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5" r:id="rId3"/>
    <p:sldId id="296" r:id="rId4"/>
    <p:sldId id="297" r:id="rId5"/>
    <p:sldId id="304" r:id="rId6"/>
    <p:sldId id="298" r:id="rId7"/>
    <p:sldId id="299" r:id="rId8"/>
    <p:sldId id="300" r:id="rId9"/>
    <p:sldId id="302" r:id="rId10"/>
    <p:sldId id="301" r:id="rId11"/>
    <p:sldId id="303" r:id="rId12"/>
    <p:sldId id="305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89" d="100"/>
          <a:sy n="89" d="100"/>
        </p:scale>
        <p:origin x="164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22/09/2018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22/09/2018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22/09/2018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>
                <a:ea typeface="+mn-ea"/>
                <a:cs typeface="+mn-cs"/>
              </a:rPr>
              <a:t>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err="1">
                <a:ea typeface="+mn-ea"/>
                <a:cs typeface="+mn-cs"/>
              </a:rPr>
              <a:t>thanqminh.com</a:t>
            </a:r>
            <a:endParaRPr lang="en-US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>
                <a:ea typeface="+mn-ea"/>
                <a:cs typeface="+mn-cs"/>
              </a:rPr>
              <a:t>Course URL: /courses/</a:t>
            </a:r>
            <a:r>
              <a:rPr lang="en-US" err="1">
                <a:ea typeface="+mn-ea"/>
                <a:cs typeface="+mn-cs"/>
              </a:rPr>
              <a:t>oopjava</a:t>
            </a:r>
            <a:endParaRPr lang="en-US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09827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 &amp; Jar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6940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51532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6940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85509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303837"/>
          </a:xfrm>
        </p:spPr>
        <p:txBody>
          <a:bodyPr/>
          <a:lstStyle/>
          <a:p>
            <a:r>
              <a:rPr lang="en-US" dirty="0"/>
              <a:t>Variable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Expressions Statement</a:t>
            </a:r>
          </a:p>
          <a:p>
            <a:r>
              <a:rPr lang="en-US" dirty="0"/>
              <a:t>If / Switch Statement</a:t>
            </a:r>
          </a:p>
          <a:p>
            <a:r>
              <a:rPr lang="en-US" dirty="0"/>
              <a:t>Loop (Do-While, While, For)</a:t>
            </a:r>
          </a:p>
          <a:p>
            <a:r>
              <a:rPr lang="en-US" dirty="0"/>
              <a:t>Class &amp; Instance</a:t>
            </a:r>
          </a:p>
          <a:p>
            <a:r>
              <a:rPr lang="en-US"/>
              <a:t>Scope, Package</a:t>
            </a:r>
          </a:p>
          <a:p>
            <a:r>
              <a:rPr lang="en-US"/>
              <a:t>Lib </a:t>
            </a:r>
            <a:r>
              <a:rPr lang="en-US" dirty="0"/>
              <a:t>&amp; Jar: Common Math &amp; Guava</a:t>
            </a:r>
          </a:p>
          <a:p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22/09/2018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4446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0087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7922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894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Do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06652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51151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&amp; Instance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1379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2: Variable, Condition, Loop, Class, Scope, Lib,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22/09/2018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462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2576</TotalTime>
  <Words>286</Words>
  <Application>Microsoft Macintosh PowerPoint</Application>
  <PresentationFormat>Bildspel på skärmen (4:3)</PresentationFormat>
  <Paragraphs>339</Paragraphs>
  <Slides>12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Wingdings</vt:lpstr>
      <vt:lpstr>SE10 slides</vt:lpstr>
      <vt:lpstr>Object-Oriented Programming with Java</vt:lpstr>
      <vt:lpstr>Practice 2</vt:lpstr>
      <vt:lpstr>Variable</vt:lpstr>
      <vt:lpstr>If statement</vt:lpstr>
      <vt:lpstr>Switch statement</vt:lpstr>
      <vt:lpstr>Do While Loop</vt:lpstr>
      <vt:lpstr>While Do Loop</vt:lpstr>
      <vt:lpstr>For Loop</vt:lpstr>
      <vt:lpstr>Class &amp; Instance</vt:lpstr>
      <vt:lpstr>Scope</vt:lpstr>
      <vt:lpstr>Lib &amp; Jar</vt:lpstr>
      <vt:lpstr>Github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Than Quand,Minh,VEVEY,GLOBE-Swiss LGO-SD Swisscom</cp:lastModifiedBy>
  <cp:revision>157</cp:revision>
  <dcterms:created xsi:type="dcterms:W3CDTF">2009-12-29T10:39:27Z</dcterms:created>
  <dcterms:modified xsi:type="dcterms:W3CDTF">2018-09-15T09:38:10Z</dcterms:modified>
</cp:coreProperties>
</file>