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5"/>
  </p:notesMasterIdLst>
  <p:handoutMasterIdLst>
    <p:handoutMasterId r:id="rId6"/>
  </p:handoutMasterIdLst>
  <p:sldIdLst>
    <p:sldId id="256" r:id="rId2"/>
    <p:sldId id="295" r:id="rId3"/>
    <p:sldId id="344" r:id="rId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6424D"/>
    <a:srgbClr val="5B8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4"/>
  </p:normalViewPr>
  <p:slideViewPr>
    <p:cSldViewPr snapToGrid="0" snapToObjects="1">
      <p:cViewPr varScale="1">
        <p:scale>
          <a:sx n="104" d="100"/>
          <a:sy n="104" d="100"/>
        </p:scale>
        <p:origin x="188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47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4B6B1-5441-9644-AE1C-BB7EA5DBA264}" type="datetimeFigureOut">
              <a:rPr lang="en-US" smtClean="0"/>
              <a:pPr/>
              <a:t>10/10/20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00CC7-81E2-B842-8904-673E09748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66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78819-472C-A14B-95BF-39C94BA106B2}" type="datetimeFigureOut">
              <a:rPr lang="en-US" smtClean="0"/>
              <a:pPr/>
              <a:t>10/10/20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F38C2-4548-F541-8261-4C1D96E7A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87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6: Polymorphism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17/10/2020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17/10/2020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6: Polymorphism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0207B-D522-9843-9370-2EDD2ED326F5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17/10/2020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6: Polymorphism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Presentation title - </a:t>
            </a:r>
            <a:fld id="{DA4E4A1D-F72B-1945-8E69-DB563647006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6: Polymorphism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17/10/2020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mr-IN" dirty="0"/>
              <a:t>17/10/2020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6: Polymorphism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2747F-ECC4-BB44-B379-DEBCDE6D055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mr-IN" dirty="0"/>
              <a:t>17/10/2020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6: Polymorphism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C1ACB-37F4-2E4E-A02F-3AD2C3500E5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mr-IN" dirty="0"/>
              <a:t>17/10/2020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6: Polymorphism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C9741-E27D-6644-A29C-7357B3CA285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17/10/2020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6: Polymorphism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6FC00-01EB-8C4B-8EBA-327D665853C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17/10/2020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6: Polymorphism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4B30A-E151-554F-9F57-FEC60EAD6DEE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17/10/2020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6: Polymorphism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5AC9E-F104-7046-909E-B47A8243FECD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17/10/2020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6: Polymorphism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DDB79-4A56-9B43-9E32-8AACDB1BCC4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Lecture 6: Polymorphism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17/10/2020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CD492-2BC6-F348-9965-EC1D86DF57A8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 spd="med">
    <p:wipe dir="r"/>
  </p:transition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379368" y="2130425"/>
            <a:ext cx="8307432" cy="1470025"/>
          </a:xfrm>
        </p:spPr>
        <p:txBody>
          <a:bodyPr/>
          <a:lstStyle/>
          <a:p>
            <a:pPr algn="ctr" eaLnBrk="1" hangingPunct="1"/>
            <a:r>
              <a:rPr lang="en-US" dirty="0"/>
              <a:t>Object-Oriented Programming with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936708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+mn-ea"/>
                <a:cs typeface="+mn-cs"/>
              </a:rPr>
              <a:t>Mr. Than Quang Minh</a:t>
            </a:r>
          </a:p>
          <a:p>
            <a:pPr algn="l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err="1">
                <a:ea typeface="+mn-ea"/>
                <a:cs typeface="+mn-cs"/>
              </a:rPr>
              <a:t>thanqminh.com</a:t>
            </a:r>
            <a:endParaRPr lang="en-US" dirty="0">
              <a:ea typeface="+mn-ea"/>
              <a:cs typeface="+mn-cs"/>
            </a:endParaRPr>
          </a:p>
          <a:p>
            <a:pPr algn="l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+mn-ea"/>
                <a:cs typeface="+mn-cs"/>
              </a:rPr>
              <a:t>Course URL: /courses/</a:t>
            </a:r>
            <a:r>
              <a:rPr lang="en-US" dirty="0" err="1">
                <a:ea typeface="+mn-ea"/>
                <a:cs typeface="+mn-cs"/>
              </a:rPr>
              <a:t>oopjava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6: Polymorphism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29599" cy="1143000"/>
          </a:xfrm>
        </p:spPr>
        <p:txBody>
          <a:bodyPr/>
          <a:lstStyle/>
          <a:p>
            <a:r>
              <a:rPr lang="en-US" dirty="0"/>
              <a:t>Today’s topic: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7638"/>
            <a:ext cx="8229600" cy="4810167"/>
          </a:xfrm>
        </p:spPr>
        <p:txBody>
          <a:bodyPr/>
          <a:lstStyle/>
          <a:p>
            <a:r>
              <a:rPr lang="en-US" sz="2200" dirty="0"/>
              <a:t>Method Overloading</a:t>
            </a:r>
          </a:p>
          <a:p>
            <a:r>
              <a:rPr lang="en-US" sz="2200" dirty="0"/>
              <a:t>Method Overriding</a:t>
            </a:r>
          </a:p>
          <a:p>
            <a:r>
              <a:rPr lang="en-US" sz="2200" dirty="0"/>
              <a:t>Covariant </a:t>
            </a:r>
          </a:p>
          <a:p>
            <a:r>
              <a:rPr lang="en-US" sz="2200" dirty="0"/>
              <a:t>Return Type</a:t>
            </a:r>
          </a:p>
          <a:p>
            <a:r>
              <a:rPr lang="en-US" sz="2200" dirty="0"/>
              <a:t>super keyword</a:t>
            </a:r>
          </a:p>
          <a:p>
            <a:r>
              <a:rPr lang="en-US" sz="2200" dirty="0"/>
              <a:t>Instance Initializer block</a:t>
            </a:r>
          </a:p>
          <a:p>
            <a:r>
              <a:rPr lang="en-US" sz="2200" dirty="0"/>
              <a:t>final keyword</a:t>
            </a:r>
          </a:p>
          <a:p>
            <a:r>
              <a:rPr lang="en-US" sz="2200" dirty="0"/>
              <a:t>Runtime Polymorphism</a:t>
            </a:r>
          </a:p>
          <a:p>
            <a:r>
              <a:rPr lang="en-US" sz="2200" dirty="0"/>
              <a:t>Dynamic Binding</a:t>
            </a:r>
          </a:p>
          <a:p>
            <a:r>
              <a:rPr lang="en-US" sz="2200" dirty="0" err="1"/>
              <a:t>instanceof</a:t>
            </a:r>
            <a:r>
              <a:rPr lang="en-US" sz="2200" dirty="0"/>
              <a:t> operator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6: Polymorphism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17/10/2020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OOP Exercises (6.1 </a:t>
            </a:r>
            <a:r>
              <a:rPr lang="en-US" dirty="0">
                <a:sym typeface="Wingdings" pitchFamily="2" charset="2"/>
              </a:rPr>
              <a:t> 6.4)</a:t>
            </a:r>
          </a:p>
          <a:p>
            <a:pPr lvl="0"/>
            <a:r>
              <a:rPr lang="en-US" dirty="0">
                <a:sym typeface="Wingdings" pitchFamily="2" charset="2"/>
              </a:rPr>
              <a:t>Assignment 1: submission deadline 1.11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6: Polymorphism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17/10/2020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93030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2690</TotalTime>
  <Words>74</Words>
  <Application>Microsoft Macintosh PowerPoint</Application>
  <PresentationFormat>On-screen Show (4:3)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SE10 slides</vt:lpstr>
      <vt:lpstr>Object-Oriented Programming with Java</vt:lpstr>
      <vt:lpstr>Today’s topic: Polymorphism</vt:lpstr>
      <vt:lpstr>Homework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1</dc:title>
  <dc:creator>Ian Sommerville</dc:creator>
  <cp:lastModifiedBy>z1092</cp:lastModifiedBy>
  <cp:revision>162</cp:revision>
  <dcterms:created xsi:type="dcterms:W3CDTF">2009-12-29T10:39:27Z</dcterms:created>
  <dcterms:modified xsi:type="dcterms:W3CDTF">2020-10-10T09:30:10Z</dcterms:modified>
</cp:coreProperties>
</file>