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5"/>
  </p:notesMasterIdLst>
  <p:handoutMasterIdLst>
    <p:handoutMasterId r:id="rId6"/>
  </p:handoutMasterIdLst>
  <p:sldIdLst>
    <p:sldId id="256" r:id="rId2"/>
    <p:sldId id="295" r:id="rId3"/>
    <p:sldId id="344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10/10/20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10/10/20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6: Polymorphism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6: Polymorphism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17/10/2020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17/10/2020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17/10/2020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17/10/2020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17/10/2020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6: Polymorphism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Mr. 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>
                <a:ea typeface="+mn-ea"/>
                <a:cs typeface="+mn-cs"/>
              </a:rPr>
              <a:t>thanqminh.com</a:t>
            </a:r>
            <a:endParaRPr lang="en-US" dirty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Course URL: /courses/</a:t>
            </a:r>
            <a:r>
              <a:rPr lang="en-US" dirty="0" err="1">
                <a:ea typeface="+mn-ea"/>
                <a:cs typeface="+mn-cs"/>
              </a:rPr>
              <a:t>oopjava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6: Polymorphism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9" cy="1143000"/>
          </a:xfrm>
        </p:spPr>
        <p:txBody>
          <a:bodyPr/>
          <a:lstStyle/>
          <a:p>
            <a:r>
              <a:rPr lang="en-US" dirty="0"/>
              <a:t>Today’s topic: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4810167"/>
          </a:xfrm>
        </p:spPr>
        <p:txBody>
          <a:bodyPr/>
          <a:lstStyle/>
          <a:p>
            <a:r>
              <a:rPr lang="en-US" sz="2200" dirty="0"/>
              <a:t>Method Overloading</a:t>
            </a:r>
          </a:p>
          <a:p>
            <a:r>
              <a:rPr lang="en-US" sz="2200" dirty="0"/>
              <a:t>Method Overriding</a:t>
            </a:r>
          </a:p>
          <a:p>
            <a:r>
              <a:rPr lang="en-US" sz="2200" dirty="0"/>
              <a:t>Covariant </a:t>
            </a:r>
          </a:p>
          <a:p>
            <a:r>
              <a:rPr lang="en-US" sz="2200" dirty="0"/>
              <a:t>Return Type</a:t>
            </a:r>
          </a:p>
          <a:p>
            <a:r>
              <a:rPr lang="en-US" sz="2200" dirty="0"/>
              <a:t>super keyword</a:t>
            </a:r>
          </a:p>
          <a:p>
            <a:r>
              <a:rPr lang="en-US" sz="2200" dirty="0"/>
              <a:t>Instance Initializer block</a:t>
            </a:r>
          </a:p>
          <a:p>
            <a:r>
              <a:rPr lang="en-US" sz="2200" dirty="0"/>
              <a:t>final keyword</a:t>
            </a:r>
          </a:p>
          <a:p>
            <a:r>
              <a:rPr lang="en-US" sz="2200" dirty="0"/>
              <a:t>Runtime Polymorphism</a:t>
            </a:r>
          </a:p>
          <a:p>
            <a:r>
              <a:rPr lang="en-US" sz="2200" dirty="0"/>
              <a:t>Dynamic Binding</a:t>
            </a:r>
          </a:p>
          <a:p>
            <a:r>
              <a:rPr lang="en-US" sz="2200" dirty="0" err="1"/>
              <a:t>instanceof</a:t>
            </a:r>
            <a:r>
              <a:rPr lang="en-US" sz="2200" dirty="0"/>
              <a:t> operator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6: Polymorphism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OOP Exercises (6.1 </a:t>
            </a:r>
            <a:r>
              <a:rPr lang="en-US" dirty="0">
                <a:sym typeface="Wingdings" pitchFamily="2" charset="2"/>
              </a:rPr>
              <a:t> 6.4)</a:t>
            </a:r>
          </a:p>
          <a:p>
            <a:pPr lvl="0"/>
            <a:r>
              <a:rPr lang="en-US" dirty="0">
                <a:sym typeface="Wingdings" pitchFamily="2" charset="2"/>
              </a:rPr>
              <a:t>Assignment 1: submission deadline 1.11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6: Polymorphism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3030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2690</TotalTime>
  <Words>74</Words>
  <Application>Microsoft Macintosh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SE10 slides</vt:lpstr>
      <vt:lpstr>Object-Oriented Programming with Java</vt:lpstr>
      <vt:lpstr>Today’s topic: Polymorphism</vt:lpstr>
      <vt:lpstr>Homework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z1092</cp:lastModifiedBy>
  <cp:revision>162</cp:revision>
  <dcterms:created xsi:type="dcterms:W3CDTF">2009-12-29T10:39:27Z</dcterms:created>
  <dcterms:modified xsi:type="dcterms:W3CDTF">2020-10-10T06:52:23Z</dcterms:modified>
</cp:coreProperties>
</file>