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7"/>
  </p:notesMasterIdLst>
  <p:handoutMasterIdLst>
    <p:handoutMasterId r:id="rId8"/>
  </p:handoutMasterIdLst>
  <p:sldIdLst>
    <p:sldId id="256" r:id="rId2"/>
    <p:sldId id="343" r:id="rId3"/>
    <p:sldId id="345" r:id="rId4"/>
    <p:sldId id="346" r:id="rId5"/>
    <p:sldId id="348" r:id="rId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5"/>
  </p:normalViewPr>
  <p:slideViewPr>
    <p:cSldViewPr snapToGrid="0" snapToObjects="1">
      <p:cViewPr>
        <p:scale>
          <a:sx n="75" d="100"/>
          <a:sy n="75" d="100"/>
        </p:scale>
        <p:origin x="2688" y="8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esProps" Target="presProps.xml"/><Relationship Id="rId1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384742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Assignment 1: description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Assignment 1: description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Assignment 1: description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Assignment 1: description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Assignment 1: description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description</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Complete Rails Tutorials in Agile/Scrum Manner</a:t>
            </a:r>
          </a:p>
          <a:p>
            <a:r>
              <a:rPr lang="en-US" b="1" dirty="0" smtClean="0">
                <a:solidFill>
                  <a:schemeClr val="folHlink"/>
                </a:solidFill>
              </a:rPr>
              <a:t>1,4 point for knowledge requirement: summary of what you read, exercise solution, and code &amp; product (divided </a:t>
            </a:r>
            <a:r>
              <a:rPr lang="en-US" b="1" dirty="0">
                <a:solidFill>
                  <a:schemeClr val="folHlink"/>
                </a:solidFill>
              </a:rPr>
              <a:t>evenly between chapters</a:t>
            </a:r>
            <a:r>
              <a:rPr lang="en-US" b="1" dirty="0" smtClean="0">
                <a:solidFill>
                  <a:schemeClr val="folHlink"/>
                </a:solidFill>
              </a:rPr>
              <a:t>).</a:t>
            </a:r>
          </a:p>
          <a:p>
            <a:r>
              <a:rPr lang="en-US" b="1" dirty="0" smtClean="0">
                <a:solidFill>
                  <a:schemeClr val="folHlink"/>
                </a:solidFill>
              </a:rPr>
              <a:t>0,6 point for on-time &amp; exact report &amp; ahead (steady) effort.</a:t>
            </a:r>
          </a:p>
          <a:p>
            <a:r>
              <a:rPr lang="en-US" b="1" dirty="0" smtClean="0">
                <a:solidFill>
                  <a:schemeClr val="folHlink"/>
                </a:solidFill>
              </a:rPr>
              <a:t>This assignment should be done individually. Do not copy other words or solutions, otherwise you’ll receive 0 for the assignment, or even fail the course if your actual work is poor.</a:t>
            </a: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smtClean="0"/>
              <a:t>Assignment1 description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Requirement</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You are asked to summarize each section in each chapter with your own words about:</a:t>
            </a:r>
          </a:p>
          <a:p>
            <a:pPr lvl="1"/>
            <a:r>
              <a:rPr lang="en-US" b="1" dirty="0" smtClean="0">
                <a:solidFill>
                  <a:schemeClr val="folHlink"/>
                </a:solidFill>
              </a:rPr>
              <a:t>what is given in the section, </a:t>
            </a:r>
          </a:p>
          <a:p>
            <a:pPr lvl="1"/>
            <a:r>
              <a:rPr lang="en-US" b="1" dirty="0" smtClean="0">
                <a:solidFill>
                  <a:schemeClr val="folHlink"/>
                </a:solidFill>
              </a:rPr>
              <a:t>what you’ve done, </a:t>
            </a:r>
          </a:p>
          <a:p>
            <a:pPr lvl="1"/>
            <a:r>
              <a:rPr lang="en-US" b="1" dirty="0" smtClean="0">
                <a:solidFill>
                  <a:schemeClr val="folHlink"/>
                </a:solidFill>
              </a:rPr>
              <a:t>answers for questions in exercises.</a:t>
            </a:r>
          </a:p>
          <a:p>
            <a:pPr lvl="1"/>
            <a:r>
              <a:rPr lang="en-US" b="1" dirty="0" smtClean="0">
                <a:solidFill>
                  <a:schemeClr val="folHlink"/>
                </a:solidFill>
              </a:rPr>
              <a:t>Code in </a:t>
            </a:r>
            <a:r>
              <a:rPr lang="en-US" b="1" dirty="0" err="1" smtClean="0">
                <a:solidFill>
                  <a:schemeClr val="folHlink"/>
                </a:solidFill>
              </a:rPr>
              <a:t>bitbucket</a:t>
            </a:r>
            <a:endParaRPr lang="en-US" b="1" dirty="0" smtClean="0">
              <a:solidFill>
                <a:schemeClr val="folHlink"/>
              </a:solidFill>
            </a:endParaRPr>
          </a:p>
          <a:p>
            <a:pPr lvl="1"/>
            <a:r>
              <a:rPr lang="en-US" b="1" dirty="0" smtClean="0">
                <a:solidFill>
                  <a:schemeClr val="folHlink"/>
                </a:solidFill>
              </a:rPr>
              <a:t>Product deployed</a:t>
            </a: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Assignment 1: description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230565019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Report requirement</a:t>
            </a:r>
            <a:endParaRPr lang="en-US" dirty="0"/>
          </a:p>
        </p:txBody>
      </p:sp>
      <p:sp>
        <p:nvSpPr>
          <p:cNvPr id="3" name="Content Placeholder 2"/>
          <p:cNvSpPr>
            <a:spLocks noGrp="1"/>
          </p:cNvSpPr>
          <p:nvPr>
            <p:ph idx="1"/>
          </p:nvPr>
        </p:nvSpPr>
        <p:spPr>
          <a:xfrm>
            <a:off x="457200" y="1417638"/>
            <a:ext cx="8229600" cy="4938712"/>
          </a:xfrm>
        </p:spPr>
        <p:txBody>
          <a:bodyPr/>
          <a:lstStyle/>
          <a:p>
            <a:r>
              <a:rPr lang="en-US" b="1" dirty="0" smtClean="0">
                <a:solidFill>
                  <a:schemeClr val="folHlink"/>
                </a:solidFill>
              </a:rPr>
              <a:t>On-time, steady &amp; exact effort means:</a:t>
            </a:r>
          </a:p>
          <a:p>
            <a:pPr lvl="1"/>
            <a:r>
              <a:rPr lang="en-US" b="1" dirty="0" smtClean="0">
                <a:solidFill>
                  <a:schemeClr val="folHlink"/>
                </a:solidFill>
              </a:rPr>
              <a:t>You should spent on the average 2-3 hours each day per week on tickets.</a:t>
            </a:r>
          </a:p>
          <a:p>
            <a:pPr lvl="1"/>
            <a:r>
              <a:rPr lang="en-US" b="1" dirty="0" smtClean="0">
                <a:solidFill>
                  <a:schemeClr val="folHlink"/>
                </a:solidFill>
              </a:rPr>
              <a:t>You should complete the sprint on-time.</a:t>
            </a:r>
          </a:p>
          <a:p>
            <a:pPr lvl="1"/>
            <a:r>
              <a:rPr lang="en-US" b="1" dirty="0" smtClean="0">
                <a:solidFill>
                  <a:schemeClr val="folHlink"/>
                </a:solidFill>
              </a:rPr>
              <a:t>You should report exact what’s going on, using a template, and you should follow the template.</a:t>
            </a:r>
          </a:p>
          <a:p>
            <a:pPr lvl="1"/>
            <a:r>
              <a:rPr lang="en-US" b="1" dirty="0" smtClean="0">
                <a:solidFill>
                  <a:schemeClr val="folHlink"/>
                </a:solidFill>
              </a:rPr>
              <a:t>You should report at exact time, recommended 10pm every day, (for Friday to Sunday, it’s optional and should be at least 1 in 3 days), of course the time fluctuate, but the farther from 10pm, the less value it is, and it should be in between 7pm to 7am. Otherwise, it will be considered as missing report.</a:t>
            </a:r>
          </a:p>
          <a:p>
            <a:pPr lvl="1"/>
            <a:r>
              <a:rPr lang="en-US" b="1" dirty="0" smtClean="0">
                <a:solidFill>
                  <a:schemeClr val="folHlink"/>
                </a:solidFill>
              </a:rPr>
              <a:t>You should log the time spent on each ticket, and it should reflect the actual time you spent on it!</a:t>
            </a:r>
          </a:p>
          <a:p>
            <a:pPr lvl="1"/>
            <a:endParaRPr lang="en-US" b="1" dirty="0" smtClean="0">
              <a:solidFill>
                <a:schemeClr val="folHlink"/>
              </a:solidFill>
            </a:endParaRPr>
          </a:p>
          <a:p>
            <a:pPr lvl="1"/>
            <a:endParaRPr lang="en-US" b="1" dirty="0" smtClean="0">
              <a:solidFill>
                <a:schemeClr val="folHlink"/>
              </a:solidFill>
            </a:endParaRP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Assignment 1: description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87896376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Report template</a:t>
            </a:r>
            <a:endParaRPr lang="en-US" dirty="0"/>
          </a:p>
        </p:txBody>
      </p:sp>
      <p:sp>
        <p:nvSpPr>
          <p:cNvPr id="3" name="Content Placeholder 2"/>
          <p:cNvSpPr>
            <a:spLocks noGrp="1"/>
          </p:cNvSpPr>
          <p:nvPr>
            <p:ph idx="1"/>
          </p:nvPr>
        </p:nvSpPr>
        <p:spPr>
          <a:xfrm>
            <a:off x="457200" y="1417638"/>
            <a:ext cx="8229600" cy="4938712"/>
          </a:xfrm>
        </p:spPr>
        <p:txBody>
          <a:bodyPr/>
          <a:lstStyle/>
          <a:p>
            <a:r>
              <a:rPr lang="en-US" b="1" dirty="0" smtClean="0">
                <a:solidFill>
                  <a:schemeClr val="folHlink"/>
                </a:solidFill>
              </a:rPr>
              <a:t>Each report should have:</a:t>
            </a:r>
          </a:p>
          <a:p>
            <a:pPr lvl="1"/>
            <a:r>
              <a:rPr lang="en-US" b="1" dirty="0" smtClean="0">
                <a:solidFill>
                  <a:schemeClr val="folHlink"/>
                </a:solidFill>
              </a:rPr>
              <a:t>Report &lt;date&gt;</a:t>
            </a:r>
          </a:p>
          <a:p>
            <a:pPr lvl="2"/>
            <a:r>
              <a:rPr lang="en-US" b="1" dirty="0" smtClean="0">
                <a:solidFill>
                  <a:schemeClr val="folHlink"/>
                </a:solidFill>
              </a:rPr>
              <a:t>Done: described what you have done since last report</a:t>
            </a:r>
          </a:p>
          <a:p>
            <a:pPr lvl="2"/>
            <a:r>
              <a:rPr lang="en-US" b="1" dirty="0" smtClean="0">
                <a:solidFill>
                  <a:schemeClr val="folHlink"/>
                </a:solidFill>
              </a:rPr>
              <a:t>In Progress: described what you are doing</a:t>
            </a:r>
          </a:p>
          <a:p>
            <a:pPr lvl="2"/>
            <a:r>
              <a:rPr lang="en-US" b="1" dirty="0" smtClean="0">
                <a:solidFill>
                  <a:schemeClr val="folHlink"/>
                </a:solidFill>
              </a:rPr>
              <a:t>To Do: described what you will do after you finished your current task.</a:t>
            </a:r>
          </a:p>
          <a:p>
            <a:pPr lvl="2"/>
            <a:r>
              <a:rPr lang="en-US" b="1" dirty="0" smtClean="0">
                <a:solidFill>
                  <a:schemeClr val="folHlink"/>
                </a:solidFill>
              </a:rPr>
              <a:t>Issues: described what you encountered in the current task.</a:t>
            </a:r>
          </a:p>
          <a:p>
            <a:r>
              <a:rPr lang="en-US" b="1" dirty="0" smtClean="0">
                <a:solidFill>
                  <a:schemeClr val="folHlink"/>
                </a:solidFill>
              </a:rPr>
              <a:t>This report should reflect the current status in </a:t>
            </a:r>
            <a:r>
              <a:rPr lang="en-US" b="1" dirty="0" err="1" smtClean="0">
                <a:solidFill>
                  <a:schemeClr val="folHlink"/>
                </a:solidFill>
              </a:rPr>
              <a:t>Trello</a:t>
            </a:r>
            <a:r>
              <a:rPr lang="en-US" b="1" dirty="0" smtClean="0">
                <a:solidFill>
                  <a:schemeClr val="folHlink"/>
                </a:solidFill>
              </a:rPr>
              <a:t>.</a:t>
            </a:r>
          </a:p>
          <a:p>
            <a:r>
              <a:rPr lang="en-US" b="1" dirty="0" smtClean="0">
                <a:solidFill>
                  <a:schemeClr val="folHlink"/>
                </a:solidFill>
              </a:rPr>
              <a:t>“Done” means: completed knowledge requirements.</a:t>
            </a: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Assignment 1: description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2276729070"/>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2282</TotalTime>
  <Words>383</Words>
  <Application>Microsoft Macintosh PowerPoint</Application>
  <PresentationFormat>On-screen Show (4:3)</PresentationFormat>
  <Paragraphs>49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ＭＳ Ｐゴシック</vt:lpstr>
      <vt:lpstr>Wingdings</vt:lpstr>
      <vt:lpstr>SE10 slides</vt:lpstr>
      <vt:lpstr>Software Engineering and Human Computer Interaction</vt:lpstr>
      <vt:lpstr>Assignment 1 description</vt:lpstr>
      <vt:lpstr>Knowledge Requirement</vt:lpstr>
      <vt:lpstr>Work Report requirement</vt:lpstr>
      <vt:lpstr>Daily Report template</vt:lpstr>
    </vt:vector>
  </TitlesOfParts>
  <Company>St Andrews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101</cp:revision>
  <dcterms:created xsi:type="dcterms:W3CDTF">2009-12-29T10:39:27Z</dcterms:created>
  <dcterms:modified xsi:type="dcterms:W3CDTF">2017-10-28T06:12:32Z</dcterms:modified>
</cp:coreProperties>
</file>