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16" r:id="rId1"/>
  </p:sldMasterIdLst>
  <p:notesMasterIdLst>
    <p:notesMasterId r:id="rId8"/>
  </p:notesMasterIdLst>
  <p:handoutMasterIdLst>
    <p:handoutMasterId r:id="rId9"/>
  </p:handoutMasterIdLst>
  <p:sldIdLst>
    <p:sldId id="256" r:id="rId2"/>
    <p:sldId id="343" r:id="rId3"/>
    <p:sldId id="345" r:id="rId4"/>
    <p:sldId id="346" r:id="rId5"/>
    <p:sldId id="348" r:id="rId6"/>
    <p:sldId id="347" r:id="rId7"/>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6424D"/>
    <a:srgbClr val="5B869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671"/>
  </p:normalViewPr>
  <p:slideViewPr>
    <p:cSldViewPr snapToGrid="0" snapToObjects="1">
      <p:cViewPr>
        <p:scale>
          <a:sx n="75" d="100"/>
          <a:sy n="75" d="100"/>
        </p:scale>
        <p:origin x="2144" y="512"/>
      </p:cViewPr>
      <p:guideLst>
        <p:guide orient="horz" pos="2160"/>
        <p:guide pos="2880"/>
      </p:guideLst>
    </p:cSldViewPr>
  </p:slideViewPr>
  <p:notesTextViewPr>
    <p:cViewPr>
      <p:scale>
        <a:sx n="100" d="100"/>
        <a:sy n="100" d="100"/>
      </p:scale>
      <p:origin x="0" y="0"/>
    </p:cViewPr>
  </p:notesTextViewPr>
  <p:sorterViewPr>
    <p:cViewPr>
      <p:scale>
        <a:sx n="200" d="100"/>
        <a:sy n="200" d="100"/>
      </p:scale>
      <p:origin x="0" y="4720"/>
    </p:cViewPr>
  </p:sorter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notesMaster" Target="notesMasters/notesMaster1.xml"/><Relationship Id="rId9" Type="http://schemas.openxmlformats.org/officeDocument/2006/relationships/handoutMaster" Target="handoutMasters/handoutMaster1.xml"/><Relationship Id="rId1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B44B6B1-5441-9644-AE1C-BB7EA5DBA264}" type="datetimeFigureOut">
              <a:rPr lang="en-US" smtClean="0"/>
              <a:pPr/>
              <a:t>9/20/17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0300CC7-81E2-B842-8904-673E09748720}" type="slidenum">
              <a:rPr lang="en-US" smtClean="0"/>
              <a:pPr/>
              <a:t>‹#›</a:t>
            </a:fld>
            <a:endParaRPr lang="en-US"/>
          </a:p>
        </p:txBody>
      </p:sp>
    </p:spTree>
    <p:extLst>
      <p:ext uri="{BB962C8B-B14F-4D97-AF65-F5344CB8AC3E}">
        <p14:creationId xmlns:p14="http://schemas.microsoft.com/office/powerpoint/2010/main" val="28617660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1878819-472C-A14B-95BF-39C94BA106B2}" type="datetimeFigureOut">
              <a:rPr lang="en-US" smtClean="0"/>
              <a:pPr/>
              <a:t>9/20/17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4F38C2-4548-F541-8261-4C1D96E7A166}" type="slidenum">
              <a:rPr lang="en-US" smtClean="0"/>
              <a:pPr/>
              <a:t>‹#›</a:t>
            </a:fld>
            <a:endParaRPr lang="en-US"/>
          </a:p>
        </p:txBody>
      </p:sp>
    </p:spTree>
    <p:extLst>
      <p:ext uri="{BB962C8B-B14F-4D97-AF65-F5344CB8AC3E}">
        <p14:creationId xmlns:p14="http://schemas.microsoft.com/office/powerpoint/2010/main" val="32245871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smtClean="0"/>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a:p>
        </p:txBody>
      </p:sp>
      <p:sp>
        <p:nvSpPr>
          <p:cNvPr id="7" name="Footer Placeholder 6"/>
          <p:cNvSpPr>
            <a:spLocks noGrp="1"/>
          </p:cNvSpPr>
          <p:nvPr>
            <p:ph type="ftr" sz="quarter" idx="10"/>
          </p:nvPr>
        </p:nvSpPr>
        <p:spPr/>
        <p:txBody>
          <a:bodyPr/>
          <a:lstStyle/>
          <a:p>
            <a:r>
              <a:rPr lang="en-US" dirty="0" smtClean="0"/>
              <a:t>Lecture 1: Course Introduction</a:t>
            </a:r>
            <a:endParaRPr lang="en-US" dirty="0"/>
          </a:p>
        </p:txBody>
      </p:sp>
      <p:sp>
        <p:nvSpPr>
          <p:cNvPr id="8" name="Date Placeholder 7"/>
          <p:cNvSpPr>
            <a:spLocks noGrp="1"/>
          </p:cNvSpPr>
          <p:nvPr>
            <p:ph type="dt" sz="half" idx="11"/>
          </p:nvPr>
        </p:nvSpPr>
        <p:spPr/>
        <p:txBody>
          <a:bodyPr/>
          <a:lstStyle/>
          <a:p>
            <a:r>
              <a:rPr lang="en-GB" dirty="0" smtClean="0"/>
              <a:t>23/08/2017</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r>
              <a:rPr lang="en-GB" dirty="0" smtClean="0"/>
              <a:t>23/08/2017</a:t>
            </a:r>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dirty="0" smtClean="0"/>
              <a:t>Lecture 1: Course Introduction</a:t>
            </a:r>
            <a:endParaRPr lang="en-US" dirty="0"/>
          </a:p>
        </p:txBody>
      </p:sp>
      <p:sp>
        <p:nvSpPr>
          <p:cNvPr id="6"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2970207B-D522-9843-9370-2EDD2ED326F5}" type="slidenum">
              <a:rPr lang="en-GB" smtClean="0"/>
              <a:pPr>
                <a:defRPr/>
              </a:pPr>
              <a:t>‹#›</a:t>
            </a:fld>
            <a:endParaRPr lang="en-GB" dirty="0"/>
          </a:p>
        </p:txBody>
      </p:sp>
    </p:spTree>
  </p:cSld>
  <p:clrMapOvr>
    <a:masterClrMapping/>
  </p:clrMapOvr>
  <p:transition spd="med">
    <p:wipe dir="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r>
              <a:rPr lang="en-GB" dirty="0" smtClean="0"/>
              <a:t>23/08/2017</a:t>
            </a:r>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dirty="0" smtClean="0"/>
              <a:t>Lecture 1: Course Introduction</a:t>
            </a:r>
            <a:endParaRPr lang="en-US" dirty="0"/>
          </a:p>
        </p:txBody>
      </p:sp>
      <p:sp>
        <p:nvSpPr>
          <p:cNvPr id="6"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r>
              <a:rPr lang="en-GB" smtClean="0"/>
              <a:t>Presentation title - </a:t>
            </a:r>
            <a:fld id="{DA4E4A1D-F72B-1945-8E69-DB5636470060}" type="slidenum">
              <a:rPr lang="en-GB" smtClean="0"/>
              <a:pPr>
                <a:defRPr/>
              </a:pPr>
              <a:t>‹#›</a:t>
            </a:fld>
            <a:endParaRPr lang="en-GB"/>
          </a:p>
        </p:txBody>
      </p:sp>
    </p:spTree>
  </p:cSld>
  <p:clrMapOvr>
    <a:masterClrMapping/>
  </p:clrMapOvr>
  <p:transition spd="med">
    <p:wipe dir="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7" name="Footer Placeholder 6"/>
          <p:cNvSpPr>
            <a:spLocks noGrp="1"/>
          </p:cNvSpPr>
          <p:nvPr>
            <p:ph type="ftr" sz="quarter" idx="10"/>
          </p:nvPr>
        </p:nvSpPr>
        <p:spPr/>
        <p:txBody>
          <a:bodyPr/>
          <a:lstStyle/>
          <a:p>
            <a:r>
              <a:rPr lang="en-US" dirty="0" smtClean="0"/>
              <a:t>Lecture 1: Course Introduction</a:t>
            </a:r>
            <a:endParaRPr lang="en-US" dirty="0"/>
          </a:p>
        </p:txBody>
      </p:sp>
      <p:sp>
        <p:nvSpPr>
          <p:cNvPr id="8" name="Date Placeholder 7"/>
          <p:cNvSpPr>
            <a:spLocks noGrp="1"/>
          </p:cNvSpPr>
          <p:nvPr>
            <p:ph type="dt" sz="half" idx="11"/>
          </p:nvPr>
        </p:nvSpPr>
        <p:spPr/>
        <p:txBody>
          <a:bodyPr/>
          <a:lstStyle/>
          <a:p>
            <a:r>
              <a:rPr lang="mr-IN" dirty="0" smtClean="0"/>
              <a:t>23/08/2017</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a:t>
            </a:fld>
            <a:endParaRPr lang="en-US"/>
          </a:p>
        </p:txBody>
      </p:sp>
    </p:spTree>
  </p:cSld>
  <p:clrMapOvr>
    <a:masterClrMapping/>
  </p:clrMapOvr>
  <p:transition spd="med">
    <p:wipe dir="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smtClean="0"/>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mr-IN" dirty="0" smtClean="0"/>
              <a:t>23/08/2017</a:t>
            </a:r>
            <a:endParaRPr lang="en-US" dirty="0"/>
          </a:p>
        </p:txBody>
      </p:sp>
      <p:sp>
        <p:nvSpPr>
          <p:cNvPr id="5"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dirty="0" smtClean="0"/>
              <a:t>Lecture 1: Course Introduction</a:t>
            </a:r>
            <a:endParaRPr lang="en-US" dirty="0"/>
          </a:p>
        </p:txBody>
      </p:sp>
      <p:sp>
        <p:nvSpPr>
          <p:cNvPr id="6"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2AF2747F-ECC4-BB44-B379-DEBCDE6D0557}" type="slidenum">
              <a:rPr lang="en-GB" smtClean="0"/>
              <a:pPr>
                <a:defRPr/>
              </a:pPr>
              <a:t>‹#›</a:t>
            </a:fld>
            <a:endParaRPr lang="en-GB" dirty="0"/>
          </a:p>
        </p:txBody>
      </p:sp>
    </p:spTree>
  </p:cSld>
  <p:clrMapOvr>
    <a:masterClrMapping/>
  </p:clrMapOvr>
  <p:transition spd="med">
    <p:wipe dir="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mr-IN" dirty="0" smtClean="0"/>
              <a:t>23/08/2017</a:t>
            </a:r>
            <a:endParaRPr lang="en-US" dirty="0"/>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dirty="0" smtClean="0"/>
              <a:t>Lecture 1: Course Introduction</a:t>
            </a:r>
            <a:endParaRPr lang="en-US" dirty="0"/>
          </a:p>
        </p:txBody>
      </p:sp>
      <p:sp>
        <p:nvSpPr>
          <p:cNvPr id="7"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FE6C1ACB-37F4-2E4E-A02F-3AD2C3500E5B}" type="slidenum">
              <a:rPr lang="en-GB" smtClean="0"/>
              <a:pPr>
                <a:defRPr/>
              </a:pPr>
              <a:t>‹#›</a:t>
            </a:fld>
            <a:endParaRPr lang="en-GB" dirty="0"/>
          </a:p>
        </p:txBody>
      </p:sp>
    </p:spTree>
  </p:cSld>
  <p:clrMapOvr>
    <a:masterClrMapping/>
  </p:clrMapOvr>
  <p:transition spd="med">
    <p:wipe dir="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7"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mr-IN" dirty="0" smtClean="0"/>
              <a:t>23/08/2017</a:t>
            </a:r>
            <a:endParaRPr lang="en-US" dirty="0"/>
          </a:p>
        </p:txBody>
      </p:sp>
      <p:sp>
        <p:nvSpPr>
          <p:cNvPr id="8"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dirty="0" smtClean="0"/>
              <a:t>Lecture 1: Course Introduction</a:t>
            </a:r>
            <a:endParaRPr lang="en-US" dirty="0"/>
          </a:p>
        </p:txBody>
      </p:sp>
      <p:sp>
        <p:nvSpPr>
          <p:cNvPr id="9"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DABC9741-E27D-6644-A29C-7357B3CA2856}" type="slidenum">
              <a:rPr lang="en-GB" smtClean="0"/>
              <a:pPr>
                <a:defRPr/>
              </a:pPr>
              <a:t>‹#›</a:t>
            </a:fld>
            <a:endParaRPr lang="en-GB" dirty="0"/>
          </a:p>
        </p:txBody>
      </p:sp>
    </p:spTree>
  </p:cSld>
  <p:clrMapOvr>
    <a:masterClrMapping/>
  </p:clrMapOvr>
  <p:transition spd="med">
    <p:wipe dir="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3"/>
          <p:cNvSpPr>
            <a:spLocks noGrp="1"/>
          </p:cNvSpPr>
          <p:nvPr>
            <p:ph type="dt" sz="half" idx="10"/>
          </p:nvPr>
        </p:nvSpPr>
        <p:spPr>
          <a:xfrm>
            <a:off x="457200" y="6356350"/>
            <a:ext cx="2133600" cy="365125"/>
          </a:xfrm>
          <a:prstGeom prst="rect">
            <a:avLst/>
          </a:prstGeom>
        </p:spPr>
        <p:txBody>
          <a:bodyPr/>
          <a:lstStyle>
            <a:lvl1pPr>
              <a:defRPr/>
            </a:lvl1pPr>
          </a:lstStyle>
          <a:p>
            <a:pPr>
              <a:defRPr/>
            </a:pPr>
            <a:r>
              <a:rPr lang="en-GB" dirty="0" smtClean="0"/>
              <a:t>23/08/2017</a:t>
            </a:r>
            <a:endParaRPr lang="en-US" dirty="0" smtClean="0"/>
          </a:p>
        </p:txBody>
      </p:sp>
      <p:sp>
        <p:nvSpPr>
          <p:cNvPr id="4"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dirty="0" smtClean="0"/>
              <a:t>Lecture 1: Course Introduction</a:t>
            </a:r>
            <a:endParaRPr lang="en-US" dirty="0"/>
          </a:p>
        </p:txBody>
      </p:sp>
      <p:sp>
        <p:nvSpPr>
          <p:cNvPr id="5"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F1A6FC00-01EB-8C4B-8EBA-327D665853CA}" type="slidenum">
              <a:rPr lang="en-GB" smtClean="0"/>
              <a:pPr>
                <a:defRPr/>
              </a:pPr>
              <a:t>‹#›</a:t>
            </a:fld>
            <a:endParaRPr lang="en-GB" dirty="0"/>
          </a:p>
        </p:txBody>
      </p:sp>
    </p:spTree>
  </p:cSld>
  <p:clrMapOvr>
    <a:masterClrMapping/>
  </p:clrMapOvr>
  <p:transition spd="med">
    <p:wipe dir="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457200" y="6356350"/>
            <a:ext cx="2133600" cy="365125"/>
          </a:xfrm>
          <a:prstGeom prst="rect">
            <a:avLst/>
          </a:prstGeom>
        </p:spPr>
        <p:txBody>
          <a:bodyPr/>
          <a:lstStyle>
            <a:lvl1pPr>
              <a:defRPr/>
            </a:lvl1pPr>
          </a:lstStyle>
          <a:p>
            <a:r>
              <a:rPr lang="en-GB" dirty="0" smtClean="0"/>
              <a:t>23/08/2017</a:t>
            </a:r>
            <a:endParaRPr lang="en-US" dirty="0"/>
          </a:p>
        </p:txBody>
      </p:sp>
      <p:sp>
        <p:nvSpPr>
          <p:cNvPr id="3"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dirty="0" smtClean="0"/>
              <a:t>Lecture 1: Course Introduction</a:t>
            </a:r>
            <a:endParaRPr lang="en-US" dirty="0"/>
          </a:p>
        </p:txBody>
      </p:sp>
      <p:sp>
        <p:nvSpPr>
          <p:cNvPr id="4"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72C4B30A-E151-554F-9F57-FEC60EAD6DEE}" type="slidenum">
              <a:rPr lang="en-GB" smtClean="0"/>
              <a:pPr>
                <a:defRPr/>
              </a:pPr>
              <a:t>‹#›</a:t>
            </a:fld>
            <a:endParaRPr lang="en-GB" dirty="0"/>
          </a:p>
        </p:txBody>
      </p:sp>
    </p:spTree>
  </p:cSld>
  <p:clrMapOvr>
    <a:masterClrMapping/>
  </p:clrMapOvr>
  <p:transition spd="med">
    <p:wipe dir="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smtClean="0"/>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r>
              <a:rPr lang="en-GB" dirty="0" smtClean="0"/>
              <a:t>23/08/2017</a:t>
            </a:r>
            <a:endParaRPr lang="en-US" dirty="0"/>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dirty="0" smtClean="0"/>
              <a:t>Lecture 1: Course Introduction</a:t>
            </a:r>
            <a:endParaRPr lang="en-US" dirty="0"/>
          </a:p>
        </p:txBody>
      </p:sp>
      <p:sp>
        <p:nvSpPr>
          <p:cNvPr id="7"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9FF5AC9E-F104-7046-909E-B47A8243FECD}" type="slidenum">
              <a:rPr lang="en-GB" smtClean="0"/>
              <a:pPr>
                <a:defRPr/>
              </a:pPr>
              <a:t>‹#›</a:t>
            </a:fld>
            <a:endParaRPr lang="en-GB" dirty="0"/>
          </a:p>
        </p:txBody>
      </p:sp>
    </p:spTree>
  </p:cSld>
  <p:clrMapOvr>
    <a:masterClrMapping/>
  </p:clrMapOvr>
  <p:transition spd="med">
    <p:wipe dir="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smtClean="0"/>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smtClean="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3"/>
          <p:cNvSpPr>
            <a:spLocks noGrp="1"/>
          </p:cNvSpPr>
          <p:nvPr>
            <p:ph type="dt" sz="half" idx="10"/>
          </p:nvPr>
        </p:nvSpPr>
        <p:spPr>
          <a:xfrm>
            <a:off x="457200" y="6356350"/>
            <a:ext cx="2133600" cy="365125"/>
          </a:xfrm>
          <a:prstGeom prst="rect">
            <a:avLst/>
          </a:prstGeom>
        </p:spPr>
        <p:txBody>
          <a:bodyPr/>
          <a:lstStyle>
            <a:lvl1pPr>
              <a:defRPr/>
            </a:lvl1pPr>
          </a:lstStyle>
          <a:p>
            <a:r>
              <a:rPr lang="en-GB" dirty="0" smtClean="0"/>
              <a:t>23/08/2017</a:t>
            </a:r>
            <a:endParaRPr lang="en-US" dirty="0"/>
          </a:p>
        </p:txBody>
      </p:sp>
      <p:sp>
        <p:nvSpPr>
          <p:cNvPr id="6" name="Footer Placeholder 4"/>
          <p:cNvSpPr>
            <a:spLocks noGrp="1"/>
          </p:cNvSpPr>
          <p:nvPr>
            <p:ph type="ftr" sz="quarter" idx="11"/>
          </p:nvPr>
        </p:nvSpPr>
        <p:spPr>
          <a:xfrm>
            <a:off x="3124200" y="6356350"/>
            <a:ext cx="2895600" cy="365125"/>
          </a:xfrm>
          <a:prstGeom prst="rect">
            <a:avLst/>
          </a:prstGeom>
        </p:spPr>
        <p:txBody>
          <a:bodyPr/>
          <a:lstStyle>
            <a:lvl1pPr>
              <a:defRPr/>
            </a:lvl1pPr>
          </a:lstStyle>
          <a:p>
            <a:pPr>
              <a:defRPr/>
            </a:pPr>
            <a:r>
              <a:rPr lang="en-US" dirty="0" smtClean="0"/>
              <a:t>Lecture 1: Course Introduction</a:t>
            </a:r>
            <a:endParaRPr lang="en-US" dirty="0"/>
          </a:p>
        </p:txBody>
      </p:sp>
      <p:sp>
        <p:nvSpPr>
          <p:cNvPr id="7" name="Slide Number Placeholder 5"/>
          <p:cNvSpPr>
            <a:spLocks noGrp="1"/>
          </p:cNvSpPr>
          <p:nvPr>
            <p:ph type="sldNum" sz="quarter" idx="12"/>
          </p:nvPr>
        </p:nvSpPr>
        <p:spPr>
          <a:xfrm>
            <a:off x="6540626" y="6356350"/>
            <a:ext cx="2133600" cy="365125"/>
          </a:xfrm>
          <a:prstGeom prst="rect">
            <a:avLst/>
          </a:prstGeom>
        </p:spPr>
        <p:txBody>
          <a:bodyPr/>
          <a:lstStyle>
            <a:lvl1pPr>
              <a:defRPr/>
            </a:lvl1pPr>
          </a:lstStyle>
          <a:p>
            <a:pPr>
              <a:defRPr/>
            </a:pPr>
            <a:fld id="{449DDB79-4A56-9B43-9E32-8AACDB1BCC49}" type="slidenum">
              <a:rPr lang="en-GB" smtClean="0"/>
              <a:pPr>
                <a:defRPr/>
              </a:pPr>
              <a:t>‹#›</a:t>
            </a:fld>
            <a:endParaRPr lang="en-GB" dirty="0"/>
          </a:p>
        </p:txBody>
      </p:sp>
    </p:spTree>
  </p:cSld>
  <p:clrMapOvr>
    <a:masterClrMapping/>
  </p:clrMapOvr>
  <p:transition spd="med">
    <p:wipe dir="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smtClean="0"/>
              <a:t>Click to edit Master title style</a:t>
            </a:r>
            <a:endParaRPr lang="en-US" dirty="0"/>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
        <p:nvSpPr>
          <p:cNvPr id="8" name="Footer Placeholder 7"/>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smtClean="0"/>
              <a:t>Lecture 1: Course Introduction</a:t>
            </a:r>
            <a:endParaRPr lang="en-US" dirty="0"/>
          </a:p>
        </p:txBody>
      </p:sp>
      <p:sp>
        <p:nvSpPr>
          <p:cNvPr id="12" name="Date Placeholder 11"/>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GB" dirty="0" smtClean="0"/>
              <a:t>23/08/2017</a:t>
            </a:r>
            <a:endParaRPr lang="en-US" dirty="0"/>
          </a:p>
        </p:txBody>
      </p:sp>
      <p:sp>
        <p:nvSpPr>
          <p:cNvPr id="14" name="Slide Number Placeholder 13"/>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5CD492-2BC6-F348-9965-EC1D86DF57A8}"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817" r:id="rId1"/>
    <p:sldLayoutId id="2147483818" r:id="rId2"/>
    <p:sldLayoutId id="2147483819" r:id="rId3"/>
    <p:sldLayoutId id="2147483820" r:id="rId4"/>
    <p:sldLayoutId id="2147483821" r:id="rId5"/>
    <p:sldLayoutId id="2147483822" r:id="rId6"/>
    <p:sldLayoutId id="2147483823" r:id="rId7"/>
    <p:sldLayoutId id="2147483824" r:id="rId8"/>
    <p:sldLayoutId id="2147483825" r:id="rId9"/>
    <p:sldLayoutId id="2147483826" r:id="rId10"/>
    <p:sldLayoutId id="2147483827" r:id="rId11"/>
  </p:sldLayoutIdLst>
  <p:transition spd="med">
    <p:wipe dir="r"/>
  </p:transition>
  <p:timing>
    <p:tnLst>
      <p:par>
        <p:cTn id="1" dur="indefinite" restart="never" nodeType="tmRoot"/>
      </p:par>
    </p:tnLst>
  </p:timing>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a:xfrm>
            <a:off x="379368" y="2130425"/>
            <a:ext cx="8307432" cy="1470025"/>
          </a:xfrm>
        </p:spPr>
        <p:txBody>
          <a:bodyPr/>
          <a:lstStyle/>
          <a:p>
            <a:pPr eaLnBrk="1" hangingPunct="1"/>
            <a:r>
              <a:rPr lang="en-US" dirty="0" smtClean="0"/>
              <a:t>Software Engineering and Human Computer Interaction</a:t>
            </a:r>
          </a:p>
        </p:txBody>
      </p:sp>
      <p:sp>
        <p:nvSpPr>
          <p:cNvPr id="3" name="Subtitle 2"/>
          <p:cNvSpPr>
            <a:spLocks noGrp="1"/>
          </p:cNvSpPr>
          <p:nvPr>
            <p:ph type="subTitle" idx="1"/>
          </p:nvPr>
        </p:nvSpPr>
        <p:spPr>
          <a:xfrm>
            <a:off x="1371600" y="3886200"/>
            <a:ext cx="6400800" cy="1936708"/>
          </a:xfrm>
        </p:spPr>
        <p:txBody>
          <a:bodyPr/>
          <a:lstStyle/>
          <a:p>
            <a:pPr algn="l" eaLnBrk="1" fontAlgn="auto" hangingPunct="1">
              <a:spcAft>
                <a:spcPts val="0"/>
              </a:spcAft>
              <a:buFont typeface="Arial"/>
              <a:buNone/>
              <a:defRPr/>
            </a:pPr>
            <a:r>
              <a:rPr lang="en-US" dirty="0" smtClean="0">
                <a:ea typeface="+mn-ea"/>
                <a:cs typeface="+mn-cs"/>
              </a:rPr>
              <a:t>Than Quang Minh</a:t>
            </a:r>
          </a:p>
          <a:p>
            <a:pPr algn="l" eaLnBrk="1" fontAlgn="auto" hangingPunct="1">
              <a:spcAft>
                <a:spcPts val="0"/>
              </a:spcAft>
              <a:buFont typeface="Arial"/>
              <a:buNone/>
              <a:defRPr/>
            </a:pPr>
            <a:r>
              <a:rPr lang="en-US" dirty="0" err="1" smtClean="0">
                <a:ea typeface="+mn-ea"/>
                <a:cs typeface="+mn-cs"/>
              </a:rPr>
              <a:t>thanqminh.com</a:t>
            </a:r>
            <a:endParaRPr lang="en-US" dirty="0" smtClean="0">
              <a:ea typeface="+mn-ea"/>
              <a:cs typeface="+mn-cs"/>
            </a:endParaRPr>
          </a:p>
          <a:p>
            <a:pPr algn="l" eaLnBrk="1" fontAlgn="auto" hangingPunct="1">
              <a:spcAft>
                <a:spcPts val="0"/>
              </a:spcAft>
              <a:buFont typeface="Arial"/>
              <a:buNone/>
              <a:defRPr/>
            </a:pPr>
            <a:r>
              <a:rPr lang="en-US" dirty="0" smtClean="0">
                <a:ea typeface="+mn-ea"/>
                <a:cs typeface="+mn-cs"/>
              </a:rPr>
              <a:t>Course URL: /courses/</a:t>
            </a:r>
            <a:r>
              <a:rPr lang="en-US" dirty="0" err="1" smtClean="0">
                <a:ea typeface="+mn-ea"/>
                <a:cs typeface="+mn-cs"/>
              </a:rPr>
              <a:t>sehci</a:t>
            </a:r>
            <a:endParaRPr lang="en-US" dirty="0" smtClean="0">
              <a:ea typeface="+mn-ea"/>
              <a:cs typeface="+mn-cs"/>
            </a:endParaRPr>
          </a:p>
        </p:txBody>
      </p:sp>
      <p:sp>
        <p:nvSpPr>
          <p:cNvPr id="2" name="Footer Placeholder 1"/>
          <p:cNvSpPr>
            <a:spLocks noGrp="1"/>
          </p:cNvSpPr>
          <p:nvPr>
            <p:ph type="ftr" sz="quarter" idx="10"/>
          </p:nvPr>
        </p:nvSpPr>
        <p:spPr/>
        <p:txBody>
          <a:bodyPr/>
          <a:lstStyle/>
          <a:p>
            <a:r>
              <a:rPr lang="en-US" dirty="0" smtClean="0"/>
              <a:t>Lecture 1: Course Introduction</a:t>
            </a:r>
            <a:endParaRPr lang="en-US" dirty="0"/>
          </a:p>
        </p:txBody>
      </p:sp>
      <p:sp>
        <p:nvSpPr>
          <p:cNvPr id="5" name="Slide Number Placeholder 4"/>
          <p:cNvSpPr>
            <a:spLocks noGrp="1"/>
          </p:cNvSpPr>
          <p:nvPr>
            <p:ph type="sldNum" sz="quarter" idx="12"/>
          </p:nvPr>
        </p:nvSpPr>
        <p:spPr/>
        <p:txBody>
          <a:bodyPr/>
          <a:lstStyle/>
          <a:p>
            <a:fld id="{1D5CD492-2BC6-F348-9965-EC1D86DF57A8}" type="slidenum">
              <a:rPr lang="en-US" smtClean="0"/>
              <a:t>1</a:t>
            </a:fld>
            <a:endParaRPr lang="en-US"/>
          </a:p>
        </p:txBody>
      </p:sp>
    </p:spTree>
  </p:cSld>
  <p:clrMapOvr>
    <a:masterClrMapping/>
  </p:clrMapOvr>
  <p:transition spd="med">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Assignment 1 description</a:t>
            </a:r>
            <a:endParaRPr lang="en-US" dirty="0"/>
          </a:p>
        </p:txBody>
      </p:sp>
      <p:sp>
        <p:nvSpPr>
          <p:cNvPr id="3" name="Content Placeholder 2"/>
          <p:cNvSpPr>
            <a:spLocks noGrp="1"/>
          </p:cNvSpPr>
          <p:nvPr>
            <p:ph idx="1"/>
          </p:nvPr>
        </p:nvSpPr>
        <p:spPr/>
        <p:txBody>
          <a:bodyPr/>
          <a:lstStyle/>
          <a:p>
            <a:r>
              <a:rPr lang="en-US" b="1" dirty="0" smtClean="0">
                <a:solidFill>
                  <a:schemeClr val="folHlink"/>
                </a:solidFill>
              </a:rPr>
              <a:t>Complete Rails Tutorials in </a:t>
            </a:r>
            <a:r>
              <a:rPr lang="en-US" b="1" dirty="0" smtClean="0">
                <a:solidFill>
                  <a:schemeClr val="folHlink"/>
                </a:solidFill>
              </a:rPr>
              <a:t>Agile/Scrum </a:t>
            </a:r>
            <a:r>
              <a:rPr lang="en-US" b="1" dirty="0" smtClean="0">
                <a:solidFill>
                  <a:schemeClr val="folHlink"/>
                </a:solidFill>
              </a:rPr>
              <a:t>Manner</a:t>
            </a:r>
          </a:p>
          <a:p>
            <a:r>
              <a:rPr lang="en-US" b="1" dirty="0" smtClean="0">
                <a:solidFill>
                  <a:schemeClr val="folHlink"/>
                </a:solidFill>
              </a:rPr>
              <a:t>1,4 point for knowledge requirement: summary of what you read, exercise solution, and code &amp; product (divided </a:t>
            </a:r>
            <a:r>
              <a:rPr lang="en-US" b="1" dirty="0">
                <a:solidFill>
                  <a:schemeClr val="folHlink"/>
                </a:solidFill>
              </a:rPr>
              <a:t>evenly between chapters</a:t>
            </a:r>
            <a:r>
              <a:rPr lang="en-US" b="1" dirty="0" smtClean="0">
                <a:solidFill>
                  <a:schemeClr val="folHlink"/>
                </a:solidFill>
              </a:rPr>
              <a:t>).</a:t>
            </a:r>
          </a:p>
          <a:p>
            <a:r>
              <a:rPr lang="en-US" b="1" dirty="0" smtClean="0">
                <a:solidFill>
                  <a:schemeClr val="folHlink"/>
                </a:solidFill>
              </a:rPr>
              <a:t>0,6 point for on-time &amp; exact report &amp; ahead (steady) effort.</a:t>
            </a:r>
          </a:p>
          <a:p>
            <a:r>
              <a:rPr lang="en-US" b="1" dirty="0" smtClean="0">
                <a:solidFill>
                  <a:schemeClr val="folHlink"/>
                </a:solidFill>
              </a:rPr>
              <a:t>This assignment should be done individually. Do not copy other words or solutions, otherwise you’ll receive 0 for the assignment, or even fail the course if your actual work is poor.</a:t>
            </a:r>
          </a:p>
          <a:p>
            <a:endParaRPr lang="en-US" b="1" dirty="0" smtClean="0">
              <a:solidFill>
                <a:schemeClr val="folHlink"/>
              </a:solidFill>
            </a:endParaRPr>
          </a:p>
          <a:p>
            <a:pPr lvl="0"/>
            <a:endParaRPr lang="en-US" dirty="0"/>
          </a:p>
        </p:txBody>
      </p:sp>
      <p:sp>
        <p:nvSpPr>
          <p:cNvPr id="7" name="Footer Placeholder 6"/>
          <p:cNvSpPr>
            <a:spLocks noGrp="1"/>
          </p:cNvSpPr>
          <p:nvPr>
            <p:ph type="ftr" sz="quarter" idx="10"/>
          </p:nvPr>
        </p:nvSpPr>
        <p:spPr/>
        <p:txBody>
          <a:bodyPr/>
          <a:lstStyle/>
          <a:p>
            <a:r>
              <a:rPr lang="en-US" dirty="0" smtClean="0"/>
              <a:t>Lecture 1: Course Introduction</a:t>
            </a:r>
            <a:endParaRPr lang="en-US" dirty="0"/>
          </a:p>
        </p:txBody>
      </p:sp>
      <p:sp>
        <p:nvSpPr>
          <p:cNvPr id="8" name="Date Placeholder 7"/>
          <p:cNvSpPr>
            <a:spLocks noGrp="1"/>
          </p:cNvSpPr>
          <p:nvPr>
            <p:ph type="dt" sz="half" idx="11"/>
          </p:nvPr>
        </p:nvSpPr>
        <p:spPr/>
        <p:txBody>
          <a:bodyPr/>
          <a:lstStyle/>
          <a:p>
            <a:r>
              <a:rPr lang="en-GB" dirty="0" smtClean="0"/>
              <a:t>23/08/2017</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2</a:t>
            </a:fld>
            <a:endParaRPr lang="en-US"/>
          </a:p>
        </p:txBody>
      </p:sp>
    </p:spTree>
    <p:extLst>
      <p:ext uri="{BB962C8B-B14F-4D97-AF65-F5344CB8AC3E}">
        <p14:creationId xmlns:p14="http://schemas.microsoft.com/office/powerpoint/2010/main" val="1276872698"/>
      </p:ext>
    </p:extLst>
  </p:cSld>
  <p:clrMapOvr>
    <a:masterClrMapping/>
  </p:clrMapOvr>
  <p:transition spd="med">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Knowledge Requirement</a:t>
            </a:r>
            <a:endParaRPr lang="en-US" dirty="0"/>
          </a:p>
        </p:txBody>
      </p:sp>
      <p:sp>
        <p:nvSpPr>
          <p:cNvPr id="3" name="Content Placeholder 2"/>
          <p:cNvSpPr>
            <a:spLocks noGrp="1"/>
          </p:cNvSpPr>
          <p:nvPr>
            <p:ph idx="1"/>
          </p:nvPr>
        </p:nvSpPr>
        <p:spPr/>
        <p:txBody>
          <a:bodyPr/>
          <a:lstStyle/>
          <a:p>
            <a:r>
              <a:rPr lang="en-US" b="1" dirty="0" smtClean="0">
                <a:solidFill>
                  <a:schemeClr val="folHlink"/>
                </a:solidFill>
              </a:rPr>
              <a:t>You are asked to summarize each section in each chapter with your own words about:</a:t>
            </a:r>
          </a:p>
          <a:p>
            <a:pPr lvl="1"/>
            <a:r>
              <a:rPr lang="en-US" b="1" dirty="0" smtClean="0">
                <a:solidFill>
                  <a:schemeClr val="folHlink"/>
                </a:solidFill>
              </a:rPr>
              <a:t>what is given in the section, </a:t>
            </a:r>
          </a:p>
          <a:p>
            <a:pPr lvl="1"/>
            <a:r>
              <a:rPr lang="en-US" b="1" dirty="0" smtClean="0">
                <a:solidFill>
                  <a:schemeClr val="folHlink"/>
                </a:solidFill>
              </a:rPr>
              <a:t>what you’ve done, </a:t>
            </a:r>
          </a:p>
          <a:p>
            <a:pPr lvl="1"/>
            <a:r>
              <a:rPr lang="en-US" b="1" dirty="0" smtClean="0">
                <a:solidFill>
                  <a:schemeClr val="folHlink"/>
                </a:solidFill>
              </a:rPr>
              <a:t>answers for questions in exercises.</a:t>
            </a:r>
          </a:p>
          <a:p>
            <a:pPr lvl="1"/>
            <a:r>
              <a:rPr lang="en-US" b="1" dirty="0" smtClean="0">
                <a:solidFill>
                  <a:schemeClr val="folHlink"/>
                </a:solidFill>
              </a:rPr>
              <a:t>Code in </a:t>
            </a:r>
            <a:r>
              <a:rPr lang="en-US" b="1" dirty="0" err="1" smtClean="0">
                <a:solidFill>
                  <a:schemeClr val="folHlink"/>
                </a:solidFill>
              </a:rPr>
              <a:t>bitbucket</a:t>
            </a:r>
            <a:endParaRPr lang="en-US" b="1" dirty="0" smtClean="0">
              <a:solidFill>
                <a:schemeClr val="folHlink"/>
              </a:solidFill>
            </a:endParaRPr>
          </a:p>
          <a:p>
            <a:pPr lvl="1"/>
            <a:r>
              <a:rPr lang="en-US" b="1" dirty="0" smtClean="0">
                <a:solidFill>
                  <a:schemeClr val="folHlink"/>
                </a:solidFill>
              </a:rPr>
              <a:t>Product deployed</a:t>
            </a:r>
          </a:p>
          <a:p>
            <a:endParaRPr lang="en-US" b="1" dirty="0" smtClean="0">
              <a:solidFill>
                <a:schemeClr val="folHlink"/>
              </a:solidFill>
            </a:endParaRPr>
          </a:p>
          <a:p>
            <a:pPr lvl="0"/>
            <a:endParaRPr lang="en-US" dirty="0"/>
          </a:p>
        </p:txBody>
      </p:sp>
      <p:sp>
        <p:nvSpPr>
          <p:cNvPr id="7" name="Footer Placeholder 6"/>
          <p:cNvSpPr>
            <a:spLocks noGrp="1"/>
          </p:cNvSpPr>
          <p:nvPr>
            <p:ph type="ftr" sz="quarter" idx="10"/>
          </p:nvPr>
        </p:nvSpPr>
        <p:spPr/>
        <p:txBody>
          <a:bodyPr/>
          <a:lstStyle/>
          <a:p>
            <a:r>
              <a:rPr lang="en-US" dirty="0" smtClean="0"/>
              <a:t>Lecture 1: Course Introduction</a:t>
            </a:r>
            <a:endParaRPr lang="en-US" dirty="0"/>
          </a:p>
        </p:txBody>
      </p:sp>
      <p:sp>
        <p:nvSpPr>
          <p:cNvPr id="8" name="Date Placeholder 7"/>
          <p:cNvSpPr>
            <a:spLocks noGrp="1"/>
          </p:cNvSpPr>
          <p:nvPr>
            <p:ph type="dt" sz="half" idx="11"/>
          </p:nvPr>
        </p:nvSpPr>
        <p:spPr/>
        <p:txBody>
          <a:bodyPr/>
          <a:lstStyle/>
          <a:p>
            <a:r>
              <a:rPr lang="en-GB" dirty="0" smtClean="0"/>
              <a:t>23/08/2017</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3</a:t>
            </a:fld>
            <a:endParaRPr lang="en-US"/>
          </a:p>
        </p:txBody>
      </p:sp>
    </p:spTree>
    <p:extLst>
      <p:ext uri="{BB962C8B-B14F-4D97-AF65-F5344CB8AC3E}">
        <p14:creationId xmlns:p14="http://schemas.microsoft.com/office/powerpoint/2010/main" val="2305650190"/>
      </p:ext>
    </p:extLst>
  </p:cSld>
  <p:clrMapOvr>
    <a:masterClrMapping/>
  </p:clrMapOvr>
  <p:transition spd="med">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Work Report requirement</a:t>
            </a:r>
            <a:endParaRPr lang="en-US" dirty="0"/>
          </a:p>
        </p:txBody>
      </p:sp>
      <p:sp>
        <p:nvSpPr>
          <p:cNvPr id="3" name="Content Placeholder 2"/>
          <p:cNvSpPr>
            <a:spLocks noGrp="1"/>
          </p:cNvSpPr>
          <p:nvPr>
            <p:ph idx="1"/>
          </p:nvPr>
        </p:nvSpPr>
        <p:spPr>
          <a:xfrm>
            <a:off x="457200" y="1417638"/>
            <a:ext cx="8229600" cy="4938712"/>
          </a:xfrm>
        </p:spPr>
        <p:txBody>
          <a:bodyPr/>
          <a:lstStyle/>
          <a:p>
            <a:r>
              <a:rPr lang="en-US" b="1" dirty="0" smtClean="0">
                <a:solidFill>
                  <a:schemeClr val="folHlink"/>
                </a:solidFill>
              </a:rPr>
              <a:t>On-time, steady &amp; exact effort means:</a:t>
            </a:r>
          </a:p>
          <a:p>
            <a:pPr lvl="1"/>
            <a:r>
              <a:rPr lang="en-US" b="1" dirty="0" smtClean="0">
                <a:solidFill>
                  <a:schemeClr val="folHlink"/>
                </a:solidFill>
              </a:rPr>
              <a:t>You should spent on the average 2-3 hours each day per week on tickets.</a:t>
            </a:r>
          </a:p>
          <a:p>
            <a:pPr lvl="1"/>
            <a:r>
              <a:rPr lang="en-US" b="1" dirty="0" smtClean="0">
                <a:solidFill>
                  <a:schemeClr val="folHlink"/>
                </a:solidFill>
              </a:rPr>
              <a:t>You should complete the sprint on-time.</a:t>
            </a:r>
          </a:p>
          <a:p>
            <a:pPr lvl="1"/>
            <a:r>
              <a:rPr lang="en-US" b="1" dirty="0" smtClean="0">
                <a:solidFill>
                  <a:schemeClr val="folHlink"/>
                </a:solidFill>
              </a:rPr>
              <a:t>You should report exact what’s going on, using a template, and you should follow the template.</a:t>
            </a:r>
          </a:p>
          <a:p>
            <a:pPr lvl="1"/>
            <a:r>
              <a:rPr lang="en-US" b="1" dirty="0" smtClean="0">
                <a:solidFill>
                  <a:schemeClr val="folHlink"/>
                </a:solidFill>
              </a:rPr>
              <a:t>You should report at exact time, recommended 10pm every day, (for Friday to Sunday, it’s optional and should be at least 1 in 3 days), of course the time fluctuate, but the farther from 10pm, the less value it is, and it should be in between 7pm to 7am. Otherwise, it will be considered as missing report.</a:t>
            </a:r>
          </a:p>
          <a:p>
            <a:pPr lvl="1"/>
            <a:r>
              <a:rPr lang="en-US" b="1" dirty="0" smtClean="0">
                <a:solidFill>
                  <a:schemeClr val="folHlink"/>
                </a:solidFill>
              </a:rPr>
              <a:t>You should log the time spent on each ticket, and it should reflect the actual time you spent on it!</a:t>
            </a:r>
          </a:p>
          <a:p>
            <a:pPr lvl="1"/>
            <a:endParaRPr lang="en-US" b="1" dirty="0" smtClean="0">
              <a:solidFill>
                <a:schemeClr val="folHlink"/>
              </a:solidFill>
            </a:endParaRPr>
          </a:p>
          <a:p>
            <a:pPr lvl="1"/>
            <a:endParaRPr lang="en-US" b="1" dirty="0" smtClean="0">
              <a:solidFill>
                <a:schemeClr val="folHlink"/>
              </a:solidFill>
            </a:endParaRPr>
          </a:p>
          <a:p>
            <a:endParaRPr lang="en-US" b="1" dirty="0" smtClean="0">
              <a:solidFill>
                <a:schemeClr val="folHlink"/>
              </a:solidFill>
            </a:endParaRPr>
          </a:p>
          <a:p>
            <a:pPr lvl="0"/>
            <a:endParaRPr lang="en-US" dirty="0"/>
          </a:p>
        </p:txBody>
      </p:sp>
      <p:sp>
        <p:nvSpPr>
          <p:cNvPr id="7" name="Footer Placeholder 6"/>
          <p:cNvSpPr>
            <a:spLocks noGrp="1"/>
          </p:cNvSpPr>
          <p:nvPr>
            <p:ph type="ftr" sz="quarter" idx="10"/>
          </p:nvPr>
        </p:nvSpPr>
        <p:spPr/>
        <p:txBody>
          <a:bodyPr/>
          <a:lstStyle/>
          <a:p>
            <a:r>
              <a:rPr lang="en-US" dirty="0" smtClean="0"/>
              <a:t>Lecture 1: Course Introduction</a:t>
            </a:r>
            <a:endParaRPr lang="en-US" dirty="0"/>
          </a:p>
        </p:txBody>
      </p:sp>
      <p:sp>
        <p:nvSpPr>
          <p:cNvPr id="8" name="Date Placeholder 7"/>
          <p:cNvSpPr>
            <a:spLocks noGrp="1"/>
          </p:cNvSpPr>
          <p:nvPr>
            <p:ph type="dt" sz="half" idx="11"/>
          </p:nvPr>
        </p:nvSpPr>
        <p:spPr/>
        <p:txBody>
          <a:bodyPr/>
          <a:lstStyle/>
          <a:p>
            <a:r>
              <a:rPr lang="en-GB" dirty="0" smtClean="0"/>
              <a:t>23/08/2017</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4</a:t>
            </a:fld>
            <a:endParaRPr lang="en-US"/>
          </a:p>
        </p:txBody>
      </p:sp>
    </p:spTree>
    <p:extLst>
      <p:ext uri="{BB962C8B-B14F-4D97-AF65-F5344CB8AC3E}">
        <p14:creationId xmlns:p14="http://schemas.microsoft.com/office/powerpoint/2010/main" val="878963760"/>
      </p:ext>
    </p:extLst>
  </p:cSld>
  <p:clrMapOvr>
    <a:masterClrMapping/>
  </p:clrMapOvr>
  <p:transition spd="med">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Daily Report template</a:t>
            </a:r>
            <a:endParaRPr lang="en-US" dirty="0"/>
          </a:p>
        </p:txBody>
      </p:sp>
      <p:sp>
        <p:nvSpPr>
          <p:cNvPr id="3" name="Content Placeholder 2"/>
          <p:cNvSpPr>
            <a:spLocks noGrp="1"/>
          </p:cNvSpPr>
          <p:nvPr>
            <p:ph idx="1"/>
          </p:nvPr>
        </p:nvSpPr>
        <p:spPr>
          <a:xfrm>
            <a:off x="457200" y="1417638"/>
            <a:ext cx="8229600" cy="4938712"/>
          </a:xfrm>
        </p:spPr>
        <p:txBody>
          <a:bodyPr/>
          <a:lstStyle/>
          <a:p>
            <a:r>
              <a:rPr lang="en-US" b="1" dirty="0" smtClean="0">
                <a:solidFill>
                  <a:schemeClr val="folHlink"/>
                </a:solidFill>
              </a:rPr>
              <a:t>Each report should have:</a:t>
            </a:r>
          </a:p>
          <a:p>
            <a:pPr lvl="1"/>
            <a:r>
              <a:rPr lang="en-US" b="1" dirty="0" smtClean="0">
                <a:solidFill>
                  <a:schemeClr val="folHlink"/>
                </a:solidFill>
              </a:rPr>
              <a:t>Report &lt;date&gt;</a:t>
            </a:r>
          </a:p>
          <a:p>
            <a:pPr lvl="2"/>
            <a:r>
              <a:rPr lang="en-US" b="1" dirty="0" smtClean="0">
                <a:solidFill>
                  <a:schemeClr val="folHlink"/>
                </a:solidFill>
              </a:rPr>
              <a:t>Done: described what you have done since last report</a:t>
            </a:r>
          </a:p>
          <a:p>
            <a:pPr lvl="2"/>
            <a:r>
              <a:rPr lang="en-US" b="1" dirty="0" smtClean="0">
                <a:solidFill>
                  <a:schemeClr val="folHlink"/>
                </a:solidFill>
              </a:rPr>
              <a:t>In Progress: described what you are doing</a:t>
            </a:r>
          </a:p>
          <a:p>
            <a:pPr lvl="2"/>
            <a:r>
              <a:rPr lang="en-US" b="1" dirty="0" smtClean="0">
                <a:solidFill>
                  <a:schemeClr val="folHlink"/>
                </a:solidFill>
              </a:rPr>
              <a:t>To Do: described what you will do after you finished your current task.</a:t>
            </a:r>
          </a:p>
          <a:p>
            <a:pPr lvl="2"/>
            <a:r>
              <a:rPr lang="en-US" b="1" dirty="0" smtClean="0">
                <a:solidFill>
                  <a:schemeClr val="folHlink"/>
                </a:solidFill>
              </a:rPr>
              <a:t>Issues: described what you encountered in the current task.</a:t>
            </a:r>
          </a:p>
          <a:p>
            <a:r>
              <a:rPr lang="en-US" b="1" dirty="0" smtClean="0">
                <a:solidFill>
                  <a:schemeClr val="folHlink"/>
                </a:solidFill>
              </a:rPr>
              <a:t>This report should reflect the current status in </a:t>
            </a:r>
            <a:r>
              <a:rPr lang="en-US" b="1" dirty="0" err="1" smtClean="0">
                <a:solidFill>
                  <a:schemeClr val="folHlink"/>
                </a:solidFill>
              </a:rPr>
              <a:t>Trello</a:t>
            </a:r>
            <a:r>
              <a:rPr lang="en-US" b="1" dirty="0" smtClean="0">
                <a:solidFill>
                  <a:schemeClr val="folHlink"/>
                </a:solidFill>
              </a:rPr>
              <a:t>.</a:t>
            </a:r>
          </a:p>
          <a:p>
            <a:r>
              <a:rPr lang="en-US" b="1" dirty="0" smtClean="0">
                <a:solidFill>
                  <a:schemeClr val="folHlink"/>
                </a:solidFill>
              </a:rPr>
              <a:t>“Done” means: completed knowledge requirements.</a:t>
            </a:r>
          </a:p>
          <a:p>
            <a:endParaRPr lang="en-US" b="1" dirty="0" smtClean="0">
              <a:solidFill>
                <a:schemeClr val="folHlink"/>
              </a:solidFill>
            </a:endParaRPr>
          </a:p>
          <a:p>
            <a:pPr lvl="0"/>
            <a:endParaRPr lang="en-US" dirty="0"/>
          </a:p>
        </p:txBody>
      </p:sp>
      <p:sp>
        <p:nvSpPr>
          <p:cNvPr id="7" name="Footer Placeholder 6"/>
          <p:cNvSpPr>
            <a:spLocks noGrp="1"/>
          </p:cNvSpPr>
          <p:nvPr>
            <p:ph type="ftr" sz="quarter" idx="10"/>
          </p:nvPr>
        </p:nvSpPr>
        <p:spPr/>
        <p:txBody>
          <a:bodyPr/>
          <a:lstStyle/>
          <a:p>
            <a:r>
              <a:rPr lang="en-US" dirty="0" smtClean="0"/>
              <a:t>Lecture 1: Course Introduction</a:t>
            </a:r>
            <a:endParaRPr lang="en-US" dirty="0"/>
          </a:p>
        </p:txBody>
      </p:sp>
      <p:sp>
        <p:nvSpPr>
          <p:cNvPr id="8" name="Date Placeholder 7"/>
          <p:cNvSpPr>
            <a:spLocks noGrp="1"/>
          </p:cNvSpPr>
          <p:nvPr>
            <p:ph type="dt" sz="half" idx="11"/>
          </p:nvPr>
        </p:nvSpPr>
        <p:spPr/>
        <p:txBody>
          <a:bodyPr/>
          <a:lstStyle/>
          <a:p>
            <a:r>
              <a:rPr lang="en-GB" dirty="0" smtClean="0"/>
              <a:t>23/08/2017</a:t>
            </a:r>
            <a:endParaRPr lang="en-US" dirty="0"/>
          </a:p>
        </p:txBody>
      </p:sp>
      <p:sp>
        <p:nvSpPr>
          <p:cNvPr id="9" name="Slide Number Placeholder 8"/>
          <p:cNvSpPr>
            <a:spLocks noGrp="1"/>
          </p:cNvSpPr>
          <p:nvPr>
            <p:ph type="sldNum" sz="quarter" idx="12"/>
          </p:nvPr>
        </p:nvSpPr>
        <p:spPr/>
        <p:txBody>
          <a:bodyPr/>
          <a:lstStyle/>
          <a:p>
            <a:fld id="{1D5CD492-2BC6-F348-9965-EC1D86DF57A8}" type="slidenum">
              <a:rPr lang="en-US" smtClean="0"/>
              <a:t>5</a:t>
            </a:fld>
            <a:endParaRPr lang="en-US"/>
          </a:p>
        </p:txBody>
      </p:sp>
    </p:spTree>
    <p:extLst>
      <p:ext uri="{BB962C8B-B14F-4D97-AF65-F5344CB8AC3E}">
        <p14:creationId xmlns:p14="http://schemas.microsoft.com/office/powerpoint/2010/main" val="2276729070"/>
      </p:ext>
    </p:extLst>
  </p:cSld>
  <p:clrMapOvr>
    <a:masterClrMapping/>
  </p:clrMapOvr>
  <p:transition spd="med">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0"/>
          </p:nvPr>
        </p:nvSpPr>
        <p:spPr/>
        <p:txBody>
          <a:bodyPr/>
          <a:lstStyle/>
          <a:p>
            <a:r>
              <a:rPr lang="en-US" smtClean="0"/>
              <a:t>Lecture 1: Course Introduction</a:t>
            </a:r>
            <a:endParaRPr lang="en-US" dirty="0"/>
          </a:p>
        </p:txBody>
      </p:sp>
      <p:sp>
        <p:nvSpPr>
          <p:cNvPr id="5" name="Date Placeholder 4"/>
          <p:cNvSpPr>
            <a:spLocks noGrp="1"/>
          </p:cNvSpPr>
          <p:nvPr>
            <p:ph type="dt" sz="half" idx="11"/>
          </p:nvPr>
        </p:nvSpPr>
        <p:spPr/>
        <p:txBody>
          <a:bodyPr/>
          <a:lstStyle/>
          <a:p>
            <a:r>
              <a:rPr lang="mr-IN" smtClean="0"/>
              <a:t>23/08/2017</a:t>
            </a:r>
            <a:endParaRPr lang="en-US" dirty="0"/>
          </a:p>
        </p:txBody>
      </p:sp>
      <p:sp>
        <p:nvSpPr>
          <p:cNvPr id="6" name="Slide Number Placeholder 5"/>
          <p:cNvSpPr>
            <a:spLocks noGrp="1"/>
          </p:cNvSpPr>
          <p:nvPr>
            <p:ph type="sldNum" sz="quarter" idx="12"/>
          </p:nvPr>
        </p:nvSpPr>
        <p:spPr/>
        <p:txBody>
          <a:bodyPr/>
          <a:lstStyle/>
          <a:p>
            <a:fld id="{1D5CD492-2BC6-F348-9965-EC1D86DF57A8}" type="slidenum">
              <a:rPr lang="en-US" smtClean="0"/>
              <a:t>6</a:t>
            </a:fld>
            <a:endParaRPr lang="en-US"/>
          </a:p>
        </p:txBody>
      </p:sp>
    </p:spTree>
    <p:extLst>
      <p:ext uri="{BB962C8B-B14F-4D97-AF65-F5344CB8AC3E}">
        <p14:creationId xmlns:p14="http://schemas.microsoft.com/office/powerpoint/2010/main" val="1911417541"/>
      </p:ext>
    </p:extLst>
  </p:cSld>
  <p:clrMapOvr>
    <a:masterClrMapping/>
  </p:clrMapOvr>
  <p:transition spd="med">
    <p:wipe dir="r"/>
  </p:transition>
  <p:timing>
    <p:tnLst>
      <p:par>
        <p:cTn id="1" dur="indefinite" restart="never" nodeType="tmRoot"/>
      </p:par>
    </p:tnLst>
  </p:timing>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2253</TotalTime>
  <Words>396</Words>
  <Application>Microsoft Macintosh PowerPoint</Application>
  <PresentationFormat>On-screen Show (4:3)</PresentationFormat>
  <Paragraphs>51</Paragraphs>
  <Slides>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6</vt:i4>
      </vt:variant>
    </vt:vector>
  </HeadingPairs>
  <TitlesOfParts>
    <vt:vector size="11" baseType="lpstr">
      <vt:lpstr>Arial</vt:lpstr>
      <vt:lpstr>Calibri</vt:lpstr>
      <vt:lpstr>ＭＳ Ｐゴシック</vt:lpstr>
      <vt:lpstr>Wingdings</vt:lpstr>
      <vt:lpstr>SE10 slides</vt:lpstr>
      <vt:lpstr>Software Engineering and Human Computer Interaction</vt:lpstr>
      <vt:lpstr>Assignment 1 description</vt:lpstr>
      <vt:lpstr>Knowledge Requirement</vt:lpstr>
      <vt:lpstr>Work Report requirement</vt:lpstr>
      <vt:lpstr>Daily Report template</vt:lpstr>
      <vt:lpstr>PowerPoint Presentation</vt:lpstr>
    </vt:vector>
  </TitlesOfParts>
  <Company>St Andrews University</Company>
  <LinksUpToDate>false</LinksUpToDate>
  <SharedDoc>false</SharedDoc>
  <HyperlinksChanged>false</HyperlinksChanged>
  <AppVersion>15.0036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1</dc:title>
  <dc:creator>Ian Sommerville</dc:creator>
  <cp:lastModifiedBy>Than Quand,Minh,VEVEY,GLOBE CLGO-Service Delivery-Swisscom</cp:lastModifiedBy>
  <cp:revision>98</cp:revision>
  <dcterms:created xsi:type="dcterms:W3CDTF">2009-12-29T10:39:27Z</dcterms:created>
  <dcterms:modified xsi:type="dcterms:W3CDTF">2017-09-20T01:34:53Z</dcterms:modified>
</cp:coreProperties>
</file>