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7"/>
  </p:notesMasterIdLst>
  <p:handoutMasterIdLst>
    <p:handoutMasterId r:id="rId8"/>
  </p:handoutMasterIdLst>
  <p:sldIdLst>
    <p:sldId id="256" r:id="rId2"/>
    <p:sldId id="343" r:id="rId3"/>
    <p:sldId id="344" r:id="rId4"/>
    <p:sldId id="345" r:id="rId5"/>
    <p:sldId id="346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88522"/>
  </p:normalViewPr>
  <p:slideViewPr>
    <p:cSldViewPr snapToGrid="0" snapToObjects="1">
      <p:cViewPr varScale="1">
        <p:scale>
          <a:sx n="96" d="100"/>
          <a:sy n="9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01/10/2020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23/08/2017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6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ajax_intro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Advanced Web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avd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topics: Ajax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https://www.w3schools.com/xml/ajax_intro.asp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loadDoc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var </a:t>
            </a:r>
            <a:r>
              <a:rPr lang="en-US" dirty="0" err="1"/>
              <a:t>xhttp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xhttp.onreadystatechange</a:t>
            </a:r>
            <a:r>
              <a:rPr lang="en-US" dirty="0"/>
              <a:t> = function() {</a:t>
            </a:r>
            <a:br>
              <a:rPr lang="en-US" dirty="0"/>
            </a:br>
            <a:r>
              <a:rPr lang="en-US" dirty="0"/>
              <a:t>    if (</a:t>
            </a:r>
            <a:r>
              <a:rPr lang="en-US" dirty="0" err="1"/>
              <a:t>this.readyState</a:t>
            </a:r>
            <a:r>
              <a:rPr lang="en-US" dirty="0"/>
              <a:t> == 4 &amp;&amp; </a:t>
            </a:r>
            <a:r>
              <a:rPr lang="en-US" dirty="0" err="1"/>
              <a:t>this.status</a:t>
            </a:r>
            <a:r>
              <a:rPr lang="en-US" dirty="0"/>
              <a:t> == 200) {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  };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xhttp.open</a:t>
            </a:r>
            <a:r>
              <a:rPr lang="en-US" dirty="0"/>
              <a:t>("GET", "</a:t>
            </a:r>
            <a:r>
              <a:rPr lang="en-US" dirty="0" err="1"/>
              <a:t>ajax_info.txt</a:t>
            </a:r>
            <a:r>
              <a:rPr lang="en-US" dirty="0"/>
              <a:t>", true);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xhttp.send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01/10/2020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4E91-7DB4-0344-BC72-53252BC8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7412-60B6-7741-8C8D-12F178D3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Figure out the possible values of this.</a:t>
            </a:r>
            <a:r>
              <a:rPr lang="en-US" dirty="0" err="1"/>
              <a:t>readyState</a:t>
            </a:r>
            <a:r>
              <a:rPr lang="en-VN" dirty="0"/>
              <a:t> and their meanings.</a:t>
            </a:r>
          </a:p>
          <a:p>
            <a:r>
              <a:rPr lang="en-VN" dirty="0"/>
              <a:t>Open inspect element and check Network tab to investigate the XHR request.</a:t>
            </a:r>
          </a:p>
          <a:p>
            <a:r>
              <a:rPr lang="en-US" dirty="0"/>
              <a:t>Modify existing page with the content received.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65F8-66DE-4348-ADEE-635E535B64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01/10/2020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B346F-912B-124E-A106-DF770EF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555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4E91-7DB4-0344-BC72-53252BC8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jQuery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7412-60B6-7741-8C8D-12F178D3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documentation about $.ajax() at:</a:t>
            </a:r>
            <a:br>
              <a:rPr lang="en-US" dirty="0"/>
            </a:br>
            <a:r>
              <a:rPr lang="en-US" dirty="0">
                <a:hlinkClick r:id="rId2"/>
              </a:rPr>
              <a:t>https://api.jquery.com/jquery.ajax/</a:t>
            </a:r>
            <a:endParaRPr lang="en-US" dirty="0"/>
          </a:p>
          <a:p>
            <a:r>
              <a:rPr lang="en-US" dirty="0"/>
              <a:t>Compare the method with the vanilla JS implementation of Ajax.</a:t>
            </a:r>
          </a:p>
          <a:p>
            <a:r>
              <a:rPr lang="en-US" dirty="0"/>
              <a:t>Replace the ajax introduction code with $.ajax()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65F8-66DE-4348-ADEE-635E535B64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01/10/2020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B346F-912B-124E-A106-DF770EFE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335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9ED9-9F68-084F-B797-719D1D2E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8A3A-1701-E44A-8392-A9539771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 form and use $.ajax() to perform CRUD on Google Drive </a:t>
            </a:r>
            <a:r>
              <a:rPr lang="en-US" dirty="0" err="1"/>
              <a:t>Api</a:t>
            </a:r>
            <a:r>
              <a:rPr lang="en-US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FE20-05E7-D440-8FDE-C6E7064BD0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01/10/2020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82D9C-B1C6-3F43-BD9D-999A4DC5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54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3230</TotalTime>
  <Words>247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SE10 slides</vt:lpstr>
      <vt:lpstr>Advanced Web Design</vt:lpstr>
      <vt:lpstr>Today’s topics: Ajax Introduction</vt:lpstr>
      <vt:lpstr>Exercise 1:</vt:lpstr>
      <vt:lpstr>jQuery Ajax</vt:lpstr>
      <vt:lpstr>Exercise 2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217</cp:revision>
  <dcterms:created xsi:type="dcterms:W3CDTF">2009-12-29T10:39:27Z</dcterms:created>
  <dcterms:modified xsi:type="dcterms:W3CDTF">2020-10-08T15:17:27Z</dcterms:modified>
</cp:coreProperties>
</file>