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8"/>
  </p:notesMasterIdLst>
  <p:handoutMasterIdLst>
    <p:handoutMasterId r:id="rId9"/>
  </p:handoutMasterIdLst>
  <p:sldIdLst>
    <p:sldId id="256" r:id="rId2"/>
    <p:sldId id="343" r:id="rId3"/>
    <p:sldId id="344" r:id="rId4"/>
    <p:sldId id="345" r:id="rId5"/>
    <p:sldId id="346" r:id="rId6"/>
    <p:sldId id="347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1"/>
    <p:restoredTop sz="88522"/>
  </p:normalViewPr>
  <p:slideViewPr>
    <p:cSldViewPr snapToGrid="0" snapToObjects="1">
      <p:cViewPr varScale="1">
        <p:scale>
          <a:sx n="96" d="100"/>
          <a:sy n="96" d="100"/>
        </p:scale>
        <p:origin x="19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10/8/20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10/8/20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7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23/08/2017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23/08/2017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23/08/2017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06/10/2020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23/08/2017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23/08/2017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23/08/2017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7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23/08/2017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7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23/08/2017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7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23/08/2017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23/08/2017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Lecture 7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23/08/2017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herokutuan.herokuapp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79368" y="2130425"/>
            <a:ext cx="8307432" cy="1470025"/>
          </a:xfrm>
        </p:spPr>
        <p:txBody>
          <a:bodyPr/>
          <a:lstStyle/>
          <a:p>
            <a:pPr algn="ctr" eaLnBrk="1" hangingPunct="1"/>
            <a:r>
              <a:rPr lang="en-US" dirty="0"/>
              <a:t>Advanced Web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36708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Than Quang Minh</a:t>
            </a: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err="1">
                <a:ea typeface="+mn-ea"/>
                <a:cs typeface="+mn-cs"/>
              </a:rPr>
              <a:t>thanqminh.com</a:t>
            </a:r>
            <a:endParaRPr lang="en-US" dirty="0">
              <a:ea typeface="+mn-ea"/>
              <a:cs typeface="+mn-cs"/>
            </a:endParaRP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Course URL: /courses/</a:t>
            </a:r>
            <a:r>
              <a:rPr lang="en-US" dirty="0" err="1">
                <a:ea typeface="+mn-ea"/>
                <a:cs typeface="+mn-cs"/>
              </a:rPr>
              <a:t>avd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topics: Final 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Create a website (backend are provided) where user can do the following tasks:</a:t>
            </a:r>
          </a:p>
          <a:p>
            <a:r>
              <a:rPr lang="en-US" sz="2000" dirty="0"/>
              <a:t>CRUD for users (register, login, logout, change password, edit profile info), 1 super admin user can manage user (create user, edit user info, change password, delete user (with all associated tasks), see all task lists &amp; tasks with pagination.</a:t>
            </a:r>
          </a:p>
          <a:p>
            <a:r>
              <a:rPr lang="en-US" sz="2000" dirty="0"/>
              <a:t>CRUD for task list.</a:t>
            </a:r>
          </a:p>
          <a:p>
            <a:r>
              <a:rPr lang="en-US" sz="2000" dirty="0"/>
              <a:t>CRUD for task (name &amp; description) in a task list, edit task order, duplicate task, move to other list.</a:t>
            </a:r>
          </a:p>
          <a:p>
            <a:r>
              <a:rPr lang="en-US" sz="2000" dirty="0"/>
              <a:t>Search for tasks in all task lists.</a:t>
            </a:r>
          </a:p>
          <a:p>
            <a:r>
              <a:rPr lang="en-US" sz="2000" dirty="0"/>
              <a:t>Share task list (read/write permission.)</a:t>
            </a:r>
          </a:p>
          <a:p>
            <a:r>
              <a:rPr lang="en-US" sz="2000" dirty="0"/>
              <a:t>Mark a task as completed.</a:t>
            </a:r>
          </a:p>
          <a:p>
            <a:pPr lvl="0"/>
            <a:endParaRPr lang="en-US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Lecture 7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06/10/2020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72698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FD100-4F1E-814E-993F-B0AFC2E1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Other user-related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DD1CF-D8B6-5740-8D39-D7FDA39BD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register: email, password, first name, last name</a:t>
            </a:r>
          </a:p>
          <a:p>
            <a:r>
              <a:rPr lang="en-US" dirty="0"/>
              <a:t>User login: email, password,</a:t>
            </a:r>
          </a:p>
          <a:p>
            <a:r>
              <a:rPr lang="en-US" dirty="0"/>
              <a:t>User profile: email, password, first name, last name</a:t>
            </a:r>
          </a:p>
          <a:p>
            <a:r>
              <a:rPr lang="en-US" dirty="0"/>
              <a:t>Task List &amp; Share task list:</a:t>
            </a:r>
          </a:p>
          <a:p>
            <a:r>
              <a:rPr lang="en-US" dirty="0"/>
              <a:t>Super admin: task list, tasks (pagination, search, sort - server based) with users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7FB7A-51FD-E846-82CA-E152CDF4C9E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06/10/2020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29D787-714A-A245-A906-71BE5A0D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18537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F8A6-922C-8549-A00E-5CFCABDA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screens: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35F2D-9121-BC44-BAA5-9AC1CFA77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</a:t>
            </a:r>
          </a:p>
          <a:p>
            <a:r>
              <a:rPr lang="en-US" dirty="0"/>
              <a:t>Login screen</a:t>
            </a:r>
          </a:p>
          <a:p>
            <a:r>
              <a:rPr lang="en-US" dirty="0"/>
              <a:t>Home screen:</a:t>
            </a:r>
          </a:p>
          <a:p>
            <a:r>
              <a:rPr lang="en-US" dirty="0"/>
              <a:t>User Info:</a:t>
            </a:r>
          </a:p>
          <a:p>
            <a:r>
              <a:rPr lang="en-US" dirty="0" err="1"/>
              <a:t>Todo</a:t>
            </a:r>
            <a:r>
              <a:rPr lang="en-US" dirty="0"/>
              <a:t> Screen</a:t>
            </a:r>
          </a:p>
          <a:p>
            <a:r>
              <a:rPr lang="en-US" dirty="0"/>
              <a:t>Add List / Edit List /Share List </a:t>
            </a:r>
          </a:p>
          <a:p>
            <a:r>
              <a:rPr lang="en-US" dirty="0"/>
              <a:t>Task Lists on Admin Screen:</a:t>
            </a:r>
            <a:endParaRPr lang="en-VN" dirty="0"/>
          </a:p>
          <a:p>
            <a:endParaRPr lang="en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FD7A7-8D0C-CF4E-BF55-B41B23E1AE7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06/10/2020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95761-05BA-CC4A-9A84-274B7F83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38239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F0F1-769A-A749-8641-71B6585D5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132A5-CF83-F04A-8AA0-77D1CD7EA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Address: </a:t>
            </a:r>
            <a:r>
              <a:rPr lang="en-US" u="sng" dirty="0">
                <a:hlinkClick r:id="rId2"/>
              </a:rPr>
              <a:t>http://herokutuan.herokuapp.com/</a:t>
            </a:r>
            <a:r>
              <a:rPr lang="en-US" dirty="0"/>
              <a:t> </a:t>
            </a:r>
          </a:p>
          <a:p>
            <a:r>
              <a:rPr lang="en-US" dirty="0"/>
              <a:t>Register: POST   /auth</a:t>
            </a:r>
          </a:p>
          <a:p>
            <a:r>
              <a:rPr lang="en-US" dirty="0"/>
              <a:t>Login: POST /auth/</a:t>
            </a:r>
            <a:r>
              <a:rPr lang="en-US" dirty="0" err="1"/>
              <a:t>sign_in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Response’s header will contain 3 fields: </a:t>
            </a:r>
            <a:r>
              <a:rPr lang="en-US" dirty="0" err="1"/>
              <a:t>Uid</a:t>
            </a:r>
            <a:r>
              <a:rPr lang="en-US" dirty="0"/>
              <a:t>, Access-token, Client. These fields should be included in below requests.</a:t>
            </a:r>
          </a:p>
          <a:p>
            <a:r>
              <a:rPr lang="en-US" dirty="0"/>
              <a:t>CRUD /</a:t>
            </a:r>
            <a:r>
              <a:rPr lang="en-US" dirty="0" err="1"/>
              <a:t>todo_lists</a:t>
            </a:r>
            <a:endParaRPr lang="en-US" dirty="0"/>
          </a:p>
          <a:p>
            <a:r>
              <a:rPr lang="en-US" dirty="0"/>
              <a:t>CRUD /</a:t>
            </a:r>
            <a:r>
              <a:rPr lang="en-US" dirty="0" err="1"/>
              <a:t>todo_lists</a:t>
            </a:r>
            <a:r>
              <a:rPr lang="en-US" dirty="0"/>
              <a:t>/:</a:t>
            </a:r>
            <a:r>
              <a:rPr lang="en-US" dirty="0" err="1"/>
              <a:t>todo_list_id</a:t>
            </a:r>
            <a:r>
              <a:rPr lang="en-US" dirty="0"/>
              <a:t>/</a:t>
            </a:r>
            <a:r>
              <a:rPr lang="en-US" dirty="0" err="1"/>
              <a:t>todos</a:t>
            </a:r>
            <a:endParaRPr lang="en-US" dirty="0"/>
          </a:p>
          <a:p>
            <a:r>
              <a:rPr lang="en-US" dirty="0"/>
              <a:t>CRUD /</a:t>
            </a:r>
            <a:r>
              <a:rPr lang="en-US" dirty="0" err="1"/>
              <a:t>todo_lists</a:t>
            </a:r>
            <a:r>
              <a:rPr lang="en-US" dirty="0"/>
              <a:t>/:</a:t>
            </a:r>
            <a:r>
              <a:rPr lang="en-US" dirty="0" err="1"/>
              <a:t>todo_list_id</a:t>
            </a:r>
            <a:r>
              <a:rPr lang="en-US" dirty="0"/>
              <a:t>/share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F569B-FAC7-9147-8AC4-3C69AF3F2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06/10/2020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B2E28-41C2-D846-9C3C-5F7F2289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09750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6B89-070C-1941-AFB8-E8BA9557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C5C2F-CC2B-5D41-A2DD-2EC39ECBF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Test backend using Postman or Insomnia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F5162-3D9C-B14D-A27A-48B3D52190F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06/10/2020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F1DEB-A70F-C147-A4E3-5EA4E8D9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57372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3245</TotalTime>
  <Words>334</Words>
  <Application>Microsoft Macintosh PowerPoint</Application>
  <PresentationFormat>On-screen Show (4:3)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SE10 slides</vt:lpstr>
      <vt:lpstr>Advanced Web Design</vt:lpstr>
      <vt:lpstr>Today’s topics: Final project introduction</vt:lpstr>
      <vt:lpstr>Other user-related features</vt:lpstr>
      <vt:lpstr>Feature screens:</vt:lpstr>
      <vt:lpstr>Backend</vt:lpstr>
      <vt:lpstr>Exercise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z1092</cp:lastModifiedBy>
  <cp:revision>221</cp:revision>
  <dcterms:created xsi:type="dcterms:W3CDTF">2009-12-29T10:39:27Z</dcterms:created>
  <dcterms:modified xsi:type="dcterms:W3CDTF">2020-10-08T15:36:55Z</dcterms:modified>
</cp:coreProperties>
</file>