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990599"/>
          </a:xfrm>
        </p:spPr>
        <p:txBody>
          <a:bodyPr/>
          <a:lstStyle/>
          <a:p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/>
          <a:p>
            <a:r>
              <a:rPr lang="en-US" dirty="0" smtClean="0"/>
              <a:t>Customer which means who is going to pay for us for the entire service</a:t>
            </a:r>
          </a:p>
          <a:p>
            <a:r>
              <a:rPr lang="en-US" dirty="0" smtClean="0"/>
              <a:t>So in invoice paying party will be customer. Debtor list their name list will show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Consignee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means who is importing goods as per the bill of lading </a:t>
            </a:r>
          </a:p>
          <a:p>
            <a:r>
              <a:rPr lang="en-US" dirty="0" smtClean="0"/>
              <a:t>Its using shipping terms </a:t>
            </a:r>
          </a:p>
          <a:p>
            <a:r>
              <a:rPr lang="en-US" dirty="0" smtClean="0"/>
              <a:t>No any payment belongs to them just for the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(shipper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 will supplier . In shipping terms we will call who the material is supplying shipper </a:t>
            </a:r>
          </a:p>
          <a:p>
            <a:r>
              <a:rPr lang="en-US" dirty="0" smtClean="0"/>
              <a:t>Shipper is often  the product  manufacturer or reseller or distributor </a:t>
            </a:r>
          </a:p>
          <a:p>
            <a:r>
              <a:rPr lang="en-US" dirty="0" smtClean="0"/>
              <a:t>Actually consignee is willing to pay for goods from the shipper </a:t>
            </a:r>
          </a:p>
          <a:p>
            <a:r>
              <a:rPr lang="en-US" dirty="0" smtClean="0"/>
              <a:t> No </a:t>
            </a:r>
            <a:r>
              <a:rPr lang="en-US" dirty="0"/>
              <a:t>any payment belongs to them just for the details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Agent we can call like a partner . They are acting as a branch office in different destination some times It will extend other countries as well</a:t>
            </a:r>
          </a:p>
          <a:p>
            <a:r>
              <a:rPr lang="en-US" dirty="0" smtClean="0"/>
              <a:t>This agent is acting on supplier side on behalf of us </a:t>
            </a:r>
          </a:p>
          <a:p>
            <a:r>
              <a:rPr lang="en-US" dirty="0" smtClean="0"/>
              <a:t>They usually collect goods and packs loading and send to us or receive from us in vise versa </a:t>
            </a:r>
          </a:p>
          <a:p>
            <a:r>
              <a:rPr lang="en-US" dirty="0" smtClean="0"/>
              <a:t>We have to pay some charges for their </a:t>
            </a:r>
            <a:r>
              <a:rPr lang="en-US" dirty="0" err="1" smtClean="0"/>
              <a:t>servie</a:t>
            </a:r>
            <a:r>
              <a:rPr lang="en-US" dirty="0" smtClean="0"/>
              <a:t> as </a:t>
            </a:r>
            <a:r>
              <a:rPr lang="en-US" smtClean="0"/>
              <a:t>it profit </a:t>
            </a:r>
            <a:r>
              <a:rPr lang="en-US" dirty="0" smtClean="0"/>
              <a:t>share or 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3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all them also partner or our counter part . They are going to help us for the movement .</a:t>
            </a:r>
            <a:r>
              <a:rPr lang="en-US" dirty="0"/>
              <a:t> We have to pay some charges for their </a:t>
            </a:r>
            <a:r>
              <a:rPr lang="en-US" dirty="0" err="1"/>
              <a:t>servie</a:t>
            </a:r>
            <a:r>
              <a:rPr lang="en-US" dirty="0"/>
              <a:t> as it </a:t>
            </a:r>
            <a:r>
              <a:rPr lang="en-US" dirty="0" err="1"/>
              <a:t>prifit</a:t>
            </a:r>
            <a:r>
              <a:rPr lang="en-US" dirty="0"/>
              <a:t> share or else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Customer </vt:lpstr>
      <vt:lpstr>Consignee </vt:lpstr>
      <vt:lpstr>Supplier (shipper )</vt:lpstr>
      <vt:lpstr>Agent </vt:lpstr>
      <vt:lpstr>Transporter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</dc:title>
  <dc:creator>Admin</dc:creator>
  <cp:lastModifiedBy>Admin</cp:lastModifiedBy>
  <cp:revision>2</cp:revision>
  <dcterms:created xsi:type="dcterms:W3CDTF">2006-08-16T00:00:00Z</dcterms:created>
  <dcterms:modified xsi:type="dcterms:W3CDTF">2023-11-26T16:29:43Z</dcterms:modified>
</cp:coreProperties>
</file>