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F4C1-92B1-417C-8BE4-2754694D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0AC3E-CBA3-4B3E-A5B6-6AC248D0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A4B4-054F-454E-9ECA-19EB5EF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2EE5-0A13-4D57-9391-8FDCB032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13B0-B8A5-432D-BBDF-E923282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DC7-A7E9-4FDD-905F-BF40792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D021-1AC9-41BA-9F16-7DED12A5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A547-EF26-49D7-B47E-CF6B1839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5139-2544-4D88-934F-75EFB15F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3A-5FD1-4A5D-84C1-8DE14143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0C22D-9421-4C68-8B0D-2AB4B6EC6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1AC6-7372-4198-B0A4-167DF416B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D581-A2D4-475A-BF2F-ABCE7C24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AE0-FC53-4310-9C45-97F7C11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DE90-3B9D-4815-8936-B0F370D4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FA54-0239-41DA-ADAA-0C793EB7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36E2-ED36-479F-A845-3BEBFA4F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08C3-0507-4372-AB9F-E232C690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DAD3-9DD6-4E67-B76E-E95041BD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91CA-8C7B-4F08-9118-AA2925D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CE89-D24F-4936-B00D-A2D56CED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AD75-7CCC-475B-9F9C-84488A71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97D7-9C8A-4D6E-B9DA-5179D24D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CA4E-DFDC-4D6F-BD06-699FDED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8041-3470-4EC1-9909-851D6823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6CC2-13B9-41F5-A621-F1766BD6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365F-2D37-4092-AF19-325ABCEA7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59F2-A4F8-40FD-929E-A58A6BE1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D2B0-3B1B-4506-9023-12C39D82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78DA-6477-4946-ABCE-D89A3551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63BF0-1E29-49E2-8C6B-EFFE0947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1F2-9D37-4597-BB38-932B0642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0548-CA9C-4961-85E8-2091F636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E309E-4992-49F2-B34D-E89701E2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88552-7A60-43ED-8D58-F4EAAA02A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D4F5B-AD91-4D2D-B8C4-A53A8CF88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020AC-5328-4DF3-B4C3-A48A348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D80DB-CC4B-4CA4-9370-A4244AC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495CC-113D-4675-8D44-C9E349E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B3C-3B5D-491B-A38D-1605578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BBE3-D742-414E-8D49-7FF0A1A2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E521-28A7-423F-B4C5-F67CE0D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A4573-75C6-4B14-901D-F48D5FA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705E-3CE2-4A43-B3CC-F95DC7C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F06-862F-44A3-8290-A299A240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A1A7-2B2A-414B-9BB2-60251CA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CB1-FE8D-41DF-87A7-21512F5B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17DB-CF91-4D3B-BE89-B9385126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7A79-10CD-454D-8F82-1DA3A386E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0360-56EB-46FF-A9BD-91676A1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376B7-8D6D-44F6-99F3-27A4082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4350-97AB-4DCE-A1FC-4BD7FDC9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0027-CD36-4FC6-B190-66250777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E5CDF-D364-4E0B-8F1A-D14EB2FA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6CE51-05CD-4E4B-A7EC-F1E947D5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12A9-1E8C-47B8-87CE-7EC6AD9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0EC1-1A36-4B41-9038-A7B26FD3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B178-E1A4-43E6-B3FB-2E45E3D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BB73-250D-4C31-B2DE-E4F8548F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6C34-F3DF-4F25-B385-8B24B6F5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CF59-E1F0-4FED-86B1-AEA5F043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733-AF22-49F8-8583-A9194D0EB7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257E-AD9F-4043-810F-67CE995A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A56-D8C3-4A3A-B47A-0039A7DF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134-CEA3-4713-8C68-86264A5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2117"/>
            <a:ext cx="9144000" cy="2387600"/>
          </a:xfrm>
        </p:spPr>
        <p:txBody>
          <a:bodyPr/>
          <a:lstStyle/>
          <a:p>
            <a:r>
              <a:rPr lang="en-US" dirty="0"/>
              <a:t>Forager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660DF-AEC4-4EE0-BDD9-F44E1340F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9717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Tylor J. Hanshaw</a:t>
            </a:r>
          </a:p>
          <a:p>
            <a:r>
              <a:rPr lang="en-US" sz="1800" dirty="0"/>
              <a:t>CS480</a:t>
            </a:r>
          </a:p>
          <a:p>
            <a:r>
              <a:rPr lang="en-US" sz="1800" dirty="0"/>
              <a:t>12/9/2021</a:t>
            </a:r>
          </a:p>
        </p:txBody>
      </p:sp>
    </p:spTree>
    <p:extLst>
      <p:ext uri="{BB962C8B-B14F-4D97-AF65-F5344CB8AC3E}">
        <p14:creationId xmlns:p14="http://schemas.microsoft.com/office/powerpoint/2010/main" val="282322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828-F8C3-4D41-BBD8-29048B7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Forager? 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0CB7-CCC7-418E-BD7B-4FB00892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Helps keep track of plants found while foraging 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Pinning exact location of the plant you found on Google Maps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Giving you a short descripting of the plant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Capturing a photo of the plant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Allowing the user to leave personal notes about the plant and it’s location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5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2696-E7AE-4827-A51E-071A989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E895-17E5-4CE2-A31C-DEC4B15F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MVVM (Model, View, View-Model)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Separation of concerns</a:t>
            </a:r>
          </a:p>
          <a:p>
            <a:pPr>
              <a:lnSpc>
                <a:spcPct val="150000"/>
              </a:lnSpc>
            </a:pPr>
            <a:r>
              <a:rPr lang="en-US" dirty="0"/>
              <a:t>Repository Pattern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Encapsulation of database logic</a:t>
            </a:r>
          </a:p>
          <a:p>
            <a:pPr>
              <a:lnSpc>
                <a:spcPct val="150000"/>
              </a:lnSpc>
            </a:pPr>
            <a:r>
              <a:rPr lang="en-US" dirty="0"/>
              <a:t>View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Separating business logic from the View</a:t>
            </a:r>
          </a:p>
        </p:txBody>
      </p:sp>
    </p:spTree>
    <p:extLst>
      <p:ext uri="{BB962C8B-B14F-4D97-AF65-F5344CB8AC3E}">
        <p14:creationId xmlns:p14="http://schemas.microsoft.com/office/powerpoint/2010/main" val="8528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3B3C-A410-4364-8AD9-E0D65832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D0D0-4615-4F29-964A-CC9CE996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Firebase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Authentication, Realtime Database, Storage (images),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Glide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 loading optimization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Google Maps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Markers, Location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F4B7-A990-4866-9391-47DB7009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C268-3F4F-4CFD-A0AF-AC6E121F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Synchronizing multiple calls to my database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 are dependent on the previous calls</a:t>
            </a:r>
          </a:p>
          <a:p>
            <a:pPr>
              <a:lnSpc>
                <a:spcPct val="150000"/>
              </a:lnSpc>
            </a:pPr>
            <a:r>
              <a:rPr lang="en-US" dirty="0"/>
              <a:t>Storing photos and loading them</a:t>
            </a:r>
          </a:p>
          <a:p>
            <a:pPr>
              <a:lnSpc>
                <a:spcPct val="150000"/>
              </a:lnSpc>
            </a:pPr>
            <a:r>
              <a:rPr lang="en-US" dirty="0"/>
              <a:t>UI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XML vs Jetpack Compose</a:t>
            </a:r>
          </a:p>
          <a:p>
            <a:pPr>
              <a:lnSpc>
                <a:spcPct val="150000"/>
              </a:lnSpc>
            </a:pPr>
            <a:r>
              <a:rPr lang="en-US" dirty="0"/>
              <a:t>Android &amp; Kotlin</a:t>
            </a:r>
          </a:p>
          <a:p>
            <a:pPr>
              <a:lnSpc>
                <a:spcPct val="150000"/>
              </a:lnSpc>
            </a:pPr>
            <a:r>
              <a:rPr lang="en-US" dirty="0"/>
              <a:t>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18573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83F-C992-49D6-AD20-EA0A3E83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Wants and dreams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3992-5CD6-497E-B902-BFB0C78E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 compose over XML</a:t>
            </a:r>
          </a:p>
          <a:p>
            <a:pPr>
              <a:lnSpc>
                <a:spcPct val="150000"/>
              </a:lnSpc>
            </a:pPr>
            <a:r>
              <a:rPr lang="en-US" dirty="0"/>
              <a:t>Groups feature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Networking features, sharing plants with friends etc.</a:t>
            </a:r>
          </a:p>
          <a:p>
            <a:pPr>
              <a:lnSpc>
                <a:spcPct val="150000"/>
              </a:lnSpc>
            </a:pPr>
            <a:r>
              <a:rPr lang="en-US" dirty="0"/>
              <a:t>Retrofit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hands-on experience with remote database calls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Firebase is a </a:t>
            </a:r>
          </a:p>
        </p:txBody>
      </p:sp>
    </p:spTree>
    <p:extLst>
      <p:ext uri="{BB962C8B-B14F-4D97-AF65-F5344CB8AC3E}">
        <p14:creationId xmlns:p14="http://schemas.microsoft.com/office/powerpoint/2010/main" val="22114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Forager</vt:lpstr>
      <vt:lpstr>What is Forager? What does it do?</vt:lpstr>
      <vt:lpstr>Architecture</vt:lpstr>
      <vt:lpstr>Libraries</vt:lpstr>
      <vt:lpstr>Difficulties</vt:lpstr>
      <vt:lpstr>Wants and dreams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Forager</dc:title>
  <dc:creator>Tylor Hanshaw</dc:creator>
  <cp:lastModifiedBy>Tylor Hanshaw</cp:lastModifiedBy>
  <cp:revision>6</cp:revision>
  <dcterms:created xsi:type="dcterms:W3CDTF">2021-12-07T23:00:00Z</dcterms:created>
  <dcterms:modified xsi:type="dcterms:W3CDTF">2021-12-07T23:49:10Z</dcterms:modified>
</cp:coreProperties>
</file>