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flaticon.com" TargetMode="External"/><Relationship Id="rId3" Type="http://schemas.openxmlformats.org/officeDocument/2006/relationships/hyperlink" Target="http://www.flaticon.com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d98454e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d98454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if you are already an expert in it, maybe you can teach me.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0d2a79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0d2a79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0d2a79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0d2a79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0d2a79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0d2a79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4d98454e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4d98454e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0d2a7994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0d2a7994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0d2a799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0d2a799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70d2a7994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70d2a7994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0d2a799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0d2a799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0d2a7994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0d2a7994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4d98454e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4d98454e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 Ask everyone to do a quick round of intros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0d2a7994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0d2a7994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84d98454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84d98454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</a:t>
            </a:r>
            <a:r>
              <a:rPr lang="en"/>
              <a:t>Icons made by &lt;a href="https://www.flaticon.com/authors/freepik" title="Freepik"&gt;Freepik&lt;/a&gt; from &lt;a href="https://www.flaticon.com/" title="Flaticon"&gt; </a:t>
            </a:r>
            <a:r>
              <a:rPr lang="en" u="sng">
                <a:solidFill>
                  <a:schemeClr val="hlink"/>
                </a:solidFill>
                <a:hlinkClick r:id="rId2"/>
              </a:rPr>
              <a:t>www.flaticon.com</a:t>
            </a:r>
            <a:r>
              <a:rPr lang="en"/>
              <a:t>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Icons made by &lt;a href="https://www.flaticon.com/authors/those-icons" title="Those Icons"&gt;Those Icons&lt;/a&gt; from &lt;a href="https://www.flaticon.com/" title="Flaticon"&gt;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www.flaticon.com</a:t>
            </a:r>
            <a:r>
              <a:rPr lang="en"/>
              <a:t>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Icons made by &lt;a href="https://www.flaticon.com/authors/freepik" title="Freepik"&gt;Freepik&lt;/a&gt; from &lt;a href="https://www.flaticon.com/" title="Flaticon"&gt; www.flaticon.com&lt;/a&gt;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0d2a79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0d2a79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4d98454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84d98454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4d98454e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4d98454e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4d98454e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4d98454e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4d98454e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4d98454e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4d98454e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4d98454e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4d98454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4d98454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4d98454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4d98454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s://www.memesmonkey.com/search?q=Teach+Me#&amp;gid=1&amp;pid=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hoenixnap.com/kb/install-node-js-npm-on-windows" TargetMode="External"/><Relationship Id="rId4" Type="http://schemas.openxmlformats.org/officeDocument/2006/relationships/hyperlink" Target="https://docs.npmjs.com/downloading-and-installing-node-js-and-np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inkedin.com/in/than-som-b178375" TargetMode="External"/><Relationship Id="rId4" Type="http://schemas.openxmlformats.org/officeDocument/2006/relationships/hyperlink" Target="mailto:thansom4@gmail.com" TargetMode="External"/><Relationship Id="rId11" Type="http://schemas.openxmlformats.org/officeDocument/2006/relationships/hyperlink" Target="https://www.flaticon.com/authors/those-icons" TargetMode="External"/><Relationship Id="rId10" Type="http://schemas.openxmlformats.org/officeDocument/2006/relationships/hyperlink" Target="https://www.flaticon.com/" TargetMode="External"/><Relationship Id="rId12" Type="http://schemas.openxmlformats.org/officeDocument/2006/relationships/hyperlink" Target="https://www.flaticon.com/authors/those-icons" TargetMode="External"/><Relationship Id="rId9" Type="http://schemas.openxmlformats.org/officeDocument/2006/relationships/hyperlink" Target="https://www.flaticon.com/authors/freepik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AngularJS" TargetMode="External"/><Relationship Id="rId4" Type="http://schemas.openxmlformats.org/officeDocument/2006/relationships/hyperlink" Target="https://www.education-ecosystem.com/guides/programming/react-js/history" TargetMode="External"/><Relationship Id="rId9" Type="http://schemas.openxmlformats.org/officeDocument/2006/relationships/hyperlink" Target="https://dzone.com/articles/dom-manipulation-in-react" TargetMode="External"/><Relationship Id="rId5" Type="http://schemas.openxmlformats.org/officeDocument/2006/relationships/hyperlink" Target="https://medium.com/npm-inc/this-year-in-javascript-2018-in-review-and-npms-predictions-for-2019-3a3d7e5298ef" TargetMode="External"/><Relationship Id="rId6" Type="http://schemas.openxmlformats.org/officeDocument/2006/relationships/hyperlink" Target="https://brainhub.eu/blog/react-development/" TargetMode="External"/><Relationship Id="rId7" Type="http://schemas.openxmlformats.org/officeDocument/2006/relationships/hyperlink" Target="https://www.taniarascia.com/getting-started-with-react/" TargetMode="External"/><Relationship Id="rId8" Type="http://schemas.openxmlformats.org/officeDocument/2006/relationships/hyperlink" Target="https://reactjs.org/blog/2020/02/26/react-v16.13.0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React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launch an app in under 5 minutes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thing or two about React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maybe what its not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300" y="868013"/>
            <a:ext cx="4141400" cy="34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787300" y="4613500"/>
            <a:ext cx="4356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from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https://www.memesmonkey.com/search?q=Teach+Me#&amp;gid=1&amp;pid=3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3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130" name="Google Shape;130;p23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23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132" name="Google Shape;132;p23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3" name="Google Shape;133;p2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4" name="Google Shape;134;p2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" name="Google Shape;135;p23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" name="Google Shape;136;p23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May 2013 JSConf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Facebook made the decision to open source it and became one the quickest technology to be adopted.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7" name="Google Shape;137;p23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138" name="Google Shape;138;p23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23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40" name="Google Shape;140;p23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1" name="Google Shape;141;p2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2" name="Google Shape;142;p2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" name="Google Shape;143;p23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23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React hits 60% market share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In roughly 6 years since it’s public debut, React grew to own 60% of Javascript market share and continues to climb, albeit it being a much slower growth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5" name="Google Shape;145;p23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146" name="Google Shape;146;p23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23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48" name="Google Shape;148;p23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9" name="Google Shape;149;p23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0" name="Google Shape;150;p2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1" name="Google Shape;151;p2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" name="Google Shape;152;p23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October 20th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Google released AngularJS as a Typescript based web development framework for single page applications.  The intent was to simplify testing and development.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3" name="Google Shape;153;p23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154" name="Google Shape;154;p23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23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56" name="Google Shape;156;p23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7" name="Google Shape;157;p23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8" name="Google Shape;158;p2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9" name="Google Shape;159;p2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" name="Google Shape;160;p23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React was born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2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Jordan Walke at Facebook created it as a component based tool to facilitate simple and quick web development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 library or a framework?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is it either?</a:t>
            </a:r>
            <a:endParaRPr/>
          </a:p>
        </p:txBody>
      </p:sp>
      <p:sp>
        <p:nvSpPr>
          <p:cNvPr id="167" name="Google Shape;16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Put your answer in chat.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thing or two about React</a:t>
            </a:r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library</a:t>
            </a:r>
            <a:endParaRPr/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4939500" y="349325"/>
            <a:ext cx="3837000" cy="4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javascript library created to simplify web 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does have aspects of a framework, however, it does not solve architectural or structural problems.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only solves the view aspect of an MVC architecture. 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13" y="1226250"/>
            <a:ext cx="3309574" cy="16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get started?</a:t>
            </a:r>
            <a:endParaRPr/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25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454545"/>
                </a:solidFill>
              </a:rPr>
              <a:t>Basic knowledge of HTML and CSS</a:t>
            </a:r>
            <a:endParaRPr sz="1200">
              <a:solidFill>
                <a:srgbClr val="454545"/>
              </a:solidFill>
            </a:endParaRPr>
          </a:p>
          <a:p>
            <a:pPr indent="-304800" lvl="0" marL="457200" marR="25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454545"/>
                </a:solidFill>
              </a:rPr>
              <a:t>Basic knowledge of Javascript and programming</a:t>
            </a:r>
            <a:endParaRPr sz="1200">
              <a:solidFill>
                <a:srgbClr val="454545"/>
              </a:solidFill>
            </a:endParaRPr>
          </a:p>
          <a:p>
            <a:pPr indent="-3048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Char char="●"/>
            </a:pPr>
            <a:r>
              <a:rPr lang="en" sz="1200">
                <a:solidFill>
                  <a:srgbClr val="454545"/>
                </a:solidFill>
              </a:rPr>
              <a:t>Basic understanding of the DOM (Document Object Model)</a:t>
            </a:r>
            <a:endParaRPr sz="1200">
              <a:solidFill>
                <a:srgbClr val="454545"/>
              </a:solidFill>
            </a:endParaRPr>
          </a:p>
          <a:p>
            <a:pPr indent="-3048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Char char="●"/>
            </a:pPr>
            <a:r>
              <a:rPr lang="en" sz="1200">
                <a:solidFill>
                  <a:srgbClr val="454545"/>
                </a:solidFill>
              </a:rPr>
              <a:t>Some understanding of ES6 (ECMAScript 2015) syntax and features</a:t>
            </a:r>
            <a:endParaRPr sz="1200">
              <a:solidFill>
                <a:srgbClr val="454545"/>
              </a:solidFill>
            </a:endParaRPr>
          </a:p>
          <a:p>
            <a:pPr indent="-3048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Char char="●"/>
            </a:pPr>
            <a:r>
              <a:rPr lang="en" sz="1200">
                <a:solidFill>
                  <a:srgbClr val="454545"/>
                </a:solidFill>
              </a:rPr>
              <a:t>Install Node and npm globally on your local machine.  </a:t>
            </a:r>
            <a:endParaRPr sz="1200">
              <a:solidFill>
                <a:srgbClr val="454545"/>
              </a:solidFill>
            </a:endParaRPr>
          </a:p>
          <a:p>
            <a:pPr indent="-304800" lvl="1" marL="914400" marR="254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Char char="○"/>
            </a:pPr>
            <a:r>
              <a:rPr lang="en" sz="1200">
                <a:solidFill>
                  <a:srgbClr val="454545"/>
                </a:solidFill>
              </a:rPr>
              <a:t>Windows: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https://phoenixnap.com/kb/install-node-js-npm-on-windows</a:t>
            </a:r>
            <a:endParaRPr sz="1200">
              <a:solidFill>
                <a:srgbClr val="454545"/>
              </a:solidFill>
            </a:endParaRPr>
          </a:p>
          <a:p>
            <a:pPr indent="-304800" lvl="1" marL="914400" marR="254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Char char="○"/>
            </a:pPr>
            <a:r>
              <a:rPr lang="en" sz="1200">
                <a:solidFill>
                  <a:srgbClr val="454545"/>
                </a:solidFill>
              </a:rPr>
              <a:t>Linux or Mac: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https://docs.npmjs.com/downloading-and-installing-node-js-and-npm</a:t>
            </a:r>
            <a:endParaRPr sz="120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React App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ways to create an app: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Roll your own via an html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the create-react-app method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your own html file</a:t>
            </a:r>
            <a:endParaRPr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roll your own, you dod need to have react and react-dom installed as well as a compiler like Babel for it to work in a browser.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make your own html file and add your CDNs.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who wants to do that?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React &amp; Babel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terminal, run: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npm install react react-dom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npm install --save babel-standalone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create-react-app</a:t>
            </a:r>
            <a:endParaRPr/>
          </a:p>
        </p:txBody>
      </p:sp>
      <p:sp>
        <p:nvSpPr>
          <p:cNvPr id="209" name="Google Shape;20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cd to project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npx create-react-app &lt;app-name&gt;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cd &lt;app-name&gt;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npm start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React is so awesome</a:t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DOM manipulation vs real DOM manipulation on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Entire virtual DOM is updated every time a change is made.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the difference is applied to the real DOM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49000" y="2493475"/>
            <a:ext cx="40851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Agreements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Round of Intros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Why are we here today?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What did we learn?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 is a JS library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Speed of development due to component development and reusability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Entry to barrier is very 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Speed of rendering due to virtual DOM manipulation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my name is Than.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1618200"/>
            <a:ext cx="3807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Connect!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3B1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linkedin.com/in/than-som-b178375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thansom4@gmail.com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@thansom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825" y="598576"/>
            <a:ext cx="3663875" cy="36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75" y="2089925"/>
            <a:ext cx="2183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75" y="2510787"/>
            <a:ext cx="2183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051" y="2931645"/>
            <a:ext cx="258950" cy="258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240925" y="4505100"/>
            <a:ext cx="78900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*Twitter &amp; LinkedIn Icons </a:t>
            </a:r>
            <a:r>
              <a:rPr lang="en" sz="800"/>
              <a:t>made by </a:t>
            </a:r>
            <a:r>
              <a:rPr lang="en" sz="800" u="sng">
                <a:solidFill>
                  <a:schemeClr val="hlink"/>
                </a:solidFill>
                <a:hlinkClick r:id="rId9"/>
              </a:rPr>
              <a:t>Freepik</a:t>
            </a:r>
            <a:r>
              <a:rPr lang="en" sz="800"/>
              <a:t> from </a:t>
            </a:r>
            <a:r>
              <a:rPr lang="en" sz="800" u="sng">
                <a:solidFill>
                  <a:schemeClr val="hlink"/>
                </a:solidFill>
                <a:hlinkClick r:id="rId10"/>
              </a:rPr>
              <a:t>www.flaticon.com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 </a:t>
            </a:r>
            <a:r>
              <a:rPr lang="en" sz="800"/>
              <a:t>Email Icon made by </a:t>
            </a:r>
            <a:r>
              <a:rPr lang="en" sz="800" u="sng">
                <a:solidFill>
                  <a:schemeClr val="hlink"/>
                </a:solidFill>
                <a:hlinkClick r:id="rId11"/>
              </a:rPr>
              <a:t>Those Icons</a:t>
            </a:r>
            <a:r>
              <a:rPr lang="en" sz="800"/>
              <a:t>  from  </a:t>
            </a:r>
            <a:r>
              <a:rPr lang="en" sz="800" u="sng">
                <a:solidFill>
                  <a:schemeClr val="hlink"/>
                </a:solidFill>
                <a:hlinkClick r:id="rId12"/>
              </a:rPr>
              <a:t>www.flaticon.com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those Sources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AngularJS history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ReactJS history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This year in JavaScript: 2018 in review and npm’s predictions for 2019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5 Facts to know about React Development</a:t>
            </a:r>
            <a:r>
              <a:rPr lang="en" sz="1200"/>
              <a:t>, by Matt Warcholinski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Getting stared with React - An overview and walkthrough tutorial</a:t>
            </a:r>
            <a:r>
              <a:rPr lang="en" sz="1200"/>
              <a:t>, Tania Rascia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Installing React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Dom manipulation in react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Agreements 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expect today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always learning, so please be kind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Feel free to chime in and ask questions in chat and I will try my best to answer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cool pointers will be much appreciated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about yourself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the chat: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your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 you typically do from 8-5?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fun thing did you do today?</a:t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975" y="631800"/>
            <a:ext cx="5719500" cy="3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My Name is Than.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nice to meet you!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39825"/>
            <a:ext cx="3837000" cy="36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Obligatory Bio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 Facts</a:t>
            </a:r>
            <a:r>
              <a:rPr lang="en"/>
              <a:t>:  Mom, Wife, Startup Investor, Techie.  Refugee.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Obligatory Bio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 Facts</a:t>
            </a:r>
            <a:r>
              <a:rPr lang="en"/>
              <a:t>:  Mom, Wife, Startup Investor, Techie.  Refugee.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Boring </a:t>
            </a:r>
            <a:r>
              <a:rPr b="1" lang="en"/>
              <a:t>Facts</a:t>
            </a:r>
            <a:r>
              <a:rPr lang="en"/>
              <a:t>:  Co-own Starfish Prime, LLC.  Volunteer:  Agile Midwest Conference, Startup weekend judge &amp; mentor.  Co-founded:  ABC123, Inc., IHappee, and DevComo.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Obligatory Bio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 Facts</a:t>
            </a:r>
            <a:r>
              <a:rPr lang="en"/>
              <a:t>:  Mom, Wife, Startup Investor, Techie.  Refugee.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Boring</a:t>
            </a:r>
            <a:r>
              <a:rPr b="1" lang="en"/>
              <a:t> Facts</a:t>
            </a:r>
            <a:r>
              <a:rPr lang="en"/>
              <a:t>:  Co-own Starfish Prime, LLC.  Volunteer:  Agile Midwest Conference, Startup weekend judge &amp; mentor.  Co-founded:  ABC123, Inc., IHappee, and DevComo.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Cool Fact</a:t>
            </a:r>
            <a:r>
              <a:rPr lang="en"/>
              <a:t>:  I’ve failed at all the above mentioned at least once.  I’m also an amateur gardener and have failed at that too.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here?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