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18:53:45.96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4524 2384 24575,'0'0'0,"-14"-23"0,-26-41 0,-26-40 0,-35-29 0,-16-21 0,-18-11-1337,-19-6 1719,3-2-573,-6 8 191,4 12 0,10 14 0,4 17 0,9 15 0,8 22 0,11 15 327,21 15-420,9 18 139,11 14-46,8 11 0,5 8 0,-3 4 1011,3 2-1300,-6 1 433,-5 5-144,1 6 0,-3 4 0,-9 4 0,-2 8 0,-3 3 0,5 0 0,0-6 0,7-1 0,5-2 0,15 1 0,5-1 0,7 7 0,1 11 0,-2 12 0,-4 20 0,-13 42 0,-19 44 0,-25 45 0,-10 33-1831,-12 28 2354,-1 23-785,1 1-2532,8-10 3592,10-31-1197,20-28-591,18-41 1273,17-28-425,11-24 142,14-15 0,11-8 1517,7-14-1950,6-13 3520,2-9-3907,8-18 2459,5-7-1990,0-7 526,4-10-175,3-4 0,8-2 0,14 0 0,6 2 0,5 0 0,14 2 0,13 1 0,10-5 0,14 0 0,6-4 0,9-6 0,1-8 0,5-10 0,13-19 0,10-22 0,17-26 0,12-23 0,3-7 0,-1-12-1075,-4-8 1382,-8-5-460,-16 1 153,-7-2 0,-18 5 0,-15-7-400,-7 4 514,-3-7-171,-1-7 57,1-11 0,-9-7 0,-9-4 0,0-2 0,-7-5 0,5 0 0,1-5 0,5 13 0,-5 13 0,-5 9 0,-7 21 0,-6 15 0,-5 18 0,-3 8 0,-2 10 0,-1 6 1056,-6 0-1357,6-2 870,-10 0-689,0-2 180,0 12-60,3 2 0,-3 3 0,-3 1 0,6 5 0,8 4 0,9-1 0,12 4 0,1 3 0,3 2 0,-4 7 0,-10 8 0,-5 6 0,-11 6 0,4 3 0,4 12 0,12 8 0,7 5 0,-2-2 0,4 2 0,-5 1 0,-16 1 0,-4 0 0,-5 7 0,-5-5 0,-11 0 0,-5-7 0,-3 1 0,-1-6 0,-4 1 0,-1 2 0,-4 2 0,2-3 0,-4 1 0,-3 24 0,-3 46 0,-3 35 0,-1 20 0,4 10 0,-1-4 0,5-12 0,0-27 0,-2-15 0,-2-16 0,-2-18 0,-1-13 0,-2-10 0,-1-8 0,0 2 0,0-2 0,-1-1 0,1 0 0,0 10 0,-1 10 0,1 12 0,0 13 0,0 13 0,0-2 0,0 2 0,0-7 0,0-13 0,0-11 0,0-12 0,0-8 0,0-5 0,0-5 0,0-1 0,0 0 0,0 0 0,0 0 0,0 1 0,0 0 0,0 6 0,0 6 0,0 11 0,-5 15 0,-6 15 0,0 12 0,-4 4 0,1 0 0,4-2 0,2-4 0,-2-18 0,1-15 0,3-12 0,1-9 0,2-6 0,2-4 0,-5-6 0,-5-6 0,-6-5 0,-3-4 0,1-8 0,-2-2 0,0 0 0,-3-5 0,-1-4 0,-11-10 0,-18-9 0,-11-13 0,-16-7 0,-5-8 0,-8-8 0,-12-5 0,7-4 0,3 3 0,5-1 0,10 6 0,8 14 0,7 6 0,12 4 0,9 5 0,8 10 0,5 0 0,4 2 0,2 7 0,1 0 0,0-4 0,-1-1 0,0 4 0,0-5 0,0 0 0,-1 5 0,5 0 0,6 1 0,0-1 0,-1 5 0,3 0 0,3-2 0,4-1 0,3-1 0,2-2 0,1-1 0,-4-1 0,0 0 0,0 0 0,1-1 0,1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3C9-994C-0614-CCB5-F481545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03B5-1D8C-499D-94FE-AE63522E0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8779-38C9-F9CA-0A8F-BB3A912E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A36C-4009-ED59-DAA7-838C427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5BF1-A01F-4D0F-2129-C00DC14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D037-684C-7CD3-FD28-7175EB1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86DAB-36EE-EE83-02C0-16C60F77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AF32-BA6B-4248-6106-856BBA48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01A6-A779-6C0D-10D7-E74BEC3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95DA-A5B6-2C8A-2DF9-1B4C2B28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A14F5-B69E-1E02-5A13-BEB03B066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31431-ECE2-9CDE-BBFB-9C6ADB29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77D3-44C6-AD73-77DF-D823F25E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1839-6327-AAB4-6C16-774DA17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ED11-CA23-44EF-D6E7-76F43605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DE4B-8AAF-AC75-0FF7-E24304B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E20D-77A5-D6FC-D938-941D81D7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72CE-7CCE-1F2E-A2CA-9D010E13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DCBA-6035-B103-18B3-99B7A9DF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CB74-7780-CB0A-DBD0-0F57F57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98B3-DD61-4E16-A1D2-0D127094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3822-9C95-F1D4-11E9-4116B574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EA72-E593-C106-5E81-5B67D4D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A575-27C2-C173-55B1-5246A66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6838C-650C-3224-A0F4-7EACC269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7680-3C9D-328D-0D7D-2DBBD49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60CA-6893-506A-DF7A-26225A18C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4759-224B-ED32-D431-DBC578DE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9B6A-78B5-2069-4E60-6A1B6C05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B65C7-2D14-522D-6D96-3954162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166E-1F33-3B38-BFD1-B8678109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AC1B-393A-3826-6C65-93CB4477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A19E-EA12-0F48-E8DB-6F36C939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BB96F-2E99-1F15-D3F0-6ED0AD5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6E92B-BFCF-E8B7-A77F-F910B4E1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C6F34-EDDE-BCDC-8901-77027274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0C100-7EDE-4642-F4AF-2457E0F0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737F6-EE4F-B368-3330-9DD52BFC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F55D0-227F-9A1E-23A5-A18D93B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5BA1-FD09-65CB-E6A9-2EAB4CE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B6F22-04C0-6EC2-E86B-E1619B1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83792-C7E5-8E13-A4B0-C81B424C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F9956-4246-ABFA-070D-BF7A0D55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7832B-2DFF-D07B-6FB9-F8F4FA56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F7A0F-0824-B00C-9C02-30C5E5B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D5EC0-8002-26BB-4F97-94C8EFBC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1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4265-71A5-377B-9BBA-A313DDEA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778A-3C5C-32A2-3C23-A9852789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68EF-E241-D77D-78AF-669DA1CE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9813-EBA3-3E51-FE3A-1D9C6B19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9C1E-A037-D53E-386C-24E2306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AFD23-925A-9B0E-689B-0E79CD5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3418-340C-3047-DB93-0A81DFFB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9CDA-0678-7C01-0819-4CE8A75AB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9455-3FE5-CEE6-00D0-5C7B0F2F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97C7-E3CF-C0D2-1545-F0B4D9B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2661-4242-5E2D-33E5-531745BE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212E-56D3-AFC1-F6E0-F2D5E486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450FD-6B93-B558-B486-69CA26C8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8A82-6F95-B4A1-9B38-DB55EB91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BED8-27F9-978E-4AA3-AA3243F4E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37965-582F-4F42-97EA-7FC1A1178F0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8AD2-0110-E77C-F0B5-6EC1ACE5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E003-E0BD-6169-3856-3F93D42B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BE1D2-1877-41DC-9CF6-E694BDC4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7823C-475C-B3B3-084E-89C60D1B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9796" cy="77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1AB5B8-549E-21FE-967F-145C43F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96" y="2733714"/>
            <a:ext cx="7973377" cy="34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420CCB-881D-7E06-323D-480EA886BE2B}"/>
              </a:ext>
            </a:extLst>
          </p:cNvPr>
          <p:cNvSpPr txBox="1"/>
          <p:nvPr/>
        </p:nvSpPr>
        <p:spPr>
          <a:xfrm>
            <a:off x="1825557" y="359924"/>
            <a:ext cx="8757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username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err="1"/>
              <a:t>Lấy</a:t>
            </a:r>
            <a:r>
              <a:rPr lang="en-US" sz="3200" dirty="0"/>
              <a:t> 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đạt</a:t>
            </a:r>
            <a:r>
              <a:rPr lang="en-US" sz="3200" dirty="0"/>
              <a:t> 2 </a:t>
            </a:r>
            <a:r>
              <a:rPr lang="en-US" sz="3200" dirty="0" err="1"/>
              <a:t>điểm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AB2FD-76AB-EA95-141C-AE82D00B2963}"/>
              </a:ext>
            </a:extLst>
          </p:cNvPr>
          <p:cNvSpPr txBox="1"/>
          <p:nvPr/>
        </p:nvSpPr>
        <p:spPr>
          <a:xfrm>
            <a:off x="4161847" y="1911645"/>
            <a:ext cx="6094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Room_Dô_Tri</a:t>
            </a:r>
            <a:r>
              <a:rPr lang="en-US" sz="42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16077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1AB5B8-549E-21FE-967F-145C43F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03986"/>
            <a:ext cx="6481864" cy="28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46A33-1005-2AAD-4DA8-A0074382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24" y="4084408"/>
            <a:ext cx="3620749" cy="24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9E79F-95F6-CEF5-CEE7-01B2FDF287C4}"/>
              </a:ext>
            </a:extLst>
          </p:cNvPr>
          <p:cNvSpPr txBox="1"/>
          <p:nvPr/>
        </p:nvSpPr>
        <p:spPr>
          <a:xfrm>
            <a:off x="891702" y="369652"/>
            <a:ext cx="8840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username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6B0E6-F4F0-5419-5C0E-B59B45E08604}"/>
              </a:ext>
            </a:extLst>
          </p:cNvPr>
          <p:cNvSpPr txBox="1"/>
          <p:nvPr/>
        </p:nvSpPr>
        <p:spPr>
          <a:xfrm>
            <a:off x="891702" y="4749810"/>
            <a:ext cx="67420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4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Ten, Username </a:t>
            </a:r>
            <a:r>
              <a:rPr lang="en-US" sz="4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 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Room_Dô_Tri</a:t>
            </a:r>
            <a:r>
              <a:rPr lang="en-US" sz="4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99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1AB5B8-549E-21FE-967F-145C43F9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03986"/>
            <a:ext cx="6481864" cy="28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9E79F-95F6-CEF5-CEE7-01B2FDF287C4}"/>
              </a:ext>
            </a:extLst>
          </p:cNvPr>
          <p:cNvSpPr txBox="1"/>
          <p:nvPr/>
        </p:nvSpPr>
        <p:spPr>
          <a:xfrm>
            <a:off x="891702" y="369652"/>
            <a:ext cx="716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dirty="0" err="1"/>
              <a:t>Lấy</a:t>
            </a:r>
            <a:r>
              <a:rPr lang="en-US" sz="3200" dirty="0"/>
              <a:t> 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đạt</a:t>
            </a:r>
            <a:r>
              <a:rPr lang="en-US" sz="3200" dirty="0"/>
              <a:t> 2 </a:t>
            </a:r>
            <a:r>
              <a:rPr lang="en-US" sz="3200" dirty="0" err="1"/>
              <a:t>điểm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6B0E6-F4F0-5419-5C0E-B59B45E08604}"/>
              </a:ext>
            </a:extLst>
          </p:cNvPr>
          <p:cNvSpPr txBox="1"/>
          <p:nvPr/>
        </p:nvSpPr>
        <p:spPr>
          <a:xfrm>
            <a:off x="1066800" y="3854866"/>
            <a:ext cx="6742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400" b="1" i="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Điem</a:t>
            </a:r>
            <a:r>
              <a:rPr lang="en-US" sz="2400" b="1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2  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Room_Dô_Tri</a:t>
            </a:r>
            <a:r>
              <a:rPr lang="en-US" sz="4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)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63273-6B13-FC25-45F9-0FB16F87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15" y="5161202"/>
            <a:ext cx="7092139" cy="13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3F3D7D-61B8-A861-3C6B-D1DAA26B7811}"/>
                  </a:ext>
                </a:extLst>
              </p14:cNvPr>
              <p14:cNvContentPartPr/>
              <p14:nvPr/>
            </p14:nvContentPartPr>
            <p14:xfrm>
              <a:off x="9285564" y="2020925"/>
              <a:ext cx="2290680" cy="163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3F3D7D-61B8-A861-3C6B-D1DAA26B7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9924" y="1985285"/>
                <a:ext cx="2362320" cy="17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58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NGA</dc:creator>
  <cp:lastModifiedBy>HAN NGA</cp:lastModifiedBy>
  <cp:revision>1</cp:revision>
  <dcterms:created xsi:type="dcterms:W3CDTF">2024-05-11T15:12:58Z</dcterms:created>
  <dcterms:modified xsi:type="dcterms:W3CDTF">2024-05-11T21:01:01Z</dcterms:modified>
</cp:coreProperties>
</file>