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7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3D1C-8C67-4909-8945-56F8ADEAF6D6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5AF41-E6CA-41A4-953C-13D8291F8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4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3D1C-8C67-4909-8945-56F8ADEAF6D6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5AF41-E6CA-41A4-953C-13D8291F8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56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3D1C-8C67-4909-8945-56F8ADEAF6D6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5AF41-E6CA-41A4-953C-13D8291F8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98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3D1C-8C67-4909-8945-56F8ADEAF6D6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5AF41-E6CA-41A4-953C-13D8291F8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14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3D1C-8C67-4909-8945-56F8ADEAF6D6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5AF41-E6CA-41A4-953C-13D8291F8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44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3D1C-8C67-4909-8945-56F8ADEAF6D6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5AF41-E6CA-41A4-953C-13D8291F8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94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3D1C-8C67-4909-8945-56F8ADEAF6D6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5AF41-E6CA-41A4-953C-13D8291F8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65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3D1C-8C67-4909-8945-56F8ADEAF6D6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5AF41-E6CA-41A4-953C-13D8291F8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32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3D1C-8C67-4909-8945-56F8ADEAF6D6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5AF41-E6CA-41A4-953C-13D8291F8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4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3D1C-8C67-4909-8945-56F8ADEAF6D6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5AF41-E6CA-41A4-953C-13D8291F8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5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3D1C-8C67-4909-8945-56F8ADEAF6D6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5AF41-E6CA-41A4-953C-13D8291F8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45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63D1C-8C67-4909-8945-56F8ADEAF6D6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5AF41-E6CA-41A4-953C-13D8291F8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89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621F185-539A-4BEB-B281-C9E71B11C7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817" y="1143001"/>
            <a:ext cx="7718481" cy="5714999"/>
          </a:xfrm>
        </p:spPr>
        <p:txBody>
          <a:bodyPr>
            <a:normAutofit fontScale="40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sz="7000" dirty="0" err="1" smtClean="0">
                <a:solidFill>
                  <a:srgbClr val="002060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စ</a:t>
            </a:r>
            <a:r>
              <a:rPr lang="en-US" sz="7000" dirty="0" err="1">
                <a:solidFill>
                  <a:srgbClr val="002060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ာဖတ်သူနှင</a:t>
            </a:r>
            <a:r>
              <a:rPr lang="en-US" sz="7000" dirty="0">
                <a:solidFill>
                  <a:srgbClr val="002060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့်</a:t>
            </a:r>
            <a:r>
              <a:rPr lang="en-US" sz="7000" dirty="0" err="1">
                <a:solidFill>
                  <a:srgbClr val="002060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စာပေ</a:t>
            </a:r>
            <a:r>
              <a:rPr lang="en-US" sz="7000" dirty="0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/>
            </a:r>
            <a:br>
              <a:rPr lang="en-US" sz="7000" dirty="0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</a:br>
            <a:endParaRPr lang="my-MM" sz="7000" dirty="0">
              <a:solidFill>
                <a:schemeClr val="tx1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457200" indent="-457200" algn="just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5100" dirty="0" err="1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ရေးသူ</a:t>
            </a:r>
            <a:r>
              <a:rPr lang="my-MM" sz="5100" dirty="0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	</a:t>
            </a:r>
            <a:r>
              <a:rPr lang="en-US" sz="3200" dirty="0" smtClean="0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- </a:t>
            </a:r>
            <a:r>
              <a:rPr lang="en-US" sz="5100" dirty="0" err="1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တက်တိုး</a:t>
            </a:r>
            <a:r>
              <a:rPr lang="en-US" sz="5100" dirty="0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 (</a:t>
            </a:r>
            <a:r>
              <a:rPr lang="en-US" sz="5100" dirty="0" err="1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ဦးအုန်းဖေ</a:t>
            </a:r>
            <a:r>
              <a:rPr lang="en-US" sz="5100" dirty="0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)</a:t>
            </a:r>
          </a:p>
          <a:p>
            <a:pPr algn="just">
              <a:lnSpc>
                <a:spcPct val="120000"/>
              </a:lnSpc>
            </a:pPr>
            <a:endParaRPr lang="my-MM" sz="3200" dirty="0">
              <a:solidFill>
                <a:schemeClr val="tx1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457200" indent="-457200" algn="just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5100" dirty="0" err="1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ခေတ</a:t>
            </a:r>
            <a:r>
              <a:rPr lang="my-MM" sz="5100" dirty="0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်	</a:t>
            </a:r>
            <a:r>
              <a:rPr lang="en-US" sz="3200" dirty="0" smtClean="0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- </a:t>
            </a:r>
            <a:r>
              <a:rPr lang="en-US" sz="5100" dirty="0" err="1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လွတ်လပ်ရေးရပြီးခေတ</a:t>
            </a:r>
            <a:r>
              <a:rPr lang="en-US" sz="5100" dirty="0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</a:p>
          <a:p>
            <a:pPr marL="457200" indent="-457200" algn="just">
              <a:lnSpc>
                <a:spcPct val="120000"/>
              </a:lnSpc>
              <a:buFont typeface="Wingdings" panose="05000000000000000000" pitchFamily="2" charset="2"/>
              <a:buChar char="v"/>
            </a:pPr>
            <a:endParaRPr lang="en-US" sz="3200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457200" indent="-457200" algn="just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51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ကောက်နုတ</a:t>
            </a:r>
            <a:r>
              <a:rPr lang="en-US" sz="51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  <a:r>
              <a:rPr lang="my-MM" sz="51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32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-</a:t>
            </a:r>
            <a:r>
              <a:rPr lang="en-US" sz="51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၁၉၆၃-ခ</a:t>
            </a:r>
            <a:r>
              <a:rPr lang="en-US" sz="5100" dirty="0">
                <a:latin typeface="Pyidaungsu" panose="020B0502040204020203" pitchFamily="34" charset="0"/>
                <a:cs typeface="Pyidaungsu" panose="020B0502040204020203" pitchFamily="34" charset="0"/>
              </a:rPr>
              <a:t>ုနှစ်ထုတ် </a:t>
            </a:r>
            <a:r>
              <a:rPr lang="en-US" sz="51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တိုးတက်ရ</a:t>
            </a:r>
            <a:r>
              <a:rPr lang="en-US" sz="5100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ေး</a:t>
            </a:r>
            <a:r>
              <a:rPr lang="en-US" sz="51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‘.</a:t>
            </a:r>
            <a:r>
              <a:rPr lang="my-MM" sz="51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...</a:t>
            </a:r>
            <a:r>
              <a:rPr lang="en-US" sz="5100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န</a:t>
            </a:r>
            <a:r>
              <a:rPr lang="en-US" sz="51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ှင</a:t>
            </a:r>
            <a:r>
              <a:rPr lang="en-US" sz="5100" dirty="0">
                <a:latin typeface="Pyidaungsu" panose="020B0502040204020203" pitchFamily="34" charset="0"/>
                <a:cs typeface="Pyidaungsu" panose="020B0502040204020203" pitchFamily="34" charset="0"/>
              </a:rPr>
              <a:t>့်</a:t>
            </a:r>
            <a:r>
              <a:rPr lang="en-US" sz="51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စာပေ’အမည်ရှိ</a:t>
            </a:r>
            <a:r>
              <a:rPr lang="en-US" sz="5100" dirty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my-MM" sz="51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			</a:t>
            </a:r>
            <a:r>
              <a:rPr lang="en-US" sz="5100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စ</a:t>
            </a:r>
            <a:r>
              <a:rPr lang="en-US" sz="51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ာပ</a:t>
            </a:r>
            <a:r>
              <a:rPr lang="en-US" sz="5100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ေဆ</a:t>
            </a:r>
            <a:r>
              <a:rPr lang="en-US" sz="51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ောင်းပ</a:t>
            </a:r>
            <a:r>
              <a:rPr lang="en-US" sz="5100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ါးစ</a:t>
            </a:r>
            <a:r>
              <a:rPr lang="en-US" sz="51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ာအုပ်</a:t>
            </a:r>
            <a:r>
              <a:rPr lang="en-US" sz="5100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မ</a:t>
            </a:r>
            <a:r>
              <a:rPr lang="my-MM" sz="51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ှ</a:t>
            </a:r>
            <a:r>
              <a:rPr lang="en-US" sz="5100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က</a:t>
            </a:r>
            <a:r>
              <a:rPr lang="en-US" sz="51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ောက်နုတ</a:t>
            </a:r>
            <a:r>
              <a:rPr lang="en-US" sz="5100" dirty="0"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  <a:endParaRPr lang="en-US" sz="5100" dirty="0">
              <a:solidFill>
                <a:schemeClr val="tx1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just">
              <a:lnSpc>
                <a:spcPct val="120000"/>
              </a:lnSpc>
            </a:pPr>
            <a:endParaRPr lang="en-US" sz="3200" dirty="0">
              <a:solidFill>
                <a:schemeClr val="tx1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457200" indent="-457200" algn="just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5100" dirty="0" err="1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ရည်ရွယ်ချက</a:t>
            </a:r>
            <a:r>
              <a:rPr lang="en-US" sz="5100" dirty="0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  <a:r>
              <a:rPr lang="en-US" sz="3200" dirty="0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   </a:t>
            </a:r>
            <a:r>
              <a:rPr lang="en-US" sz="3200" dirty="0" smtClean="0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- </a:t>
            </a:r>
            <a:r>
              <a:rPr lang="en-US" sz="5000" dirty="0" err="1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စာတတ်ခြင်းနှင</a:t>
            </a:r>
            <a:r>
              <a:rPr lang="en-US" sz="5000" dirty="0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့် </a:t>
            </a:r>
            <a:r>
              <a:rPr lang="en-US" sz="5000" dirty="0" err="1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စာဖတ်တတ်ခြင်းကို</a:t>
            </a:r>
            <a:r>
              <a:rPr lang="my-MM" sz="5000" dirty="0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5000" dirty="0" err="1" smtClean="0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ခွဲ</a:t>
            </a:r>
            <a:r>
              <a:rPr lang="en-US" sz="5000" dirty="0" err="1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ခြားမြင်စေရန</a:t>
            </a:r>
            <a:r>
              <a:rPr lang="en-US" sz="5000" dirty="0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်၊ </a:t>
            </a:r>
            <a:r>
              <a:rPr lang="my-MM" sz="5000" dirty="0" smtClean="0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			</a:t>
            </a:r>
            <a:r>
              <a:rPr lang="en-US" sz="5000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ဘဝအက</a:t>
            </a:r>
            <a:r>
              <a:rPr lang="en-US" sz="50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ျိုးပေး</a:t>
            </a:r>
            <a:r>
              <a:rPr lang="en-US" sz="5000" dirty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5000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က</a:t>
            </a:r>
            <a:r>
              <a:rPr lang="en-US" sz="50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ောင်းမွန်သ</a:t>
            </a:r>
            <a:r>
              <a:rPr lang="en-US" sz="5000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ော</a:t>
            </a:r>
            <a:r>
              <a:rPr lang="my-MM" sz="50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5000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စ</a:t>
            </a:r>
            <a:r>
              <a:rPr lang="en-US" sz="50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ာပေတို့ကို</a:t>
            </a:r>
            <a:r>
              <a:rPr lang="en-US" sz="5000" dirty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my-MM" sz="50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				</a:t>
            </a:r>
            <a:r>
              <a:rPr lang="en-US" sz="5000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ရ</a:t>
            </a:r>
            <a:r>
              <a:rPr lang="en-US" sz="50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ွေးချယ</a:t>
            </a:r>
            <a:r>
              <a:rPr lang="en-US" sz="5000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်ဖတ</a:t>
            </a:r>
            <a:r>
              <a:rPr lang="en-US" sz="50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်ကြရန</a:t>
            </a:r>
            <a:r>
              <a:rPr lang="en-US" sz="5000" dirty="0">
                <a:latin typeface="Pyidaungsu" panose="020B0502040204020203" pitchFamily="34" charset="0"/>
                <a:cs typeface="Pyidaungsu" panose="020B0502040204020203" pitchFamily="34" charset="0"/>
              </a:rPr>
              <a:t>်၊ </a:t>
            </a:r>
            <a:r>
              <a:rPr lang="en-US" sz="5000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ဖတ</a:t>
            </a:r>
            <a:r>
              <a:rPr lang="en-US" sz="50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်ပြီးတိုင</a:t>
            </a:r>
            <a:r>
              <a:rPr lang="en-US" sz="5000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်းဆင</a:t>
            </a:r>
            <a:r>
              <a:rPr lang="en-US" sz="50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်ခြင</a:t>
            </a:r>
            <a:r>
              <a:rPr lang="en-US" sz="5000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်သ</a:t>
            </a:r>
            <a:r>
              <a:rPr lang="en-US" sz="50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ုံးသပ်ကြရန</a:t>
            </a:r>
            <a:r>
              <a:rPr lang="en-US" sz="5000" dirty="0"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  <a:r>
              <a:rPr lang="en-US" sz="5000" dirty="0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 	</a:t>
            </a:r>
            <a:r>
              <a:rPr lang="en-US" sz="3200" dirty="0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	</a:t>
            </a:r>
            <a:r>
              <a:rPr lang="en-US" sz="2200" dirty="0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		</a:t>
            </a:r>
          </a:p>
          <a:p>
            <a:pPr algn="ctr"/>
            <a:endParaRPr lang="my-MM" sz="2800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35B8117-D2D2-4433-9D1D-48363AC284D9}"/>
              </a:ext>
            </a:extLst>
          </p:cNvPr>
          <p:cNvSpPr/>
          <p:nvPr/>
        </p:nvSpPr>
        <p:spPr>
          <a:xfrm>
            <a:off x="13254" y="4"/>
            <a:ext cx="12178746" cy="991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y-MM" sz="3200" b="1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စာမိတ်ဆက်</a:t>
            </a:r>
            <a:endParaRPr lang="en-US" sz="3200" b="1" dirty="0"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413EA6D8-064F-4A6E-8ABF-F1254FB40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51298" y="1143001"/>
            <a:ext cx="4440702" cy="57149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7685" y="4"/>
            <a:ext cx="2176461" cy="99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13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621F185-539A-4BEB-B281-C9E71B11C7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5588" y="1143001"/>
            <a:ext cx="10578904" cy="5714999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endParaRPr lang="my-MM" sz="2400" dirty="0">
              <a:solidFill>
                <a:schemeClr val="tx1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1371600" lvl="2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စာတတ်တိုင်းစာဖတ်တတ်သည်ဟုမဆိုနို</a:t>
            </a:r>
            <a:r>
              <a:rPr lang="my-MM" sz="2400" dirty="0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င်</a:t>
            </a:r>
            <a:r>
              <a:rPr lang="en-US" sz="2400" dirty="0" err="1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ပုံ</a:t>
            </a:r>
            <a:r>
              <a:rPr lang="en-US" sz="2400" dirty="0" smtClean="0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။</a:t>
            </a:r>
            <a:endParaRPr lang="my-MM" sz="2400" dirty="0" smtClean="0">
              <a:solidFill>
                <a:schemeClr val="tx1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1371600" lvl="2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my-MM" sz="2400" dirty="0" smtClean="0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ဘဝအတ</a:t>
            </a:r>
            <a:r>
              <a:rPr lang="my-MM" sz="2400" dirty="0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ွက</a:t>
            </a:r>
            <a:r>
              <a:rPr lang="my-MM" sz="2400" dirty="0" smtClean="0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် </a:t>
            </a:r>
            <a:r>
              <a:rPr lang="en-US" sz="2400" dirty="0" err="1" smtClean="0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အက</a:t>
            </a:r>
            <a:r>
              <a:rPr lang="en-US" sz="2400" dirty="0" err="1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ျိုးပြုသောစာပေကို</a:t>
            </a:r>
            <a:r>
              <a:rPr lang="my-MM" sz="2400" dirty="0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ရွေးချယ်ဖတ်တတ်မ</a:t>
            </a:r>
            <a:r>
              <a:rPr lang="my-MM" sz="2400" dirty="0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ှသာ </a:t>
            </a:r>
            <a:r>
              <a:rPr lang="en-US" sz="2400" dirty="0" err="1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စာဖတ်တတ</a:t>
            </a:r>
            <a:r>
              <a:rPr lang="en-US" sz="2400" dirty="0" smtClean="0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  <a:r>
              <a:rPr lang="my-MM" sz="2400" dirty="0" smtClean="0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သည</a:t>
            </a:r>
            <a:r>
              <a:rPr lang="en-US" sz="2400" dirty="0" err="1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်ဟ</a:t>
            </a:r>
            <a:r>
              <a:rPr lang="en-US" sz="2400" dirty="0" err="1" smtClean="0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ု</a:t>
            </a:r>
            <a:r>
              <a:rPr lang="my-MM" sz="2400" dirty="0" smtClean="0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ဆို</a:t>
            </a:r>
            <a:r>
              <a:rPr lang="en-US" sz="2400" dirty="0" err="1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နိုင</a:t>
            </a:r>
            <a:r>
              <a:rPr lang="en-US" sz="2400" dirty="0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  <a:r>
              <a:rPr lang="my-MM" sz="2400" dirty="0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ပုံ</a:t>
            </a:r>
            <a:r>
              <a:rPr lang="en-US" sz="2400" dirty="0" smtClean="0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။</a:t>
            </a:r>
            <a:endParaRPr lang="my-MM" sz="2400" dirty="0" smtClean="0">
              <a:solidFill>
                <a:schemeClr val="tx1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1371600" lvl="2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err="1" smtClean="0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စ</a:t>
            </a:r>
            <a:r>
              <a:rPr lang="en-US" sz="2400" dirty="0" err="1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ာပေကိုပညာရပ်အဖြစ</a:t>
            </a:r>
            <a:r>
              <a:rPr lang="en-US" sz="2400" dirty="0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် </a:t>
            </a:r>
            <a:r>
              <a:rPr lang="en-US" sz="2400" dirty="0" err="1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ဖတ်ရှုလေ့လာခြင်းသည</a:t>
            </a:r>
            <a:r>
              <a:rPr lang="en-US" sz="2400" dirty="0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် </a:t>
            </a:r>
            <a:r>
              <a:rPr lang="en-US" sz="2400" dirty="0" err="1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စာပေပညာရှိက</a:t>
            </a:r>
            <a:r>
              <a:rPr lang="en-US" sz="2400" dirty="0" err="1" smtClean="0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ြီးတစ</a:t>
            </a:r>
            <a:r>
              <a:rPr lang="en-US" sz="2400" dirty="0" err="1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်ဦ</a:t>
            </a:r>
            <a:r>
              <a:rPr lang="en-US" sz="2400" dirty="0" err="1" smtClean="0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း</a:t>
            </a:r>
            <a:r>
              <a:rPr lang="my-MM" sz="2400" dirty="0" smtClean="0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ဖ</a:t>
            </a:r>
            <a:r>
              <a:rPr lang="en-US" sz="2400" dirty="0" err="1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ြစ်ဖို့ရန</a:t>
            </a:r>
            <a:r>
              <a:rPr lang="en-US" sz="2400" dirty="0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် </a:t>
            </a:r>
            <a:r>
              <a:rPr lang="en-US" sz="2400" dirty="0" err="1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အကြောင်းပေ</a:t>
            </a:r>
            <a:r>
              <a:rPr lang="en-US" sz="2400" dirty="0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ါ်</a:t>
            </a:r>
            <a:r>
              <a:rPr lang="en-US" sz="2400" dirty="0" err="1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ရုံမ</a:t>
            </a:r>
            <a:r>
              <a:rPr lang="en-US" sz="2400" dirty="0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ျှ</a:t>
            </a:r>
            <a:r>
              <a:rPr lang="en-US" sz="2400" dirty="0" err="1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သာဖြစ</a:t>
            </a:r>
            <a:r>
              <a:rPr lang="my-MM" sz="2400" dirty="0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်ပုံ</a:t>
            </a:r>
            <a:endParaRPr lang="my-MM" sz="2400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35B8117-D2D2-4433-9D1D-48363AC284D9}"/>
              </a:ext>
            </a:extLst>
          </p:cNvPr>
          <p:cNvSpPr/>
          <p:nvPr/>
        </p:nvSpPr>
        <p:spPr>
          <a:xfrm>
            <a:off x="13254" y="4"/>
            <a:ext cx="12178746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y-MM" sz="3200" b="1" dirty="0">
                <a:solidFill>
                  <a:schemeClr val="bg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အကြောင်းအရာပိုင်းပို့ချချက်</a:t>
            </a:r>
            <a:endParaRPr lang="en-US" sz="3200" b="1" dirty="0">
              <a:solidFill>
                <a:schemeClr val="bg1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3666" y="-3146"/>
            <a:ext cx="2176461" cy="114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73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621F185-539A-4BEB-B281-C9E71B11C7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8468" y="1143001"/>
            <a:ext cx="10283484" cy="5714999"/>
          </a:xfrm>
        </p:spPr>
        <p:txBody>
          <a:bodyPr>
            <a:normAutofit/>
          </a:bodyPr>
          <a:lstStyle/>
          <a:p>
            <a:pPr marL="1257300" lvl="2" indent="-342900" algn="just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စ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ာ</a:t>
            </a:r>
            <a:r>
              <a:rPr lang="en-US" sz="2400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အုပ်စာပေသည</a:t>
            </a:r>
            <a:r>
              <a:rPr lang="en-US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် </a:t>
            </a:r>
            <a:r>
              <a:rPr lang="en-US" sz="2400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လူတစ်ဦး၏ဘဝကို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2400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သိသိသာသာ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2400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ပြောင်းလဲသွား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2400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နိုင်ကြောင်း</a:t>
            </a:r>
            <a:r>
              <a:rPr lang="en-US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2400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ဂန္ဓ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ီ</a:t>
            </a:r>
            <a:r>
              <a:rPr lang="en-US" sz="2400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ဖြင</a:t>
            </a:r>
            <a:r>
              <a:rPr lang="en-US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့် </a:t>
            </a:r>
            <a:r>
              <a:rPr lang="en-US" sz="2400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ဥပမာပြထားပုံ</a:t>
            </a:r>
            <a:r>
              <a:rPr lang="en-US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။</a:t>
            </a:r>
          </a:p>
          <a:p>
            <a:pPr marL="1257300" lvl="2" indent="-342900" algn="just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တ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စ်</a:t>
            </a:r>
            <a:r>
              <a:rPr lang="en-US" sz="2400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ဖန</a:t>
            </a:r>
            <a:r>
              <a:rPr lang="en-US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2400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ဓမ္မပဒဝတ္ထုတို့ကိုဖတ</a:t>
            </a:r>
            <a:r>
              <a:rPr lang="en-US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်၍ </a:t>
            </a:r>
            <a:r>
              <a:rPr lang="en-US" sz="2400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ခရစ်ယာန်ဘာသာဝင်မ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ှ</a:t>
            </a:r>
            <a:r>
              <a:rPr lang="en-US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2400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ဗုဒ္ဓဘာသာဝင</a:t>
            </a:r>
            <a:r>
              <a:rPr lang="en-US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2400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ဖြစ်လာသော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2400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အီတာလျံလူမျိုး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2400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အရှင်လောကနာထ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 ရဟန်း</a:t>
            </a:r>
            <a:r>
              <a:rPr lang="en-US" sz="2400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အကြောင်းကို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2400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ဖော်ပြထားပုံ</a:t>
            </a:r>
            <a:r>
              <a:rPr lang="en-US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။</a:t>
            </a:r>
          </a:p>
          <a:p>
            <a:pPr marL="1257300" lvl="2" indent="-342900" algn="just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sz="2400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စ</a:t>
            </a:r>
            <a:r>
              <a:rPr lang="en-US" sz="2400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ာပေကိုဖတ်ရှုပြီးသည</a:t>
            </a:r>
            <a:r>
              <a:rPr lang="en-US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့်</a:t>
            </a:r>
            <a:r>
              <a:rPr lang="en-US" sz="2400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အခ</a:t>
            </a:r>
            <a:r>
              <a:rPr lang="en-US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ါ </a:t>
            </a:r>
            <a:r>
              <a:rPr lang="en-US" sz="2400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တွေးတောဆင်ခြင်မှုပြုရန</a:t>
            </a:r>
            <a:r>
              <a:rPr lang="en-US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် </a:t>
            </a:r>
            <a:r>
              <a:rPr lang="en-US" sz="2400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လိုအ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ပ်ပုံ</a:t>
            </a:r>
            <a:r>
              <a:rPr lang="en-US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၊ </a:t>
            </a:r>
            <a:r>
              <a:rPr lang="en-US" sz="2400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သို့မှသာ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2400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စာပေ</a:t>
            </a:r>
            <a:r>
              <a:rPr lang="en-US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၏ </a:t>
            </a:r>
            <a:r>
              <a:rPr lang="en-US" sz="2400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အရသာမှာ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2400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ပိုမိုပေ</a:t>
            </a:r>
            <a:r>
              <a:rPr lang="en-US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ါ်</a:t>
            </a:r>
            <a:r>
              <a:rPr lang="en-US" sz="2400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လွင်လာမည်ဖြစ</a:t>
            </a:r>
            <a:r>
              <a:rPr lang="en-US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ပုံ</a:t>
            </a:r>
            <a:r>
              <a:rPr lang="en-US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။</a:t>
            </a:r>
          </a:p>
          <a:p>
            <a:pPr marL="1257300" lvl="2" indent="-342900" algn="just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ဝပ်ဒ်ဝပ်သ်၊ အိပ်ချ်ဂျီဝဲလ်၊ ပါးလ်ဘတ်ခ်၊ ဆမ္မ်ားဆက်မော်မ်၊ ဆွီဒင်စာရေးဆရာ တို့ဖြင့် သာဓကပြထားပုံ</a:t>
            </a:r>
            <a:endParaRPr lang="en-US" sz="2400" dirty="0" smtClean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just"/>
            <a:endParaRPr lang="en-US" dirty="0">
              <a:solidFill>
                <a:srgbClr val="002060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just"/>
            <a:endParaRPr lang="en-US" dirty="0">
              <a:solidFill>
                <a:srgbClr val="002060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35B8117-D2D2-4433-9D1D-48363AC284D9}"/>
              </a:ext>
            </a:extLst>
          </p:cNvPr>
          <p:cNvSpPr/>
          <p:nvPr/>
        </p:nvSpPr>
        <p:spPr>
          <a:xfrm>
            <a:off x="13254" y="4"/>
            <a:ext cx="12178746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y-MM" sz="3200" b="1" dirty="0">
                <a:solidFill>
                  <a:schemeClr val="bg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အကြောင်းအရာပိုင်းပို့ချချက်</a:t>
            </a:r>
            <a:endParaRPr lang="en-US" sz="3200" b="1" dirty="0">
              <a:solidFill>
                <a:schemeClr val="bg1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3335" y="14249"/>
            <a:ext cx="2176461" cy="114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70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621F185-539A-4BEB-B281-C9E71B11C7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817" y="1143001"/>
            <a:ext cx="12159183" cy="5714999"/>
          </a:xfrm>
        </p:spPr>
        <p:txBody>
          <a:bodyPr/>
          <a:lstStyle/>
          <a:p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စာတတ်သူ</a:t>
            </a:r>
            <a:r>
              <a:rPr lang="en-US" sz="2400" dirty="0">
                <a:latin typeface="Pyidaungsu" panose="020B0502040204020203" pitchFamily="34" charset="0"/>
                <a:cs typeface="Pyidaungsu" panose="020B0502040204020203" pitchFamily="34" charset="0"/>
              </a:rPr>
              <a:t>၊ </a:t>
            </a:r>
            <a:r>
              <a:rPr lang="en-US" sz="24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စာဖတ်သူ</a:t>
            </a:r>
            <a:r>
              <a:rPr lang="en-US" sz="2400" dirty="0">
                <a:latin typeface="Pyidaungsu" panose="020B0502040204020203" pitchFamily="34" charset="0"/>
                <a:cs typeface="Pyidaungsu" panose="020B0502040204020203" pitchFamily="34" charset="0"/>
              </a:rPr>
              <a:t>၊ </a:t>
            </a:r>
            <a:r>
              <a:rPr lang="en-US" sz="24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ဖတ်ပုံဖတ်နည်း</a:t>
            </a:r>
            <a:r>
              <a:rPr lang="en-US" sz="2400" dirty="0">
                <a:latin typeface="Pyidaungsu" panose="020B0502040204020203" pitchFamily="34" charset="0"/>
                <a:cs typeface="Pyidaungsu" panose="020B0502040204020203" pitchFamily="34" charset="0"/>
              </a:rPr>
              <a:t>၊ </a:t>
            </a:r>
            <a:r>
              <a:rPr lang="en-US" sz="24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ဖတ်သင</a:t>
            </a:r>
            <a:r>
              <a:rPr lang="en-US" sz="2400" dirty="0">
                <a:latin typeface="Pyidaungsu" panose="020B0502040204020203" pitchFamily="34" charset="0"/>
                <a:cs typeface="Pyidaungsu" panose="020B0502040204020203" pitchFamily="34" charset="0"/>
              </a:rPr>
              <a:t>့်</a:t>
            </a:r>
            <a:r>
              <a:rPr lang="en-US" sz="24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သောစာ</a:t>
            </a:r>
            <a:r>
              <a:rPr lang="en-US" sz="2400" dirty="0">
                <a:latin typeface="Pyidaungsu" panose="020B0502040204020203" pitchFamily="34" charset="0"/>
                <a:cs typeface="Pyidaungsu" panose="020B0502040204020203" pitchFamily="34" charset="0"/>
              </a:rPr>
              <a:t>၊ </a:t>
            </a:r>
            <a:r>
              <a:rPr lang="en-US" sz="24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ရရှိသောအကျိုးတို့ကို</a:t>
            </a:r>
            <a:r>
              <a:rPr lang="en-US" sz="2400" dirty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24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တစ်ဆင</a:t>
            </a:r>
            <a:r>
              <a:rPr lang="en-US" sz="2400" dirty="0">
                <a:latin typeface="Pyidaungsu" panose="020B0502040204020203" pitchFamily="34" charset="0"/>
                <a:cs typeface="Pyidaungsu" panose="020B0502040204020203" pitchFamily="34" charset="0"/>
              </a:rPr>
              <a:t>့်</a:t>
            </a:r>
            <a:r>
              <a:rPr lang="en-US" sz="24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ပြီးတစ်ဆင</a:t>
            </a:r>
            <a:r>
              <a:rPr lang="en-US" sz="2400" dirty="0">
                <a:latin typeface="Pyidaungsu" panose="020B0502040204020203" pitchFamily="34" charset="0"/>
                <a:cs typeface="Pyidaungsu" panose="020B0502040204020203" pitchFamily="34" charset="0"/>
              </a:rPr>
              <a:t>့်</a:t>
            </a:r>
            <a:r>
              <a:rPr lang="en-US" sz="24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တင်ပြထားပုံမှာ</a:t>
            </a:r>
            <a:r>
              <a:rPr lang="en-US" sz="2400" dirty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24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ဗဟုသုတရစေ</a:t>
            </a:r>
            <a:r>
              <a:rPr lang="en-US" sz="2400" dirty="0">
                <a:latin typeface="Pyidaungsu" panose="020B0502040204020203" pitchFamily="34" charset="0"/>
                <a:cs typeface="Pyidaungsu" panose="020B0502040204020203" pitchFamily="34" charset="0"/>
              </a:rPr>
              <a:t>။ </a:t>
            </a:r>
            <a:endParaRPr lang="my-MM" sz="2400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စာဖတ်ပြီးနောက</a:t>
            </a:r>
            <a:r>
              <a:rPr lang="en-US" sz="2400" dirty="0">
                <a:latin typeface="Pyidaungsu" panose="020B0502040204020203" pitchFamily="34" charset="0"/>
                <a:cs typeface="Pyidaungsu" panose="020B0502040204020203" pitchFamily="34" charset="0"/>
              </a:rPr>
              <a:t>် </a:t>
            </a:r>
            <a:r>
              <a:rPr lang="en-US" sz="24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တွေးတော</a:t>
            </a:r>
            <a:r>
              <a:rPr lang="en-US" sz="2400" dirty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24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ဆင်ခြင်ရန်လိုကြောင်း</a:t>
            </a:r>
            <a:r>
              <a:rPr lang="en-US" sz="2400" dirty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24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အဆိုအမိန</a:t>
            </a:r>
            <a:r>
              <a:rPr lang="en-US" sz="2400" dirty="0">
                <a:latin typeface="Pyidaungsu" panose="020B0502040204020203" pitchFamily="34" charset="0"/>
                <a:cs typeface="Pyidaungsu" panose="020B0502040204020203" pitchFamily="34" charset="0"/>
              </a:rPr>
              <a:t>့်</a:t>
            </a:r>
            <a:r>
              <a:rPr lang="my-MM" sz="2400" dirty="0">
                <a:latin typeface="Pyidaungsu" panose="020B0502040204020203" pitchFamily="34" charset="0"/>
                <a:cs typeface="Pyidaungsu" panose="020B0502040204020203" pitchFamily="34" charset="0"/>
              </a:rPr>
              <a:t>များ</a:t>
            </a:r>
            <a:r>
              <a:rPr lang="en-US" sz="2400" dirty="0">
                <a:latin typeface="Pyidaungsu" panose="020B0502040204020203" pitchFamily="34" charset="0"/>
                <a:cs typeface="Pyidaungsu" panose="020B0502040204020203" pitchFamily="34" charset="0"/>
              </a:rPr>
              <a:t>၊ </a:t>
            </a:r>
            <a:r>
              <a:rPr lang="en-US" sz="24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ဥပမာ</a:t>
            </a:r>
            <a:r>
              <a:rPr lang="my-MM" sz="2400" dirty="0">
                <a:latin typeface="Pyidaungsu" panose="020B0502040204020203" pitchFamily="34" charset="0"/>
                <a:cs typeface="Pyidaungsu" panose="020B0502040204020203" pitchFamily="34" charset="0"/>
              </a:rPr>
              <a:t>များဖြင့်</a:t>
            </a:r>
            <a:r>
              <a:rPr lang="en-US" sz="2400" dirty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24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စေတနာ</a:t>
            </a:r>
            <a:r>
              <a:rPr lang="en-US" sz="2400" dirty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24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နှိုးဆွရေးထား</a:t>
            </a:r>
            <a:r>
              <a:rPr lang="en-US" sz="2400" dirty="0">
                <a:latin typeface="Pyidaungsu" panose="020B0502040204020203" pitchFamily="34" charset="0"/>
                <a:cs typeface="Pyidaungsu" panose="020B0502040204020203" pitchFamily="34" charset="0"/>
              </a:rPr>
              <a:t>။ </a:t>
            </a:r>
            <a:endParaRPr lang="my-MM" sz="2400" dirty="0" smtClean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my-MM" sz="2400" smtClean="0">
                <a:latin typeface="Pyidaungsu" panose="020B0502040204020203" pitchFamily="34" charset="0"/>
                <a:cs typeface="Pyidaungsu" panose="020B0502040204020203" pitchFamily="34" charset="0"/>
              </a:rPr>
              <a:t>စာဖတ်ပုံ၊ ဖတ်နည်းနှင့်ပတ်သက်၍ လမ်းညွှန်ထားသော စကားပြေကောင်းတစ်ပုဒ်ဟုဆိုနိုင်။</a:t>
            </a:r>
            <a:endParaRPr lang="en-US" sz="2400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just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just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35B8117-D2D2-4433-9D1D-48363AC284D9}"/>
              </a:ext>
            </a:extLst>
          </p:cNvPr>
          <p:cNvSpPr/>
          <p:nvPr/>
        </p:nvSpPr>
        <p:spPr>
          <a:xfrm>
            <a:off x="13254" y="4"/>
            <a:ext cx="12178746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y-MM" sz="28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ခြုံငုံသုံးသပ်ချက်</a:t>
            </a:r>
            <a:endParaRPr lang="en-US" sz="2800" dirty="0"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804" y="0"/>
            <a:ext cx="2176461" cy="115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93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621F185-539A-4BEB-B281-C9E71B11C7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8946" y="1143001"/>
            <a:ext cx="9929612" cy="5714999"/>
          </a:xfrm>
        </p:spPr>
        <p:txBody>
          <a:bodyPr>
            <a:normAutofit lnSpcReduction="10000"/>
          </a:bodyPr>
          <a:lstStyle/>
          <a:p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my-MM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၁။ 	စာဖတ်သူနှင့်စာပေ စကားပြေကိုဖတ်ရခြင်းအားဖြင့် မည်သို့သောအကျိုး 	ကျေးဇူးများ 	ရရှိလာသနည်း။ အကိုးအကားပြ၍ ဖြေဆိုပါ။</a:t>
            </a:r>
          </a:p>
          <a:p>
            <a:pPr algn="just">
              <a:lnSpc>
                <a:spcPct val="150000"/>
              </a:lnSpc>
            </a:pPr>
            <a:r>
              <a:rPr lang="my-MM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၂။ 	မည်ကဲ့သို့သောသူကို စာဖတ်တတ်သူဟု ခေါ်ဆိုနိုင်သနည်း။ စာဖတ်သူနှင့် 	စာပေ စကားပြေကိုမှီး၍ သုံးသပ်တင်ပြပါ။</a:t>
            </a:r>
          </a:p>
          <a:p>
            <a:pPr algn="just">
              <a:lnSpc>
                <a:spcPct val="150000"/>
              </a:lnSpc>
            </a:pPr>
            <a:r>
              <a:rPr lang="my-MM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၃။	စာဖတ်သူနှင့်စာပေ စကားပြေကို ရည်ရွယ်ချက်ရောက်အောင် 	အကြောင်းအရာပိုင်းမှ မည်သို့ပို့ဆောင်ထားသနည်း။ </a:t>
            </a:r>
          </a:p>
          <a:p>
            <a:pPr algn="just">
              <a:lnSpc>
                <a:spcPct val="150000"/>
              </a:lnSpc>
            </a:pPr>
            <a:r>
              <a:rPr lang="my-MM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၄။ 	လူ့ဘဝအကြောင်း ရိုးသားစွာသရုပ်ဖော်ထားသော ဝတ္ထုမျိုးသည် 	ဖတ်သူအပေါ် မည်သို့ ဩဇာသက်ရောက်စေသနည်း။ အထောက်အထားပြ၍ 	ဖြေပါ။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just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35B8117-D2D2-4433-9D1D-48363AC284D9}"/>
              </a:ext>
            </a:extLst>
          </p:cNvPr>
          <p:cNvSpPr/>
          <p:nvPr/>
        </p:nvSpPr>
        <p:spPr>
          <a:xfrm>
            <a:off x="7059" y="9244"/>
            <a:ext cx="12178746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y-MM" sz="3200" b="1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လမ်းညွှန်မေးခွန်း</a:t>
            </a:r>
            <a:endParaRPr lang="en-US" sz="3200" b="1" dirty="0"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804" y="0"/>
            <a:ext cx="2176461" cy="115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72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621F185-539A-4BEB-B281-C9E71B11C7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817" y="1143001"/>
            <a:ext cx="12159183" cy="5714999"/>
          </a:xfrm>
        </p:spPr>
        <p:txBody>
          <a:bodyPr/>
          <a:lstStyle/>
          <a:p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r>
              <a:rPr lang="my-MM" sz="32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သက်ရှည်ကျန်းမာ၊ စိတ်ချမ်းသာ၊ </a:t>
            </a:r>
          </a:p>
          <a:p>
            <a:r>
              <a:rPr lang="my-MM" sz="32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လိုရာဆန္ဒပြည့်ပါစေ</a:t>
            </a:r>
            <a:endParaRPr lang="en-US" sz="3200" dirty="0"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35B8117-D2D2-4433-9D1D-48363AC284D9}"/>
              </a:ext>
            </a:extLst>
          </p:cNvPr>
          <p:cNvSpPr/>
          <p:nvPr/>
        </p:nvSpPr>
        <p:spPr>
          <a:xfrm>
            <a:off x="13254" y="4"/>
            <a:ext cx="12178746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သတင်းအချက်အလက်နည်းပညာတက္ကသိုလ</a:t>
            </a:r>
            <a:r>
              <a:rPr lang="en-US" sz="2800" dirty="0"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804" y="0"/>
            <a:ext cx="2176461" cy="115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81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</TotalTime>
  <Words>754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Pyidaungsu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Microsoft account</cp:lastModifiedBy>
  <cp:revision>34</cp:revision>
  <dcterms:created xsi:type="dcterms:W3CDTF">2021-12-03T05:13:48Z</dcterms:created>
  <dcterms:modified xsi:type="dcterms:W3CDTF">2022-04-12T03:01:16Z</dcterms:modified>
</cp:coreProperties>
</file>