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9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0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1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42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9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9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5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0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4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99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4/12/2022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57F1E4F-1CFF-5643-939E-217C01CDF565}" type="slidenum">
              <a:rPr lang="en-US" smtClean="0">
                <a:solidFill>
                  <a:srgbClr val="5FCBEF"/>
                </a:solidFill>
              </a:rPr>
              <a:pPr defTabSz="457200"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9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my-MM" sz="3200" b="1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မြန်မာ့ရိုးရာဓလေ့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656823" y="1146219"/>
            <a:ext cx="108568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my-MM" sz="2400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ခေတ်			- လွတ်လပ်ရေးခေတ်</a:t>
            </a: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ကောက်နုတ် 	- မြန်မာ့ရေးရာ၊ မြန်မာစာဌာန၊ ရန်ကုန်တက္ကသိုလ်</a:t>
            </a: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ရည်ရွယ်ချက်	- မျိုးရိုးစဉ်ဆက် လိုက်နာကျင့်သုံးခဲ့သော ဓလေ့ထုံးတမ်း 									အစဉ်အလာကောင်းများကို သိရှိလိုက်နာ ထိန်းသိမ်းကြစေရန်</a:t>
            </a:r>
            <a:endParaRPr lang="en-US" sz="2400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>
              <a:lnSpc>
                <a:spcPct val="150000"/>
              </a:lnSpc>
            </a:pPr>
            <a:endParaRPr lang="en-US" sz="2200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>
              <a:lnSpc>
                <a:spcPct val="150000"/>
              </a:lnSpc>
            </a:pPr>
            <a:endParaRPr lang="en-US" sz="2200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2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my-MM" sz="3200" b="1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မြန်မာ့ရိုးရာဓလေ့</a:t>
            </a:r>
            <a:endParaRPr lang="my-MM" sz="32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940158" y="914399"/>
            <a:ext cx="1029021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>
              <a:lnSpc>
                <a:spcPct val="150000"/>
              </a:lnSpc>
            </a:pPr>
            <a:r>
              <a:rPr lang="my-MM" sz="3200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စားသောက်</a:t>
            </a:r>
            <a:r>
              <a:rPr lang="en-US" sz="3200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မှု</a:t>
            </a:r>
            <a:r>
              <a:rPr lang="my-MM" sz="3200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ဆိုင်ရာ</a:t>
            </a:r>
            <a:r>
              <a:rPr lang="en-US" sz="3200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များ</a:t>
            </a:r>
            <a:endParaRPr lang="my-MM" sz="3200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မိသားစုဝိုင်းဖွဲ့ကာ စားသောက်</a:t>
            </a:r>
            <a:r>
              <a:rPr lang="en-US" sz="2400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ကြပုံ</a:t>
            </a:r>
            <a:endParaRPr lang="my-MM" sz="2400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လူကြီးမိဘများထိုင်ပြီးမှ လူငယ်များထိုင်</a:t>
            </a:r>
            <a:r>
              <a:rPr lang="en-US" sz="2400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ကြပုံ</a:t>
            </a:r>
            <a:endParaRPr lang="my-MM" sz="2400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လူကြီးမိဘများကို ဦးချပြီးမှ ကျန်လူများစား</a:t>
            </a:r>
            <a:r>
              <a:rPr lang="en-US" sz="2400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ကြပုံ</a:t>
            </a:r>
            <a:endParaRPr lang="my-MM" sz="2400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ထမင်းကို လက်ယာလက်ဖြစ်စား၊ ဟင်းရည်ကို လက်ဝဲလက်ဖြင့် ခပ်</a:t>
            </a:r>
            <a:r>
              <a:rPr lang="en-US" sz="2400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ကြပုံ</a:t>
            </a:r>
            <a:endParaRPr lang="my-MM" sz="2400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ထမင်းလုတ်ကြီးကြီးယူ၍ ပလုတ်ပလောင်းမစား</a:t>
            </a:r>
            <a:r>
              <a:rPr lang="en-US" sz="2400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သင</a:t>
            </a:r>
            <a:r>
              <a:rPr lang="en-US" sz="2400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ပုံ</a:t>
            </a:r>
            <a:endParaRPr lang="my-MM" sz="2400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စားနေစဉ် စကားပြောခြင်း၊ အသံမြည်ခြင်း၊ နှာချေခြင်း၊ ချောင်းဆိုးခြင်း၊ တံတွေးဟပ်ခြင်း</a:t>
            </a:r>
            <a:r>
              <a:rPr lang="en-US" sz="2400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တို့ကို</a:t>
            </a:r>
            <a:r>
              <a:rPr lang="en-US" sz="2400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ရှောင်ကြဉ်သင</a:t>
            </a:r>
            <a:r>
              <a:rPr lang="en-US" sz="2400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ပုံ</a:t>
            </a:r>
            <a:endParaRPr lang="my-MM" sz="2400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ဧည့်သည်ကို အလေးအမြတ်ထားလေ့ရှိပ</a:t>
            </a:r>
            <a:r>
              <a:rPr lang="my-MM" sz="2400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ုံ</a:t>
            </a:r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0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my-MM" sz="3200" b="1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မြန်မာ့ရိုးရာဓလေ့</a:t>
            </a:r>
            <a:endParaRPr lang="my-MM" sz="32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669701" y="1171977"/>
            <a:ext cx="1083113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>
              <a:lnSpc>
                <a:spcPct val="150000"/>
              </a:lnSpc>
            </a:pPr>
            <a:r>
              <a:rPr lang="my-MM" sz="3200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ဝတ်စားဆင်ယင်မှုဆိုင်ရာ</a:t>
            </a:r>
            <a:r>
              <a:rPr lang="en-US" sz="3200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များ</a:t>
            </a:r>
            <a:endParaRPr lang="my-MM" sz="3200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ဆံပင်ကို အလေးအမြတ်ထားကြပုံ</a:t>
            </a: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အဝတ်ကို နေရာဌာနလိုက်၍ ဝတ်ဆင်လေ့ရှိပုံ</a:t>
            </a: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သဘင်အခမ်းအနားတို့တွင် အမ</a:t>
            </a:r>
            <a:r>
              <a:rPr lang="my-MM" sz="2400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ျိုသားများသည် ပုဆိုး၊ ရှပ်အင်္ကျီလက်ရှည်၊ တိုက်ပုံ၊ ခေါင်ပေါင်း ဝတ်ဆင်လေ့ရှိပုံ</a:t>
            </a: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အမျိုးသမီးများသည် ထဘီ၊ အင်္ကျီလက်ရှည်၊ ပဝါ/ ခြုံထည်/ တဘက်ဆင်မြန်းလေ့ရှိပုံ</a:t>
            </a:r>
            <a:endParaRPr lang="my-MM" sz="2400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 defTabSz="457200"/>
            <a:endParaRPr lang="my-MM" sz="2800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 defTabSz="457200"/>
            <a:endParaRPr lang="en-US" sz="2800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2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my-MM" sz="3200" b="1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မြန်မာ့ရိုးရာဓလေ့</a:t>
            </a:r>
            <a:endParaRPr lang="my-MM" sz="32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934278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>
              <a:lnSpc>
                <a:spcPct val="150000"/>
              </a:lnSpc>
            </a:pPr>
            <a:r>
              <a:rPr lang="en-US" sz="3200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နေထိုင်မှုဆိုင်ရာများ</a:t>
            </a:r>
            <a:endParaRPr lang="en-US" sz="2400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မိသားစု</a:t>
            </a:r>
            <a:r>
              <a:rPr lang="en-US" sz="2400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သိုက်သိုက်ဝန်းဝန်းနေတတ်ကြပုံ</a:t>
            </a:r>
            <a:endParaRPr lang="en-US" sz="2400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မိဘများက</a:t>
            </a:r>
            <a:r>
              <a:rPr lang="en-US" sz="2400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ဆုံးမသည်ကို</a:t>
            </a:r>
            <a:r>
              <a:rPr lang="en-US" sz="2400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ကောင်းစွာနာယူကြပုံ</a:t>
            </a:r>
            <a:endParaRPr lang="en-US" sz="2400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ကျစ်ကျစ်လျစ်လျစ</a:t>
            </a:r>
            <a:r>
              <a:rPr lang="en-US" sz="2400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2400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နေထိုင်ကြပုံ</a:t>
            </a:r>
            <a:endParaRPr lang="en-US" sz="2400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 defTabSz="457200"/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sz="2400" b="1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 defTabSz="457200"/>
            <a:endParaRPr lang="en-US" sz="2400" b="1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9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my-MM" sz="3200" b="1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မြန်မာ့ရိုးရာဓလေ့</a:t>
            </a:r>
            <a:endParaRPr lang="my-MM" sz="32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659356" y="914399"/>
            <a:ext cx="1069238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>
              <a:lnSpc>
                <a:spcPct val="150000"/>
              </a:lnSpc>
            </a:pPr>
            <a:r>
              <a:rPr lang="en-US" sz="32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လ</a:t>
            </a:r>
            <a:r>
              <a:rPr lang="en-US" sz="3200" b="1" dirty="0" err="1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ူမှုဆက်ဆ</a:t>
            </a:r>
            <a:r>
              <a:rPr lang="en-US" sz="32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ံရေးဆိုင်ရာများ</a:t>
            </a:r>
            <a:endParaRPr lang="en-US" sz="32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 defTabSz="457200">
              <a:lnSpc>
                <a:spcPct val="150000"/>
              </a:lnSpc>
            </a:pP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ယဉ်ကျေးစွာပြောဆိုကြပုံ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အတုံ့အပြန်ကျင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သုံးရမည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ကျင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ဝတ်များကို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လေးစားလိုက်နာကြပုံ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်္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ဂလသုတ်လာ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်္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ဂလာတရား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(၃၈)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ပါးနှင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အညီ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လိုက်နာကျင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သုံးကြပုံ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သာရေး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နာရေးကိစ္စများတွင</a:t>
            </a:r>
            <a:r>
              <a:rPr lang="en-US" sz="24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24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ရိုင်းပင်းကူညီကြပုံ</a:t>
            </a: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 defTabSz="457200">
              <a:lnSpc>
                <a:spcPct val="150000"/>
              </a:lnSpc>
            </a:pPr>
            <a:endParaRPr lang="en-US" sz="24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>
              <a:lnSpc>
                <a:spcPct val="150000"/>
              </a:lnSpc>
            </a:pPr>
            <a:endParaRPr lang="en-US" sz="2400" b="1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85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 err="1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သတင်းအချက်အလက်နည်းပညာတက္ကသိုလ</a:t>
            </a:r>
            <a:r>
              <a:rPr lang="en-US" sz="2800" b="1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93427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>
              <a:lnSpc>
                <a:spcPct val="150000"/>
              </a:lnSpc>
            </a:pPr>
            <a:r>
              <a:rPr lang="en-US" sz="32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သက်ရှည်ကျန်းမာ</a:t>
            </a:r>
            <a:r>
              <a:rPr lang="en-US" sz="32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32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စိတ်ချမ်းသာ</a:t>
            </a:r>
            <a:endParaRPr lang="en-US" sz="3200" b="1" dirty="0" smtClean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>
              <a:lnSpc>
                <a:spcPct val="150000"/>
              </a:lnSpc>
            </a:pPr>
            <a:r>
              <a:rPr lang="en-US" sz="32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လိုရာဆန္ဒပြည</a:t>
            </a:r>
            <a:r>
              <a:rPr lang="en-US" sz="3200" b="1" dirty="0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3200" b="1" dirty="0" err="1" smtClean="0">
                <a:solidFill>
                  <a:prstClr val="black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ပါစေ</a:t>
            </a:r>
            <a:endParaRPr lang="en-US" sz="3200" b="1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9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784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Pyidaungsu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15</cp:revision>
  <dcterms:created xsi:type="dcterms:W3CDTF">2022-03-13T03:27:18Z</dcterms:created>
  <dcterms:modified xsi:type="dcterms:W3CDTF">2022-04-12T03:22:06Z</dcterms:modified>
</cp:coreProperties>
</file>