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6" r:id="rId13"/>
    <p:sldId id="277" r:id="rId14"/>
    <p:sldId id="278" r:id="rId15"/>
    <p:sldId id="279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D850-8D59-4BD8-A653-AEFB8E0C7E1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59CB-3B8A-405B-AF18-FA601FB9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D850-8D59-4BD8-A653-AEFB8E0C7E1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59CB-3B8A-405B-AF18-FA601FB9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D850-8D59-4BD8-A653-AEFB8E0C7E1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59CB-3B8A-405B-AF18-FA601FB9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1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D850-8D59-4BD8-A653-AEFB8E0C7E1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59CB-3B8A-405B-AF18-FA601FB9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D850-8D59-4BD8-A653-AEFB8E0C7E1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59CB-3B8A-405B-AF18-FA601FB9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2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D850-8D59-4BD8-A653-AEFB8E0C7E1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59CB-3B8A-405B-AF18-FA601FB9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6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D850-8D59-4BD8-A653-AEFB8E0C7E1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59CB-3B8A-405B-AF18-FA601FB9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4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D850-8D59-4BD8-A653-AEFB8E0C7E1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59CB-3B8A-405B-AF18-FA601FB9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5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D850-8D59-4BD8-A653-AEFB8E0C7E1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59CB-3B8A-405B-AF18-FA601FB9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D850-8D59-4BD8-A653-AEFB8E0C7E1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59CB-3B8A-405B-AF18-FA601FB9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4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D850-8D59-4BD8-A653-AEFB8E0C7E1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59CB-3B8A-405B-AF18-FA601FB9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9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CD850-8D59-4BD8-A653-AEFB8E0C7E1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59CB-3B8A-405B-AF18-FA601FB9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1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သတင်းအချက်အလက်နည်းပညာတက္ကသိုလ</a:t>
            </a:r>
            <a:r>
              <a:rPr lang="en-US" sz="2800" b="1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10486763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my-MM" sz="36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ကဗျာပို့ချချက်</a:t>
            </a:r>
          </a:p>
          <a:p>
            <a:pPr algn="just">
              <a:lnSpc>
                <a:spcPct val="150000"/>
              </a:lnSpc>
            </a:pPr>
            <a:r>
              <a:rPr lang="my-MM" sz="36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(၁) လောကသာရပျို့</a:t>
            </a:r>
          </a:p>
          <a:p>
            <a:pPr algn="just">
              <a:lnSpc>
                <a:spcPct val="150000"/>
              </a:lnSpc>
            </a:pPr>
            <a:r>
              <a:rPr lang="my-MM" sz="36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(၂) ဩဝါဒထူးပျို့</a:t>
            </a:r>
          </a:p>
          <a:p>
            <a:pPr algn="just">
              <a:lnSpc>
                <a:spcPct val="150000"/>
              </a:lnSpc>
            </a:pPr>
            <a:r>
              <a:rPr lang="my-MM" sz="36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(၃) တို့တိုင်းပြည်</a:t>
            </a:r>
            <a:endParaRPr lang="en-US" sz="36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36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(၄) </a:t>
            </a:r>
            <a:r>
              <a:rPr lang="en-US" sz="36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မင်းရဲကျော်စွာ</a:t>
            </a:r>
            <a:r>
              <a:rPr lang="en-US" sz="36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36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(၅) </a:t>
            </a:r>
            <a:r>
              <a:rPr lang="en-US" sz="36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ရေကြောင</a:t>
            </a:r>
            <a:r>
              <a:rPr lang="en-US" sz="36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36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လောင်သောမီး</a:t>
            </a:r>
            <a:endParaRPr lang="my-MM" sz="36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81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2800" b="1" dirty="0" smtClean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အက</a:t>
            </a:r>
            <a:r>
              <a:rPr lang="my-MM" sz="2800" b="1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ြောင်းအရာပိုင်းပို့ချချက်</a:t>
            </a:r>
            <a:endParaRPr lang="en-US" sz="28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934278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အဋ္ဌမပိုဒ်တွင် လူမှုရေးနှင့်ပတ်သက်ပြီးလမ်းညွှန်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မိမိပြည့်စုံတင့်တယ်လာပါက မိမိအရိပ်အောက် ခိုဝင်လာသူများကို အပူအဆာငြိမ်းအောင် လုပ်ဆောင်ပေးသင့်ပုံ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ဆွေမျိုးမိတ်ဆွေအပေါင်းတို့ကိုလည်း သနားကြင်နာစိတ်ဖြင့် မစချီးမြှင့် ရမည်ဖြစ်ပုံ</a:t>
            </a: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24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2800" b="1" dirty="0" smtClean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အက</a:t>
            </a:r>
            <a:r>
              <a:rPr lang="my-MM" sz="2800" b="1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ြောင်းအရာပိုင်းပို့ချချက</a:t>
            </a:r>
            <a:r>
              <a:rPr lang="my-MM" sz="2800" b="1" dirty="0" smtClean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endParaRPr lang="en-US" sz="28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104996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နဝမပိုဒ်တွင်လည်း လူမှုရေးနှင့်ပတ်သက်ပြီး ဆုံးမညွှန်ကြား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လူတိုင်းလူတိုင်းကို ချစ်ချစ်ခင်ခင်၊ ဖော်ဖော်ရွေရွေ၊ သာယာချိုမြစွာ ပြောဆို ဆက်ဆံရန်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လောကဝတ္တရားအမျိုးအမျိုးနှင့် အမှုကိစ္စအားလုံးတို့ကို ပြီးငြိမ်းအောင် ဆောင်ရွက်ရန်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သူစိမ်းသူကျက်တို့ကို မွေ့မွေ့လျော်လျော် ပျော်ပျော်ပါးပါး ချိုချိုအေးအေးဖြင့် ပေးကမ်းဆက်ဆံရန်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သား၊ မြေး၊ ဆွေမျိုး၊ ကျေးကျွန်အားလုံးတို့ကိုလည်း မညှိုးငယ်ရအောင် ကျွေးမွေးပြုစုရန်</a:t>
            </a:r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4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2800" b="1" dirty="0" smtClean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အက</a:t>
            </a:r>
            <a:r>
              <a:rPr lang="my-MM" sz="2800" b="1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ြောင်းအရာပိုင်းပို့ချချက</a:t>
            </a:r>
            <a:r>
              <a:rPr lang="my-MM" sz="2800" b="1" dirty="0" smtClean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endParaRPr lang="en-US" sz="28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10499642" cy="909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ပညာရေး</a:t>
            </a:r>
            <a:endParaRPr lang="en-US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ပညာကို ငယ်စဉ်ကပင် သင်ယူရန်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ဆရာ့စစ်ထံ၌ ချစ်ကြောက်ရိုသေစွာ ချဉ်းကပ်လုပ်ကျွေး၊ အခွင့်ကောင်း စောင့်ကာ ပညာဆည်းပ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ူး</a:t>
            </a:r>
            <a:endParaRPr lang="my-MM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ဆရာက ကြိမ်းမောင်းသော်လည်း သည်းခံ၍ သင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endParaRPr lang="my-MM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နေ့စဉ် သင်ကြားပြီးသင်ခန်းစာများကို လေ့လာမှတ်သား သိမ်းဆည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်းထား</a:t>
            </a:r>
            <a:endParaRPr lang="my-MM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ပညာပြည့်ဝသူများဖြစ်အောင် ကျင့်ကြံက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ြ</a:t>
            </a:r>
            <a:endParaRPr lang="en-US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ပညာရပ်တစ်ရပ်ကို တတ်ကျွမ်းအောင် သင်ယူသင့်ပ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ုံ</a:t>
            </a:r>
            <a:endParaRPr lang="en-US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အတတ်ပညာချို့တဲ့ပါက အကြောင်းအကျိုးမမြင်၍ ဆင်းရဲတတ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ကဲ့ရဲ့ခြင်း၊ ပြစ်တင်ခြင်း၊ မရိုမသေပြုခြင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်းခ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ံရတတ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endParaRPr lang="my-MM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my-MM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my-MM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my-MM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550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2800" b="1" dirty="0" smtClean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အက</a:t>
            </a:r>
            <a:r>
              <a:rPr lang="my-MM" sz="2800" b="1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ြောင်းအရာပိုင်းပို့ချချက</a:t>
            </a:r>
            <a:r>
              <a:rPr lang="my-MM" sz="2800" b="1" dirty="0" smtClean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endParaRPr lang="en-US" sz="28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10499642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စီးပွားရေး</a:t>
            </a:r>
            <a:endParaRPr lang="en-US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လုံ့လ၊ ဝီရိယ၊ ပညာတို့ဖြင့် ကြီးပွားချမ်းသာအောင်အားထုတ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endParaRPr lang="en-US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ယော</a:t>
            </a: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က်ျ</a:t>
            </a:r>
            <a:r>
              <a:rPr lang="en-US" sz="2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ား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မြတ်တို့ထ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ုံး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က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ြွက်သေတစ်ခ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ုအရင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်းပြုသည့်ထုံးကို နှလုံးမ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ူ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ကာ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ကြံစည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က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ြိုးစားသင့်ပ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ုံ</a:t>
            </a:r>
            <a:endParaRPr lang="en-US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ဖြည်းဖြည်းမှန်မှန် စေ့စေ့စပ်စပ် ကျစ်ကျစ်လျစ်လျစ် ရှာဖွေ စုဆောင်း</a:t>
            </a:r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my-MM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my-MM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32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2800" b="1" dirty="0" smtClean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အက</a:t>
            </a:r>
            <a:r>
              <a:rPr lang="my-MM" sz="2800" b="1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ြောင်းအရာပိုင်းပို့ချချက</a:t>
            </a:r>
            <a:r>
              <a:rPr lang="my-MM" sz="2800" b="1" dirty="0" smtClean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endParaRPr lang="en-US" sz="28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10499642" cy="937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လူမှု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ရေး</a:t>
            </a:r>
            <a:endParaRPr lang="en-US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ခ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ျိုမ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ြသ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ာယ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 ဖော</a:t>
            </a: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ရ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ွေစ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ွာ ပြောဆို ဆက်ဆ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ံ</a:t>
            </a:r>
            <a:endParaRPr lang="en-US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မိတ်ကောင်း ဆွေကောင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်းတ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ို့နှင့်သာ ပေါင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်း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အချစ်အခင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မပျက်အောင်နေ</a:t>
            </a:r>
            <a:endParaRPr lang="my-MM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ကုန်းချော၊ ကုန်းတိုက်စကားများကို မယုံ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ရ</a:t>
            </a:r>
            <a:endParaRPr lang="en-US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လ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ူကြီးသူမတို့၏ ထုံစံနည်းနာတို့ကို မှတ်သားနာယ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ူ</a:t>
            </a:r>
            <a:endParaRPr lang="my-MM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ာန်မာနမထားဘဲ ဖြောင့်မတ်မှန်ကန်စွာ ပြောဆို နေထိုင် လုပ်ကိုင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endParaRPr lang="en-US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မိမိပြည့်စုံတင့်တယ်လာပါက မိမိအရိပ်အောက် ခိုဝင်လာသူများကို အပူအဆာငြိမ်းအောင် လုပ်ဆောင်ပ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ေး</a:t>
            </a:r>
            <a:endParaRPr lang="my-MM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ဆွေမျိုးမိတ်ဆွေအပေါင်းတို့ကိုလည်း သနားကြင်နာစိတ်ဖြင့် မစချီးမြှင့် </a:t>
            </a:r>
            <a:endParaRPr lang="en-US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လောကဝတ္တရ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ား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များ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န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ှင့် အမှုကိစ္စအားလုံးတို့ကို ပြီးငြိမ်းအောင် ဆောင်ရွ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က</a:t>
            </a: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endParaRPr lang="my-MM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my-MM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my-MM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my-MM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408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2800" b="1" dirty="0" smtClean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အက</a:t>
            </a:r>
            <a:r>
              <a:rPr lang="my-MM" sz="2800" b="1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ြောင်းအရာပိုင်းပို့ချချက</a:t>
            </a:r>
            <a:r>
              <a:rPr lang="my-MM" sz="2800" b="1" dirty="0" smtClean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endParaRPr lang="en-US" sz="28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10499642" cy="712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အိမ်ထောင်ရေး</a:t>
            </a:r>
            <a:endParaRPr lang="en-US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အ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ိမ်ထောင်သက်မွေးမှုသည် အမှုကိစ္စရှုပ်ထွေးများပ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ြား</a:t>
            </a:r>
            <a:endParaRPr lang="my-MM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လူမှုရေးရာ အဖြာဖြာကို ကျွမ်းကျင်လိမ္မာပါးနပ်စွာ ကျင့်ကြံဆောင်ရွက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endParaRPr lang="en-US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ကျေးဇူးရှင် မ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ိ</a:t>
            </a: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ဘ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န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ှင့် သားမယား၊ အမျိုးအဆွေ၊ အခြွေအရံတို့ကို ချမ်းသာအောင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ထား</a:t>
            </a:r>
            <a:endParaRPr lang="my-MM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my-MM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my-MM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my-MM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my-MM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7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2800" b="1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လေ့ကျင့်ရန်မေးခွန်းများ</a:t>
            </a:r>
            <a:endParaRPr lang="en-US" sz="28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104094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၁။	လောကသာရပျို့မှ စာဆိုကန်တော်မင်းကျောင်းဆရာတော်၏ အမျိုးလေးပါးတို့ 	အပေါ်ထားရှိသော စေတနာကို ပေါ်လွင်အောင်တင်ပြပါ။</a:t>
            </a:r>
          </a:p>
          <a:p>
            <a:pPr algn="just">
              <a:lnSpc>
                <a:spcPct val="150000"/>
              </a:lnSpc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၂။ လောကသာရပျို့၏ရည်ရွယ်ချက်ကို ဖော်ပြ၍ ရည်ရွယ်ချက်ရောက်အောင် 	အကြောင်းအရာပိုင်းမှ မည်သို့ပို့ဆောင်ထားသနည်း။ ရှင်းလင်းဖြေဆိုပါ။</a:t>
            </a:r>
          </a:p>
          <a:p>
            <a:pPr algn="just">
              <a:lnSpc>
                <a:spcPct val="150000"/>
              </a:lnSpc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၃။ 	ကန်တော်မင်းကျောင်းဆရာတော်၏ လောကီရေးရာဆုံးမဩဝါဒများကို သုံးသပ် 	ဖြေဆိုပါ။</a:t>
            </a:r>
          </a:p>
          <a:p>
            <a:pPr algn="ctr"/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931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2800" b="1" dirty="0" smtClean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အက</a:t>
            </a:r>
            <a:r>
              <a:rPr lang="my-MM" sz="2800" b="1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ြောင်းအရာပိုင်းပို့ချချက</a:t>
            </a:r>
            <a:r>
              <a:rPr lang="my-MM" sz="2800" b="1" dirty="0" smtClean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endParaRPr lang="en-US" sz="28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104094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my-MM" sz="32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သက်ရှည်ကျန်းမာ၊ စိတ်ချမ်းသာ၊ </a:t>
            </a:r>
          </a:p>
          <a:p>
            <a:pPr algn="ctr">
              <a:lnSpc>
                <a:spcPct val="150000"/>
              </a:lnSpc>
            </a:pPr>
            <a:r>
              <a:rPr lang="my-MM" sz="32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လိုရာဆန္ဒပြည့်ပါစေ</a:t>
            </a:r>
            <a:endParaRPr lang="en-US" sz="32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0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3200" b="1" dirty="0" smtClean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စာမိတ်ဆက်</a:t>
            </a:r>
            <a:endParaRPr lang="en-US" sz="32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104867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y-MM" sz="3600" b="1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လောကသာရပျို့</a:t>
            </a:r>
          </a:p>
          <a:p>
            <a:pPr algn="just"/>
            <a:endParaRPr lang="my-MM" sz="2400" b="1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/>
            <a:r>
              <a:rPr lang="my-MM" sz="2400" b="1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ခေတ်			- အင်းဝခေတ်</a:t>
            </a:r>
          </a:p>
          <a:p>
            <a:pPr algn="just"/>
            <a:endParaRPr lang="my-MM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/>
            <a:r>
              <a:rPr lang="my-MM" sz="2400" b="1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စာဆို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			</a:t>
            </a:r>
            <a:r>
              <a:rPr lang="my-MM" sz="2400" b="1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-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ကန်တော်မင်းကျောင်းဆရာတော်(ရခိုင်ဆရာတော်ရှင်အဂ္ဂသာရ)</a:t>
            </a:r>
          </a:p>
          <a:p>
            <a:pPr algn="just"/>
            <a:endParaRPr lang="my-MM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/>
            <a:r>
              <a:rPr lang="my-MM" sz="2400" b="1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ကဗျာအမျိုးအစား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	</a:t>
            </a:r>
            <a:r>
              <a:rPr lang="my-MM" sz="2400" b="1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-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ပျို့(ပိုဒ်ရေ ၁၃- ၂၂)</a:t>
            </a:r>
          </a:p>
          <a:p>
            <a:pPr algn="just"/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			သိမှတ်ဖွယ်ရာအကြောင်းအရာတို့ကို စာပိုဒ်ရှည်အရေအတွက် 				များစွာဖြင့် ခမ်းနားစွာဖွဲ့ဆိုထားသော လေးလုံးစပ်လင်္ကာစုဖြစ်</a:t>
            </a:r>
          </a:p>
          <a:p>
            <a:pPr algn="just"/>
            <a:endParaRPr lang="my-MM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/>
            <a:r>
              <a:rPr lang="my-MM" sz="2400" b="1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ရည်ရွယ်ချက်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	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	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- ပညာရေး၊ စီးပွားရေး၊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အိမ်ထောင်ရေး၊ လူမှုရေးစသည့်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				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လောကဝတ်တို့ကို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	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သိရှိလိုက်နာကျင့်သုံးကြစေရန်</a:t>
            </a:r>
            <a:endParaRPr lang="en-US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/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			- 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လောကအကျိုးပြု လူကောင်းလူတော်များ ဖြစ်လာစေရန်</a:t>
            </a:r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77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2800" b="1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အကြောင်းအရာပိုင်း</a:t>
            </a:r>
            <a:r>
              <a:rPr lang="en-US" sz="2800" b="1" dirty="0" err="1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ပို့ချချက</a:t>
            </a:r>
            <a:r>
              <a:rPr lang="en-US" sz="2800" b="1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1044812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မူရင်းပျို့မှာ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၅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၅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-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ပိုဒ်ရှိ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။ 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ထိုမ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ှ 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အပိုဒ်(၁၀)ပိုဒ်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ကောက်နုတ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။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ပထမပိုဒ်မှာ ပညာကို မည်သို့ သင်ယူသင့်ပုံကို လမ်းညွှန်။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ပညာကို ငယ်စဉ်ကပင် သင်ယူရန်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ဆရာ့စစ်ထံ၌ ချစ်ကြောက်ရိုသေစွာ ချဉ်းကပ်လုပ်ကျွေး၊ အခွင့်ကောင်း စောင့်ကာ ပညာဆည်းပူးရန်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ဆရာက ကြိမ်းမောင်းသော်လည်း သည်းခံ၍ သင်ယူရန်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နေ့စဉ် သင်ကြားပြီးသင်ခန်းစာများကို လေ့လာမှတ်သား သိမ်းဆည်း ထားရန်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ပညာပြည့်ဝသူများဖြစ်အောင် ကျင့်ကြံကြရန်</a:t>
            </a:r>
          </a:p>
          <a:p>
            <a:pPr algn="ctr">
              <a:lnSpc>
                <a:spcPct val="150000"/>
              </a:lnSpc>
            </a:pPr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11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2800" b="1" dirty="0" smtClean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အက</a:t>
            </a:r>
            <a:r>
              <a:rPr lang="my-MM" sz="2800" b="1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ြောင်းအရာပိုင်းပို့ချချက်</a:t>
            </a:r>
            <a:endParaRPr lang="en-US" sz="28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1051252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ဒုတိယပိုဒ်မှာ လူမှုရေးဆိုင်ရာတို့ကို လမ်းညွှန်။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ဘေးဘိုးစဉ်ဆက်ကျင့်သုံးခဲ့သော စာရိတ္တကောင်းတို့ကို လိုက်နာ စောင့်ထိန်းရန်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မိတ်ကောင်း ဆွေကောင်း ခင်ပွန်းကောင်းတို့နှင့်သာ ပေါင်းသင်းရန်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လူကြီးသူမတို့၏ ထုံစံနည်းနာတို့ကို မှတ်သားနာယူရန်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ကုန်းချော၊ ကုန်းတိုက်စကားများကို မယုံရန်</a:t>
            </a:r>
            <a:endParaRPr lang="en-US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34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2800" b="1" dirty="0" smtClean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အက</a:t>
            </a:r>
            <a:r>
              <a:rPr lang="my-MM" sz="2800" b="1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ြောင်းအရာပိုင်းပို့ချချက်</a:t>
            </a:r>
            <a:endParaRPr lang="en-US" sz="28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104610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တတိယပိုဒ်မှာ ပညာရေး၊ စီးပွားရေးနှင့်ပတ်သက်ပြီး ညွှန်ပြထား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အတတ်(၁၈)ရပ်ကို မသင်ယူနိုင်ပါက ပညာရပ်တစ်ရပ်ကို တတ်ကျွမ်းအောင် သင်ယူသင့်ပုံ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ထိုအတတ်ဖြင့် လူမှုရေး၊ အိမ်ထောင်ရေး၊ စီးပွားရေးတို့ကို ကောင်းမွန်အောင် ဆောင်ရွက်သင့်ပုံ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အတတ်ပညာချို့တဲ့ပါက အကြောင်းအကျိုးမမြင်၍ ဆင်းရဲတတ်ပုံ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သူတစ်ပါးတို့၏ ကဲ့ရဲ့ခြင်း၊ ပြစ်တင်ခြင်း၊ မရိုမသေပြုခြင်း ခံရတတ်ပုံ</a:t>
            </a: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7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2800" b="1" dirty="0" smtClean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အက</a:t>
            </a:r>
            <a:r>
              <a:rPr lang="my-MM" sz="2800" b="1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ြောင်းအရာပိုင်းပို့ချချက်</a:t>
            </a:r>
            <a:endParaRPr lang="en-US" sz="28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104223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စတုတ္ထပိုဒ်မှာ  အိမ်ထောင်ရေး၊ လူမှုရေးနှင့်ပတ်သက်ပြီး ညွှန်ပြထား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အိမ်ထောင်သက်မွေးမှုသည် အမှုကိစ္စရှုပ်ထွေးများပြားလှပုံ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လူမှုရေးရာ အဖြာဖြာကို ကျွမ်းကျင်လိမ္မာပါးနပ်စွာ ကျင့်ကြံဆောင်ရွက်ရပုံ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လုံ့လ၊ ဝီရိယ၊ ပညာတို့ဖြင့် ကြီးပွားချမ်းသာအောင်အားထုတ်သင့်ပုံ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မာန်မာနမထားဘဲ ဖြောင့်မတ်မှန်ကန်စွာ ပြောဆို နေထိုင် လုပ်ကိုင်သင့်ပုံ</a:t>
            </a:r>
            <a:endParaRPr lang="en-US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20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2800" b="1" dirty="0" smtClean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အက</a:t>
            </a:r>
            <a:r>
              <a:rPr lang="my-MM" sz="2800" b="1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ြောင်းအရာပိုင်းပို့ချချက်</a:t>
            </a:r>
            <a:endParaRPr lang="en-US" sz="28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934278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ပဉ္စမပိုဒ်မှာလည်း လူမှုရေးနှင့်ပတ်သက်ပြီးလမ်းညွှန်ထား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ကျေးဇူးရှင် မိခင်နှင့် သားမယား၊ အမျိုးအဆွေ၊ အခြွေအရံတို့ကို ချမ်းသာအောင် ဆောင်ရွက်ပေးသင့်ပုံ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လူ့ပတ်ဝန်းကျင်တွင် လူကောင်းတစ်ယောက်အဖြစ် ချီးမွမ်းခံရအောင် နေသင့်ပုံ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မိတ်ဆွေကောင်းတို့ကို ကောင်းမွန်စွာဆက်ဆံသင့်ပုံ</a:t>
            </a: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87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2800" b="1" dirty="0" smtClean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အက</a:t>
            </a:r>
            <a:r>
              <a:rPr lang="my-MM" sz="2800" b="1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ြောင်းအရာပိုင်းပို့ချချက်</a:t>
            </a:r>
            <a:endParaRPr lang="en-US" sz="28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934278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ဆဋ္ဌမပိုဒ်တွင် စီးပွားရေးနှင့်ပတ်သက်ပြီးလမ်းညွှန်ထား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စီးပွားဥစ္စာရှာရာတွင် ဖြည်းဖြည်းမှန်မှန် စေ့စေ့စပ်စပ် ကျစ်ကျစ်လျစ်လျစ် ရှာဖွေ စုဆောင်းသင့်ပုံ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ပျား၏ထုံး၊ ခြကောင်၏ထုံး၊ ကြွက်သေတစ်ခု အရင်းပြုသည့်ထုံးကို နှလုံးမူ၍ ကြွယ်ဝ ချမ်းသာအောင် ကြံစည်ကြိုးစားသင့်ပုံ</a:t>
            </a: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57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2800" b="1" dirty="0" smtClean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အက</a:t>
            </a:r>
            <a:r>
              <a:rPr lang="my-MM" sz="2800" b="1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ြောင်းအရာပိုင်းပို့ချချက်</a:t>
            </a:r>
            <a:endParaRPr lang="en-US" sz="28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105511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သတ္တမပိုဒ်တွင်လည်း စီးပွား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ရေး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နှင့်ပတ်သက်ပြီး ဆုံးမလမ်းညွှန်ထား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ယောက်ျားမြတ်တို့ကား လုံ့လနှင့်ပညာ နှစ်ပါးယှဉ်၍ စီးပွားရှာကြပုံ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လူပျင်းလူသွမ်းတို့ကား သူတို့နေရာသို့ စီးပွားလာမည်ထင်ကာ စောင့်မျှော်နေတတ် ကြပုံ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ထိုလူပျင်း၊ လူသွမ်းတို့ထုံးကို ရှောင်၍ ယော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က်ျ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ား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မြတ်တို့ထုံး နှလုံးမူကာ ရှာဖွေ ကြရမည်ဖြစ်ပုံ</a:t>
            </a: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489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3044</Words>
  <Application>Microsoft Office PowerPoint</Application>
  <PresentationFormat>Widescreen</PresentationFormat>
  <Paragraphs>192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Pyidaungsu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Windows User</cp:lastModifiedBy>
  <cp:revision>19</cp:revision>
  <dcterms:created xsi:type="dcterms:W3CDTF">2022-03-26T09:17:14Z</dcterms:created>
  <dcterms:modified xsi:type="dcterms:W3CDTF">2022-06-15T03:46:41Z</dcterms:modified>
</cp:coreProperties>
</file>