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2AB2-4EFD-4AB2-A241-8A589155DCE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F476-08C9-4248-9606-3492828C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8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2AB2-4EFD-4AB2-A241-8A589155DCE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F476-08C9-4248-9606-3492828C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0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2AB2-4EFD-4AB2-A241-8A589155DCE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F476-08C9-4248-9606-3492828C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2AB2-4EFD-4AB2-A241-8A589155DCE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F476-08C9-4248-9606-3492828C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4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2AB2-4EFD-4AB2-A241-8A589155DCE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F476-08C9-4248-9606-3492828C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2AB2-4EFD-4AB2-A241-8A589155DCE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F476-08C9-4248-9606-3492828C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4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2AB2-4EFD-4AB2-A241-8A589155DCE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F476-08C9-4248-9606-3492828C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6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2AB2-4EFD-4AB2-A241-8A589155DCE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F476-08C9-4248-9606-3492828C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3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2AB2-4EFD-4AB2-A241-8A589155DCE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F476-08C9-4248-9606-3492828C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1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2AB2-4EFD-4AB2-A241-8A589155DCE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F476-08C9-4248-9606-3492828C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2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2AB2-4EFD-4AB2-A241-8A589155DCE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F476-08C9-4248-9606-3492828C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1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02AB2-4EFD-4AB2-A241-8A589155DCE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2F476-08C9-4248-9606-3492828CD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1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" y="-512619"/>
            <a:ext cx="10058400" cy="6705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915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22" y="1237565"/>
            <a:ext cx="7832436" cy="440574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2" name="TextBox 11"/>
          <p:cNvSpPr txBox="1"/>
          <p:nvPr/>
        </p:nvSpPr>
        <p:spPr>
          <a:xfrm>
            <a:off x="7414748" y="9144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7803" y="831671"/>
            <a:ext cx="3752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What </a:t>
            </a:r>
            <a:r>
              <a:rPr lang="en-US" sz="2400" i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feactures</a:t>
            </a:r>
            <a:r>
              <a:rPr lang="en-US" sz="2400" i="1" dirty="0" smtClean="0"/>
              <a:t> make </a:t>
            </a:r>
            <a:r>
              <a:rPr lang="en-US" sz="2400" i="1" dirty="0" err="1" smtClean="0"/>
              <a:t>youtube</a:t>
            </a:r>
            <a:r>
              <a:rPr lang="en-US" sz="2400" i="1" dirty="0" smtClean="0"/>
              <a:t> more</a:t>
            </a:r>
          </a:p>
          <a:p>
            <a:r>
              <a:rPr lang="en-US" sz="2400" i="1" dirty="0" smtClean="0"/>
              <a:t>Efficient and effective to use</a:t>
            </a:r>
            <a:endParaRPr lang="en-US" sz="2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20364" y="2032000"/>
            <a:ext cx="340689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history </a:t>
            </a:r>
            <a:r>
              <a:rPr lang="en-US" dirty="0" smtClean="0"/>
              <a:t>and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suggestions</a:t>
            </a:r>
            <a:endParaRPr lang="en-US" dirty="0" smtClean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Voice search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Notifications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Filter by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Category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9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25" y="326762"/>
            <a:ext cx="5499783" cy="1788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6437746" y="876206"/>
            <a:ext cx="2049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Mix 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Playlists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781" y="4937662"/>
            <a:ext cx="2943636" cy="1657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453" y="1602681"/>
            <a:ext cx="3848637" cy="3924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1725096" y="2877271"/>
            <a:ext cx="44683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View Count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help you that</a:t>
            </a:r>
          </a:p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you should watch or not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0052" y="5730784"/>
            <a:ext cx="6454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Icons’ functions are described with 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tooltip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29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382" y="2290618"/>
            <a:ext cx="7409529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can watch  the video 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hovering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Miniplayer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available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 can play a while 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 there is no internet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 Download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vedio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watch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offline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0742">
            <a:off x="8674101" y="1000992"/>
            <a:ext cx="2566554" cy="17110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1624"/>
            <a:ext cx="6090399" cy="406026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Rectangle 5"/>
          <p:cNvSpPr/>
          <p:nvPr/>
        </p:nvSpPr>
        <p:spPr>
          <a:xfrm>
            <a:off x="2096655" y="1006765"/>
            <a:ext cx="4326144" cy="8497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interactive product </a:t>
            </a:r>
            <a:endParaRPr lang="en-U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59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Thant Zin</dc:creator>
  <cp:lastModifiedBy>Thant Zin</cp:lastModifiedBy>
  <cp:revision>8</cp:revision>
  <dcterms:created xsi:type="dcterms:W3CDTF">2023-06-08T16:16:50Z</dcterms:created>
  <dcterms:modified xsi:type="dcterms:W3CDTF">2023-06-08T17:31:55Z</dcterms:modified>
</cp:coreProperties>
</file>