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140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1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482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68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068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54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848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73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35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20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079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4/12/2022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D57F1E4F-1CFF-5643-939E-217C01CDF565}" type="slidenum">
              <a:rPr lang="en-US" smtClean="0">
                <a:solidFill>
                  <a:srgbClr val="5FCBEF"/>
                </a:solidFill>
              </a:rPr>
              <a:pPr defTabSz="457200"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794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ED8E766-933E-4FE2-85A1-EE19FC0279D3}"/>
              </a:ext>
            </a:extLst>
          </p:cNvPr>
          <p:cNvSpPr/>
          <p:nvPr/>
        </p:nvSpPr>
        <p:spPr>
          <a:xfrm>
            <a:off x="1" y="-1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800" b="1" dirty="0" err="1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သတင်းအချက်အလက်နည်းပညာတက္ကသိုလ</a:t>
            </a:r>
            <a:r>
              <a:rPr lang="en-US" sz="2800" b="1" dirty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820A100-1D93-4811-B21C-ED4E7C7F8A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137" y="1"/>
            <a:ext cx="2177455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BA7097B-5172-47CB-800D-50C81706FE75}"/>
              </a:ext>
            </a:extLst>
          </p:cNvPr>
          <p:cNvSpPr txBox="1"/>
          <p:nvPr/>
        </p:nvSpPr>
        <p:spPr>
          <a:xfrm>
            <a:off x="795130" y="914399"/>
            <a:ext cx="934278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r>
              <a:rPr lang="my-MM" sz="2400" b="1" dirty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ဒေါက်တာတင်ဦး</a:t>
            </a:r>
          </a:p>
          <a:p>
            <a:pPr algn="ctr" defTabSz="457200"/>
            <a:r>
              <a:rPr lang="my-MM" sz="2400" b="1" dirty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ပါမောက္ခ၊ ဌာနမှူး</a:t>
            </a:r>
          </a:p>
          <a:p>
            <a:pPr algn="ctr" defTabSz="457200"/>
            <a:r>
              <a:rPr lang="my-MM" sz="2400" b="1" dirty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ဘာသာစကားဌာန(မြန်မာစာ)</a:t>
            </a:r>
            <a:endParaRPr lang="en-US" sz="2400" b="1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537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ED8E766-933E-4FE2-85A1-EE19FC0279D3}"/>
              </a:ext>
            </a:extLst>
          </p:cNvPr>
          <p:cNvSpPr/>
          <p:nvPr/>
        </p:nvSpPr>
        <p:spPr>
          <a:xfrm>
            <a:off x="1" y="-1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lnSpc>
                <a:spcPct val="150000"/>
              </a:lnSpc>
            </a:pPr>
            <a:r>
              <a:rPr lang="my-MM" sz="3200" b="1">
                <a:solidFill>
                  <a:schemeClr val="bg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စောင့်လေမျိုးနွယ</a:t>
            </a:r>
            <a:r>
              <a:rPr lang="en-US" sz="3200" b="1">
                <a:solidFill>
                  <a:schemeClr val="bg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  <a:endParaRPr lang="en-US" sz="3200" b="1" dirty="0">
              <a:solidFill>
                <a:schemeClr val="bg1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820A100-1D93-4811-B21C-ED4E7C7F8A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137" y="1"/>
            <a:ext cx="2177455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BA7097B-5172-47CB-800D-50C81706FE75}"/>
              </a:ext>
            </a:extLst>
          </p:cNvPr>
          <p:cNvSpPr txBox="1"/>
          <p:nvPr/>
        </p:nvSpPr>
        <p:spPr>
          <a:xfrm>
            <a:off x="972065" y="914399"/>
            <a:ext cx="993483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just" defTabSz="457200">
              <a:lnSpc>
                <a:spcPct val="150000"/>
              </a:lnSpc>
            </a:pP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ခြုံငုံသုံးသပ်ချက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</a:p>
          <a:p>
            <a:pPr marL="342900" indent="-342900" algn="just" defTabSz="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လူငယ်လူရွယ်များ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မျိုးရိုးဂုဏ်စောင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့်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ထိန်းရန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် 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အလွန်အရေးကြီး</a:t>
            </a:r>
            <a:endParaRPr lang="en-US" sz="2400" b="1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342900" indent="-342900" algn="just" defTabSz="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မစောင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့်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ထိန်းပါက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မျိုးရိုး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၊ 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နိုင်ငံနှင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့် 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လူမျိုး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နိမ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့်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ကျပျောက်ကွယ်သွားမည်ဖြစ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</a:p>
          <a:p>
            <a:pPr marL="342900" indent="-342900" algn="just" defTabSz="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စောင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့်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ထိန်းမှသာ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2400" b="1" dirty="0" err="1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မျိုးရိုး</a:t>
            </a:r>
            <a:r>
              <a:rPr lang="en-US" sz="2400" b="1" dirty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၊ </a:t>
            </a:r>
            <a:r>
              <a:rPr lang="en-US" sz="2400" b="1" dirty="0" err="1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နိုင်ငံနှင</a:t>
            </a:r>
            <a:r>
              <a:rPr lang="en-US" sz="2400" b="1" dirty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့် </a:t>
            </a:r>
            <a:r>
              <a:rPr lang="en-US" sz="2400" b="1" dirty="0" err="1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လူမျိုး</a:t>
            </a:r>
            <a:r>
              <a:rPr lang="en-US" sz="2400" b="1" dirty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အဓွန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့်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ရှည်တည်တံ့နေမည်ဖြစ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</a:p>
          <a:p>
            <a:pPr marL="342900" indent="-342900" algn="just" defTabSz="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တာဝန်ကျေပွန်သော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သားကောင်းသမီးမွန်များဖြစ်အောင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် 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မျိုးရိုးဂုဏ်စောင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့်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ထိန်း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ကြရမည်ဖြစ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766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ED8E766-933E-4FE2-85A1-EE19FC0279D3}"/>
              </a:ext>
            </a:extLst>
          </p:cNvPr>
          <p:cNvSpPr/>
          <p:nvPr/>
        </p:nvSpPr>
        <p:spPr>
          <a:xfrm>
            <a:off x="1" y="-1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800" b="1" dirty="0" err="1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သတင်းအချက်အလက်နည်းပညာတက္ကသိုလ</a:t>
            </a:r>
            <a:r>
              <a:rPr lang="en-US" sz="2800" b="1" dirty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820A100-1D93-4811-B21C-ED4E7C7F8A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137" y="1"/>
            <a:ext cx="2177455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BA7097B-5172-47CB-800D-50C81706FE75}"/>
              </a:ext>
            </a:extLst>
          </p:cNvPr>
          <p:cNvSpPr txBox="1"/>
          <p:nvPr/>
        </p:nvSpPr>
        <p:spPr>
          <a:xfrm>
            <a:off x="795130" y="914399"/>
            <a:ext cx="934278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>
              <a:lnSpc>
                <a:spcPct val="150000"/>
              </a:lnSpc>
            </a:pPr>
            <a:r>
              <a:rPr lang="en-US" sz="32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သက်ရှည်ကျန်းမာ</a:t>
            </a:r>
            <a:r>
              <a:rPr lang="en-US" sz="32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၊ </a:t>
            </a:r>
            <a:r>
              <a:rPr lang="en-US" sz="32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စိတ်ချမ်းသာ</a:t>
            </a:r>
            <a:endParaRPr lang="en-US" sz="3200" b="1" dirty="0" smtClean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>
              <a:lnSpc>
                <a:spcPct val="150000"/>
              </a:lnSpc>
            </a:pPr>
            <a:r>
              <a:rPr lang="en-US" sz="32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လိုရာဆန္ဒပြည</a:t>
            </a:r>
            <a:r>
              <a:rPr lang="en-US" sz="32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့်</a:t>
            </a:r>
            <a:r>
              <a:rPr lang="en-US" sz="32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ပါစေ</a:t>
            </a:r>
            <a:endParaRPr lang="en-US" sz="3200" b="1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422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ED8E766-933E-4FE2-85A1-EE19FC0279D3}"/>
              </a:ext>
            </a:extLst>
          </p:cNvPr>
          <p:cNvSpPr/>
          <p:nvPr/>
        </p:nvSpPr>
        <p:spPr>
          <a:xfrm>
            <a:off x="1" y="-1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lnSpc>
                <a:spcPct val="150000"/>
              </a:lnSpc>
            </a:pPr>
            <a:r>
              <a:rPr lang="my-MM" sz="3200" b="1" dirty="0">
                <a:solidFill>
                  <a:schemeClr val="bg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စောင့်လေမျိုးနွယ</a:t>
            </a:r>
            <a:r>
              <a:rPr lang="en-US" sz="3200" b="1" dirty="0">
                <a:solidFill>
                  <a:schemeClr val="bg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820A100-1D93-4811-B21C-ED4E7C7F8A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137" y="1"/>
            <a:ext cx="2177455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BA7097B-5172-47CB-800D-50C81706FE75}"/>
              </a:ext>
            </a:extLst>
          </p:cNvPr>
          <p:cNvSpPr txBox="1"/>
          <p:nvPr/>
        </p:nvSpPr>
        <p:spPr>
          <a:xfrm>
            <a:off x="795130" y="914399"/>
            <a:ext cx="1057308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>
              <a:lnSpc>
                <a:spcPct val="150000"/>
              </a:lnSpc>
            </a:pPr>
            <a:endParaRPr lang="en-US" sz="2400" b="1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342900" indent="-342900" algn="just" defTabSz="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ရေးသူ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	- 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ဒေါက်တာအောင်မြင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့်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ဦး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၊ 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ပါမောက္ခ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၊ 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ဌာနမှူး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(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ငြိမ်း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)၊ 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ရန်ကုန်တက္ကသိုလ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</a:p>
          <a:p>
            <a:pPr marL="342900" indent="-342900" algn="just" defTabSz="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ခေတ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်	- 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လွတ်လပ်ရေးခေတ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</a:p>
          <a:p>
            <a:pPr marL="342900" indent="-342900" algn="just" defTabSz="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ရည်ရွယ်ချက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်	- 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အမျိုးအနွယ်ဂုဏ်ကို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စောင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့်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ထိန်းသော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သားကောင်းသမီးမွန်များ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 						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ဖြစ်လာစေရန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</a:p>
          <a:p>
            <a:pPr algn="just" defTabSz="457200"/>
            <a:endParaRPr lang="en-US" sz="2400" b="1" dirty="0" smtClean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sz="2400" b="1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57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ED8E766-933E-4FE2-85A1-EE19FC0279D3}"/>
              </a:ext>
            </a:extLst>
          </p:cNvPr>
          <p:cNvSpPr/>
          <p:nvPr/>
        </p:nvSpPr>
        <p:spPr>
          <a:xfrm>
            <a:off x="1" y="-1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lnSpc>
                <a:spcPct val="150000"/>
              </a:lnSpc>
            </a:pPr>
            <a:r>
              <a:rPr lang="my-MM" sz="3200" b="1" dirty="0">
                <a:solidFill>
                  <a:schemeClr val="bg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စောင့်လေမျိုးနွယ</a:t>
            </a:r>
            <a:r>
              <a:rPr lang="en-US" sz="3200" b="1" dirty="0">
                <a:solidFill>
                  <a:schemeClr val="bg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820A100-1D93-4811-B21C-ED4E7C7F8A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137" y="1"/>
            <a:ext cx="2177455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BA7097B-5172-47CB-800D-50C81706FE75}"/>
              </a:ext>
            </a:extLst>
          </p:cNvPr>
          <p:cNvSpPr txBox="1"/>
          <p:nvPr/>
        </p:nvSpPr>
        <p:spPr>
          <a:xfrm>
            <a:off x="803368" y="914399"/>
            <a:ext cx="10433043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342900" indent="-342900" algn="just" defTabSz="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သားသမီးဝတ်ငါးပါးတွင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် 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တစ်ပါးအပါအဝင်ဖြစ်ပုံ</a:t>
            </a:r>
            <a:endParaRPr lang="en-US" sz="2400" b="1" dirty="0" smtClean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342900" indent="-342900" algn="just" defTabSz="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“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ကြက်မှာ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အရိုး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၊ 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လူမှာ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အမျိုး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” 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ဆိုသည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့်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အတိုင်း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မျိုးရိုးသည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် 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အရေးကြီးပုံ</a:t>
            </a:r>
            <a:endParaRPr lang="en-US" sz="2400" b="1" dirty="0" smtClean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342900" indent="-342900" algn="just" defTabSz="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မိသားစုအတွင်း၌သာ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ကျင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့်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သုံးအပ်သည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့် 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ကျင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့်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ဝတ်မျိုးမဟုတ်ပုံ</a:t>
            </a:r>
            <a:endParaRPr lang="en-US" sz="2400" b="1" dirty="0" smtClean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342900" indent="-342900" algn="just" defTabSz="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မျိုးရိုးဂုဏ်သိက္ခာကို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ညှိုးနွမ်းပျက်စီးစေနိုင်မည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့် 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အကြောင်းများစွာရှိပုံ</a:t>
            </a:r>
            <a:endParaRPr lang="en-US" sz="2400" b="1" dirty="0" smtClean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342900" indent="-342900" algn="just" defTabSz="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မျိုးရိုးမစောင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့်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ခြင်းကြောင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့် 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ပျက်စီးရသည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့် 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ရှေးထုံးသာဓကများစွာရှိပုံ</a:t>
            </a:r>
            <a:endParaRPr lang="en-US" sz="2400" b="1" dirty="0" smtClean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342900" indent="-342900" algn="just" defTabSz="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နိုင်ငံတော်က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မျိုးရိုးဂုဏ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် မြှင့်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တင်သည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့် 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အစီအစဉ်များ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ချမှတ်ဆောင်ရွက်နေပုံ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</a:p>
          <a:p>
            <a:pPr marL="342900" indent="-342900" algn="just" defTabSz="457200">
              <a:buFont typeface="Wingdings" panose="05000000000000000000" pitchFamily="2" charset="2"/>
              <a:buChar char="§"/>
            </a:pPr>
            <a:endParaRPr lang="en-US" sz="2400" b="1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647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ED8E766-933E-4FE2-85A1-EE19FC0279D3}"/>
              </a:ext>
            </a:extLst>
          </p:cNvPr>
          <p:cNvSpPr/>
          <p:nvPr/>
        </p:nvSpPr>
        <p:spPr>
          <a:xfrm>
            <a:off x="1" y="-1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lnSpc>
                <a:spcPct val="150000"/>
              </a:lnSpc>
            </a:pPr>
            <a:r>
              <a:rPr lang="my-MM" sz="3200" b="1">
                <a:solidFill>
                  <a:schemeClr val="bg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စောင့်လေမျိုးနွယ</a:t>
            </a:r>
            <a:r>
              <a:rPr lang="en-US" sz="3200" b="1">
                <a:solidFill>
                  <a:schemeClr val="bg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  <a:endParaRPr lang="en-US" sz="3200" b="1" dirty="0">
              <a:solidFill>
                <a:schemeClr val="bg1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820A100-1D93-4811-B21C-ED4E7C7F8A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137" y="1"/>
            <a:ext cx="2177455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BA7097B-5172-47CB-800D-50C81706FE75}"/>
              </a:ext>
            </a:extLst>
          </p:cNvPr>
          <p:cNvSpPr txBox="1"/>
          <p:nvPr/>
        </p:nvSpPr>
        <p:spPr>
          <a:xfrm>
            <a:off x="795130" y="914399"/>
            <a:ext cx="1042480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342900" indent="-342900" algn="just" defTabSz="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သားသမီးဝတ်ငါးပါးတွင</a:t>
            </a:r>
            <a:r>
              <a:rPr lang="en-US" sz="2400" b="1" dirty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် </a:t>
            </a:r>
            <a:r>
              <a:rPr lang="en-US" sz="2400" b="1" dirty="0" err="1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တစ်ပါးအပါအဝင်ဖြစ်ပ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ုံ</a:t>
            </a:r>
            <a:endParaRPr lang="en-US" sz="2400" b="1" dirty="0" smtClean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800100" lvl="1" indent="-342900" algn="just" defTabSz="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ကျွ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ေးမွေးမပျက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်၊ 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ဆောင်ရွက်စီမံ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၊ 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မွေခံထိုက်စေ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၊ 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လှူမ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ျှ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ဝေ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၍၊ 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စောင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့်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လေမျိုးနွယ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်၊ 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ဝတ်ငါးသွယ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်၊ 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ကျင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့်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ဖွယ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် 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သားတို့တာ</a:t>
            </a:r>
            <a:endParaRPr lang="en-US" sz="2400" b="1" dirty="0" smtClean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800100" lvl="1" indent="-342900" algn="just" defTabSz="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မျိုးရိုး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၊ 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ဇာတိဂုဏ်ကို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ထိန်းသိမ်းရန်မှာ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သားကောင်းသမီးမွန်တို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့၏ 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တာဝန်ဖြစ်ပုံ</a:t>
            </a:r>
            <a:endParaRPr lang="en-US" sz="2400" b="1" dirty="0" smtClean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800100" lvl="1" indent="-342900" algn="just" defTabSz="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ကျင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့်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ဝတ်သိက္ခာ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၊ 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ဓလေ့စရိုက်ကောင်း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၊ 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ဘာသာသာသနာ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အဓွန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့်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ရှည်တည်တံ့အောင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် 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လမ်းည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ွှ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န်ထားခဲ့ပုံ</a:t>
            </a:r>
            <a:endParaRPr lang="en-US" sz="2400" b="1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19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ED8E766-933E-4FE2-85A1-EE19FC0279D3}"/>
              </a:ext>
            </a:extLst>
          </p:cNvPr>
          <p:cNvSpPr/>
          <p:nvPr/>
        </p:nvSpPr>
        <p:spPr>
          <a:xfrm>
            <a:off x="1" y="-1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lnSpc>
                <a:spcPct val="150000"/>
              </a:lnSpc>
            </a:pPr>
            <a:r>
              <a:rPr lang="my-MM" sz="3200" b="1">
                <a:solidFill>
                  <a:schemeClr val="bg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စောင့်လေမျိုးနွယ</a:t>
            </a:r>
            <a:r>
              <a:rPr lang="en-US" sz="3200" b="1">
                <a:solidFill>
                  <a:schemeClr val="bg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  <a:endParaRPr lang="en-US" sz="3200" b="1" dirty="0">
              <a:solidFill>
                <a:schemeClr val="bg1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820A100-1D93-4811-B21C-ED4E7C7F8A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137" y="1"/>
            <a:ext cx="2177455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BA7097B-5172-47CB-800D-50C81706FE75}"/>
              </a:ext>
            </a:extLst>
          </p:cNvPr>
          <p:cNvSpPr txBox="1"/>
          <p:nvPr/>
        </p:nvSpPr>
        <p:spPr>
          <a:xfrm>
            <a:off x="795130" y="914399"/>
            <a:ext cx="934278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342900" indent="-342900" algn="just" defTabSz="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b="1" dirty="0" smtClean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342900" indent="-342900" algn="just" defTabSz="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“</a:t>
            </a:r>
            <a:r>
              <a:rPr lang="en-US" sz="2400" b="1" dirty="0" err="1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ကြက်မှာ</a:t>
            </a:r>
            <a:r>
              <a:rPr lang="en-US" sz="2400" b="1" dirty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2400" b="1" dirty="0" err="1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အရိုး</a:t>
            </a:r>
            <a:r>
              <a:rPr lang="en-US" sz="2400" b="1" dirty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၊ </a:t>
            </a:r>
            <a:r>
              <a:rPr lang="en-US" sz="2400" b="1" dirty="0" err="1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လူမှာ</a:t>
            </a:r>
            <a:r>
              <a:rPr lang="en-US" sz="2400" b="1" dirty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2400" b="1" dirty="0" err="1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အမျိုး</a:t>
            </a:r>
            <a:r>
              <a:rPr lang="en-US" sz="2400" b="1" dirty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” </a:t>
            </a:r>
            <a:r>
              <a:rPr lang="en-US" sz="2400" b="1" dirty="0" err="1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ဆိုသည</a:t>
            </a:r>
            <a:r>
              <a:rPr lang="en-US" sz="2400" b="1" dirty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့်</a:t>
            </a:r>
            <a:r>
              <a:rPr lang="en-US" sz="2400" b="1" dirty="0" err="1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အတိုင်း</a:t>
            </a:r>
            <a:r>
              <a:rPr lang="en-US" sz="2400" b="1" dirty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2400" b="1" dirty="0" err="1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မျိုးရိုးသည</a:t>
            </a:r>
            <a:r>
              <a:rPr lang="en-US" sz="2400" b="1" dirty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် </a:t>
            </a:r>
            <a:r>
              <a:rPr lang="en-US" sz="2400" b="1" dirty="0" err="1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အရေးကြီးပ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ုံ</a:t>
            </a:r>
            <a:endParaRPr lang="en-US" sz="2400" b="1" dirty="0" smtClean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800100" lvl="1" indent="-342900" algn="just" defTabSz="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ကြက်သည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် 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အခွပ်ကောင်းခြင်း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၊ 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အကောင်းခြင်း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၊ 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သတ္တိရှိခြင်း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၊ 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မရှိခြင်းမှာ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မျိုးရိုးလိုက်တတ်ပုံ</a:t>
            </a:r>
            <a:endParaRPr lang="en-US" sz="2400" b="1" dirty="0" smtClean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800100" lvl="1" indent="-342900" algn="just" defTabSz="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လူ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၏ 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အကျင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့်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စာရိတ္တ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ကောင်း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၊ 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မကောင်းသည်လည်း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မျိုးရိုးလိုက်တတ်ပုံ</a:t>
            </a:r>
            <a:endParaRPr lang="en-US" sz="2400" b="1" dirty="0" smtClean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800100" lvl="1" indent="-342900" algn="just" defTabSz="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မျိုးရိုးဂုဏ်ကို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မစောင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့်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ထိန်းပါက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သားစဉ်မြေးဆက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် 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ဆိုးကျိုးခံရပုံ</a:t>
            </a:r>
            <a:endParaRPr lang="en-US" sz="2400" b="1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876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ED8E766-933E-4FE2-85A1-EE19FC0279D3}"/>
              </a:ext>
            </a:extLst>
          </p:cNvPr>
          <p:cNvSpPr/>
          <p:nvPr/>
        </p:nvSpPr>
        <p:spPr>
          <a:xfrm>
            <a:off x="1" y="-1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lnSpc>
                <a:spcPct val="150000"/>
              </a:lnSpc>
            </a:pPr>
            <a:r>
              <a:rPr lang="my-MM" sz="3200" b="1">
                <a:solidFill>
                  <a:schemeClr val="bg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စောင့်လေမျိုးနွယ</a:t>
            </a:r>
            <a:r>
              <a:rPr lang="en-US" sz="3200" b="1">
                <a:solidFill>
                  <a:schemeClr val="bg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  <a:endParaRPr lang="en-US" sz="3200" b="1" dirty="0">
              <a:solidFill>
                <a:schemeClr val="bg1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820A100-1D93-4811-B21C-ED4E7C7F8A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137" y="1"/>
            <a:ext cx="2177455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BA7097B-5172-47CB-800D-50C81706FE75}"/>
              </a:ext>
            </a:extLst>
          </p:cNvPr>
          <p:cNvSpPr txBox="1"/>
          <p:nvPr/>
        </p:nvSpPr>
        <p:spPr>
          <a:xfrm>
            <a:off x="795130" y="914399"/>
            <a:ext cx="105978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342900" indent="-342900" algn="just" defTabSz="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မိသားစုအတွင်း၌သာ</a:t>
            </a:r>
            <a:r>
              <a:rPr lang="en-US" sz="2400" b="1" dirty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2400" b="1" dirty="0" err="1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ကျင</a:t>
            </a:r>
            <a:r>
              <a:rPr lang="en-US" sz="2400" b="1" dirty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့်</a:t>
            </a:r>
            <a:r>
              <a:rPr lang="en-US" sz="2400" b="1" dirty="0" err="1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သုံးအပ်သည</a:t>
            </a:r>
            <a:r>
              <a:rPr lang="en-US" sz="2400" b="1" dirty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့် </a:t>
            </a:r>
            <a:r>
              <a:rPr lang="en-US" sz="2400" b="1" dirty="0" err="1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ကျင</a:t>
            </a:r>
            <a:r>
              <a:rPr lang="en-US" sz="2400" b="1" dirty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့်</a:t>
            </a:r>
            <a:r>
              <a:rPr lang="en-US" sz="2400" b="1" dirty="0" err="1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ဝတ်မျိုးမဟုတ်ပုံ</a:t>
            </a:r>
            <a:endParaRPr lang="en-US" sz="2400" b="1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800100" lvl="1" indent="-342900" algn="just" defTabSz="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မြန်မာနိုင်ငံသည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် 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အမိနှင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့်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တူ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၍ 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မြန်မာလူမျိုးသည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် 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သားသမီးနှင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့်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တူပုံ</a:t>
            </a:r>
            <a:endParaRPr lang="en-US" sz="2400" b="1" dirty="0" smtClean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800100" lvl="1" indent="-342900" algn="just" defTabSz="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မြန်မာလူမျိုးတိုင်း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မျိုးရိုးဂုဏ်သိက္ခာကို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စောင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့်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ထိန်းရမည်ဖြစ်ပုံ</a:t>
            </a:r>
            <a:endParaRPr lang="en-US" sz="2400" b="1" dirty="0" smtClean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800100" lvl="1" indent="-342900" algn="just" defTabSz="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သို့မှသာ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အမျိုးချစ်သူ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၊ 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နိုင်ငံချစ်သူမည်ပုံ</a:t>
            </a:r>
            <a:endParaRPr lang="en-US" sz="2400" b="1" dirty="0" smtClean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800100" lvl="1" indent="-342900" algn="just" defTabSz="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1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532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ED8E766-933E-4FE2-85A1-EE19FC0279D3}"/>
              </a:ext>
            </a:extLst>
          </p:cNvPr>
          <p:cNvSpPr/>
          <p:nvPr/>
        </p:nvSpPr>
        <p:spPr>
          <a:xfrm>
            <a:off x="1" y="-1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lnSpc>
                <a:spcPct val="150000"/>
              </a:lnSpc>
            </a:pPr>
            <a:r>
              <a:rPr lang="my-MM" sz="3200" b="1">
                <a:solidFill>
                  <a:schemeClr val="bg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စောင့်လေမျိုးနွယ</a:t>
            </a:r>
            <a:r>
              <a:rPr lang="en-US" sz="3200" b="1">
                <a:solidFill>
                  <a:schemeClr val="bg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  <a:endParaRPr lang="en-US" sz="3200" b="1" dirty="0">
              <a:solidFill>
                <a:schemeClr val="bg1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820A100-1D93-4811-B21C-ED4E7C7F8A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137" y="1"/>
            <a:ext cx="2177455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BA7097B-5172-47CB-800D-50C81706FE75}"/>
              </a:ext>
            </a:extLst>
          </p:cNvPr>
          <p:cNvSpPr txBox="1"/>
          <p:nvPr/>
        </p:nvSpPr>
        <p:spPr>
          <a:xfrm>
            <a:off x="795130" y="914399"/>
            <a:ext cx="1052365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342900" indent="-342900" algn="just" defTabSz="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မျိုးရိုးဂုဏ်သိက္ခာကို</a:t>
            </a:r>
            <a:r>
              <a:rPr lang="en-US" sz="2400" b="1" dirty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2400" b="1" dirty="0" err="1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ညှိုးနွမ်းပျက်စီးစေနိုင်မည</a:t>
            </a:r>
            <a:r>
              <a:rPr lang="en-US" sz="2400" b="1" dirty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့် </a:t>
            </a:r>
            <a:r>
              <a:rPr lang="en-US" sz="2400" b="1" dirty="0" err="1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အကြောင်းများစွာရှိပ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ုံ</a:t>
            </a:r>
            <a:endParaRPr lang="en-US" sz="2400" b="1" dirty="0" smtClean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800100" lvl="1" indent="-342900" algn="just" defTabSz="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အမျိုးမတူသူနှင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့် 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ပေါင်းဖော်မိခြင်း</a:t>
            </a:r>
            <a:endParaRPr lang="en-US" sz="2400" b="1" dirty="0" smtClean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800100" lvl="1" indent="-342900" algn="just" defTabSz="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တိုင်းတစ်ပါးယဉ်ကျေးမှု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 လွှ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မ်းမိုးခံရခြင်း</a:t>
            </a:r>
            <a:endParaRPr lang="en-US" sz="2400" b="1" dirty="0" smtClean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800100" lvl="1" indent="-342900" algn="just" defTabSz="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စာရိတ္တနှင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့် 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စည်းကမ်းပျက်ယွင်းလာခြင်း</a:t>
            </a:r>
            <a:endParaRPr lang="en-US" sz="2400" b="1" dirty="0" smtClean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lvl="1" algn="just" defTabSz="457200">
              <a:lnSpc>
                <a:spcPct val="150000"/>
              </a:lnSpc>
            </a:pPr>
            <a:endParaRPr lang="en-US" sz="2400" b="1" dirty="0" smtClean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342900" indent="-342900" algn="just" defTabSz="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b="1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343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ED8E766-933E-4FE2-85A1-EE19FC0279D3}"/>
              </a:ext>
            </a:extLst>
          </p:cNvPr>
          <p:cNvSpPr/>
          <p:nvPr/>
        </p:nvSpPr>
        <p:spPr>
          <a:xfrm>
            <a:off x="1" y="-1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lnSpc>
                <a:spcPct val="150000"/>
              </a:lnSpc>
            </a:pPr>
            <a:r>
              <a:rPr lang="my-MM" sz="2800" b="1">
                <a:solidFill>
                  <a:schemeClr val="bg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စောင့်လေမျိုးနွယ</a:t>
            </a:r>
            <a:r>
              <a:rPr lang="en-US" sz="2800" b="1">
                <a:solidFill>
                  <a:schemeClr val="bg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  <a:endParaRPr lang="en-US" sz="2800" b="1" dirty="0">
              <a:solidFill>
                <a:schemeClr val="bg1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820A100-1D93-4811-B21C-ED4E7C7F8A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137" y="1"/>
            <a:ext cx="2177455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BA7097B-5172-47CB-800D-50C81706FE75}"/>
              </a:ext>
            </a:extLst>
          </p:cNvPr>
          <p:cNvSpPr txBox="1"/>
          <p:nvPr/>
        </p:nvSpPr>
        <p:spPr>
          <a:xfrm>
            <a:off x="795130" y="914399"/>
            <a:ext cx="105236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342900" indent="-342900" algn="just" defTabSz="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မျိုးရိုးမစောင</a:t>
            </a:r>
            <a:r>
              <a:rPr lang="en-US" sz="2400" b="1" dirty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့်</a:t>
            </a:r>
            <a:r>
              <a:rPr lang="en-US" sz="2400" b="1" dirty="0" err="1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ခြင်းကြောင</a:t>
            </a:r>
            <a:r>
              <a:rPr lang="en-US" sz="2400" b="1" dirty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့် </a:t>
            </a:r>
            <a:r>
              <a:rPr lang="en-US" sz="2400" b="1" dirty="0" err="1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ပျက်စီးရသည</a:t>
            </a:r>
            <a:r>
              <a:rPr lang="en-US" sz="2400" b="1" dirty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့် </a:t>
            </a:r>
            <a:r>
              <a:rPr lang="en-US" sz="2400" b="1" dirty="0" err="1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ရှေးထုံးသာဓကများစွာရှိပ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ုံ</a:t>
            </a:r>
            <a:endParaRPr lang="en-US" sz="2400" b="1" dirty="0" smtClean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800100" lvl="1" indent="-342900" algn="just" defTabSz="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ဝိနီလဇာတ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</a:p>
          <a:p>
            <a:pPr marL="800100" lvl="1" indent="-342900" algn="just" defTabSz="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တေလပတ္တဇာတ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</a:p>
          <a:p>
            <a:pPr marL="800100" lvl="1" indent="-342900" algn="just" defTabSz="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ဝိဇယပြဇာတ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  <a:endParaRPr lang="en-US" sz="2400" b="1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601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ED8E766-933E-4FE2-85A1-EE19FC0279D3}"/>
              </a:ext>
            </a:extLst>
          </p:cNvPr>
          <p:cNvSpPr/>
          <p:nvPr/>
        </p:nvSpPr>
        <p:spPr>
          <a:xfrm>
            <a:off x="1" y="-1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lnSpc>
                <a:spcPct val="150000"/>
              </a:lnSpc>
            </a:pPr>
            <a:r>
              <a:rPr lang="my-MM" sz="3200" b="1">
                <a:solidFill>
                  <a:schemeClr val="bg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စောင့်လေမျိုးနွယ</a:t>
            </a:r>
            <a:r>
              <a:rPr lang="en-US" sz="3200" b="1">
                <a:solidFill>
                  <a:schemeClr val="bg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  <a:endParaRPr lang="en-US" sz="3200" b="1" dirty="0">
              <a:solidFill>
                <a:schemeClr val="bg1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820A100-1D93-4811-B21C-ED4E7C7F8A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137" y="1"/>
            <a:ext cx="2177455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BA7097B-5172-47CB-800D-50C81706FE75}"/>
              </a:ext>
            </a:extLst>
          </p:cNvPr>
          <p:cNvSpPr txBox="1"/>
          <p:nvPr/>
        </p:nvSpPr>
        <p:spPr>
          <a:xfrm>
            <a:off x="795130" y="914399"/>
            <a:ext cx="104824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342900" indent="-342900" algn="just" defTabSz="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နိုင်ငံတော်က</a:t>
            </a:r>
            <a:r>
              <a:rPr lang="en-US" sz="2400" b="1" dirty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2400" b="1" dirty="0" err="1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မျိုးရိုးဂုဏ</a:t>
            </a:r>
            <a:r>
              <a:rPr lang="en-US" sz="2400" b="1" dirty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် မြှင့်</a:t>
            </a:r>
            <a:r>
              <a:rPr lang="en-US" sz="2400" b="1" dirty="0" err="1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တင်သည</a:t>
            </a:r>
            <a:r>
              <a:rPr lang="en-US" sz="2400" b="1" dirty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့် </a:t>
            </a:r>
            <a:r>
              <a:rPr lang="en-US" sz="2400" b="1" dirty="0" err="1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အစီအစဉ်များ</a:t>
            </a:r>
            <a:r>
              <a:rPr lang="en-US" sz="2400" b="1" dirty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2400" b="1" dirty="0" err="1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ချမှတ်ဆောင်ရွက်နေပ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ုံ</a:t>
            </a:r>
            <a:endParaRPr lang="en-US" sz="2400" b="1" dirty="0" smtClean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800100" lvl="1" indent="-342900" algn="just" defTabSz="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အဆို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၊ 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အက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၊ 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အရေး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၊ 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အတီး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ပြိင်ပွဲများ</a:t>
            </a:r>
            <a:endParaRPr lang="en-US" sz="2400" b="1" dirty="0" smtClean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800100" lvl="1" indent="-342900" algn="just" defTabSz="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မြဝတီအငြိမ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့်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ပြိုင်ပွဲများ</a:t>
            </a:r>
            <a:endParaRPr lang="en-US" sz="2400" b="1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983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1490</Words>
  <Application>Microsoft Office PowerPoint</Application>
  <PresentationFormat>Widescreen</PresentationFormat>
  <Paragraphs>139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Pyidaungsu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13</cp:revision>
  <dcterms:created xsi:type="dcterms:W3CDTF">2022-03-13T02:36:46Z</dcterms:created>
  <dcterms:modified xsi:type="dcterms:W3CDTF">2022-04-12T03:16:53Z</dcterms:modified>
</cp:coreProperties>
</file>