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9" r:id="rId3"/>
    <p:sldId id="269" r:id="rId4"/>
    <p:sldId id="260" r:id="rId5"/>
    <p:sldId id="270" r:id="rId6"/>
    <p:sldId id="271" r:id="rId7"/>
    <p:sldId id="267" r:id="rId8"/>
    <p:sldId id="266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4D433C-E769-41F9-9716-9823211B1854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99BE26-B8A0-44AE-8467-EAD42CED4423}">
      <dgm:prSet custT="1"/>
      <dgm:spPr>
        <a:solidFill>
          <a:srgbClr val="0070C0"/>
        </a:solidFill>
      </dgm:spPr>
      <dgm:t>
        <a:bodyPr/>
        <a:lstStyle/>
        <a:p>
          <a:r>
            <a:rPr lang="en-US" sz="1800" dirty="0" err="1">
              <a:latin typeface="Pyidaungsu" panose="020B0502040204020203" pitchFamily="34" charset="0"/>
              <a:cs typeface="Pyidaungsu" panose="020B0502040204020203" pitchFamily="34" charset="0"/>
            </a:rPr>
            <a:t>မိတ်ဆွေ</a:t>
          </a:r>
          <a:endParaRPr lang="en-US" sz="1800" dirty="0">
            <a:latin typeface="Pyidaungsu" panose="020B0502040204020203" pitchFamily="34" charset="0"/>
            <a:cs typeface="Pyidaungsu" panose="020B0502040204020203" pitchFamily="34" charset="0"/>
          </a:endParaRPr>
        </a:p>
      </dgm:t>
    </dgm:pt>
    <dgm:pt modelId="{1170C93C-73B4-447B-9FD1-51C3A4A94741}" type="parTrans" cxnId="{F814B6A5-89A6-4785-8071-1B2F84E38472}">
      <dgm:prSet/>
      <dgm:spPr/>
      <dgm:t>
        <a:bodyPr/>
        <a:lstStyle/>
        <a:p>
          <a:endParaRPr lang="en-US"/>
        </a:p>
      </dgm:t>
    </dgm:pt>
    <dgm:pt modelId="{48EA16E5-9BB7-4A4A-A864-AA5A08801D2C}" type="sibTrans" cxnId="{F814B6A5-89A6-4785-8071-1B2F84E38472}">
      <dgm:prSet/>
      <dgm:spPr/>
      <dgm:t>
        <a:bodyPr/>
        <a:lstStyle/>
        <a:p>
          <a:endParaRPr lang="en-US"/>
        </a:p>
      </dgm:t>
    </dgm:pt>
    <dgm:pt modelId="{6C5DFDC0-D2FC-42C6-8DCE-835EEB13837B}">
      <dgm:prSet custT="1"/>
      <dgm:spPr>
        <a:solidFill>
          <a:srgbClr val="FF0000"/>
        </a:solidFill>
      </dgm:spPr>
      <dgm:t>
        <a:bodyPr/>
        <a:lstStyle/>
        <a:p>
          <a:r>
            <a:rPr lang="en-US" sz="1800" dirty="0" err="1">
              <a:latin typeface="Pyidaungsu" panose="020B0502040204020203" pitchFamily="34" charset="0"/>
              <a:cs typeface="Pyidaungsu" panose="020B0502040204020203" pitchFamily="34" charset="0"/>
            </a:rPr>
            <a:t>ရန်သူ</a:t>
          </a:r>
          <a:endParaRPr lang="en-US" sz="1800" dirty="0">
            <a:latin typeface="Pyidaungsu" panose="020B0502040204020203" pitchFamily="34" charset="0"/>
            <a:cs typeface="Pyidaungsu" panose="020B0502040204020203" pitchFamily="34" charset="0"/>
          </a:endParaRPr>
        </a:p>
      </dgm:t>
    </dgm:pt>
    <dgm:pt modelId="{01255A2A-EC06-48E7-9C11-64B561BE858F}" type="parTrans" cxnId="{360F97FF-933B-4266-9ADF-248ABF92CB34}">
      <dgm:prSet/>
      <dgm:spPr/>
      <dgm:t>
        <a:bodyPr/>
        <a:lstStyle/>
        <a:p>
          <a:endParaRPr lang="en-US"/>
        </a:p>
      </dgm:t>
    </dgm:pt>
    <dgm:pt modelId="{5079389D-C714-416C-A836-7AA4859067C3}" type="sibTrans" cxnId="{360F97FF-933B-4266-9ADF-248ABF92CB34}">
      <dgm:prSet/>
      <dgm:spPr/>
      <dgm:t>
        <a:bodyPr/>
        <a:lstStyle/>
        <a:p>
          <a:endParaRPr lang="en-US"/>
        </a:p>
      </dgm:t>
    </dgm:pt>
    <dgm:pt modelId="{1093D216-C894-47EE-AB0A-BE340CB3EE72}">
      <dgm:prSet custT="1"/>
      <dgm:spPr>
        <a:solidFill>
          <a:srgbClr val="FFFF00"/>
        </a:solidFill>
      </dgm:spPr>
      <dgm:t>
        <a:bodyPr/>
        <a:lstStyle/>
        <a:p>
          <a:r>
            <a:rPr lang="en-US" sz="1800" dirty="0" err="1">
              <a:solidFill>
                <a:schemeClr val="tx2"/>
              </a:solidFill>
              <a:latin typeface="Pyidaungsu" panose="020B0502040204020203" pitchFamily="34" charset="0"/>
              <a:cs typeface="Pyidaungsu" panose="020B0502040204020203" pitchFamily="34" charset="0"/>
            </a:rPr>
            <a:t>ဥစ္စာလိုသူ</a:t>
          </a:r>
          <a:endParaRPr lang="en-US" sz="1800" dirty="0">
            <a:solidFill>
              <a:schemeClr val="tx2"/>
            </a:solidFill>
            <a:latin typeface="Pyidaungsu" panose="020B0502040204020203" pitchFamily="34" charset="0"/>
            <a:cs typeface="Pyidaungsu" panose="020B0502040204020203" pitchFamily="34" charset="0"/>
          </a:endParaRPr>
        </a:p>
      </dgm:t>
    </dgm:pt>
    <dgm:pt modelId="{5747C18F-9973-4A1B-9CBA-9F9D46D20EEA}" type="parTrans" cxnId="{2B43F181-E794-49D8-B8F2-D80D1E9AA14D}">
      <dgm:prSet/>
      <dgm:spPr/>
      <dgm:t>
        <a:bodyPr/>
        <a:lstStyle/>
        <a:p>
          <a:endParaRPr lang="en-US"/>
        </a:p>
      </dgm:t>
    </dgm:pt>
    <dgm:pt modelId="{C4B9B68D-9A4C-41F1-83E8-8D1CB669300E}" type="sibTrans" cxnId="{2B43F181-E794-49D8-B8F2-D80D1E9AA14D}">
      <dgm:prSet/>
      <dgm:spPr/>
      <dgm:t>
        <a:bodyPr/>
        <a:lstStyle/>
        <a:p>
          <a:endParaRPr lang="en-US"/>
        </a:p>
      </dgm:t>
    </dgm:pt>
    <dgm:pt modelId="{4B5ADE94-0822-40E8-93CF-E3DF8DD0578A}">
      <dgm:prSet custT="1"/>
      <dgm:spPr>
        <a:solidFill>
          <a:schemeClr val="accent3"/>
        </a:solidFill>
      </dgm:spPr>
      <dgm:t>
        <a:bodyPr/>
        <a:lstStyle/>
        <a:p>
          <a:r>
            <a:rPr lang="en-US" sz="1800" b="1" dirty="0" err="1">
              <a:latin typeface="Pyidaungsu" panose="020B0502040204020203" pitchFamily="34" charset="0"/>
              <a:cs typeface="Pyidaungsu" panose="020B0502040204020203" pitchFamily="34" charset="0"/>
            </a:rPr>
            <a:t>အာဏာ</a:t>
          </a:r>
          <a:endParaRPr lang="en-US" sz="1800" dirty="0">
            <a:latin typeface="Pyidaungsu" panose="020B0502040204020203" pitchFamily="34" charset="0"/>
            <a:cs typeface="Pyidaungsu" panose="020B0502040204020203" pitchFamily="34" charset="0"/>
          </a:endParaRPr>
        </a:p>
      </dgm:t>
    </dgm:pt>
    <dgm:pt modelId="{9E0D81F4-583B-4EB9-904A-4467B5D404D7}" type="parTrans" cxnId="{18B989E4-4A65-45BA-ABFD-883094682F07}">
      <dgm:prSet/>
      <dgm:spPr/>
      <dgm:t>
        <a:bodyPr/>
        <a:lstStyle/>
        <a:p>
          <a:endParaRPr lang="en-US"/>
        </a:p>
      </dgm:t>
    </dgm:pt>
    <dgm:pt modelId="{1365E75E-0ECB-4344-BFFC-49CBFA92D521}" type="sibTrans" cxnId="{18B989E4-4A65-45BA-ABFD-883094682F07}">
      <dgm:prSet/>
      <dgm:spPr/>
      <dgm:t>
        <a:bodyPr/>
        <a:lstStyle/>
        <a:p>
          <a:endParaRPr lang="en-US"/>
        </a:p>
      </dgm:t>
    </dgm:pt>
    <dgm:pt modelId="{3D6C18EB-9DF8-41ED-827D-7DF4AE2B47C7}">
      <dgm:prSet custT="1"/>
      <dgm:spPr>
        <a:solidFill>
          <a:srgbClr val="C00000"/>
        </a:solidFill>
      </dgm:spPr>
      <dgm:t>
        <a:bodyPr/>
        <a:lstStyle/>
        <a:p>
          <a:r>
            <a:rPr lang="en-US" sz="1600" dirty="0" err="1">
              <a:latin typeface="Pyidaungsu" panose="020B0502040204020203" pitchFamily="34" charset="0"/>
              <a:cs typeface="Pyidaungsu" panose="020B0502040204020203" pitchFamily="34" charset="0"/>
            </a:rPr>
            <a:t>ရဟန်း</a:t>
          </a:r>
          <a:r>
            <a:rPr lang="en-US" sz="1600" dirty="0">
              <a:latin typeface="Pyidaungsu" panose="020B0502040204020203" pitchFamily="34" charset="0"/>
              <a:cs typeface="Pyidaungsu" panose="020B0502040204020203" pitchFamily="34" charset="0"/>
            </a:rPr>
            <a:t>၊ </a:t>
          </a:r>
          <a:r>
            <a:rPr lang="en-US" sz="1600" dirty="0" err="1">
              <a:latin typeface="Pyidaungsu" panose="020B0502040204020203" pitchFamily="34" charset="0"/>
              <a:cs typeface="Pyidaungsu" panose="020B0502040204020203" pitchFamily="34" charset="0"/>
            </a:rPr>
            <a:t>ပုဏ္ဏား</a:t>
          </a:r>
          <a:endParaRPr lang="en-US" sz="1600" dirty="0">
            <a:latin typeface="Pyidaungsu" panose="020B0502040204020203" pitchFamily="34" charset="0"/>
            <a:cs typeface="Pyidaungsu" panose="020B0502040204020203" pitchFamily="34" charset="0"/>
          </a:endParaRPr>
        </a:p>
      </dgm:t>
    </dgm:pt>
    <dgm:pt modelId="{4A427D32-8E34-42E0-91D7-3A2A782EEB53}" type="parTrans" cxnId="{40BB900D-57B9-4698-90E1-2CCA1A98C06E}">
      <dgm:prSet/>
      <dgm:spPr/>
      <dgm:t>
        <a:bodyPr/>
        <a:lstStyle/>
        <a:p>
          <a:endParaRPr lang="en-US"/>
        </a:p>
      </dgm:t>
    </dgm:pt>
    <dgm:pt modelId="{D041BA3F-844B-4387-BE60-3B8E3AB13964}" type="sibTrans" cxnId="{40BB900D-57B9-4698-90E1-2CCA1A98C06E}">
      <dgm:prSet/>
      <dgm:spPr/>
      <dgm:t>
        <a:bodyPr/>
        <a:lstStyle/>
        <a:p>
          <a:endParaRPr lang="en-US"/>
        </a:p>
      </dgm:t>
    </dgm:pt>
    <dgm:pt modelId="{C07CFA7B-A904-4E1F-8C97-1DF6D39D52FF}">
      <dgm:prSet custT="1"/>
      <dgm:spPr>
        <a:solidFill>
          <a:srgbClr val="0070C0"/>
        </a:solidFill>
      </dgm:spPr>
      <dgm:t>
        <a:bodyPr/>
        <a:lstStyle/>
        <a:p>
          <a:r>
            <a:rPr lang="en-US" sz="1600" dirty="0" err="1">
              <a:latin typeface="Pyidaungsu" panose="020B0502040204020203" pitchFamily="34" charset="0"/>
              <a:cs typeface="Pyidaungsu" panose="020B0502040204020203" pitchFamily="34" charset="0"/>
            </a:rPr>
            <a:t>ဆရာ</a:t>
          </a:r>
          <a:endParaRPr lang="en-US" sz="1600" dirty="0">
            <a:latin typeface="Pyidaungsu" panose="020B0502040204020203" pitchFamily="34" charset="0"/>
            <a:cs typeface="Pyidaungsu" panose="020B0502040204020203" pitchFamily="34" charset="0"/>
          </a:endParaRPr>
        </a:p>
      </dgm:t>
    </dgm:pt>
    <dgm:pt modelId="{D9CA1B81-A7B1-4731-88FC-F006E12824E4}" type="parTrans" cxnId="{F8759C3F-1D46-455C-ADAB-73040DE61F8D}">
      <dgm:prSet/>
      <dgm:spPr/>
      <dgm:t>
        <a:bodyPr/>
        <a:lstStyle/>
        <a:p>
          <a:endParaRPr lang="en-US"/>
        </a:p>
      </dgm:t>
    </dgm:pt>
    <dgm:pt modelId="{E3386AD2-DCDF-4AD6-9728-523BE37799DA}" type="sibTrans" cxnId="{F8759C3F-1D46-455C-ADAB-73040DE61F8D}">
      <dgm:prSet/>
      <dgm:spPr/>
      <dgm:t>
        <a:bodyPr/>
        <a:lstStyle/>
        <a:p>
          <a:endParaRPr lang="en-US"/>
        </a:p>
      </dgm:t>
    </dgm:pt>
    <dgm:pt modelId="{C2A6C4A9-CD25-4E7A-BFB9-FF58FCFF79D0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dirty="0" err="1">
              <a:latin typeface="Pyidaungsu" panose="020B0502040204020203" pitchFamily="34" charset="0"/>
              <a:cs typeface="Pyidaungsu" panose="020B0502040204020203" pitchFamily="34" charset="0"/>
            </a:rPr>
            <a:t>ဇနီးမယား</a:t>
          </a:r>
          <a:endParaRPr lang="en-US" sz="1800" dirty="0">
            <a:latin typeface="Pyidaungsu" panose="020B0502040204020203" pitchFamily="34" charset="0"/>
            <a:cs typeface="Pyidaungsu" panose="020B0502040204020203" pitchFamily="34" charset="0"/>
          </a:endParaRPr>
        </a:p>
      </dgm:t>
    </dgm:pt>
    <dgm:pt modelId="{CD7CFAA2-4939-48FD-85A1-1408E79F1AEE}" type="parTrans" cxnId="{DF2215CF-AD57-4F7E-A998-1AAF018BD593}">
      <dgm:prSet/>
      <dgm:spPr/>
      <dgm:t>
        <a:bodyPr/>
        <a:lstStyle/>
        <a:p>
          <a:endParaRPr lang="en-US"/>
        </a:p>
      </dgm:t>
    </dgm:pt>
    <dgm:pt modelId="{9F098285-6D53-4AD2-9B89-5E680E71CF84}" type="sibTrans" cxnId="{DF2215CF-AD57-4F7E-A998-1AAF018BD593}">
      <dgm:prSet/>
      <dgm:spPr/>
      <dgm:t>
        <a:bodyPr/>
        <a:lstStyle/>
        <a:p>
          <a:endParaRPr lang="en-US"/>
        </a:p>
      </dgm:t>
    </dgm:pt>
    <dgm:pt modelId="{81CD5E2F-C6CE-4DEA-A4A2-81A5AC05D6C7}">
      <dgm:prSet custT="1"/>
      <dgm:spPr>
        <a:solidFill>
          <a:schemeClr val="tx2"/>
        </a:solidFill>
      </dgm:spPr>
      <dgm:t>
        <a:bodyPr/>
        <a:lstStyle/>
        <a:p>
          <a:r>
            <a:rPr lang="en-US" sz="1600" dirty="0" err="1">
              <a:latin typeface="Pyidaungsu" panose="020B0502040204020203" pitchFamily="34" charset="0"/>
              <a:cs typeface="Pyidaungsu" panose="020B0502040204020203" pitchFamily="34" charset="0"/>
            </a:rPr>
            <a:t>သူမိုက</a:t>
          </a:r>
          <a:r>
            <a:rPr lang="en-US" sz="1600" dirty="0">
              <a:latin typeface="Pyidaungsu" panose="020B0502040204020203" pitchFamily="34" charset="0"/>
              <a:cs typeface="Pyidaungsu" panose="020B0502040204020203" pitchFamily="34" charset="0"/>
            </a:rPr>
            <a:t>်</a:t>
          </a:r>
        </a:p>
      </dgm:t>
    </dgm:pt>
    <dgm:pt modelId="{D5F6F18C-9C25-48AE-B063-EF3C7DA9B5BD}" type="parTrans" cxnId="{FE9F423A-6073-4E42-B4CB-84CE098FA196}">
      <dgm:prSet/>
      <dgm:spPr/>
      <dgm:t>
        <a:bodyPr/>
        <a:lstStyle/>
        <a:p>
          <a:endParaRPr lang="en-US"/>
        </a:p>
      </dgm:t>
    </dgm:pt>
    <dgm:pt modelId="{C1738260-0FC9-406F-8130-C2598081B09F}" type="sibTrans" cxnId="{FE9F423A-6073-4E42-B4CB-84CE098FA196}">
      <dgm:prSet/>
      <dgm:spPr/>
      <dgm:t>
        <a:bodyPr/>
        <a:lstStyle/>
        <a:p>
          <a:endParaRPr lang="en-US"/>
        </a:p>
      </dgm:t>
    </dgm:pt>
    <dgm:pt modelId="{A63FE8D0-20D1-49E4-B3A7-754D27842E5E}">
      <dgm:prSet custT="1"/>
      <dgm:spPr>
        <a:solidFill>
          <a:srgbClr val="00B0F0"/>
        </a:solidFill>
      </dgm:spPr>
      <dgm:t>
        <a:bodyPr/>
        <a:lstStyle/>
        <a:p>
          <a:r>
            <a:rPr lang="en-US" sz="1800" dirty="0" err="1">
              <a:latin typeface="Pyidaungsu" panose="020B0502040204020203" pitchFamily="34" charset="0"/>
              <a:cs typeface="Pyidaungsu" panose="020B0502040204020203" pitchFamily="34" charset="0"/>
            </a:rPr>
            <a:t>ပညာရှိ</a:t>
          </a:r>
          <a:endParaRPr lang="en-US" sz="1800" dirty="0">
            <a:latin typeface="Pyidaungsu" panose="020B0502040204020203" pitchFamily="34" charset="0"/>
            <a:cs typeface="Pyidaungsu" panose="020B0502040204020203" pitchFamily="34" charset="0"/>
          </a:endParaRPr>
        </a:p>
      </dgm:t>
    </dgm:pt>
    <dgm:pt modelId="{1B8DCBAB-61D5-4F30-817F-3A27B54FB05E}" type="parTrans" cxnId="{63A1BD2C-FC8F-4398-A061-98D576C1FFAF}">
      <dgm:prSet/>
      <dgm:spPr/>
      <dgm:t>
        <a:bodyPr/>
        <a:lstStyle/>
        <a:p>
          <a:endParaRPr lang="en-US"/>
        </a:p>
      </dgm:t>
    </dgm:pt>
    <dgm:pt modelId="{5DC781E4-0A52-4DE1-A9ED-78047514A3CF}" type="sibTrans" cxnId="{63A1BD2C-FC8F-4398-A061-98D576C1FFAF}">
      <dgm:prSet/>
      <dgm:spPr/>
      <dgm:t>
        <a:bodyPr/>
        <a:lstStyle/>
        <a:p>
          <a:endParaRPr lang="en-US"/>
        </a:p>
      </dgm:t>
    </dgm:pt>
    <dgm:pt modelId="{7D97EB91-6285-4FCE-AAB5-3F32A8DB83CF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800" dirty="0" err="1">
              <a:latin typeface="Pyidaungsu" panose="020B0502040204020203" pitchFamily="34" charset="0"/>
              <a:cs typeface="Pyidaungsu" panose="020B0502040204020203" pitchFamily="34" charset="0"/>
            </a:rPr>
            <a:t>ဒေါသ</a:t>
          </a:r>
          <a:r>
            <a:rPr lang="en-US" sz="1800" dirty="0">
              <a:latin typeface="Pyidaungsu" panose="020B0502040204020203" pitchFamily="34" charset="0"/>
              <a:cs typeface="Pyidaungsu" panose="020B0502040204020203" pitchFamily="34" charset="0"/>
            </a:rPr>
            <a:t>၊ </a:t>
          </a:r>
          <a:r>
            <a:rPr lang="en-US" sz="1800" dirty="0" err="1">
              <a:latin typeface="Pyidaungsu" panose="020B0502040204020203" pitchFamily="34" charset="0"/>
              <a:cs typeface="Pyidaungsu" panose="020B0502040204020203" pitchFamily="34" charset="0"/>
            </a:rPr>
            <a:t>မာန</a:t>
          </a:r>
          <a:endParaRPr lang="en-US" sz="1800" dirty="0">
            <a:latin typeface="Pyidaungsu" panose="020B0502040204020203" pitchFamily="34" charset="0"/>
            <a:cs typeface="Pyidaungsu" panose="020B0502040204020203" pitchFamily="34" charset="0"/>
          </a:endParaRPr>
        </a:p>
      </dgm:t>
    </dgm:pt>
    <dgm:pt modelId="{6D3CFE46-FCDE-414A-A9AE-BE0FF2E825B1}" type="parTrans" cxnId="{AA8D73A1-5FD2-4C46-9857-B22A2DA4C56B}">
      <dgm:prSet/>
      <dgm:spPr/>
      <dgm:t>
        <a:bodyPr/>
        <a:lstStyle/>
        <a:p>
          <a:endParaRPr lang="en-US"/>
        </a:p>
      </dgm:t>
    </dgm:pt>
    <dgm:pt modelId="{D62099A4-5118-478F-B242-A326878A45A6}" type="sibTrans" cxnId="{AA8D73A1-5FD2-4C46-9857-B22A2DA4C56B}">
      <dgm:prSet/>
      <dgm:spPr/>
      <dgm:t>
        <a:bodyPr/>
        <a:lstStyle/>
        <a:p>
          <a:endParaRPr lang="en-US"/>
        </a:p>
      </dgm:t>
    </dgm:pt>
    <dgm:pt modelId="{6DFCBFA1-F1B9-4897-A64C-3C343F6B606F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800" dirty="0" err="1">
              <a:latin typeface="Pyidaungsu" panose="020B0502040204020203" pitchFamily="34" charset="0"/>
              <a:cs typeface="Pyidaungsu" panose="020B0502040204020203" pitchFamily="34" charset="0"/>
            </a:rPr>
            <a:t>အစားကြူး</a:t>
          </a:r>
          <a:endParaRPr lang="en-US" sz="1800" dirty="0">
            <a:latin typeface="Pyidaungsu" panose="020B0502040204020203" pitchFamily="34" charset="0"/>
            <a:cs typeface="Pyidaungsu" panose="020B0502040204020203" pitchFamily="34" charset="0"/>
          </a:endParaRPr>
        </a:p>
      </dgm:t>
    </dgm:pt>
    <dgm:pt modelId="{E11FD369-D690-44FA-BAAE-31943B724E1A}" type="parTrans" cxnId="{8BE5EA96-24D4-4444-988A-1E8CED8405B2}">
      <dgm:prSet/>
      <dgm:spPr/>
      <dgm:t>
        <a:bodyPr/>
        <a:lstStyle/>
        <a:p>
          <a:endParaRPr lang="en-US"/>
        </a:p>
      </dgm:t>
    </dgm:pt>
    <dgm:pt modelId="{A65E350F-E007-48D6-B683-A0F9CF57913E}" type="sibTrans" cxnId="{8BE5EA96-24D4-4444-988A-1E8CED8405B2}">
      <dgm:prSet/>
      <dgm:spPr/>
      <dgm:t>
        <a:bodyPr/>
        <a:lstStyle/>
        <a:p>
          <a:endParaRPr lang="en-US"/>
        </a:p>
      </dgm:t>
    </dgm:pt>
    <dgm:pt modelId="{D88F88A6-3479-42E7-AAE5-E522514BBCE5}">
      <dgm:prSet custT="1"/>
      <dgm:spPr>
        <a:solidFill>
          <a:srgbClr val="FFC000"/>
        </a:solidFill>
      </dgm:spPr>
      <dgm:t>
        <a:bodyPr/>
        <a:lstStyle/>
        <a:p>
          <a:r>
            <a:rPr lang="en-US" sz="1800" dirty="0" err="1">
              <a:latin typeface="Pyidaungsu" panose="020B0502040204020203" pitchFamily="34" charset="0"/>
              <a:cs typeface="Pyidaungsu" panose="020B0502040204020203" pitchFamily="34" charset="0"/>
            </a:rPr>
            <a:t>ဆွေမျိုး</a:t>
          </a:r>
          <a:endParaRPr lang="en-US" sz="1800" dirty="0">
            <a:latin typeface="Pyidaungsu" panose="020B0502040204020203" pitchFamily="34" charset="0"/>
            <a:cs typeface="Pyidaungsu" panose="020B0502040204020203" pitchFamily="34" charset="0"/>
          </a:endParaRPr>
        </a:p>
      </dgm:t>
    </dgm:pt>
    <dgm:pt modelId="{558CEA85-2134-4FAE-8759-D1E5F144B909}" type="parTrans" cxnId="{3D0BA7BC-F329-4D25-BB67-903F829E6476}">
      <dgm:prSet/>
      <dgm:spPr/>
      <dgm:t>
        <a:bodyPr/>
        <a:lstStyle/>
        <a:p>
          <a:endParaRPr lang="en-US"/>
        </a:p>
      </dgm:t>
    </dgm:pt>
    <dgm:pt modelId="{23FF33B4-CE68-41CC-8A2A-5A9E0D038F24}" type="sibTrans" cxnId="{3D0BA7BC-F329-4D25-BB67-903F829E6476}">
      <dgm:prSet/>
      <dgm:spPr/>
      <dgm:t>
        <a:bodyPr/>
        <a:lstStyle/>
        <a:p>
          <a:endParaRPr lang="en-US"/>
        </a:p>
      </dgm:t>
    </dgm:pt>
    <dgm:pt modelId="{50596C9A-7356-48FB-8700-B3A1B780C31C}">
      <dgm:prSet custT="1"/>
      <dgm:spPr>
        <a:solidFill>
          <a:srgbClr val="002060"/>
        </a:solidFill>
      </dgm:spPr>
      <dgm:t>
        <a:bodyPr/>
        <a:lstStyle/>
        <a:p>
          <a:r>
            <a:rPr lang="en-US" sz="1800" dirty="0" err="1">
              <a:latin typeface="Pyidaungsu" panose="020B0502040204020203" pitchFamily="34" charset="0"/>
              <a:cs typeface="Pyidaungsu" panose="020B0502040204020203" pitchFamily="34" charset="0"/>
            </a:rPr>
            <a:t>အမျိုးလေးပါး</a:t>
          </a:r>
          <a:endParaRPr lang="en-US" sz="1800" dirty="0">
            <a:latin typeface="Pyidaungsu" panose="020B0502040204020203" pitchFamily="34" charset="0"/>
            <a:cs typeface="Pyidaungsu" panose="020B0502040204020203" pitchFamily="34" charset="0"/>
          </a:endParaRPr>
        </a:p>
      </dgm:t>
    </dgm:pt>
    <dgm:pt modelId="{3F472149-6D75-4CC3-A05D-C9D2568D2F07}" type="parTrans" cxnId="{B00F994A-72BC-4EBD-9A43-A44FAF628E7A}">
      <dgm:prSet/>
      <dgm:spPr/>
      <dgm:t>
        <a:bodyPr/>
        <a:lstStyle/>
        <a:p>
          <a:endParaRPr lang="en-US"/>
        </a:p>
      </dgm:t>
    </dgm:pt>
    <dgm:pt modelId="{AAF060F7-5F87-4913-B3AD-F438FE380388}" type="sibTrans" cxnId="{B00F994A-72BC-4EBD-9A43-A44FAF628E7A}">
      <dgm:prSet/>
      <dgm:spPr/>
      <dgm:t>
        <a:bodyPr/>
        <a:lstStyle/>
        <a:p>
          <a:endParaRPr lang="en-US"/>
        </a:p>
      </dgm:t>
    </dgm:pt>
    <dgm:pt modelId="{718DC67E-5854-45EC-B423-09A6381E3693}" type="pres">
      <dgm:prSet presAssocID="{9D4D433C-E769-41F9-9716-9823211B1854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49AC5C-5A09-44CC-B0F7-25539E0F9545}" type="pres">
      <dgm:prSet presAssocID="{9D4D433C-E769-41F9-9716-9823211B1854}" presName="cycle" presStyleCnt="0"/>
      <dgm:spPr/>
    </dgm:pt>
    <dgm:pt modelId="{873341E5-EA02-4DBD-A229-2EFE01D11D56}" type="pres">
      <dgm:prSet presAssocID="{9D4D433C-E769-41F9-9716-9823211B1854}" presName="centerShape" presStyleCnt="0"/>
      <dgm:spPr/>
    </dgm:pt>
    <dgm:pt modelId="{5AB7B889-F8EA-4560-B165-4775C8C1BAE2}" type="pres">
      <dgm:prSet presAssocID="{9D4D433C-E769-41F9-9716-9823211B1854}" presName="connSite" presStyleLbl="node1" presStyleIdx="0" presStyleCnt="14"/>
      <dgm:spPr/>
    </dgm:pt>
    <dgm:pt modelId="{F7175E9F-F5E8-44FB-A01B-32E7E40AAC36}" type="pres">
      <dgm:prSet presAssocID="{9D4D433C-E769-41F9-9716-9823211B1854}" presName="visible" presStyleLbl="node1" presStyleIdx="0" presStyleCnt="14" custScaleX="501487" custScaleY="267018" custLinFactX="100000" custLinFactNeighborX="122280" custLinFactNeighborY="-3277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endParaRPr lang="en-US"/>
        </a:p>
      </dgm:t>
    </dgm:pt>
    <dgm:pt modelId="{37063BD8-E85E-4B86-ACD1-86BF852CE05E}" type="pres">
      <dgm:prSet presAssocID="{1170C93C-73B4-447B-9FD1-51C3A4A94741}" presName="Name25" presStyleLbl="parChTrans1D1" presStyleIdx="0" presStyleCnt="13"/>
      <dgm:spPr/>
      <dgm:t>
        <a:bodyPr/>
        <a:lstStyle/>
        <a:p>
          <a:endParaRPr lang="en-US"/>
        </a:p>
      </dgm:t>
    </dgm:pt>
    <dgm:pt modelId="{17C07BA0-4A05-410B-9C63-6E9B2C5210EE}" type="pres">
      <dgm:prSet presAssocID="{6999BE26-B8A0-44AE-8467-EAD42CED4423}" presName="node" presStyleCnt="0"/>
      <dgm:spPr/>
    </dgm:pt>
    <dgm:pt modelId="{5BB2B0CD-12E7-4AAE-B333-517070F1D290}" type="pres">
      <dgm:prSet presAssocID="{6999BE26-B8A0-44AE-8467-EAD42CED4423}" presName="parentNode" presStyleLbl="node1" presStyleIdx="1" presStyleCnt="14" custAng="19697960" custScaleX="758683" custScaleY="322449" custLinFactX="-500000" custLinFactY="217694" custLinFactNeighborX="-524661" custLinFactNeighborY="3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CAD5BB-B481-4780-AB16-5EFE30AC9EFF}" type="pres">
      <dgm:prSet presAssocID="{6999BE26-B8A0-44AE-8467-EAD42CED4423}" presName="childNode" presStyleLbl="revTx" presStyleIdx="0" presStyleCnt="0">
        <dgm:presLayoutVars>
          <dgm:bulletEnabled val="1"/>
        </dgm:presLayoutVars>
      </dgm:prSet>
      <dgm:spPr/>
    </dgm:pt>
    <dgm:pt modelId="{64A85561-2B52-4323-90EE-CF72F7AFF358}" type="pres">
      <dgm:prSet presAssocID="{01255A2A-EC06-48E7-9C11-64B561BE858F}" presName="Name25" presStyleLbl="parChTrans1D1" presStyleIdx="1" presStyleCnt="13"/>
      <dgm:spPr/>
      <dgm:t>
        <a:bodyPr/>
        <a:lstStyle/>
        <a:p>
          <a:endParaRPr lang="en-US"/>
        </a:p>
      </dgm:t>
    </dgm:pt>
    <dgm:pt modelId="{C7EAAC3B-B6C4-462F-A772-9F1D2663A0D0}" type="pres">
      <dgm:prSet presAssocID="{6C5DFDC0-D2FC-42C6-8DCE-835EEB13837B}" presName="node" presStyleCnt="0"/>
      <dgm:spPr/>
    </dgm:pt>
    <dgm:pt modelId="{0C7B5905-85F3-474B-81CC-23652B8301B9}" type="pres">
      <dgm:prSet presAssocID="{6C5DFDC0-D2FC-42C6-8DCE-835EEB13837B}" presName="parentNode" presStyleLbl="node1" presStyleIdx="2" presStyleCnt="14" custScaleX="662811" custScaleY="240961" custLinFactX="-240673" custLinFactNeighborX="-300000" custLinFactNeighborY="3654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EED5D9-5BBE-4AE8-B3D3-79CD73EE7922}" type="pres">
      <dgm:prSet presAssocID="{6C5DFDC0-D2FC-42C6-8DCE-835EEB13837B}" presName="childNode" presStyleLbl="revTx" presStyleIdx="0" presStyleCnt="0">
        <dgm:presLayoutVars>
          <dgm:bulletEnabled val="1"/>
        </dgm:presLayoutVars>
      </dgm:prSet>
      <dgm:spPr/>
    </dgm:pt>
    <dgm:pt modelId="{05D9D187-2DD1-43E7-842A-83BD5A50EBFF}" type="pres">
      <dgm:prSet presAssocID="{5747C18F-9973-4A1B-9CBA-9F9D46D20EEA}" presName="Name25" presStyleLbl="parChTrans1D1" presStyleIdx="2" presStyleCnt="13"/>
      <dgm:spPr/>
      <dgm:t>
        <a:bodyPr/>
        <a:lstStyle/>
        <a:p>
          <a:endParaRPr lang="en-US"/>
        </a:p>
      </dgm:t>
    </dgm:pt>
    <dgm:pt modelId="{3AB307F8-B28C-4C53-B71D-2DEB3B61F584}" type="pres">
      <dgm:prSet presAssocID="{1093D216-C894-47EE-AB0A-BE340CB3EE72}" presName="node" presStyleCnt="0"/>
      <dgm:spPr/>
    </dgm:pt>
    <dgm:pt modelId="{5CC92F27-80C1-4ADB-8ED7-1204AF1D5774}" type="pres">
      <dgm:prSet presAssocID="{1093D216-C894-47EE-AB0A-BE340CB3EE72}" presName="parentNode" presStyleLbl="node1" presStyleIdx="3" presStyleCnt="14" custScaleX="840417" custScaleY="318556" custLinFactY="-100000" custLinFactNeighborX="87768" custLinFactNeighborY="-1028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6387E7-2AB7-4B09-A2E4-36D85B971964}" type="pres">
      <dgm:prSet presAssocID="{1093D216-C894-47EE-AB0A-BE340CB3EE72}" presName="childNode" presStyleLbl="revTx" presStyleIdx="0" presStyleCnt="0">
        <dgm:presLayoutVars>
          <dgm:bulletEnabled val="1"/>
        </dgm:presLayoutVars>
      </dgm:prSet>
      <dgm:spPr/>
    </dgm:pt>
    <dgm:pt modelId="{F930F610-89EC-4B5F-9EAC-C181FFED522B}" type="pres">
      <dgm:prSet presAssocID="{9E0D81F4-583B-4EB9-904A-4467B5D404D7}" presName="Name25" presStyleLbl="parChTrans1D1" presStyleIdx="3" presStyleCnt="13"/>
      <dgm:spPr/>
      <dgm:t>
        <a:bodyPr/>
        <a:lstStyle/>
        <a:p>
          <a:endParaRPr lang="en-US"/>
        </a:p>
      </dgm:t>
    </dgm:pt>
    <dgm:pt modelId="{5C7E1803-89CB-4775-9730-7DEBCC383E4C}" type="pres">
      <dgm:prSet presAssocID="{4B5ADE94-0822-40E8-93CF-E3DF8DD0578A}" presName="node" presStyleCnt="0"/>
      <dgm:spPr/>
    </dgm:pt>
    <dgm:pt modelId="{F9CA3BC4-33D0-40A9-B788-B9B2E7351BE4}" type="pres">
      <dgm:prSet presAssocID="{4B5ADE94-0822-40E8-93CF-E3DF8DD0578A}" presName="parentNode" presStyleLbl="node1" presStyleIdx="4" presStyleCnt="14" custScaleX="1009310" custScaleY="210093" custLinFactX="367273" custLinFactY="-24512" custLinFactNeighborX="400000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83685-DECA-4F2E-95AC-851D057FC341}" type="pres">
      <dgm:prSet presAssocID="{4B5ADE94-0822-40E8-93CF-E3DF8DD0578A}" presName="childNode" presStyleLbl="revTx" presStyleIdx="0" presStyleCnt="0">
        <dgm:presLayoutVars>
          <dgm:bulletEnabled val="1"/>
        </dgm:presLayoutVars>
      </dgm:prSet>
      <dgm:spPr/>
    </dgm:pt>
    <dgm:pt modelId="{0B5A5D59-11E5-42E9-A873-DA446AB1FB65}" type="pres">
      <dgm:prSet presAssocID="{4A427D32-8E34-42E0-91D7-3A2A782EEB53}" presName="Name25" presStyleLbl="parChTrans1D1" presStyleIdx="4" presStyleCnt="13"/>
      <dgm:spPr/>
      <dgm:t>
        <a:bodyPr/>
        <a:lstStyle/>
        <a:p>
          <a:endParaRPr lang="en-US"/>
        </a:p>
      </dgm:t>
    </dgm:pt>
    <dgm:pt modelId="{B502AB33-9004-4C0D-B5B2-F22110D9DC51}" type="pres">
      <dgm:prSet presAssocID="{3D6C18EB-9DF8-41ED-827D-7DF4AE2B47C7}" presName="node" presStyleCnt="0"/>
      <dgm:spPr/>
    </dgm:pt>
    <dgm:pt modelId="{491F732B-EE9D-4F32-8B4A-5F2C279D64E4}" type="pres">
      <dgm:prSet presAssocID="{3D6C18EB-9DF8-41ED-827D-7DF4AE2B47C7}" presName="parentNode" presStyleLbl="node1" presStyleIdx="5" presStyleCnt="14" custScaleX="1025180" custScaleY="246845" custLinFactX="300000" custLinFactNeighborX="333075" custLinFactNeighborY="-6295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8C1734-1C60-4422-A082-D7B30F27D58B}" type="pres">
      <dgm:prSet presAssocID="{3D6C18EB-9DF8-41ED-827D-7DF4AE2B47C7}" presName="childNode" presStyleLbl="revTx" presStyleIdx="0" presStyleCnt="0">
        <dgm:presLayoutVars>
          <dgm:bulletEnabled val="1"/>
        </dgm:presLayoutVars>
      </dgm:prSet>
      <dgm:spPr/>
    </dgm:pt>
    <dgm:pt modelId="{605B4E04-A2BC-4B57-84B0-5C507BAE18F7}" type="pres">
      <dgm:prSet presAssocID="{D9CA1B81-A7B1-4731-88FC-F006E12824E4}" presName="Name25" presStyleLbl="parChTrans1D1" presStyleIdx="5" presStyleCnt="13"/>
      <dgm:spPr/>
      <dgm:t>
        <a:bodyPr/>
        <a:lstStyle/>
        <a:p>
          <a:endParaRPr lang="en-US"/>
        </a:p>
      </dgm:t>
    </dgm:pt>
    <dgm:pt modelId="{1F61AA3A-8CC5-4B2E-AB84-22C3867D6D0D}" type="pres">
      <dgm:prSet presAssocID="{C07CFA7B-A904-4E1F-8C97-1DF6D39D52FF}" presName="node" presStyleCnt="0"/>
      <dgm:spPr/>
    </dgm:pt>
    <dgm:pt modelId="{CF8F3D1E-BB79-4518-8304-40A8C897C1D8}" type="pres">
      <dgm:prSet presAssocID="{C07CFA7B-A904-4E1F-8C97-1DF6D39D52FF}" presName="parentNode" presStyleLbl="node1" presStyleIdx="6" presStyleCnt="14" custScaleX="1068013" custScaleY="220846" custLinFactX="258222" custLinFactNeighborX="300000" custLinFactNeighborY="325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4C9641-04BD-4D4A-BC88-45889E6BB44F}" type="pres">
      <dgm:prSet presAssocID="{C07CFA7B-A904-4E1F-8C97-1DF6D39D52FF}" presName="childNode" presStyleLbl="revTx" presStyleIdx="0" presStyleCnt="0">
        <dgm:presLayoutVars>
          <dgm:bulletEnabled val="1"/>
        </dgm:presLayoutVars>
      </dgm:prSet>
      <dgm:spPr/>
    </dgm:pt>
    <dgm:pt modelId="{9B7A5C0C-F101-467E-9A4D-017FE4C861CD}" type="pres">
      <dgm:prSet presAssocID="{CD7CFAA2-4939-48FD-85A1-1408E79F1AEE}" presName="Name25" presStyleLbl="parChTrans1D1" presStyleIdx="6" presStyleCnt="13"/>
      <dgm:spPr/>
      <dgm:t>
        <a:bodyPr/>
        <a:lstStyle/>
        <a:p>
          <a:endParaRPr lang="en-US"/>
        </a:p>
      </dgm:t>
    </dgm:pt>
    <dgm:pt modelId="{2F2AA49F-B8F4-4C63-8317-48DA9D78C93E}" type="pres">
      <dgm:prSet presAssocID="{C2A6C4A9-CD25-4E7A-BFB9-FF58FCFF79D0}" presName="node" presStyleCnt="0"/>
      <dgm:spPr/>
    </dgm:pt>
    <dgm:pt modelId="{FAEC6362-D34B-43AA-A0BE-7CF2AE862BF2}" type="pres">
      <dgm:prSet presAssocID="{C2A6C4A9-CD25-4E7A-BFB9-FF58FCFF79D0}" presName="parentNode" presStyleLbl="node1" presStyleIdx="7" presStyleCnt="14" custScaleX="1045905" custScaleY="227442" custLinFactX="200000" custLinFactNeighborX="287101" custLinFactNeighborY="7258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D439E4-098E-4AD5-8D9E-C6C6DB058DEF}" type="pres">
      <dgm:prSet presAssocID="{C2A6C4A9-CD25-4E7A-BFB9-FF58FCFF79D0}" presName="childNode" presStyleLbl="revTx" presStyleIdx="0" presStyleCnt="0">
        <dgm:presLayoutVars>
          <dgm:bulletEnabled val="1"/>
        </dgm:presLayoutVars>
      </dgm:prSet>
      <dgm:spPr/>
    </dgm:pt>
    <dgm:pt modelId="{8AA6E9FF-CF5A-45CE-B828-44B0C9A5BD7D}" type="pres">
      <dgm:prSet presAssocID="{D5F6F18C-9C25-48AE-B063-EF3C7DA9B5BD}" presName="Name25" presStyleLbl="parChTrans1D1" presStyleIdx="7" presStyleCnt="13"/>
      <dgm:spPr/>
      <dgm:t>
        <a:bodyPr/>
        <a:lstStyle/>
        <a:p>
          <a:endParaRPr lang="en-US"/>
        </a:p>
      </dgm:t>
    </dgm:pt>
    <dgm:pt modelId="{63E00F1A-5802-4250-B99B-BC3F58267225}" type="pres">
      <dgm:prSet presAssocID="{81CD5E2F-C6CE-4DEA-A4A2-81A5AC05D6C7}" presName="node" presStyleCnt="0"/>
      <dgm:spPr/>
    </dgm:pt>
    <dgm:pt modelId="{8CEDB083-28E2-4619-AFD0-91E2B74AE86D}" type="pres">
      <dgm:prSet presAssocID="{81CD5E2F-C6CE-4DEA-A4A2-81A5AC05D6C7}" presName="parentNode" presStyleLbl="node1" presStyleIdx="8" presStyleCnt="14" custScaleX="1081956" custScaleY="172054" custLinFactX="200000" custLinFactNeighborX="297407" custLinFactNeighborY="7472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92C987-B701-4028-AE0D-50C8366A1A48}" type="pres">
      <dgm:prSet presAssocID="{81CD5E2F-C6CE-4DEA-A4A2-81A5AC05D6C7}" presName="childNode" presStyleLbl="revTx" presStyleIdx="0" presStyleCnt="0">
        <dgm:presLayoutVars>
          <dgm:bulletEnabled val="1"/>
        </dgm:presLayoutVars>
      </dgm:prSet>
      <dgm:spPr/>
    </dgm:pt>
    <dgm:pt modelId="{82C8058B-9444-439F-A8DF-C86E5BF9DC2A}" type="pres">
      <dgm:prSet presAssocID="{1B8DCBAB-61D5-4F30-817F-3A27B54FB05E}" presName="Name25" presStyleLbl="parChTrans1D1" presStyleIdx="8" presStyleCnt="13"/>
      <dgm:spPr/>
      <dgm:t>
        <a:bodyPr/>
        <a:lstStyle/>
        <a:p>
          <a:endParaRPr lang="en-US"/>
        </a:p>
      </dgm:t>
    </dgm:pt>
    <dgm:pt modelId="{01F4C005-AA00-42CA-9795-A60FCF80BC51}" type="pres">
      <dgm:prSet presAssocID="{A63FE8D0-20D1-49E4-B3A7-754D27842E5E}" presName="node" presStyleCnt="0"/>
      <dgm:spPr/>
    </dgm:pt>
    <dgm:pt modelId="{1B651A72-02C0-4249-BF26-35F361E03307}" type="pres">
      <dgm:prSet presAssocID="{A63FE8D0-20D1-49E4-B3A7-754D27842E5E}" presName="parentNode" presStyleLbl="node1" presStyleIdx="9" presStyleCnt="14" custScaleX="1077435" custScaleY="240000" custLinFactX="235459" custLinFactY="37917" custLinFactNeighborX="300000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8B3B1-63E5-45D7-9F10-02399D61AC80}" type="pres">
      <dgm:prSet presAssocID="{A63FE8D0-20D1-49E4-B3A7-754D27842E5E}" presName="childNode" presStyleLbl="revTx" presStyleIdx="0" presStyleCnt="0">
        <dgm:presLayoutVars>
          <dgm:bulletEnabled val="1"/>
        </dgm:presLayoutVars>
      </dgm:prSet>
      <dgm:spPr/>
    </dgm:pt>
    <dgm:pt modelId="{5FB820A2-EAC4-4CA8-A62C-4F6CF1E1E47F}" type="pres">
      <dgm:prSet presAssocID="{6D3CFE46-FCDE-414A-A9AE-BE0FF2E825B1}" presName="Name25" presStyleLbl="parChTrans1D1" presStyleIdx="9" presStyleCnt="13"/>
      <dgm:spPr/>
      <dgm:t>
        <a:bodyPr/>
        <a:lstStyle/>
        <a:p>
          <a:endParaRPr lang="en-US"/>
        </a:p>
      </dgm:t>
    </dgm:pt>
    <dgm:pt modelId="{12A862C1-45B6-460C-A379-52E2925D8E5E}" type="pres">
      <dgm:prSet presAssocID="{7D97EB91-6285-4FCE-AAB5-3F32A8DB83CF}" presName="node" presStyleCnt="0"/>
      <dgm:spPr/>
    </dgm:pt>
    <dgm:pt modelId="{51E445AC-81EF-4CFE-B77C-99DAC71D8CDF}" type="pres">
      <dgm:prSet presAssocID="{7D97EB91-6285-4FCE-AAB5-3F32A8DB83CF}" presName="parentNode" presStyleLbl="node1" presStyleIdx="10" presStyleCnt="14" custScaleX="739016" custScaleY="225662" custLinFactX="-115691" custLinFactNeighborX="-200000" custLinFactNeighborY="185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FF9C97-56B5-4525-8CB9-54A385393587}" type="pres">
      <dgm:prSet presAssocID="{7D97EB91-6285-4FCE-AAB5-3F32A8DB83CF}" presName="childNode" presStyleLbl="revTx" presStyleIdx="0" presStyleCnt="0">
        <dgm:presLayoutVars>
          <dgm:bulletEnabled val="1"/>
        </dgm:presLayoutVars>
      </dgm:prSet>
      <dgm:spPr/>
    </dgm:pt>
    <dgm:pt modelId="{BA3396F8-96AD-4396-9B1A-287AA675892F}" type="pres">
      <dgm:prSet presAssocID="{E11FD369-D690-44FA-BAAE-31943B724E1A}" presName="Name25" presStyleLbl="parChTrans1D1" presStyleIdx="10" presStyleCnt="13"/>
      <dgm:spPr/>
      <dgm:t>
        <a:bodyPr/>
        <a:lstStyle/>
        <a:p>
          <a:endParaRPr lang="en-US"/>
        </a:p>
      </dgm:t>
    </dgm:pt>
    <dgm:pt modelId="{E3FFB365-D433-485F-98BB-26E667BDB805}" type="pres">
      <dgm:prSet presAssocID="{6DFCBFA1-F1B9-4897-A64C-3C343F6B606F}" presName="node" presStyleCnt="0"/>
      <dgm:spPr/>
    </dgm:pt>
    <dgm:pt modelId="{92DBAE29-E24D-4D0E-AB13-6BB9A682BB07}" type="pres">
      <dgm:prSet presAssocID="{6DFCBFA1-F1B9-4897-A64C-3C343F6B606F}" presName="parentNode" presStyleLbl="node1" presStyleIdx="11" presStyleCnt="14" custScaleX="1027996" custScaleY="259093" custLinFactX="54415" custLinFactNeighborX="100000" custLinFactNeighborY="9004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A3E63-2F95-4D85-AD05-297C2BDEEA1F}" type="pres">
      <dgm:prSet presAssocID="{6DFCBFA1-F1B9-4897-A64C-3C343F6B606F}" presName="childNode" presStyleLbl="revTx" presStyleIdx="0" presStyleCnt="0">
        <dgm:presLayoutVars>
          <dgm:bulletEnabled val="1"/>
        </dgm:presLayoutVars>
      </dgm:prSet>
      <dgm:spPr/>
    </dgm:pt>
    <dgm:pt modelId="{F646A550-DB63-43AA-B64D-0985DB1FB653}" type="pres">
      <dgm:prSet presAssocID="{558CEA85-2134-4FAE-8759-D1E5F144B909}" presName="Name25" presStyleLbl="parChTrans1D1" presStyleIdx="11" presStyleCnt="13"/>
      <dgm:spPr/>
      <dgm:t>
        <a:bodyPr/>
        <a:lstStyle/>
        <a:p>
          <a:endParaRPr lang="en-US"/>
        </a:p>
      </dgm:t>
    </dgm:pt>
    <dgm:pt modelId="{9E6157F1-6019-41FC-ABFC-8502387222C1}" type="pres">
      <dgm:prSet presAssocID="{D88F88A6-3479-42E7-AAE5-E522514BBCE5}" presName="node" presStyleCnt="0"/>
      <dgm:spPr/>
    </dgm:pt>
    <dgm:pt modelId="{B788D551-2251-487B-8130-B56A8FAB6E54}" type="pres">
      <dgm:prSet presAssocID="{D88F88A6-3479-42E7-AAE5-E522514BBCE5}" presName="parentNode" presStyleLbl="node1" presStyleIdx="12" presStyleCnt="14" custScaleX="1017520" custScaleY="267312" custLinFactX="-380855" custLinFactNeighborX="-400000" custLinFactNeighborY="-693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149C8-D44D-4555-BA7F-0838D345E478}" type="pres">
      <dgm:prSet presAssocID="{D88F88A6-3479-42E7-AAE5-E522514BBCE5}" presName="childNode" presStyleLbl="revTx" presStyleIdx="0" presStyleCnt="0">
        <dgm:presLayoutVars>
          <dgm:bulletEnabled val="1"/>
        </dgm:presLayoutVars>
      </dgm:prSet>
      <dgm:spPr/>
    </dgm:pt>
    <dgm:pt modelId="{7499AC67-61E4-449F-838C-670DE2175C40}" type="pres">
      <dgm:prSet presAssocID="{3F472149-6D75-4CC3-A05D-C9D2568D2F07}" presName="Name25" presStyleLbl="parChTrans1D1" presStyleIdx="12" presStyleCnt="13"/>
      <dgm:spPr/>
      <dgm:t>
        <a:bodyPr/>
        <a:lstStyle/>
        <a:p>
          <a:endParaRPr lang="en-US"/>
        </a:p>
      </dgm:t>
    </dgm:pt>
    <dgm:pt modelId="{A7A885F2-BC3C-457E-AB5D-2004106A422B}" type="pres">
      <dgm:prSet presAssocID="{50596C9A-7356-48FB-8700-B3A1B780C31C}" presName="node" presStyleCnt="0"/>
      <dgm:spPr/>
    </dgm:pt>
    <dgm:pt modelId="{6AC8BE7A-6785-430F-BFEE-A397E457479A}" type="pres">
      <dgm:prSet presAssocID="{50596C9A-7356-48FB-8700-B3A1B780C31C}" presName="parentNode" presStyleLbl="node1" presStyleIdx="13" presStyleCnt="14" custScaleX="974965" custScaleY="283138" custLinFactX="-400000" custLinFactY="-200000" custLinFactNeighborX="-491892" custLinFactNeighborY="-25775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29FA7-67EF-49DE-90A0-2A2222D0490F}" type="pres">
      <dgm:prSet presAssocID="{50596C9A-7356-48FB-8700-B3A1B780C31C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C8EC870A-CE40-4AD2-A8AF-12726E768758}" type="presOf" srcId="{A63FE8D0-20D1-49E4-B3A7-754D27842E5E}" destId="{1B651A72-02C0-4249-BF26-35F361E03307}" srcOrd="0" destOrd="0" presId="urn:microsoft.com/office/officeart/2005/8/layout/radial2"/>
    <dgm:cxn modelId="{2B43F181-E794-49D8-B8F2-D80D1E9AA14D}" srcId="{9D4D433C-E769-41F9-9716-9823211B1854}" destId="{1093D216-C894-47EE-AB0A-BE340CB3EE72}" srcOrd="2" destOrd="0" parTransId="{5747C18F-9973-4A1B-9CBA-9F9D46D20EEA}" sibTransId="{C4B9B68D-9A4C-41F1-83E8-8D1CB669300E}"/>
    <dgm:cxn modelId="{BE4377B3-4336-4877-9CF0-0EDF3087DFAB}" type="presOf" srcId="{3F472149-6D75-4CC3-A05D-C9D2568D2F07}" destId="{7499AC67-61E4-449F-838C-670DE2175C40}" srcOrd="0" destOrd="0" presId="urn:microsoft.com/office/officeart/2005/8/layout/radial2"/>
    <dgm:cxn modelId="{AA8D73A1-5FD2-4C46-9857-B22A2DA4C56B}" srcId="{9D4D433C-E769-41F9-9716-9823211B1854}" destId="{7D97EB91-6285-4FCE-AAB5-3F32A8DB83CF}" srcOrd="9" destOrd="0" parTransId="{6D3CFE46-FCDE-414A-A9AE-BE0FF2E825B1}" sibTransId="{D62099A4-5118-478F-B242-A326878A45A6}"/>
    <dgm:cxn modelId="{3083B544-B72C-43C8-9942-F6B22131EC61}" type="presOf" srcId="{9D4D433C-E769-41F9-9716-9823211B1854}" destId="{718DC67E-5854-45EC-B423-09A6381E3693}" srcOrd="0" destOrd="0" presId="urn:microsoft.com/office/officeart/2005/8/layout/radial2"/>
    <dgm:cxn modelId="{9F7A3DA4-71B3-4540-8B15-4B2253C701C9}" type="presOf" srcId="{1093D216-C894-47EE-AB0A-BE340CB3EE72}" destId="{5CC92F27-80C1-4ADB-8ED7-1204AF1D5774}" srcOrd="0" destOrd="0" presId="urn:microsoft.com/office/officeart/2005/8/layout/radial2"/>
    <dgm:cxn modelId="{4405B5B7-99FD-4A8F-BAA2-C43B0D9D60F5}" type="presOf" srcId="{D9CA1B81-A7B1-4731-88FC-F006E12824E4}" destId="{605B4E04-A2BC-4B57-84B0-5C507BAE18F7}" srcOrd="0" destOrd="0" presId="urn:microsoft.com/office/officeart/2005/8/layout/radial2"/>
    <dgm:cxn modelId="{CC4D85AF-0EC1-4407-8C57-8455E2817256}" type="presOf" srcId="{C07CFA7B-A904-4E1F-8C97-1DF6D39D52FF}" destId="{CF8F3D1E-BB79-4518-8304-40A8C897C1D8}" srcOrd="0" destOrd="0" presId="urn:microsoft.com/office/officeart/2005/8/layout/radial2"/>
    <dgm:cxn modelId="{360F97FF-933B-4266-9ADF-248ABF92CB34}" srcId="{9D4D433C-E769-41F9-9716-9823211B1854}" destId="{6C5DFDC0-D2FC-42C6-8DCE-835EEB13837B}" srcOrd="1" destOrd="0" parTransId="{01255A2A-EC06-48E7-9C11-64B561BE858F}" sibTransId="{5079389D-C714-416C-A836-7AA4859067C3}"/>
    <dgm:cxn modelId="{FE9F423A-6073-4E42-B4CB-84CE098FA196}" srcId="{9D4D433C-E769-41F9-9716-9823211B1854}" destId="{81CD5E2F-C6CE-4DEA-A4A2-81A5AC05D6C7}" srcOrd="7" destOrd="0" parTransId="{D5F6F18C-9C25-48AE-B063-EF3C7DA9B5BD}" sibTransId="{C1738260-0FC9-406F-8130-C2598081B09F}"/>
    <dgm:cxn modelId="{E5BAE196-A996-41E4-9541-BBBBD98FE410}" type="presOf" srcId="{6C5DFDC0-D2FC-42C6-8DCE-835EEB13837B}" destId="{0C7B5905-85F3-474B-81CC-23652B8301B9}" srcOrd="0" destOrd="0" presId="urn:microsoft.com/office/officeart/2005/8/layout/radial2"/>
    <dgm:cxn modelId="{4963D8FF-BCA2-4114-B564-D774BF6028EB}" type="presOf" srcId="{50596C9A-7356-48FB-8700-B3A1B780C31C}" destId="{6AC8BE7A-6785-430F-BFEE-A397E457479A}" srcOrd="0" destOrd="0" presId="urn:microsoft.com/office/officeart/2005/8/layout/radial2"/>
    <dgm:cxn modelId="{29159122-0C19-4988-969D-C4E5DE08BDAD}" type="presOf" srcId="{6999BE26-B8A0-44AE-8467-EAD42CED4423}" destId="{5BB2B0CD-12E7-4AAE-B333-517070F1D290}" srcOrd="0" destOrd="0" presId="urn:microsoft.com/office/officeart/2005/8/layout/radial2"/>
    <dgm:cxn modelId="{965F0CBD-90D9-436F-A564-0D9DF3849594}" type="presOf" srcId="{E11FD369-D690-44FA-BAAE-31943B724E1A}" destId="{BA3396F8-96AD-4396-9B1A-287AA675892F}" srcOrd="0" destOrd="0" presId="urn:microsoft.com/office/officeart/2005/8/layout/radial2"/>
    <dgm:cxn modelId="{76B031DA-9262-49D5-8722-48361ABB6C09}" type="presOf" srcId="{C2A6C4A9-CD25-4E7A-BFB9-FF58FCFF79D0}" destId="{FAEC6362-D34B-43AA-A0BE-7CF2AE862BF2}" srcOrd="0" destOrd="0" presId="urn:microsoft.com/office/officeart/2005/8/layout/radial2"/>
    <dgm:cxn modelId="{4F74C011-01F3-4F4D-894B-36C70E5FB5FF}" type="presOf" srcId="{9E0D81F4-583B-4EB9-904A-4467B5D404D7}" destId="{F930F610-89EC-4B5F-9EAC-C181FFED522B}" srcOrd="0" destOrd="0" presId="urn:microsoft.com/office/officeart/2005/8/layout/radial2"/>
    <dgm:cxn modelId="{DF2215CF-AD57-4F7E-A998-1AAF018BD593}" srcId="{9D4D433C-E769-41F9-9716-9823211B1854}" destId="{C2A6C4A9-CD25-4E7A-BFB9-FF58FCFF79D0}" srcOrd="6" destOrd="0" parTransId="{CD7CFAA2-4939-48FD-85A1-1408E79F1AEE}" sibTransId="{9F098285-6D53-4AD2-9B89-5E680E71CF84}"/>
    <dgm:cxn modelId="{B00F994A-72BC-4EBD-9A43-A44FAF628E7A}" srcId="{9D4D433C-E769-41F9-9716-9823211B1854}" destId="{50596C9A-7356-48FB-8700-B3A1B780C31C}" srcOrd="12" destOrd="0" parTransId="{3F472149-6D75-4CC3-A05D-C9D2568D2F07}" sibTransId="{AAF060F7-5F87-4913-B3AD-F438FE380388}"/>
    <dgm:cxn modelId="{11186BBD-24A2-4D1D-B307-1F547C78882E}" type="presOf" srcId="{01255A2A-EC06-48E7-9C11-64B561BE858F}" destId="{64A85561-2B52-4323-90EE-CF72F7AFF358}" srcOrd="0" destOrd="0" presId="urn:microsoft.com/office/officeart/2005/8/layout/radial2"/>
    <dgm:cxn modelId="{6C5A4304-D06B-4B6A-9B28-B708EFB375D5}" type="presOf" srcId="{81CD5E2F-C6CE-4DEA-A4A2-81A5AC05D6C7}" destId="{8CEDB083-28E2-4619-AFD0-91E2B74AE86D}" srcOrd="0" destOrd="0" presId="urn:microsoft.com/office/officeart/2005/8/layout/radial2"/>
    <dgm:cxn modelId="{A09C6589-C6F1-4D11-9084-DC920D907483}" type="presOf" srcId="{558CEA85-2134-4FAE-8759-D1E5F144B909}" destId="{F646A550-DB63-43AA-B64D-0985DB1FB653}" srcOrd="0" destOrd="0" presId="urn:microsoft.com/office/officeart/2005/8/layout/radial2"/>
    <dgm:cxn modelId="{63A1BD2C-FC8F-4398-A061-98D576C1FFAF}" srcId="{9D4D433C-E769-41F9-9716-9823211B1854}" destId="{A63FE8D0-20D1-49E4-B3A7-754D27842E5E}" srcOrd="8" destOrd="0" parTransId="{1B8DCBAB-61D5-4F30-817F-3A27B54FB05E}" sibTransId="{5DC781E4-0A52-4DE1-A9ED-78047514A3CF}"/>
    <dgm:cxn modelId="{47657A2C-9F0B-4601-81B5-C3B809AE1600}" type="presOf" srcId="{1B8DCBAB-61D5-4F30-817F-3A27B54FB05E}" destId="{82C8058B-9444-439F-A8DF-C86E5BF9DC2A}" srcOrd="0" destOrd="0" presId="urn:microsoft.com/office/officeart/2005/8/layout/radial2"/>
    <dgm:cxn modelId="{ABE1357A-5917-4A4C-86A5-F0C5866177DB}" type="presOf" srcId="{D5F6F18C-9C25-48AE-B063-EF3C7DA9B5BD}" destId="{8AA6E9FF-CF5A-45CE-B828-44B0C9A5BD7D}" srcOrd="0" destOrd="0" presId="urn:microsoft.com/office/officeart/2005/8/layout/radial2"/>
    <dgm:cxn modelId="{5C4E1405-ADCA-466E-88E7-97A293A0BDB8}" type="presOf" srcId="{1170C93C-73B4-447B-9FD1-51C3A4A94741}" destId="{37063BD8-E85E-4B86-ACD1-86BF852CE05E}" srcOrd="0" destOrd="0" presId="urn:microsoft.com/office/officeart/2005/8/layout/radial2"/>
    <dgm:cxn modelId="{863BBB9D-27D4-4849-AAEC-AAD6A2C6056D}" type="presOf" srcId="{3D6C18EB-9DF8-41ED-827D-7DF4AE2B47C7}" destId="{491F732B-EE9D-4F32-8B4A-5F2C279D64E4}" srcOrd="0" destOrd="0" presId="urn:microsoft.com/office/officeart/2005/8/layout/radial2"/>
    <dgm:cxn modelId="{A6287C1E-F865-4E54-8D90-F2B67EED9D54}" type="presOf" srcId="{6D3CFE46-FCDE-414A-A9AE-BE0FF2E825B1}" destId="{5FB820A2-EAC4-4CA8-A62C-4F6CF1E1E47F}" srcOrd="0" destOrd="0" presId="urn:microsoft.com/office/officeart/2005/8/layout/radial2"/>
    <dgm:cxn modelId="{F8759C3F-1D46-455C-ADAB-73040DE61F8D}" srcId="{9D4D433C-E769-41F9-9716-9823211B1854}" destId="{C07CFA7B-A904-4E1F-8C97-1DF6D39D52FF}" srcOrd="5" destOrd="0" parTransId="{D9CA1B81-A7B1-4731-88FC-F006E12824E4}" sibTransId="{E3386AD2-DCDF-4AD6-9728-523BE37799DA}"/>
    <dgm:cxn modelId="{AD6A56F2-8954-4750-B29D-75767D39AB71}" type="presOf" srcId="{7D97EB91-6285-4FCE-AAB5-3F32A8DB83CF}" destId="{51E445AC-81EF-4CFE-B77C-99DAC71D8CDF}" srcOrd="0" destOrd="0" presId="urn:microsoft.com/office/officeart/2005/8/layout/radial2"/>
    <dgm:cxn modelId="{18B989E4-4A65-45BA-ABFD-883094682F07}" srcId="{9D4D433C-E769-41F9-9716-9823211B1854}" destId="{4B5ADE94-0822-40E8-93CF-E3DF8DD0578A}" srcOrd="3" destOrd="0" parTransId="{9E0D81F4-583B-4EB9-904A-4467B5D404D7}" sibTransId="{1365E75E-0ECB-4344-BFFC-49CBFA92D521}"/>
    <dgm:cxn modelId="{F814B6A5-89A6-4785-8071-1B2F84E38472}" srcId="{9D4D433C-E769-41F9-9716-9823211B1854}" destId="{6999BE26-B8A0-44AE-8467-EAD42CED4423}" srcOrd="0" destOrd="0" parTransId="{1170C93C-73B4-447B-9FD1-51C3A4A94741}" sibTransId="{48EA16E5-9BB7-4A4A-A864-AA5A08801D2C}"/>
    <dgm:cxn modelId="{8BE5EA96-24D4-4444-988A-1E8CED8405B2}" srcId="{9D4D433C-E769-41F9-9716-9823211B1854}" destId="{6DFCBFA1-F1B9-4897-A64C-3C343F6B606F}" srcOrd="10" destOrd="0" parTransId="{E11FD369-D690-44FA-BAAE-31943B724E1A}" sibTransId="{A65E350F-E007-48D6-B683-A0F9CF57913E}"/>
    <dgm:cxn modelId="{FF48A435-84D4-41B7-898C-095407A12443}" type="presOf" srcId="{6DFCBFA1-F1B9-4897-A64C-3C343F6B606F}" destId="{92DBAE29-E24D-4D0E-AB13-6BB9A682BB07}" srcOrd="0" destOrd="0" presId="urn:microsoft.com/office/officeart/2005/8/layout/radial2"/>
    <dgm:cxn modelId="{3D0BA7BC-F329-4D25-BB67-903F829E6476}" srcId="{9D4D433C-E769-41F9-9716-9823211B1854}" destId="{D88F88A6-3479-42E7-AAE5-E522514BBCE5}" srcOrd="11" destOrd="0" parTransId="{558CEA85-2134-4FAE-8759-D1E5F144B909}" sibTransId="{23FF33B4-CE68-41CC-8A2A-5A9E0D038F24}"/>
    <dgm:cxn modelId="{40BB900D-57B9-4698-90E1-2CCA1A98C06E}" srcId="{9D4D433C-E769-41F9-9716-9823211B1854}" destId="{3D6C18EB-9DF8-41ED-827D-7DF4AE2B47C7}" srcOrd="4" destOrd="0" parTransId="{4A427D32-8E34-42E0-91D7-3A2A782EEB53}" sibTransId="{D041BA3F-844B-4387-BE60-3B8E3AB13964}"/>
    <dgm:cxn modelId="{70574100-2E47-4706-9D27-508589031821}" type="presOf" srcId="{4A427D32-8E34-42E0-91D7-3A2A782EEB53}" destId="{0B5A5D59-11E5-42E9-A873-DA446AB1FB65}" srcOrd="0" destOrd="0" presId="urn:microsoft.com/office/officeart/2005/8/layout/radial2"/>
    <dgm:cxn modelId="{8066A0CA-AD16-43A6-8149-E5EA2E64ED25}" type="presOf" srcId="{5747C18F-9973-4A1B-9CBA-9F9D46D20EEA}" destId="{05D9D187-2DD1-43E7-842A-83BD5A50EBFF}" srcOrd="0" destOrd="0" presId="urn:microsoft.com/office/officeart/2005/8/layout/radial2"/>
    <dgm:cxn modelId="{0E905344-A743-4534-B8C7-A40989F2DFA4}" type="presOf" srcId="{4B5ADE94-0822-40E8-93CF-E3DF8DD0578A}" destId="{F9CA3BC4-33D0-40A9-B788-B9B2E7351BE4}" srcOrd="0" destOrd="0" presId="urn:microsoft.com/office/officeart/2005/8/layout/radial2"/>
    <dgm:cxn modelId="{9C4F521C-3281-4AA3-9CCC-137E66445DE5}" type="presOf" srcId="{D88F88A6-3479-42E7-AAE5-E522514BBCE5}" destId="{B788D551-2251-487B-8130-B56A8FAB6E54}" srcOrd="0" destOrd="0" presId="urn:microsoft.com/office/officeart/2005/8/layout/radial2"/>
    <dgm:cxn modelId="{D915CC9E-0893-41B1-BDDA-4D8C453CECB2}" type="presOf" srcId="{CD7CFAA2-4939-48FD-85A1-1408E79F1AEE}" destId="{9B7A5C0C-F101-467E-9A4D-017FE4C861CD}" srcOrd="0" destOrd="0" presId="urn:microsoft.com/office/officeart/2005/8/layout/radial2"/>
    <dgm:cxn modelId="{8459E770-C813-4667-91B5-034D255384CB}" type="presParOf" srcId="{718DC67E-5854-45EC-B423-09A6381E3693}" destId="{5049AC5C-5A09-44CC-B0F7-25539E0F9545}" srcOrd="0" destOrd="0" presId="urn:microsoft.com/office/officeart/2005/8/layout/radial2"/>
    <dgm:cxn modelId="{9F2F46C5-1162-4808-8591-27BA53790FB6}" type="presParOf" srcId="{5049AC5C-5A09-44CC-B0F7-25539E0F9545}" destId="{873341E5-EA02-4DBD-A229-2EFE01D11D56}" srcOrd="0" destOrd="0" presId="urn:microsoft.com/office/officeart/2005/8/layout/radial2"/>
    <dgm:cxn modelId="{DCB7DF49-32D2-49A4-B621-F0DA03A113CB}" type="presParOf" srcId="{873341E5-EA02-4DBD-A229-2EFE01D11D56}" destId="{5AB7B889-F8EA-4560-B165-4775C8C1BAE2}" srcOrd="0" destOrd="0" presId="urn:microsoft.com/office/officeart/2005/8/layout/radial2"/>
    <dgm:cxn modelId="{1F88E769-2031-440D-A7AD-FECC6ACCBF6B}" type="presParOf" srcId="{873341E5-EA02-4DBD-A229-2EFE01D11D56}" destId="{F7175E9F-F5E8-44FB-A01B-32E7E40AAC36}" srcOrd="1" destOrd="0" presId="urn:microsoft.com/office/officeart/2005/8/layout/radial2"/>
    <dgm:cxn modelId="{761031CB-F20A-407B-A1B0-D79E3562C503}" type="presParOf" srcId="{5049AC5C-5A09-44CC-B0F7-25539E0F9545}" destId="{37063BD8-E85E-4B86-ACD1-86BF852CE05E}" srcOrd="1" destOrd="0" presId="urn:microsoft.com/office/officeart/2005/8/layout/radial2"/>
    <dgm:cxn modelId="{FA6D1178-6D59-4016-BF04-2E2CB528D833}" type="presParOf" srcId="{5049AC5C-5A09-44CC-B0F7-25539E0F9545}" destId="{17C07BA0-4A05-410B-9C63-6E9B2C5210EE}" srcOrd="2" destOrd="0" presId="urn:microsoft.com/office/officeart/2005/8/layout/radial2"/>
    <dgm:cxn modelId="{211098B8-29E1-44D2-BB66-D1428CFD6D94}" type="presParOf" srcId="{17C07BA0-4A05-410B-9C63-6E9B2C5210EE}" destId="{5BB2B0CD-12E7-4AAE-B333-517070F1D290}" srcOrd="0" destOrd="0" presId="urn:microsoft.com/office/officeart/2005/8/layout/radial2"/>
    <dgm:cxn modelId="{7D1E5580-6503-45D9-98F4-8CE9B3C613FA}" type="presParOf" srcId="{17C07BA0-4A05-410B-9C63-6E9B2C5210EE}" destId="{B3CAD5BB-B481-4780-AB16-5EFE30AC9EFF}" srcOrd="1" destOrd="0" presId="urn:microsoft.com/office/officeart/2005/8/layout/radial2"/>
    <dgm:cxn modelId="{14E7D1D4-92BA-4929-8998-7ED38888DACF}" type="presParOf" srcId="{5049AC5C-5A09-44CC-B0F7-25539E0F9545}" destId="{64A85561-2B52-4323-90EE-CF72F7AFF358}" srcOrd="3" destOrd="0" presId="urn:microsoft.com/office/officeart/2005/8/layout/radial2"/>
    <dgm:cxn modelId="{0469C741-E6A0-4D2B-A490-D9709D521670}" type="presParOf" srcId="{5049AC5C-5A09-44CC-B0F7-25539E0F9545}" destId="{C7EAAC3B-B6C4-462F-A772-9F1D2663A0D0}" srcOrd="4" destOrd="0" presId="urn:microsoft.com/office/officeart/2005/8/layout/radial2"/>
    <dgm:cxn modelId="{4F029257-9E3C-4C87-A5E0-6132EB97F01C}" type="presParOf" srcId="{C7EAAC3B-B6C4-462F-A772-9F1D2663A0D0}" destId="{0C7B5905-85F3-474B-81CC-23652B8301B9}" srcOrd="0" destOrd="0" presId="urn:microsoft.com/office/officeart/2005/8/layout/radial2"/>
    <dgm:cxn modelId="{81CCAD71-5506-43DB-B705-D3E5A5A1A8FB}" type="presParOf" srcId="{C7EAAC3B-B6C4-462F-A772-9F1D2663A0D0}" destId="{75EED5D9-5BBE-4AE8-B3D3-79CD73EE7922}" srcOrd="1" destOrd="0" presId="urn:microsoft.com/office/officeart/2005/8/layout/radial2"/>
    <dgm:cxn modelId="{4CBD5BE7-608F-4B79-B56D-3689CD9F45D3}" type="presParOf" srcId="{5049AC5C-5A09-44CC-B0F7-25539E0F9545}" destId="{05D9D187-2DD1-43E7-842A-83BD5A50EBFF}" srcOrd="5" destOrd="0" presId="urn:microsoft.com/office/officeart/2005/8/layout/radial2"/>
    <dgm:cxn modelId="{577E4F39-D41C-4AA7-877E-3E60B19A4702}" type="presParOf" srcId="{5049AC5C-5A09-44CC-B0F7-25539E0F9545}" destId="{3AB307F8-B28C-4C53-B71D-2DEB3B61F584}" srcOrd="6" destOrd="0" presId="urn:microsoft.com/office/officeart/2005/8/layout/radial2"/>
    <dgm:cxn modelId="{1D01512B-A2E3-4454-BD3E-F12A84ACD56B}" type="presParOf" srcId="{3AB307F8-B28C-4C53-B71D-2DEB3B61F584}" destId="{5CC92F27-80C1-4ADB-8ED7-1204AF1D5774}" srcOrd="0" destOrd="0" presId="urn:microsoft.com/office/officeart/2005/8/layout/radial2"/>
    <dgm:cxn modelId="{7A98C2FE-E5B0-4D92-8EC9-4E7FA0D4079C}" type="presParOf" srcId="{3AB307F8-B28C-4C53-B71D-2DEB3B61F584}" destId="{F26387E7-2AB7-4B09-A2E4-36D85B971964}" srcOrd="1" destOrd="0" presId="urn:microsoft.com/office/officeart/2005/8/layout/radial2"/>
    <dgm:cxn modelId="{24D66063-E8A4-463B-ABD6-C0129DDE1439}" type="presParOf" srcId="{5049AC5C-5A09-44CC-B0F7-25539E0F9545}" destId="{F930F610-89EC-4B5F-9EAC-C181FFED522B}" srcOrd="7" destOrd="0" presId="urn:microsoft.com/office/officeart/2005/8/layout/radial2"/>
    <dgm:cxn modelId="{40EC2682-25E4-4372-8841-EDF776AE9436}" type="presParOf" srcId="{5049AC5C-5A09-44CC-B0F7-25539E0F9545}" destId="{5C7E1803-89CB-4775-9730-7DEBCC383E4C}" srcOrd="8" destOrd="0" presId="urn:microsoft.com/office/officeart/2005/8/layout/radial2"/>
    <dgm:cxn modelId="{6E371FD1-04D4-4793-B424-0A2FC257D874}" type="presParOf" srcId="{5C7E1803-89CB-4775-9730-7DEBCC383E4C}" destId="{F9CA3BC4-33D0-40A9-B788-B9B2E7351BE4}" srcOrd="0" destOrd="0" presId="urn:microsoft.com/office/officeart/2005/8/layout/radial2"/>
    <dgm:cxn modelId="{5E6A790B-E440-4829-80CB-67AE6CFCCA1B}" type="presParOf" srcId="{5C7E1803-89CB-4775-9730-7DEBCC383E4C}" destId="{25683685-DECA-4F2E-95AC-851D057FC341}" srcOrd="1" destOrd="0" presId="urn:microsoft.com/office/officeart/2005/8/layout/radial2"/>
    <dgm:cxn modelId="{659B40B5-FFE8-45C5-891A-290B09D06893}" type="presParOf" srcId="{5049AC5C-5A09-44CC-B0F7-25539E0F9545}" destId="{0B5A5D59-11E5-42E9-A873-DA446AB1FB65}" srcOrd="9" destOrd="0" presId="urn:microsoft.com/office/officeart/2005/8/layout/radial2"/>
    <dgm:cxn modelId="{6A8B8636-DB83-47F2-B8DA-5CDF5ED317FA}" type="presParOf" srcId="{5049AC5C-5A09-44CC-B0F7-25539E0F9545}" destId="{B502AB33-9004-4C0D-B5B2-F22110D9DC51}" srcOrd="10" destOrd="0" presId="urn:microsoft.com/office/officeart/2005/8/layout/radial2"/>
    <dgm:cxn modelId="{2002EDD6-909E-4ED2-AE4C-5845D300864F}" type="presParOf" srcId="{B502AB33-9004-4C0D-B5B2-F22110D9DC51}" destId="{491F732B-EE9D-4F32-8B4A-5F2C279D64E4}" srcOrd="0" destOrd="0" presId="urn:microsoft.com/office/officeart/2005/8/layout/radial2"/>
    <dgm:cxn modelId="{DA99E716-400D-492D-823D-BE2F41757675}" type="presParOf" srcId="{B502AB33-9004-4C0D-B5B2-F22110D9DC51}" destId="{268C1734-1C60-4422-A082-D7B30F27D58B}" srcOrd="1" destOrd="0" presId="urn:microsoft.com/office/officeart/2005/8/layout/radial2"/>
    <dgm:cxn modelId="{4EB9DD4C-0040-4A10-AC62-5EA54D2A303B}" type="presParOf" srcId="{5049AC5C-5A09-44CC-B0F7-25539E0F9545}" destId="{605B4E04-A2BC-4B57-84B0-5C507BAE18F7}" srcOrd="11" destOrd="0" presId="urn:microsoft.com/office/officeart/2005/8/layout/radial2"/>
    <dgm:cxn modelId="{222C7094-9D47-4A49-A7F8-6E0A19E09B96}" type="presParOf" srcId="{5049AC5C-5A09-44CC-B0F7-25539E0F9545}" destId="{1F61AA3A-8CC5-4B2E-AB84-22C3867D6D0D}" srcOrd="12" destOrd="0" presId="urn:microsoft.com/office/officeart/2005/8/layout/radial2"/>
    <dgm:cxn modelId="{0C4F9BD0-1CDF-4FAE-B6F2-4ED4D8DAE98C}" type="presParOf" srcId="{1F61AA3A-8CC5-4B2E-AB84-22C3867D6D0D}" destId="{CF8F3D1E-BB79-4518-8304-40A8C897C1D8}" srcOrd="0" destOrd="0" presId="urn:microsoft.com/office/officeart/2005/8/layout/radial2"/>
    <dgm:cxn modelId="{40390315-9797-42DE-90E8-81D693953B76}" type="presParOf" srcId="{1F61AA3A-8CC5-4B2E-AB84-22C3867D6D0D}" destId="{A94C9641-04BD-4D4A-BC88-45889E6BB44F}" srcOrd="1" destOrd="0" presId="urn:microsoft.com/office/officeart/2005/8/layout/radial2"/>
    <dgm:cxn modelId="{9B5CA826-D31B-45BD-B66D-ED9BCE236CF7}" type="presParOf" srcId="{5049AC5C-5A09-44CC-B0F7-25539E0F9545}" destId="{9B7A5C0C-F101-467E-9A4D-017FE4C861CD}" srcOrd="13" destOrd="0" presId="urn:microsoft.com/office/officeart/2005/8/layout/radial2"/>
    <dgm:cxn modelId="{C38C2609-0391-4FF2-BFF1-5B05FD486D66}" type="presParOf" srcId="{5049AC5C-5A09-44CC-B0F7-25539E0F9545}" destId="{2F2AA49F-B8F4-4C63-8317-48DA9D78C93E}" srcOrd="14" destOrd="0" presId="urn:microsoft.com/office/officeart/2005/8/layout/radial2"/>
    <dgm:cxn modelId="{6D08D5E5-FC61-44BA-9C46-725FBA13CBD9}" type="presParOf" srcId="{2F2AA49F-B8F4-4C63-8317-48DA9D78C93E}" destId="{FAEC6362-D34B-43AA-A0BE-7CF2AE862BF2}" srcOrd="0" destOrd="0" presId="urn:microsoft.com/office/officeart/2005/8/layout/radial2"/>
    <dgm:cxn modelId="{160DC77E-E724-4556-89E0-E13E3EE889E5}" type="presParOf" srcId="{2F2AA49F-B8F4-4C63-8317-48DA9D78C93E}" destId="{D5D439E4-098E-4AD5-8D9E-C6C6DB058DEF}" srcOrd="1" destOrd="0" presId="urn:microsoft.com/office/officeart/2005/8/layout/radial2"/>
    <dgm:cxn modelId="{291AA5BA-1732-476B-83B4-F2FE923B2A31}" type="presParOf" srcId="{5049AC5C-5A09-44CC-B0F7-25539E0F9545}" destId="{8AA6E9FF-CF5A-45CE-B828-44B0C9A5BD7D}" srcOrd="15" destOrd="0" presId="urn:microsoft.com/office/officeart/2005/8/layout/radial2"/>
    <dgm:cxn modelId="{FEBB32E6-2A1E-48DD-B392-A305655F8634}" type="presParOf" srcId="{5049AC5C-5A09-44CC-B0F7-25539E0F9545}" destId="{63E00F1A-5802-4250-B99B-BC3F58267225}" srcOrd="16" destOrd="0" presId="urn:microsoft.com/office/officeart/2005/8/layout/radial2"/>
    <dgm:cxn modelId="{FC113AE9-5808-4722-AF86-BD7FAB232EDE}" type="presParOf" srcId="{63E00F1A-5802-4250-B99B-BC3F58267225}" destId="{8CEDB083-28E2-4619-AFD0-91E2B74AE86D}" srcOrd="0" destOrd="0" presId="urn:microsoft.com/office/officeart/2005/8/layout/radial2"/>
    <dgm:cxn modelId="{5B592AE1-4EC0-4FBE-81D8-B8AC26DB96D0}" type="presParOf" srcId="{63E00F1A-5802-4250-B99B-BC3F58267225}" destId="{C792C987-B701-4028-AE0D-50C8366A1A48}" srcOrd="1" destOrd="0" presId="urn:microsoft.com/office/officeart/2005/8/layout/radial2"/>
    <dgm:cxn modelId="{5A55DEFB-F7A5-40FB-8D7C-67841319AB17}" type="presParOf" srcId="{5049AC5C-5A09-44CC-B0F7-25539E0F9545}" destId="{82C8058B-9444-439F-A8DF-C86E5BF9DC2A}" srcOrd="17" destOrd="0" presId="urn:microsoft.com/office/officeart/2005/8/layout/radial2"/>
    <dgm:cxn modelId="{62E66EB2-31A2-422E-A6DF-853F45AA1244}" type="presParOf" srcId="{5049AC5C-5A09-44CC-B0F7-25539E0F9545}" destId="{01F4C005-AA00-42CA-9795-A60FCF80BC51}" srcOrd="18" destOrd="0" presId="urn:microsoft.com/office/officeart/2005/8/layout/radial2"/>
    <dgm:cxn modelId="{9FA93DC1-3747-4638-BA80-A3F0642A1F5C}" type="presParOf" srcId="{01F4C005-AA00-42CA-9795-A60FCF80BC51}" destId="{1B651A72-02C0-4249-BF26-35F361E03307}" srcOrd="0" destOrd="0" presId="urn:microsoft.com/office/officeart/2005/8/layout/radial2"/>
    <dgm:cxn modelId="{A498695A-3E8D-44B3-AA9B-1945847D33CD}" type="presParOf" srcId="{01F4C005-AA00-42CA-9795-A60FCF80BC51}" destId="{D268B3B1-63E5-45D7-9F10-02399D61AC80}" srcOrd="1" destOrd="0" presId="urn:microsoft.com/office/officeart/2005/8/layout/radial2"/>
    <dgm:cxn modelId="{E0002691-78FF-42C8-90F4-5E882AC66AD0}" type="presParOf" srcId="{5049AC5C-5A09-44CC-B0F7-25539E0F9545}" destId="{5FB820A2-EAC4-4CA8-A62C-4F6CF1E1E47F}" srcOrd="19" destOrd="0" presId="urn:microsoft.com/office/officeart/2005/8/layout/radial2"/>
    <dgm:cxn modelId="{94AC56F9-5C64-4CC4-8397-CB5BF36F900A}" type="presParOf" srcId="{5049AC5C-5A09-44CC-B0F7-25539E0F9545}" destId="{12A862C1-45B6-460C-A379-52E2925D8E5E}" srcOrd="20" destOrd="0" presId="urn:microsoft.com/office/officeart/2005/8/layout/radial2"/>
    <dgm:cxn modelId="{1BAEDD73-C91A-4F7E-87D2-4A5C1A490EFF}" type="presParOf" srcId="{12A862C1-45B6-460C-A379-52E2925D8E5E}" destId="{51E445AC-81EF-4CFE-B77C-99DAC71D8CDF}" srcOrd="0" destOrd="0" presId="urn:microsoft.com/office/officeart/2005/8/layout/radial2"/>
    <dgm:cxn modelId="{5EB67952-1A56-4EF6-BD67-476C016F5B80}" type="presParOf" srcId="{12A862C1-45B6-460C-A379-52E2925D8E5E}" destId="{9CFF9C97-56B5-4525-8CB9-54A385393587}" srcOrd="1" destOrd="0" presId="urn:microsoft.com/office/officeart/2005/8/layout/radial2"/>
    <dgm:cxn modelId="{5166A4C0-0320-4145-8CD0-9B3841BB7B64}" type="presParOf" srcId="{5049AC5C-5A09-44CC-B0F7-25539E0F9545}" destId="{BA3396F8-96AD-4396-9B1A-287AA675892F}" srcOrd="21" destOrd="0" presId="urn:microsoft.com/office/officeart/2005/8/layout/radial2"/>
    <dgm:cxn modelId="{33483947-517F-43E1-9F29-7DBA40C17867}" type="presParOf" srcId="{5049AC5C-5A09-44CC-B0F7-25539E0F9545}" destId="{E3FFB365-D433-485F-98BB-26E667BDB805}" srcOrd="22" destOrd="0" presId="urn:microsoft.com/office/officeart/2005/8/layout/radial2"/>
    <dgm:cxn modelId="{7008CBE8-25B8-4DA8-B960-67D8881E9435}" type="presParOf" srcId="{E3FFB365-D433-485F-98BB-26E667BDB805}" destId="{92DBAE29-E24D-4D0E-AB13-6BB9A682BB07}" srcOrd="0" destOrd="0" presId="urn:microsoft.com/office/officeart/2005/8/layout/radial2"/>
    <dgm:cxn modelId="{C129E5DE-C1AC-4273-B8A7-AE6BACDD6224}" type="presParOf" srcId="{E3FFB365-D433-485F-98BB-26E667BDB805}" destId="{DE3A3E63-2F95-4D85-AD05-297C2BDEEA1F}" srcOrd="1" destOrd="0" presId="urn:microsoft.com/office/officeart/2005/8/layout/radial2"/>
    <dgm:cxn modelId="{EE0C64F4-A35D-411C-8322-E06C319F77A6}" type="presParOf" srcId="{5049AC5C-5A09-44CC-B0F7-25539E0F9545}" destId="{F646A550-DB63-43AA-B64D-0985DB1FB653}" srcOrd="23" destOrd="0" presId="urn:microsoft.com/office/officeart/2005/8/layout/radial2"/>
    <dgm:cxn modelId="{A6785ABF-E242-4F25-9548-CB48F9A0FFB0}" type="presParOf" srcId="{5049AC5C-5A09-44CC-B0F7-25539E0F9545}" destId="{9E6157F1-6019-41FC-ABFC-8502387222C1}" srcOrd="24" destOrd="0" presId="urn:microsoft.com/office/officeart/2005/8/layout/radial2"/>
    <dgm:cxn modelId="{4EADD670-1405-404A-BC27-C206A2408FEF}" type="presParOf" srcId="{9E6157F1-6019-41FC-ABFC-8502387222C1}" destId="{B788D551-2251-487B-8130-B56A8FAB6E54}" srcOrd="0" destOrd="0" presId="urn:microsoft.com/office/officeart/2005/8/layout/radial2"/>
    <dgm:cxn modelId="{31D5A052-49D1-4C6A-A450-C8DAE9C0FF8C}" type="presParOf" srcId="{9E6157F1-6019-41FC-ABFC-8502387222C1}" destId="{E3C149C8-D44D-4555-BA7F-0838D345E478}" srcOrd="1" destOrd="0" presId="urn:microsoft.com/office/officeart/2005/8/layout/radial2"/>
    <dgm:cxn modelId="{24BE9EF0-5674-41E9-930B-00D1182846C4}" type="presParOf" srcId="{5049AC5C-5A09-44CC-B0F7-25539E0F9545}" destId="{7499AC67-61E4-449F-838C-670DE2175C40}" srcOrd="25" destOrd="0" presId="urn:microsoft.com/office/officeart/2005/8/layout/radial2"/>
    <dgm:cxn modelId="{1374544A-6794-43D7-91CB-26F0B33BB6B9}" type="presParOf" srcId="{5049AC5C-5A09-44CC-B0F7-25539E0F9545}" destId="{A7A885F2-BC3C-457E-AB5D-2004106A422B}" srcOrd="26" destOrd="0" presId="urn:microsoft.com/office/officeart/2005/8/layout/radial2"/>
    <dgm:cxn modelId="{B3621F4D-797E-4E0A-A03E-400AD1A6A51E}" type="presParOf" srcId="{A7A885F2-BC3C-457E-AB5D-2004106A422B}" destId="{6AC8BE7A-6785-430F-BFEE-A397E457479A}" srcOrd="0" destOrd="0" presId="urn:microsoft.com/office/officeart/2005/8/layout/radial2"/>
    <dgm:cxn modelId="{AA18D0D3-CEAC-4A55-9C8F-9D7AB2FED632}" type="presParOf" srcId="{A7A885F2-BC3C-457E-AB5D-2004106A422B}" destId="{AA729FA7-67EF-49DE-90A0-2A2222D0490F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9AC67-61E4-449F-838C-670DE2175C40}">
      <dsp:nvSpPr>
        <dsp:cNvPr id="0" name=""/>
        <dsp:cNvSpPr/>
      </dsp:nvSpPr>
      <dsp:spPr>
        <a:xfrm rot="7514367">
          <a:off x="2139496" y="3272157"/>
          <a:ext cx="559202" cy="9591"/>
        </a:xfrm>
        <a:custGeom>
          <a:avLst/>
          <a:gdLst/>
          <a:ahLst/>
          <a:cxnLst/>
          <a:rect l="0" t="0" r="0" b="0"/>
          <a:pathLst>
            <a:path>
              <a:moveTo>
                <a:pt x="0" y="4795"/>
              </a:moveTo>
              <a:lnTo>
                <a:pt x="559202" y="4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6A550-DB63-43AA-B64D-0985DB1FB653}">
      <dsp:nvSpPr>
        <dsp:cNvPr id="0" name=""/>
        <dsp:cNvSpPr/>
      </dsp:nvSpPr>
      <dsp:spPr>
        <a:xfrm rot="5557589">
          <a:off x="1973998" y="3746189"/>
          <a:ext cx="1406268" cy="9591"/>
        </a:xfrm>
        <a:custGeom>
          <a:avLst/>
          <a:gdLst/>
          <a:ahLst/>
          <a:cxnLst/>
          <a:rect l="0" t="0" r="0" b="0"/>
          <a:pathLst>
            <a:path>
              <a:moveTo>
                <a:pt x="0" y="4795"/>
              </a:moveTo>
              <a:lnTo>
                <a:pt x="1406268" y="4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396F8-96AD-4396-9B1A-287AA675892F}">
      <dsp:nvSpPr>
        <dsp:cNvPr id="0" name=""/>
        <dsp:cNvSpPr/>
      </dsp:nvSpPr>
      <dsp:spPr>
        <a:xfrm rot="1998538">
          <a:off x="2668121" y="3797058"/>
          <a:ext cx="2987107" cy="9591"/>
        </a:xfrm>
        <a:custGeom>
          <a:avLst/>
          <a:gdLst/>
          <a:ahLst/>
          <a:cxnLst/>
          <a:rect l="0" t="0" r="0" b="0"/>
          <a:pathLst>
            <a:path>
              <a:moveTo>
                <a:pt x="0" y="4795"/>
              </a:moveTo>
              <a:lnTo>
                <a:pt x="2987107" y="4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B820A2-EAC4-4CA8-A62C-4F6CF1E1E47F}">
      <dsp:nvSpPr>
        <dsp:cNvPr id="0" name=""/>
        <dsp:cNvSpPr/>
      </dsp:nvSpPr>
      <dsp:spPr>
        <a:xfrm rot="2184575">
          <a:off x="2757877" y="3465701"/>
          <a:ext cx="1594253" cy="9591"/>
        </a:xfrm>
        <a:custGeom>
          <a:avLst/>
          <a:gdLst/>
          <a:ahLst/>
          <a:cxnLst/>
          <a:rect l="0" t="0" r="0" b="0"/>
          <a:pathLst>
            <a:path>
              <a:moveTo>
                <a:pt x="0" y="4795"/>
              </a:moveTo>
              <a:lnTo>
                <a:pt x="1594253" y="4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8058B-9444-439F-A8DF-C86E5BF9DC2A}">
      <dsp:nvSpPr>
        <dsp:cNvPr id="0" name=""/>
        <dsp:cNvSpPr/>
      </dsp:nvSpPr>
      <dsp:spPr>
        <a:xfrm rot="965938">
          <a:off x="2838787" y="3433107"/>
          <a:ext cx="3809324" cy="9591"/>
        </a:xfrm>
        <a:custGeom>
          <a:avLst/>
          <a:gdLst/>
          <a:ahLst/>
          <a:cxnLst/>
          <a:rect l="0" t="0" r="0" b="0"/>
          <a:pathLst>
            <a:path>
              <a:moveTo>
                <a:pt x="0" y="4795"/>
              </a:moveTo>
              <a:lnTo>
                <a:pt x="3809324" y="4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6E9FF-CF5A-45CE-B828-44B0C9A5BD7D}">
      <dsp:nvSpPr>
        <dsp:cNvPr id="0" name=""/>
        <dsp:cNvSpPr/>
      </dsp:nvSpPr>
      <dsp:spPr>
        <a:xfrm rot="511865">
          <a:off x="2894389" y="3133865"/>
          <a:ext cx="3450966" cy="9591"/>
        </a:xfrm>
        <a:custGeom>
          <a:avLst/>
          <a:gdLst/>
          <a:ahLst/>
          <a:cxnLst/>
          <a:rect l="0" t="0" r="0" b="0"/>
          <a:pathLst>
            <a:path>
              <a:moveTo>
                <a:pt x="0" y="4795"/>
              </a:moveTo>
              <a:lnTo>
                <a:pt x="3450966" y="4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A5C0C-F101-467E-9A4D-017FE4C861CD}">
      <dsp:nvSpPr>
        <dsp:cNvPr id="0" name=""/>
        <dsp:cNvSpPr/>
      </dsp:nvSpPr>
      <dsp:spPr>
        <a:xfrm rot="169486">
          <a:off x="2911643" y="2932771"/>
          <a:ext cx="3024327" cy="9591"/>
        </a:xfrm>
        <a:custGeom>
          <a:avLst/>
          <a:gdLst/>
          <a:ahLst/>
          <a:cxnLst/>
          <a:rect l="0" t="0" r="0" b="0"/>
          <a:pathLst>
            <a:path>
              <a:moveTo>
                <a:pt x="0" y="4795"/>
              </a:moveTo>
              <a:lnTo>
                <a:pt x="3024327" y="4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B4E04-A2BC-4B57-84B0-5C507BAE18F7}">
      <dsp:nvSpPr>
        <dsp:cNvPr id="0" name=""/>
        <dsp:cNvSpPr/>
      </dsp:nvSpPr>
      <dsp:spPr>
        <a:xfrm rot="21280618">
          <a:off x="2906325" y="2676516"/>
          <a:ext cx="3318258" cy="9591"/>
        </a:xfrm>
        <a:custGeom>
          <a:avLst/>
          <a:gdLst/>
          <a:ahLst/>
          <a:cxnLst/>
          <a:rect l="0" t="0" r="0" b="0"/>
          <a:pathLst>
            <a:path>
              <a:moveTo>
                <a:pt x="0" y="4795"/>
              </a:moveTo>
              <a:lnTo>
                <a:pt x="3318258" y="4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A5D59-11E5-42E9-A873-DA446AB1FB65}">
      <dsp:nvSpPr>
        <dsp:cNvPr id="0" name=""/>
        <dsp:cNvSpPr/>
      </dsp:nvSpPr>
      <dsp:spPr>
        <a:xfrm rot="20844745">
          <a:off x="2866314" y="2377386"/>
          <a:ext cx="3924640" cy="9591"/>
        </a:xfrm>
        <a:custGeom>
          <a:avLst/>
          <a:gdLst/>
          <a:ahLst/>
          <a:cxnLst/>
          <a:rect l="0" t="0" r="0" b="0"/>
          <a:pathLst>
            <a:path>
              <a:moveTo>
                <a:pt x="0" y="4795"/>
              </a:moveTo>
              <a:lnTo>
                <a:pt x="3924640" y="4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30F610-89EC-4B5F-9EAC-C181FFED522B}">
      <dsp:nvSpPr>
        <dsp:cNvPr id="0" name=""/>
        <dsp:cNvSpPr/>
      </dsp:nvSpPr>
      <dsp:spPr>
        <a:xfrm rot="20498785">
          <a:off x="2793374" y="2040404"/>
          <a:ext cx="4722209" cy="9591"/>
        </a:xfrm>
        <a:custGeom>
          <a:avLst/>
          <a:gdLst/>
          <a:ahLst/>
          <a:cxnLst/>
          <a:rect l="0" t="0" r="0" b="0"/>
          <a:pathLst>
            <a:path>
              <a:moveTo>
                <a:pt x="0" y="4795"/>
              </a:moveTo>
              <a:lnTo>
                <a:pt x="4722209" y="4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9D187-2DD1-43E7-842A-83BD5A50EBFF}">
      <dsp:nvSpPr>
        <dsp:cNvPr id="0" name=""/>
        <dsp:cNvSpPr/>
      </dsp:nvSpPr>
      <dsp:spPr>
        <a:xfrm rot="19382704">
          <a:off x="2629823" y="1852916"/>
          <a:ext cx="2823983" cy="9591"/>
        </a:xfrm>
        <a:custGeom>
          <a:avLst/>
          <a:gdLst/>
          <a:ahLst/>
          <a:cxnLst/>
          <a:rect l="0" t="0" r="0" b="0"/>
          <a:pathLst>
            <a:path>
              <a:moveTo>
                <a:pt x="0" y="4795"/>
              </a:moveTo>
              <a:lnTo>
                <a:pt x="2823983" y="4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85561-2B52-4323-90EE-CF72F7AFF358}">
      <dsp:nvSpPr>
        <dsp:cNvPr id="0" name=""/>
        <dsp:cNvSpPr/>
      </dsp:nvSpPr>
      <dsp:spPr>
        <a:xfrm rot="17292740">
          <a:off x="2217455" y="1872658"/>
          <a:ext cx="1643928" cy="9591"/>
        </a:xfrm>
        <a:custGeom>
          <a:avLst/>
          <a:gdLst/>
          <a:ahLst/>
          <a:cxnLst/>
          <a:rect l="0" t="0" r="0" b="0"/>
          <a:pathLst>
            <a:path>
              <a:moveTo>
                <a:pt x="0" y="4795"/>
              </a:moveTo>
              <a:lnTo>
                <a:pt x="1643928" y="4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63BD8-E85E-4B86-ACD1-86BF852CE05E}">
      <dsp:nvSpPr>
        <dsp:cNvPr id="0" name=""/>
        <dsp:cNvSpPr/>
      </dsp:nvSpPr>
      <dsp:spPr>
        <a:xfrm rot="12995963">
          <a:off x="2066197" y="2552560"/>
          <a:ext cx="506911" cy="9591"/>
        </a:xfrm>
        <a:custGeom>
          <a:avLst/>
          <a:gdLst/>
          <a:ahLst/>
          <a:cxnLst/>
          <a:rect l="0" t="0" r="0" b="0"/>
          <a:pathLst>
            <a:path>
              <a:moveTo>
                <a:pt x="0" y="4795"/>
              </a:moveTo>
              <a:lnTo>
                <a:pt x="506911" y="4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175E9F-F5E8-44FB-A01B-32E7E40AAC36}">
      <dsp:nvSpPr>
        <dsp:cNvPr id="0" name=""/>
        <dsp:cNvSpPr/>
      </dsp:nvSpPr>
      <dsp:spPr>
        <a:xfrm>
          <a:off x="2559583" y="1926140"/>
          <a:ext cx="2796485" cy="148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2B0CD-12E7-4AAE-B333-517070F1D290}">
      <dsp:nvSpPr>
        <dsp:cNvPr id="0" name=""/>
        <dsp:cNvSpPr/>
      </dsp:nvSpPr>
      <dsp:spPr>
        <a:xfrm rot="19697960">
          <a:off x="216537" y="1398628"/>
          <a:ext cx="2538425" cy="1078860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>
              <a:latin typeface="Pyidaungsu" panose="020B0502040204020203" pitchFamily="34" charset="0"/>
              <a:cs typeface="Pyidaungsu" panose="020B0502040204020203" pitchFamily="34" charset="0"/>
            </a:rPr>
            <a:t>မိတ်ဆွေ</a:t>
          </a:r>
          <a:endParaRPr lang="en-US" sz="1800" kern="1200" dirty="0">
            <a:latin typeface="Pyidaungsu" panose="020B0502040204020203" pitchFamily="34" charset="0"/>
            <a:cs typeface="Pyidaungsu" panose="020B0502040204020203" pitchFamily="34" charset="0"/>
          </a:endParaRPr>
        </a:p>
      </dsp:txBody>
      <dsp:txXfrm>
        <a:off x="588281" y="1556623"/>
        <a:ext cx="1794937" cy="762870"/>
      </dsp:txXfrm>
    </dsp:sp>
    <dsp:sp modelId="{0C7B5905-85F3-474B-81CC-23652B8301B9}">
      <dsp:nvSpPr>
        <dsp:cNvPr id="0" name=""/>
        <dsp:cNvSpPr/>
      </dsp:nvSpPr>
      <dsp:spPr>
        <a:xfrm>
          <a:off x="2319180" y="293304"/>
          <a:ext cx="2217654" cy="806215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>
              <a:latin typeface="Pyidaungsu" panose="020B0502040204020203" pitchFamily="34" charset="0"/>
              <a:cs typeface="Pyidaungsu" panose="020B0502040204020203" pitchFamily="34" charset="0"/>
            </a:rPr>
            <a:t>ရန်သူ</a:t>
          </a:r>
          <a:endParaRPr lang="en-US" sz="1800" kern="1200" dirty="0">
            <a:latin typeface="Pyidaungsu" panose="020B0502040204020203" pitchFamily="34" charset="0"/>
            <a:cs typeface="Pyidaungsu" panose="020B0502040204020203" pitchFamily="34" charset="0"/>
          </a:endParaRPr>
        </a:p>
      </dsp:txBody>
      <dsp:txXfrm>
        <a:off x="2643948" y="411371"/>
        <a:ext cx="1568118" cy="570081"/>
      </dsp:txXfrm>
    </dsp:sp>
    <dsp:sp modelId="{5CC92F27-80C1-4ADB-8ED7-1204AF1D5774}">
      <dsp:nvSpPr>
        <dsp:cNvPr id="0" name=""/>
        <dsp:cNvSpPr/>
      </dsp:nvSpPr>
      <dsp:spPr>
        <a:xfrm>
          <a:off x="4396809" y="0"/>
          <a:ext cx="2811894" cy="1065834"/>
        </a:xfrm>
        <a:prstGeom prst="ellipse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>
              <a:solidFill>
                <a:schemeClr val="tx2"/>
              </a:solidFill>
              <a:latin typeface="Pyidaungsu" panose="020B0502040204020203" pitchFamily="34" charset="0"/>
              <a:cs typeface="Pyidaungsu" panose="020B0502040204020203" pitchFamily="34" charset="0"/>
            </a:rPr>
            <a:t>ဥစ္စာလိုသူ</a:t>
          </a:r>
          <a:endParaRPr lang="en-US" sz="1800" kern="1200" dirty="0">
            <a:solidFill>
              <a:schemeClr val="tx2"/>
            </a:solidFill>
            <a:latin typeface="Pyidaungsu" panose="020B0502040204020203" pitchFamily="34" charset="0"/>
            <a:cs typeface="Pyidaungsu" panose="020B0502040204020203" pitchFamily="34" charset="0"/>
          </a:endParaRPr>
        </a:p>
      </dsp:txBody>
      <dsp:txXfrm>
        <a:off x="4808601" y="156088"/>
        <a:ext cx="1988310" cy="753658"/>
      </dsp:txXfrm>
    </dsp:sp>
    <dsp:sp modelId="{F9CA3BC4-33D0-40A9-B788-B9B2E7351BE4}">
      <dsp:nvSpPr>
        <dsp:cNvPr id="0" name=""/>
        <dsp:cNvSpPr/>
      </dsp:nvSpPr>
      <dsp:spPr>
        <a:xfrm>
          <a:off x="6604386" y="652548"/>
          <a:ext cx="3376981" cy="702935"/>
        </a:xfrm>
        <a:prstGeom prst="ellips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>
              <a:latin typeface="Pyidaungsu" panose="020B0502040204020203" pitchFamily="34" charset="0"/>
              <a:cs typeface="Pyidaungsu" panose="020B0502040204020203" pitchFamily="34" charset="0"/>
            </a:rPr>
            <a:t>အာဏာ</a:t>
          </a:r>
          <a:endParaRPr lang="en-US" sz="1800" kern="1200" dirty="0">
            <a:latin typeface="Pyidaungsu" panose="020B0502040204020203" pitchFamily="34" charset="0"/>
            <a:cs typeface="Pyidaungsu" panose="020B0502040204020203" pitchFamily="34" charset="0"/>
          </a:endParaRPr>
        </a:p>
      </dsp:txBody>
      <dsp:txXfrm>
        <a:off x="7098933" y="755490"/>
        <a:ext cx="2387887" cy="497051"/>
      </dsp:txXfrm>
    </dsp:sp>
    <dsp:sp modelId="{491F732B-EE9D-4F32-8B4A-5F2C279D64E4}">
      <dsp:nvSpPr>
        <dsp:cNvPr id="0" name=""/>
        <dsp:cNvSpPr/>
      </dsp:nvSpPr>
      <dsp:spPr>
        <a:xfrm>
          <a:off x="6286259" y="1260778"/>
          <a:ext cx="3430080" cy="825901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>
              <a:latin typeface="Pyidaungsu" panose="020B0502040204020203" pitchFamily="34" charset="0"/>
              <a:cs typeface="Pyidaungsu" panose="020B0502040204020203" pitchFamily="34" charset="0"/>
            </a:rPr>
            <a:t>ရဟန်း</a:t>
          </a:r>
          <a:r>
            <a:rPr lang="en-US" sz="1600" kern="1200" dirty="0">
              <a:latin typeface="Pyidaungsu" panose="020B0502040204020203" pitchFamily="34" charset="0"/>
              <a:cs typeface="Pyidaungsu" panose="020B0502040204020203" pitchFamily="34" charset="0"/>
            </a:rPr>
            <a:t>၊ </a:t>
          </a:r>
          <a:r>
            <a:rPr lang="en-US" sz="1600" kern="1200" dirty="0" err="1">
              <a:latin typeface="Pyidaungsu" panose="020B0502040204020203" pitchFamily="34" charset="0"/>
              <a:cs typeface="Pyidaungsu" panose="020B0502040204020203" pitchFamily="34" charset="0"/>
            </a:rPr>
            <a:t>ပုဏ္ဏား</a:t>
          </a:r>
          <a:endParaRPr lang="en-US" sz="1600" kern="1200" dirty="0">
            <a:latin typeface="Pyidaungsu" panose="020B0502040204020203" pitchFamily="34" charset="0"/>
            <a:cs typeface="Pyidaungsu" panose="020B0502040204020203" pitchFamily="34" charset="0"/>
          </a:endParaRPr>
        </a:p>
      </dsp:txBody>
      <dsp:txXfrm>
        <a:off x="6788583" y="1381728"/>
        <a:ext cx="2425432" cy="584001"/>
      </dsp:txXfrm>
    </dsp:sp>
    <dsp:sp modelId="{CF8F3D1E-BB79-4518-8304-40A8C897C1D8}">
      <dsp:nvSpPr>
        <dsp:cNvPr id="0" name=""/>
        <dsp:cNvSpPr/>
      </dsp:nvSpPr>
      <dsp:spPr>
        <a:xfrm>
          <a:off x="6059703" y="2006160"/>
          <a:ext cx="3573392" cy="738913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>
              <a:latin typeface="Pyidaungsu" panose="020B0502040204020203" pitchFamily="34" charset="0"/>
              <a:cs typeface="Pyidaungsu" panose="020B0502040204020203" pitchFamily="34" charset="0"/>
            </a:rPr>
            <a:t>ဆရာ</a:t>
          </a:r>
          <a:endParaRPr lang="en-US" sz="1600" kern="1200" dirty="0">
            <a:latin typeface="Pyidaungsu" panose="020B0502040204020203" pitchFamily="34" charset="0"/>
            <a:cs typeface="Pyidaungsu" panose="020B0502040204020203" pitchFamily="34" charset="0"/>
          </a:endParaRPr>
        </a:p>
      </dsp:txBody>
      <dsp:txXfrm>
        <a:off x="6583014" y="2114371"/>
        <a:ext cx="2526770" cy="522491"/>
      </dsp:txXfrm>
    </dsp:sp>
    <dsp:sp modelId="{FAEC6362-D34B-43AA-A0BE-7CF2AE862BF2}">
      <dsp:nvSpPr>
        <dsp:cNvPr id="0" name=""/>
        <dsp:cNvSpPr/>
      </dsp:nvSpPr>
      <dsp:spPr>
        <a:xfrm>
          <a:off x="5890760" y="2715791"/>
          <a:ext cx="3499422" cy="760982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>
              <a:latin typeface="Pyidaungsu" panose="020B0502040204020203" pitchFamily="34" charset="0"/>
              <a:cs typeface="Pyidaungsu" panose="020B0502040204020203" pitchFamily="34" charset="0"/>
            </a:rPr>
            <a:t>ဇနီးမယား</a:t>
          </a:r>
          <a:endParaRPr lang="en-US" sz="1800" kern="1200" dirty="0">
            <a:latin typeface="Pyidaungsu" panose="020B0502040204020203" pitchFamily="34" charset="0"/>
            <a:cs typeface="Pyidaungsu" panose="020B0502040204020203" pitchFamily="34" charset="0"/>
          </a:endParaRPr>
        </a:p>
      </dsp:txBody>
      <dsp:txXfrm>
        <a:off x="6403238" y="2827234"/>
        <a:ext cx="2474466" cy="538096"/>
      </dsp:txXfrm>
    </dsp:sp>
    <dsp:sp modelId="{8CEDB083-28E2-4619-AFD0-91E2B74AE86D}">
      <dsp:nvSpPr>
        <dsp:cNvPr id="0" name=""/>
        <dsp:cNvSpPr/>
      </dsp:nvSpPr>
      <dsp:spPr>
        <a:xfrm>
          <a:off x="5832900" y="3304303"/>
          <a:ext cx="3620042" cy="575663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>
              <a:latin typeface="Pyidaungsu" panose="020B0502040204020203" pitchFamily="34" charset="0"/>
              <a:cs typeface="Pyidaungsu" panose="020B0502040204020203" pitchFamily="34" charset="0"/>
            </a:rPr>
            <a:t>သူမိုက</a:t>
          </a:r>
          <a:r>
            <a:rPr lang="en-US" sz="1600" kern="1200" dirty="0">
              <a:latin typeface="Pyidaungsu" panose="020B0502040204020203" pitchFamily="34" charset="0"/>
              <a:cs typeface="Pyidaungsu" panose="020B0502040204020203" pitchFamily="34" charset="0"/>
            </a:rPr>
            <a:t>်</a:t>
          </a:r>
        </a:p>
      </dsp:txBody>
      <dsp:txXfrm>
        <a:off x="6363043" y="3388607"/>
        <a:ext cx="2559756" cy="407055"/>
      </dsp:txXfrm>
    </dsp:sp>
    <dsp:sp modelId="{1B651A72-02C0-4249-BF26-35F361E03307}">
      <dsp:nvSpPr>
        <dsp:cNvPr id="0" name=""/>
        <dsp:cNvSpPr/>
      </dsp:nvSpPr>
      <dsp:spPr>
        <a:xfrm>
          <a:off x="5872234" y="3882405"/>
          <a:ext cx="3604916" cy="802999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>
              <a:latin typeface="Pyidaungsu" panose="020B0502040204020203" pitchFamily="34" charset="0"/>
              <a:cs typeface="Pyidaungsu" panose="020B0502040204020203" pitchFamily="34" charset="0"/>
            </a:rPr>
            <a:t>ပညာရှိ</a:t>
          </a:r>
          <a:endParaRPr lang="en-US" sz="1800" kern="1200" dirty="0">
            <a:latin typeface="Pyidaungsu" panose="020B0502040204020203" pitchFamily="34" charset="0"/>
            <a:cs typeface="Pyidaungsu" panose="020B0502040204020203" pitchFamily="34" charset="0"/>
          </a:endParaRPr>
        </a:p>
      </dsp:txBody>
      <dsp:txXfrm>
        <a:off x="6400162" y="4000001"/>
        <a:ext cx="2549060" cy="567807"/>
      </dsp:txXfrm>
    </dsp:sp>
    <dsp:sp modelId="{51E445AC-81EF-4CFE-B77C-99DAC71D8CDF}">
      <dsp:nvSpPr>
        <dsp:cNvPr id="0" name=""/>
        <dsp:cNvSpPr/>
      </dsp:nvSpPr>
      <dsp:spPr>
        <a:xfrm>
          <a:off x="3433150" y="3914921"/>
          <a:ext cx="2472623" cy="755027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>
              <a:latin typeface="Pyidaungsu" panose="020B0502040204020203" pitchFamily="34" charset="0"/>
              <a:cs typeface="Pyidaungsu" panose="020B0502040204020203" pitchFamily="34" charset="0"/>
            </a:rPr>
            <a:t>ဒေါသ</a:t>
          </a:r>
          <a:r>
            <a:rPr lang="en-US" sz="1800" kern="1200" dirty="0">
              <a:latin typeface="Pyidaungsu" panose="020B0502040204020203" pitchFamily="34" charset="0"/>
              <a:cs typeface="Pyidaungsu" panose="020B0502040204020203" pitchFamily="34" charset="0"/>
            </a:rPr>
            <a:t>၊ </a:t>
          </a:r>
          <a:r>
            <a:rPr lang="en-US" sz="1800" kern="1200" dirty="0" err="1">
              <a:latin typeface="Pyidaungsu" panose="020B0502040204020203" pitchFamily="34" charset="0"/>
              <a:cs typeface="Pyidaungsu" panose="020B0502040204020203" pitchFamily="34" charset="0"/>
            </a:rPr>
            <a:t>မာန</a:t>
          </a:r>
          <a:endParaRPr lang="en-US" sz="1800" kern="1200" dirty="0">
            <a:latin typeface="Pyidaungsu" panose="020B0502040204020203" pitchFamily="34" charset="0"/>
            <a:cs typeface="Pyidaungsu" panose="020B0502040204020203" pitchFamily="34" charset="0"/>
          </a:endParaRPr>
        </a:p>
      </dsp:txBody>
      <dsp:txXfrm>
        <a:off x="3795257" y="4025492"/>
        <a:ext cx="1748409" cy="533885"/>
      </dsp:txXfrm>
    </dsp:sp>
    <dsp:sp modelId="{92DBAE29-E24D-4D0E-AB13-6BB9A682BB07}">
      <dsp:nvSpPr>
        <dsp:cNvPr id="0" name=""/>
        <dsp:cNvSpPr/>
      </dsp:nvSpPr>
      <dsp:spPr>
        <a:xfrm>
          <a:off x="4305995" y="4593296"/>
          <a:ext cx="3439501" cy="866881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>
              <a:latin typeface="Pyidaungsu" panose="020B0502040204020203" pitchFamily="34" charset="0"/>
              <a:cs typeface="Pyidaungsu" panose="020B0502040204020203" pitchFamily="34" charset="0"/>
            </a:rPr>
            <a:t>အစားကြူး</a:t>
          </a:r>
          <a:endParaRPr lang="en-US" sz="1800" kern="1200" dirty="0">
            <a:latin typeface="Pyidaungsu" panose="020B0502040204020203" pitchFamily="34" charset="0"/>
            <a:cs typeface="Pyidaungsu" panose="020B0502040204020203" pitchFamily="34" charset="0"/>
          </a:endParaRPr>
        </a:p>
      </dsp:txBody>
      <dsp:txXfrm>
        <a:off x="4809698" y="4720248"/>
        <a:ext cx="2432095" cy="612977"/>
      </dsp:txXfrm>
    </dsp:sp>
    <dsp:sp modelId="{B788D551-2251-487B-8130-B56A8FAB6E54}">
      <dsp:nvSpPr>
        <dsp:cNvPr id="0" name=""/>
        <dsp:cNvSpPr/>
      </dsp:nvSpPr>
      <dsp:spPr>
        <a:xfrm>
          <a:off x="922173" y="4453347"/>
          <a:ext cx="3404450" cy="894381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>
              <a:latin typeface="Pyidaungsu" panose="020B0502040204020203" pitchFamily="34" charset="0"/>
              <a:cs typeface="Pyidaungsu" panose="020B0502040204020203" pitchFamily="34" charset="0"/>
            </a:rPr>
            <a:t>ဆွေမျိုး</a:t>
          </a:r>
          <a:endParaRPr lang="en-US" sz="1800" kern="1200" dirty="0">
            <a:latin typeface="Pyidaungsu" panose="020B0502040204020203" pitchFamily="34" charset="0"/>
            <a:cs typeface="Pyidaungsu" panose="020B0502040204020203" pitchFamily="34" charset="0"/>
          </a:endParaRPr>
        </a:p>
      </dsp:txBody>
      <dsp:txXfrm>
        <a:off x="1420743" y="4584326"/>
        <a:ext cx="2407310" cy="632423"/>
      </dsp:txXfrm>
    </dsp:sp>
    <dsp:sp modelId="{6AC8BE7A-6785-430F-BFEE-A397E457479A}">
      <dsp:nvSpPr>
        <dsp:cNvPr id="0" name=""/>
        <dsp:cNvSpPr/>
      </dsp:nvSpPr>
      <dsp:spPr>
        <a:xfrm>
          <a:off x="298938" y="3495652"/>
          <a:ext cx="3262069" cy="947332"/>
        </a:xfrm>
        <a:prstGeom prst="ellips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>
              <a:latin typeface="Pyidaungsu" panose="020B0502040204020203" pitchFamily="34" charset="0"/>
              <a:cs typeface="Pyidaungsu" panose="020B0502040204020203" pitchFamily="34" charset="0"/>
            </a:rPr>
            <a:t>အမျိုးလေးပါး</a:t>
          </a:r>
          <a:endParaRPr lang="en-US" sz="1800" kern="1200" dirty="0">
            <a:latin typeface="Pyidaungsu" panose="020B0502040204020203" pitchFamily="34" charset="0"/>
            <a:cs typeface="Pyidaungsu" panose="020B0502040204020203" pitchFamily="34" charset="0"/>
          </a:endParaRPr>
        </a:p>
      </dsp:txBody>
      <dsp:txXfrm>
        <a:off x="776657" y="3634386"/>
        <a:ext cx="2306631" cy="669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9ED2-1166-4D62-8727-02E4FDB761D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9939-52FD-4552-9EDB-31F977A65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6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9ED2-1166-4D62-8727-02E4FDB761D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9939-52FD-4552-9EDB-31F977A65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9ED2-1166-4D62-8727-02E4FDB761D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9939-52FD-4552-9EDB-31F977A65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2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9ED2-1166-4D62-8727-02E4FDB761D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9939-52FD-4552-9EDB-31F977A65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9ED2-1166-4D62-8727-02E4FDB761D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9939-52FD-4552-9EDB-31F977A65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5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9ED2-1166-4D62-8727-02E4FDB761D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9939-52FD-4552-9EDB-31F977A65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5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9ED2-1166-4D62-8727-02E4FDB761D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9939-52FD-4552-9EDB-31F977A65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0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9ED2-1166-4D62-8727-02E4FDB761D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9939-52FD-4552-9EDB-31F977A65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2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9ED2-1166-4D62-8727-02E4FDB761D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9939-52FD-4552-9EDB-31F977A65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9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9ED2-1166-4D62-8727-02E4FDB761D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9939-52FD-4552-9EDB-31F977A65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1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9ED2-1166-4D62-8727-02E4FDB761D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9939-52FD-4552-9EDB-31F977A65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9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A9ED2-1166-4D62-8727-02E4FDB761D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29939-52FD-4552-9EDB-31F977A65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0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sz="3200" b="1" dirty="0" smtClean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စာမိတ်ဆက်</a:t>
            </a:r>
            <a:endParaRPr lang="en-US" sz="3200" b="1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862885" y="914399"/>
            <a:ext cx="10393250" cy="594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err="1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ဩဝါဒထ</a:t>
            </a:r>
            <a:r>
              <a:rPr lang="en-US" sz="3600" b="1" dirty="0" err="1" smtClean="0">
                <a:latin typeface="Pyidaungsu" pitchFamily="34" charset="0"/>
                <a:cs typeface="Pyidaungsu" pitchFamily="34" charset="0"/>
              </a:rPr>
              <a:t>ူး</a:t>
            </a:r>
            <a:endParaRPr lang="en-US" sz="3600" dirty="0" smtClean="0">
              <a:latin typeface="Pyidaungsu" pitchFamily="34" charset="0"/>
              <a:cs typeface="Pyidaungsu" pitchFamily="34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2400" b="1" dirty="0" err="1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ခေတ</a:t>
            </a:r>
            <a:r>
              <a:rPr lang="en-US" sz="2400" b="1" dirty="0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်</a:t>
            </a:r>
            <a:r>
              <a:rPr lang="en-US" sz="2400" dirty="0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		- </a:t>
            </a:r>
            <a:r>
              <a:rPr lang="en-US" sz="2400" dirty="0" err="1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ကုန်းဘောင်ခေတ</a:t>
            </a:r>
            <a:r>
              <a:rPr lang="en-US" sz="2400" dirty="0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်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2400" b="1" dirty="0" err="1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စာဆို</a:t>
            </a:r>
            <a:r>
              <a:rPr lang="en-US" sz="2400" b="1" dirty="0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	- </a:t>
            </a:r>
            <a:r>
              <a:rPr lang="en-US" sz="2400" dirty="0" err="1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စိန္တကျော်သူဦးဩ</a:t>
            </a:r>
            <a:endParaRPr lang="en-US" sz="2400" dirty="0" smtClean="0">
              <a:solidFill>
                <a:schemeClr val="tx1"/>
              </a:solidFill>
              <a:latin typeface="Pyidaungsu" pitchFamily="34" charset="0"/>
              <a:cs typeface="Pyidaungsu" pitchFamily="34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2400" b="1" dirty="0" err="1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ကဗျာအမျိုးအစား</a:t>
            </a:r>
            <a:r>
              <a:rPr lang="en-US" sz="2400" dirty="0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	- </a:t>
            </a:r>
            <a:r>
              <a:rPr lang="en-US" sz="2400" dirty="0" err="1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ပျို</a:t>
            </a:r>
            <a:r>
              <a:rPr lang="en-US" sz="2400" dirty="0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့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2400" b="1" dirty="0" err="1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ရည်ရွယ်ချက</a:t>
            </a:r>
            <a:r>
              <a:rPr lang="en-US" sz="2400" b="1" dirty="0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်</a:t>
            </a:r>
            <a:r>
              <a:rPr lang="my-MM" sz="2400" b="1" dirty="0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		- </a:t>
            </a:r>
            <a:r>
              <a:rPr lang="en-US" sz="2400" dirty="0" err="1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ပုဂ္ဂိုလ်တစ်မျိုးစီ</a:t>
            </a:r>
            <a:r>
              <a:rPr lang="en-US" sz="2400" dirty="0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၏ </a:t>
            </a:r>
            <a:r>
              <a:rPr lang="en-US" sz="2400" dirty="0" err="1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အကျင</a:t>
            </a:r>
            <a:r>
              <a:rPr lang="en-US" sz="2400" dirty="0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့်</a:t>
            </a:r>
            <a:r>
              <a:rPr lang="en-US" sz="2400" dirty="0" err="1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စရိုက</a:t>
            </a:r>
            <a:r>
              <a:rPr lang="en-US" sz="2400" dirty="0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် </a:t>
            </a:r>
            <a:r>
              <a:rPr lang="en-US" sz="2400" dirty="0" err="1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သဘာဝကိုလိုက</a:t>
            </a:r>
            <a:r>
              <a:rPr lang="en-US" sz="2400" dirty="0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်၍ </a:t>
            </a:r>
            <a:r>
              <a:rPr lang="my-MM" sz="2400" dirty="0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					မိမိ</a:t>
            </a:r>
            <a:r>
              <a:rPr lang="en-US" sz="2400" dirty="0" err="1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အလိုသို့ပါအောင</a:t>
            </a:r>
            <a:r>
              <a:rPr lang="en-US" sz="2400" dirty="0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်</a:t>
            </a:r>
            <a:r>
              <a:rPr lang="my-MM" sz="2400" dirty="0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ဆက်ဆံ</a:t>
            </a:r>
            <a:r>
              <a:rPr lang="my-MM" sz="2400" dirty="0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ရမည့်</a:t>
            </a:r>
            <a:r>
              <a:rPr lang="en-US" sz="2400" dirty="0" err="1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နည်း</a:t>
            </a:r>
            <a:r>
              <a:rPr lang="my-MM" sz="2400" dirty="0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လမ်း</a:t>
            </a:r>
            <a:r>
              <a:rPr lang="en-US" sz="2400" dirty="0" err="1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များကို</a:t>
            </a:r>
            <a:r>
              <a:rPr lang="en-US" sz="2400" dirty="0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 </a:t>
            </a:r>
            <a:r>
              <a:rPr lang="my-MM" sz="2400" dirty="0" smtClean="0">
                <a:solidFill>
                  <a:schemeClr val="tx1"/>
                </a:solidFill>
                <a:latin typeface="Pyidaungsu" pitchFamily="34" charset="0"/>
                <a:cs typeface="Pyidaungsu" pitchFamily="34" charset="0"/>
              </a:rPr>
              <a:t>					သိရှိလိုက်နာကျင့်ဆောင်ကြစေရန်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endParaRPr lang="my-MM" sz="2400" dirty="0">
              <a:latin typeface="Pyidaungsu" pitchFamily="34" charset="0"/>
              <a:cs typeface="Pyidaungsu" pitchFamily="34" charset="0"/>
            </a:endParaRPr>
          </a:p>
          <a:p>
            <a:pPr>
              <a:lnSpc>
                <a:spcPct val="170000"/>
              </a:lnSpc>
            </a:pPr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51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sz="3200" dirty="0">
                <a:latin typeface="Pyidaungsu" panose="020B0502040204020203" pitchFamily="34" charset="0"/>
                <a:cs typeface="Pyidaungsu" panose="020B0502040204020203" pitchFamily="34" charset="0"/>
              </a:rPr>
              <a:t>အကြောင်းအရာပိုင</a:t>
            </a:r>
            <a:r>
              <a:rPr lang="my-MM" sz="32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်းပ</a:t>
            </a:r>
            <a:r>
              <a:rPr lang="my-MM" sz="3200" dirty="0">
                <a:latin typeface="Pyidaungsu" panose="020B0502040204020203" pitchFamily="34" charset="0"/>
                <a:cs typeface="Pyidaungsu" panose="020B0502040204020203" pitchFamily="34" charset="0"/>
              </a:rPr>
              <a:t>ို့ချချက်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795130" y="914399"/>
            <a:ext cx="106155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သ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ူတစ်ပါးတို့ကို မိမိအလိုသို့ လိုက်ပါလာအောင်  ပြုရာတွင် လူတန်းစားအလိုက် ကျင့်ဆောင်ရမည့် နည်းလမ်း(၁၃)သွယ်ရှိ</a:t>
            </a:r>
          </a:p>
          <a:p>
            <a:pPr algn="just">
              <a:lnSpc>
                <a:spcPct val="150000"/>
              </a:lnSpc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	(၁) မိတ်ဆွေခင်ပွန်းကို ဖြောင့်တန်းတည့်မတ် နှလုံးမြတ်ဖြင့် ဆက်ဆံရန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  <a:endParaRPr lang="en-US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Pyidaungsu" panose="020B0502040204020203" pitchFamily="34" charset="0"/>
                <a:cs typeface="Pyidaungsu" panose="020B0502040204020203" pitchFamily="34" charset="0"/>
              </a:rPr>
              <a:t>	</a:t>
            </a: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“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မေတ္တာနှံ့မွှန်း၊ ဆွေခင်ပွန်းကို၊ ဖြောင့်တန်းတည့်မတ်၊ နှလုံးမြတ်က၊ ဆွတ်လွတ်ကြင်နာ၊ ကိုယ်လိုပါ၏”</a:t>
            </a:r>
            <a:endParaRPr lang="my-MM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	</a:t>
            </a:r>
            <a:endParaRPr lang="my-MM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	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(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၂) ရန်သူကို သင့်လျော်သော နည်းပရိယာယ်သုံးကာ ဆက်ဆံရန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“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မေတ္တ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ာပျက်ပြယ်၊ ရန်သူဝယ်ကား၊ ဥပါယ်တံမျဉ်၊ </a:t>
            </a:r>
          </a:p>
          <a:p>
            <a:pPr algn="ctr">
              <a:lnSpc>
                <a:spcPct val="150000"/>
              </a:lnSpc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သင့်ရာယှဉ်က၊ စိတ်ယဉ်သာယာ၊ ကိုယ့်လိုပါ၏”</a:t>
            </a:r>
          </a:p>
          <a:p>
            <a:pPr algn="ctr">
              <a:lnSpc>
                <a:spcPct val="150000"/>
              </a:lnSpc>
            </a:pPr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07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0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sz="3200" b="1" dirty="0" smtClean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အကြောင်းအရာပိုင်းပို့ချချက်</a:t>
            </a:r>
            <a:endParaRPr lang="en-US" sz="3200" b="1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862885" y="914399"/>
            <a:ext cx="103932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(၃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) ဥစ္စာလိုသူကို လေးလေးမြတ်မြတ် ကြည်ကြည်ဖြူဖြူ ပေးဝေဆက်ဆံရန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</a:p>
          <a:p>
            <a:pPr algn="ctr">
              <a:lnSpc>
                <a:spcPct val="150000"/>
              </a:lnSpc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“ဥစ္စာဖြီးထူ၊ လိုသသူကို၊ ကြည်ဖြူမြတ်လေး၊ ဝေငှပေးက၊ </a:t>
            </a:r>
          </a:p>
          <a:p>
            <a:pPr algn="ctr"/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မနှေးလွယ်ကာ၊ ကိုယ့်လိုပါ၏"</a:t>
            </a:r>
            <a:endParaRPr lang="my-MM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/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	</a:t>
            </a:r>
            <a:endParaRPr lang="my-MM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/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(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၄) အာဏာပိုင် အစိုရသူကို အမှုကိစ္စများ စေ့စုံပြီးစီးအောင် ဆောင်ရွက်ပေးရန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</a:p>
          <a:p>
            <a:pPr algn="ctr">
              <a:lnSpc>
                <a:spcPct val="150000"/>
              </a:lnSpc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“အာဏာပြင်းပြ၊ ပိုင်စိုးရမှု၊ ကိစ္စဥဿုံ၊ မှုခင်းစုံအောင်၊ စေ့စုံကျယ်နှံ့၊ </a:t>
            </a:r>
          </a:p>
          <a:p>
            <a:pPr algn="ctr">
              <a:lnSpc>
                <a:spcPct val="150000"/>
              </a:lnSpc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လုပ်ဆောင်ဝံ့က၊ နူးညံ့ချိုသာ၊ ကိုယ့်လိုပါ၏”</a:t>
            </a:r>
            <a:endParaRPr lang="my-MM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	</a:t>
            </a:r>
            <a:endParaRPr lang="my-MM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(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၅) ရဟန်း၊ ပုဏ္ဏားတို့ကို မပြစ်မှားဘဲ ရိုရိုသေသေ ဆက်ဆံရန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</a:p>
          <a:p>
            <a:pPr algn="ctr">
              <a:lnSpc>
                <a:spcPct val="150000"/>
              </a:lnSpc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“မြတ်ရာပုဏ္ဏား၊ ရဟန်းအားမူ၊ ပြစ်မှားမရှိ၊ ရိုသေဘိက၊ </a:t>
            </a:r>
          </a:p>
          <a:p>
            <a:pPr algn="ctr">
              <a:lnSpc>
                <a:spcPct val="150000"/>
              </a:lnSpc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ဖြန့်ချိမေတ္တာ၊ ကိုယ့်လိုပါ၏"</a:t>
            </a:r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51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sz="3200" dirty="0">
                <a:latin typeface="Pyidaungsu" panose="020B0502040204020203" pitchFamily="34" charset="0"/>
                <a:cs typeface="Pyidaungsu" panose="020B0502040204020203" pitchFamily="34" charset="0"/>
              </a:rPr>
              <a:t>အကြောင်းအရာပိုင</a:t>
            </a:r>
            <a:r>
              <a:rPr lang="my-MM" sz="32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်းပ</a:t>
            </a:r>
            <a:r>
              <a:rPr lang="my-MM" sz="3200" dirty="0">
                <a:latin typeface="Pyidaungsu" panose="020B0502040204020203" pitchFamily="34" charset="0"/>
                <a:cs typeface="Pyidaungsu" panose="020B0502040204020203" pitchFamily="34" charset="0"/>
              </a:rPr>
              <a:t>ို့ချချက်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1068946" y="914399"/>
            <a:ext cx="100455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	(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၆) ဆရာတို့အား တပည့်ဝတ္တရားငါးပါးဖြင့် ရိုရိုသေသေ ဆက်ဆံရန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</a:p>
          <a:p>
            <a:pPr algn="ctr">
              <a:lnSpc>
                <a:spcPct val="150000"/>
              </a:lnSpc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“ဆရာကိုကား၊ ဝတ်ငါးပါးဖြင့်၊ ကြိမ်များဖန်လဲ၊ ရိုညွတ်မြဲက၊</a:t>
            </a:r>
          </a:p>
          <a:p>
            <a:pPr algn="ctr"/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 ပယ်လွှဲမခွာ၊ ကိုယ့်လိုပါ၏"</a:t>
            </a:r>
            <a:endParaRPr lang="my-MM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/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	</a:t>
            </a:r>
          </a:p>
          <a:p>
            <a:pPr algn="just"/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	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(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၇) ဇနီးမယားကို သူ့အလိုဆန္ဒကို လိုက်လျောပေးကာဆက်ဆံရန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</a:p>
          <a:p>
            <a:pPr algn="ctr">
              <a:lnSpc>
                <a:spcPct val="150000"/>
              </a:lnSpc>
            </a:pP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	 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“မေတ္တာရွှန်းစို၊ မယားကိုမူ၊ စိတ်လိုအသင့်၊ ချစ်ပန်းပွင့်က၊ </a:t>
            </a:r>
          </a:p>
          <a:p>
            <a:pPr algn="ctr">
              <a:lnSpc>
                <a:spcPct val="150000"/>
              </a:lnSpc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နွှဲဖင့်မကြာ၊ ကိုယ့်လိုပါ၏”</a:t>
            </a:r>
            <a:endParaRPr lang="my-MM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	</a:t>
            </a:r>
            <a:endParaRPr lang="my-MM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	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(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၈) လူမိုက်တို့ကို အလိုလိုက် အကြိုက်ဆောင်ကာ ကြည်သာစွာဆက်ဆံရန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</a:p>
          <a:p>
            <a:pPr algn="ctr">
              <a:lnSpc>
                <a:spcPct val="150000"/>
              </a:lnSpc>
            </a:pP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	 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“မိစ္ဆာလွှမ်းထား၊ သူမိုက်အားမူ၊ စကားသာကြည်၊ အလည်အဝိုက်၊ 	အလိုလိုက်က၊ စိတ်ကြိုက်ရာရာ၊ ကိုယ့်လိုပါ၏”</a:t>
            </a:r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8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sz="3200" dirty="0">
                <a:latin typeface="Pyidaungsu" panose="020B0502040204020203" pitchFamily="34" charset="0"/>
                <a:cs typeface="Pyidaungsu" panose="020B0502040204020203" pitchFamily="34" charset="0"/>
              </a:rPr>
              <a:t>အကြောင်းအရာပိုင</a:t>
            </a:r>
            <a:r>
              <a:rPr lang="my-MM" sz="32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်းပ</a:t>
            </a:r>
            <a:r>
              <a:rPr lang="my-MM" sz="3200" dirty="0">
                <a:latin typeface="Pyidaungsu" panose="020B0502040204020203" pitchFamily="34" charset="0"/>
                <a:cs typeface="Pyidaungsu" panose="020B0502040204020203" pitchFamily="34" charset="0"/>
              </a:rPr>
              <a:t>ို့ချချက်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837127" y="856357"/>
            <a:ext cx="105735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	(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၉) ပညာရှိတို့ကို ရိုသေလေးစားခြင်း၊ ပညာဖြန့်ဝေခြင်းဖြင့် ဆက်ဆံရန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</a:p>
          <a:p>
            <a:pPr algn="ctr">
              <a:lnSpc>
                <a:spcPct val="150000"/>
              </a:lnSpc>
            </a:pP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	 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“ပညာရှိသား၊ လိုတို့အားမူ၊ ခစားမြတ်လေး၊ ပညာပေးက၊ </a:t>
            </a:r>
          </a:p>
          <a:p>
            <a:pPr algn="ctr"/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အရေးလျင်စွာ၊ ကိုယ့်လိုပါ၏”</a:t>
            </a:r>
            <a:endParaRPr lang="my-MM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/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	</a:t>
            </a:r>
          </a:p>
          <a:p>
            <a:pPr algn="just"/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	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(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၁၀) အစားကြူးသူတို့ကို အလိုရှိရ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ာစ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ားဖွယ်၊ သောက်ဖွယ်တို့ ပေးက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ျွေးဆက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်ဆံရန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</a:p>
          <a:p>
            <a:pPr algn="ctr">
              <a:lnSpc>
                <a:spcPct val="150000"/>
              </a:lnSpc>
            </a:pP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	 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“ရသာလိုမူ၊ စားကြူးသူကို၊ ယူ၍ကျွေးမွေး၊ စားဖွယ်ပေးက၊ </a:t>
            </a:r>
          </a:p>
          <a:p>
            <a:pPr algn="ctr">
              <a:lnSpc>
                <a:spcPct val="150000"/>
              </a:lnSpc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မနှေးလွယ်စွာ၊ ကိုယ့်လိုပါ၏"</a:t>
            </a:r>
            <a:endParaRPr lang="my-MM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	</a:t>
            </a:r>
            <a:endParaRPr lang="my-MM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	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(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၁၁) ဒေါသ၊ မာနကြီးသူ၊ နှုတ်ကြမ်းသူတို့ကို သူ့အလိုလိုက်ကာ ချီးကျူးဆက်ဆံရန်</a:t>
            </a:r>
          </a:p>
          <a:p>
            <a:pPr algn="ctr">
              <a:lnSpc>
                <a:spcPct val="150000"/>
              </a:lnSpc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	</a:t>
            </a: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 “ဝ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ါစာဖရုသ်၊ ကြမ်းကြုတ်ခက်ထန်၊ မျက်မာန်ဖြီးထူ၊ ကြီးသသူကို၊ 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ငြူစူမဆို၊  အလိုလိုက်မှု၊ ချီးမွမ်းပြုက၊ ရုံးစုညီညာ၊ ကိုယ့်လိုပါ၏”</a:t>
            </a:r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22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sz="3200" dirty="0">
                <a:latin typeface="Pyidaungsu" panose="020B0502040204020203" pitchFamily="34" charset="0"/>
                <a:cs typeface="Pyidaungsu" panose="020B0502040204020203" pitchFamily="34" charset="0"/>
              </a:rPr>
              <a:t>အကြောင်းအရာပိုင</a:t>
            </a:r>
            <a:r>
              <a:rPr lang="my-MM" sz="32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်းပ</a:t>
            </a:r>
            <a:r>
              <a:rPr lang="my-MM" sz="3200" dirty="0">
                <a:latin typeface="Pyidaungsu" panose="020B0502040204020203" pitchFamily="34" charset="0"/>
                <a:cs typeface="Pyidaungsu" panose="020B0502040204020203" pitchFamily="34" charset="0"/>
              </a:rPr>
              <a:t>ို့ချချက်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795130" y="914399"/>
            <a:ext cx="1138446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	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(၁၂) ဆွေမျိုးသားချင်းများကို ငွေအား၊ လူအားဖြင့် မစကူညီဆက်ဆံရန်</a:t>
            </a:r>
          </a:p>
          <a:p>
            <a:pPr algn="ctr">
              <a:lnSpc>
                <a:spcPct val="150000"/>
              </a:lnSpc>
            </a:pP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“ဆွေညာမျိုးပြား၊ သူတို့အားမူ၊ စီးပွားဝေငှ၊ နှုတ်လက်မ၍၊ လုံ့လကြီးထု၊ </a:t>
            </a:r>
          </a:p>
          <a:p>
            <a:pPr algn="ctr">
              <a:lnSpc>
                <a:spcPct val="150000"/>
              </a:lnSpc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ကျေးဇူးပြုက၊ လှုလှုမကြာ၊ ကိုယ့်လိုပါ၏"</a:t>
            </a:r>
            <a:endParaRPr lang="my-MM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	(၁၃) အမျိုးလေးပါးတို့ကို နေ့စဉ် မေတ္တာပို့သ ဆက်ဆံရန်</a:t>
            </a:r>
          </a:p>
          <a:p>
            <a:pPr algn="ctr">
              <a:lnSpc>
                <a:spcPct val="150000"/>
              </a:lnSpc>
            </a:pPr>
            <a: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“လေးဖြာမျိုးပြား၊ သူတို့အားမူ၊ ကြိုးစားနေ့ရေ၊ မေတ္တာဝေက၊ </a:t>
            </a:r>
          </a:p>
          <a:p>
            <a:pPr algn="ctr">
              <a:lnSpc>
                <a:spcPct val="150000"/>
              </a:lnSpc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အုပ်ထွေပုံရာ၊ ကိုယ့်လိုပါသည်”</a:t>
            </a:r>
            <a:endParaRPr lang="my-MM" sz="24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9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2F5C57-E296-4FEC-90C4-7F11E85E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6" y="14071"/>
            <a:ext cx="12174064" cy="977602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my-MM" sz="3200" dirty="0" smtClean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အက</a:t>
            </a:r>
            <a:r>
              <a:rPr lang="my-MM" sz="3200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ြောင်းအရာပိုင</a:t>
            </a:r>
            <a:r>
              <a:rPr lang="my-MM" sz="3200" dirty="0" smtClean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်းပ</a:t>
            </a:r>
            <a:r>
              <a:rPr lang="my-MM" sz="3200" dirty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ို့ချချက်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D4FEC3CB-591A-40E6-B9DC-CC162B4A3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098150"/>
              </p:ext>
            </p:extLst>
          </p:nvPr>
        </p:nvGraphicFramePr>
        <p:xfrm>
          <a:off x="17937" y="1216933"/>
          <a:ext cx="10465466" cy="5641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22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sz="3200" b="1" dirty="0" smtClean="0">
                <a:solidFill>
                  <a:schemeClr val="bg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လေ့ကျင့်ရန်မေးခွန်းများ</a:t>
            </a:r>
            <a:endParaRPr lang="en-US" sz="3200" b="1" dirty="0">
              <a:solidFill>
                <a:schemeClr val="bg1"/>
              </a:solidFill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965916" y="914399"/>
            <a:ext cx="1025158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၁။	‘ဩဝါဒထူး’ ကဗျာလာ ‘ဘာသာစရိုက်၊ ကိုယ်စိတ်ကြိုက်သို့၊ လိုလိုက်စေရာ၊ 	ဆယ့်သုံးဖြာ’ အကြောင်းကို ဆွေးနွေးရေးသားပါ။</a:t>
            </a:r>
          </a:p>
          <a:p>
            <a:pPr algn="just">
              <a:lnSpc>
                <a:spcPct val="150000"/>
              </a:lnSpc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၂။ 	ပုဂ္ဂိုလ်အမျိုးမျိုးနှင့် ဆက်ဆံရာ၌ ကိုယ့်အလိုသို့ပါအောင် ဆက်ဆံနည်း 	များကို	ဩဝါဒထူးကဗျာ၌ မည်သို့ဖော်ပြထားသနည်း။ ပေါလွင်အောင်တင်ပြပါ။</a:t>
            </a:r>
          </a:p>
          <a:p>
            <a:pPr algn="just">
              <a:lnSpc>
                <a:spcPct val="150000"/>
              </a:lnSpc>
            </a:pPr>
            <a:r>
              <a:rPr lang="my-MM" sz="24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၃။ စေတနာဟူသည် အဘယ်နည်း။ လောကလူသားတို့အပေါ်ထားရှိသော 	ဦးဩ၏စေတနာကို ဩဝါဒထူးကဗျာကို မှီး၍ ပေါ်လွင်အောင်တင်ပြပါ။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just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2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8E766-933E-4FE2-85A1-EE19FC0279D3}"/>
              </a:ext>
            </a:extLst>
          </p:cNvPr>
          <p:cNvSpPr/>
          <p:nvPr/>
        </p:nvSpPr>
        <p:spPr>
          <a:xfrm>
            <a:off x="1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သတင်းအချက်အလက်နည်းပညာတက္ကသိုလ</a:t>
            </a:r>
            <a:r>
              <a:rPr lang="en-US" sz="2800" b="1" dirty="0">
                <a:solidFill>
                  <a:schemeClr val="tx1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်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20A100-1D93-4811-B21C-ED4E7C7F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37" y="1"/>
            <a:ext cx="2177455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097B-5172-47CB-800D-50C81706FE75}"/>
              </a:ext>
            </a:extLst>
          </p:cNvPr>
          <p:cNvSpPr txBox="1"/>
          <p:nvPr/>
        </p:nvSpPr>
        <p:spPr>
          <a:xfrm>
            <a:off x="1323164" y="914399"/>
            <a:ext cx="989433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my-MM" sz="36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သက်ရှည်ကျန်းမာ၊ စိတ်ချမ်းသာ </a:t>
            </a:r>
          </a:p>
          <a:p>
            <a:pPr algn="ctr">
              <a:lnSpc>
                <a:spcPct val="150000"/>
              </a:lnSpc>
            </a:pPr>
            <a:r>
              <a:rPr lang="my-MM" sz="3600" dirty="0" smtClean="0">
                <a:latin typeface="Pyidaungsu" panose="020B0502040204020203" pitchFamily="34" charset="0"/>
                <a:cs typeface="Pyidaungsu" panose="020B0502040204020203" pitchFamily="34" charset="0"/>
              </a:rPr>
              <a:t>လိုရာဆန္ဒပြည့်ပါစေ</a:t>
            </a:r>
            <a:endParaRPr lang="en-US" sz="3600" dirty="0" smtClean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ctr"/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73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</TotalTime>
  <Words>437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Pyidaungsu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အကြောင်းအရာပိုင်းပို့ချချက်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19</cp:revision>
  <dcterms:created xsi:type="dcterms:W3CDTF">2022-03-26T08:00:22Z</dcterms:created>
  <dcterms:modified xsi:type="dcterms:W3CDTF">2022-04-11T01:47:34Z</dcterms:modified>
</cp:coreProperties>
</file>