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January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January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91F83-9F62-4C0B-ADD1-E3E87398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64" y="1708540"/>
            <a:ext cx="6681697" cy="2804400"/>
          </a:xfrm>
        </p:spPr>
        <p:txBody>
          <a:bodyPr>
            <a:normAutofit/>
          </a:bodyPr>
          <a:lstStyle/>
          <a:p>
            <a:r>
              <a:rPr lang="en-US" dirty="0"/>
              <a:t>Web Server </a:t>
            </a:r>
            <a:br>
              <a:rPr lang="en-US" dirty="0"/>
            </a:br>
            <a:r>
              <a:rPr lang="en-US" sz="4400" dirty="0"/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Application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4545-195C-41E7-AFE9-4B9F4161A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1" r="18910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15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B53B-759F-4B94-A112-BE000871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19" y="545060"/>
            <a:ext cx="10728322" cy="888324"/>
          </a:xfrm>
        </p:spPr>
        <p:txBody>
          <a:bodyPr/>
          <a:lstStyle/>
          <a:p>
            <a:r>
              <a:rPr lang="en-US" dirty="0"/>
              <a:t>				8 Types of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3744-4715-4E9F-B183-0378075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11" y="1841157"/>
            <a:ext cx="3987927" cy="42614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File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Print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Web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Application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Mail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Database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Proxy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Collaboration Server</a:t>
            </a:r>
          </a:p>
        </p:txBody>
      </p:sp>
    </p:spTree>
    <p:extLst>
      <p:ext uri="{BB962C8B-B14F-4D97-AF65-F5344CB8AC3E}">
        <p14:creationId xmlns:p14="http://schemas.microsoft.com/office/powerpoint/2010/main" val="16805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357-4DA7-483C-A008-F0F35E97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49C5-CEBD-4F53-BBAB-FD452A89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605247"/>
            <a:ext cx="10728325" cy="42518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computer system that hosts websites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Runs web server software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Apache HTTP server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Internet Informative Services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Lighttpd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Sun Java System web server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Jigsaw server</a:t>
            </a:r>
          </a:p>
        </p:txBody>
      </p:sp>
    </p:spTree>
    <p:extLst>
      <p:ext uri="{BB962C8B-B14F-4D97-AF65-F5344CB8AC3E}">
        <p14:creationId xmlns:p14="http://schemas.microsoft.com/office/powerpoint/2010/main" val="11782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B28E-EC37-4419-BDF5-B5D86EDF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server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4F727-114F-4549-8582-FB22AE58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06378"/>
            <a:ext cx="9932560" cy="47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CB6B-9688-4785-99DF-671CEF60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C7F-E527-4A15-A363-B9F5A4EF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815312"/>
            <a:ext cx="10728325" cy="3227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8F8F8"/>
                </a:solidFill>
              </a:rPr>
              <a:t>A server specifically designed to run applications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8F8F8"/>
                </a:solidFill>
              </a:rPr>
              <a:t>Application server platforms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8F8F8"/>
                </a:solidFill>
              </a:rPr>
              <a:t>J2EE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8F8F8"/>
                </a:solidFill>
              </a:rPr>
              <a:t>Glassfish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8F8F8"/>
                </a:solidFill>
              </a:rPr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157129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D9F4-6B0F-4D5F-9A1F-17934667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server works?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DA77B-3DEA-4FEE-8CB2-BE2D2932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421028"/>
            <a:ext cx="10215730" cy="48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9988-2744-4524-9D41-C727B1F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90" y="2789190"/>
            <a:ext cx="7843233" cy="1016691"/>
          </a:xfrm>
        </p:spPr>
        <p:txBody>
          <a:bodyPr>
            <a:normAutofit/>
          </a:bodyPr>
          <a:lstStyle/>
          <a:p>
            <a:r>
              <a:rPr lang="en-US" sz="4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962615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75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Rockwell Nova Light</vt:lpstr>
      <vt:lpstr>The Hand Extrablack</vt:lpstr>
      <vt:lpstr>Wingdings</vt:lpstr>
      <vt:lpstr>BlobVTI</vt:lpstr>
      <vt:lpstr>Web Server  and  Application Server</vt:lpstr>
      <vt:lpstr>    8 Types of Server</vt:lpstr>
      <vt:lpstr>Web Server</vt:lpstr>
      <vt:lpstr>How web server works?</vt:lpstr>
      <vt:lpstr>Application Server</vt:lpstr>
      <vt:lpstr>How application server works?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 and  Application Server</dc:title>
  <dc:creator>THANT ZIN  TUN</dc:creator>
  <cp:lastModifiedBy>THANT ZIN  TUN</cp:lastModifiedBy>
  <cp:revision>11</cp:revision>
  <dcterms:created xsi:type="dcterms:W3CDTF">2021-01-03T17:37:51Z</dcterms:created>
  <dcterms:modified xsi:type="dcterms:W3CDTF">2021-01-11T05:27:07Z</dcterms:modified>
</cp:coreProperties>
</file>