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8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8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136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4327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229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718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6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862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672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6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3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3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8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9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GB" sz="3600" b="1" i="0" dirty="0">
                <a:effectLst/>
                <a:latin typeface="Söhne"/>
              </a:rPr>
              <a:t>Public Park Environmental Monitoring with IoT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effectLst/>
                <a:latin typeface="Söhne"/>
              </a:rPr>
              <a:t>Objective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C04A9-9770-4558-9F33-44583516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dirty="0">
                <a:solidFill>
                  <a:schemeClr val="tx1"/>
                </a:solidFill>
                <a:effectLst/>
                <a:latin typeface="Söhne"/>
              </a:rPr>
              <a:t>Deploy IoT devices to monitor and provide real-time environmental data (temperature and humidity) in public parks. The primary goal is to enhance the parkgoers' experience by helping them plan outdoor activities effectively.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0BB8-E762-4D8F-A454-66AAC618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54" y="131927"/>
            <a:ext cx="10058400" cy="1450757"/>
          </a:xfrm>
        </p:spPr>
        <p:txBody>
          <a:bodyPr/>
          <a:lstStyle/>
          <a:p>
            <a:r>
              <a:rPr lang="en-GB" sz="4800" b="1" i="0" dirty="0">
                <a:effectLst/>
                <a:latin typeface="Söhne"/>
              </a:rPr>
              <a:t>Project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275F-C60A-4C80-80F2-EBC3521A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54" y="1282262"/>
            <a:ext cx="8596668" cy="5023945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Söhne"/>
              </a:rPr>
              <a:t>IoT Sensor Setup:</a:t>
            </a:r>
            <a:endParaRPr lang="en-GB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Install temperature and humidity sensors at strategic locations within the park.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Ensure sensors are weather-resistant and energy-efficient.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Söhne"/>
              </a:rPr>
              <a:t>Data Collection:</a:t>
            </a:r>
            <a:endParaRPr lang="en-GB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Gather environmental data at regular intervals.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Ensure data accuracy and consistency.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Söhne"/>
              </a:rPr>
              <a:t>Data Transmission:</a:t>
            </a:r>
            <a:endParaRPr lang="en-GB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Use IoT connectivity (e.g., LoRa, Wi-Fi) to transmit data to a central server.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Implement encryption and security measures to protect data.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Söhne"/>
              </a:rPr>
              <a:t>Environmental Monitoring Platform:</a:t>
            </a:r>
            <a:endParaRPr lang="en-GB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Develop a user-friendly platform accessible via the web or mobile app.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2000" b="0" i="0" dirty="0">
                <a:solidFill>
                  <a:schemeClr val="tx1"/>
                </a:solidFill>
                <a:effectLst/>
                <a:latin typeface="Söhne"/>
              </a:rPr>
              <a:t>Display real-time environmental data.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35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FD43-92B0-48BC-96F7-3FA059C8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89BD-16A6-4D29-8A67-4006A9F9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Söhne"/>
              </a:rPr>
              <a:t>Visitor Empowerment: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Söhne"/>
              </a:rPr>
              <a:t> Parkgoers can make informed decisions about their outdoor activities, ensuring a more enjoyable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Söhne"/>
              </a:rPr>
              <a:t>Environmental Awareness: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Söhne"/>
              </a:rPr>
              <a:t> Promotes awareness of weather conditions and encourages better preparedness for park visits.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Söhne"/>
              </a:rPr>
              <a:t>Data for Authorities: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Söhne"/>
              </a:rPr>
              <a:t> Park authorities can utilize the data for park management and resource allocation.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3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2B8F-B998-4365-B123-7519B187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0E14-ED81-41BC-8C11-4D2806EB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chemeClr val="tx1"/>
                </a:solidFill>
                <a:effectLst/>
                <a:latin typeface="Söhne"/>
              </a:rPr>
              <a:t>IoT Devices: Temperature and humidity sensors, microcontrollers (e.g., Raspberry Pi, Arduino).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chemeClr val="tx1"/>
                </a:solidFill>
                <a:effectLst/>
                <a:latin typeface="Söhne"/>
              </a:rPr>
              <a:t>Connectivity: LoRa, Wi-Fi, or cellular connectivity.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chemeClr val="tx1"/>
                </a:solidFill>
                <a:effectLst/>
                <a:latin typeface="Söhne"/>
              </a:rPr>
              <a:t>Data Storage: Database systems (e.g., MySQL, MongoDB).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chemeClr val="tx1"/>
                </a:solidFill>
                <a:effectLst/>
                <a:latin typeface="Söhne"/>
              </a:rPr>
              <a:t>Programming: Python for data processing and web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chemeClr val="tx1"/>
                </a:solidFill>
                <a:effectLst/>
                <a:latin typeface="Söhne"/>
              </a:rPr>
              <a:t>Web/Mobile Development: HTML, CSS, JavaScript, and relevant frameworks.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chemeClr val="tx1"/>
                </a:solidFill>
                <a:effectLst/>
                <a:latin typeface="Söhne"/>
              </a:rPr>
              <a:t>Cloud Services: AWS, Azure, or Google Cloud for data storage and scalability.</a:t>
            </a:r>
          </a:p>
          <a:p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3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34F-D2D4-4DE8-884A-84BB3980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289B-CE92-4B82-9183-D1CF1227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dirty="0">
                <a:solidFill>
                  <a:schemeClr val="tx1"/>
                </a:solidFill>
                <a:effectLst/>
                <a:latin typeface="Söhne"/>
              </a:rPr>
              <a:t>This project idea aims to leverage IoT technology to enhance the park experience for visitors, improve park management, and increase environmental awareness. By providing real-time environmental data, it empowers parkgoers to make informed decisions while enjoying outdoor activities.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875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321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Söhne</vt:lpstr>
      <vt:lpstr>Trebuchet MS</vt:lpstr>
      <vt:lpstr>Wingdings 3</vt:lpstr>
      <vt:lpstr>Facet</vt:lpstr>
      <vt:lpstr>Public Park Environmental Monitoring with IoT</vt:lpstr>
      <vt:lpstr>Objective</vt:lpstr>
      <vt:lpstr>Project Components</vt:lpstr>
      <vt:lpstr>Benefits</vt:lpstr>
      <vt:lpstr>Technology Stack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Park Environmental Monitoring with IoT</dc:title>
  <dc:creator>Pugal KMC</dc:creator>
  <cp:lastModifiedBy>Pugal KMC</cp:lastModifiedBy>
  <cp:revision>1</cp:revision>
  <dcterms:created xsi:type="dcterms:W3CDTF">2023-10-11T05:03:46Z</dcterms:created>
  <dcterms:modified xsi:type="dcterms:W3CDTF">2023-10-11T05:11:43Z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