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16" d="100"/>
          <a:sy n="116" d="100"/>
        </p:scale>
        <p:origin x="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5/21/20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5/21/20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5/21/20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5/21/20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5/21/20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5/21/20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5/21/20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5/21/20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5/21/20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5/21/20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5/21/20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5/21/20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7A31-CA0C-6040-9BFA-52C1225FAAE1}"/>
              </a:ext>
            </a:extLst>
          </p:cNvPr>
          <p:cNvSpPr>
            <a:spLocks noGrp="1"/>
          </p:cNvSpPr>
          <p:nvPr>
            <p:ph type="ctrTitle"/>
          </p:nvPr>
        </p:nvSpPr>
        <p:spPr/>
        <p:txBody>
          <a:bodyPr>
            <a:normAutofit fontScale="90000"/>
          </a:bodyPr>
          <a:lstStyle/>
          <a:p>
            <a:r>
              <a:rPr lang="en-US" dirty="0"/>
              <a:t>Restaurant Development in Atlanta, GA</a:t>
            </a:r>
          </a:p>
        </p:txBody>
      </p:sp>
      <p:sp>
        <p:nvSpPr>
          <p:cNvPr id="3" name="Subtitle 2">
            <a:extLst>
              <a:ext uri="{FF2B5EF4-FFF2-40B4-BE49-F238E27FC236}">
                <a16:creationId xmlns:a16="http://schemas.microsoft.com/office/drawing/2014/main" id="{4740DFC4-C296-4446-ACC2-7B7A4F3DC122}"/>
              </a:ext>
            </a:extLst>
          </p:cNvPr>
          <p:cNvSpPr>
            <a:spLocks noGrp="1"/>
          </p:cNvSpPr>
          <p:nvPr>
            <p:ph type="subTitle" idx="1"/>
          </p:nvPr>
        </p:nvSpPr>
        <p:spPr/>
        <p:txBody>
          <a:bodyPr/>
          <a:lstStyle/>
          <a:p>
            <a:r>
              <a:rPr lang="en-US" dirty="0"/>
              <a:t>By: Thanu Avirneni</a:t>
            </a:r>
          </a:p>
        </p:txBody>
      </p:sp>
    </p:spTree>
    <p:extLst>
      <p:ext uri="{BB962C8B-B14F-4D97-AF65-F5344CB8AC3E}">
        <p14:creationId xmlns:p14="http://schemas.microsoft.com/office/powerpoint/2010/main" val="128845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DB49-74F5-5D46-ACCA-0A536FA1C3A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E909290-78FD-4943-87EA-524832832332}"/>
              </a:ext>
            </a:extLst>
          </p:cNvPr>
          <p:cNvSpPr>
            <a:spLocks noGrp="1"/>
          </p:cNvSpPr>
          <p:nvPr>
            <p:ph idx="1"/>
          </p:nvPr>
        </p:nvSpPr>
        <p:spPr>
          <a:xfrm>
            <a:off x="2773599" y="1630017"/>
            <a:ext cx="7796540" cy="4419927"/>
          </a:xfrm>
        </p:spPr>
        <p:txBody>
          <a:bodyPr>
            <a:normAutofit fontScale="25000" lnSpcReduction="20000"/>
          </a:bodyPr>
          <a:lstStyle/>
          <a:p>
            <a:pPr marL="0" indent="0">
              <a:buNone/>
            </a:pPr>
            <a:r>
              <a:rPr lang="en-US" sz="4300" dirty="0"/>
              <a:t>Atlanta, being the capital of Georgia is one of the busiest cities in America. It has a population of around 500,000 and continues to grow. As a college student attending school in Atlanta, I thought it would be interesting to study which neighborhoods in Atlanta would be the best place to open up an Indian restaurant. As this is actually something I have thought about eventually doing in Atlanta. Given that Atlanta already has a ton of restaurants in the area, we could see which places are worth opening restaurants in.</a:t>
            </a:r>
          </a:p>
          <a:p>
            <a:pPr marL="0" indent="0">
              <a:buNone/>
            </a:pPr>
            <a:r>
              <a:rPr lang="en-US" sz="4300" b="1" dirty="0"/>
              <a:t>1.2 Problem</a:t>
            </a:r>
          </a:p>
          <a:p>
            <a:pPr marL="0" indent="0">
              <a:buNone/>
            </a:pPr>
            <a:r>
              <a:rPr lang="en-US" sz="4300" dirty="0"/>
              <a:t>We can answer questions such as...</a:t>
            </a:r>
          </a:p>
          <a:p>
            <a:pPr marL="0" indent="0">
              <a:buNone/>
            </a:pPr>
            <a:r>
              <a:rPr lang="en-US" sz="4300" dirty="0"/>
              <a:t>1) Which neighborhoods in Atlanta have the least amount of restaurants?</a:t>
            </a:r>
          </a:p>
          <a:p>
            <a:pPr marL="0" indent="0">
              <a:buNone/>
            </a:pPr>
            <a:r>
              <a:rPr lang="en-US" sz="4300" dirty="0"/>
              <a:t>2) Which neighborhoods have the most?</a:t>
            </a:r>
          </a:p>
          <a:p>
            <a:pPr marL="0" indent="0">
              <a:buNone/>
            </a:pPr>
            <a:r>
              <a:rPr lang="en-US" sz="4300" dirty="0"/>
              <a:t>3) Which neighborhoods have Indian restaurants and don't have Indian restaurants?</a:t>
            </a:r>
          </a:p>
          <a:p>
            <a:pPr marL="0" indent="0">
              <a:buNone/>
            </a:pPr>
            <a:r>
              <a:rPr lang="en-US" sz="4300" dirty="0"/>
              <a:t>4) how far are the neighborhoods from the center of the city</a:t>
            </a:r>
          </a:p>
          <a:p>
            <a:pPr marL="0" indent="0">
              <a:buNone/>
            </a:pPr>
            <a:r>
              <a:rPr lang="en-US" sz="4300" dirty="0"/>
              <a:t>The solutions to these questions will give future restaurant owners an idea on where to open up their restaurant in the city of Atlanta and what type of cuisine would thrive in certain areas.</a:t>
            </a:r>
          </a:p>
          <a:p>
            <a:pPr marL="0" indent="0">
              <a:buNone/>
            </a:pPr>
            <a:br>
              <a:rPr lang="en-US" sz="4300" dirty="0"/>
            </a:br>
            <a:br>
              <a:rPr lang="en-US" dirty="0"/>
            </a:br>
            <a:endParaRPr lang="en-US" dirty="0"/>
          </a:p>
        </p:txBody>
      </p:sp>
    </p:spTree>
    <p:extLst>
      <p:ext uri="{BB962C8B-B14F-4D97-AF65-F5344CB8AC3E}">
        <p14:creationId xmlns:p14="http://schemas.microsoft.com/office/powerpoint/2010/main" val="84598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F412-56CC-DF43-B0F0-44390BD20BEF}"/>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EAFDACA9-6D9E-D546-BD87-F0956DFCC91F}"/>
              </a:ext>
            </a:extLst>
          </p:cNvPr>
          <p:cNvSpPr>
            <a:spLocks noGrp="1"/>
          </p:cNvSpPr>
          <p:nvPr>
            <p:ph idx="1"/>
          </p:nvPr>
        </p:nvSpPr>
        <p:spPr/>
        <p:txBody>
          <a:bodyPr/>
          <a:lstStyle/>
          <a:p>
            <a:pPr fontAlgn="base"/>
            <a:r>
              <a:rPr lang="en-US" dirty="0"/>
              <a:t>Using the Foursquare API, I can get the list of all the venues in neighborhoods/boroughs in Atlanta.</a:t>
            </a:r>
          </a:p>
          <a:p>
            <a:pPr fontAlgn="base"/>
            <a:r>
              <a:rPr lang="en-US" dirty="0"/>
              <a:t>List of types of cuisines that are popular in each area</a:t>
            </a:r>
          </a:p>
          <a:p>
            <a:pPr fontAlgn="base"/>
            <a:r>
              <a:rPr lang="en-US" dirty="0"/>
              <a:t>I am using the well-known Atlanta Mercedes Benz Stadium as our starting point as well as google maps geocoding </a:t>
            </a:r>
            <a:r>
              <a:rPr lang="en-US" dirty="0" err="1"/>
              <a:t>api</a:t>
            </a:r>
            <a:endParaRPr lang="en-US" dirty="0"/>
          </a:p>
          <a:p>
            <a:pPr marL="0" indent="0">
              <a:buNone/>
            </a:pPr>
            <a:endParaRPr lang="en-US" dirty="0"/>
          </a:p>
        </p:txBody>
      </p:sp>
    </p:spTree>
    <p:extLst>
      <p:ext uri="{BB962C8B-B14F-4D97-AF65-F5344CB8AC3E}">
        <p14:creationId xmlns:p14="http://schemas.microsoft.com/office/powerpoint/2010/main" val="33859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C1FA-894D-8341-A365-1A0120DE78CC}"/>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428F84B7-1FE1-EB46-A1DD-638B4FDB51EF}"/>
              </a:ext>
            </a:extLst>
          </p:cNvPr>
          <p:cNvSpPr>
            <a:spLocks noGrp="1"/>
          </p:cNvSpPr>
          <p:nvPr>
            <p:ph idx="1"/>
          </p:nvPr>
        </p:nvSpPr>
        <p:spPr/>
        <p:txBody>
          <a:bodyPr>
            <a:normAutofit fontScale="85000" lnSpcReduction="10000"/>
          </a:bodyPr>
          <a:lstStyle/>
          <a:p>
            <a:r>
              <a:rPr lang="en-US" dirty="0"/>
              <a:t>I am importing data from the Atlanta regional website. The Atlanta regional website provided with  this information below. They provided an object id, npu, statistica, population in 2010, neighborhood, URL, total population of now, race, global id and the last date this data was edited.  The information particularly useful to us is Borough (Statistica), Neighborhood, population. In order to get the longitude and latitude values, I got the place id of every address and looped through the values to get the longitude and latitude results. After geocoding all the addresses, I was able to get the latitude, longitude, accuracy, google place id, and postcode of each address.</a:t>
            </a:r>
          </a:p>
          <a:p>
            <a:pPr marL="0" indent="0">
              <a:buNone/>
            </a:pPr>
            <a:br>
              <a:rPr lang="en-US" dirty="0"/>
            </a:br>
            <a:br>
              <a:rPr lang="en-US" dirty="0"/>
            </a:br>
            <a:endParaRPr lang="en-US" dirty="0"/>
          </a:p>
        </p:txBody>
      </p:sp>
    </p:spTree>
    <p:extLst>
      <p:ext uri="{BB962C8B-B14F-4D97-AF65-F5344CB8AC3E}">
        <p14:creationId xmlns:p14="http://schemas.microsoft.com/office/powerpoint/2010/main" val="118136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6D51A2A-F221-3749-9457-390D2EFE6FF3}"/>
              </a:ext>
            </a:extLst>
          </p:cNvPr>
          <p:cNvPicPr>
            <a:picLocks noGrp="1" noChangeAspect="1"/>
          </p:cNvPicPr>
          <p:nvPr>
            <p:ph idx="1"/>
          </p:nvPr>
        </p:nvPicPr>
        <p:blipFill>
          <a:blip r:embed="rId2"/>
          <a:stretch>
            <a:fillRect/>
          </a:stretch>
        </p:blipFill>
        <p:spPr>
          <a:xfrm>
            <a:off x="2773363" y="2728378"/>
            <a:ext cx="7796212" cy="2645844"/>
          </a:xfrm>
        </p:spPr>
      </p:pic>
    </p:spTree>
    <p:extLst>
      <p:ext uri="{BB962C8B-B14F-4D97-AF65-F5344CB8AC3E}">
        <p14:creationId xmlns:p14="http://schemas.microsoft.com/office/powerpoint/2010/main" val="403778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7487-F3F2-8A4E-AB9E-584D575DB57A}"/>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E65245D8-DC73-8247-BE77-30F6289DC4BE}"/>
              </a:ext>
            </a:extLst>
          </p:cNvPr>
          <p:cNvSpPr>
            <a:spLocks noGrp="1"/>
          </p:cNvSpPr>
          <p:nvPr>
            <p:ph idx="1"/>
          </p:nvPr>
        </p:nvSpPr>
        <p:spPr/>
        <p:txBody>
          <a:bodyPr/>
          <a:lstStyle/>
          <a:p>
            <a:pPr fontAlgn="base"/>
            <a:r>
              <a:rPr lang="en-US" dirty="0"/>
              <a:t>There are a total of 11 Indian restaurants in the area.</a:t>
            </a:r>
          </a:p>
          <a:p>
            <a:pPr fontAlgn="base"/>
            <a:r>
              <a:rPr lang="en-US" dirty="0"/>
              <a:t>The percentage of Indian restaurants is 2.08%.</a:t>
            </a:r>
          </a:p>
          <a:p>
            <a:pPr fontAlgn="base"/>
            <a:r>
              <a:rPr lang="en-US" dirty="0"/>
              <a:t>The average number of restaurants in the neighborhood is 3.37.</a:t>
            </a:r>
          </a:p>
          <a:p>
            <a:pPr fontAlgn="base"/>
            <a:r>
              <a:rPr lang="en-US" dirty="0"/>
              <a:t>The total number of restaurants is 530.</a:t>
            </a:r>
          </a:p>
        </p:txBody>
      </p:sp>
    </p:spTree>
    <p:extLst>
      <p:ext uri="{BB962C8B-B14F-4D97-AF65-F5344CB8AC3E}">
        <p14:creationId xmlns:p14="http://schemas.microsoft.com/office/powerpoint/2010/main" val="376854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71C2928-E2CA-5C4F-9DBA-F7BD00DB86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979" y="2052638"/>
            <a:ext cx="6730979" cy="39973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23C20DE-D61F-824B-9A62-399D5A41362A}"/>
              </a:ext>
            </a:extLst>
          </p:cNvPr>
          <p:cNvSpPr>
            <a:spLocks noGrp="1"/>
          </p:cNvSpPr>
          <p:nvPr>
            <p:ph type="title"/>
          </p:nvPr>
        </p:nvSpPr>
        <p:spPr>
          <a:xfrm>
            <a:off x="2611808" y="808056"/>
            <a:ext cx="7958331" cy="1077229"/>
          </a:xfrm>
        </p:spPr>
        <p:txBody>
          <a:bodyPr/>
          <a:lstStyle/>
          <a:p>
            <a:r>
              <a:rPr lang="en-US" dirty="0"/>
              <a:t>Neighborhoods in Atlanta</a:t>
            </a:r>
          </a:p>
        </p:txBody>
      </p:sp>
    </p:spTree>
    <p:extLst>
      <p:ext uri="{BB962C8B-B14F-4D97-AF65-F5344CB8AC3E}">
        <p14:creationId xmlns:p14="http://schemas.microsoft.com/office/powerpoint/2010/main" val="275127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24A300-7266-DF46-A44F-5C949E9F6D9F}"/>
              </a:ext>
            </a:extLst>
          </p:cNvPr>
          <p:cNvSpPr>
            <a:spLocks noGrp="1"/>
          </p:cNvSpPr>
          <p:nvPr>
            <p:ph type="title"/>
          </p:nvPr>
        </p:nvSpPr>
        <p:spPr/>
        <p:txBody>
          <a:bodyPr>
            <a:normAutofit/>
          </a:bodyPr>
          <a:lstStyle/>
          <a:p>
            <a:r>
              <a:rPr lang="en-US" dirty="0"/>
              <a:t>Restaurants in Area</a:t>
            </a:r>
            <a:br>
              <a:rPr lang="en-US" dirty="0"/>
            </a:br>
            <a:r>
              <a:rPr lang="en-US" sz="1200" dirty="0"/>
              <a:t>The red dots highlight the Indian restaurants in the area.</a:t>
            </a:r>
          </a:p>
        </p:txBody>
      </p:sp>
      <p:pic>
        <p:nvPicPr>
          <p:cNvPr id="2050" name="Picture 2">
            <a:extLst>
              <a:ext uri="{FF2B5EF4-FFF2-40B4-BE49-F238E27FC236}">
                <a16:creationId xmlns:a16="http://schemas.microsoft.com/office/drawing/2014/main" id="{C1B2939A-A88B-6746-AD65-A0913F1ADD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5325" y="2052638"/>
            <a:ext cx="5972287" cy="399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69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CEF9-C584-DD49-8B33-4C23B5662CA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53D214-3101-D74A-B801-9ABF0D795E28}"/>
              </a:ext>
            </a:extLst>
          </p:cNvPr>
          <p:cNvSpPr>
            <a:spLocks noGrp="1"/>
          </p:cNvSpPr>
          <p:nvPr>
            <p:ph idx="1"/>
          </p:nvPr>
        </p:nvSpPr>
        <p:spPr/>
        <p:txBody>
          <a:bodyPr>
            <a:normAutofit fontScale="70000" lnSpcReduction="20000"/>
          </a:bodyPr>
          <a:lstStyle/>
          <a:p>
            <a:r>
              <a:rPr lang="en-US" dirty="0"/>
              <a:t>Purpose of this project was to identify Atlanta areas close to center with low number of restaurants (particularly Indian restaurants) in order to aid stakeholders in narrowing down the search for optimal location for a new Indian restaurant. By calculating restaurant density distribution from Foursquare data we have first identified general boroughs that justify further analysis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centers were created to be used as starting points for final exploration by stakeholders.</a:t>
            </a:r>
          </a:p>
          <a:p>
            <a:r>
              <a:rPr lang="en-US" dirty="0"/>
              <a:t>Final decision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a:p>
            <a:endParaRPr lang="en-US" dirty="0"/>
          </a:p>
        </p:txBody>
      </p:sp>
    </p:spTree>
    <p:extLst>
      <p:ext uri="{BB962C8B-B14F-4D97-AF65-F5344CB8AC3E}">
        <p14:creationId xmlns:p14="http://schemas.microsoft.com/office/powerpoint/2010/main" val="949368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10</TotalTime>
  <Words>636</Words>
  <Application>Microsoft Macintosh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MS Shell Dlg 2</vt:lpstr>
      <vt:lpstr>Wingdings</vt:lpstr>
      <vt:lpstr>Wingdings 3</vt:lpstr>
      <vt:lpstr>Madison</vt:lpstr>
      <vt:lpstr>Restaurant Development in Atlanta, GA</vt:lpstr>
      <vt:lpstr>Introduction</vt:lpstr>
      <vt:lpstr>Data Acquisition</vt:lpstr>
      <vt:lpstr>Data Cleaning</vt:lpstr>
      <vt:lpstr>PowerPoint Presentation</vt:lpstr>
      <vt:lpstr>Exploratory Data Analysis</vt:lpstr>
      <vt:lpstr>Neighborhoods in Atlanta</vt:lpstr>
      <vt:lpstr>Restaurants in Area The red dots highlight the Indian restaurants in the area.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Development in Atlanta, GA</dc:title>
  <dc:creator>Saithanusri Avirneni</dc:creator>
  <cp:lastModifiedBy>Saithanusri Avirneni</cp:lastModifiedBy>
  <cp:revision>2</cp:revision>
  <dcterms:created xsi:type="dcterms:W3CDTF">2020-05-21T14:46:14Z</dcterms:created>
  <dcterms:modified xsi:type="dcterms:W3CDTF">2020-05-21T14:56:41Z</dcterms:modified>
</cp:coreProperties>
</file>