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9" r:id="rId6"/>
    <p:sldId id="273" r:id="rId7"/>
    <p:sldId id="270" r:id="rId8"/>
    <p:sldId id="280" r:id="rId9"/>
    <p:sldId id="274" r:id="rId10"/>
    <p:sldId id="275" r:id="rId11"/>
    <p:sldId id="281" r:id="rId12"/>
    <p:sldId id="276" r:id="rId13"/>
    <p:sldId id="278" r:id="rId14"/>
    <p:sldId id="277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405A-6484-484B-4E90-623690222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99473-883E-EEFA-C1DF-0CCBF7B56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E22E-E15C-3D2A-4739-B434D912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A7EE-9788-F1C4-BD6E-88E9102C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FBE3-167D-6455-823F-E9AF19DC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83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568C-6F41-302F-4E3B-0B63BD49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B03C6-0A24-7BC2-5F07-1FC67A9C8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605F-CFA9-A6AE-0621-E2A1BAA7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8B20-038B-B673-AC9D-DC12D545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30D95-9B49-6AF9-5256-506D2DC2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A4555-F6FF-34BB-14F3-5A5B1E8FB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1CA8-E725-C2D6-A483-60D3DF9F6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F42A-0347-4925-0624-24E91C29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1EFD-3604-FC79-B33B-27BB2C7D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8923-8905-A76F-4AE6-570CADA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5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62BD-C69F-BCC4-4F95-66397C71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3E1-A2E6-31DD-9BDF-F4A86E23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A0F92-33D5-C92C-93E9-A053E3E7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5324-B206-6915-8A9E-BD081CEB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33C8-2565-1E58-AE2C-6096A819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5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E4F9-F016-F5FE-C6A5-C1A2DC5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B5C9-A204-6816-226D-43512680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3B1F-9BAE-7AC5-35BF-8EEB903C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291B-872F-8656-02A2-B48B78D3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374B-172A-32AE-0F57-6CB95112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9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40FB-BE46-E1CA-9AE9-A6F581E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6E77-B7DC-9C7F-6F0C-5B419ECBA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33A57-9E89-E95A-46C7-FD2A78A3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EC739-7B21-8C0E-738F-73D2534C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949C7-2C36-B76E-4676-16B7DD1D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6B1CD-DA30-8EBF-2571-ADC58C27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1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58A0-428F-F127-9351-9777BD8B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50682-AF5D-DB8C-D763-4FE06638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032C6-6C44-7835-9EA7-EAD2489E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5BB60-69D2-5841-47A6-3C9DBB516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153C1-4658-4D72-F7FE-C5D386427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7AFB-6029-2D49-F8F8-649071BF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4AB43-549E-4BD5-7A2F-C17677F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6BC2C-050F-D020-0426-9A487C35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9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9BDD-B8CB-DF97-B775-94A69A4D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05EDE-92B4-F546-6643-E862F68A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AEC0B-0223-EB08-C8A4-10E1FDCB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9D718-1590-7C35-C0C5-2DB65A74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6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0DFA7-04DB-C469-0F33-1491A405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81EB8-1186-B2EC-B266-11EBE962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B5506-B17F-CF78-94EC-107413EE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8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1336-A8C0-2DA3-4C7F-09416562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90A-70F4-B0A7-CE45-E7B2F3BE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A6B27-AF9C-6794-13C2-5D30A0E6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FE92-3798-B8A2-5DB8-13DC554F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0404-42AF-17DA-BAB0-23E639B6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CE66B-3F89-5CA0-93B6-297DB097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2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D2EB-1806-F74F-98B4-6235E3DB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2CB3B-7D82-30F0-D725-88A730A83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08C14-ED8B-DA81-FECF-A509EC64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49448-7F50-FBFF-365E-F384671F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1BF6-C993-E97D-2071-1D342D0E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33C7-9058-14E9-2860-4A42D83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6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D2CDD-574C-790F-2016-743BA013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21747-0176-3725-D22F-EF94FE0B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576A-6201-CDA8-8C18-C5D9DF9CF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A9FA-BF9B-47AD-B5D6-AF64E99A6072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57BB-1CCB-44B3-7B64-25D4C24B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0F2-3186-0CE4-F4A0-254FFB45F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288-1408-450E-A4FF-332B5C76E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9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68168C-CFEE-CF36-28D6-BA22831C3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6" y="406998"/>
            <a:ext cx="2906847" cy="790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F45FC-B26E-B660-EB5E-A8D50993F62A}"/>
              </a:ext>
            </a:extLst>
          </p:cNvPr>
          <p:cNvSpPr txBox="1"/>
          <p:nvPr/>
        </p:nvSpPr>
        <p:spPr>
          <a:xfrm>
            <a:off x="478037" y="2832846"/>
            <a:ext cx="9981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Project </a:t>
            </a:r>
            <a:r>
              <a:rPr lang="en-IN" sz="3200" dirty="0" err="1"/>
              <a:t>Title</a:t>
            </a:r>
            <a:r>
              <a:rPr lang="en-IN" sz="3600" dirty="0" err="1"/>
              <a:t>:Predictive</a:t>
            </a:r>
            <a:r>
              <a:rPr lang="en-IN" sz="3600" dirty="0"/>
              <a:t> Analysis for accident prevention and response</a:t>
            </a:r>
            <a:endParaRPr lang="en-IN" sz="36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4E659-D732-D5AB-8607-D31AD08BB872}"/>
              </a:ext>
            </a:extLst>
          </p:cNvPr>
          <p:cNvSpPr txBox="1"/>
          <p:nvPr/>
        </p:nvSpPr>
        <p:spPr>
          <a:xfrm>
            <a:off x="850232" y="52990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Name: Nyayam </a:t>
            </a:r>
            <a:r>
              <a:rPr lang="en-IN" sz="2800" dirty="0" err="1"/>
              <a:t>Thanuja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443A6-31A9-1B35-5AE6-CF92FB4F307B}"/>
              </a:ext>
            </a:extLst>
          </p:cNvPr>
          <p:cNvSpPr txBox="1"/>
          <p:nvPr/>
        </p:nvSpPr>
        <p:spPr>
          <a:xfrm>
            <a:off x="1780674" y="5822226"/>
            <a:ext cx="3641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Anumandla</a:t>
            </a:r>
            <a:r>
              <a:rPr lang="en-IN" sz="2800" dirty="0"/>
              <a:t> </a:t>
            </a:r>
            <a:r>
              <a:rPr lang="en-IN" sz="2800" dirty="0" err="1"/>
              <a:t>Neshitha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266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EC7E-80BF-CEBF-5156-721D890E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followed for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F297-12AA-26A3-6B48-4D02C9D7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Gathering the related data</a:t>
            </a:r>
          </a:p>
          <a:p>
            <a:r>
              <a:rPr lang="en-IN" dirty="0"/>
              <a:t>Data preprocessing</a:t>
            </a:r>
          </a:p>
          <a:p>
            <a:r>
              <a:rPr lang="en-IN" dirty="0"/>
              <a:t>EDA</a:t>
            </a:r>
          </a:p>
          <a:p>
            <a:r>
              <a:rPr lang="en-IN" dirty="0" err="1"/>
              <a:t>Spliting,selecting</a:t>
            </a:r>
            <a:r>
              <a:rPr lang="en-IN" dirty="0"/>
              <a:t> ,training the model</a:t>
            </a:r>
          </a:p>
          <a:p>
            <a:r>
              <a:rPr lang="en-IN" dirty="0" err="1"/>
              <a:t>Hyparameter</a:t>
            </a:r>
            <a:r>
              <a:rPr lang="en-IN" dirty="0"/>
              <a:t> tuning</a:t>
            </a:r>
          </a:p>
          <a:p>
            <a:r>
              <a:rPr lang="en-IN" dirty="0"/>
              <a:t>Validation and deploying the model</a:t>
            </a:r>
          </a:p>
        </p:txBody>
      </p:sp>
    </p:spTree>
    <p:extLst>
      <p:ext uri="{BB962C8B-B14F-4D97-AF65-F5344CB8AC3E}">
        <p14:creationId xmlns:p14="http://schemas.microsoft.com/office/powerpoint/2010/main" val="252030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8763-940B-D588-3B95-C106C11D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and accuracy:</a:t>
            </a:r>
          </a:p>
        </p:txBody>
      </p:sp>
      <p:pic>
        <p:nvPicPr>
          <p:cNvPr id="5122" name="Picture 2" descr="Flowchart of classification using RF algorithm. | Download Scientific  Diagram">
            <a:extLst>
              <a:ext uri="{FF2B5EF4-FFF2-40B4-BE49-F238E27FC236}">
                <a16:creationId xmlns:a16="http://schemas.microsoft.com/office/drawing/2014/main" id="{96E79E9B-234B-B731-4B56-F2A1C153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" y="1508958"/>
            <a:ext cx="5935240" cy="35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D9BF0-4346-7DCF-9281-48628E7B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998" y="1508958"/>
            <a:ext cx="5417651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A329-9B5E-6874-A202-AC5286D9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-70213"/>
            <a:ext cx="10515600" cy="1325563"/>
          </a:xfrm>
        </p:spPr>
        <p:txBody>
          <a:bodyPr/>
          <a:lstStyle/>
          <a:p>
            <a:r>
              <a:rPr lang="en-IN" dirty="0"/>
              <a:t>Code Implementation: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EE4E4-74B0-0858-595D-865C652FDE0F}"/>
              </a:ext>
            </a:extLst>
          </p:cNvPr>
          <p:cNvSpPr txBox="1"/>
          <p:nvPr/>
        </p:nvSpPr>
        <p:spPr>
          <a:xfrm>
            <a:off x="545431" y="1255350"/>
            <a:ext cx="7267073" cy="5033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datetime import datetime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pandas as pd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pd.read_csv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("C:/Users/jaya2/OneDrive/Documents/final data.csv")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def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manual_testing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(date, district):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print(date)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r=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df.loc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[(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['Accident Date']==date) &amp; (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['District Area']==district),['Number_of_Casualties','Road_Surface_Conditions','Weather_Conditions']]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print(r)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date=input("Enter a date(dd-mm-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format):")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district=input()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manual_testing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date,district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1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1400-1B0E-4070-40E9-F2EBEF7B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DF78-B245-0AC3-F8C9-273EBAF9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this project we came to know </a:t>
            </a:r>
          </a:p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Types of Accidents</a:t>
            </a:r>
          </a:p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Location of Accidents</a:t>
            </a: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Types of Roads</a:t>
            </a:r>
          </a:p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Types of Vehicles Involved</a:t>
            </a: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Number of Vehicles and Casualties</a:t>
            </a:r>
          </a:p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Light and Weather Conditions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22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6E47-2CE0-1430-3584-A815B6C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F2BA6-E817-A290-6213-BD2F62511DBF}"/>
              </a:ext>
            </a:extLst>
          </p:cNvPr>
          <p:cNvSpPr txBox="1"/>
          <p:nvPr/>
        </p:nvSpPr>
        <p:spPr>
          <a:xfrm>
            <a:off x="838200" y="1512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[1] National Crime Records Bureau of Data, India, 2016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5D84D-A540-3FE7-BED0-1C7C50401221}"/>
              </a:ext>
            </a:extLst>
          </p:cNvPr>
          <p:cNvSpPr txBox="1"/>
          <p:nvPr/>
        </p:nvSpPr>
        <p:spPr>
          <a:xfrm>
            <a:off x="838199" y="1648973"/>
            <a:ext cx="10756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[2] The World Health Organization Global Status Report on Road Safety, The World Health Organization; Geneva, Switzerland, 2018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66487-4501-04C1-50D3-1A5CB929ED4F}"/>
              </a:ext>
            </a:extLst>
          </p:cNvPr>
          <p:cNvSpPr txBox="1"/>
          <p:nvPr/>
        </p:nvSpPr>
        <p:spPr>
          <a:xfrm>
            <a:off x="838199" y="2307944"/>
            <a:ext cx="1094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[3] Nikki </a:t>
            </a:r>
            <a:r>
              <a:rPr lang="en-IN" dirty="0" err="1"/>
              <a:t>Kattukkaran</a:t>
            </a:r>
            <a:r>
              <a:rPr lang="en-IN" dirty="0"/>
              <a:t>, Arun George, Mithun Haridas T.P., “Intelligent Accident Detection and Alert System for Emergency Medical Assistance”, IEEE International Conference on Computer Communication and Informatics,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6CFA5-14E2-EEB6-B0BD-AB485F1A52C9}"/>
              </a:ext>
            </a:extLst>
          </p:cNvPr>
          <p:cNvSpPr txBox="1"/>
          <p:nvPr/>
        </p:nvSpPr>
        <p:spPr>
          <a:xfrm>
            <a:off x="838198" y="3026424"/>
            <a:ext cx="1094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[4] Sanjay Kumar Singh, ”Road Traffic Accidents in India: Issues and Challenges”, World Conference on Transport Research - WCTR 2016 Shanghai. 10-15 July, 2016.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8A703-2D8F-97DC-E3ED-DF53B0EADB1A}"/>
              </a:ext>
            </a:extLst>
          </p:cNvPr>
          <p:cNvSpPr txBox="1"/>
          <p:nvPr/>
        </p:nvSpPr>
        <p:spPr>
          <a:xfrm>
            <a:off x="838198" y="3956652"/>
            <a:ext cx="10945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[5] Chaitali </a:t>
            </a:r>
            <a:r>
              <a:rPr lang="en-IN" dirty="0" err="1"/>
              <a:t>Khandbahale</a:t>
            </a:r>
            <a:r>
              <a:rPr lang="en-IN" dirty="0"/>
              <a:t>, Nikita Pawar, Jay Rathod, Karan More, ”Multi Object Detection in Vehicle for Accident Prevention and Safety Assistance using Embedded System - Implementation Paper”, International Journal of Engineering Research &amp; Technology, May 5, 2019</a:t>
            </a:r>
          </a:p>
        </p:txBody>
      </p:sp>
    </p:spTree>
    <p:extLst>
      <p:ext uri="{BB962C8B-B14F-4D97-AF65-F5344CB8AC3E}">
        <p14:creationId xmlns:p14="http://schemas.microsoft.com/office/powerpoint/2010/main" val="269174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9540C-282F-653C-446F-CDE8439EB9D1}"/>
              </a:ext>
            </a:extLst>
          </p:cNvPr>
          <p:cNvSpPr txBox="1"/>
          <p:nvPr/>
        </p:nvSpPr>
        <p:spPr>
          <a:xfrm>
            <a:off x="2117558" y="2197768"/>
            <a:ext cx="8678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0" dirty="0">
                <a:latin typeface="Ink Free" panose="03080402000500000000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B30D-36C0-0A5C-7E92-EDE1FE9C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D00F-44DA-C291-9891-5A2ACF98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1488741"/>
            <a:ext cx="10515600" cy="2979564"/>
          </a:xfrm>
        </p:spPr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Road accidents are a big problem worldwide,</a:t>
            </a:r>
          </a:p>
          <a:p>
            <a:pPr marL="0" indent="0">
              <a:buNone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causing injuries, deaths 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costing a lot of money. 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Traditional ways of preventing accidents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aren't always very good at stopping new risks.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But now, we have something called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predictive analysis, which helps us  predict and prevent accidents better.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E5D67-ACB4-F694-F4D9-13AF3A98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61" y="600795"/>
            <a:ext cx="4259610" cy="29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157-333D-4282-90AD-7B856494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AECC5-8DBA-7C53-580E-72FD35766A3C}"/>
              </a:ext>
            </a:extLst>
          </p:cNvPr>
          <p:cNvSpPr txBox="1"/>
          <p:nvPr/>
        </p:nvSpPr>
        <p:spPr>
          <a:xfrm>
            <a:off x="838200" y="1354285"/>
            <a:ext cx="1092645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Road accidents in India are a significant cause of reduced life expectancy. </a:t>
            </a:r>
          </a:p>
          <a:p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They happen due to traffic rule violations, reckless driving, and poor road conditions, especially on highways and hilly areas.</a:t>
            </a:r>
          </a:p>
          <a:p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accidents often occur due to natural factors like fog, leading to poor visibility and consecutive collisions. </a:t>
            </a:r>
          </a:p>
          <a:p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Current solutions rely heavily on costly sensor networks. </a:t>
            </a:r>
          </a:p>
          <a:p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Using computer vision and low-cost sensors can improve accident classification and target deployment in accident-prone areas more effectively.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617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F81C-0004-514E-BB34-1B687525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023E1-347F-7647-12C0-03CC5D0F37E5}"/>
              </a:ext>
            </a:extLst>
          </p:cNvPr>
          <p:cNvSpPr txBox="1"/>
          <p:nvPr/>
        </p:nvSpPr>
        <p:spPr>
          <a:xfrm>
            <a:off x="689810" y="1363580"/>
            <a:ext cx="11053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 this project, our main goal is to use fancy math and computer techniques to predict how bad accidents might be. </a:t>
            </a:r>
          </a:p>
          <a:p>
            <a:endParaRPr lang="en-IN" sz="20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We'll look at things like weather, road types, and vehicle details to see what makes accidents worse.</a:t>
            </a:r>
          </a:p>
          <a:p>
            <a:endParaRPr lang="en-IN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r>
              <a:rPr lang="en-IN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We'll also use maps to find places where accidents happen a lot.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3640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E46F-7680-51A6-E04B-82FADABF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32429-EC24-D1C3-FADF-82576CC32B08}"/>
              </a:ext>
            </a:extLst>
          </p:cNvPr>
          <p:cNvSpPr txBox="1"/>
          <p:nvPr/>
        </p:nvSpPr>
        <p:spPr>
          <a:xfrm>
            <a:off x="838200" y="1527555"/>
            <a:ext cx="10624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Nicky </a:t>
            </a:r>
            <a:r>
              <a:rPr lang="en-IN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Kuttukkaran</a:t>
            </a: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et al.: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Proposed using heartbeat to detect accidents, but Bluetooth range limitations and subjective interpretation of heartbeat make it less reliable.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8E29E-DADE-7D31-B515-7BF0F3A300EC}"/>
              </a:ext>
            </a:extLst>
          </p:cNvPr>
          <p:cNvSpPr txBox="1"/>
          <p:nvPr/>
        </p:nvSpPr>
        <p:spPr>
          <a:xfrm>
            <a:off x="838197" y="2277087"/>
            <a:ext cx="10389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2.Sanjay Kumar Singh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Found that 50% of Indian cities are prone to road accidents, estimating 250,000       accidents by 2025.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BA065-02B2-7367-27B5-B55C4DE613B1}"/>
              </a:ext>
            </a:extLst>
          </p:cNvPr>
          <p:cNvSpPr txBox="1"/>
          <p:nvPr/>
        </p:nvSpPr>
        <p:spPr>
          <a:xfrm>
            <a:off x="838197" y="2995852"/>
            <a:ext cx="10389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3.Chaitali </a:t>
            </a:r>
            <a:r>
              <a:rPr lang="en-IN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Khandbahale</a:t>
            </a: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et al.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Used embedded detection for accident prevention, but high economic cost and sensor malfunction in rainy weather are limitations.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8CF55-1C06-11AB-6036-4FC94F18D4E0}"/>
              </a:ext>
            </a:extLst>
          </p:cNvPr>
          <p:cNvSpPr txBox="1"/>
          <p:nvPr/>
        </p:nvSpPr>
        <p:spPr>
          <a:xfrm>
            <a:off x="838197" y="3714617"/>
            <a:ext cx="10389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4.Nedjet </a:t>
            </a:r>
            <a:r>
              <a:rPr lang="en-IN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Dogru</a:t>
            </a: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et al.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Used clustering algorithm for grouping vehicles based on speed and location, but accuracy during deployment was not optimal.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1D0B-D8CC-9788-CACA-8AB141F8772B}"/>
              </a:ext>
            </a:extLst>
          </p:cNvPr>
          <p:cNvSpPr txBox="1"/>
          <p:nvPr/>
        </p:nvSpPr>
        <p:spPr>
          <a:xfrm>
            <a:off x="838197" y="4499449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5.Raad Ahmed Hadi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Studied vehicle detection using background subtraction and feature-based tracking.</a:t>
            </a:r>
          </a:p>
        </p:txBody>
      </p:sp>
    </p:spTree>
    <p:extLst>
      <p:ext uri="{BB962C8B-B14F-4D97-AF65-F5344CB8AC3E}">
        <p14:creationId xmlns:p14="http://schemas.microsoft.com/office/powerpoint/2010/main" val="303053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8165-924A-3377-4CB8-1D4E37F0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468E1-CC95-AFAA-1B08-D708DFCBF156}"/>
              </a:ext>
            </a:extLst>
          </p:cNvPr>
          <p:cNvSpPr txBox="1"/>
          <p:nvPr/>
        </p:nvSpPr>
        <p:spPr>
          <a:xfrm>
            <a:off x="838199" y="1479429"/>
            <a:ext cx="10647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Existing systems for predictive analysis for accident prevention and response vary depending on the context and the specific needs of the stakeholders involved.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CF611-F337-5761-5743-E6F56BEF146D}"/>
              </a:ext>
            </a:extLst>
          </p:cNvPr>
          <p:cNvSpPr txBox="1"/>
          <p:nvPr/>
        </p:nvSpPr>
        <p:spPr>
          <a:xfrm>
            <a:off x="904188" y="2199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1.Traffic Management Systems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4B53B-C0DE-C47A-048D-3EA6D85144BF}"/>
              </a:ext>
            </a:extLst>
          </p:cNvPr>
          <p:cNvSpPr txBox="1"/>
          <p:nvPr/>
        </p:nvSpPr>
        <p:spPr>
          <a:xfrm>
            <a:off x="904188" y="2484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2.Connected Vehicle Systems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C1B3C-559A-E8F0-467E-E7A5E874026D}"/>
              </a:ext>
            </a:extLst>
          </p:cNvPr>
          <p:cNvSpPr txBox="1"/>
          <p:nvPr/>
        </p:nvSpPr>
        <p:spPr>
          <a:xfrm>
            <a:off x="904188" y="27911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3.Public Safety and Emergency Response Systems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0E5A6-3C90-88A0-BEA8-065218A405BB}"/>
              </a:ext>
            </a:extLst>
          </p:cNvPr>
          <p:cNvSpPr txBox="1"/>
          <p:nvPr/>
        </p:nvSpPr>
        <p:spPr>
          <a:xfrm>
            <a:off x="904188" y="30829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4.Weather and Environmental Monitoring Systems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6DD26-5970-1A74-502B-BA366067255B}"/>
              </a:ext>
            </a:extLst>
          </p:cNvPr>
          <p:cNvSpPr txBox="1"/>
          <p:nvPr/>
        </p:nvSpPr>
        <p:spPr>
          <a:xfrm>
            <a:off x="970176" y="33831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5.Machine Learning and AI-Based Solutions</a:t>
            </a:r>
            <a:endParaRPr lang="en-IN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9372C34-A07A-07D8-4168-B429CA278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758399"/>
            <a:ext cx="1029485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Söhne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hese systems play a crucial role in improving road safety, reducing accident rates,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minimizing the impact of accidents on public health and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54A77289-FEB4-6ABC-098F-B76EE7182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10" y="4391995"/>
            <a:ext cx="30226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8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692A-A294-1F1F-A224-BEFB3C53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654F0-A457-1B9C-3249-80ED0D8B30D6}"/>
              </a:ext>
            </a:extLst>
          </p:cNvPr>
          <p:cNvSpPr txBox="1"/>
          <p:nvPr/>
        </p:nvSpPr>
        <p:spPr>
          <a:xfrm>
            <a:off x="838199" y="1367522"/>
            <a:ext cx="10230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proposed system for leveraging connected vehicle technology and predictive analytics for accident prevention could include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349AC-6557-41CF-1444-AB38E7F9A4F3}"/>
              </a:ext>
            </a:extLst>
          </p:cNvPr>
          <p:cNvSpPr txBox="1"/>
          <p:nvPr/>
        </p:nvSpPr>
        <p:spPr>
          <a:xfrm>
            <a:off x="838198" y="20138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1.Data Collection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837E2-56C9-005F-2D7F-70C7E6E466B1}"/>
              </a:ext>
            </a:extLst>
          </p:cNvPr>
          <p:cNvSpPr txBox="1"/>
          <p:nvPr/>
        </p:nvSpPr>
        <p:spPr>
          <a:xfrm>
            <a:off x="838198" y="23451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2.Data Transmission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77151-1AA2-891D-6D43-21142FB58797}"/>
              </a:ext>
            </a:extLst>
          </p:cNvPr>
          <p:cNvSpPr txBox="1"/>
          <p:nvPr/>
        </p:nvSpPr>
        <p:spPr>
          <a:xfrm>
            <a:off x="838198" y="2706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3.Data Processing and Analysis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178D5-2E6A-29B3-9428-FE328C69B5AD}"/>
              </a:ext>
            </a:extLst>
          </p:cNvPr>
          <p:cNvSpPr txBox="1"/>
          <p:nvPr/>
        </p:nvSpPr>
        <p:spPr>
          <a:xfrm>
            <a:off x="838198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4.Data Storage and Analysis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1F2AA6-D690-DA3F-0052-E3868E14C48C}"/>
              </a:ext>
            </a:extLst>
          </p:cNvPr>
          <p:cNvSpPr txBox="1"/>
          <p:nvPr/>
        </p:nvSpPr>
        <p:spPr>
          <a:xfrm>
            <a:off x="838197" y="3543313"/>
            <a:ext cx="10920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 proposed system leverages connected vehicle technology and predictive analytics to proactively identify and prevent accidents, ultimately improving road safety and reducing the number of collisions.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19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1ABB-376E-CA06-8A90-058DF666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System Architecture:</a:t>
            </a:r>
          </a:p>
        </p:txBody>
      </p:sp>
      <p:pic>
        <p:nvPicPr>
          <p:cNvPr id="4098" name="Picture 2" descr="The working mechanism of proposed approaches | Download Scientific Diagram">
            <a:extLst>
              <a:ext uri="{FF2B5EF4-FFF2-40B4-BE49-F238E27FC236}">
                <a16:creationId xmlns:a16="http://schemas.microsoft.com/office/drawing/2014/main" id="{9C897B86-1532-8F20-F3D4-1C3759480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02" y="1561675"/>
            <a:ext cx="50777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78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000B-C220-8EC1-AF39-1C73E479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28D2-7E1D-497C-2B39-D330E35C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Software requirements: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Operating System - Windows 10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Technology used – Python,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Pandas,seaborn,matplotlib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dirty="0"/>
              <a:t>Hardware requirements: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Processor- Intel Pentium i5 or above 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RAM- 8 GB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model was coded in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key components  are 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used in this for classification purpose.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2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895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Ink Free</vt:lpstr>
      <vt:lpstr>Söhne</vt:lpstr>
      <vt:lpstr>Times New Roman</vt:lpstr>
      <vt:lpstr>Office Theme</vt:lpstr>
      <vt:lpstr>PowerPoint Presentation</vt:lpstr>
      <vt:lpstr>Abstract:</vt:lpstr>
      <vt:lpstr>Introduction:</vt:lpstr>
      <vt:lpstr>Objective:</vt:lpstr>
      <vt:lpstr>Literature survey:</vt:lpstr>
      <vt:lpstr>Existing system:</vt:lpstr>
      <vt:lpstr>Proposed System:</vt:lpstr>
      <vt:lpstr>System Architecture:</vt:lpstr>
      <vt:lpstr>Implementation:</vt:lpstr>
      <vt:lpstr>Steps followed for Prediction:</vt:lpstr>
      <vt:lpstr>Algorithms and accuracy:</vt:lpstr>
      <vt:lpstr>Code Implementation:</vt:lpstr>
      <vt:lpstr>Conclusion: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nyayam</dc:creator>
  <cp:lastModifiedBy>harsha nyayam</cp:lastModifiedBy>
  <cp:revision>3</cp:revision>
  <dcterms:created xsi:type="dcterms:W3CDTF">2024-05-02T14:11:22Z</dcterms:created>
  <dcterms:modified xsi:type="dcterms:W3CDTF">2024-05-04T02:08:34Z</dcterms:modified>
</cp:coreProperties>
</file>