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92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09-06-2024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B.Thanuja</a:t>
            </a:r>
            <a:endParaRPr lang="en-US" sz="2400" dirty="0"/>
          </a:p>
          <a:p>
            <a:r>
              <a:rPr lang="en-US" sz="2400" dirty="0"/>
              <a:t>REGISTER NO:312216131&amp;6D91655ECA7C02181684CC3A90193EAC</a:t>
            </a:r>
          </a:p>
          <a:p>
            <a:r>
              <a:rPr lang="en-US" sz="2400" dirty="0" smtClean="0"/>
              <a:t>DEPARTMENT: Accounting And Finance</a:t>
            </a:r>
            <a:endParaRPr lang="en-US" sz="2400" dirty="0"/>
          </a:p>
          <a:p>
            <a:r>
              <a:rPr lang="en-US" sz="2400" dirty="0" smtClean="0"/>
              <a:t>COLLEGE: </a:t>
            </a:r>
            <a:r>
              <a:rPr lang="en-US" sz="2400" dirty="0"/>
              <a:t>S</a:t>
            </a:r>
            <a:r>
              <a:rPr lang="en-US" sz="2400" dirty="0" smtClean="0"/>
              <a:t>hri </a:t>
            </a:r>
            <a:r>
              <a:rPr lang="en-US" sz="2400" dirty="0" err="1"/>
              <a:t>S</a:t>
            </a:r>
            <a:r>
              <a:rPr lang="en-US" sz="2400" dirty="0" err="1" smtClean="0"/>
              <a:t>hankarlal</a:t>
            </a:r>
            <a:r>
              <a:rPr lang="en-US" sz="2400" dirty="0" smtClean="0"/>
              <a:t> </a:t>
            </a:r>
            <a:r>
              <a:rPr lang="en-US" sz="2400" dirty="0" err="1"/>
              <a:t>S</a:t>
            </a:r>
            <a:r>
              <a:rPr lang="en-US" sz="2400" dirty="0" err="1" smtClean="0"/>
              <a:t>undarbai</a:t>
            </a:r>
            <a:r>
              <a:rPr lang="en-US" sz="2400" dirty="0" smtClean="0"/>
              <a:t> </a:t>
            </a:r>
            <a:r>
              <a:rPr lang="en-US" sz="2400" dirty="0" err="1"/>
              <a:t>S</a:t>
            </a:r>
            <a:r>
              <a:rPr lang="en-US" sz="2400" dirty="0" err="1" smtClean="0"/>
              <a:t>hasun</a:t>
            </a:r>
            <a:r>
              <a:rPr lang="en-US" sz="2400" dirty="0" smtClean="0"/>
              <a:t> </a:t>
            </a:r>
            <a:r>
              <a:rPr lang="en-US" sz="2400" dirty="0"/>
              <a:t>J</a:t>
            </a:r>
            <a:r>
              <a:rPr lang="en-US" sz="2400" dirty="0" smtClean="0"/>
              <a:t>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219200" y="1371600"/>
            <a:ext cx="5562600" cy="3785652"/>
          </a:xfrm>
          <a:prstGeom prst="rect">
            <a:avLst/>
          </a:prstGeom>
          <a:noFill/>
        </p:spPr>
        <p:txBody>
          <a:bodyPr wrap="square" rtlCol="0">
            <a:spAutoFit/>
          </a:bodyPr>
          <a:lstStyle/>
          <a:p>
            <a:r>
              <a:rPr lang="en-US" sz="2400" dirty="0" smtClean="0"/>
              <a:t>Data collection</a:t>
            </a:r>
          </a:p>
          <a:p>
            <a:r>
              <a:rPr lang="en-US" sz="2400" dirty="0" smtClean="0"/>
              <a:t>Data </a:t>
            </a:r>
            <a:r>
              <a:rPr lang="en-US" sz="2400" dirty="0"/>
              <a:t>set from </a:t>
            </a:r>
            <a:r>
              <a:rPr lang="en-US" sz="2400" dirty="0" err="1" smtClean="0"/>
              <a:t>Kaggle</a:t>
            </a:r>
            <a:r>
              <a:rPr lang="en-US" sz="2400" dirty="0" smtClean="0"/>
              <a:t> Features collection collected </a:t>
            </a:r>
            <a:r>
              <a:rPr lang="en-US" sz="2400" dirty="0"/>
              <a:t>few features from </a:t>
            </a:r>
            <a:r>
              <a:rPr lang="en-US" sz="2400" dirty="0" smtClean="0"/>
              <a:t>it Data cleaning Used </a:t>
            </a:r>
            <a:r>
              <a:rPr lang="en-US" sz="2400" dirty="0"/>
              <a:t>conditional formatting and removed the blanks by </a:t>
            </a:r>
            <a:r>
              <a:rPr lang="en-US" sz="2400" dirty="0" smtClean="0"/>
              <a:t>Filter option  Performance level </a:t>
            </a:r>
            <a:r>
              <a:rPr lang="en-US" sz="2400" dirty="0" err="1" smtClean="0"/>
              <a:t>Identifed</a:t>
            </a:r>
            <a:r>
              <a:rPr lang="en-US" sz="2400" dirty="0" smtClean="0"/>
              <a:t> </a:t>
            </a:r>
            <a:r>
              <a:rPr lang="en-US" sz="2400" dirty="0"/>
              <a:t>the employees performance level by creating a </a:t>
            </a:r>
            <a:r>
              <a:rPr lang="en-US" sz="2400" dirty="0" smtClean="0"/>
              <a:t>new formula summary summarized </a:t>
            </a:r>
            <a:r>
              <a:rPr lang="en-US" sz="2400" dirty="0"/>
              <a:t>by use of Pivot </a:t>
            </a:r>
            <a:r>
              <a:rPr lang="en-US" sz="2400" dirty="0" smtClean="0"/>
              <a:t>tables Data </a:t>
            </a:r>
            <a:r>
              <a:rPr lang="en-US" sz="2400" dirty="0" err="1"/>
              <a:t>Vizualization</a:t>
            </a:r>
            <a:r>
              <a:rPr lang="en-US" sz="2400" dirty="0"/>
              <a:t> by Chart </a:t>
            </a:r>
            <a:r>
              <a:rPr lang="en-US" sz="2400" dirty="0" smtClean="0"/>
              <a:t>graph.</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447800"/>
            <a:ext cx="11048618" cy="48679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76400"/>
            <a:ext cx="5410200" cy="1815882"/>
          </a:xfrm>
          <a:prstGeom prst="rect">
            <a:avLst/>
          </a:prstGeom>
          <a:noFill/>
        </p:spPr>
        <p:txBody>
          <a:bodyPr wrap="square" rtlCol="0">
            <a:spAutoFit/>
          </a:bodyPr>
          <a:lstStyle/>
          <a:p>
            <a:r>
              <a:rPr lang="en-US" sz="2800" dirty="0"/>
              <a:t>And hence it is concluded that the MSC, with its production in Medium performance level is higher when compared with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6275" y="1805523"/>
            <a:ext cx="6176328" cy="3785652"/>
          </a:xfrm>
          <a:prstGeom prst="rect">
            <a:avLst/>
          </a:prstGeom>
          <a:noFill/>
        </p:spPr>
        <p:txBody>
          <a:bodyPr wrap="square" rtlCol="0">
            <a:spAutoFit/>
          </a:bodyPr>
          <a:lstStyle/>
          <a:p>
            <a:r>
              <a:rPr lang="en-US" sz="2400" dirty="0"/>
              <a:t>Employees Performance analysis is an essential aspect of managing any business and, if done correctly, can help management teams use data analysis to their advantage to further business growth. Different crucial decisions like bonuses, pay raises, promotions, etc. are taken based on the performance evaluation of the employees in a company or organization. These are some reasons to </a:t>
            </a:r>
            <a:r>
              <a:rPr lang="en-US" sz="2400" dirty="0" err="1"/>
              <a:t>analyse</a:t>
            </a:r>
            <a:r>
              <a:rPr lang="en-US" sz="2400" dirty="0"/>
              <a:t> the employees performance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1000" y="2019300"/>
            <a:ext cx="6591300" cy="3161287"/>
          </a:xfrm>
          <a:prstGeom prst="rect">
            <a:avLst/>
          </a:prstGeom>
          <a:noFill/>
        </p:spPr>
        <p:txBody>
          <a:bodyPr wrap="square" rtlCol="0">
            <a:spAutoFit/>
          </a:bodyPr>
          <a:lstStyle/>
          <a:p>
            <a:r>
              <a:rPr lang="en-US" sz="2400" dirty="0" err="1"/>
              <a:t>Analysing</a:t>
            </a:r>
            <a:r>
              <a:rPr lang="en-US" sz="2400" dirty="0"/>
              <a:t> the performance level of employees considering various factors like gender, performance score, ratings, achievements and their contribution to the company. By this way we will be able to know how many employees are well-versed in their work and who needs improved, so that they can be motivated. This states the employees contribution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457200" y="1857375"/>
            <a:ext cx="6819900" cy="1200329"/>
          </a:xfrm>
          <a:prstGeom prst="rect">
            <a:avLst/>
          </a:prstGeom>
          <a:noFill/>
        </p:spPr>
        <p:txBody>
          <a:bodyPr wrap="square" rtlCol="0">
            <a:spAutoFit/>
          </a:bodyPr>
          <a:lstStyle/>
          <a:p>
            <a:r>
              <a:rPr lang="en-US" sz="2400" dirty="0" smtClean="0"/>
              <a:t> </a:t>
            </a:r>
            <a:r>
              <a:rPr lang="en-US" sz="2400" dirty="0"/>
              <a:t>The end users of this analysis are board of directors</a:t>
            </a:r>
            <a:r>
              <a:rPr lang="en-US" sz="2400" dirty="0" smtClean="0"/>
              <a:t>, , management, shareholders , employers, employee ,etc.</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057704"/>
            <a:ext cx="7620000" cy="3486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019300"/>
            <a:ext cx="57912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Conditional formatting -to highlight missing values</a:t>
            </a:r>
            <a:r>
              <a:rPr lang="en-US" sz="2400" dirty="0" smtClean="0"/>
              <a:t>.</a:t>
            </a:r>
          </a:p>
          <a:p>
            <a:pPr marL="342900" indent="-342900">
              <a:buFont typeface="Arial" panose="020B0604020202020204" pitchFamily="34" charset="0"/>
              <a:buChar char="•"/>
            </a:pPr>
            <a:r>
              <a:rPr lang="en-US" sz="2400" dirty="0" smtClean="0"/>
              <a:t> Filter </a:t>
            </a:r>
            <a:r>
              <a:rPr lang="en-US" sz="2400" dirty="0"/>
              <a:t>-to remove those blanks/highlighted values</a:t>
            </a:r>
            <a:r>
              <a:rPr lang="en-US" sz="2400" dirty="0" smtClean="0"/>
              <a:t>.</a:t>
            </a:r>
          </a:p>
          <a:p>
            <a:pPr marL="342900" indent="-342900">
              <a:buFont typeface="Arial" panose="020B0604020202020204" pitchFamily="34" charset="0"/>
              <a:buChar char="•"/>
            </a:pPr>
            <a:r>
              <a:rPr lang="en-US" sz="2400" dirty="0" smtClean="0"/>
              <a:t> Formula-IFS </a:t>
            </a:r>
            <a:r>
              <a:rPr lang="en-US" sz="2400" dirty="0"/>
              <a:t>formula has been used to set </a:t>
            </a:r>
            <a:r>
              <a:rPr lang="en-US" sz="2400" dirty="0" smtClean="0"/>
              <a:t>the performance </a:t>
            </a:r>
            <a:r>
              <a:rPr lang="en-US" sz="2400" dirty="0"/>
              <a:t>level</a:t>
            </a:r>
            <a:r>
              <a:rPr lang="en-US" sz="2400" dirty="0" smtClean="0"/>
              <a:t>.</a:t>
            </a:r>
          </a:p>
          <a:p>
            <a:pPr marL="342900" indent="-342900">
              <a:buFont typeface="Arial" panose="020B0604020202020204" pitchFamily="34" charset="0"/>
              <a:buChar char="•"/>
            </a:pPr>
            <a:r>
              <a:rPr lang="en-US" sz="2400" dirty="0" smtClean="0"/>
              <a:t> Pivot </a:t>
            </a:r>
            <a:r>
              <a:rPr lang="en-US" sz="2400" dirty="0"/>
              <a:t>table-to give a summary</a:t>
            </a:r>
            <a:r>
              <a:rPr lang="en-US" sz="2400" dirty="0" smtClean="0"/>
              <a:t>.</a:t>
            </a:r>
          </a:p>
          <a:p>
            <a:pPr marL="342900" indent="-342900">
              <a:buFont typeface="Arial" panose="020B0604020202020204" pitchFamily="34" charset="0"/>
              <a:buChar char="•"/>
            </a:pPr>
            <a:r>
              <a:rPr lang="en-US" sz="2400" dirty="0" smtClean="0"/>
              <a:t> Graph-to </a:t>
            </a:r>
            <a:r>
              <a:rPr lang="en-US" sz="2400" dirty="0"/>
              <a:t>understand the analysis easily.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828800"/>
            <a:ext cx="5562600" cy="2308324"/>
          </a:xfrm>
          <a:prstGeom prst="rect">
            <a:avLst/>
          </a:prstGeom>
          <a:noFill/>
        </p:spPr>
        <p:txBody>
          <a:bodyPr wrap="square" rtlCol="0">
            <a:spAutoFit/>
          </a:bodyPr>
          <a:lstStyle/>
          <a:p>
            <a:r>
              <a:rPr lang="en-US" sz="2400" dirty="0"/>
              <a:t>Employee data from </a:t>
            </a:r>
            <a:r>
              <a:rPr lang="en-US" sz="2400" dirty="0" err="1" smtClean="0"/>
              <a:t>Kaggle</a:t>
            </a:r>
            <a:r>
              <a:rPr lang="en-US" sz="2400" dirty="0"/>
              <a:t>. 6</a:t>
            </a:r>
            <a:r>
              <a:rPr lang="en-US" sz="2400" dirty="0" smtClean="0"/>
              <a:t> </a:t>
            </a:r>
            <a:r>
              <a:rPr lang="en-US" sz="2400" dirty="0"/>
              <a:t>features were taken out of 26 features. Few features used in </a:t>
            </a:r>
            <a:r>
              <a:rPr lang="en-US" sz="2400" dirty="0" smtClean="0"/>
              <a:t>This </a:t>
            </a:r>
            <a:r>
              <a:rPr lang="en-US" sz="2400" dirty="0"/>
              <a:t>projects are </a:t>
            </a:r>
            <a:r>
              <a:rPr lang="en-US" sz="2400" dirty="0" smtClean="0"/>
              <a:t>Employee, </a:t>
            </a:r>
            <a:r>
              <a:rPr lang="en-US" sz="2400" dirty="0"/>
              <a:t>performance level, first and last name, employee rating, gender, business unit </a:t>
            </a:r>
            <a:r>
              <a:rPr lang="en-US" sz="2400" dirty="0" smtClean="0"/>
              <a:t>etc.</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2057400" y="1996378"/>
            <a:ext cx="4953000" cy="2246769"/>
          </a:xfrm>
          <a:prstGeom prst="rect">
            <a:avLst/>
          </a:prstGeom>
          <a:noFill/>
        </p:spPr>
        <p:txBody>
          <a:bodyPr wrap="square" rtlCol="0">
            <a:spAutoFit/>
          </a:bodyPr>
          <a:lstStyle/>
          <a:p>
            <a:r>
              <a:rPr lang="en-US" sz="2800" dirty="0"/>
              <a:t>Additional features are Performance level=IFs (Z8&gt;=5"VERY HIGH", Z8&gt;=4"HIGH", "Z8&gt;=3"MED", T 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433</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10 Pro</cp:lastModifiedBy>
  <cp:revision>22</cp:revision>
  <dcterms:created xsi:type="dcterms:W3CDTF">2024-03-29T15:07:22Z</dcterms:created>
  <dcterms:modified xsi:type="dcterms:W3CDTF">2024-09-06T12:09:28Z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