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2/11/2025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hanurarukshan.github.io/network-configuration-automation-ansibl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hanurarukshan.github.io/network-configuration-automation-ansible/" TargetMode="External"/><Relationship Id="rId2" Type="http://schemas.openxmlformats.org/officeDocument/2006/relationships/hyperlink" Target="https://github.com/thanurarukshan/network-configuration-automation-ansib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86FD7-CDB4-4552-BA63-F8FD41094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Ansible network configuration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2EF22-2420-464E-8ECE-38B49C33F7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Engineering Research project – eee3305</a:t>
            </a:r>
          </a:p>
          <a:p>
            <a:r>
              <a:rPr lang="en-US" sz="1800" dirty="0"/>
              <a:t>By </a:t>
            </a:r>
            <a:r>
              <a:rPr lang="en-US" sz="1800" dirty="0" err="1"/>
              <a:t>T.r.s</a:t>
            </a:r>
            <a:r>
              <a:rPr lang="en-US" sz="1800" dirty="0"/>
              <a:t>. </a:t>
            </a:r>
            <a:r>
              <a:rPr lang="en-US" sz="1800" dirty="0" err="1"/>
              <a:t>wickramarathna</a:t>
            </a:r>
            <a:r>
              <a:rPr lang="en-US" sz="1800" dirty="0"/>
              <a:t> | 22ug1-0529</a:t>
            </a:r>
          </a:p>
        </p:txBody>
      </p:sp>
    </p:spTree>
    <p:extLst>
      <p:ext uri="{BB962C8B-B14F-4D97-AF65-F5344CB8AC3E}">
        <p14:creationId xmlns:p14="http://schemas.microsoft.com/office/powerpoint/2010/main" val="114252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55FC-A05D-4666-B6DC-D735497F5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Ansible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D3546-A252-4CDC-93EF-B857690DC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 automation tool (</a:t>
            </a:r>
            <a:r>
              <a:rPr lang="en-US" dirty="0" err="1"/>
              <a:t>IaC</a:t>
            </a:r>
            <a:r>
              <a:rPr lang="en-US" dirty="0"/>
              <a:t> tool)</a:t>
            </a:r>
          </a:p>
          <a:p>
            <a:r>
              <a:rPr lang="en-US" dirty="0"/>
              <a:t>Uses YAML-based playbooks – Easy read / write </a:t>
            </a:r>
          </a:p>
          <a:p>
            <a:r>
              <a:rPr lang="en-US" dirty="0"/>
              <a:t>Agentless and SSH-Based</a:t>
            </a:r>
          </a:p>
          <a:p>
            <a:r>
              <a:rPr lang="en-US" dirty="0"/>
              <a:t>Widely used among the community</a:t>
            </a:r>
          </a:p>
        </p:txBody>
      </p:sp>
    </p:spTree>
    <p:extLst>
      <p:ext uri="{BB962C8B-B14F-4D97-AF65-F5344CB8AC3E}">
        <p14:creationId xmlns:p14="http://schemas.microsoft.com/office/powerpoint/2010/main" val="195542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F1BF-7F0D-4961-BC5A-8EDEE975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7E25C-CD20-436F-AD52-AAC8DA4D5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Combination of ansible roles to automate basic Network Configurations in a Linux system.</a:t>
            </a:r>
          </a:p>
          <a:p>
            <a:r>
              <a:rPr lang="en-US" dirty="0"/>
              <a:t>Capability of set Configurations among multiple servers simultaneously.</a:t>
            </a:r>
          </a:p>
          <a:p>
            <a:r>
              <a:rPr lang="en-US" dirty="0"/>
              <a:t>Network Configuration Testing included</a:t>
            </a:r>
          </a:p>
          <a:p>
            <a:r>
              <a:rPr lang="en-US" dirty="0"/>
              <a:t>Expanded by adding more roles related to Fresh OS Setup.</a:t>
            </a:r>
          </a:p>
          <a:p>
            <a:r>
              <a:rPr lang="en-US" dirty="0">
                <a:hlinkClick r:id="rId2"/>
              </a:rPr>
              <a:t>Project Documentation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94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B475-8225-40E2-9475-AB138C6E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25C49-084D-4ECA-B858-8068041E2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Saves time (faster deployment)</a:t>
            </a:r>
          </a:p>
          <a:p>
            <a:r>
              <a:rPr lang="en-US" dirty="0"/>
              <a:t>Saves money (Limiting human interaction)</a:t>
            </a:r>
          </a:p>
          <a:p>
            <a:r>
              <a:rPr lang="en-US" dirty="0"/>
              <a:t>Minimum errors. (Eliminates human errors)</a:t>
            </a:r>
          </a:p>
          <a:p>
            <a:r>
              <a:rPr lang="en-US" dirty="0"/>
              <a:t>Easily scalable</a:t>
            </a:r>
          </a:p>
          <a:p>
            <a:r>
              <a:rPr lang="en-US" dirty="0"/>
              <a:t>Automated monitoring, enhanced error reports. (-</a:t>
            </a:r>
            <a:r>
              <a:rPr lang="en-US" dirty="0" err="1"/>
              <a:t>vvv</a:t>
            </a:r>
            <a:r>
              <a:rPr lang="en-US" dirty="0"/>
              <a:t> option)</a:t>
            </a:r>
          </a:p>
          <a:p>
            <a:r>
              <a:rPr lang="en-US" dirty="0"/>
              <a:t>Can integrate with DevOps pipelines</a:t>
            </a:r>
          </a:p>
          <a:p>
            <a:r>
              <a:rPr lang="en-US" dirty="0"/>
              <a:t>Can modify to work on various OS versions, on cloud if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7511-9359-4086-AF5C-65EA2640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49690-9553-4F8B-A5DB-2DDD7E438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learning  curve.</a:t>
            </a:r>
          </a:p>
          <a:p>
            <a:r>
              <a:rPr lang="en-US" dirty="0"/>
              <a:t>Things can be messy due to lack of knowledge.</a:t>
            </a:r>
          </a:p>
          <a:p>
            <a:r>
              <a:rPr lang="en-US" dirty="0"/>
              <a:t>Unexpected errors can be occurred (when some configurations are changed and not fulfilled requested situations.)</a:t>
            </a:r>
          </a:p>
          <a:p>
            <a:r>
              <a:rPr lang="en-US" dirty="0"/>
              <a:t>Sensitive data expose. (data leak can be more harmful)</a:t>
            </a:r>
          </a:p>
          <a:p>
            <a:r>
              <a:rPr lang="en-US" dirty="0"/>
              <a:t>Linux focused. (not compatible with Windows servers)</a:t>
            </a:r>
          </a:p>
          <a:p>
            <a:r>
              <a:rPr lang="en-US" dirty="0"/>
              <a:t>Some functions may not work properly on cloud hosted VMs.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9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3B054-F7E0-4889-B6B1-F20D7E80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893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F23DC-D7B6-4E43-8D06-48D7A3A48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49581"/>
            <a:ext cx="10515600" cy="20461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hlinkClick r:id="rId2"/>
              </a:rPr>
              <a:t>Git Repository</a:t>
            </a:r>
            <a:endParaRPr lang="en-US" sz="1800" dirty="0"/>
          </a:p>
          <a:p>
            <a:pPr marL="0" indent="0" algn="ctr">
              <a:buNone/>
            </a:pPr>
            <a:r>
              <a:rPr lang="en-US" sz="1800" dirty="0">
                <a:hlinkClick r:id="rId3"/>
              </a:rPr>
              <a:t>Documentation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76453450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</Template>
  <TotalTime>911</TotalTime>
  <Words>212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Source Sans Pro</vt:lpstr>
      <vt:lpstr>FunkyShapesDarkVTI</vt:lpstr>
      <vt:lpstr>Ansible network configuration automation</vt:lpstr>
      <vt:lpstr>Why Ansible ?</vt:lpstr>
      <vt:lpstr>Project Overview</vt:lpstr>
      <vt:lpstr>Benefits</vt:lpstr>
      <vt:lpstr>Drawbacks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network configuration automation</dc:title>
  <dc:creator>Thanura Rukshan</dc:creator>
  <cp:lastModifiedBy>Thanura Rukshan</cp:lastModifiedBy>
  <cp:revision>7</cp:revision>
  <dcterms:created xsi:type="dcterms:W3CDTF">2025-02-11T16:28:28Z</dcterms:created>
  <dcterms:modified xsi:type="dcterms:W3CDTF">2025-02-12T07:39:35Z</dcterms:modified>
</cp:coreProperties>
</file>