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E2EF8-EC97-43F5-B979-9436CBCB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DDDA9-BCC9-4058-98E8-B356F5C9D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7DB230-3BE1-40F0-B66B-68095308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4B216-65B5-4FA7-92D6-AB4A0AD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70DF7-29A2-4021-A0DF-51D1E3D8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7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9BC00-D01B-4132-A175-ED548FE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B87270-FD3A-4FB6-980A-9ECC993BA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C0BA8-9F42-4A7B-818F-D374D60B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370EE-E9F2-448F-83DE-65B40014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1B8B7-6473-4265-8ED0-A7961CA7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75211-C900-4828-B569-0B02520D4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E1677-1F4D-4A6A-AD50-F73062D0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2824D-D081-4EF5-89BD-CC92AB9F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333D7-0F84-4A85-8F1B-04211D58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98906-7FDB-42C8-8037-EB85F01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40020-BDBC-49F8-AFBC-F7E421F7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F14AD-196A-4906-AC9B-9EBC5A22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09E40-DE79-4825-9E85-B9AAA8D1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14ECE3-F4BC-4169-82CA-50625AFE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62325-E3F5-4A5C-A21D-FC55BD4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1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DAAC7-BBF8-4EB9-8235-505A16AA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204C8-31BA-4457-B8E3-BBDA08AE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7FEB41-1397-4A54-B4D8-C5BC077F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43ACC-5DAF-43B6-B4E4-5DCDF5D0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9E158-65B6-42F9-937F-8DF9ED8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A87FD-5D60-4B87-B0C5-CA1D0C72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BF0F1-8DB3-4E37-8917-0AF61366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32294-2578-4D1E-B5FC-DC2DAC87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05CF26-A1E9-47E8-A36F-A2B1014C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8ED98F-F3C1-4951-9603-CECBD0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8DCFDC-1C94-4B71-962F-1BCFA146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91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6D6B4-E084-4670-A3D3-6EB25FDB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76172-D431-47BD-98E0-E4AF5FAE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AAA42-1245-4751-9B15-08820DEB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F23E5D-26EF-49D0-B4E3-39BF1172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CBD8D8-9C26-437A-BB0D-EC72BA4F4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6AAF4B-A42A-4C8E-B0BC-005AE81E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0845-3397-4975-A307-B2CC9364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A86C5F-6A2E-4E1D-949B-655327F7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CF85C-7B77-46AC-8D82-5FC0F40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134591-B88E-4210-891F-0DE665D1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8B68CA-7DD1-4CEF-B4BC-3047BB6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2010A3-5233-4E18-856D-9542466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15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AE83AD-F977-469E-AD1A-95E5E7D2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989C0C-C80B-4DA4-8B45-0FDC0B0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C6708-CBFF-45D1-9B7E-62859861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4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AD80B-1929-4105-9D51-556F0A55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F3BAD-32E3-42EF-862B-5747605F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4C8D4D-1C24-4804-9218-72B52AE3F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53BA9C-9DC7-4045-817F-6DE8E3A9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4CB16-3518-4383-8D22-29006D6C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CEB57-01E2-41D0-8124-267EBE34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1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AEBC-CA0A-48F0-9432-4619F3CE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6C237C-BEF9-4CF3-828C-2839E0B1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640A6E-99CC-4F2F-9109-6B2E8450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74092-4D72-49B8-8FAB-AE435C3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105F97-E142-48AC-83C6-9293FC9C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26382-5E52-48AE-A69A-16BE007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AC3D0D-B602-484A-82ED-119D426D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6261A-F5F1-4AF2-9C7F-8E15AC3A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60B4E-709E-4B7D-B0A1-0343C1B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2539-54F0-4A6B-9512-BD0C3F3454E4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12A7E-7CB3-4BF1-84BA-F6A53EC6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DD44A9-EC16-4517-80BD-A6373B1F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E51D-27FA-4904-AAE1-2FB41815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9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6BE5E-C899-4C0E-A17A-9FE9811FDB3B}"/>
              </a:ext>
            </a:extLst>
          </p:cNvPr>
          <p:cNvSpPr/>
          <p:nvPr/>
        </p:nvSpPr>
        <p:spPr>
          <a:xfrm>
            <a:off x="0" y="196556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Ishikawa – Projet </a:t>
            </a:r>
            <a:r>
              <a:rPr lang="fr-FR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Manimal</a:t>
            </a:r>
            <a:endParaRPr lang="fr-F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4E3314A0-553E-4427-9C32-2F81B9926FEF}"/>
              </a:ext>
            </a:extLst>
          </p:cNvPr>
          <p:cNvGrpSpPr/>
          <p:nvPr/>
        </p:nvGrpSpPr>
        <p:grpSpPr>
          <a:xfrm>
            <a:off x="680970" y="1622726"/>
            <a:ext cx="10958437" cy="4774837"/>
            <a:chOff x="743113" y="1542827"/>
            <a:chExt cx="10958437" cy="477483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7F792C-AF39-4AC8-AF34-8FC64FCB4161}"/>
                </a:ext>
              </a:extLst>
            </p:cNvPr>
            <p:cNvSpPr/>
            <p:nvPr/>
          </p:nvSpPr>
          <p:spPr>
            <a:xfrm>
              <a:off x="2138606" y="5310946"/>
              <a:ext cx="2505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Réseaux informatique en panne</a:t>
              </a:r>
              <a:endParaRPr lang="en-US" sz="1400" noProof="1"/>
            </a:p>
          </p:txBody>
        </p:sp>
        <p:cxnSp>
          <p:nvCxnSpPr>
            <p:cNvPr id="70" name="Straight Connector 98">
              <a:extLst>
                <a:ext uri="{FF2B5EF4-FFF2-40B4-BE49-F238E27FC236}">
                  <a16:creationId xmlns:a16="http://schemas.microsoft.com/office/drawing/2014/main" id="{4E3FC6FF-8E41-44DE-A899-D8EA707D3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3933" y="5617109"/>
              <a:ext cx="2077164" cy="0"/>
            </a:xfrm>
            <a:prstGeom prst="line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DA7EA0-BC3C-4B2A-9CC9-89C753C09E28}"/>
                </a:ext>
              </a:extLst>
            </p:cNvPr>
            <p:cNvSpPr/>
            <p:nvPr/>
          </p:nvSpPr>
          <p:spPr>
            <a:xfrm>
              <a:off x="5013179" y="5339409"/>
              <a:ext cx="21982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Manque de communication</a:t>
              </a:r>
              <a:endParaRPr lang="en-US" sz="1400" noProof="1"/>
            </a:p>
          </p:txBody>
        </p:sp>
        <p:cxnSp>
          <p:nvCxnSpPr>
            <p:cNvPr id="72" name="Straight Connector 96">
              <a:extLst>
                <a:ext uri="{FF2B5EF4-FFF2-40B4-BE49-F238E27FC236}">
                  <a16:creationId xmlns:a16="http://schemas.microsoft.com/office/drawing/2014/main" id="{A564D8ED-E5D8-468A-80C9-DFB9231DC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750" y="5643213"/>
              <a:ext cx="2077164" cy="0"/>
            </a:xfrm>
            <a:prstGeom prst="line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EFD675AA-9447-421D-B300-45E5FA56D3C2}"/>
                </a:ext>
              </a:extLst>
            </p:cNvPr>
            <p:cNvGrpSpPr/>
            <p:nvPr/>
          </p:nvGrpSpPr>
          <p:grpSpPr>
            <a:xfrm>
              <a:off x="743113" y="1542827"/>
              <a:ext cx="10958437" cy="4774837"/>
              <a:chOff x="858790" y="1578338"/>
              <a:chExt cx="10958437" cy="4774837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4B931E11-6BF4-4637-A979-8FDFDD3364AB}"/>
                  </a:ext>
                </a:extLst>
              </p:cNvPr>
              <p:cNvGrpSpPr/>
              <p:nvPr/>
            </p:nvGrpSpPr>
            <p:grpSpPr>
              <a:xfrm>
                <a:off x="858790" y="1578338"/>
                <a:ext cx="10958437" cy="4774837"/>
                <a:chOff x="361641" y="1125578"/>
                <a:chExt cx="10958437" cy="4774837"/>
              </a:xfrm>
            </p:grpSpPr>
            <p:grpSp>
              <p:nvGrpSpPr>
                <p:cNvPr id="4" name="Group 19">
                  <a:extLst>
                    <a:ext uri="{FF2B5EF4-FFF2-40B4-BE49-F238E27FC236}">
                      <a16:creationId xmlns:a16="http://schemas.microsoft.com/office/drawing/2014/main" id="{BC0C33BC-2338-43ED-B21B-646DB277B95B}"/>
                    </a:ext>
                  </a:extLst>
                </p:cNvPr>
                <p:cNvGrpSpPr/>
                <p:nvPr/>
              </p:nvGrpSpPr>
              <p:grpSpPr>
                <a:xfrm>
                  <a:off x="1245338" y="1553926"/>
                  <a:ext cx="3284646" cy="2050473"/>
                  <a:chOff x="1245338" y="1553926"/>
                  <a:chExt cx="3284646" cy="2050473"/>
                </a:xfrm>
              </p:grpSpPr>
              <p:cxnSp>
                <p:nvCxnSpPr>
                  <p:cNvPr id="5" name="Straight Connector 38">
                    <a:extLst>
                      <a:ext uri="{FF2B5EF4-FFF2-40B4-BE49-F238E27FC236}">
                        <a16:creationId xmlns:a16="http://schemas.microsoft.com/office/drawing/2014/main" id="{58107C75-3733-4148-A13B-D35564F04E2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479511" y="1553926"/>
                    <a:ext cx="2050473" cy="2050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12">
                    <a:extLst>
                      <a:ext uri="{FF2B5EF4-FFF2-40B4-BE49-F238E27FC236}">
                        <a16:creationId xmlns:a16="http://schemas.microsoft.com/office/drawing/2014/main" id="{54311FCF-31F3-4BC2-8DFD-F10DA9CBB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5338" y="2439222"/>
                    <a:ext cx="2077164" cy="0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84">
                    <a:extLst>
                      <a:ext uri="{FF2B5EF4-FFF2-40B4-BE49-F238E27FC236}">
                        <a16:creationId xmlns:a16="http://schemas.microsoft.com/office/drawing/2014/main" id="{29E3385E-7524-4501-8E0D-D224E6DC0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6216" y="2878891"/>
                    <a:ext cx="2077164" cy="0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20">
                  <a:extLst>
                    <a:ext uri="{FF2B5EF4-FFF2-40B4-BE49-F238E27FC236}">
                      <a16:creationId xmlns:a16="http://schemas.microsoft.com/office/drawing/2014/main" id="{ED4128A0-1D3A-43D9-8801-60A97C4A1779}"/>
                    </a:ext>
                  </a:extLst>
                </p:cNvPr>
                <p:cNvGrpSpPr/>
                <p:nvPr/>
              </p:nvGrpSpPr>
              <p:grpSpPr>
                <a:xfrm>
                  <a:off x="4108694" y="1553926"/>
                  <a:ext cx="3092955" cy="2050473"/>
                  <a:chOff x="4108694" y="1553926"/>
                  <a:chExt cx="3092955" cy="2050473"/>
                </a:xfrm>
              </p:grpSpPr>
              <p:cxnSp>
                <p:nvCxnSpPr>
                  <p:cNvPr id="9" name="Straight Connector 37">
                    <a:extLst>
                      <a:ext uri="{FF2B5EF4-FFF2-40B4-BE49-F238E27FC236}">
                        <a16:creationId xmlns:a16="http://schemas.microsoft.com/office/drawing/2014/main" id="{DC0B0233-5B91-4B8A-8868-8C55E24F05D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151176" y="1553926"/>
                    <a:ext cx="2050473" cy="2050473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88">
                    <a:extLst>
                      <a:ext uri="{FF2B5EF4-FFF2-40B4-BE49-F238E27FC236}">
                        <a16:creationId xmlns:a16="http://schemas.microsoft.com/office/drawing/2014/main" id="{9B8FDD3A-96C7-405A-994E-7A033FD792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08694" y="2599020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89">
                    <a:extLst>
                      <a:ext uri="{FF2B5EF4-FFF2-40B4-BE49-F238E27FC236}">
                        <a16:creationId xmlns:a16="http://schemas.microsoft.com/office/drawing/2014/main" id="{B46B4946-BFA6-4E45-8F51-2C0981563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01829" y="3093627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21">
                  <a:extLst>
                    <a:ext uri="{FF2B5EF4-FFF2-40B4-BE49-F238E27FC236}">
                      <a16:creationId xmlns:a16="http://schemas.microsoft.com/office/drawing/2014/main" id="{9AB259BD-1E93-4F36-B4C4-58152A14C92A}"/>
                    </a:ext>
                  </a:extLst>
                </p:cNvPr>
                <p:cNvGrpSpPr/>
                <p:nvPr/>
              </p:nvGrpSpPr>
              <p:grpSpPr>
                <a:xfrm>
                  <a:off x="6911110" y="1553926"/>
                  <a:ext cx="2962204" cy="2050473"/>
                  <a:chOff x="6911110" y="1553926"/>
                  <a:chExt cx="2962204" cy="2050473"/>
                </a:xfrm>
              </p:grpSpPr>
              <p:cxnSp>
                <p:nvCxnSpPr>
                  <p:cNvPr id="13" name="Straight Connector 4">
                    <a:extLst>
                      <a:ext uri="{FF2B5EF4-FFF2-40B4-BE49-F238E27FC236}">
                        <a16:creationId xmlns:a16="http://schemas.microsoft.com/office/drawing/2014/main" id="{27AD62FD-B0C0-4A75-A872-31EF174EE96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822841" y="1553926"/>
                    <a:ext cx="2050473" cy="2050473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91">
                    <a:extLst>
                      <a:ext uri="{FF2B5EF4-FFF2-40B4-BE49-F238E27FC236}">
                        <a16:creationId xmlns:a16="http://schemas.microsoft.com/office/drawing/2014/main" id="{3EF19C1C-397E-441E-AAC8-35E75A228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11110" y="2764939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92">
                    <a:extLst>
                      <a:ext uri="{FF2B5EF4-FFF2-40B4-BE49-F238E27FC236}">
                        <a16:creationId xmlns:a16="http://schemas.microsoft.com/office/drawing/2014/main" id="{32F0D64D-F192-481F-9328-C955DEF298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92159" y="3379368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6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8">
                  <a:extLst>
                    <a:ext uri="{FF2B5EF4-FFF2-40B4-BE49-F238E27FC236}">
                      <a16:creationId xmlns:a16="http://schemas.microsoft.com/office/drawing/2014/main" id="{CC82F644-402E-45B9-8018-873C2B7B5267}"/>
                    </a:ext>
                  </a:extLst>
                </p:cNvPr>
                <p:cNvGrpSpPr/>
                <p:nvPr/>
              </p:nvGrpSpPr>
              <p:grpSpPr>
                <a:xfrm>
                  <a:off x="2860621" y="3604399"/>
                  <a:ext cx="2995209" cy="2048256"/>
                  <a:chOff x="2860621" y="3604399"/>
                  <a:chExt cx="2995209" cy="2048256"/>
                </a:xfrm>
              </p:grpSpPr>
              <p:cxnSp>
                <p:nvCxnSpPr>
                  <p:cNvPr id="17" name="Straight Connector 39">
                    <a:extLst>
                      <a:ext uri="{FF2B5EF4-FFF2-40B4-BE49-F238E27FC236}">
                        <a16:creationId xmlns:a16="http://schemas.microsoft.com/office/drawing/2014/main" id="{716DC2BB-6AD1-4A87-B81B-88902C10567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07574" y="3604399"/>
                    <a:ext cx="2048256" cy="2048256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98">
                    <a:extLst>
                      <a:ext uri="{FF2B5EF4-FFF2-40B4-BE49-F238E27FC236}">
                        <a16:creationId xmlns:a16="http://schemas.microsoft.com/office/drawing/2014/main" id="{9E811638-26B4-4DA0-AD59-F3D298597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60621" y="4497885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99">
                    <a:extLst>
                      <a:ext uri="{FF2B5EF4-FFF2-40B4-BE49-F238E27FC236}">
                        <a16:creationId xmlns:a16="http://schemas.microsoft.com/office/drawing/2014/main" id="{D1E62B7C-A761-49A2-8168-D0E19805C4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4282" y="4116001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7">
                  <a:extLst>
                    <a:ext uri="{FF2B5EF4-FFF2-40B4-BE49-F238E27FC236}">
                      <a16:creationId xmlns:a16="http://schemas.microsoft.com/office/drawing/2014/main" id="{0BD7E150-BC78-4A73-B70B-8DA145940ACC}"/>
                    </a:ext>
                  </a:extLst>
                </p:cNvPr>
                <p:cNvGrpSpPr/>
                <p:nvPr/>
              </p:nvGrpSpPr>
              <p:grpSpPr>
                <a:xfrm>
                  <a:off x="5600066" y="3604399"/>
                  <a:ext cx="2927429" cy="2048256"/>
                  <a:chOff x="5600066" y="3604399"/>
                  <a:chExt cx="2927429" cy="2048256"/>
                </a:xfrm>
              </p:grpSpPr>
              <p:cxnSp>
                <p:nvCxnSpPr>
                  <p:cNvPr id="21" name="Straight Connector 6">
                    <a:extLst>
                      <a:ext uri="{FF2B5EF4-FFF2-40B4-BE49-F238E27FC236}">
                        <a16:creationId xmlns:a16="http://schemas.microsoft.com/office/drawing/2014/main" id="{E46216DE-8DF8-43FE-9379-DB27EB22DF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79239" y="3604399"/>
                    <a:ext cx="2048256" cy="2048256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96">
                    <a:extLst>
                      <a:ext uri="{FF2B5EF4-FFF2-40B4-BE49-F238E27FC236}">
                        <a16:creationId xmlns:a16="http://schemas.microsoft.com/office/drawing/2014/main" id="{A51A144E-F9F4-4ED7-9951-81C5C009A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00066" y="4423344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97">
                    <a:extLst>
                      <a:ext uri="{FF2B5EF4-FFF2-40B4-BE49-F238E27FC236}">
                        <a16:creationId xmlns:a16="http://schemas.microsoft.com/office/drawing/2014/main" id="{B54B0130-7E86-4504-8F9D-4EF73082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8914" y="4009465"/>
                    <a:ext cx="2077164" cy="0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FD6D640-41F2-4213-9F74-BCCF83038EF5}"/>
                    </a:ext>
                  </a:extLst>
                </p:cNvPr>
                <p:cNvSpPr/>
                <p:nvPr/>
              </p:nvSpPr>
              <p:spPr>
                <a:xfrm>
                  <a:off x="1444336" y="2186141"/>
                  <a:ext cx="14162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Erreur technique</a:t>
                  </a:r>
                  <a:endParaRPr lang="en-US" sz="1400" noProof="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53B863D-4FAA-4C17-AC7C-170FE292D2A6}"/>
                    </a:ext>
                  </a:extLst>
                </p:cNvPr>
                <p:cNvSpPr/>
                <p:nvPr/>
              </p:nvSpPr>
              <p:spPr>
                <a:xfrm>
                  <a:off x="1786926" y="2606626"/>
                  <a:ext cx="177574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Faible documentation</a:t>
                  </a:r>
                  <a:endParaRPr lang="en-US" sz="1400" noProof="1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F43CBCC-56B5-44D0-949E-E3C7ED829BC3}"/>
                    </a:ext>
                  </a:extLst>
                </p:cNvPr>
                <p:cNvSpPr/>
                <p:nvPr/>
              </p:nvSpPr>
              <p:spPr>
                <a:xfrm>
                  <a:off x="4478014" y="2309376"/>
                  <a:ext cx="14425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de stock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C3203B-8B70-4D9F-AFDE-2613AA0A3EC4}"/>
                    </a:ext>
                  </a:extLst>
                </p:cNvPr>
                <p:cNvSpPr/>
                <p:nvPr/>
              </p:nvSpPr>
              <p:spPr>
                <a:xfrm>
                  <a:off x="5011829" y="2787808"/>
                  <a:ext cx="14467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Qualité médiocre</a:t>
                  </a:r>
                  <a:endParaRPr lang="en-US" sz="1400" noProof="1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2E2AFFD-DB9E-405A-90E9-EFAEBA0C6A4B}"/>
                    </a:ext>
                  </a:extLst>
                </p:cNvPr>
                <p:cNvSpPr/>
                <p:nvPr/>
              </p:nvSpPr>
              <p:spPr>
                <a:xfrm>
                  <a:off x="6768569" y="2299327"/>
                  <a:ext cx="195970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Trop de personnes dans </a:t>
                  </a:r>
                  <a:b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</a:br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une salle de formation</a:t>
                  </a:r>
                  <a:endParaRPr lang="en-US" sz="1400" noProof="1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EAC88AA-DBDB-40DD-9539-36194CB0ABFD}"/>
                    </a:ext>
                  </a:extLst>
                </p:cNvPr>
                <p:cNvSpPr/>
                <p:nvPr/>
              </p:nvSpPr>
              <p:spPr>
                <a:xfrm>
                  <a:off x="7210527" y="2905136"/>
                  <a:ext cx="20603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Absence des intervenants</a:t>
                  </a:r>
                  <a:b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</a:br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exterières</a:t>
                  </a:r>
                  <a:endParaRPr lang="en-US" sz="1400" noProof="1"/>
                </a:p>
              </p:txBody>
            </p:sp>
            <p:sp>
              <p:nvSpPr>
                <p:cNvPr id="30" name="Arrow: Right 2">
                  <a:extLst>
                    <a:ext uri="{FF2B5EF4-FFF2-40B4-BE49-F238E27FC236}">
                      <a16:creationId xmlns:a16="http://schemas.microsoft.com/office/drawing/2014/main" id="{880AB470-ABF4-4363-9D80-7B38889BDAAD}"/>
                    </a:ext>
                  </a:extLst>
                </p:cNvPr>
                <p:cNvSpPr/>
                <p:nvPr/>
              </p:nvSpPr>
              <p:spPr>
                <a:xfrm>
                  <a:off x="1093114" y="2532982"/>
                  <a:ext cx="10226964" cy="2142836"/>
                </a:xfrm>
                <a:prstGeom prst="rightArrow">
                  <a:avLst>
                    <a:gd name="adj1" fmla="val 1724"/>
                    <a:gd name="adj2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1"/>
                </a:p>
              </p:txBody>
            </p:sp>
            <p:pic>
              <p:nvPicPr>
                <p:cNvPr id="31" name="Graphic 23" descr="Downward trend">
                  <a:extLst>
                    <a:ext uri="{FF2B5EF4-FFF2-40B4-BE49-F238E27FC236}">
                      <a16:creationId xmlns:a16="http://schemas.microsoft.com/office/drawing/2014/main" id="{94BBC0D9-D78E-4FFA-A176-9149BAEB66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85628" y="3252707"/>
                  <a:ext cx="560874" cy="56087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76C262F-57CA-49D5-810B-4FC5B77C0D59}"/>
                    </a:ext>
                  </a:extLst>
                </p:cNvPr>
                <p:cNvSpPr/>
                <p:nvPr/>
              </p:nvSpPr>
              <p:spPr>
                <a:xfrm>
                  <a:off x="3612003" y="3813581"/>
                  <a:ext cx="17148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Défaillance matériels</a:t>
                  </a:r>
                  <a:endParaRPr lang="en-US" sz="1400" noProof="1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4851BE0-CDE6-4761-84D5-642C4C800A62}"/>
                    </a:ext>
                  </a:extLst>
                </p:cNvPr>
                <p:cNvSpPr/>
                <p:nvPr/>
              </p:nvSpPr>
              <p:spPr>
                <a:xfrm>
                  <a:off x="6128843" y="3724801"/>
                  <a:ext cx="185871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de motivation</a:t>
                  </a:r>
                  <a:endParaRPr lang="en-US" sz="1400" noProof="1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657B02D-95EF-4CEC-A9FC-1813D58BB389}"/>
                    </a:ext>
                  </a:extLst>
                </p:cNvPr>
                <p:cNvSpPr/>
                <p:nvPr/>
              </p:nvSpPr>
              <p:spPr>
                <a:xfrm>
                  <a:off x="3348724" y="4190108"/>
                  <a:ext cx="14425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de stock</a:t>
                  </a:r>
                  <a:endParaRPr lang="en-US" sz="1400" noProof="1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3CE04E0-2C82-449E-9609-626D5132B750}"/>
                    </a:ext>
                  </a:extLst>
                </p:cNvPr>
                <p:cNvSpPr/>
                <p:nvPr/>
              </p:nvSpPr>
              <p:spPr>
                <a:xfrm>
                  <a:off x="5874228" y="4138865"/>
                  <a:ext cx="176907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d’expérience</a:t>
                  </a:r>
                  <a:endParaRPr lang="en-US" sz="1400" noProof="1"/>
                </a:p>
              </p:txBody>
            </p:sp>
            <p:grpSp>
              <p:nvGrpSpPr>
                <p:cNvPr id="36" name="Group 27">
                  <a:extLst>
                    <a:ext uri="{FF2B5EF4-FFF2-40B4-BE49-F238E27FC236}">
                      <a16:creationId xmlns:a16="http://schemas.microsoft.com/office/drawing/2014/main" id="{A6EAC1EF-6E8B-4968-82D4-6844DBE12297}"/>
                    </a:ext>
                  </a:extLst>
                </p:cNvPr>
                <p:cNvGrpSpPr/>
                <p:nvPr/>
              </p:nvGrpSpPr>
              <p:grpSpPr>
                <a:xfrm>
                  <a:off x="361641" y="1125579"/>
                  <a:ext cx="2249253" cy="551966"/>
                  <a:chOff x="361641" y="1125579"/>
                  <a:chExt cx="2249253" cy="551966"/>
                </a:xfrm>
              </p:grpSpPr>
              <p:grpSp>
                <p:nvGrpSpPr>
                  <p:cNvPr id="37" name="Group 9">
                    <a:extLst>
                      <a:ext uri="{FF2B5EF4-FFF2-40B4-BE49-F238E27FC236}">
                        <a16:creationId xmlns:a16="http://schemas.microsoft.com/office/drawing/2014/main" id="{C2C03798-1293-4336-B198-74CBFB828AD6}"/>
                      </a:ext>
                    </a:extLst>
                  </p:cNvPr>
                  <p:cNvGrpSpPr/>
                  <p:nvPr/>
                </p:nvGrpSpPr>
                <p:grpSpPr>
                  <a:xfrm>
                    <a:off x="533730" y="1125580"/>
                    <a:ext cx="2077164" cy="551965"/>
                    <a:chOff x="71912" y="1125580"/>
                    <a:chExt cx="2077164" cy="551965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33952D2-A987-425F-A99F-E60A4B84F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12" y="1125580"/>
                      <a:ext cx="1528524" cy="5519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noProof="1"/>
                        <a:t>Méthodes</a:t>
                      </a:r>
                    </a:p>
                  </p:txBody>
                </p:sp>
                <p:sp>
                  <p:nvSpPr>
                    <p:cNvPr id="40" name="Right Triangle 8">
                      <a:extLst>
                        <a:ext uri="{FF2B5EF4-FFF2-40B4-BE49-F238E27FC236}">
                          <a16:creationId xmlns:a16="http://schemas.microsoft.com/office/drawing/2014/main" id="{FB3A4346-F95C-4FFD-91F4-0FC20BF3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436" y="1125580"/>
                      <a:ext cx="548640" cy="551965"/>
                    </a:xfrm>
                    <a:prstGeom prst="rtTriangl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1"/>
                    </a:p>
                  </p:txBody>
                </p:sp>
              </p:grp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57F6A76-1BF4-46C4-8BA2-862417A560BD}"/>
                      </a:ext>
                    </a:extLst>
                  </p:cNvPr>
                  <p:cNvSpPr/>
                  <p:nvPr/>
                </p:nvSpPr>
                <p:spPr>
                  <a:xfrm>
                    <a:off x="361641" y="1125579"/>
                    <a:ext cx="170873" cy="55196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noProof="1"/>
                  </a:p>
                </p:txBody>
              </p:sp>
            </p:grpSp>
            <p:grpSp>
              <p:nvGrpSpPr>
                <p:cNvPr id="41" name="Group 26">
                  <a:extLst>
                    <a:ext uri="{FF2B5EF4-FFF2-40B4-BE49-F238E27FC236}">
                      <a16:creationId xmlns:a16="http://schemas.microsoft.com/office/drawing/2014/main" id="{F559F6CB-C882-44D3-88DC-83E86F622791}"/>
                    </a:ext>
                  </a:extLst>
                </p:cNvPr>
                <p:cNvGrpSpPr/>
                <p:nvPr/>
              </p:nvGrpSpPr>
              <p:grpSpPr>
                <a:xfrm>
                  <a:off x="3034523" y="1125578"/>
                  <a:ext cx="2249253" cy="551967"/>
                  <a:chOff x="3034523" y="1125578"/>
                  <a:chExt cx="2249253" cy="551967"/>
                </a:xfrm>
              </p:grpSpPr>
              <p:grpSp>
                <p:nvGrpSpPr>
                  <p:cNvPr id="42" name="Group 72">
                    <a:extLst>
                      <a:ext uri="{FF2B5EF4-FFF2-40B4-BE49-F238E27FC236}">
                        <a16:creationId xmlns:a16="http://schemas.microsoft.com/office/drawing/2014/main" id="{8A4A85FB-EB87-43EE-A9D6-74C5ABF6C0A7}"/>
                      </a:ext>
                    </a:extLst>
                  </p:cNvPr>
                  <p:cNvGrpSpPr/>
                  <p:nvPr/>
                </p:nvGrpSpPr>
                <p:grpSpPr>
                  <a:xfrm>
                    <a:off x="3206612" y="1125580"/>
                    <a:ext cx="2077164" cy="551965"/>
                    <a:chOff x="71912" y="1125580"/>
                    <a:chExt cx="2077164" cy="551965"/>
                  </a:xfrm>
                  <a:solidFill>
                    <a:schemeClr val="accent2"/>
                  </a:solidFill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3B0B74BF-7725-4D02-BB7B-241E16A8D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12" y="1125580"/>
                      <a:ext cx="1528524" cy="5519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noProof="1"/>
                        <a:t>Matière</a:t>
                      </a:r>
                    </a:p>
                  </p:txBody>
                </p:sp>
                <p:sp>
                  <p:nvSpPr>
                    <p:cNvPr id="45" name="Right Triangle 74">
                      <a:extLst>
                        <a:ext uri="{FF2B5EF4-FFF2-40B4-BE49-F238E27FC236}">
                          <a16:creationId xmlns:a16="http://schemas.microsoft.com/office/drawing/2014/main" id="{227790D2-32BF-4247-B031-0B7E33CF1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436" y="1125580"/>
                      <a:ext cx="548640" cy="55196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1"/>
                    </a:p>
                  </p:txBody>
                </p:sp>
              </p:grp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93F1D6E-748E-4F5A-A36E-7D294A3E9239}"/>
                      </a:ext>
                    </a:extLst>
                  </p:cNvPr>
                  <p:cNvSpPr/>
                  <p:nvPr/>
                </p:nvSpPr>
                <p:spPr>
                  <a:xfrm>
                    <a:off x="3034523" y="1125578"/>
                    <a:ext cx="170873" cy="55196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noProof="1"/>
                  </a:p>
                </p:txBody>
              </p:sp>
            </p:grpSp>
            <p:grpSp>
              <p:nvGrpSpPr>
                <p:cNvPr id="46" name="Group 28">
                  <a:extLst>
                    <a:ext uri="{FF2B5EF4-FFF2-40B4-BE49-F238E27FC236}">
                      <a16:creationId xmlns:a16="http://schemas.microsoft.com/office/drawing/2014/main" id="{75915DC3-0DB0-4A1F-9B7A-E86B5307263A}"/>
                    </a:ext>
                  </a:extLst>
                </p:cNvPr>
                <p:cNvGrpSpPr/>
                <p:nvPr/>
              </p:nvGrpSpPr>
              <p:grpSpPr>
                <a:xfrm>
                  <a:off x="5712781" y="1125580"/>
                  <a:ext cx="2243875" cy="551965"/>
                  <a:chOff x="5712781" y="1125580"/>
                  <a:chExt cx="2243875" cy="551965"/>
                </a:xfrm>
              </p:grpSpPr>
              <p:grpSp>
                <p:nvGrpSpPr>
                  <p:cNvPr id="47" name="Group 75">
                    <a:extLst>
                      <a:ext uri="{FF2B5EF4-FFF2-40B4-BE49-F238E27FC236}">
                        <a16:creationId xmlns:a16="http://schemas.microsoft.com/office/drawing/2014/main" id="{51513ED5-24F0-46BB-9F87-F5A87B384485}"/>
                      </a:ext>
                    </a:extLst>
                  </p:cNvPr>
                  <p:cNvGrpSpPr/>
                  <p:nvPr/>
                </p:nvGrpSpPr>
                <p:grpSpPr>
                  <a:xfrm>
                    <a:off x="5879492" y="1125580"/>
                    <a:ext cx="2077164" cy="551965"/>
                    <a:chOff x="71912" y="1125580"/>
                    <a:chExt cx="2077164" cy="551965"/>
                  </a:xfrm>
                  <a:solidFill>
                    <a:schemeClr val="accent6"/>
                  </a:solidFill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9BC1F1C-E703-435B-91AE-D00675195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12" y="1125580"/>
                      <a:ext cx="1528524" cy="5519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noProof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Milieu</a:t>
                      </a:r>
                    </a:p>
                  </p:txBody>
                </p:sp>
                <p:sp>
                  <p:nvSpPr>
                    <p:cNvPr id="50" name="Right Triangle 77">
                      <a:extLst>
                        <a:ext uri="{FF2B5EF4-FFF2-40B4-BE49-F238E27FC236}">
                          <a16:creationId xmlns:a16="http://schemas.microsoft.com/office/drawing/2014/main" id="{274EAE8E-22E9-49D8-B70E-2D8ED723A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436" y="1125580"/>
                      <a:ext cx="548640" cy="55196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1"/>
                    </a:p>
                  </p:txBody>
                </p: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FBF5E2E-D543-42CA-90C1-CA120AB04E8C}"/>
                      </a:ext>
                    </a:extLst>
                  </p:cNvPr>
                  <p:cNvSpPr/>
                  <p:nvPr/>
                </p:nvSpPr>
                <p:spPr>
                  <a:xfrm>
                    <a:off x="5712781" y="1125580"/>
                    <a:ext cx="170873" cy="55196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noProof="1"/>
                  </a:p>
                </p:txBody>
              </p:sp>
            </p:grpSp>
            <p:grpSp>
              <p:nvGrpSpPr>
                <p:cNvPr id="51" name="Group 24">
                  <a:extLst>
                    <a:ext uri="{FF2B5EF4-FFF2-40B4-BE49-F238E27FC236}">
                      <a16:creationId xmlns:a16="http://schemas.microsoft.com/office/drawing/2014/main" id="{ED6FA3DC-1B07-48E9-B427-0F3A5376712D}"/>
                    </a:ext>
                  </a:extLst>
                </p:cNvPr>
                <p:cNvGrpSpPr/>
                <p:nvPr/>
              </p:nvGrpSpPr>
              <p:grpSpPr>
                <a:xfrm>
                  <a:off x="1885074" y="5348449"/>
                  <a:ext cx="2248037" cy="551966"/>
                  <a:chOff x="1885074" y="5348449"/>
                  <a:chExt cx="2248037" cy="551966"/>
                </a:xfrm>
              </p:grpSpPr>
              <p:grpSp>
                <p:nvGrpSpPr>
                  <p:cNvPr id="52" name="Group 10">
                    <a:extLst>
                      <a:ext uri="{FF2B5EF4-FFF2-40B4-BE49-F238E27FC236}">
                        <a16:creationId xmlns:a16="http://schemas.microsoft.com/office/drawing/2014/main" id="{A2C5DC8C-B019-4A2A-BBA2-1CADEF0E19F4}"/>
                      </a:ext>
                    </a:extLst>
                  </p:cNvPr>
                  <p:cNvGrpSpPr/>
                  <p:nvPr/>
                </p:nvGrpSpPr>
                <p:grpSpPr>
                  <a:xfrm>
                    <a:off x="2055947" y="5348449"/>
                    <a:ext cx="2077164" cy="551966"/>
                    <a:chOff x="1138143" y="5015428"/>
                    <a:chExt cx="2077164" cy="551966"/>
                  </a:xfrm>
                  <a:solidFill>
                    <a:schemeClr val="accent3"/>
                  </a:solidFill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F0E46C6A-2F98-4038-9473-72FFDE93C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143" y="5015429"/>
                      <a:ext cx="1528524" cy="5519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Machines</a:t>
                      </a:r>
                    </a:p>
                  </p:txBody>
                </p:sp>
                <p:sp>
                  <p:nvSpPr>
                    <p:cNvPr id="55" name="Right Triangle 80">
                      <a:extLst>
                        <a:ext uri="{FF2B5EF4-FFF2-40B4-BE49-F238E27FC236}">
                          <a16:creationId xmlns:a16="http://schemas.microsoft.com/office/drawing/2014/main" id="{2CE78BBC-9ADE-43C4-A1ED-1C0ABAB4DF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66667" y="5015428"/>
                      <a:ext cx="548640" cy="55196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1"/>
                    </a:p>
                  </p:txBody>
                </p:sp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701833E1-FA9A-470F-B888-A8B2DF7D1168}"/>
                      </a:ext>
                    </a:extLst>
                  </p:cNvPr>
                  <p:cNvSpPr/>
                  <p:nvPr/>
                </p:nvSpPr>
                <p:spPr>
                  <a:xfrm>
                    <a:off x="1885074" y="5348449"/>
                    <a:ext cx="170873" cy="551965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noProof="1"/>
                  </a:p>
                </p:txBody>
              </p:sp>
            </p:grpSp>
            <p:grpSp>
              <p:nvGrpSpPr>
                <p:cNvPr id="56" name="Group 25">
                  <a:extLst>
                    <a:ext uri="{FF2B5EF4-FFF2-40B4-BE49-F238E27FC236}">
                      <a16:creationId xmlns:a16="http://schemas.microsoft.com/office/drawing/2014/main" id="{3CD602FE-1BC5-4EBC-989B-120A2532E3CB}"/>
                    </a:ext>
                  </a:extLst>
                </p:cNvPr>
                <p:cNvGrpSpPr/>
                <p:nvPr/>
              </p:nvGrpSpPr>
              <p:grpSpPr>
                <a:xfrm>
                  <a:off x="4555443" y="5348448"/>
                  <a:ext cx="2248037" cy="551966"/>
                  <a:chOff x="4555443" y="5348448"/>
                  <a:chExt cx="2248037" cy="551966"/>
                </a:xfrm>
              </p:grpSpPr>
              <p:grpSp>
                <p:nvGrpSpPr>
                  <p:cNvPr id="57" name="Group 81">
                    <a:extLst>
                      <a:ext uri="{FF2B5EF4-FFF2-40B4-BE49-F238E27FC236}">
                        <a16:creationId xmlns:a16="http://schemas.microsoft.com/office/drawing/2014/main" id="{E6F328DB-11F0-422A-B207-F254971D2348}"/>
                      </a:ext>
                    </a:extLst>
                  </p:cNvPr>
                  <p:cNvGrpSpPr/>
                  <p:nvPr/>
                </p:nvGrpSpPr>
                <p:grpSpPr>
                  <a:xfrm>
                    <a:off x="4726316" y="5348448"/>
                    <a:ext cx="2077164" cy="551966"/>
                    <a:chOff x="1136511" y="5013046"/>
                    <a:chExt cx="2077164" cy="551966"/>
                  </a:xfrm>
                  <a:solidFill>
                    <a:schemeClr val="accent5"/>
                  </a:solidFill>
                </p:grpSpPr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070F3CE2-0C90-4C85-98FE-5B0D56E07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11" y="5013047"/>
                      <a:ext cx="1528524" cy="55196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noProof="1"/>
                        <a:t>Main d’oeuvre</a:t>
                      </a:r>
                    </a:p>
                  </p:txBody>
                </p:sp>
                <p:sp>
                  <p:nvSpPr>
                    <p:cNvPr id="60" name="Right Triangle 83">
                      <a:extLst>
                        <a:ext uri="{FF2B5EF4-FFF2-40B4-BE49-F238E27FC236}">
                          <a16:creationId xmlns:a16="http://schemas.microsoft.com/office/drawing/2014/main" id="{94C10822-29C5-4C04-8BAF-09ABB52069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65035" y="5013046"/>
                      <a:ext cx="548640" cy="551965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1"/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C5FA767-31A1-48E6-B5DA-1D12A03B3B77}"/>
                      </a:ext>
                    </a:extLst>
                  </p:cNvPr>
                  <p:cNvSpPr/>
                  <p:nvPr/>
                </p:nvSpPr>
                <p:spPr>
                  <a:xfrm>
                    <a:off x="4555443" y="5348448"/>
                    <a:ext cx="170873" cy="551965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noProof="1"/>
                  </a:p>
                </p:txBody>
              </p:sp>
            </p:grpSp>
            <p:cxnSp>
              <p:nvCxnSpPr>
                <p:cNvPr id="64" name="Straight Connector 84">
                  <a:extLst>
                    <a:ext uri="{FF2B5EF4-FFF2-40B4-BE49-F238E27FC236}">
                      <a16:creationId xmlns:a16="http://schemas.microsoft.com/office/drawing/2014/main" id="{29A03C4C-2FA3-4043-B3C8-90765E548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6960" y="3333470"/>
                  <a:ext cx="2077164" cy="0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68FBBA2-4488-4830-BA0D-A2D2EAEDF31A}"/>
                    </a:ext>
                  </a:extLst>
                </p:cNvPr>
                <p:cNvSpPr/>
                <p:nvPr/>
              </p:nvSpPr>
              <p:spPr>
                <a:xfrm>
                  <a:off x="2134452" y="3055936"/>
                  <a:ext cx="196887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de planification</a:t>
                  </a:r>
                  <a:endParaRPr lang="en-US" sz="1400" noProof="1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7B3B579-1F3B-40A1-AC63-0D2E3494A3AE}"/>
                    </a:ext>
                  </a:extLst>
                </p:cNvPr>
                <p:cNvSpPr/>
                <p:nvPr/>
              </p:nvSpPr>
              <p:spPr>
                <a:xfrm>
                  <a:off x="5476057" y="4556679"/>
                  <a:ext cx="170149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Manque de stratégie</a:t>
                  </a:r>
                  <a:endParaRPr lang="en-US" sz="1400" noProof="1"/>
                </a:p>
              </p:txBody>
            </p:sp>
            <p:cxnSp>
              <p:nvCxnSpPr>
                <p:cNvPr id="67" name="Straight Connector 96">
                  <a:extLst>
                    <a:ext uri="{FF2B5EF4-FFF2-40B4-BE49-F238E27FC236}">
                      <a16:creationId xmlns:a16="http://schemas.microsoft.com/office/drawing/2014/main" id="{CDA107F7-9711-4220-B51A-695FE59A7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49889" y="4860483"/>
                  <a:ext cx="2077164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61946FB-E82A-4171-BCAA-564C0E120290}"/>
                    </a:ext>
                  </a:extLst>
                </p:cNvPr>
                <p:cNvSpPr/>
                <p:nvPr/>
              </p:nvSpPr>
              <p:spPr>
                <a:xfrm>
                  <a:off x="2939519" y="4552706"/>
                  <a:ext cx="158825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Réception rétardée</a:t>
                  </a:r>
                  <a:endParaRPr lang="en-US" sz="1400" noProof="1"/>
                </a:p>
              </p:txBody>
            </p:sp>
            <p:cxnSp>
              <p:nvCxnSpPr>
                <p:cNvPr id="68" name="Straight Connector 98">
                  <a:extLst>
                    <a:ext uri="{FF2B5EF4-FFF2-40B4-BE49-F238E27FC236}">
                      <a16:creationId xmlns:a16="http://schemas.microsoft.com/office/drawing/2014/main" id="{961E64D8-C601-4E8D-8472-48216DFB4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7287" y="4858869"/>
                  <a:ext cx="2077164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92">
                <a:extLst>
                  <a:ext uri="{FF2B5EF4-FFF2-40B4-BE49-F238E27FC236}">
                    <a16:creationId xmlns:a16="http://schemas.microsoft.com/office/drawing/2014/main" id="{A38A565B-2E25-4C86-B889-CFBDAAA67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492" y="2572102"/>
                <a:ext cx="2077164" cy="0"/>
              </a:xfrm>
              <a:prstGeom prst="line">
                <a:avLst/>
              </a:prstGeom>
              <a:ln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B0AB36-09FA-4A22-86FC-1B8CAEBF7D01}"/>
                  </a:ext>
                </a:extLst>
              </p:cNvPr>
              <p:cNvSpPr/>
              <p:nvPr/>
            </p:nvSpPr>
            <p:spPr>
              <a:xfrm>
                <a:off x="6734991" y="2266551"/>
                <a:ext cx="18388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Problème de transport</a:t>
                </a:r>
                <a:endParaRPr lang="en-US" sz="1400" noProof="1"/>
              </a:p>
            </p:txBody>
          </p:sp>
          <p:cxnSp>
            <p:nvCxnSpPr>
              <p:cNvPr id="75" name="Straight Connector 88">
                <a:extLst>
                  <a:ext uri="{FF2B5EF4-FFF2-40B4-BE49-F238E27FC236}">
                    <a16:creationId xmlns:a16="http://schemas.microsoft.com/office/drawing/2014/main" id="{2F210578-007A-4A65-A4A8-5F847A134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621" y="2616692"/>
                <a:ext cx="2077164" cy="0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B985F87-8B30-44BA-86F4-30B374323AAD}"/>
                  </a:ext>
                </a:extLst>
              </p:cNvPr>
              <p:cNvSpPr/>
              <p:nvPr/>
            </p:nvSpPr>
            <p:spPr>
              <a:xfrm>
                <a:off x="4234907" y="2150394"/>
                <a:ext cx="15159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fr-FR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Commande reçue </a:t>
                </a:r>
                <a:br>
                  <a:rPr lang="fr-FR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fr-FR" sz="1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 mauvais état</a:t>
                </a:r>
                <a:endParaRPr lang="en-US" sz="140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68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56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Harris ASHOKAR</dc:creator>
  <cp:lastModifiedBy>Harris ASHOKAR</cp:lastModifiedBy>
  <cp:revision>10</cp:revision>
  <dcterms:created xsi:type="dcterms:W3CDTF">2019-04-11T07:58:03Z</dcterms:created>
  <dcterms:modified xsi:type="dcterms:W3CDTF">2019-04-11T11:42:31Z</dcterms:modified>
</cp:coreProperties>
</file>