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301" r:id="rId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CC9"/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60"/>
  </p:normalViewPr>
  <p:slideViewPr>
    <p:cSldViewPr snapToGrid="0">
      <p:cViewPr varScale="1">
        <p:scale>
          <a:sx n="86" d="100"/>
          <a:sy n="86" d="100"/>
        </p:scale>
        <p:origin x="9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951666"/>
            <a:ext cx="777807" cy="28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9144000" cy="711081"/>
          </a:xfrm>
        </p:spPr>
        <p:txBody>
          <a:bodyPr/>
          <a:lstStyle/>
          <a:p>
            <a:pPr algn="ctr"/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Manimal</a:t>
            </a:r>
            <a:r>
              <a:rPr lang="en-US" dirty="0"/>
              <a:t> - Cycle V 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6430371" y="1986777"/>
            <a:ext cx="2016224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Test de bon </a:t>
            </a:r>
            <a:r>
              <a:rPr lang="en-US" sz="1300" dirty="0" err="1"/>
              <a:t>fonctionnement</a:t>
            </a:r>
            <a:endParaRPr lang="en-US" sz="1300" dirty="0"/>
          </a:p>
        </p:txBody>
      </p:sp>
      <p:sp>
        <p:nvSpPr>
          <p:cNvPr id="33" name="Parallelogram 32"/>
          <p:cNvSpPr/>
          <p:nvPr/>
        </p:nvSpPr>
        <p:spPr>
          <a:xfrm>
            <a:off x="5951727" y="2994988"/>
            <a:ext cx="2016224" cy="952172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Test </a:t>
            </a:r>
            <a:r>
              <a:rPr lang="en-US" sz="1400" dirty="0" err="1">
                <a:solidFill>
                  <a:prstClr val="white"/>
                </a:solidFill>
              </a:rPr>
              <a:t>Préprod</a:t>
            </a:r>
            <a:endParaRPr lang="en-US" sz="1400" dirty="0">
              <a:solidFill>
                <a:prstClr val="white"/>
              </a:solidFill>
            </a:endParaRPr>
          </a:p>
          <a:p>
            <a:pPr lvl="0"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5470821" y="4012994"/>
            <a:ext cx="2016224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Test de </a:t>
            </a:r>
            <a:r>
              <a:rPr lang="en-US" sz="1400" dirty="0" err="1">
                <a:solidFill>
                  <a:prstClr val="white"/>
                </a:solidFill>
              </a:rPr>
              <a:t>système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d’intégration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5" name="Parallelogram 34"/>
          <p:cNvSpPr/>
          <p:nvPr/>
        </p:nvSpPr>
        <p:spPr>
          <a:xfrm flipH="1">
            <a:off x="706739" y="1986777"/>
            <a:ext cx="2016224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Expression des besoins</a:t>
            </a:r>
          </a:p>
        </p:txBody>
      </p:sp>
      <p:sp>
        <p:nvSpPr>
          <p:cNvPr id="36" name="Parallelogram 35"/>
          <p:cNvSpPr/>
          <p:nvPr/>
        </p:nvSpPr>
        <p:spPr>
          <a:xfrm flipH="1">
            <a:off x="1175558" y="2994988"/>
            <a:ext cx="2016224" cy="952172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Conception</a:t>
            </a:r>
          </a:p>
        </p:txBody>
      </p:sp>
      <p:sp>
        <p:nvSpPr>
          <p:cNvPr id="37" name="Parallelogram 36"/>
          <p:cNvSpPr/>
          <p:nvPr/>
        </p:nvSpPr>
        <p:spPr>
          <a:xfrm flipH="1">
            <a:off x="1656168" y="4012994"/>
            <a:ext cx="2016224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>
                <a:solidFill>
                  <a:prstClr val="white"/>
                </a:solidFill>
              </a:rPr>
              <a:t>Réalisation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0" name="Trapezoid 39"/>
          <p:cNvSpPr/>
          <p:nvPr/>
        </p:nvSpPr>
        <p:spPr>
          <a:xfrm flipV="1">
            <a:off x="2110047" y="5030999"/>
            <a:ext cx="4849792" cy="952172"/>
          </a:xfrm>
          <a:prstGeom prst="trapezoid">
            <a:avLst>
              <a:gd name="adj" fmla="val 5052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3766" y="2462863"/>
            <a:ext cx="339948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94019" y="3471074"/>
            <a:ext cx="2554083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6781" y="4533032"/>
            <a:ext cx="144171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81396" y="5366551"/>
            <a:ext cx="10760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1400" dirty="0" err="1">
                <a:solidFill>
                  <a:prstClr val="white"/>
                </a:solidFill>
              </a:rPr>
              <a:t>Terminaison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24308" y="5258830"/>
            <a:ext cx="1286634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1400" dirty="0" err="1">
                <a:solidFill>
                  <a:prstClr val="white"/>
                </a:solidFill>
              </a:rPr>
              <a:t>Intégration</a:t>
            </a:r>
            <a:r>
              <a:rPr lang="en-US" sz="1400" dirty="0">
                <a:solidFill>
                  <a:prstClr val="white"/>
                </a:solidFill>
              </a:rPr>
              <a:t> des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 err="1">
                <a:solidFill>
                  <a:prstClr val="white"/>
                </a:solidFill>
              </a:rPr>
              <a:t>Logiciels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8D9F6-735A-4D69-B932-B312669908C0}"/>
              </a:ext>
            </a:extLst>
          </p:cNvPr>
          <p:cNvSpPr/>
          <p:nvPr/>
        </p:nvSpPr>
        <p:spPr>
          <a:xfrm>
            <a:off x="3666920" y="2099203"/>
            <a:ext cx="1736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/>
              <a:t>Tester par les </a:t>
            </a:r>
            <a:r>
              <a:rPr lang="en-US" sz="1200" dirty="0" err="1"/>
              <a:t>utilisateurs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19147-993B-4609-B947-5136BBB2E01D}"/>
              </a:ext>
            </a:extLst>
          </p:cNvPr>
          <p:cNvSpPr/>
          <p:nvPr/>
        </p:nvSpPr>
        <p:spPr>
          <a:xfrm>
            <a:off x="3284522" y="3194075"/>
            <a:ext cx="2500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/>
              <a:t>Planification </a:t>
            </a:r>
            <a:r>
              <a:rPr lang="en-US" sz="1200" dirty="0" err="1"/>
              <a:t>detaillé</a:t>
            </a:r>
            <a:r>
              <a:rPr lang="en-US" sz="1200" dirty="0"/>
              <a:t> de </a:t>
            </a:r>
            <a:r>
              <a:rPr lang="en-US" sz="1200" dirty="0" err="1"/>
              <a:t>l’architecture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5B4EBF-A517-487A-AC20-F03E8144F005}"/>
              </a:ext>
            </a:extLst>
          </p:cNvPr>
          <p:cNvSpPr/>
          <p:nvPr/>
        </p:nvSpPr>
        <p:spPr>
          <a:xfrm>
            <a:off x="3654399" y="4077995"/>
            <a:ext cx="1833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/>
              <a:t>Installation, Configuration </a:t>
            </a:r>
          </a:p>
          <a:p>
            <a:pPr lvl="0" algn="ctr"/>
            <a:r>
              <a:rPr lang="en-US" sz="1200" dirty="0"/>
              <a:t>des </a:t>
            </a:r>
            <a:r>
              <a:rPr lang="en-US" sz="1200" dirty="0" err="1"/>
              <a:t>matériels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B57CCB-E28C-449E-970F-8B3A3213D9C4}"/>
              </a:ext>
            </a:extLst>
          </p:cNvPr>
          <p:cNvSpPr/>
          <p:nvPr/>
        </p:nvSpPr>
        <p:spPr>
          <a:xfrm>
            <a:off x="3945233" y="5245475"/>
            <a:ext cx="11794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Livraison 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des 15 </a:t>
            </a:r>
            <a:r>
              <a:rPr lang="en-US" sz="1400" dirty="0" err="1">
                <a:solidFill>
                  <a:prstClr val="white"/>
                </a:solidFill>
              </a:rPr>
              <a:t>postes</a:t>
            </a:r>
            <a:endParaRPr 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7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Projet Manimal - Cycle 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2014-06-18T18:35:22Z</dcterms:created>
  <dcterms:modified xsi:type="dcterms:W3CDTF">2019-04-10T13:10:36Z</dcterms:modified>
</cp:coreProperties>
</file>