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80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BC31F-0506-924D-97F0-46BED99CB3D6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067024F-79E0-F842-ACF8-76F204F5B6B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b="1" dirty="0">
              <a:latin typeface="+mj-lt"/>
            </a:rPr>
            <a:t>Conception</a:t>
          </a:r>
          <a:endParaRPr lang="de-DE" sz="1600" b="1" dirty="0">
            <a:latin typeface="+mj-lt"/>
          </a:endParaRPr>
        </a:p>
      </dgm:t>
    </dgm:pt>
    <dgm:pt modelId="{18B26970-B195-8A4A-B6CB-E1AAFADEF259}" type="parTrans" cxnId="{25BA01D6-66EC-7C4E-806C-AB591C6D78D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endParaRPr lang="de-DE" sz="1600">
            <a:latin typeface="+mj-lt"/>
          </a:endParaRPr>
        </a:p>
      </dgm:t>
    </dgm:pt>
    <dgm:pt modelId="{47C410EA-4642-9D4A-9F8E-A102EB4C9002}" type="sibTrans" cxnId="{25BA01D6-66EC-7C4E-806C-AB591C6D78D2}">
      <dgm:prSet/>
      <dgm:spPr/>
      <dgm:t>
        <a:bodyPr/>
        <a:lstStyle/>
        <a:p>
          <a:endParaRPr lang="de-DE"/>
        </a:p>
      </dgm:t>
    </dgm:pt>
    <dgm:pt modelId="{D35ADD9C-6E75-5245-947D-A709EAD722A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b="1" dirty="0">
              <a:latin typeface="+mj-lt"/>
            </a:rPr>
            <a:t>Réalisation</a:t>
          </a:r>
          <a:endParaRPr lang="de-DE" sz="1600" b="1" dirty="0">
            <a:latin typeface="+mj-lt"/>
          </a:endParaRPr>
        </a:p>
      </dgm:t>
    </dgm:pt>
    <dgm:pt modelId="{3788D25D-EF87-F64C-AD7D-6D2A1C9D0360}" type="parTrans" cxnId="{A6F2B656-59A5-F544-8BE6-F214B858296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endParaRPr lang="de-DE" sz="1600">
            <a:latin typeface="+mj-lt"/>
          </a:endParaRPr>
        </a:p>
      </dgm:t>
    </dgm:pt>
    <dgm:pt modelId="{B4ABD727-FD6C-8746-BCEA-93FD05DB53A7}" type="sibTrans" cxnId="{A6F2B656-59A5-F544-8BE6-F214B8582965}">
      <dgm:prSet/>
      <dgm:spPr/>
      <dgm:t>
        <a:bodyPr/>
        <a:lstStyle/>
        <a:p>
          <a:endParaRPr lang="de-DE"/>
        </a:p>
      </dgm:t>
    </dgm:pt>
    <dgm:pt modelId="{F33859D9-0CE9-724C-97C2-B233AD34B84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b="1" dirty="0">
              <a:latin typeface="+mj-lt"/>
            </a:rPr>
            <a:t>Terminaison</a:t>
          </a:r>
          <a:endParaRPr lang="de-DE" sz="1600" b="1" dirty="0">
            <a:latin typeface="+mj-lt"/>
          </a:endParaRPr>
        </a:p>
      </dgm:t>
    </dgm:pt>
    <dgm:pt modelId="{8B47A416-CD56-DA4A-81BE-1602B5D96171}" type="parTrans" cxnId="{BB27F2D0-3B2B-7146-9577-4D45081EE92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endParaRPr lang="de-DE" sz="1600">
            <a:latin typeface="+mj-lt"/>
          </a:endParaRPr>
        </a:p>
      </dgm:t>
    </dgm:pt>
    <dgm:pt modelId="{33070E89-6989-FF45-9EB7-FDBF094CA78F}" type="sibTrans" cxnId="{BB27F2D0-3B2B-7146-9577-4D45081EE92E}">
      <dgm:prSet/>
      <dgm:spPr/>
      <dgm:t>
        <a:bodyPr/>
        <a:lstStyle/>
        <a:p>
          <a:endParaRPr lang="de-DE"/>
        </a:p>
      </dgm:t>
    </dgm:pt>
    <dgm:pt modelId="{C675442A-9BE7-0E44-9AAA-19DABFEE84E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b="1" dirty="0">
              <a:latin typeface="+mj-lt"/>
            </a:rPr>
            <a:t>Planification</a:t>
          </a:r>
          <a:endParaRPr lang="de-DE" sz="1600" b="1" dirty="0">
            <a:latin typeface="+mj-lt"/>
          </a:endParaRPr>
        </a:p>
      </dgm:t>
    </dgm:pt>
    <dgm:pt modelId="{D0506CDE-F93D-844B-85EA-0EC6520FC390}" type="parTrans" cxnId="{448412D7-6929-EF4F-AA7A-F10632BDF8F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endParaRPr lang="de-DE" sz="1600">
            <a:latin typeface="+mj-lt"/>
          </a:endParaRPr>
        </a:p>
      </dgm:t>
    </dgm:pt>
    <dgm:pt modelId="{217732E6-8D33-874F-8CE4-74E77123B042}" type="sibTrans" cxnId="{448412D7-6929-EF4F-AA7A-F10632BDF8FA}">
      <dgm:prSet/>
      <dgm:spPr/>
      <dgm:t>
        <a:bodyPr/>
        <a:lstStyle/>
        <a:p>
          <a:endParaRPr lang="de-DE"/>
        </a:p>
      </dgm:t>
    </dgm:pt>
    <dgm:pt modelId="{38CDB80C-AA58-9043-80F3-C0A0A188537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Cahier Des Charges</a:t>
          </a:r>
          <a:endParaRPr lang="de-DE" sz="1600" dirty="0">
            <a:latin typeface="+mj-lt"/>
          </a:endParaRPr>
        </a:p>
      </dgm:t>
    </dgm:pt>
    <dgm:pt modelId="{23C658B2-8919-6941-A9D1-C156E1F89077}" type="parTrans" cxnId="{571949DD-868D-E74C-9B93-CA7760FDBC0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F030B013-B501-E646-BFFA-B4D65F857D48}" type="sibTrans" cxnId="{571949DD-868D-E74C-9B93-CA7760FDBC07}">
      <dgm:prSet/>
      <dgm:spPr/>
      <dgm:t>
        <a:bodyPr/>
        <a:lstStyle/>
        <a:p>
          <a:endParaRPr lang="de-DE"/>
        </a:p>
      </dgm:t>
    </dgm:pt>
    <dgm:pt modelId="{B0B07C7E-2AE1-CE45-AE7F-41E57172F8D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RACI</a:t>
          </a:r>
          <a:endParaRPr lang="de-DE" sz="1600" dirty="0">
            <a:latin typeface="+mj-lt"/>
          </a:endParaRPr>
        </a:p>
      </dgm:t>
    </dgm:pt>
    <dgm:pt modelId="{6057B5FA-F371-774A-8D47-FF1B770F77BF}" type="parTrans" cxnId="{29986640-51C1-EC4F-99A1-766D83F9377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66AC0CD2-882D-B747-B2DF-EEF2820B732D}" type="sibTrans" cxnId="{29986640-51C1-EC4F-99A1-766D83F9377E}">
      <dgm:prSet/>
      <dgm:spPr/>
      <dgm:t>
        <a:bodyPr/>
        <a:lstStyle/>
        <a:p>
          <a:endParaRPr lang="de-DE"/>
        </a:p>
      </dgm:t>
    </dgm:pt>
    <dgm:pt modelId="{A07C042F-7BB5-5A43-A16F-527B2A13B11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Commande des matériels</a:t>
          </a:r>
          <a:endParaRPr lang="de-DE" sz="1600" dirty="0">
            <a:latin typeface="+mj-lt"/>
          </a:endParaRPr>
        </a:p>
      </dgm:t>
    </dgm:pt>
    <dgm:pt modelId="{725CC57E-205C-6E47-AA63-62F872A6FE1F}" type="parTrans" cxnId="{4318DE98-1770-9D4F-96D2-85E1C2808E0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30A64E33-2556-2B43-9E00-F60B29B35B16}" type="sibTrans" cxnId="{4318DE98-1770-9D4F-96D2-85E1C2808E00}">
      <dgm:prSet/>
      <dgm:spPr/>
      <dgm:t>
        <a:bodyPr/>
        <a:lstStyle/>
        <a:p>
          <a:endParaRPr lang="de-DE"/>
        </a:p>
      </dgm:t>
    </dgm:pt>
    <dgm:pt modelId="{1FA27A09-AF0D-EA4B-B5BB-319E4C591B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Réceptions des matériels</a:t>
          </a:r>
          <a:endParaRPr lang="de-DE" sz="1600" dirty="0">
            <a:latin typeface="+mj-lt"/>
          </a:endParaRPr>
        </a:p>
      </dgm:t>
    </dgm:pt>
    <dgm:pt modelId="{733E46B3-F0BE-354D-8146-93C0808ACEE2}" type="parTrans" cxnId="{6FA95380-11C9-AE4B-B0D4-8FC179A49B9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73357FC6-9A16-FA4E-AB75-E7D3B48D14A4}" type="sibTrans" cxnId="{6FA95380-11C9-AE4B-B0D4-8FC179A49B9B}">
      <dgm:prSet/>
      <dgm:spPr/>
      <dgm:t>
        <a:bodyPr/>
        <a:lstStyle/>
        <a:p>
          <a:endParaRPr lang="de-DE"/>
        </a:p>
      </dgm:t>
    </dgm:pt>
    <dgm:pt modelId="{6A7F87AE-DDB5-084C-B189-59831027BC5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Installation des matériels</a:t>
          </a:r>
          <a:endParaRPr lang="de-DE" sz="1600" dirty="0">
            <a:latin typeface="+mj-lt"/>
          </a:endParaRPr>
        </a:p>
      </dgm:t>
    </dgm:pt>
    <dgm:pt modelId="{8E37B407-9F58-DD40-AEAE-6FA193209A53}" type="parTrans" cxnId="{1A3B5A70-7781-2E4C-A0CC-43759F048F3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F482195E-E894-D545-8273-F56F5881A80A}" type="sibTrans" cxnId="{1A3B5A70-7781-2E4C-A0CC-43759F048F39}">
      <dgm:prSet/>
      <dgm:spPr/>
      <dgm:t>
        <a:bodyPr/>
        <a:lstStyle/>
        <a:p>
          <a:endParaRPr lang="de-DE"/>
        </a:p>
      </dgm:t>
    </dgm:pt>
    <dgm:pt modelId="{17697BC0-2B2D-B64B-9F11-8F045B0343E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Configuration des matériels</a:t>
          </a:r>
          <a:endParaRPr lang="de-DE" sz="1600" dirty="0">
            <a:latin typeface="+mj-lt"/>
          </a:endParaRPr>
        </a:p>
      </dgm:t>
    </dgm:pt>
    <dgm:pt modelId="{8802BB80-BBE7-744D-BB95-BF2D6B4533D1}" type="parTrans" cxnId="{41E5175A-079F-4F41-90AF-7D3F9CFDD4E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40EFE5DE-F530-5C4D-9E72-38420F3411B6}" type="sibTrans" cxnId="{41E5175A-079F-4F41-90AF-7D3F9CFDD4E0}">
      <dgm:prSet/>
      <dgm:spPr/>
      <dgm:t>
        <a:bodyPr/>
        <a:lstStyle/>
        <a:p>
          <a:endParaRPr lang="de-DE"/>
        </a:p>
      </dgm:t>
    </dgm:pt>
    <dgm:pt modelId="{C8C3F430-D674-D24B-80BA-EFF6E60ACB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Test de serveur partagé</a:t>
          </a:r>
          <a:endParaRPr lang="de-DE" sz="1600" dirty="0">
            <a:latin typeface="+mj-lt"/>
          </a:endParaRPr>
        </a:p>
      </dgm:t>
    </dgm:pt>
    <dgm:pt modelId="{8692A4FE-BD5F-374E-9DA4-F3FF2C1988B6}" type="parTrans" cxnId="{7F78A106-AAD2-7943-8D2F-0557167E0BBA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7C9B7337-EC16-1E4F-8B21-FBA2C26A1363}" type="sibTrans" cxnId="{7F78A106-AAD2-7943-8D2F-0557167E0BBA}">
      <dgm:prSet/>
      <dgm:spPr/>
      <dgm:t>
        <a:bodyPr/>
        <a:lstStyle/>
        <a:p>
          <a:endParaRPr lang="de-DE"/>
        </a:p>
      </dgm:t>
    </dgm:pt>
    <dgm:pt modelId="{9351BDE9-0880-3F47-A50E-1EB1FCD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Préparation Guide d’utilisateurs</a:t>
          </a:r>
          <a:endParaRPr lang="de-DE" sz="1600" dirty="0">
            <a:latin typeface="+mj-lt"/>
          </a:endParaRPr>
        </a:p>
      </dgm:t>
    </dgm:pt>
    <dgm:pt modelId="{618F4EC8-ADB4-BE4D-99B7-344AEE56C6E3}" type="parTrans" cxnId="{9BE56F26-6A50-1C4A-B9CA-1D5F3D177B2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080A8767-C5DF-224B-AC38-97C1049BB526}" type="sibTrans" cxnId="{9BE56F26-6A50-1C4A-B9CA-1D5F3D177B27}">
      <dgm:prSet/>
      <dgm:spPr/>
      <dgm:t>
        <a:bodyPr/>
        <a:lstStyle/>
        <a:p>
          <a:endParaRPr lang="de-DE"/>
        </a:p>
      </dgm:t>
    </dgm:pt>
    <dgm:pt modelId="{081EFEE1-50FB-7B48-B176-BA444FC802A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Formation Utilisateurs</a:t>
          </a:r>
          <a:endParaRPr lang="de-DE" sz="1600" dirty="0">
            <a:latin typeface="+mj-lt"/>
          </a:endParaRPr>
        </a:p>
      </dgm:t>
    </dgm:pt>
    <dgm:pt modelId="{BD99360E-9621-754F-BD0E-92FD01CC4EB3}" type="parTrans" cxnId="{A9CDE498-3953-5D44-BA6E-167DC015A7C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 lIns="36000" tIns="36000" rIns="36000" bIns="36000"/>
        <a:lstStyle/>
        <a:p>
          <a:endParaRPr lang="de-DE" sz="1600"/>
        </a:p>
      </dgm:t>
    </dgm:pt>
    <dgm:pt modelId="{91F50229-3ECA-2D40-95B5-F11785EEA472}" type="sibTrans" cxnId="{A9CDE498-3953-5D44-BA6E-167DC015A7CF}">
      <dgm:prSet/>
      <dgm:spPr/>
      <dgm:t>
        <a:bodyPr/>
        <a:lstStyle/>
        <a:p>
          <a:endParaRPr lang="de-DE"/>
        </a:p>
      </dgm:t>
    </dgm:pt>
    <dgm:pt modelId="{BDB1CB25-B923-4BCA-85CE-D9FDB94E118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Choix du matériel</a:t>
          </a:r>
          <a:endParaRPr lang="de-DE" sz="1600" dirty="0">
            <a:latin typeface="+mj-lt"/>
          </a:endParaRPr>
        </a:p>
      </dgm:t>
    </dgm:pt>
    <dgm:pt modelId="{DDEF69DF-C829-4D59-B847-46A90BE02831}" type="parTrans" cxnId="{46005C42-7374-4F78-9E5E-F23165D354BE}">
      <dgm:prSet/>
      <dgm:spPr>
        <a:solidFill>
          <a:schemeClr val="accent3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7E0762C4-F575-48CD-B86C-332F0AFCD0F0}" type="sibTrans" cxnId="{46005C42-7374-4F78-9E5E-F23165D354BE}">
      <dgm:prSet/>
      <dgm:spPr/>
      <dgm:t>
        <a:bodyPr/>
        <a:lstStyle/>
        <a:p>
          <a:endParaRPr lang="fr-FR"/>
        </a:p>
      </dgm:t>
    </dgm:pt>
    <dgm:pt modelId="{98B3F4BA-ABB3-40BD-80CC-BABB405452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WBS</a:t>
          </a:r>
          <a:endParaRPr lang="de-DE" sz="1600" dirty="0">
            <a:latin typeface="+mj-lt"/>
          </a:endParaRPr>
        </a:p>
      </dgm:t>
    </dgm:pt>
    <dgm:pt modelId="{60F295DE-A9FB-49F4-A785-7973B5348BC2}" type="parTrans" cxnId="{C9EA1D62-AEFC-4005-8D89-C7735C92350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fr-FR"/>
        </a:p>
      </dgm:t>
    </dgm:pt>
    <dgm:pt modelId="{164E633D-FE59-4633-BF7D-7C9C26EFF919}" type="sibTrans" cxnId="{C9EA1D62-AEFC-4005-8D89-C7735C923505}">
      <dgm:prSet/>
      <dgm:spPr/>
      <dgm:t>
        <a:bodyPr/>
        <a:lstStyle/>
        <a:p>
          <a:endParaRPr lang="fr-FR"/>
        </a:p>
      </dgm:t>
    </dgm:pt>
    <dgm:pt modelId="{2AC988C4-9E93-4348-BC43-F479EF9000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fr-FR" sz="1600" dirty="0">
              <a:latin typeface="+mj-lt"/>
            </a:rPr>
            <a:t>Gantt</a:t>
          </a:r>
          <a:endParaRPr lang="de-DE" sz="1600" dirty="0">
            <a:latin typeface="+mj-lt"/>
          </a:endParaRPr>
        </a:p>
      </dgm:t>
    </dgm:pt>
    <dgm:pt modelId="{20C9F243-B53B-4737-A5D5-59B2F1E099FB}" type="parTrans" cxnId="{903E29E0-9315-4983-A68D-239ACAAF2E3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fr-FR"/>
        </a:p>
      </dgm:t>
    </dgm:pt>
    <dgm:pt modelId="{0EFADE33-7223-4887-B1F0-EF6907CCF0AA}" type="sibTrans" cxnId="{903E29E0-9315-4983-A68D-239ACAAF2E32}">
      <dgm:prSet/>
      <dgm:spPr/>
      <dgm:t>
        <a:bodyPr/>
        <a:lstStyle/>
        <a:p>
          <a:endParaRPr lang="fr-FR"/>
        </a:p>
      </dgm:t>
    </dgm:pt>
    <dgm:pt modelId="{17F611D5-8160-724E-BCB2-F8EDE6A922C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 w="12700" cmpd="sng">
          <a:noFill/>
        </a:ln>
      </dgm:spPr>
      <dgm:t>
        <a:bodyPr lIns="36000" tIns="36000" rIns="36000" bIns="36000"/>
        <a:lstStyle/>
        <a:p>
          <a:endParaRPr lang="de-DE" sz="2000" b="1" dirty="0">
            <a:solidFill>
              <a:srgbClr val="FFFFFF"/>
            </a:solidFill>
            <a:latin typeface="+mj-lt"/>
          </a:endParaRPr>
        </a:p>
      </dgm:t>
    </dgm:pt>
    <dgm:pt modelId="{FD44CBD1-2DF2-1F47-BB43-950B476BD5E3}" type="sibTrans" cxnId="{569C4D24-E0E7-A546-A961-9C4AC6A7ADC8}">
      <dgm:prSet/>
      <dgm:spPr/>
      <dgm:t>
        <a:bodyPr/>
        <a:lstStyle/>
        <a:p>
          <a:endParaRPr lang="de-DE"/>
        </a:p>
      </dgm:t>
    </dgm:pt>
    <dgm:pt modelId="{B6EF2AC6-5D53-BE47-B44E-20EC7C2C6AB8}" type="parTrans" cxnId="{569C4D24-E0E7-A546-A961-9C4AC6A7ADC8}">
      <dgm:prSet/>
      <dgm:spPr/>
      <dgm:t>
        <a:bodyPr/>
        <a:lstStyle/>
        <a:p>
          <a:endParaRPr lang="de-DE"/>
        </a:p>
      </dgm:t>
    </dgm:pt>
    <dgm:pt modelId="{965DFB64-3C9B-4DB8-A2C2-6566DAECD0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12700" cmpd="sng">
          <a:solidFill>
            <a:schemeClr val="bg1">
              <a:lumMod val="50000"/>
            </a:schemeClr>
          </a:solidFill>
        </a:ln>
      </dgm:spPr>
      <dgm:t>
        <a:bodyPr lIns="36000" tIns="36000" rIns="36000" bIns="36000"/>
        <a:lstStyle/>
        <a:p>
          <a:r>
            <a:rPr lang="de-DE" sz="1600" dirty="0">
              <a:latin typeface="+mj-lt"/>
            </a:rPr>
            <a:t>Test PréProd</a:t>
          </a:r>
        </a:p>
      </dgm:t>
    </dgm:pt>
    <dgm:pt modelId="{CD10B91A-E023-4526-ABEC-C2F9626BD920}" type="parTrans" cxnId="{5963BDB2-1068-4C32-8CFB-04FCD9E0A9D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86ED160C-13EE-4CD6-BCB8-5695BC717106}" type="sibTrans" cxnId="{5963BDB2-1068-4C32-8CFB-04FCD9E0A9D5}">
      <dgm:prSet/>
      <dgm:spPr/>
      <dgm:t>
        <a:bodyPr/>
        <a:lstStyle/>
        <a:p>
          <a:endParaRPr lang="fr-FR"/>
        </a:p>
      </dgm:t>
    </dgm:pt>
    <dgm:pt modelId="{04B5690C-761B-664D-A176-D9D8C6F15FD8}" type="pres">
      <dgm:prSet presAssocID="{734BC31F-0506-924D-97F0-46BED99CB3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D41C05-66D8-CF40-ABE9-6219288EC69E}" type="pres">
      <dgm:prSet presAssocID="{17F611D5-8160-724E-BCB2-F8EDE6A922C1}" presName="hierRoot1" presStyleCnt="0">
        <dgm:presLayoutVars>
          <dgm:hierBranch val="init"/>
        </dgm:presLayoutVars>
      </dgm:prSet>
      <dgm:spPr/>
    </dgm:pt>
    <dgm:pt modelId="{16247F51-6252-D041-83B5-89C1D47916C5}" type="pres">
      <dgm:prSet presAssocID="{17F611D5-8160-724E-BCB2-F8EDE6A922C1}" presName="rootComposite1" presStyleCnt="0"/>
      <dgm:spPr/>
    </dgm:pt>
    <dgm:pt modelId="{9AEA596D-3CFA-BE4E-B86F-BF1E774F6562}" type="pres">
      <dgm:prSet presAssocID="{17F611D5-8160-724E-BCB2-F8EDE6A922C1}" presName="rootText1" presStyleLbl="node0" presStyleIdx="0" presStyleCnt="1" custScaleX="317670" custScaleY="192166">
        <dgm:presLayoutVars>
          <dgm:chPref val="3"/>
        </dgm:presLayoutVars>
      </dgm:prSet>
      <dgm:spPr/>
    </dgm:pt>
    <dgm:pt modelId="{D3A525C6-104D-174A-A21D-F2C0EB5114B8}" type="pres">
      <dgm:prSet presAssocID="{17F611D5-8160-724E-BCB2-F8EDE6A922C1}" presName="rootConnector1" presStyleLbl="node1" presStyleIdx="0" presStyleCnt="0"/>
      <dgm:spPr/>
    </dgm:pt>
    <dgm:pt modelId="{369AD74D-F50C-864B-9ECF-413C15D66405}" type="pres">
      <dgm:prSet presAssocID="{17F611D5-8160-724E-BCB2-F8EDE6A922C1}" presName="hierChild2" presStyleCnt="0"/>
      <dgm:spPr/>
    </dgm:pt>
    <dgm:pt modelId="{2883239A-CE2A-C540-A51F-C0678BBEEEF0}" type="pres">
      <dgm:prSet presAssocID="{18B26970-B195-8A4A-B6CB-E1AAFADEF259}" presName="Name37" presStyleLbl="parChTrans1D2" presStyleIdx="0" presStyleCnt="4"/>
      <dgm:spPr/>
    </dgm:pt>
    <dgm:pt modelId="{D9643AB9-E16A-F341-B9CF-42AF6F3BC2FC}" type="pres">
      <dgm:prSet presAssocID="{8067024F-79E0-F842-ACF8-76F204F5B6BA}" presName="hierRoot2" presStyleCnt="0">
        <dgm:presLayoutVars>
          <dgm:hierBranch val="init"/>
        </dgm:presLayoutVars>
      </dgm:prSet>
      <dgm:spPr/>
    </dgm:pt>
    <dgm:pt modelId="{A858F62A-B726-7D46-A64E-442F5CB797B1}" type="pres">
      <dgm:prSet presAssocID="{8067024F-79E0-F842-ACF8-76F204F5B6BA}" presName="rootComposite" presStyleCnt="0"/>
      <dgm:spPr/>
    </dgm:pt>
    <dgm:pt modelId="{F64E01DB-F387-D540-B796-522568311E91}" type="pres">
      <dgm:prSet presAssocID="{8067024F-79E0-F842-ACF8-76F204F5B6BA}" presName="rootText" presStyleLbl="node2" presStyleIdx="0" presStyleCnt="4" custScaleX="283582" custScaleY="222188" custLinFactNeighborX="-47492" custLinFactNeighborY="61802">
        <dgm:presLayoutVars>
          <dgm:chPref val="3"/>
        </dgm:presLayoutVars>
      </dgm:prSet>
      <dgm:spPr/>
    </dgm:pt>
    <dgm:pt modelId="{41EDA359-F49C-4E41-BAB1-0E2D81B282EA}" type="pres">
      <dgm:prSet presAssocID="{8067024F-79E0-F842-ACF8-76F204F5B6BA}" presName="rootConnector" presStyleLbl="node2" presStyleIdx="0" presStyleCnt="4"/>
      <dgm:spPr/>
    </dgm:pt>
    <dgm:pt modelId="{02706AAE-E984-7C4C-B569-23540F75289D}" type="pres">
      <dgm:prSet presAssocID="{8067024F-79E0-F842-ACF8-76F204F5B6BA}" presName="hierChild4" presStyleCnt="0"/>
      <dgm:spPr/>
    </dgm:pt>
    <dgm:pt modelId="{649E117A-F5DE-8A41-95C9-08E6DD35BBBA}" type="pres">
      <dgm:prSet presAssocID="{23C658B2-8919-6941-A9D1-C156E1F89077}" presName="Name37" presStyleLbl="parChTrans1D3" presStyleIdx="0" presStyleCnt="13"/>
      <dgm:spPr/>
    </dgm:pt>
    <dgm:pt modelId="{3B8295F0-F19C-8A4F-B4A9-81FB3C17AE08}" type="pres">
      <dgm:prSet presAssocID="{38CDB80C-AA58-9043-80F3-C0A0A1885375}" presName="hierRoot2" presStyleCnt="0">
        <dgm:presLayoutVars>
          <dgm:hierBranch val="init"/>
        </dgm:presLayoutVars>
      </dgm:prSet>
      <dgm:spPr/>
    </dgm:pt>
    <dgm:pt modelId="{DEE38376-DE7A-2040-B600-2F37BB34FB74}" type="pres">
      <dgm:prSet presAssocID="{38CDB80C-AA58-9043-80F3-C0A0A1885375}" presName="rootComposite" presStyleCnt="0"/>
      <dgm:spPr/>
    </dgm:pt>
    <dgm:pt modelId="{6D3B0D9E-BD43-2149-B3C4-9BBA15FEB927}" type="pres">
      <dgm:prSet presAssocID="{38CDB80C-AA58-9043-80F3-C0A0A1885375}" presName="rootText" presStyleLbl="node3" presStyleIdx="0" presStyleCnt="13" custScaleX="221498" custScaleY="166985" custLinFactNeighborX="-18167" custLinFactNeighborY="65808">
        <dgm:presLayoutVars>
          <dgm:chPref val="3"/>
        </dgm:presLayoutVars>
      </dgm:prSet>
      <dgm:spPr/>
    </dgm:pt>
    <dgm:pt modelId="{3CE80CF1-1E13-8A4D-A453-ABC9FEB455B0}" type="pres">
      <dgm:prSet presAssocID="{38CDB80C-AA58-9043-80F3-C0A0A1885375}" presName="rootConnector" presStyleLbl="node3" presStyleIdx="0" presStyleCnt="13"/>
      <dgm:spPr/>
    </dgm:pt>
    <dgm:pt modelId="{687A86BD-113D-704E-80B9-ACE6670C3A0F}" type="pres">
      <dgm:prSet presAssocID="{38CDB80C-AA58-9043-80F3-C0A0A1885375}" presName="hierChild4" presStyleCnt="0"/>
      <dgm:spPr/>
    </dgm:pt>
    <dgm:pt modelId="{48BA3FCC-9D0A-4C4F-84FC-AE8C7C3AC8BB}" type="pres">
      <dgm:prSet presAssocID="{38CDB80C-AA58-9043-80F3-C0A0A1885375}" presName="hierChild5" presStyleCnt="0"/>
      <dgm:spPr/>
    </dgm:pt>
    <dgm:pt modelId="{910FCE71-7AC8-42F7-85DA-699871BB53E7}" type="pres">
      <dgm:prSet presAssocID="{DDEF69DF-C829-4D59-B847-46A90BE02831}" presName="Name37" presStyleLbl="parChTrans1D3" presStyleIdx="1" presStyleCnt="13"/>
      <dgm:spPr/>
    </dgm:pt>
    <dgm:pt modelId="{ACE9378E-A13C-49FE-9109-9D7218FCD5E3}" type="pres">
      <dgm:prSet presAssocID="{BDB1CB25-B923-4BCA-85CE-D9FDB94E1189}" presName="hierRoot2" presStyleCnt="0">
        <dgm:presLayoutVars>
          <dgm:hierBranch val="init"/>
        </dgm:presLayoutVars>
      </dgm:prSet>
      <dgm:spPr/>
    </dgm:pt>
    <dgm:pt modelId="{52CAE932-F771-448B-A1B7-9A8DF3B9D2B4}" type="pres">
      <dgm:prSet presAssocID="{BDB1CB25-B923-4BCA-85CE-D9FDB94E1189}" presName="rootComposite" presStyleCnt="0"/>
      <dgm:spPr/>
    </dgm:pt>
    <dgm:pt modelId="{39455288-5C66-458E-A6F0-78A7B23EAC14}" type="pres">
      <dgm:prSet presAssocID="{BDB1CB25-B923-4BCA-85CE-D9FDB94E1189}" presName="rootText" presStyleLbl="node3" presStyleIdx="1" presStyleCnt="13" custScaleX="221498" custScaleY="166985" custLinFactNeighborX="-17506" custLinFactNeighborY="62522">
        <dgm:presLayoutVars>
          <dgm:chPref val="3"/>
        </dgm:presLayoutVars>
      </dgm:prSet>
      <dgm:spPr/>
    </dgm:pt>
    <dgm:pt modelId="{DB40225A-4060-4EF0-822A-406BDA7EE721}" type="pres">
      <dgm:prSet presAssocID="{BDB1CB25-B923-4BCA-85CE-D9FDB94E1189}" presName="rootConnector" presStyleLbl="node3" presStyleIdx="1" presStyleCnt="13"/>
      <dgm:spPr/>
    </dgm:pt>
    <dgm:pt modelId="{8F1F82C7-E5A1-417D-8A7D-79BFA1DA8D12}" type="pres">
      <dgm:prSet presAssocID="{BDB1CB25-B923-4BCA-85CE-D9FDB94E1189}" presName="hierChild4" presStyleCnt="0"/>
      <dgm:spPr/>
    </dgm:pt>
    <dgm:pt modelId="{38C85F69-193D-436E-BDD4-6D17A03065E0}" type="pres">
      <dgm:prSet presAssocID="{BDB1CB25-B923-4BCA-85CE-D9FDB94E1189}" presName="hierChild5" presStyleCnt="0"/>
      <dgm:spPr/>
    </dgm:pt>
    <dgm:pt modelId="{DCC88755-F936-4348-91B1-2F99D70ABC8D}" type="pres">
      <dgm:prSet presAssocID="{6057B5FA-F371-774A-8D47-FF1B770F77BF}" presName="Name37" presStyleLbl="parChTrans1D3" presStyleIdx="2" presStyleCnt="13"/>
      <dgm:spPr/>
    </dgm:pt>
    <dgm:pt modelId="{47088AA6-4CC7-0842-8D6E-3D8A90191F5C}" type="pres">
      <dgm:prSet presAssocID="{B0B07C7E-2AE1-CE45-AE7F-41E57172F8D7}" presName="hierRoot2" presStyleCnt="0">
        <dgm:presLayoutVars>
          <dgm:hierBranch val="init"/>
        </dgm:presLayoutVars>
      </dgm:prSet>
      <dgm:spPr/>
    </dgm:pt>
    <dgm:pt modelId="{8E5468AC-A1D6-6B44-A06F-6EE2EC196716}" type="pres">
      <dgm:prSet presAssocID="{B0B07C7E-2AE1-CE45-AE7F-41E57172F8D7}" presName="rootComposite" presStyleCnt="0"/>
      <dgm:spPr/>
    </dgm:pt>
    <dgm:pt modelId="{5B3D829A-DD28-DF48-8535-E04758FFEBDE}" type="pres">
      <dgm:prSet presAssocID="{B0B07C7E-2AE1-CE45-AE7F-41E57172F8D7}" presName="rootText" presStyleLbl="node3" presStyleIdx="2" presStyleCnt="13" custScaleX="221498" custScaleY="166985" custLinFactNeighborX="-19026" custLinFactNeighborY="51533">
        <dgm:presLayoutVars>
          <dgm:chPref val="3"/>
        </dgm:presLayoutVars>
      </dgm:prSet>
      <dgm:spPr/>
    </dgm:pt>
    <dgm:pt modelId="{AFF32881-8901-2A47-8748-5CBE6E328F79}" type="pres">
      <dgm:prSet presAssocID="{B0B07C7E-2AE1-CE45-AE7F-41E57172F8D7}" presName="rootConnector" presStyleLbl="node3" presStyleIdx="2" presStyleCnt="13"/>
      <dgm:spPr/>
    </dgm:pt>
    <dgm:pt modelId="{A4D22937-32AC-3740-8BF0-F310A51452AA}" type="pres">
      <dgm:prSet presAssocID="{B0B07C7E-2AE1-CE45-AE7F-41E57172F8D7}" presName="hierChild4" presStyleCnt="0"/>
      <dgm:spPr/>
    </dgm:pt>
    <dgm:pt modelId="{FBC62B2D-6FD7-6E41-B036-D4CD8393E930}" type="pres">
      <dgm:prSet presAssocID="{B0B07C7E-2AE1-CE45-AE7F-41E57172F8D7}" presName="hierChild5" presStyleCnt="0"/>
      <dgm:spPr/>
    </dgm:pt>
    <dgm:pt modelId="{43D050D7-09AB-47C5-AD05-E33C3131B32D}" type="pres">
      <dgm:prSet presAssocID="{60F295DE-A9FB-49F4-A785-7973B5348BC2}" presName="Name37" presStyleLbl="parChTrans1D3" presStyleIdx="3" presStyleCnt="13"/>
      <dgm:spPr/>
    </dgm:pt>
    <dgm:pt modelId="{8DBAB399-1821-4CEE-803A-73F189AE0C1C}" type="pres">
      <dgm:prSet presAssocID="{98B3F4BA-ABB3-40BD-80CC-BABB4054523D}" presName="hierRoot2" presStyleCnt="0">
        <dgm:presLayoutVars>
          <dgm:hierBranch val="init"/>
        </dgm:presLayoutVars>
      </dgm:prSet>
      <dgm:spPr/>
    </dgm:pt>
    <dgm:pt modelId="{17134A1E-E3F8-463E-B0E0-7440EAA4E939}" type="pres">
      <dgm:prSet presAssocID="{98B3F4BA-ABB3-40BD-80CC-BABB4054523D}" presName="rootComposite" presStyleCnt="0"/>
      <dgm:spPr/>
    </dgm:pt>
    <dgm:pt modelId="{30FFAC3D-1A49-463F-A844-079391A8712E}" type="pres">
      <dgm:prSet presAssocID="{98B3F4BA-ABB3-40BD-80CC-BABB4054523D}" presName="rootText" presStyleLbl="node3" presStyleIdx="3" presStyleCnt="13" custScaleX="221498" custScaleY="97940" custLinFactNeighborX="-18342" custLinFactNeighborY="43196">
        <dgm:presLayoutVars>
          <dgm:chPref val="3"/>
        </dgm:presLayoutVars>
      </dgm:prSet>
      <dgm:spPr/>
    </dgm:pt>
    <dgm:pt modelId="{817C9FA8-D285-4EAD-BA4E-A0E95D1007D2}" type="pres">
      <dgm:prSet presAssocID="{98B3F4BA-ABB3-40BD-80CC-BABB4054523D}" presName="rootConnector" presStyleLbl="node3" presStyleIdx="3" presStyleCnt="13"/>
      <dgm:spPr/>
    </dgm:pt>
    <dgm:pt modelId="{38ABAB53-48C5-427B-ACAA-8048BC20C246}" type="pres">
      <dgm:prSet presAssocID="{98B3F4BA-ABB3-40BD-80CC-BABB4054523D}" presName="hierChild4" presStyleCnt="0"/>
      <dgm:spPr/>
    </dgm:pt>
    <dgm:pt modelId="{2F3E942F-CFB1-483D-9B7E-BD9FB935DEA5}" type="pres">
      <dgm:prSet presAssocID="{98B3F4BA-ABB3-40BD-80CC-BABB4054523D}" presName="hierChild5" presStyleCnt="0"/>
      <dgm:spPr/>
    </dgm:pt>
    <dgm:pt modelId="{30FD3DED-A164-4C32-8C3F-4915A070C32D}" type="pres">
      <dgm:prSet presAssocID="{20C9F243-B53B-4737-A5D5-59B2F1E099FB}" presName="Name37" presStyleLbl="parChTrans1D3" presStyleIdx="4" presStyleCnt="13"/>
      <dgm:spPr/>
    </dgm:pt>
    <dgm:pt modelId="{27B468CB-A789-4E5F-972C-FDE952F12A83}" type="pres">
      <dgm:prSet presAssocID="{2AC988C4-9E93-4348-BC43-F479EF900017}" presName="hierRoot2" presStyleCnt="0">
        <dgm:presLayoutVars>
          <dgm:hierBranch val="init"/>
        </dgm:presLayoutVars>
      </dgm:prSet>
      <dgm:spPr/>
    </dgm:pt>
    <dgm:pt modelId="{09842805-2C33-4CB8-9C50-317EB189F232}" type="pres">
      <dgm:prSet presAssocID="{2AC988C4-9E93-4348-BC43-F479EF900017}" presName="rootComposite" presStyleCnt="0"/>
      <dgm:spPr/>
    </dgm:pt>
    <dgm:pt modelId="{01A43ED0-BFFC-456E-BF81-AD03D35DB201}" type="pres">
      <dgm:prSet presAssocID="{2AC988C4-9E93-4348-BC43-F479EF900017}" presName="rootText" presStyleLbl="node3" presStyleIdx="4" presStyleCnt="13" custScaleX="221498" custScaleY="106481" custLinFactNeighborX="-18969" custLinFactNeighborY="31426">
        <dgm:presLayoutVars>
          <dgm:chPref val="3"/>
        </dgm:presLayoutVars>
      </dgm:prSet>
      <dgm:spPr/>
    </dgm:pt>
    <dgm:pt modelId="{8A7C9C7F-500A-4B79-B8FE-7D968701DD7A}" type="pres">
      <dgm:prSet presAssocID="{2AC988C4-9E93-4348-BC43-F479EF900017}" presName="rootConnector" presStyleLbl="node3" presStyleIdx="4" presStyleCnt="13"/>
      <dgm:spPr/>
    </dgm:pt>
    <dgm:pt modelId="{9792C87B-484F-4E8F-BC56-2A6771B5B719}" type="pres">
      <dgm:prSet presAssocID="{2AC988C4-9E93-4348-BC43-F479EF900017}" presName="hierChild4" presStyleCnt="0"/>
      <dgm:spPr/>
    </dgm:pt>
    <dgm:pt modelId="{DB1EF3C6-C91B-49C7-9DCF-03537C6F1375}" type="pres">
      <dgm:prSet presAssocID="{2AC988C4-9E93-4348-BC43-F479EF900017}" presName="hierChild5" presStyleCnt="0"/>
      <dgm:spPr/>
    </dgm:pt>
    <dgm:pt modelId="{3E0293C8-39DF-8542-9571-13568B513878}" type="pres">
      <dgm:prSet presAssocID="{8067024F-79E0-F842-ACF8-76F204F5B6BA}" presName="hierChild5" presStyleCnt="0"/>
      <dgm:spPr/>
    </dgm:pt>
    <dgm:pt modelId="{6773FC1E-FC0B-F246-B1FE-FDD376135F3F}" type="pres">
      <dgm:prSet presAssocID="{D0506CDE-F93D-844B-85EA-0EC6520FC390}" presName="Name37" presStyleLbl="parChTrans1D2" presStyleIdx="1" presStyleCnt="4"/>
      <dgm:spPr/>
    </dgm:pt>
    <dgm:pt modelId="{8A567DB2-1524-F242-83E2-D7DCD389A963}" type="pres">
      <dgm:prSet presAssocID="{C675442A-9BE7-0E44-9AAA-19DABFEE84E9}" presName="hierRoot2" presStyleCnt="0">
        <dgm:presLayoutVars>
          <dgm:hierBranch val="init"/>
        </dgm:presLayoutVars>
      </dgm:prSet>
      <dgm:spPr/>
    </dgm:pt>
    <dgm:pt modelId="{F4C0FA09-851D-224A-B476-B305DAA78E75}" type="pres">
      <dgm:prSet presAssocID="{C675442A-9BE7-0E44-9AAA-19DABFEE84E9}" presName="rootComposite" presStyleCnt="0"/>
      <dgm:spPr/>
    </dgm:pt>
    <dgm:pt modelId="{2BDD479E-A0D6-244A-A853-05F67AD55A65}" type="pres">
      <dgm:prSet presAssocID="{C675442A-9BE7-0E44-9AAA-19DABFEE84E9}" presName="rootText" presStyleLbl="node2" presStyleIdx="1" presStyleCnt="4" custScaleX="283582" custScaleY="222188" custLinFactNeighborX="-2077" custLinFactNeighborY="62664">
        <dgm:presLayoutVars>
          <dgm:chPref val="3"/>
        </dgm:presLayoutVars>
      </dgm:prSet>
      <dgm:spPr/>
    </dgm:pt>
    <dgm:pt modelId="{1D34CD57-5943-D648-939D-2CACA427BF31}" type="pres">
      <dgm:prSet presAssocID="{C675442A-9BE7-0E44-9AAA-19DABFEE84E9}" presName="rootConnector" presStyleLbl="node2" presStyleIdx="1" presStyleCnt="4"/>
      <dgm:spPr/>
    </dgm:pt>
    <dgm:pt modelId="{34209BA3-3993-B349-ACCF-244E5576A5EA}" type="pres">
      <dgm:prSet presAssocID="{C675442A-9BE7-0E44-9AAA-19DABFEE84E9}" presName="hierChild4" presStyleCnt="0"/>
      <dgm:spPr/>
    </dgm:pt>
    <dgm:pt modelId="{2460D55F-3DDC-5E43-8D49-B30E82E64E7A}" type="pres">
      <dgm:prSet presAssocID="{725CC57E-205C-6E47-AA63-62F872A6FE1F}" presName="Name37" presStyleLbl="parChTrans1D3" presStyleIdx="5" presStyleCnt="13"/>
      <dgm:spPr/>
    </dgm:pt>
    <dgm:pt modelId="{A26ECCA9-CA49-DB4C-B28B-E9E615A7ED89}" type="pres">
      <dgm:prSet presAssocID="{A07C042F-7BB5-5A43-A16F-527B2A13B118}" presName="hierRoot2" presStyleCnt="0">
        <dgm:presLayoutVars>
          <dgm:hierBranch val="init"/>
        </dgm:presLayoutVars>
      </dgm:prSet>
      <dgm:spPr/>
    </dgm:pt>
    <dgm:pt modelId="{AF115D96-680D-AD4C-BB23-E8C09042A467}" type="pres">
      <dgm:prSet presAssocID="{A07C042F-7BB5-5A43-A16F-527B2A13B118}" presName="rootComposite" presStyleCnt="0"/>
      <dgm:spPr/>
    </dgm:pt>
    <dgm:pt modelId="{2AA192D8-5E68-B147-A14F-F0442E30C96B}" type="pres">
      <dgm:prSet presAssocID="{A07C042F-7BB5-5A43-A16F-527B2A13B118}" presName="rootText" presStyleLbl="node3" presStyleIdx="5" presStyleCnt="13" custScaleX="221498" custScaleY="166985" custLinFactNeighborX="-17565" custLinFactNeighborY="61067">
        <dgm:presLayoutVars>
          <dgm:chPref val="3"/>
        </dgm:presLayoutVars>
      </dgm:prSet>
      <dgm:spPr/>
    </dgm:pt>
    <dgm:pt modelId="{52483928-427E-BE48-8C17-9D7E2D580A4C}" type="pres">
      <dgm:prSet presAssocID="{A07C042F-7BB5-5A43-A16F-527B2A13B118}" presName="rootConnector" presStyleLbl="node3" presStyleIdx="5" presStyleCnt="13"/>
      <dgm:spPr/>
    </dgm:pt>
    <dgm:pt modelId="{092BDE3E-10A2-5E49-B690-3F2C034EC700}" type="pres">
      <dgm:prSet presAssocID="{A07C042F-7BB5-5A43-A16F-527B2A13B118}" presName="hierChild4" presStyleCnt="0"/>
      <dgm:spPr/>
    </dgm:pt>
    <dgm:pt modelId="{6115C339-FC21-9446-AAE6-04247FDC13A0}" type="pres">
      <dgm:prSet presAssocID="{A07C042F-7BB5-5A43-A16F-527B2A13B118}" presName="hierChild5" presStyleCnt="0"/>
      <dgm:spPr/>
    </dgm:pt>
    <dgm:pt modelId="{37CB237C-094D-1D4E-9C5F-C02038F7354E}" type="pres">
      <dgm:prSet presAssocID="{733E46B3-F0BE-354D-8146-93C0808ACEE2}" presName="Name37" presStyleLbl="parChTrans1D3" presStyleIdx="6" presStyleCnt="13"/>
      <dgm:spPr/>
    </dgm:pt>
    <dgm:pt modelId="{D8E0222F-3120-1A4F-9A5D-7173E976D704}" type="pres">
      <dgm:prSet presAssocID="{1FA27A09-AF0D-EA4B-B5BB-319E4C591B05}" presName="hierRoot2" presStyleCnt="0">
        <dgm:presLayoutVars>
          <dgm:hierBranch val="init"/>
        </dgm:presLayoutVars>
      </dgm:prSet>
      <dgm:spPr/>
    </dgm:pt>
    <dgm:pt modelId="{A9D75E31-3379-D14C-9D55-23D3D487EF70}" type="pres">
      <dgm:prSet presAssocID="{1FA27A09-AF0D-EA4B-B5BB-319E4C591B05}" presName="rootComposite" presStyleCnt="0"/>
      <dgm:spPr/>
    </dgm:pt>
    <dgm:pt modelId="{B5C2C764-B8D8-0846-9B2A-D8F4F287F37E}" type="pres">
      <dgm:prSet presAssocID="{1FA27A09-AF0D-EA4B-B5BB-319E4C591B05}" presName="rootText" presStyleLbl="node3" presStyleIdx="6" presStyleCnt="13" custScaleX="221498" custScaleY="166985" custLinFactNeighborX="-16447" custLinFactNeighborY="59628">
        <dgm:presLayoutVars>
          <dgm:chPref val="3"/>
        </dgm:presLayoutVars>
      </dgm:prSet>
      <dgm:spPr/>
    </dgm:pt>
    <dgm:pt modelId="{1A0D414F-0DB3-994F-B8C3-EA1F89DA9706}" type="pres">
      <dgm:prSet presAssocID="{1FA27A09-AF0D-EA4B-B5BB-319E4C591B05}" presName="rootConnector" presStyleLbl="node3" presStyleIdx="6" presStyleCnt="13"/>
      <dgm:spPr/>
    </dgm:pt>
    <dgm:pt modelId="{F14638E5-3158-3A47-8C2D-E460A9B61E22}" type="pres">
      <dgm:prSet presAssocID="{1FA27A09-AF0D-EA4B-B5BB-319E4C591B05}" presName="hierChild4" presStyleCnt="0"/>
      <dgm:spPr/>
    </dgm:pt>
    <dgm:pt modelId="{2430A80F-EF2E-E743-9887-47FEEC422B19}" type="pres">
      <dgm:prSet presAssocID="{1FA27A09-AF0D-EA4B-B5BB-319E4C591B05}" presName="hierChild5" presStyleCnt="0"/>
      <dgm:spPr/>
    </dgm:pt>
    <dgm:pt modelId="{79FA6921-9EFC-AD4C-8A9A-9A4D578F689E}" type="pres">
      <dgm:prSet presAssocID="{C675442A-9BE7-0E44-9AAA-19DABFEE84E9}" presName="hierChild5" presStyleCnt="0"/>
      <dgm:spPr/>
    </dgm:pt>
    <dgm:pt modelId="{83396C3C-22A3-A94C-BE8B-0B2220BDC22F}" type="pres">
      <dgm:prSet presAssocID="{3788D25D-EF87-F64C-AD7D-6D2A1C9D0360}" presName="Name37" presStyleLbl="parChTrans1D2" presStyleIdx="2" presStyleCnt="4"/>
      <dgm:spPr/>
    </dgm:pt>
    <dgm:pt modelId="{EB94215A-93A1-B447-90EC-CA0F069EAE63}" type="pres">
      <dgm:prSet presAssocID="{D35ADD9C-6E75-5245-947D-A709EAD722A3}" presName="hierRoot2" presStyleCnt="0">
        <dgm:presLayoutVars>
          <dgm:hierBranch val="init"/>
        </dgm:presLayoutVars>
      </dgm:prSet>
      <dgm:spPr/>
    </dgm:pt>
    <dgm:pt modelId="{AFC97BE5-CED4-3849-A1EF-9D03ABFA2E11}" type="pres">
      <dgm:prSet presAssocID="{D35ADD9C-6E75-5245-947D-A709EAD722A3}" presName="rootComposite" presStyleCnt="0"/>
      <dgm:spPr/>
    </dgm:pt>
    <dgm:pt modelId="{B8B92A44-8072-4D46-984D-64CB9460FA5F}" type="pres">
      <dgm:prSet presAssocID="{D35ADD9C-6E75-5245-947D-A709EAD722A3}" presName="rootText" presStyleLbl="node2" presStyleIdx="2" presStyleCnt="4" custScaleX="283582" custScaleY="222188" custLinFactNeighborX="7973" custLinFactNeighborY="62664">
        <dgm:presLayoutVars>
          <dgm:chPref val="3"/>
        </dgm:presLayoutVars>
      </dgm:prSet>
      <dgm:spPr/>
    </dgm:pt>
    <dgm:pt modelId="{9ED944C9-D11A-D64C-BD35-7D1B414BE584}" type="pres">
      <dgm:prSet presAssocID="{D35ADD9C-6E75-5245-947D-A709EAD722A3}" presName="rootConnector" presStyleLbl="node2" presStyleIdx="2" presStyleCnt="4"/>
      <dgm:spPr/>
    </dgm:pt>
    <dgm:pt modelId="{DFEE8DA5-D29D-8648-B910-223606ECCC45}" type="pres">
      <dgm:prSet presAssocID="{D35ADD9C-6E75-5245-947D-A709EAD722A3}" presName="hierChild4" presStyleCnt="0"/>
      <dgm:spPr/>
    </dgm:pt>
    <dgm:pt modelId="{EF742FD4-0A1A-5A43-AEB5-166CF45D6CEB}" type="pres">
      <dgm:prSet presAssocID="{8E37B407-9F58-DD40-AEAE-6FA193209A53}" presName="Name37" presStyleLbl="parChTrans1D3" presStyleIdx="7" presStyleCnt="13"/>
      <dgm:spPr/>
    </dgm:pt>
    <dgm:pt modelId="{F8E0B4A2-DDCB-924A-BABF-5F8338AAB6D5}" type="pres">
      <dgm:prSet presAssocID="{6A7F87AE-DDB5-084C-B189-59831027BC5A}" presName="hierRoot2" presStyleCnt="0">
        <dgm:presLayoutVars>
          <dgm:hierBranch val="init"/>
        </dgm:presLayoutVars>
      </dgm:prSet>
      <dgm:spPr/>
    </dgm:pt>
    <dgm:pt modelId="{AF83F1AF-8F53-6244-9F43-D7B9B7025651}" type="pres">
      <dgm:prSet presAssocID="{6A7F87AE-DDB5-084C-B189-59831027BC5A}" presName="rootComposite" presStyleCnt="0"/>
      <dgm:spPr/>
    </dgm:pt>
    <dgm:pt modelId="{4881247F-ED57-E148-8DB9-576D89C6A988}" type="pres">
      <dgm:prSet presAssocID="{6A7F87AE-DDB5-084C-B189-59831027BC5A}" presName="rootText" presStyleLbl="node3" presStyleIdx="7" presStyleCnt="13" custScaleX="221498" custScaleY="166985" custLinFactNeighborX="2577" custLinFactNeighborY="58829">
        <dgm:presLayoutVars>
          <dgm:chPref val="3"/>
        </dgm:presLayoutVars>
      </dgm:prSet>
      <dgm:spPr/>
    </dgm:pt>
    <dgm:pt modelId="{B2E0F3F1-2618-604B-84C8-647A7C13B489}" type="pres">
      <dgm:prSet presAssocID="{6A7F87AE-DDB5-084C-B189-59831027BC5A}" presName="rootConnector" presStyleLbl="node3" presStyleIdx="7" presStyleCnt="13"/>
      <dgm:spPr/>
    </dgm:pt>
    <dgm:pt modelId="{03896EEE-05BB-CD4D-894C-0D6AFE470609}" type="pres">
      <dgm:prSet presAssocID="{6A7F87AE-DDB5-084C-B189-59831027BC5A}" presName="hierChild4" presStyleCnt="0"/>
      <dgm:spPr/>
    </dgm:pt>
    <dgm:pt modelId="{8DFBEE96-C1D3-9348-BFFE-F5E6BF31C9D8}" type="pres">
      <dgm:prSet presAssocID="{6A7F87AE-DDB5-084C-B189-59831027BC5A}" presName="hierChild5" presStyleCnt="0"/>
      <dgm:spPr/>
    </dgm:pt>
    <dgm:pt modelId="{11E6DD78-6FCA-7346-83F4-9525997297E2}" type="pres">
      <dgm:prSet presAssocID="{8802BB80-BBE7-744D-BB95-BF2D6B4533D1}" presName="Name37" presStyleLbl="parChTrans1D3" presStyleIdx="8" presStyleCnt="13"/>
      <dgm:spPr/>
    </dgm:pt>
    <dgm:pt modelId="{23D4B54A-3AAA-9146-9C6F-0934A155EB6C}" type="pres">
      <dgm:prSet presAssocID="{17697BC0-2B2D-B64B-9F11-8F045B0343E7}" presName="hierRoot2" presStyleCnt="0">
        <dgm:presLayoutVars>
          <dgm:hierBranch val="init"/>
        </dgm:presLayoutVars>
      </dgm:prSet>
      <dgm:spPr/>
    </dgm:pt>
    <dgm:pt modelId="{2EC45892-A4EB-B940-A9B2-629496789A03}" type="pres">
      <dgm:prSet presAssocID="{17697BC0-2B2D-B64B-9F11-8F045B0343E7}" presName="rootComposite" presStyleCnt="0"/>
      <dgm:spPr/>
    </dgm:pt>
    <dgm:pt modelId="{CA78E59A-EC7F-9440-96D7-B18B78E2471E}" type="pres">
      <dgm:prSet presAssocID="{17697BC0-2B2D-B64B-9F11-8F045B0343E7}" presName="rootText" presStyleLbl="node3" presStyleIdx="8" presStyleCnt="13" custScaleX="221498" custScaleY="166985" custLinFactNeighborX="1458" custLinFactNeighborY="58271">
        <dgm:presLayoutVars>
          <dgm:chPref val="3"/>
        </dgm:presLayoutVars>
      </dgm:prSet>
      <dgm:spPr/>
    </dgm:pt>
    <dgm:pt modelId="{D3FBB037-002F-5A4B-934C-872D160E0040}" type="pres">
      <dgm:prSet presAssocID="{17697BC0-2B2D-B64B-9F11-8F045B0343E7}" presName="rootConnector" presStyleLbl="node3" presStyleIdx="8" presStyleCnt="13"/>
      <dgm:spPr/>
    </dgm:pt>
    <dgm:pt modelId="{6F0F1B7C-6CB6-C34B-9AA9-2DD302710EFC}" type="pres">
      <dgm:prSet presAssocID="{17697BC0-2B2D-B64B-9F11-8F045B0343E7}" presName="hierChild4" presStyleCnt="0"/>
      <dgm:spPr/>
    </dgm:pt>
    <dgm:pt modelId="{84CA7D5A-FDE9-5045-9924-88AC6F8D5845}" type="pres">
      <dgm:prSet presAssocID="{17697BC0-2B2D-B64B-9F11-8F045B0343E7}" presName="hierChild5" presStyleCnt="0"/>
      <dgm:spPr/>
    </dgm:pt>
    <dgm:pt modelId="{53900347-DD03-4B58-98B9-53E0E316BA75}" type="pres">
      <dgm:prSet presAssocID="{CD10B91A-E023-4526-ABEC-C2F9626BD920}" presName="Name37" presStyleLbl="parChTrans1D3" presStyleIdx="9" presStyleCnt="13"/>
      <dgm:spPr/>
    </dgm:pt>
    <dgm:pt modelId="{2E214474-B147-44F9-B873-D534E2EDCDFF}" type="pres">
      <dgm:prSet presAssocID="{965DFB64-3C9B-4DB8-A2C2-6566DAECD0BD}" presName="hierRoot2" presStyleCnt="0">
        <dgm:presLayoutVars>
          <dgm:hierBranch val="init"/>
        </dgm:presLayoutVars>
      </dgm:prSet>
      <dgm:spPr/>
    </dgm:pt>
    <dgm:pt modelId="{41799D72-9B49-4129-8D25-1D216FF24830}" type="pres">
      <dgm:prSet presAssocID="{965DFB64-3C9B-4DB8-A2C2-6566DAECD0BD}" presName="rootComposite" presStyleCnt="0"/>
      <dgm:spPr/>
    </dgm:pt>
    <dgm:pt modelId="{84691CC0-73B4-4CDC-8825-858485FD3331}" type="pres">
      <dgm:prSet presAssocID="{965DFB64-3C9B-4DB8-A2C2-6566DAECD0BD}" presName="rootText" presStyleLbl="node3" presStyleIdx="9" presStyleCnt="13" custScaleX="187002" custScaleY="133151" custLinFactNeighborX="5118" custLinFactNeighborY="58855">
        <dgm:presLayoutVars>
          <dgm:chPref val="3"/>
        </dgm:presLayoutVars>
      </dgm:prSet>
      <dgm:spPr/>
    </dgm:pt>
    <dgm:pt modelId="{1A3E0460-9D24-486F-84EB-9D7262BCD9D7}" type="pres">
      <dgm:prSet presAssocID="{965DFB64-3C9B-4DB8-A2C2-6566DAECD0BD}" presName="rootConnector" presStyleLbl="node3" presStyleIdx="9" presStyleCnt="13"/>
      <dgm:spPr/>
    </dgm:pt>
    <dgm:pt modelId="{36BB2C0D-4FC9-4468-84E0-B364D077E494}" type="pres">
      <dgm:prSet presAssocID="{965DFB64-3C9B-4DB8-A2C2-6566DAECD0BD}" presName="hierChild4" presStyleCnt="0"/>
      <dgm:spPr/>
    </dgm:pt>
    <dgm:pt modelId="{B439C246-8F0B-427E-9720-755EA8B0B34A}" type="pres">
      <dgm:prSet presAssocID="{965DFB64-3C9B-4DB8-A2C2-6566DAECD0BD}" presName="hierChild5" presStyleCnt="0"/>
      <dgm:spPr/>
    </dgm:pt>
    <dgm:pt modelId="{53B675BD-D985-0240-80E5-55D85E718010}" type="pres">
      <dgm:prSet presAssocID="{D35ADD9C-6E75-5245-947D-A709EAD722A3}" presName="hierChild5" presStyleCnt="0"/>
      <dgm:spPr/>
    </dgm:pt>
    <dgm:pt modelId="{A014A1C8-DF6C-C64C-915E-3BBAED1DDE35}" type="pres">
      <dgm:prSet presAssocID="{8B47A416-CD56-DA4A-81BE-1602B5D96171}" presName="Name37" presStyleLbl="parChTrans1D2" presStyleIdx="3" presStyleCnt="4"/>
      <dgm:spPr/>
    </dgm:pt>
    <dgm:pt modelId="{2385BE98-D80A-684D-9808-208AF51C96E8}" type="pres">
      <dgm:prSet presAssocID="{F33859D9-0CE9-724C-97C2-B233AD34B845}" presName="hierRoot2" presStyleCnt="0">
        <dgm:presLayoutVars>
          <dgm:hierBranch val="init"/>
        </dgm:presLayoutVars>
      </dgm:prSet>
      <dgm:spPr/>
    </dgm:pt>
    <dgm:pt modelId="{17B190C7-24E1-244F-8857-46DA9FBAB555}" type="pres">
      <dgm:prSet presAssocID="{F33859D9-0CE9-724C-97C2-B233AD34B845}" presName="rootComposite" presStyleCnt="0"/>
      <dgm:spPr/>
    </dgm:pt>
    <dgm:pt modelId="{561BD19C-B3A3-E640-A3A6-05FF542B9924}" type="pres">
      <dgm:prSet presAssocID="{F33859D9-0CE9-724C-97C2-B233AD34B845}" presName="rootText" presStyleLbl="node2" presStyleIdx="3" presStyleCnt="4" custScaleX="263509" custScaleY="222188" custLinFactNeighborX="21489" custLinFactNeighborY="62664">
        <dgm:presLayoutVars>
          <dgm:chPref val="3"/>
        </dgm:presLayoutVars>
      </dgm:prSet>
      <dgm:spPr/>
    </dgm:pt>
    <dgm:pt modelId="{73792952-792B-804A-85B0-8ED892661CB4}" type="pres">
      <dgm:prSet presAssocID="{F33859D9-0CE9-724C-97C2-B233AD34B845}" presName="rootConnector" presStyleLbl="node2" presStyleIdx="3" presStyleCnt="4"/>
      <dgm:spPr/>
    </dgm:pt>
    <dgm:pt modelId="{9A669D88-5FE3-DB44-BE3D-407B8A8207DF}" type="pres">
      <dgm:prSet presAssocID="{F33859D9-0CE9-724C-97C2-B233AD34B845}" presName="hierChild4" presStyleCnt="0"/>
      <dgm:spPr/>
    </dgm:pt>
    <dgm:pt modelId="{F2E7A977-45F1-F042-BBE7-57B9DBF3A049}" type="pres">
      <dgm:prSet presAssocID="{8692A4FE-BD5F-374E-9DA4-F3FF2C1988B6}" presName="Name37" presStyleLbl="parChTrans1D3" presStyleIdx="10" presStyleCnt="13"/>
      <dgm:spPr/>
    </dgm:pt>
    <dgm:pt modelId="{7FF5CB7F-99A8-1644-AA9B-193794561DE1}" type="pres">
      <dgm:prSet presAssocID="{C8C3F430-D674-D24B-80BA-EFF6E60ACB2F}" presName="hierRoot2" presStyleCnt="0">
        <dgm:presLayoutVars>
          <dgm:hierBranch val="init"/>
        </dgm:presLayoutVars>
      </dgm:prSet>
      <dgm:spPr/>
    </dgm:pt>
    <dgm:pt modelId="{5908A751-BD85-FD4A-914E-F4D65780EF5E}" type="pres">
      <dgm:prSet presAssocID="{C8C3F430-D674-D24B-80BA-EFF6E60ACB2F}" presName="rootComposite" presStyleCnt="0"/>
      <dgm:spPr/>
    </dgm:pt>
    <dgm:pt modelId="{B0900271-AA44-5245-9960-1EEC2E416AD8}" type="pres">
      <dgm:prSet presAssocID="{C8C3F430-D674-D24B-80BA-EFF6E60ACB2F}" presName="rootText" presStyleLbl="node3" presStyleIdx="10" presStyleCnt="13" custScaleX="237220" custScaleY="166985" custLinFactNeighborX="-5857" custLinFactNeighborY="60029">
        <dgm:presLayoutVars>
          <dgm:chPref val="3"/>
        </dgm:presLayoutVars>
      </dgm:prSet>
      <dgm:spPr/>
    </dgm:pt>
    <dgm:pt modelId="{E7003722-1DD1-9040-83BD-26ECFA868FB0}" type="pres">
      <dgm:prSet presAssocID="{C8C3F430-D674-D24B-80BA-EFF6E60ACB2F}" presName="rootConnector" presStyleLbl="node3" presStyleIdx="10" presStyleCnt="13"/>
      <dgm:spPr/>
    </dgm:pt>
    <dgm:pt modelId="{06D22540-E327-B848-A30B-AD61C481C099}" type="pres">
      <dgm:prSet presAssocID="{C8C3F430-D674-D24B-80BA-EFF6E60ACB2F}" presName="hierChild4" presStyleCnt="0"/>
      <dgm:spPr/>
    </dgm:pt>
    <dgm:pt modelId="{D660FD9E-59FF-1D41-9F72-FA98A7024DED}" type="pres">
      <dgm:prSet presAssocID="{C8C3F430-D674-D24B-80BA-EFF6E60ACB2F}" presName="hierChild5" presStyleCnt="0"/>
      <dgm:spPr/>
    </dgm:pt>
    <dgm:pt modelId="{20B4C4BA-0786-884B-BEC7-26CD32B71CCC}" type="pres">
      <dgm:prSet presAssocID="{618F4EC8-ADB4-BE4D-99B7-344AEE56C6E3}" presName="Name37" presStyleLbl="parChTrans1D3" presStyleIdx="11" presStyleCnt="13"/>
      <dgm:spPr/>
    </dgm:pt>
    <dgm:pt modelId="{36842807-82A3-DF46-8528-0AB7ABDBAD2E}" type="pres">
      <dgm:prSet presAssocID="{9351BDE9-0880-3F47-A50E-1EB1FCD8BC7F}" presName="hierRoot2" presStyleCnt="0">
        <dgm:presLayoutVars>
          <dgm:hierBranch val="init"/>
        </dgm:presLayoutVars>
      </dgm:prSet>
      <dgm:spPr/>
    </dgm:pt>
    <dgm:pt modelId="{1C9A566E-7168-C44F-933B-AE8EDE7F7DC8}" type="pres">
      <dgm:prSet presAssocID="{9351BDE9-0880-3F47-A50E-1EB1FCD8BC7F}" presName="rootComposite" presStyleCnt="0"/>
      <dgm:spPr/>
    </dgm:pt>
    <dgm:pt modelId="{68DAF3DE-9AB8-7D48-BA6C-5633FC9C9519}" type="pres">
      <dgm:prSet presAssocID="{9351BDE9-0880-3F47-A50E-1EB1FCD8BC7F}" presName="rootText" presStyleLbl="node3" presStyleIdx="11" presStyleCnt="13" custScaleX="237220" custScaleY="211660" custLinFactNeighborX="-3299" custLinFactNeighborY="62030">
        <dgm:presLayoutVars>
          <dgm:chPref val="3"/>
        </dgm:presLayoutVars>
      </dgm:prSet>
      <dgm:spPr/>
    </dgm:pt>
    <dgm:pt modelId="{C860A60D-C7BD-AC42-B73C-FD683C131395}" type="pres">
      <dgm:prSet presAssocID="{9351BDE9-0880-3F47-A50E-1EB1FCD8BC7F}" presName="rootConnector" presStyleLbl="node3" presStyleIdx="11" presStyleCnt="13"/>
      <dgm:spPr/>
    </dgm:pt>
    <dgm:pt modelId="{5E79DB43-A06A-D54F-8133-18AC03F1CDC6}" type="pres">
      <dgm:prSet presAssocID="{9351BDE9-0880-3F47-A50E-1EB1FCD8BC7F}" presName="hierChild4" presStyleCnt="0"/>
      <dgm:spPr/>
    </dgm:pt>
    <dgm:pt modelId="{65CBBE38-E35B-F441-8F41-721B04F1510B}" type="pres">
      <dgm:prSet presAssocID="{9351BDE9-0880-3F47-A50E-1EB1FCD8BC7F}" presName="hierChild5" presStyleCnt="0"/>
      <dgm:spPr/>
    </dgm:pt>
    <dgm:pt modelId="{10C21D23-72BF-4D49-BBD3-7A7CDA0A69E8}" type="pres">
      <dgm:prSet presAssocID="{BD99360E-9621-754F-BD0E-92FD01CC4EB3}" presName="Name37" presStyleLbl="parChTrans1D3" presStyleIdx="12" presStyleCnt="13"/>
      <dgm:spPr/>
    </dgm:pt>
    <dgm:pt modelId="{BB15B4FA-9968-104E-8E61-AC65E9FFB293}" type="pres">
      <dgm:prSet presAssocID="{081EFEE1-50FB-7B48-B176-BA444FC802AA}" presName="hierRoot2" presStyleCnt="0">
        <dgm:presLayoutVars>
          <dgm:hierBranch val="init"/>
        </dgm:presLayoutVars>
      </dgm:prSet>
      <dgm:spPr/>
    </dgm:pt>
    <dgm:pt modelId="{11E3DB89-FD91-0B48-895E-BA94EE83EA4C}" type="pres">
      <dgm:prSet presAssocID="{081EFEE1-50FB-7B48-B176-BA444FC802AA}" presName="rootComposite" presStyleCnt="0"/>
      <dgm:spPr/>
    </dgm:pt>
    <dgm:pt modelId="{80A81E78-1174-0843-B019-55CDE96A7564}" type="pres">
      <dgm:prSet presAssocID="{081EFEE1-50FB-7B48-B176-BA444FC802AA}" presName="rootText" presStyleLbl="node3" presStyleIdx="12" presStyleCnt="13" custScaleX="237220" custScaleY="166985" custLinFactNeighborX="-3299" custLinFactNeighborY="62044">
        <dgm:presLayoutVars>
          <dgm:chPref val="3"/>
        </dgm:presLayoutVars>
      </dgm:prSet>
      <dgm:spPr/>
    </dgm:pt>
    <dgm:pt modelId="{B88A4691-1428-D94E-A7F0-A6F9DCCC27B1}" type="pres">
      <dgm:prSet presAssocID="{081EFEE1-50FB-7B48-B176-BA444FC802AA}" presName="rootConnector" presStyleLbl="node3" presStyleIdx="12" presStyleCnt="13"/>
      <dgm:spPr/>
    </dgm:pt>
    <dgm:pt modelId="{FB495A54-699F-C746-87B1-3172543E3D49}" type="pres">
      <dgm:prSet presAssocID="{081EFEE1-50FB-7B48-B176-BA444FC802AA}" presName="hierChild4" presStyleCnt="0"/>
      <dgm:spPr/>
    </dgm:pt>
    <dgm:pt modelId="{D7101DFE-DEB1-054F-ACA7-0BFA7F9B38DF}" type="pres">
      <dgm:prSet presAssocID="{081EFEE1-50FB-7B48-B176-BA444FC802AA}" presName="hierChild5" presStyleCnt="0"/>
      <dgm:spPr/>
    </dgm:pt>
    <dgm:pt modelId="{0212E6FF-1628-5946-A712-FE29B1131F59}" type="pres">
      <dgm:prSet presAssocID="{F33859D9-0CE9-724C-97C2-B233AD34B845}" presName="hierChild5" presStyleCnt="0"/>
      <dgm:spPr/>
    </dgm:pt>
    <dgm:pt modelId="{9F2E6B0C-445B-9949-B460-BBFAF8437504}" type="pres">
      <dgm:prSet presAssocID="{17F611D5-8160-724E-BCB2-F8EDE6A922C1}" presName="hierChild3" presStyleCnt="0"/>
      <dgm:spPr/>
    </dgm:pt>
  </dgm:ptLst>
  <dgm:cxnLst>
    <dgm:cxn modelId="{8A193203-8F4E-864C-BB14-5A727318BA3D}" type="presOf" srcId="{618F4EC8-ADB4-BE4D-99B7-344AEE56C6E3}" destId="{20B4C4BA-0786-884B-BEC7-26CD32B71CCC}" srcOrd="0" destOrd="0" presId="urn:microsoft.com/office/officeart/2005/8/layout/orgChart1"/>
    <dgm:cxn modelId="{071E4E03-98E7-437E-8DC1-57819158298C}" type="presOf" srcId="{CD10B91A-E023-4526-ABEC-C2F9626BD920}" destId="{53900347-DD03-4B58-98B9-53E0E316BA75}" srcOrd="0" destOrd="0" presId="urn:microsoft.com/office/officeart/2005/8/layout/orgChart1"/>
    <dgm:cxn modelId="{F324E003-7202-4414-BCC2-B5DC87DB2561}" type="presOf" srcId="{2AC988C4-9E93-4348-BC43-F479EF900017}" destId="{01A43ED0-BFFC-456E-BF81-AD03D35DB201}" srcOrd="0" destOrd="0" presId="urn:microsoft.com/office/officeart/2005/8/layout/orgChart1"/>
    <dgm:cxn modelId="{0D425206-FB05-394D-BA8A-F359651E2051}" type="presOf" srcId="{8067024F-79E0-F842-ACF8-76F204F5B6BA}" destId="{F64E01DB-F387-D540-B796-522568311E91}" srcOrd="0" destOrd="0" presId="urn:microsoft.com/office/officeart/2005/8/layout/orgChart1"/>
    <dgm:cxn modelId="{DBBF7506-BA07-8946-A60A-094C31A3757D}" type="presOf" srcId="{9351BDE9-0880-3F47-A50E-1EB1FCD8BC7F}" destId="{C860A60D-C7BD-AC42-B73C-FD683C131395}" srcOrd="1" destOrd="0" presId="urn:microsoft.com/office/officeart/2005/8/layout/orgChart1"/>
    <dgm:cxn modelId="{7F78A106-AAD2-7943-8D2F-0557167E0BBA}" srcId="{F33859D9-0CE9-724C-97C2-B233AD34B845}" destId="{C8C3F430-D674-D24B-80BA-EFF6E60ACB2F}" srcOrd="0" destOrd="0" parTransId="{8692A4FE-BD5F-374E-9DA4-F3FF2C1988B6}" sibTransId="{7C9B7337-EC16-1E4F-8B21-FBA2C26A1363}"/>
    <dgm:cxn modelId="{6B45F107-67E4-744C-89ED-45F4C7D4631A}" type="presOf" srcId="{38CDB80C-AA58-9043-80F3-C0A0A1885375}" destId="{3CE80CF1-1E13-8A4D-A453-ABC9FEB455B0}" srcOrd="1" destOrd="0" presId="urn:microsoft.com/office/officeart/2005/8/layout/orgChart1"/>
    <dgm:cxn modelId="{B5B57C0B-7E1F-4BD6-BE5F-86BF3A047DB3}" type="presOf" srcId="{60F295DE-A9FB-49F4-A785-7973B5348BC2}" destId="{43D050D7-09AB-47C5-AD05-E33C3131B32D}" srcOrd="0" destOrd="0" presId="urn:microsoft.com/office/officeart/2005/8/layout/orgChart1"/>
    <dgm:cxn modelId="{E0869510-F779-AE47-AE05-E2C32558C9B1}" type="presOf" srcId="{38CDB80C-AA58-9043-80F3-C0A0A1885375}" destId="{6D3B0D9E-BD43-2149-B3C4-9BBA15FEB927}" srcOrd="0" destOrd="0" presId="urn:microsoft.com/office/officeart/2005/8/layout/orgChart1"/>
    <dgm:cxn modelId="{5C7B4811-BF25-7D44-9B8C-288920658491}" type="presOf" srcId="{A07C042F-7BB5-5A43-A16F-527B2A13B118}" destId="{2AA192D8-5E68-B147-A14F-F0442E30C96B}" srcOrd="0" destOrd="0" presId="urn:microsoft.com/office/officeart/2005/8/layout/orgChart1"/>
    <dgm:cxn modelId="{A1758314-6100-B949-A3F0-B685D1AAE823}" type="presOf" srcId="{23C658B2-8919-6941-A9D1-C156E1F89077}" destId="{649E117A-F5DE-8A41-95C9-08E6DD35BBBA}" srcOrd="0" destOrd="0" presId="urn:microsoft.com/office/officeart/2005/8/layout/orgChart1"/>
    <dgm:cxn modelId="{A4179A19-27C6-A642-AB01-A01D75D3A873}" type="presOf" srcId="{8B47A416-CD56-DA4A-81BE-1602B5D96171}" destId="{A014A1C8-DF6C-C64C-915E-3BBAED1DDE35}" srcOrd="0" destOrd="0" presId="urn:microsoft.com/office/officeart/2005/8/layout/orgChart1"/>
    <dgm:cxn modelId="{56BFE720-4696-CE42-8A17-8E075CCCCD26}" type="presOf" srcId="{733E46B3-F0BE-354D-8146-93C0808ACEE2}" destId="{37CB237C-094D-1D4E-9C5F-C02038F7354E}" srcOrd="0" destOrd="0" presId="urn:microsoft.com/office/officeart/2005/8/layout/orgChart1"/>
    <dgm:cxn modelId="{A1500524-0BE1-465E-AFE2-22145C5E5399}" type="presOf" srcId="{2AC988C4-9E93-4348-BC43-F479EF900017}" destId="{8A7C9C7F-500A-4B79-B8FE-7D968701DD7A}" srcOrd="1" destOrd="0" presId="urn:microsoft.com/office/officeart/2005/8/layout/orgChart1"/>
    <dgm:cxn modelId="{569C4D24-E0E7-A546-A961-9C4AC6A7ADC8}" srcId="{734BC31F-0506-924D-97F0-46BED99CB3D6}" destId="{17F611D5-8160-724E-BCB2-F8EDE6A922C1}" srcOrd="0" destOrd="0" parTransId="{B6EF2AC6-5D53-BE47-B44E-20EC7C2C6AB8}" sibTransId="{FD44CBD1-2DF2-1F47-BB43-950B476BD5E3}"/>
    <dgm:cxn modelId="{1C8DA425-1665-594C-8552-3AA61AA67AAB}" type="presOf" srcId="{B0B07C7E-2AE1-CE45-AE7F-41E57172F8D7}" destId="{5B3D829A-DD28-DF48-8535-E04758FFEBDE}" srcOrd="0" destOrd="0" presId="urn:microsoft.com/office/officeart/2005/8/layout/orgChart1"/>
    <dgm:cxn modelId="{9BE56F26-6A50-1C4A-B9CA-1D5F3D177B27}" srcId="{F33859D9-0CE9-724C-97C2-B233AD34B845}" destId="{9351BDE9-0880-3F47-A50E-1EB1FCD8BC7F}" srcOrd="1" destOrd="0" parTransId="{618F4EC8-ADB4-BE4D-99B7-344AEE56C6E3}" sibTransId="{080A8767-C5DF-224B-AC38-97C1049BB526}"/>
    <dgm:cxn modelId="{FA7E0C29-E443-B042-B8BD-86100B8C1003}" type="presOf" srcId="{8E37B407-9F58-DD40-AEAE-6FA193209A53}" destId="{EF742FD4-0A1A-5A43-AEB5-166CF45D6CEB}" srcOrd="0" destOrd="0" presId="urn:microsoft.com/office/officeart/2005/8/layout/orgChart1"/>
    <dgm:cxn modelId="{274ADC2B-AAB7-F647-9B4E-005ADF75CC45}" type="presOf" srcId="{1FA27A09-AF0D-EA4B-B5BB-319E4C591B05}" destId="{B5C2C764-B8D8-0846-9B2A-D8F4F287F37E}" srcOrd="0" destOrd="0" presId="urn:microsoft.com/office/officeart/2005/8/layout/orgChart1"/>
    <dgm:cxn modelId="{52461A2F-5558-44C4-8AD5-B208D38DCB85}" type="presOf" srcId="{98B3F4BA-ABB3-40BD-80CC-BABB4054523D}" destId="{30FFAC3D-1A49-463F-A844-079391A8712E}" srcOrd="0" destOrd="0" presId="urn:microsoft.com/office/officeart/2005/8/layout/orgChart1"/>
    <dgm:cxn modelId="{2F560431-4450-BE46-A2DD-22022DC44F4E}" type="presOf" srcId="{D35ADD9C-6E75-5245-947D-A709EAD722A3}" destId="{B8B92A44-8072-4D46-984D-64CB9460FA5F}" srcOrd="0" destOrd="0" presId="urn:microsoft.com/office/officeart/2005/8/layout/orgChart1"/>
    <dgm:cxn modelId="{46A6A83D-18B3-094A-B0CA-70B74DE7F05A}" type="presOf" srcId="{6A7F87AE-DDB5-084C-B189-59831027BC5A}" destId="{4881247F-ED57-E148-8DB9-576D89C6A988}" srcOrd="0" destOrd="0" presId="urn:microsoft.com/office/officeart/2005/8/layout/orgChart1"/>
    <dgm:cxn modelId="{FD35F13F-A1BE-D445-A4F2-D888B1FD7369}" type="presOf" srcId="{081EFEE1-50FB-7B48-B176-BA444FC802AA}" destId="{B88A4691-1428-D94E-A7F0-A6F9DCCC27B1}" srcOrd="1" destOrd="0" presId="urn:microsoft.com/office/officeart/2005/8/layout/orgChart1"/>
    <dgm:cxn modelId="{29986640-51C1-EC4F-99A1-766D83F9377E}" srcId="{8067024F-79E0-F842-ACF8-76F204F5B6BA}" destId="{B0B07C7E-2AE1-CE45-AE7F-41E57172F8D7}" srcOrd="2" destOrd="0" parTransId="{6057B5FA-F371-774A-8D47-FF1B770F77BF}" sibTransId="{66AC0CD2-882D-B747-B2DF-EEF2820B732D}"/>
    <dgm:cxn modelId="{C9EA1D62-AEFC-4005-8D89-C7735C923505}" srcId="{8067024F-79E0-F842-ACF8-76F204F5B6BA}" destId="{98B3F4BA-ABB3-40BD-80CC-BABB4054523D}" srcOrd="3" destOrd="0" parTransId="{60F295DE-A9FB-49F4-A785-7973B5348BC2}" sibTransId="{164E633D-FE59-4633-BF7D-7C9C26EFF919}"/>
    <dgm:cxn modelId="{46005C42-7374-4F78-9E5E-F23165D354BE}" srcId="{8067024F-79E0-F842-ACF8-76F204F5B6BA}" destId="{BDB1CB25-B923-4BCA-85CE-D9FDB94E1189}" srcOrd="1" destOrd="0" parTransId="{DDEF69DF-C829-4D59-B847-46A90BE02831}" sibTransId="{7E0762C4-F575-48CD-B86C-332F0AFCD0F0}"/>
    <dgm:cxn modelId="{C4618042-AC5B-934E-8946-F53EC3E1DBD2}" type="presOf" srcId="{C675442A-9BE7-0E44-9AAA-19DABFEE84E9}" destId="{2BDD479E-A0D6-244A-A853-05F67AD55A65}" srcOrd="0" destOrd="0" presId="urn:microsoft.com/office/officeart/2005/8/layout/orgChart1"/>
    <dgm:cxn modelId="{59508D63-AE4B-BF4C-B296-378E1825C2A4}" type="presOf" srcId="{18B26970-B195-8A4A-B6CB-E1AAFADEF259}" destId="{2883239A-CE2A-C540-A51F-C0678BBEEEF0}" srcOrd="0" destOrd="0" presId="urn:microsoft.com/office/officeart/2005/8/layout/orgChart1"/>
    <dgm:cxn modelId="{0B8C0B45-D31A-49BD-B519-0553C967D9AA}" type="presOf" srcId="{20C9F243-B53B-4737-A5D5-59B2F1E099FB}" destId="{30FD3DED-A164-4C32-8C3F-4915A070C32D}" srcOrd="0" destOrd="0" presId="urn:microsoft.com/office/officeart/2005/8/layout/orgChart1"/>
    <dgm:cxn modelId="{AEB53B68-5DFB-D740-A38F-1FCA69A82D07}" type="presOf" srcId="{8802BB80-BBE7-744D-BB95-BF2D6B4533D1}" destId="{11E6DD78-6FCA-7346-83F4-9525997297E2}" srcOrd="0" destOrd="0" presId="urn:microsoft.com/office/officeart/2005/8/layout/orgChart1"/>
    <dgm:cxn modelId="{BCD2B348-BD84-A541-930D-1C77B17A2389}" type="presOf" srcId="{D35ADD9C-6E75-5245-947D-A709EAD722A3}" destId="{9ED944C9-D11A-D64C-BD35-7D1B414BE584}" srcOrd="1" destOrd="0" presId="urn:microsoft.com/office/officeart/2005/8/layout/orgChart1"/>
    <dgm:cxn modelId="{82A14B6A-9463-4E9A-96A0-F04CBA88D4EF}" type="presOf" srcId="{965DFB64-3C9B-4DB8-A2C2-6566DAECD0BD}" destId="{84691CC0-73B4-4CDC-8825-858485FD3331}" srcOrd="0" destOrd="0" presId="urn:microsoft.com/office/officeart/2005/8/layout/orgChart1"/>
    <dgm:cxn modelId="{89A7546D-B2F5-402D-B6D4-E6F300138CE5}" type="presOf" srcId="{965DFB64-3C9B-4DB8-A2C2-6566DAECD0BD}" destId="{1A3E0460-9D24-486F-84EB-9D7262BCD9D7}" srcOrd="1" destOrd="0" presId="urn:microsoft.com/office/officeart/2005/8/layout/orgChart1"/>
    <dgm:cxn modelId="{1A3B5A70-7781-2E4C-A0CC-43759F048F39}" srcId="{D35ADD9C-6E75-5245-947D-A709EAD722A3}" destId="{6A7F87AE-DDB5-084C-B189-59831027BC5A}" srcOrd="0" destOrd="0" parTransId="{8E37B407-9F58-DD40-AEAE-6FA193209A53}" sibTransId="{F482195E-E894-D545-8273-F56F5881A80A}"/>
    <dgm:cxn modelId="{19684951-FDA7-E148-9450-259BE515C335}" type="presOf" srcId="{6A7F87AE-DDB5-084C-B189-59831027BC5A}" destId="{B2E0F3F1-2618-604B-84C8-647A7C13B489}" srcOrd="1" destOrd="0" presId="urn:microsoft.com/office/officeart/2005/8/layout/orgChart1"/>
    <dgm:cxn modelId="{8FCBE455-DE13-9343-A8D0-D47555F50197}" type="presOf" srcId="{17F611D5-8160-724E-BCB2-F8EDE6A922C1}" destId="{D3A525C6-104D-174A-A21D-F2C0EB5114B8}" srcOrd="1" destOrd="0" presId="urn:microsoft.com/office/officeart/2005/8/layout/orgChart1"/>
    <dgm:cxn modelId="{A6F2B656-59A5-F544-8BE6-F214B8582965}" srcId="{17F611D5-8160-724E-BCB2-F8EDE6A922C1}" destId="{D35ADD9C-6E75-5245-947D-A709EAD722A3}" srcOrd="2" destOrd="0" parTransId="{3788D25D-EF87-F64C-AD7D-6D2A1C9D0360}" sibTransId="{B4ABD727-FD6C-8746-BCEA-93FD05DB53A7}"/>
    <dgm:cxn modelId="{5DE8FC77-1F8D-6D43-B2FE-DD20E7485669}" type="presOf" srcId="{081EFEE1-50FB-7B48-B176-BA444FC802AA}" destId="{80A81E78-1174-0843-B019-55CDE96A7564}" srcOrd="0" destOrd="0" presId="urn:microsoft.com/office/officeart/2005/8/layout/orgChart1"/>
    <dgm:cxn modelId="{9493A359-6B9C-4F43-A75B-4E0E617C38FA}" type="presOf" srcId="{B0B07C7E-2AE1-CE45-AE7F-41E57172F8D7}" destId="{AFF32881-8901-2A47-8748-5CBE6E328F79}" srcOrd="1" destOrd="0" presId="urn:microsoft.com/office/officeart/2005/8/layout/orgChart1"/>
    <dgm:cxn modelId="{41E5175A-079F-4F41-90AF-7D3F9CFDD4E0}" srcId="{D35ADD9C-6E75-5245-947D-A709EAD722A3}" destId="{17697BC0-2B2D-B64B-9F11-8F045B0343E7}" srcOrd="1" destOrd="0" parTransId="{8802BB80-BBE7-744D-BB95-BF2D6B4533D1}" sibTransId="{40EFE5DE-F530-5C4D-9E72-38420F3411B6}"/>
    <dgm:cxn modelId="{791C377D-35CE-A74C-9732-B9E8D08BE275}" type="presOf" srcId="{D0506CDE-F93D-844B-85EA-0EC6520FC390}" destId="{6773FC1E-FC0B-F246-B1FE-FDD376135F3F}" srcOrd="0" destOrd="0" presId="urn:microsoft.com/office/officeart/2005/8/layout/orgChart1"/>
    <dgm:cxn modelId="{6FA95380-11C9-AE4B-B0D4-8FC179A49B9B}" srcId="{C675442A-9BE7-0E44-9AAA-19DABFEE84E9}" destId="{1FA27A09-AF0D-EA4B-B5BB-319E4C591B05}" srcOrd="1" destOrd="0" parTransId="{733E46B3-F0BE-354D-8146-93C0808ACEE2}" sibTransId="{73357FC6-9A16-FA4E-AB75-E7D3B48D14A4}"/>
    <dgm:cxn modelId="{A1C47888-9F51-E84A-951A-1BDC7171CCD9}" type="presOf" srcId="{734BC31F-0506-924D-97F0-46BED99CB3D6}" destId="{04B5690C-761B-664D-A176-D9D8C6F15FD8}" srcOrd="0" destOrd="0" presId="urn:microsoft.com/office/officeart/2005/8/layout/orgChart1"/>
    <dgm:cxn modelId="{EC14488F-8B98-4B4D-9480-D8F295388A8F}" type="presOf" srcId="{BDB1CB25-B923-4BCA-85CE-D9FDB94E1189}" destId="{DB40225A-4060-4EF0-822A-406BDA7EE721}" srcOrd="1" destOrd="0" presId="urn:microsoft.com/office/officeart/2005/8/layout/orgChart1"/>
    <dgm:cxn modelId="{E460E294-5B8F-D14E-BF12-1F77F3D01AF8}" type="presOf" srcId="{1FA27A09-AF0D-EA4B-B5BB-319E4C591B05}" destId="{1A0D414F-0DB3-994F-B8C3-EA1F89DA9706}" srcOrd="1" destOrd="0" presId="urn:microsoft.com/office/officeart/2005/8/layout/orgChart1"/>
    <dgm:cxn modelId="{2D630A95-45AF-4240-968D-F33D3B7AD214}" type="presOf" srcId="{98B3F4BA-ABB3-40BD-80CC-BABB4054523D}" destId="{817C9FA8-D285-4EAD-BA4E-A0E95D1007D2}" srcOrd="1" destOrd="0" presId="urn:microsoft.com/office/officeart/2005/8/layout/orgChart1"/>
    <dgm:cxn modelId="{4318DE98-1770-9D4F-96D2-85E1C2808E00}" srcId="{C675442A-9BE7-0E44-9AAA-19DABFEE84E9}" destId="{A07C042F-7BB5-5A43-A16F-527B2A13B118}" srcOrd="0" destOrd="0" parTransId="{725CC57E-205C-6E47-AA63-62F872A6FE1F}" sibTransId="{30A64E33-2556-2B43-9E00-F60B29B35B16}"/>
    <dgm:cxn modelId="{A9CDE498-3953-5D44-BA6E-167DC015A7CF}" srcId="{F33859D9-0CE9-724C-97C2-B233AD34B845}" destId="{081EFEE1-50FB-7B48-B176-BA444FC802AA}" srcOrd="2" destOrd="0" parTransId="{BD99360E-9621-754F-BD0E-92FD01CC4EB3}" sibTransId="{91F50229-3ECA-2D40-95B5-F11785EEA472}"/>
    <dgm:cxn modelId="{2CB2AF99-D5F6-7444-B1B5-1AC5ABAB3DEB}" type="presOf" srcId="{F33859D9-0CE9-724C-97C2-B233AD34B845}" destId="{561BD19C-B3A3-E640-A3A6-05FF542B9924}" srcOrd="0" destOrd="0" presId="urn:microsoft.com/office/officeart/2005/8/layout/orgChart1"/>
    <dgm:cxn modelId="{7E2AC7A0-4C99-AC4A-9C41-D5F85C602341}" type="presOf" srcId="{6057B5FA-F371-774A-8D47-FF1B770F77BF}" destId="{DCC88755-F936-4348-91B1-2F99D70ABC8D}" srcOrd="0" destOrd="0" presId="urn:microsoft.com/office/officeart/2005/8/layout/orgChart1"/>
    <dgm:cxn modelId="{5DC02EA4-0181-E54A-AA34-575A261F7198}" type="presOf" srcId="{17697BC0-2B2D-B64B-9F11-8F045B0343E7}" destId="{CA78E59A-EC7F-9440-96D7-B18B78E2471E}" srcOrd="0" destOrd="0" presId="urn:microsoft.com/office/officeart/2005/8/layout/orgChart1"/>
    <dgm:cxn modelId="{ED2B1BAC-A5AE-2D45-B127-2B6025B04B24}" type="presOf" srcId="{BD99360E-9621-754F-BD0E-92FD01CC4EB3}" destId="{10C21D23-72BF-4D49-BBD3-7A7CDA0A69E8}" srcOrd="0" destOrd="0" presId="urn:microsoft.com/office/officeart/2005/8/layout/orgChart1"/>
    <dgm:cxn modelId="{5963BDB2-1068-4C32-8CFB-04FCD9E0A9D5}" srcId="{D35ADD9C-6E75-5245-947D-A709EAD722A3}" destId="{965DFB64-3C9B-4DB8-A2C2-6566DAECD0BD}" srcOrd="2" destOrd="0" parTransId="{CD10B91A-E023-4526-ABEC-C2F9626BD920}" sibTransId="{86ED160C-13EE-4CD6-BCB8-5695BC717106}"/>
    <dgm:cxn modelId="{A799A1B6-7AD6-4249-893E-A5DE12CDDD8F}" type="presOf" srcId="{F33859D9-0CE9-724C-97C2-B233AD34B845}" destId="{73792952-792B-804A-85B0-8ED892661CB4}" srcOrd="1" destOrd="0" presId="urn:microsoft.com/office/officeart/2005/8/layout/orgChart1"/>
    <dgm:cxn modelId="{098160C4-5202-1B4B-B05E-969DF4F72C19}" type="presOf" srcId="{9351BDE9-0880-3F47-A50E-1EB1FCD8BC7F}" destId="{68DAF3DE-9AB8-7D48-BA6C-5633FC9C9519}" srcOrd="0" destOrd="0" presId="urn:microsoft.com/office/officeart/2005/8/layout/orgChart1"/>
    <dgm:cxn modelId="{523299C6-500D-49E9-9172-13B7D6E4B37F}" type="presOf" srcId="{DDEF69DF-C829-4D59-B847-46A90BE02831}" destId="{910FCE71-7AC8-42F7-85DA-699871BB53E7}" srcOrd="0" destOrd="0" presId="urn:microsoft.com/office/officeart/2005/8/layout/orgChart1"/>
    <dgm:cxn modelId="{5E8525C7-B0E5-634B-8623-442E18E4ABB2}" type="presOf" srcId="{C675442A-9BE7-0E44-9AAA-19DABFEE84E9}" destId="{1D34CD57-5943-D648-939D-2CACA427BF31}" srcOrd="1" destOrd="0" presId="urn:microsoft.com/office/officeart/2005/8/layout/orgChart1"/>
    <dgm:cxn modelId="{BB27F2D0-3B2B-7146-9577-4D45081EE92E}" srcId="{17F611D5-8160-724E-BCB2-F8EDE6A922C1}" destId="{F33859D9-0CE9-724C-97C2-B233AD34B845}" srcOrd="3" destOrd="0" parTransId="{8B47A416-CD56-DA4A-81BE-1602B5D96171}" sibTransId="{33070E89-6989-FF45-9EB7-FDBF094CA78F}"/>
    <dgm:cxn modelId="{6FE6C1D3-69D7-BF41-B2E3-52B32BD81DF7}" type="presOf" srcId="{8067024F-79E0-F842-ACF8-76F204F5B6BA}" destId="{41EDA359-F49C-4E41-BAB1-0E2D81B282EA}" srcOrd="1" destOrd="0" presId="urn:microsoft.com/office/officeart/2005/8/layout/orgChart1"/>
    <dgm:cxn modelId="{25BA01D6-66EC-7C4E-806C-AB591C6D78D2}" srcId="{17F611D5-8160-724E-BCB2-F8EDE6A922C1}" destId="{8067024F-79E0-F842-ACF8-76F204F5B6BA}" srcOrd="0" destOrd="0" parTransId="{18B26970-B195-8A4A-B6CB-E1AAFADEF259}" sibTransId="{47C410EA-4642-9D4A-9F8E-A102EB4C9002}"/>
    <dgm:cxn modelId="{448412D7-6929-EF4F-AA7A-F10632BDF8FA}" srcId="{17F611D5-8160-724E-BCB2-F8EDE6A922C1}" destId="{C675442A-9BE7-0E44-9AAA-19DABFEE84E9}" srcOrd="1" destOrd="0" parTransId="{D0506CDE-F93D-844B-85EA-0EC6520FC390}" sibTransId="{217732E6-8D33-874F-8CE4-74E77123B042}"/>
    <dgm:cxn modelId="{1221B2D9-A186-F242-AC3A-FEA1F2E8C26D}" type="presOf" srcId="{17F611D5-8160-724E-BCB2-F8EDE6A922C1}" destId="{9AEA596D-3CFA-BE4E-B86F-BF1E774F6562}" srcOrd="0" destOrd="0" presId="urn:microsoft.com/office/officeart/2005/8/layout/orgChart1"/>
    <dgm:cxn modelId="{571949DD-868D-E74C-9B93-CA7760FDBC07}" srcId="{8067024F-79E0-F842-ACF8-76F204F5B6BA}" destId="{38CDB80C-AA58-9043-80F3-C0A0A1885375}" srcOrd="0" destOrd="0" parTransId="{23C658B2-8919-6941-A9D1-C156E1F89077}" sibTransId="{F030B013-B501-E646-BFFA-B4D65F857D48}"/>
    <dgm:cxn modelId="{42F474DE-0344-E843-9AFD-861DECE24383}" type="presOf" srcId="{3788D25D-EF87-F64C-AD7D-6D2A1C9D0360}" destId="{83396C3C-22A3-A94C-BE8B-0B2220BDC22F}" srcOrd="0" destOrd="0" presId="urn:microsoft.com/office/officeart/2005/8/layout/orgChart1"/>
    <dgm:cxn modelId="{903E29E0-9315-4983-A68D-239ACAAF2E32}" srcId="{8067024F-79E0-F842-ACF8-76F204F5B6BA}" destId="{2AC988C4-9E93-4348-BC43-F479EF900017}" srcOrd="4" destOrd="0" parTransId="{20C9F243-B53B-4737-A5D5-59B2F1E099FB}" sibTransId="{0EFADE33-7223-4887-B1F0-EF6907CCF0AA}"/>
    <dgm:cxn modelId="{34B2D7E2-2130-4E77-9C0B-30381A158526}" type="presOf" srcId="{BDB1CB25-B923-4BCA-85CE-D9FDB94E1189}" destId="{39455288-5C66-458E-A6F0-78A7B23EAC14}" srcOrd="0" destOrd="0" presId="urn:microsoft.com/office/officeart/2005/8/layout/orgChart1"/>
    <dgm:cxn modelId="{8F4549E3-606B-1648-A509-5D103A93BC8C}" type="presOf" srcId="{C8C3F430-D674-D24B-80BA-EFF6E60ACB2F}" destId="{B0900271-AA44-5245-9960-1EEC2E416AD8}" srcOrd="0" destOrd="0" presId="urn:microsoft.com/office/officeart/2005/8/layout/orgChart1"/>
    <dgm:cxn modelId="{F3D1E2E3-10B3-2744-9EDC-730281FE9160}" type="presOf" srcId="{725CC57E-205C-6E47-AA63-62F872A6FE1F}" destId="{2460D55F-3DDC-5E43-8D49-B30E82E64E7A}" srcOrd="0" destOrd="0" presId="urn:microsoft.com/office/officeart/2005/8/layout/orgChart1"/>
    <dgm:cxn modelId="{6A4C02E7-64DA-2F45-B020-1C99BD2C9DCF}" type="presOf" srcId="{C8C3F430-D674-D24B-80BA-EFF6E60ACB2F}" destId="{E7003722-1DD1-9040-83BD-26ECFA868FB0}" srcOrd="1" destOrd="0" presId="urn:microsoft.com/office/officeart/2005/8/layout/orgChart1"/>
    <dgm:cxn modelId="{3A2E3DE8-CA00-5642-B606-AE9C25F2A29D}" type="presOf" srcId="{8692A4FE-BD5F-374E-9DA4-F3FF2C1988B6}" destId="{F2E7A977-45F1-F042-BBE7-57B9DBF3A049}" srcOrd="0" destOrd="0" presId="urn:microsoft.com/office/officeart/2005/8/layout/orgChart1"/>
    <dgm:cxn modelId="{ADC3DBEF-D010-D542-8D38-5A7856F70CE0}" type="presOf" srcId="{A07C042F-7BB5-5A43-A16F-527B2A13B118}" destId="{52483928-427E-BE48-8C17-9D7E2D580A4C}" srcOrd="1" destOrd="0" presId="urn:microsoft.com/office/officeart/2005/8/layout/orgChart1"/>
    <dgm:cxn modelId="{50D11FF4-D2CA-3F4E-8681-4EEBF975C378}" type="presOf" srcId="{17697BC0-2B2D-B64B-9F11-8F045B0343E7}" destId="{D3FBB037-002F-5A4B-934C-872D160E0040}" srcOrd="1" destOrd="0" presId="urn:microsoft.com/office/officeart/2005/8/layout/orgChart1"/>
    <dgm:cxn modelId="{C900DF80-FDA1-CC49-9722-06CA3A525EF0}" type="presParOf" srcId="{04B5690C-761B-664D-A176-D9D8C6F15FD8}" destId="{9CD41C05-66D8-CF40-ABE9-6219288EC69E}" srcOrd="0" destOrd="0" presId="urn:microsoft.com/office/officeart/2005/8/layout/orgChart1"/>
    <dgm:cxn modelId="{49E50A3C-12DD-134C-92AC-5C726915CA23}" type="presParOf" srcId="{9CD41C05-66D8-CF40-ABE9-6219288EC69E}" destId="{16247F51-6252-D041-83B5-89C1D47916C5}" srcOrd="0" destOrd="0" presId="urn:microsoft.com/office/officeart/2005/8/layout/orgChart1"/>
    <dgm:cxn modelId="{AADF3752-C909-5A44-A7C0-0A5327AEDDA3}" type="presParOf" srcId="{16247F51-6252-D041-83B5-89C1D47916C5}" destId="{9AEA596D-3CFA-BE4E-B86F-BF1E774F6562}" srcOrd="0" destOrd="0" presId="urn:microsoft.com/office/officeart/2005/8/layout/orgChart1"/>
    <dgm:cxn modelId="{8534863B-DE2A-0245-8298-FFD210DAB429}" type="presParOf" srcId="{16247F51-6252-D041-83B5-89C1D47916C5}" destId="{D3A525C6-104D-174A-A21D-F2C0EB5114B8}" srcOrd="1" destOrd="0" presId="urn:microsoft.com/office/officeart/2005/8/layout/orgChart1"/>
    <dgm:cxn modelId="{4229B097-3C81-2543-87C8-D1B3D5EA6134}" type="presParOf" srcId="{9CD41C05-66D8-CF40-ABE9-6219288EC69E}" destId="{369AD74D-F50C-864B-9ECF-413C15D66405}" srcOrd="1" destOrd="0" presId="urn:microsoft.com/office/officeart/2005/8/layout/orgChart1"/>
    <dgm:cxn modelId="{FCC98FFA-EA77-EA43-AD46-EDB6E6DD84BB}" type="presParOf" srcId="{369AD74D-F50C-864B-9ECF-413C15D66405}" destId="{2883239A-CE2A-C540-A51F-C0678BBEEEF0}" srcOrd="0" destOrd="0" presId="urn:microsoft.com/office/officeart/2005/8/layout/orgChart1"/>
    <dgm:cxn modelId="{86DB7DCA-1F3B-0141-94C9-2B4E9F6A6058}" type="presParOf" srcId="{369AD74D-F50C-864B-9ECF-413C15D66405}" destId="{D9643AB9-E16A-F341-B9CF-42AF6F3BC2FC}" srcOrd="1" destOrd="0" presId="urn:microsoft.com/office/officeart/2005/8/layout/orgChart1"/>
    <dgm:cxn modelId="{73C3247B-3851-5246-978E-F8D334586868}" type="presParOf" srcId="{D9643AB9-E16A-F341-B9CF-42AF6F3BC2FC}" destId="{A858F62A-B726-7D46-A64E-442F5CB797B1}" srcOrd="0" destOrd="0" presId="urn:microsoft.com/office/officeart/2005/8/layout/orgChart1"/>
    <dgm:cxn modelId="{22ED8108-6FC7-5548-B077-8D4D9B6C989D}" type="presParOf" srcId="{A858F62A-B726-7D46-A64E-442F5CB797B1}" destId="{F64E01DB-F387-D540-B796-522568311E91}" srcOrd="0" destOrd="0" presId="urn:microsoft.com/office/officeart/2005/8/layout/orgChart1"/>
    <dgm:cxn modelId="{E8644436-D71D-6041-A8F6-E1FDBD6B784B}" type="presParOf" srcId="{A858F62A-B726-7D46-A64E-442F5CB797B1}" destId="{41EDA359-F49C-4E41-BAB1-0E2D81B282EA}" srcOrd="1" destOrd="0" presId="urn:microsoft.com/office/officeart/2005/8/layout/orgChart1"/>
    <dgm:cxn modelId="{4126E376-F04B-C54F-9AC1-B4B6CD3A7409}" type="presParOf" srcId="{D9643AB9-E16A-F341-B9CF-42AF6F3BC2FC}" destId="{02706AAE-E984-7C4C-B569-23540F75289D}" srcOrd="1" destOrd="0" presId="urn:microsoft.com/office/officeart/2005/8/layout/orgChart1"/>
    <dgm:cxn modelId="{EC3055B7-A022-FC4F-B0E1-E23AE8F65E35}" type="presParOf" srcId="{02706AAE-E984-7C4C-B569-23540F75289D}" destId="{649E117A-F5DE-8A41-95C9-08E6DD35BBBA}" srcOrd="0" destOrd="0" presId="urn:microsoft.com/office/officeart/2005/8/layout/orgChart1"/>
    <dgm:cxn modelId="{12023AFE-A9CB-A545-BEA3-8C5DEE6E8615}" type="presParOf" srcId="{02706AAE-E984-7C4C-B569-23540F75289D}" destId="{3B8295F0-F19C-8A4F-B4A9-81FB3C17AE08}" srcOrd="1" destOrd="0" presId="urn:microsoft.com/office/officeart/2005/8/layout/orgChart1"/>
    <dgm:cxn modelId="{801FD4D3-95D9-384A-BAF1-1417CF64B85D}" type="presParOf" srcId="{3B8295F0-F19C-8A4F-B4A9-81FB3C17AE08}" destId="{DEE38376-DE7A-2040-B600-2F37BB34FB74}" srcOrd="0" destOrd="0" presId="urn:microsoft.com/office/officeart/2005/8/layout/orgChart1"/>
    <dgm:cxn modelId="{633EFE8C-2BE4-2B4A-9980-2866388B05DE}" type="presParOf" srcId="{DEE38376-DE7A-2040-B600-2F37BB34FB74}" destId="{6D3B0D9E-BD43-2149-B3C4-9BBA15FEB927}" srcOrd="0" destOrd="0" presId="urn:microsoft.com/office/officeart/2005/8/layout/orgChart1"/>
    <dgm:cxn modelId="{61D6BB44-9699-CF49-A4F6-58D61052D901}" type="presParOf" srcId="{DEE38376-DE7A-2040-B600-2F37BB34FB74}" destId="{3CE80CF1-1E13-8A4D-A453-ABC9FEB455B0}" srcOrd="1" destOrd="0" presId="urn:microsoft.com/office/officeart/2005/8/layout/orgChart1"/>
    <dgm:cxn modelId="{3A483A7C-0704-944F-8043-E060AA5E1C0F}" type="presParOf" srcId="{3B8295F0-F19C-8A4F-B4A9-81FB3C17AE08}" destId="{687A86BD-113D-704E-80B9-ACE6670C3A0F}" srcOrd="1" destOrd="0" presId="urn:microsoft.com/office/officeart/2005/8/layout/orgChart1"/>
    <dgm:cxn modelId="{0B968BDA-F7B2-3C42-8D67-478FA8DD63C4}" type="presParOf" srcId="{3B8295F0-F19C-8A4F-B4A9-81FB3C17AE08}" destId="{48BA3FCC-9D0A-4C4F-84FC-AE8C7C3AC8BB}" srcOrd="2" destOrd="0" presId="urn:microsoft.com/office/officeart/2005/8/layout/orgChart1"/>
    <dgm:cxn modelId="{5D55C8B2-D77B-4D04-A669-9C9685A026CC}" type="presParOf" srcId="{02706AAE-E984-7C4C-B569-23540F75289D}" destId="{910FCE71-7AC8-42F7-85DA-699871BB53E7}" srcOrd="2" destOrd="0" presId="urn:microsoft.com/office/officeart/2005/8/layout/orgChart1"/>
    <dgm:cxn modelId="{F913E449-A9B0-4BD6-810A-5B1467CAD2A8}" type="presParOf" srcId="{02706AAE-E984-7C4C-B569-23540F75289D}" destId="{ACE9378E-A13C-49FE-9109-9D7218FCD5E3}" srcOrd="3" destOrd="0" presId="urn:microsoft.com/office/officeart/2005/8/layout/orgChart1"/>
    <dgm:cxn modelId="{C66D5036-C27C-4C0D-91BC-384EB709FC1F}" type="presParOf" srcId="{ACE9378E-A13C-49FE-9109-9D7218FCD5E3}" destId="{52CAE932-F771-448B-A1B7-9A8DF3B9D2B4}" srcOrd="0" destOrd="0" presId="urn:microsoft.com/office/officeart/2005/8/layout/orgChart1"/>
    <dgm:cxn modelId="{39A9DDD6-4E06-4A09-9EC1-A55109C72D89}" type="presParOf" srcId="{52CAE932-F771-448B-A1B7-9A8DF3B9D2B4}" destId="{39455288-5C66-458E-A6F0-78A7B23EAC14}" srcOrd="0" destOrd="0" presId="urn:microsoft.com/office/officeart/2005/8/layout/orgChart1"/>
    <dgm:cxn modelId="{0E9ABBF9-C247-4194-BD56-A561800997CD}" type="presParOf" srcId="{52CAE932-F771-448B-A1B7-9A8DF3B9D2B4}" destId="{DB40225A-4060-4EF0-822A-406BDA7EE721}" srcOrd="1" destOrd="0" presId="urn:microsoft.com/office/officeart/2005/8/layout/orgChart1"/>
    <dgm:cxn modelId="{34892FA6-9E2B-459A-B6F9-2D466D86FB7F}" type="presParOf" srcId="{ACE9378E-A13C-49FE-9109-9D7218FCD5E3}" destId="{8F1F82C7-E5A1-417D-8A7D-79BFA1DA8D12}" srcOrd="1" destOrd="0" presId="urn:microsoft.com/office/officeart/2005/8/layout/orgChart1"/>
    <dgm:cxn modelId="{C8C764BC-9734-4A53-BB99-8481F8DD52EB}" type="presParOf" srcId="{ACE9378E-A13C-49FE-9109-9D7218FCD5E3}" destId="{38C85F69-193D-436E-BDD4-6D17A03065E0}" srcOrd="2" destOrd="0" presId="urn:microsoft.com/office/officeart/2005/8/layout/orgChart1"/>
    <dgm:cxn modelId="{3802DC87-5E84-364F-A1D1-B5D8859D1C7F}" type="presParOf" srcId="{02706AAE-E984-7C4C-B569-23540F75289D}" destId="{DCC88755-F936-4348-91B1-2F99D70ABC8D}" srcOrd="4" destOrd="0" presId="urn:microsoft.com/office/officeart/2005/8/layout/orgChart1"/>
    <dgm:cxn modelId="{83616E34-A9B2-0541-93AB-B493A6E295AF}" type="presParOf" srcId="{02706AAE-E984-7C4C-B569-23540F75289D}" destId="{47088AA6-4CC7-0842-8D6E-3D8A90191F5C}" srcOrd="5" destOrd="0" presId="urn:microsoft.com/office/officeart/2005/8/layout/orgChart1"/>
    <dgm:cxn modelId="{CA8E3D90-2881-F843-A5DB-D11A076BA187}" type="presParOf" srcId="{47088AA6-4CC7-0842-8D6E-3D8A90191F5C}" destId="{8E5468AC-A1D6-6B44-A06F-6EE2EC196716}" srcOrd="0" destOrd="0" presId="urn:microsoft.com/office/officeart/2005/8/layout/orgChart1"/>
    <dgm:cxn modelId="{EBB08D08-676A-3F44-B655-E0EF020EDC50}" type="presParOf" srcId="{8E5468AC-A1D6-6B44-A06F-6EE2EC196716}" destId="{5B3D829A-DD28-DF48-8535-E04758FFEBDE}" srcOrd="0" destOrd="0" presId="urn:microsoft.com/office/officeart/2005/8/layout/orgChart1"/>
    <dgm:cxn modelId="{D515A670-2C4C-6A40-9937-4D128F9A7FF7}" type="presParOf" srcId="{8E5468AC-A1D6-6B44-A06F-6EE2EC196716}" destId="{AFF32881-8901-2A47-8748-5CBE6E328F79}" srcOrd="1" destOrd="0" presId="urn:microsoft.com/office/officeart/2005/8/layout/orgChart1"/>
    <dgm:cxn modelId="{374AA3EA-BA57-FF49-A12A-3FEC4B6B817C}" type="presParOf" srcId="{47088AA6-4CC7-0842-8D6E-3D8A90191F5C}" destId="{A4D22937-32AC-3740-8BF0-F310A51452AA}" srcOrd="1" destOrd="0" presId="urn:microsoft.com/office/officeart/2005/8/layout/orgChart1"/>
    <dgm:cxn modelId="{4B5A0903-C303-EB45-98E1-EE7A31A5C182}" type="presParOf" srcId="{47088AA6-4CC7-0842-8D6E-3D8A90191F5C}" destId="{FBC62B2D-6FD7-6E41-B036-D4CD8393E930}" srcOrd="2" destOrd="0" presId="urn:microsoft.com/office/officeart/2005/8/layout/orgChart1"/>
    <dgm:cxn modelId="{07C53DA0-6180-448A-A146-5C988DEFB28C}" type="presParOf" srcId="{02706AAE-E984-7C4C-B569-23540F75289D}" destId="{43D050D7-09AB-47C5-AD05-E33C3131B32D}" srcOrd="6" destOrd="0" presId="urn:microsoft.com/office/officeart/2005/8/layout/orgChart1"/>
    <dgm:cxn modelId="{CB832356-BE05-40E0-8631-52B5F8B74306}" type="presParOf" srcId="{02706AAE-E984-7C4C-B569-23540F75289D}" destId="{8DBAB399-1821-4CEE-803A-73F189AE0C1C}" srcOrd="7" destOrd="0" presId="urn:microsoft.com/office/officeart/2005/8/layout/orgChart1"/>
    <dgm:cxn modelId="{5F85AC94-A3B2-44B6-8E1D-EBE188E27648}" type="presParOf" srcId="{8DBAB399-1821-4CEE-803A-73F189AE0C1C}" destId="{17134A1E-E3F8-463E-B0E0-7440EAA4E939}" srcOrd="0" destOrd="0" presId="urn:microsoft.com/office/officeart/2005/8/layout/orgChart1"/>
    <dgm:cxn modelId="{7F9845F0-2C2C-43FD-8E59-83502708BCA7}" type="presParOf" srcId="{17134A1E-E3F8-463E-B0E0-7440EAA4E939}" destId="{30FFAC3D-1A49-463F-A844-079391A8712E}" srcOrd="0" destOrd="0" presId="urn:microsoft.com/office/officeart/2005/8/layout/orgChart1"/>
    <dgm:cxn modelId="{FF14E14B-14CB-4253-9CD5-CE881304C8AF}" type="presParOf" srcId="{17134A1E-E3F8-463E-B0E0-7440EAA4E939}" destId="{817C9FA8-D285-4EAD-BA4E-A0E95D1007D2}" srcOrd="1" destOrd="0" presId="urn:microsoft.com/office/officeart/2005/8/layout/orgChart1"/>
    <dgm:cxn modelId="{E9499025-61C8-4B96-8823-1B62FF038B5A}" type="presParOf" srcId="{8DBAB399-1821-4CEE-803A-73F189AE0C1C}" destId="{38ABAB53-48C5-427B-ACAA-8048BC20C246}" srcOrd="1" destOrd="0" presId="urn:microsoft.com/office/officeart/2005/8/layout/orgChart1"/>
    <dgm:cxn modelId="{96341967-7B5D-4DA3-9C9B-4146EAEA6CFE}" type="presParOf" srcId="{8DBAB399-1821-4CEE-803A-73F189AE0C1C}" destId="{2F3E942F-CFB1-483D-9B7E-BD9FB935DEA5}" srcOrd="2" destOrd="0" presId="urn:microsoft.com/office/officeart/2005/8/layout/orgChart1"/>
    <dgm:cxn modelId="{2906F914-B121-40DF-B834-23A9AD8EFE94}" type="presParOf" srcId="{02706AAE-E984-7C4C-B569-23540F75289D}" destId="{30FD3DED-A164-4C32-8C3F-4915A070C32D}" srcOrd="8" destOrd="0" presId="urn:microsoft.com/office/officeart/2005/8/layout/orgChart1"/>
    <dgm:cxn modelId="{75CAEED2-5EB5-4C0B-8E9B-836DC6BC9565}" type="presParOf" srcId="{02706AAE-E984-7C4C-B569-23540F75289D}" destId="{27B468CB-A789-4E5F-972C-FDE952F12A83}" srcOrd="9" destOrd="0" presId="urn:microsoft.com/office/officeart/2005/8/layout/orgChart1"/>
    <dgm:cxn modelId="{4E2FD132-B921-4868-9780-6EBE8B62286A}" type="presParOf" srcId="{27B468CB-A789-4E5F-972C-FDE952F12A83}" destId="{09842805-2C33-4CB8-9C50-317EB189F232}" srcOrd="0" destOrd="0" presId="urn:microsoft.com/office/officeart/2005/8/layout/orgChart1"/>
    <dgm:cxn modelId="{AD9A922A-7982-4452-BF26-529A1182F060}" type="presParOf" srcId="{09842805-2C33-4CB8-9C50-317EB189F232}" destId="{01A43ED0-BFFC-456E-BF81-AD03D35DB201}" srcOrd="0" destOrd="0" presId="urn:microsoft.com/office/officeart/2005/8/layout/orgChart1"/>
    <dgm:cxn modelId="{B18E33B0-203C-481D-A91F-81BF1B3D7078}" type="presParOf" srcId="{09842805-2C33-4CB8-9C50-317EB189F232}" destId="{8A7C9C7F-500A-4B79-B8FE-7D968701DD7A}" srcOrd="1" destOrd="0" presId="urn:microsoft.com/office/officeart/2005/8/layout/orgChart1"/>
    <dgm:cxn modelId="{C2C24046-C327-4EF5-B1D1-94651DAED00B}" type="presParOf" srcId="{27B468CB-A789-4E5F-972C-FDE952F12A83}" destId="{9792C87B-484F-4E8F-BC56-2A6771B5B719}" srcOrd="1" destOrd="0" presId="urn:microsoft.com/office/officeart/2005/8/layout/orgChart1"/>
    <dgm:cxn modelId="{D971F00D-CEA5-4152-8043-98E60D780DAC}" type="presParOf" srcId="{27B468CB-A789-4E5F-972C-FDE952F12A83}" destId="{DB1EF3C6-C91B-49C7-9DCF-03537C6F1375}" srcOrd="2" destOrd="0" presId="urn:microsoft.com/office/officeart/2005/8/layout/orgChart1"/>
    <dgm:cxn modelId="{B0556298-F101-B949-9158-02F057D985FB}" type="presParOf" srcId="{D9643AB9-E16A-F341-B9CF-42AF6F3BC2FC}" destId="{3E0293C8-39DF-8542-9571-13568B513878}" srcOrd="2" destOrd="0" presId="urn:microsoft.com/office/officeart/2005/8/layout/orgChart1"/>
    <dgm:cxn modelId="{F372A81C-61CC-6C4B-98B3-F7D445C6584F}" type="presParOf" srcId="{369AD74D-F50C-864B-9ECF-413C15D66405}" destId="{6773FC1E-FC0B-F246-B1FE-FDD376135F3F}" srcOrd="2" destOrd="0" presId="urn:microsoft.com/office/officeart/2005/8/layout/orgChart1"/>
    <dgm:cxn modelId="{78676829-A3C2-D346-A951-BF3FAD9E3C06}" type="presParOf" srcId="{369AD74D-F50C-864B-9ECF-413C15D66405}" destId="{8A567DB2-1524-F242-83E2-D7DCD389A963}" srcOrd="3" destOrd="0" presId="urn:microsoft.com/office/officeart/2005/8/layout/orgChart1"/>
    <dgm:cxn modelId="{C307ECF4-457F-384D-AC6D-1F3A44C5A8EA}" type="presParOf" srcId="{8A567DB2-1524-F242-83E2-D7DCD389A963}" destId="{F4C0FA09-851D-224A-B476-B305DAA78E75}" srcOrd="0" destOrd="0" presId="urn:microsoft.com/office/officeart/2005/8/layout/orgChart1"/>
    <dgm:cxn modelId="{C967355C-246B-2D44-812B-37A55FEB7613}" type="presParOf" srcId="{F4C0FA09-851D-224A-B476-B305DAA78E75}" destId="{2BDD479E-A0D6-244A-A853-05F67AD55A65}" srcOrd="0" destOrd="0" presId="urn:microsoft.com/office/officeart/2005/8/layout/orgChart1"/>
    <dgm:cxn modelId="{1F3569E4-6F45-CC4D-86D4-9541B9C9E5EB}" type="presParOf" srcId="{F4C0FA09-851D-224A-B476-B305DAA78E75}" destId="{1D34CD57-5943-D648-939D-2CACA427BF31}" srcOrd="1" destOrd="0" presId="urn:microsoft.com/office/officeart/2005/8/layout/orgChart1"/>
    <dgm:cxn modelId="{19CBD4B4-ACFB-C740-91CF-9C8DBDA306D9}" type="presParOf" srcId="{8A567DB2-1524-F242-83E2-D7DCD389A963}" destId="{34209BA3-3993-B349-ACCF-244E5576A5EA}" srcOrd="1" destOrd="0" presId="urn:microsoft.com/office/officeart/2005/8/layout/orgChart1"/>
    <dgm:cxn modelId="{6C66219F-5BDD-2940-AEF7-C3B36B57A661}" type="presParOf" srcId="{34209BA3-3993-B349-ACCF-244E5576A5EA}" destId="{2460D55F-3DDC-5E43-8D49-B30E82E64E7A}" srcOrd="0" destOrd="0" presId="urn:microsoft.com/office/officeart/2005/8/layout/orgChart1"/>
    <dgm:cxn modelId="{52F8C62F-86D4-144C-A236-16679E7E27AA}" type="presParOf" srcId="{34209BA3-3993-B349-ACCF-244E5576A5EA}" destId="{A26ECCA9-CA49-DB4C-B28B-E9E615A7ED89}" srcOrd="1" destOrd="0" presId="urn:microsoft.com/office/officeart/2005/8/layout/orgChart1"/>
    <dgm:cxn modelId="{5E506641-F75A-224E-A3EC-78C519645E55}" type="presParOf" srcId="{A26ECCA9-CA49-DB4C-B28B-E9E615A7ED89}" destId="{AF115D96-680D-AD4C-BB23-E8C09042A467}" srcOrd="0" destOrd="0" presId="urn:microsoft.com/office/officeart/2005/8/layout/orgChart1"/>
    <dgm:cxn modelId="{D0428AAB-4ED2-7843-B1F2-6CDCBE58A461}" type="presParOf" srcId="{AF115D96-680D-AD4C-BB23-E8C09042A467}" destId="{2AA192D8-5E68-B147-A14F-F0442E30C96B}" srcOrd="0" destOrd="0" presId="urn:microsoft.com/office/officeart/2005/8/layout/orgChart1"/>
    <dgm:cxn modelId="{35C570C5-6097-4A45-8F96-8B0D2C8C83D6}" type="presParOf" srcId="{AF115D96-680D-AD4C-BB23-E8C09042A467}" destId="{52483928-427E-BE48-8C17-9D7E2D580A4C}" srcOrd="1" destOrd="0" presId="urn:microsoft.com/office/officeart/2005/8/layout/orgChart1"/>
    <dgm:cxn modelId="{901358A4-157D-3948-B4AB-D12AA2332371}" type="presParOf" srcId="{A26ECCA9-CA49-DB4C-B28B-E9E615A7ED89}" destId="{092BDE3E-10A2-5E49-B690-3F2C034EC700}" srcOrd="1" destOrd="0" presId="urn:microsoft.com/office/officeart/2005/8/layout/orgChart1"/>
    <dgm:cxn modelId="{9C6E464E-5378-A849-AF3A-FCA3653AE499}" type="presParOf" srcId="{A26ECCA9-CA49-DB4C-B28B-E9E615A7ED89}" destId="{6115C339-FC21-9446-AAE6-04247FDC13A0}" srcOrd="2" destOrd="0" presId="urn:microsoft.com/office/officeart/2005/8/layout/orgChart1"/>
    <dgm:cxn modelId="{71F1D0A5-6ACD-6A49-80A4-7041D7724A4B}" type="presParOf" srcId="{34209BA3-3993-B349-ACCF-244E5576A5EA}" destId="{37CB237C-094D-1D4E-9C5F-C02038F7354E}" srcOrd="2" destOrd="0" presId="urn:microsoft.com/office/officeart/2005/8/layout/orgChart1"/>
    <dgm:cxn modelId="{BC25976D-63DD-124E-BC30-53834EE5FD8A}" type="presParOf" srcId="{34209BA3-3993-B349-ACCF-244E5576A5EA}" destId="{D8E0222F-3120-1A4F-9A5D-7173E976D704}" srcOrd="3" destOrd="0" presId="urn:microsoft.com/office/officeart/2005/8/layout/orgChart1"/>
    <dgm:cxn modelId="{A3A47180-037D-4A4E-9F35-C443DC9CE437}" type="presParOf" srcId="{D8E0222F-3120-1A4F-9A5D-7173E976D704}" destId="{A9D75E31-3379-D14C-9D55-23D3D487EF70}" srcOrd="0" destOrd="0" presId="urn:microsoft.com/office/officeart/2005/8/layout/orgChart1"/>
    <dgm:cxn modelId="{AD999EB2-8822-4D40-BF58-7DAD8E6CF341}" type="presParOf" srcId="{A9D75E31-3379-D14C-9D55-23D3D487EF70}" destId="{B5C2C764-B8D8-0846-9B2A-D8F4F287F37E}" srcOrd="0" destOrd="0" presId="urn:microsoft.com/office/officeart/2005/8/layout/orgChart1"/>
    <dgm:cxn modelId="{585CFC8D-F021-644D-9586-A9DFEC02EC5D}" type="presParOf" srcId="{A9D75E31-3379-D14C-9D55-23D3D487EF70}" destId="{1A0D414F-0DB3-994F-B8C3-EA1F89DA9706}" srcOrd="1" destOrd="0" presId="urn:microsoft.com/office/officeart/2005/8/layout/orgChart1"/>
    <dgm:cxn modelId="{01807968-A566-9F4C-9597-AB203BC17BBB}" type="presParOf" srcId="{D8E0222F-3120-1A4F-9A5D-7173E976D704}" destId="{F14638E5-3158-3A47-8C2D-E460A9B61E22}" srcOrd="1" destOrd="0" presId="urn:microsoft.com/office/officeart/2005/8/layout/orgChart1"/>
    <dgm:cxn modelId="{80CBD678-24CC-6644-8CB6-53952C9C1E02}" type="presParOf" srcId="{D8E0222F-3120-1A4F-9A5D-7173E976D704}" destId="{2430A80F-EF2E-E743-9887-47FEEC422B19}" srcOrd="2" destOrd="0" presId="urn:microsoft.com/office/officeart/2005/8/layout/orgChart1"/>
    <dgm:cxn modelId="{AB6C70E1-B3E2-C948-897C-6FE95D0290A5}" type="presParOf" srcId="{8A567DB2-1524-F242-83E2-D7DCD389A963}" destId="{79FA6921-9EFC-AD4C-8A9A-9A4D578F689E}" srcOrd="2" destOrd="0" presId="urn:microsoft.com/office/officeart/2005/8/layout/orgChart1"/>
    <dgm:cxn modelId="{4F78D9F6-3B75-BD46-9A26-1A3BA9A3D804}" type="presParOf" srcId="{369AD74D-F50C-864B-9ECF-413C15D66405}" destId="{83396C3C-22A3-A94C-BE8B-0B2220BDC22F}" srcOrd="4" destOrd="0" presId="urn:microsoft.com/office/officeart/2005/8/layout/orgChart1"/>
    <dgm:cxn modelId="{B94266CA-CEE7-AF44-A5AE-7BE0C5E4FA36}" type="presParOf" srcId="{369AD74D-F50C-864B-9ECF-413C15D66405}" destId="{EB94215A-93A1-B447-90EC-CA0F069EAE63}" srcOrd="5" destOrd="0" presId="urn:microsoft.com/office/officeart/2005/8/layout/orgChart1"/>
    <dgm:cxn modelId="{1695E30F-EEDA-634A-844D-D73FB9257898}" type="presParOf" srcId="{EB94215A-93A1-B447-90EC-CA0F069EAE63}" destId="{AFC97BE5-CED4-3849-A1EF-9D03ABFA2E11}" srcOrd="0" destOrd="0" presId="urn:microsoft.com/office/officeart/2005/8/layout/orgChart1"/>
    <dgm:cxn modelId="{7DECA141-FFB0-EF45-89C7-FB81A4B74007}" type="presParOf" srcId="{AFC97BE5-CED4-3849-A1EF-9D03ABFA2E11}" destId="{B8B92A44-8072-4D46-984D-64CB9460FA5F}" srcOrd="0" destOrd="0" presId="urn:microsoft.com/office/officeart/2005/8/layout/orgChart1"/>
    <dgm:cxn modelId="{5BAD1982-7AF1-1142-9412-9100FDEC82E5}" type="presParOf" srcId="{AFC97BE5-CED4-3849-A1EF-9D03ABFA2E11}" destId="{9ED944C9-D11A-D64C-BD35-7D1B414BE584}" srcOrd="1" destOrd="0" presId="urn:microsoft.com/office/officeart/2005/8/layout/orgChart1"/>
    <dgm:cxn modelId="{0D934912-0B5E-AB4D-809B-93298EFD013F}" type="presParOf" srcId="{EB94215A-93A1-B447-90EC-CA0F069EAE63}" destId="{DFEE8DA5-D29D-8648-B910-223606ECCC45}" srcOrd="1" destOrd="0" presId="urn:microsoft.com/office/officeart/2005/8/layout/orgChart1"/>
    <dgm:cxn modelId="{A33CD62D-C767-CB43-AA88-B88B2F33D4B3}" type="presParOf" srcId="{DFEE8DA5-D29D-8648-B910-223606ECCC45}" destId="{EF742FD4-0A1A-5A43-AEB5-166CF45D6CEB}" srcOrd="0" destOrd="0" presId="urn:microsoft.com/office/officeart/2005/8/layout/orgChart1"/>
    <dgm:cxn modelId="{632C0261-51D7-9143-A4A3-9269E470339F}" type="presParOf" srcId="{DFEE8DA5-D29D-8648-B910-223606ECCC45}" destId="{F8E0B4A2-DDCB-924A-BABF-5F8338AAB6D5}" srcOrd="1" destOrd="0" presId="urn:microsoft.com/office/officeart/2005/8/layout/orgChart1"/>
    <dgm:cxn modelId="{C68D63A2-EA53-6342-8FA7-9821F0D07651}" type="presParOf" srcId="{F8E0B4A2-DDCB-924A-BABF-5F8338AAB6D5}" destId="{AF83F1AF-8F53-6244-9F43-D7B9B7025651}" srcOrd="0" destOrd="0" presId="urn:microsoft.com/office/officeart/2005/8/layout/orgChart1"/>
    <dgm:cxn modelId="{B164B715-A177-CF4E-925B-E6143BD91801}" type="presParOf" srcId="{AF83F1AF-8F53-6244-9F43-D7B9B7025651}" destId="{4881247F-ED57-E148-8DB9-576D89C6A988}" srcOrd="0" destOrd="0" presId="urn:microsoft.com/office/officeart/2005/8/layout/orgChart1"/>
    <dgm:cxn modelId="{F58FC64B-249D-2F4D-B7CF-88AE26077CEA}" type="presParOf" srcId="{AF83F1AF-8F53-6244-9F43-D7B9B7025651}" destId="{B2E0F3F1-2618-604B-84C8-647A7C13B489}" srcOrd="1" destOrd="0" presId="urn:microsoft.com/office/officeart/2005/8/layout/orgChart1"/>
    <dgm:cxn modelId="{494526DB-74A3-1243-B59D-0069079AD16C}" type="presParOf" srcId="{F8E0B4A2-DDCB-924A-BABF-5F8338AAB6D5}" destId="{03896EEE-05BB-CD4D-894C-0D6AFE470609}" srcOrd="1" destOrd="0" presId="urn:microsoft.com/office/officeart/2005/8/layout/orgChart1"/>
    <dgm:cxn modelId="{D48864A2-8DAF-7643-9C93-E9888601C36B}" type="presParOf" srcId="{F8E0B4A2-DDCB-924A-BABF-5F8338AAB6D5}" destId="{8DFBEE96-C1D3-9348-BFFE-F5E6BF31C9D8}" srcOrd="2" destOrd="0" presId="urn:microsoft.com/office/officeart/2005/8/layout/orgChart1"/>
    <dgm:cxn modelId="{534814A6-C97A-DB4D-A4FB-D850EB490F5F}" type="presParOf" srcId="{DFEE8DA5-D29D-8648-B910-223606ECCC45}" destId="{11E6DD78-6FCA-7346-83F4-9525997297E2}" srcOrd="2" destOrd="0" presId="urn:microsoft.com/office/officeart/2005/8/layout/orgChart1"/>
    <dgm:cxn modelId="{1B436A08-131F-BC4C-942B-88A9652CA434}" type="presParOf" srcId="{DFEE8DA5-D29D-8648-B910-223606ECCC45}" destId="{23D4B54A-3AAA-9146-9C6F-0934A155EB6C}" srcOrd="3" destOrd="0" presId="urn:microsoft.com/office/officeart/2005/8/layout/orgChart1"/>
    <dgm:cxn modelId="{5CC74A2C-43E5-9747-AA49-1BA124C6945B}" type="presParOf" srcId="{23D4B54A-3AAA-9146-9C6F-0934A155EB6C}" destId="{2EC45892-A4EB-B940-A9B2-629496789A03}" srcOrd="0" destOrd="0" presId="urn:microsoft.com/office/officeart/2005/8/layout/orgChart1"/>
    <dgm:cxn modelId="{85F10DDE-AD60-2F43-BBE2-1D873D8E5293}" type="presParOf" srcId="{2EC45892-A4EB-B940-A9B2-629496789A03}" destId="{CA78E59A-EC7F-9440-96D7-B18B78E2471E}" srcOrd="0" destOrd="0" presId="urn:microsoft.com/office/officeart/2005/8/layout/orgChart1"/>
    <dgm:cxn modelId="{21FB985D-FE26-D643-893C-37DB7C339133}" type="presParOf" srcId="{2EC45892-A4EB-B940-A9B2-629496789A03}" destId="{D3FBB037-002F-5A4B-934C-872D160E0040}" srcOrd="1" destOrd="0" presId="urn:microsoft.com/office/officeart/2005/8/layout/orgChart1"/>
    <dgm:cxn modelId="{2849A0E5-E4CB-FD49-A259-238D093AB4CB}" type="presParOf" srcId="{23D4B54A-3AAA-9146-9C6F-0934A155EB6C}" destId="{6F0F1B7C-6CB6-C34B-9AA9-2DD302710EFC}" srcOrd="1" destOrd="0" presId="urn:microsoft.com/office/officeart/2005/8/layout/orgChart1"/>
    <dgm:cxn modelId="{F82A930C-247F-1842-96D1-635CA598EF6E}" type="presParOf" srcId="{23D4B54A-3AAA-9146-9C6F-0934A155EB6C}" destId="{84CA7D5A-FDE9-5045-9924-88AC6F8D5845}" srcOrd="2" destOrd="0" presId="urn:microsoft.com/office/officeart/2005/8/layout/orgChart1"/>
    <dgm:cxn modelId="{73D3EA61-CEAC-4B6C-805C-1A6ACF16197E}" type="presParOf" srcId="{DFEE8DA5-D29D-8648-B910-223606ECCC45}" destId="{53900347-DD03-4B58-98B9-53E0E316BA75}" srcOrd="4" destOrd="0" presId="urn:microsoft.com/office/officeart/2005/8/layout/orgChart1"/>
    <dgm:cxn modelId="{4BC248A3-7572-45ED-9D9C-E7072580AEAB}" type="presParOf" srcId="{DFEE8DA5-D29D-8648-B910-223606ECCC45}" destId="{2E214474-B147-44F9-B873-D534E2EDCDFF}" srcOrd="5" destOrd="0" presId="urn:microsoft.com/office/officeart/2005/8/layout/orgChart1"/>
    <dgm:cxn modelId="{70F980E6-A797-4786-B31A-67A4CAB1BFBB}" type="presParOf" srcId="{2E214474-B147-44F9-B873-D534E2EDCDFF}" destId="{41799D72-9B49-4129-8D25-1D216FF24830}" srcOrd="0" destOrd="0" presId="urn:microsoft.com/office/officeart/2005/8/layout/orgChart1"/>
    <dgm:cxn modelId="{2F7F4662-5AB7-423D-9821-A03C96EAE6E7}" type="presParOf" srcId="{41799D72-9B49-4129-8D25-1D216FF24830}" destId="{84691CC0-73B4-4CDC-8825-858485FD3331}" srcOrd="0" destOrd="0" presId="urn:microsoft.com/office/officeart/2005/8/layout/orgChart1"/>
    <dgm:cxn modelId="{7940C97D-804D-460A-AE1B-40C55BD7B1AA}" type="presParOf" srcId="{41799D72-9B49-4129-8D25-1D216FF24830}" destId="{1A3E0460-9D24-486F-84EB-9D7262BCD9D7}" srcOrd="1" destOrd="0" presId="urn:microsoft.com/office/officeart/2005/8/layout/orgChart1"/>
    <dgm:cxn modelId="{B1F0716F-9092-4361-82BC-9D1636341585}" type="presParOf" srcId="{2E214474-B147-44F9-B873-D534E2EDCDFF}" destId="{36BB2C0D-4FC9-4468-84E0-B364D077E494}" srcOrd="1" destOrd="0" presId="urn:microsoft.com/office/officeart/2005/8/layout/orgChart1"/>
    <dgm:cxn modelId="{56A804D7-E28E-41ED-9EF4-37366DA17994}" type="presParOf" srcId="{2E214474-B147-44F9-B873-D534E2EDCDFF}" destId="{B439C246-8F0B-427E-9720-755EA8B0B34A}" srcOrd="2" destOrd="0" presId="urn:microsoft.com/office/officeart/2005/8/layout/orgChart1"/>
    <dgm:cxn modelId="{1E34FD8F-8F7F-564F-9A8E-0D5F5779EDF0}" type="presParOf" srcId="{EB94215A-93A1-B447-90EC-CA0F069EAE63}" destId="{53B675BD-D985-0240-80E5-55D85E718010}" srcOrd="2" destOrd="0" presId="urn:microsoft.com/office/officeart/2005/8/layout/orgChart1"/>
    <dgm:cxn modelId="{22BF5984-2049-9540-BC65-1177F3BD5D05}" type="presParOf" srcId="{369AD74D-F50C-864B-9ECF-413C15D66405}" destId="{A014A1C8-DF6C-C64C-915E-3BBAED1DDE35}" srcOrd="6" destOrd="0" presId="urn:microsoft.com/office/officeart/2005/8/layout/orgChart1"/>
    <dgm:cxn modelId="{1888BC66-1EB6-2948-AC56-E89E65D26AB0}" type="presParOf" srcId="{369AD74D-F50C-864B-9ECF-413C15D66405}" destId="{2385BE98-D80A-684D-9808-208AF51C96E8}" srcOrd="7" destOrd="0" presId="urn:microsoft.com/office/officeart/2005/8/layout/orgChart1"/>
    <dgm:cxn modelId="{12D72B93-A1C4-9242-B05E-565CBB1FF46A}" type="presParOf" srcId="{2385BE98-D80A-684D-9808-208AF51C96E8}" destId="{17B190C7-24E1-244F-8857-46DA9FBAB555}" srcOrd="0" destOrd="0" presId="urn:microsoft.com/office/officeart/2005/8/layout/orgChart1"/>
    <dgm:cxn modelId="{7055101D-4B23-DB49-ABD1-2BD3BA792A1C}" type="presParOf" srcId="{17B190C7-24E1-244F-8857-46DA9FBAB555}" destId="{561BD19C-B3A3-E640-A3A6-05FF542B9924}" srcOrd="0" destOrd="0" presId="urn:microsoft.com/office/officeart/2005/8/layout/orgChart1"/>
    <dgm:cxn modelId="{0E7C3DDD-30BC-B540-83CC-132B272B070D}" type="presParOf" srcId="{17B190C7-24E1-244F-8857-46DA9FBAB555}" destId="{73792952-792B-804A-85B0-8ED892661CB4}" srcOrd="1" destOrd="0" presId="urn:microsoft.com/office/officeart/2005/8/layout/orgChart1"/>
    <dgm:cxn modelId="{FDDB9261-28C9-AA4D-96F2-623FCABDF9F5}" type="presParOf" srcId="{2385BE98-D80A-684D-9808-208AF51C96E8}" destId="{9A669D88-5FE3-DB44-BE3D-407B8A8207DF}" srcOrd="1" destOrd="0" presId="urn:microsoft.com/office/officeart/2005/8/layout/orgChart1"/>
    <dgm:cxn modelId="{B2472F03-60F0-5D4C-901D-4149FD2ACCC0}" type="presParOf" srcId="{9A669D88-5FE3-DB44-BE3D-407B8A8207DF}" destId="{F2E7A977-45F1-F042-BBE7-57B9DBF3A049}" srcOrd="0" destOrd="0" presId="urn:microsoft.com/office/officeart/2005/8/layout/orgChart1"/>
    <dgm:cxn modelId="{89AF6C05-D634-3440-ACC5-21B39CD590C7}" type="presParOf" srcId="{9A669D88-5FE3-DB44-BE3D-407B8A8207DF}" destId="{7FF5CB7F-99A8-1644-AA9B-193794561DE1}" srcOrd="1" destOrd="0" presId="urn:microsoft.com/office/officeart/2005/8/layout/orgChart1"/>
    <dgm:cxn modelId="{617DFA25-F91B-DB46-9D26-FD4B510D838E}" type="presParOf" srcId="{7FF5CB7F-99A8-1644-AA9B-193794561DE1}" destId="{5908A751-BD85-FD4A-914E-F4D65780EF5E}" srcOrd="0" destOrd="0" presId="urn:microsoft.com/office/officeart/2005/8/layout/orgChart1"/>
    <dgm:cxn modelId="{F3AF28A3-6A01-FB44-ADB3-8DBB4881B081}" type="presParOf" srcId="{5908A751-BD85-FD4A-914E-F4D65780EF5E}" destId="{B0900271-AA44-5245-9960-1EEC2E416AD8}" srcOrd="0" destOrd="0" presId="urn:microsoft.com/office/officeart/2005/8/layout/orgChart1"/>
    <dgm:cxn modelId="{593A553F-6A9E-C147-8681-69548E5CE998}" type="presParOf" srcId="{5908A751-BD85-FD4A-914E-F4D65780EF5E}" destId="{E7003722-1DD1-9040-83BD-26ECFA868FB0}" srcOrd="1" destOrd="0" presId="urn:microsoft.com/office/officeart/2005/8/layout/orgChart1"/>
    <dgm:cxn modelId="{FDABE5A9-D865-4F4C-BFF7-450A94E4F118}" type="presParOf" srcId="{7FF5CB7F-99A8-1644-AA9B-193794561DE1}" destId="{06D22540-E327-B848-A30B-AD61C481C099}" srcOrd="1" destOrd="0" presId="urn:microsoft.com/office/officeart/2005/8/layout/orgChart1"/>
    <dgm:cxn modelId="{97AE8D62-D62D-A94C-AB32-E47655B2A657}" type="presParOf" srcId="{7FF5CB7F-99A8-1644-AA9B-193794561DE1}" destId="{D660FD9E-59FF-1D41-9F72-FA98A7024DED}" srcOrd="2" destOrd="0" presId="urn:microsoft.com/office/officeart/2005/8/layout/orgChart1"/>
    <dgm:cxn modelId="{C7D18FDE-D8C4-C141-A023-8A34EC71CE25}" type="presParOf" srcId="{9A669D88-5FE3-DB44-BE3D-407B8A8207DF}" destId="{20B4C4BA-0786-884B-BEC7-26CD32B71CCC}" srcOrd="2" destOrd="0" presId="urn:microsoft.com/office/officeart/2005/8/layout/orgChart1"/>
    <dgm:cxn modelId="{2D5855DD-16E9-8046-AAAA-4F555E0D7923}" type="presParOf" srcId="{9A669D88-5FE3-DB44-BE3D-407B8A8207DF}" destId="{36842807-82A3-DF46-8528-0AB7ABDBAD2E}" srcOrd="3" destOrd="0" presId="urn:microsoft.com/office/officeart/2005/8/layout/orgChart1"/>
    <dgm:cxn modelId="{0AB2E8F7-434B-4146-9F15-0EA3CB0F039E}" type="presParOf" srcId="{36842807-82A3-DF46-8528-0AB7ABDBAD2E}" destId="{1C9A566E-7168-C44F-933B-AE8EDE7F7DC8}" srcOrd="0" destOrd="0" presId="urn:microsoft.com/office/officeart/2005/8/layout/orgChart1"/>
    <dgm:cxn modelId="{0EBF40D0-630A-1342-8BCF-FAA315D80D93}" type="presParOf" srcId="{1C9A566E-7168-C44F-933B-AE8EDE7F7DC8}" destId="{68DAF3DE-9AB8-7D48-BA6C-5633FC9C9519}" srcOrd="0" destOrd="0" presId="urn:microsoft.com/office/officeart/2005/8/layout/orgChart1"/>
    <dgm:cxn modelId="{9DACDBFB-C30A-5544-8BD8-46D32C740F2F}" type="presParOf" srcId="{1C9A566E-7168-C44F-933B-AE8EDE7F7DC8}" destId="{C860A60D-C7BD-AC42-B73C-FD683C131395}" srcOrd="1" destOrd="0" presId="urn:microsoft.com/office/officeart/2005/8/layout/orgChart1"/>
    <dgm:cxn modelId="{D5ED1C89-49B4-C740-99B4-1D3C5E84CC6F}" type="presParOf" srcId="{36842807-82A3-DF46-8528-0AB7ABDBAD2E}" destId="{5E79DB43-A06A-D54F-8133-18AC03F1CDC6}" srcOrd="1" destOrd="0" presId="urn:microsoft.com/office/officeart/2005/8/layout/orgChart1"/>
    <dgm:cxn modelId="{96E7B93C-EA9B-3445-9F8F-6757A9576E0B}" type="presParOf" srcId="{36842807-82A3-DF46-8528-0AB7ABDBAD2E}" destId="{65CBBE38-E35B-F441-8F41-721B04F1510B}" srcOrd="2" destOrd="0" presId="urn:microsoft.com/office/officeart/2005/8/layout/orgChart1"/>
    <dgm:cxn modelId="{5A16DEC2-8880-E642-834F-53DA9D9C14C6}" type="presParOf" srcId="{9A669D88-5FE3-DB44-BE3D-407B8A8207DF}" destId="{10C21D23-72BF-4D49-BBD3-7A7CDA0A69E8}" srcOrd="4" destOrd="0" presId="urn:microsoft.com/office/officeart/2005/8/layout/orgChart1"/>
    <dgm:cxn modelId="{AC5788DE-E5C5-3D4A-9F22-97316A1C2B6C}" type="presParOf" srcId="{9A669D88-5FE3-DB44-BE3D-407B8A8207DF}" destId="{BB15B4FA-9968-104E-8E61-AC65E9FFB293}" srcOrd="5" destOrd="0" presId="urn:microsoft.com/office/officeart/2005/8/layout/orgChart1"/>
    <dgm:cxn modelId="{77BAABEB-805B-B341-AC8E-0EE7A4228631}" type="presParOf" srcId="{BB15B4FA-9968-104E-8E61-AC65E9FFB293}" destId="{11E3DB89-FD91-0B48-895E-BA94EE83EA4C}" srcOrd="0" destOrd="0" presId="urn:microsoft.com/office/officeart/2005/8/layout/orgChart1"/>
    <dgm:cxn modelId="{AC84373D-A220-BB45-8F2F-8865AF92C077}" type="presParOf" srcId="{11E3DB89-FD91-0B48-895E-BA94EE83EA4C}" destId="{80A81E78-1174-0843-B019-55CDE96A7564}" srcOrd="0" destOrd="0" presId="urn:microsoft.com/office/officeart/2005/8/layout/orgChart1"/>
    <dgm:cxn modelId="{CD2001EB-6BE0-3C46-9A16-70C889109B76}" type="presParOf" srcId="{11E3DB89-FD91-0B48-895E-BA94EE83EA4C}" destId="{B88A4691-1428-D94E-A7F0-A6F9DCCC27B1}" srcOrd="1" destOrd="0" presId="urn:microsoft.com/office/officeart/2005/8/layout/orgChart1"/>
    <dgm:cxn modelId="{1A012574-0D98-3747-9CF2-D0FDD1265716}" type="presParOf" srcId="{BB15B4FA-9968-104E-8E61-AC65E9FFB293}" destId="{FB495A54-699F-C746-87B1-3172543E3D49}" srcOrd="1" destOrd="0" presId="urn:microsoft.com/office/officeart/2005/8/layout/orgChart1"/>
    <dgm:cxn modelId="{DF4233BE-BE7C-F746-8D11-743CAC203DE0}" type="presParOf" srcId="{BB15B4FA-9968-104E-8E61-AC65E9FFB293}" destId="{D7101DFE-DEB1-054F-ACA7-0BFA7F9B38DF}" srcOrd="2" destOrd="0" presId="urn:microsoft.com/office/officeart/2005/8/layout/orgChart1"/>
    <dgm:cxn modelId="{7F097F2F-AF2C-A947-B557-FD385C92BFBC}" type="presParOf" srcId="{2385BE98-D80A-684D-9808-208AF51C96E8}" destId="{0212E6FF-1628-5946-A712-FE29B1131F59}" srcOrd="2" destOrd="0" presId="urn:microsoft.com/office/officeart/2005/8/layout/orgChart1"/>
    <dgm:cxn modelId="{0E99B2B9-8B5C-CB40-A213-B608E1021E44}" type="presParOf" srcId="{9CD41C05-66D8-CF40-ABE9-6219288EC69E}" destId="{9F2E6B0C-445B-9949-B460-BBFAF8437504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21D23-72BF-4D49-BBD3-7A7CDA0A69E8}">
      <dsp:nvSpPr>
        <dsp:cNvPr id="0" name=""/>
        <dsp:cNvSpPr/>
      </dsp:nvSpPr>
      <dsp:spPr>
        <a:xfrm>
          <a:off x="7163463" y="2079724"/>
          <a:ext cx="109721" cy="218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919"/>
              </a:lnTo>
              <a:lnTo>
                <a:pt x="109721" y="2186919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20B4C4BA-0786-884B-BEC7-26CD32B71CCC}">
      <dsp:nvSpPr>
        <dsp:cNvPr id="0" name=""/>
        <dsp:cNvSpPr/>
      </dsp:nvSpPr>
      <dsp:spPr>
        <a:xfrm>
          <a:off x="7163463" y="2079724"/>
          <a:ext cx="109721" cy="1325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814"/>
              </a:lnTo>
              <a:lnTo>
                <a:pt x="109721" y="1325814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2E7A977-45F1-F042-BBE7-57B9DBF3A049}">
      <dsp:nvSpPr>
        <dsp:cNvPr id="0" name=""/>
        <dsp:cNvSpPr/>
      </dsp:nvSpPr>
      <dsp:spPr>
        <a:xfrm>
          <a:off x="7117743" y="2079724"/>
          <a:ext cx="91440" cy="4573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7313"/>
              </a:lnTo>
              <a:lnTo>
                <a:pt x="136397" y="457313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014A1C8-DF6C-C64C-915E-3BBAED1DDE35}">
      <dsp:nvSpPr>
        <dsp:cNvPr id="0" name=""/>
        <dsp:cNvSpPr/>
      </dsp:nvSpPr>
      <dsp:spPr>
        <a:xfrm>
          <a:off x="4386933" y="863081"/>
          <a:ext cx="3561218" cy="389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2"/>
              </a:lnTo>
              <a:lnTo>
                <a:pt x="3561218" y="311422"/>
              </a:lnTo>
              <a:lnTo>
                <a:pt x="3561218" y="389591"/>
              </a:lnTo>
            </a:path>
          </a:pathLst>
        </a:custGeom>
        <a:noFill/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3900347-DD03-4B58-98B9-53E0E316BA75}">
      <dsp:nvSpPr>
        <dsp:cNvPr id="0" name=""/>
        <dsp:cNvSpPr/>
      </dsp:nvSpPr>
      <dsp:spPr>
        <a:xfrm>
          <a:off x="4810291" y="2079724"/>
          <a:ext cx="295419" cy="1945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84"/>
              </a:lnTo>
              <a:lnTo>
                <a:pt x="295419" y="1945784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1E6DD78-6FCA-7346-83F4-9525997297E2}">
      <dsp:nvSpPr>
        <dsp:cNvPr id="0" name=""/>
        <dsp:cNvSpPr/>
      </dsp:nvSpPr>
      <dsp:spPr>
        <a:xfrm>
          <a:off x="4810291" y="2079724"/>
          <a:ext cx="268171" cy="1228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75"/>
              </a:lnTo>
              <a:lnTo>
                <a:pt x="268171" y="1228675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F742FD4-0A1A-5A43-AEB5-166CF45D6CEB}">
      <dsp:nvSpPr>
        <dsp:cNvPr id="0" name=""/>
        <dsp:cNvSpPr/>
      </dsp:nvSpPr>
      <dsp:spPr>
        <a:xfrm>
          <a:off x="4810291" y="2079724"/>
          <a:ext cx="276502" cy="452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846"/>
              </a:lnTo>
              <a:lnTo>
                <a:pt x="276502" y="452846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3396C3C-22A3-A94C-BE8B-0B2220BDC22F}">
      <dsp:nvSpPr>
        <dsp:cNvPr id="0" name=""/>
        <dsp:cNvSpPr/>
      </dsp:nvSpPr>
      <dsp:spPr>
        <a:xfrm>
          <a:off x="4386933" y="863081"/>
          <a:ext cx="1267820" cy="389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22"/>
              </a:lnTo>
              <a:lnTo>
                <a:pt x="1267820" y="311422"/>
              </a:lnTo>
              <a:lnTo>
                <a:pt x="1267820" y="389591"/>
              </a:lnTo>
            </a:path>
          </a:pathLst>
        </a:custGeom>
        <a:noFill/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7CB237C-094D-1D4E-9C5F-C02038F7354E}">
      <dsp:nvSpPr>
        <dsp:cNvPr id="0" name=""/>
        <dsp:cNvSpPr/>
      </dsp:nvSpPr>
      <dsp:spPr>
        <a:xfrm>
          <a:off x="2467979" y="2079724"/>
          <a:ext cx="209694" cy="1233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726"/>
              </a:lnTo>
              <a:lnTo>
                <a:pt x="209694" y="1233726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2460D55F-3DDC-5E43-8D49-B30E82E64E7A}">
      <dsp:nvSpPr>
        <dsp:cNvPr id="0" name=""/>
        <dsp:cNvSpPr/>
      </dsp:nvSpPr>
      <dsp:spPr>
        <a:xfrm>
          <a:off x="2467979" y="2079724"/>
          <a:ext cx="201371" cy="46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176"/>
              </a:lnTo>
              <a:lnTo>
                <a:pt x="201371" y="461176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773FC1E-FC0B-F246-B1FE-FDD376135F3F}">
      <dsp:nvSpPr>
        <dsp:cNvPr id="0" name=""/>
        <dsp:cNvSpPr/>
      </dsp:nvSpPr>
      <dsp:spPr>
        <a:xfrm>
          <a:off x="3312442" y="863081"/>
          <a:ext cx="1074491" cy="389591"/>
        </a:xfrm>
        <a:custGeom>
          <a:avLst/>
          <a:gdLst/>
          <a:ahLst/>
          <a:cxnLst/>
          <a:rect l="0" t="0" r="0" b="0"/>
          <a:pathLst>
            <a:path>
              <a:moveTo>
                <a:pt x="1074491" y="0"/>
              </a:moveTo>
              <a:lnTo>
                <a:pt x="1074491" y="311422"/>
              </a:lnTo>
              <a:lnTo>
                <a:pt x="0" y="311422"/>
              </a:lnTo>
              <a:lnTo>
                <a:pt x="0" y="389591"/>
              </a:lnTo>
            </a:path>
          </a:pathLst>
        </a:custGeom>
        <a:noFill/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0FD3DED-A164-4C32-8C3F-4915A070C32D}">
      <dsp:nvSpPr>
        <dsp:cNvPr id="0" name=""/>
        <dsp:cNvSpPr/>
      </dsp:nvSpPr>
      <dsp:spPr>
        <a:xfrm>
          <a:off x="211115" y="2076515"/>
          <a:ext cx="180288" cy="309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6062"/>
              </a:lnTo>
              <a:lnTo>
                <a:pt x="180288" y="3096062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3D050D7-09AB-47C5-AD05-E33C3131B32D}">
      <dsp:nvSpPr>
        <dsp:cNvPr id="0" name=""/>
        <dsp:cNvSpPr/>
      </dsp:nvSpPr>
      <dsp:spPr>
        <a:xfrm>
          <a:off x="211115" y="2076515"/>
          <a:ext cx="184956" cy="26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3078"/>
              </a:lnTo>
              <a:lnTo>
                <a:pt x="184956" y="2603078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CC88755-F936-4348-91B1-2F99D70ABC8D}">
      <dsp:nvSpPr>
        <dsp:cNvPr id="0" name=""/>
        <dsp:cNvSpPr/>
      </dsp:nvSpPr>
      <dsp:spPr>
        <a:xfrm>
          <a:off x="211115" y="2076515"/>
          <a:ext cx="179864" cy="1984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708"/>
              </a:lnTo>
              <a:lnTo>
                <a:pt x="179864" y="1984708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910FCE71-7AC8-42F7-85DA-699871BB53E7}">
      <dsp:nvSpPr>
        <dsp:cNvPr id="0" name=""/>
        <dsp:cNvSpPr/>
      </dsp:nvSpPr>
      <dsp:spPr>
        <a:xfrm>
          <a:off x="211115" y="2076515"/>
          <a:ext cx="191179" cy="124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707"/>
              </a:lnTo>
              <a:lnTo>
                <a:pt x="191179" y="1247707"/>
              </a:lnTo>
            </a:path>
          </a:pathLst>
        </a:custGeom>
        <a:noFill/>
        <a:ln w="9525" cap="rnd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E117A-F5DE-8A41-95C9-08E6DD35BBBA}">
      <dsp:nvSpPr>
        <dsp:cNvPr id="0" name=""/>
        <dsp:cNvSpPr/>
      </dsp:nvSpPr>
      <dsp:spPr>
        <a:xfrm>
          <a:off x="211115" y="2076515"/>
          <a:ext cx="186258" cy="48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32"/>
              </a:lnTo>
              <a:lnTo>
                <a:pt x="186258" y="482032"/>
              </a:lnTo>
            </a:path>
          </a:pathLst>
        </a:custGeom>
        <a:noFill/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2883239A-CE2A-C540-A51F-C0678BBEEEF0}">
      <dsp:nvSpPr>
        <dsp:cNvPr id="0" name=""/>
        <dsp:cNvSpPr/>
      </dsp:nvSpPr>
      <dsp:spPr>
        <a:xfrm>
          <a:off x="1055578" y="863081"/>
          <a:ext cx="3331355" cy="386382"/>
        </a:xfrm>
        <a:custGeom>
          <a:avLst/>
          <a:gdLst/>
          <a:ahLst/>
          <a:cxnLst/>
          <a:rect l="0" t="0" r="0" b="0"/>
          <a:pathLst>
            <a:path>
              <a:moveTo>
                <a:pt x="3331355" y="0"/>
              </a:moveTo>
              <a:lnTo>
                <a:pt x="3331355" y="308214"/>
              </a:lnTo>
              <a:lnTo>
                <a:pt x="0" y="308214"/>
              </a:lnTo>
              <a:lnTo>
                <a:pt x="0" y="386382"/>
              </a:lnTo>
            </a:path>
          </a:pathLst>
        </a:custGeom>
        <a:noFill/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AEA596D-3CFA-BE4E-B86F-BF1E774F6562}">
      <dsp:nvSpPr>
        <dsp:cNvPr id="0" name=""/>
        <dsp:cNvSpPr/>
      </dsp:nvSpPr>
      <dsp:spPr>
        <a:xfrm>
          <a:off x="3204469" y="147781"/>
          <a:ext cx="2364929" cy="715300"/>
        </a:xfrm>
        <a:prstGeom prst="rect">
          <a:avLst/>
        </a:prstGeom>
        <a:noFill/>
        <a:ln w="12700" cap="rnd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kern="1200" dirty="0">
            <a:solidFill>
              <a:srgbClr val="FFFFFF"/>
            </a:solidFill>
            <a:latin typeface="+mj-lt"/>
          </a:endParaRPr>
        </a:p>
      </dsp:txBody>
      <dsp:txXfrm>
        <a:off x="3204469" y="147781"/>
        <a:ext cx="2364929" cy="715300"/>
      </dsp:txXfrm>
    </dsp:sp>
    <dsp:sp modelId="{F64E01DB-F387-D540-B796-522568311E91}">
      <dsp:nvSpPr>
        <dsp:cNvPr id="0" name=""/>
        <dsp:cNvSpPr/>
      </dsp:nvSpPr>
      <dsp:spPr>
        <a:xfrm>
          <a:off x="0" y="1249464"/>
          <a:ext cx="2111157" cy="827051"/>
        </a:xfrm>
        <a:prstGeom prst="rect">
          <a:avLst/>
        </a:prstGeom>
        <a:solidFill>
          <a:schemeClr val="bg1">
            <a:lumMod val="8500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j-lt"/>
            </a:rPr>
            <a:t>Conception</a:t>
          </a:r>
          <a:endParaRPr lang="de-DE" sz="1600" b="1" kern="1200" dirty="0">
            <a:latin typeface="+mj-lt"/>
          </a:endParaRPr>
        </a:p>
      </dsp:txBody>
      <dsp:txXfrm>
        <a:off x="0" y="1249464"/>
        <a:ext cx="2111157" cy="827051"/>
      </dsp:txXfrm>
    </dsp:sp>
    <dsp:sp modelId="{6D3B0D9E-BD43-2149-B3C4-9BBA15FEB927}">
      <dsp:nvSpPr>
        <dsp:cNvPr id="0" name=""/>
        <dsp:cNvSpPr/>
      </dsp:nvSpPr>
      <dsp:spPr>
        <a:xfrm>
          <a:off x="397374" y="2247764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Cahier Des Charges</a:t>
          </a:r>
          <a:endParaRPr lang="de-DE" sz="1600" kern="1200" dirty="0">
            <a:latin typeface="+mj-lt"/>
          </a:endParaRPr>
        </a:p>
      </dsp:txBody>
      <dsp:txXfrm>
        <a:off x="397374" y="2247764"/>
        <a:ext cx="1648966" cy="621569"/>
      </dsp:txXfrm>
    </dsp:sp>
    <dsp:sp modelId="{39455288-5C66-458E-A6F0-78A7B23EAC14}">
      <dsp:nvSpPr>
        <dsp:cNvPr id="0" name=""/>
        <dsp:cNvSpPr/>
      </dsp:nvSpPr>
      <dsp:spPr>
        <a:xfrm>
          <a:off x="402295" y="3013438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Choix du matériel</a:t>
          </a:r>
          <a:endParaRPr lang="de-DE" sz="1600" kern="1200" dirty="0">
            <a:latin typeface="+mj-lt"/>
          </a:endParaRPr>
        </a:p>
      </dsp:txBody>
      <dsp:txXfrm>
        <a:off x="402295" y="3013438"/>
        <a:ext cx="1648966" cy="621569"/>
      </dsp:txXfrm>
    </dsp:sp>
    <dsp:sp modelId="{5B3D829A-DD28-DF48-8535-E04758FFEBDE}">
      <dsp:nvSpPr>
        <dsp:cNvPr id="0" name=""/>
        <dsp:cNvSpPr/>
      </dsp:nvSpPr>
      <dsp:spPr>
        <a:xfrm>
          <a:off x="390979" y="3750440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RACI</a:t>
          </a:r>
          <a:endParaRPr lang="de-DE" sz="1600" kern="1200" dirty="0">
            <a:latin typeface="+mj-lt"/>
          </a:endParaRPr>
        </a:p>
      </dsp:txBody>
      <dsp:txXfrm>
        <a:off x="390979" y="3750440"/>
        <a:ext cx="1648966" cy="621569"/>
      </dsp:txXfrm>
    </dsp:sp>
    <dsp:sp modelId="{30FFAC3D-1A49-463F-A844-079391A8712E}">
      <dsp:nvSpPr>
        <dsp:cNvPr id="0" name=""/>
        <dsp:cNvSpPr/>
      </dsp:nvSpPr>
      <dsp:spPr>
        <a:xfrm>
          <a:off x="396071" y="4497313"/>
          <a:ext cx="1648966" cy="364562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WBS</a:t>
          </a:r>
          <a:endParaRPr lang="de-DE" sz="1600" kern="1200" dirty="0">
            <a:latin typeface="+mj-lt"/>
          </a:endParaRPr>
        </a:p>
      </dsp:txBody>
      <dsp:txXfrm>
        <a:off x="396071" y="4497313"/>
        <a:ext cx="1648966" cy="364562"/>
      </dsp:txXfrm>
    </dsp:sp>
    <dsp:sp modelId="{01A43ED0-BFFC-456E-BF81-AD03D35DB201}">
      <dsp:nvSpPr>
        <dsp:cNvPr id="0" name=""/>
        <dsp:cNvSpPr/>
      </dsp:nvSpPr>
      <dsp:spPr>
        <a:xfrm>
          <a:off x="391404" y="4974401"/>
          <a:ext cx="1648966" cy="396354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Gantt</a:t>
          </a:r>
          <a:endParaRPr lang="de-DE" sz="1600" kern="1200" dirty="0">
            <a:latin typeface="+mj-lt"/>
          </a:endParaRPr>
        </a:p>
      </dsp:txBody>
      <dsp:txXfrm>
        <a:off x="391404" y="4974401"/>
        <a:ext cx="1648966" cy="396354"/>
      </dsp:txXfrm>
    </dsp:sp>
    <dsp:sp modelId="{2BDD479E-A0D6-244A-A853-05F67AD55A65}">
      <dsp:nvSpPr>
        <dsp:cNvPr id="0" name=""/>
        <dsp:cNvSpPr/>
      </dsp:nvSpPr>
      <dsp:spPr>
        <a:xfrm>
          <a:off x="2256863" y="1252673"/>
          <a:ext cx="2111157" cy="827051"/>
        </a:xfrm>
        <a:prstGeom prst="rect">
          <a:avLst/>
        </a:prstGeom>
        <a:solidFill>
          <a:schemeClr val="bg1">
            <a:lumMod val="8500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j-lt"/>
            </a:rPr>
            <a:t>Planification</a:t>
          </a:r>
          <a:endParaRPr lang="de-DE" sz="1600" b="1" kern="1200" dirty="0">
            <a:latin typeface="+mj-lt"/>
          </a:endParaRPr>
        </a:p>
      </dsp:txBody>
      <dsp:txXfrm>
        <a:off x="2256863" y="1252673"/>
        <a:ext cx="2111157" cy="827051"/>
      </dsp:txXfrm>
    </dsp:sp>
    <dsp:sp modelId="{2AA192D8-5E68-B147-A14F-F0442E30C96B}">
      <dsp:nvSpPr>
        <dsp:cNvPr id="0" name=""/>
        <dsp:cNvSpPr/>
      </dsp:nvSpPr>
      <dsp:spPr>
        <a:xfrm>
          <a:off x="2669350" y="2230116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Commande des matériels</a:t>
          </a:r>
          <a:endParaRPr lang="de-DE" sz="1600" kern="1200" dirty="0">
            <a:latin typeface="+mj-lt"/>
          </a:endParaRPr>
        </a:p>
      </dsp:txBody>
      <dsp:txXfrm>
        <a:off x="2669350" y="2230116"/>
        <a:ext cx="1648966" cy="621569"/>
      </dsp:txXfrm>
    </dsp:sp>
    <dsp:sp modelId="{B5C2C764-B8D8-0846-9B2A-D8F4F287F37E}">
      <dsp:nvSpPr>
        <dsp:cNvPr id="0" name=""/>
        <dsp:cNvSpPr/>
      </dsp:nvSpPr>
      <dsp:spPr>
        <a:xfrm>
          <a:off x="2677673" y="3002666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Réceptions des matériels</a:t>
          </a:r>
          <a:endParaRPr lang="de-DE" sz="1600" kern="1200" dirty="0">
            <a:latin typeface="+mj-lt"/>
          </a:endParaRPr>
        </a:p>
      </dsp:txBody>
      <dsp:txXfrm>
        <a:off x="2677673" y="3002666"/>
        <a:ext cx="1648966" cy="621569"/>
      </dsp:txXfrm>
    </dsp:sp>
    <dsp:sp modelId="{B8B92A44-8072-4D46-984D-64CB9460FA5F}">
      <dsp:nvSpPr>
        <dsp:cNvPr id="0" name=""/>
        <dsp:cNvSpPr/>
      </dsp:nvSpPr>
      <dsp:spPr>
        <a:xfrm>
          <a:off x="4599176" y="1252673"/>
          <a:ext cx="2111157" cy="827051"/>
        </a:xfrm>
        <a:prstGeom prst="rect">
          <a:avLst/>
        </a:prstGeom>
        <a:solidFill>
          <a:schemeClr val="bg1">
            <a:lumMod val="8500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j-lt"/>
            </a:rPr>
            <a:t>Réalisation</a:t>
          </a:r>
          <a:endParaRPr lang="de-DE" sz="1600" b="1" kern="1200" dirty="0">
            <a:latin typeface="+mj-lt"/>
          </a:endParaRPr>
        </a:p>
      </dsp:txBody>
      <dsp:txXfrm>
        <a:off x="4599176" y="1252673"/>
        <a:ext cx="2111157" cy="827051"/>
      </dsp:txXfrm>
    </dsp:sp>
    <dsp:sp modelId="{4881247F-ED57-E148-8DB9-576D89C6A988}">
      <dsp:nvSpPr>
        <dsp:cNvPr id="0" name=""/>
        <dsp:cNvSpPr/>
      </dsp:nvSpPr>
      <dsp:spPr>
        <a:xfrm>
          <a:off x="5086794" y="2221786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Installation des matériels</a:t>
          </a:r>
          <a:endParaRPr lang="de-DE" sz="1600" kern="1200" dirty="0">
            <a:latin typeface="+mj-lt"/>
          </a:endParaRPr>
        </a:p>
      </dsp:txBody>
      <dsp:txXfrm>
        <a:off x="5086794" y="2221786"/>
        <a:ext cx="1648966" cy="621569"/>
      </dsp:txXfrm>
    </dsp:sp>
    <dsp:sp modelId="{CA78E59A-EC7F-9440-96D7-B18B78E2471E}">
      <dsp:nvSpPr>
        <dsp:cNvPr id="0" name=""/>
        <dsp:cNvSpPr/>
      </dsp:nvSpPr>
      <dsp:spPr>
        <a:xfrm>
          <a:off x="5078463" y="2997615"/>
          <a:ext cx="1648966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Configuration des matériels</a:t>
          </a:r>
          <a:endParaRPr lang="de-DE" sz="1600" kern="1200" dirty="0">
            <a:latin typeface="+mj-lt"/>
          </a:endParaRPr>
        </a:p>
      </dsp:txBody>
      <dsp:txXfrm>
        <a:off x="5078463" y="2997615"/>
        <a:ext cx="1648966" cy="621569"/>
      </dsp:txXfrm>
    </dsp:sp>
    <dsp:sp modelId="{84691CC0-73B4-4CDC-8825-858485FD3331}">
      <dsp:nvSpPr>
        <dsp:cNvPr id="0" name=""/>
        <dsp:cNvSpPr/>
      </dsp:nvSpPr>
      <dsp:spPr>
        <a:xfrm>
          <a:off x="5105711" y="3777694"/>
          <a:ext cx="1392157" cy="495628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Test PréProd</a:t>
          </a:r>
        </a:p>
      </dsp:txBody>
      <dsp:txXfrm>
        <a:off x="5105711" y="3777694"/>
        <a:ext cx="1392157" cy="495628"/>
      </dsp:txXfrm>
    </dsp:sp>
    <dsp:sp modelId="{561BD19C-B3A3-E640-A3A6-05FF542B9924}">
      <dsp:nvSpPr>
        <dsp:cNvPr id="0" name=""/>
        <dsp:cNvSpPr/>
      </dsp:nvSpPr>
      <dsp:spPr>
        <a:xfrm>
          <a:off x="6967291" y="1252673"/>
          <a:ext cx="1961721" cy="827051"/>
        </a:xfrm>
        <a:prstGeom prst="rect">
          <a:avLst/>
        </a:prstGeom>
        <a:solidFill>
          <a:schemeClr val="bg1">
            <a:lumMod val="8500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j-lt"/>
            </a:rPr>
            <a:t>Terminaison</a:t>
          </a:r>
          <a:endParaRPr lang="de-DE" sz="1600" b="1" kern="1200" dirty="0">
            <a:latin typeface="+mj-lt"/>
          </a:endParaRPr>
        </a:p>
      </dsp:txBody>
      <dsp:txXfrm>
        <a:off x="6967291" y="1252673"/>
        <a:ext cx="1961721" cy="827051"/>
      </dsp:txXfrm>
    </dsp:sp>
    <dsp:sp modelId="{B0900271-AA44-5245-9960-1EEC2E416AD8}">
      <dsp:nvSpPr>
        <dsp:cNvPr id="0" name=""/>
        <dsp:cNvSpPr/>
      </dsp:nvSpPr>
      <dsp:spPr>
        <a:xfrm>
          <a:off x="7254141" y="2226253"/>
          <a:ext cx="1766010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Test de serveur partagé</a:t>
          </a:r>
          <a:endParaRPr lang="de-DE" sz="1600" kern="1200" dirty="0">
            <a:latin typeface="+mj-lt"/>
          </a:endParaRPr>
        </a:p>
      </dsp:txBody>
      <dsp:txXfrm>
        <a:off x="7254141" y="2226253"/>
        <a:ext cx="1766010" cy="621569"/>
      </dsp:txXfrm>
    </dsp:sp>
    <dsp:sp modelId="{68DAF3DE-9AB8-7D48-BA6C-5633FC9C9519}">
      <dsp:nvSpPr>
        <dsp:cNvPr id="0" name=""/>
        <dsp:cNvSpPr/>
      </dsp:nvSpPr>
      <dsp:spPr>
        <a:xfrm>
          <a:off x="7273185" y="3011607"/>
          <a:ext cx="1766010" cy="787863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Préparation Guide d’utilisateurs</a:t>
          </a:r>
          <a:endParaRPr lang="de-DE" sz="1600" kern="1200" dirty="0">
            <a:latin typeface="+mj-lt"/>
          </a:endParaRPr>
        </a:p>
      </dsp:txBody>
      <dsp:txXfrm>
        <a:off x="7273185" y="3011607"/>
        <a:ext cx="1766010" cy="787863"/>
      </dsp:txXfrm>
    </dsp:sp>
    <dsp:sp modelId="{80A81E78-1174-0843-B019-55CDE96A7564}">
      <dsp:nvSpPr>
        <dsp:cNvPr id="0" name=""/>
        <dsp:cNvSpPr/>
      </dsp:nvSpPr>
      <dsp:spPr>
        <a:xfrm>
          <a:off x="7273185" y="3955859"/>
          <a:ext cx="1766010" cy="621569"/>
        </a:xfrm>
        <a:prstGeom prst="rect">
          <a:avLst/>
        </a:prstGeom>
        <a:solidFill>
          <a:schemeClr val="lt1"/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+mj-lt"/>
            </a:rPr>
            <a:t>Formation Utilisateurs</a:t>
          </a:r>
          <a:endParaRPr lang="de-DE" sz="1600" kern="1200" dirty="0">
            <a:latin typeface="+mj-lt"/>
          </a:endParaRPr>
        </a:p>
      </dsp:txBody>
      <dsp:txXfrm>
        <a:off x="7273185" y="3955859"/>
        <a:ext cx="1766010" cy="621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80735-8B06-419B-8EBD-064A6F957766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5531-0210-4F3F-ACF3-4259E3345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35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C5531-0210-4F3F-ACF3-4259E3345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5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36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818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2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92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6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93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611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623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74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29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226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25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87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23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31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4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http://projekte-leicht-gemacht.de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437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Projet Manimal WBS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741339054"/>
              </p:ext>
            </p:extLst>
          </p:nvPr>
        </p:nvGraphicFramePr>
        <p:xfrm>
          <a:off x="37704" y="1065228"/>
          <a:ext cx="9068587" cy="540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7966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40</Words>
  <Application>Microsoft Office PowerPoint</Application>
  <PresentationFormat>Affichage à l'écran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Salle d’ions</vt:lpstr>
      <vt:lpstr>Projet Manimal WBS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WBS Manimal</dc:title>
  <cp:lastModifiedBy>Harris ASHOKAR</cp:lastModifiedBy>
  <cp:revision>33</cp:revision>
  <dcterms:created xsi:type="dcterms:W3CDTF">2015-02-10T07:41:03Z</dcterms:created>
  <dcterms:modified xsi:type="dcterms:W3CDTF">2019-04-10T08:16:22Z</dcterms:modified>
</cp:coreProperties>
</file>