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85" r:id="rId4"/>
    <p:sldId id="259" r:id="rId5"/>
    <p:sldId id="261" r:id="rId6"/>
    <p:sldId id="276" r:id="rId7"/>
    <p:sldId id="264" r:id="rId8"/>
    <p:sldId id="290" r:id="rId9"/>
    <p:sldId id="265" r:id="rId10"/>
    <p:sldId id="266" r:id="rId11"/>
    <p:sldId id="277" r:id="rId12"/>
    <p:sldId id="278" r:id="rId13"/>
    <p:sldId id="279" r:id="rId14"/>
    <p:sldId id="280" r:id="rId15"/>
    <p:sldId id="281" r:id="rId16"/>
    <p:sldId id="282" r:id="rId17"/>
    <p:sldId id="269" r:id="rId18"/>
    <p:sldId id="284" r:id="rId19"/>
    <p:sldId id="271" r:id="rId20"/>
    <p:sldId id="288" r:id="rId21"/>
  </p:sldIdLst>
  <p:sldSz cx="18288000" cy="10287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ABC2"/>
    <a:srgbClr val="A8A9D8"/>
    <a:srgbClr val="A89EE6"/>
    <a:srgbClr val="C1C3C1"/>
    <a:srgbClr val="A5A8BB"/>
    <a:srgbClr val="6B9D98"/>
    <a:srgbClr val="ACC8C5"/>
    <a:srgbClr val="47AAC5"/>
    <a:srgbClr val="699B96"/>
    <a:srgbClr val="41A7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65" autoAdjust="0"/>
    <p:restoredTop sz="92832" autoAdjust="0"/>
  </p:normalViewPr>
  <p:slideViewPr>
    <p:cSldViewPr snapToGrid="0">
      <p:cViewPr>
        <p:scale>
          <a:sx n="53" d="100"/>
          <a:sy n="53" d="100"/>
        </p:scale>
        <p:origin x="-396"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671351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9" name="Google Shape;36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6" name="Google Shape;42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1440000" y="1080000"/>
            <a:ext cx="15408000" cy="1152000"/>
          </a:xfrm>
          <a:prstGeom prst="rect">
            <a:avLst/>
          </a:prstGeom>
        </p:spPr>
        <p:txBody>
          <a:bodyPr spcFirstLastPara="1" wrap="square" lIns="182850" tIns="182850" rIns="182850" bIns="182850"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4"/>
          <p:cNvSpPr txBox="1">
            <a:spLocks noGrp="1"/>
          </p:cNvSpPr>
          <p:nvPr>
            <p:ph type="body" idx="1"/>
          </p:nvPr>
        </p:nvSpPr>
        <p:spPr>
          <a:xfrm>
            <a:off x="1440000" y="2894800"/>
            <a:ext cx="15408000" cy="5547000"/>
          </a:xfrm>
          <a:prstGeom prst="rect">
            <a:avLst/>
          </a:prstGeom>
        </p:spPr>
        <p:txBody>
          <a:bodyPr spcFirstLastPara="1" wrap="square" lIns="182850" tIns="182850" rIns="182850" bIns="182850" anchor="t" anchorCtr="0">
            <a:noAutofit/>
          </a:bodyPr>
          <a:lstStyle>
            <a:lvl1pPr marL="914400" lvl="0" indent="-609600">
              <a:spcBef>
                <a:spcPts val="0"/>
              </a:spcBef>
              <a:spcAft>
                <a:spcPts val="0"/>
              </a:spcAft>
              <a:buSzPts val="1200"/>
              <a:buFont typeface="Livvic"/>
              <a:buChar char="●"/>
              <a:defRPr/>
            </a:lvl1pPr>
            <a:lvl2pPr marL="1828800" lvl="1" indent="-609600">
              <a:spcBef>
                <a:spcPts val="2000"/>
              </a:spcBef>
              <a:spcAft>
                <a:spcPts val="0"/>
              </a:spcAft>
              <a:buSzPts val="1200"/>
              <a:buFont typeface="Roboto Condensed Light"/>
              <a:buChar char="○"/>
              <a:defRPr/>
            </a:lvl2pPr>
            <a:lvl3pPr marL="2743200" lvl="2" indent="-609600">
              <a:spcBef>
                <a:spcPts val="2000"/>
              </a:spcBef>
              <a:spcAft>
                <a:spcPts val="0"/>
              </a:spcAft>
              <a:buSzPts val="1200"/>
              <a:buFont typeface="Roboto Condensed Light"/>
              <a:buChar char="■"/>
              <a:defRPr sz="2400"/>
            </a:lvl3pPr>
            <a:lvl4pPr marL="3657600" lvl="3" indent="-609600">
              <a:spcBef>
                <a:spcPts val="3200"/>
              </a:spcBef>
              <a:spcAft>
                <a:spcPts val="0"/>
              </a:spcAft>
              <a:buSzPts val="1200"/>
              <a:buFont typeface="Roboto Condensed Light"/>
              <a:buChar char="●"/>
              <a:defRPr sz="2400"/>
            </a:lvl4pPr>
            <a:lvl5pPr marL="4572000" lvl="4" indent="-609600">
              <a:spcBef>
                <a:spcPts val="3200"/>
              </a:spcBef>
              <a:spcAft>
                <a:spcPts val="0"/>
              </a:spcAft>
              <a:buSzPts val="1200"/>
              <a:buFont typeface="Roboto Condensed Light"/>
              <a:buChar char="○"/>
              <a:defRPr sz="2400"/>
            </a:lvl5pPr>
            <a:lvl6pPr marL="5486400" lvl="5" indent="-609600">
              <a:spcBef>
                <a:spcPts val="3200"/>
              </a:spcBef>
              <a:spcAft>
                <a:spcPts val="0"/>
              </a:spcAft>
              <a:buSzPts val="1200"/>
              <a:buFont typeface="Roboto Condensed Light"/>
              <a:buChar char="■"/>
              <a:defRPr sz="2400"/>
            </a:lvl6pPr>
            <a:lvl7pPr marL="6400800" lvl="6" indent="-609600">
              <a:spcBef>
                <a:spcPts val="3200"/>
              </a:spcBef>
              <a:spcAft>
                <a:spcPts val="0"/>
              </a:spcAft>
              <a:buSzPts val="1200"/>
              <a:buFont typeface="Roboto Condensed Light"/>
              <a:buChar char="●"/>
              <a:defRPr sz="2400"/>
            </a:lvl7pPr>
            <a:lvl8pPr marL="7315200" lvl="7" indent="-609600">
              <a:spcBef>
                <a:spcPts val="3200"/>
              </a:spcBef>
              <a:spcAft>
                <a:spcPts val="0"/>
              </a:spcAft>
              <a:buSzPts val="1200"/>
              <a:buFont typeface="Roboto Condensed Light"/>
              <a:buChar char="○"/>
              <a:defRPr sz="2400"/>
            </a:lvl8pPr>
            <a:lvl9pPr marL="8229600" lvl="8" indent="-609600">
              <a:spcBef>
                <a:spcPts val="3200"/>
              </a:spcBef>
              <a:spcAft>
                <a:spcPts val="3200"/>
              </a:spcAft>
              <a:buSzPts val="1200"/>
              <a:buFont typeface="Roboto Condensed Light"/>
              <a:buChar char="■"/>
              <a:defRPr sz="2400"/>
            </a:lvl9pPr>
          </a:lstStyle>
          <a:p>
            <a:endParaRPr/>
          </a:p>
        </p:txBody>
      </p:sp>
    </p:spTree>
    <p:extLst>
      <p:ext uri="{BB962C8B-B14F-4D97-AF65-F5344CB8AC3E}">
        <p14:creationId xmlns:p14="http://schemas.microsoft.com/office/powerpoint/2010/main" val="16999953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6" r:id="rId2"/>
    <p:sldLayoutId id="2147483657" r:id="rId3"/>
    <p:sldLayoutId id="2147483658" r:id="rId4"/>
    <p:sldLayoutId id="2147483660"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EEDEA"/>
        </a:solidFill>
        <a:effectLst/>
      </p:bgPr>
    </p:bg>
    <p:spTree>
      <p:nvGrpSpPr>
        <p:cNvPr id="1" name="Shape 83"/>
        <p:cNvGrpSpPr/>
        <p:nvPr/>
      </p:nvGrpSpPr>
      <p:grpSpPr>
        <a:xfrm>
          <a:off x="0" y="0"/>
          <a:ext cx="0" cy="0"/>
          <a:chOff x="0" y="0"/>
          <a:chExt cx="0" cy="0"/>
        </a:xfrm>
      </p:grpSpPr>
      <p:pic>
        <p:nvPicPr>
          <p:cNvPr id="84" name="Google Shape;84;p13"/>
          <p:cNvPicPr preferRelativeResize="0"/>
          <p:nvPr/>
        </p:nvPicPr>
        <p:blipFill>
          <a:blip r:embed="rId3">
            <a:alphaModFix/>
          </a:blip>
          <a:stretch>
            <a:fillRect/>
          </a:stretch>
        </p:blipFill>
        <p:spPr>
          <a:xfrm>
            <a:off x="8947650" y="5252483"/>
            <a:ext cx="8902652" cy="7533043"/>
          </a:xfrm>
          <a:prstGeom prst="rect">
            <a:avLst/>
          </a:prstGeom>
          <a:noFill/>
          <a:ln>
            <a:noFill/>
          </a:ln>
        </p:spPr>
      </p:pic>
      <p:pic>
        <p:nvPicPr>
          <p:cNvPr id="85" name="Google Shape;85;p13"/>
          <p:cNvPicPr preferRelativeResize="0"/>
          <p:nvPr/>
        </p:nvPicPr>
        <p:blipFill>
          <a:blip r:embed="rId4">
            <a:alphaModFix/>
          </a:blip>
          <a:stretch>
            <a:fillRect/>
          </a:stretch>
        </p:blipFill>
        <p:spPr>
          <a:xfrm>
            <a:off x="807374" y="4077925"/>
            <a:ext cx="7710726" cy="7926334"/>
          </a:xfrm>
          <a:prstGeom prst="rect">
            <a:avLst/>
          </a:prstGeom>
          <a:noFill/>
          <a:ln>
            <a:noFill/>
          </a:ln>
        </p:spPr>
      </p:pic>
      <p:sp>
        <p:nvSpPr>
          <p:cNvPr id="86" name="Google Shape;86;p13"/>
          <p:cNvSpPr txBox="1"/>
          <p:nvPr/>
        </p:nvSpPr>
        <p:spPr>
          <a:xfrm>
            <a:off x="0" y="1594884"/>
            <a:ext cx="18288000" cy="1713674"/>
          </a:xfrm>
          <a:prstGeom prst="rect">
            <a:avLst/>
          </a:prstGeom>
          <a:noFill/>
          <a:ln>
            <a:noFill/>
          </a:ln>
        </p:spPr>
        <p:txBody>
          <a:bodyPr spcFirstLastPara="1" wrap="square" lIns="0" tIns="0" rIns="0" bIns="0" anchor="t" anchorCtr="0">
            <a:spAutoFit/>
          </a:bodyPr>
          <a:lstStyle/>
          <a:p>
            <a:pPr lvl="0" algn="ctr">
              <a:lnSpc>
                <a:spcPct val="115998"/>
              </a:lnSpc>
            </a:pPr>
            <a:r>
              <a:rPr lang="en-US" sz="9600" b="1" dirty="0">
                <a:solidFill>
                  <a:srgbClr val="93AEB8"/>
                </a:solidFill>
                <a:latin typeface="Cardo"/>
                <a:sym typeface="Cardo"/>
              </a:rPr>
              <a:t>Result Management System</a:t>
            </a:r>
            <a:endParaRPr lang="en-US" sz="100" b="1" dirty="0"/>
          </a:p>
        </p:txBody>
      </p:sp>
      <p:sp>
        <p:nvSpPr>
          <p:cNvPr id="87" name="Google Shape;87;p13"/>
          <p:cNvSpPr txBox="1"/>
          <p:nvPr/>
        </p:nvSpPr>
        <p:spPr>
          <a:xfrm>
            <a:off x="1171847" y="552893"/>
            <a:ext cx="7142814" cy="1089465"/>
          </a:xfrm>
          <a:prstGeom prst="rect">
            <a:avLst/>
          </a:prstGeom>
          <a:noFill/>
          <a:ln>
            <a:noFill/>
          </a:ln>
        </p:spPr>
        <p:txBody>
          <a:bodyPr spcFirstLastPara="1" wrap="square" lIns="0" tIns="0" rIns="0" bIns="0" anchor="t" anchorCtr="0">
            <a:spAutoFit/>
          </a:bodyPr>
          <a:lstStyle/>
          <a:p>
            <a:pPr marL="0" marR="0" lvl="0" indent="0" algn="ctr" rtl="0">
              <a:lnSpc>
                <a:spcPct val="113008"/>
              </a:lnSpc>
              <a:spcBef>
                <a:spcPts val="0"/>
              </a:spcBef>
              <a:spcAft>
                <a:spcPts val="0"/>
              </a:spcAft>
              <a:buNone/>
            </a:pPr>
            <a:r>
              <a:rPr lang="en-US" sz="6265" dirty="0" smtClean="0">
                <a:solidFill>
                  <a:srgbClr val="272727"/>
                </a:solidFill>
                <a:latin typeface="Assistant"/>
                <a:sym typeface="Assistant"/>
              </a:rPr>
              <a:t>Manages Results </a:t>
            </a:r>
            <a:endParaRPr/>
          </a:p>
        </p:txBody>
      </p:sp>
      <p:grpSp>
        <p:nvGrpSpPr>
          <p:cNvPr id="88" name="Google Shape;88;p13"/>
          <p:cNvGrpSpPr/>
          <p:nvPr/>
        </p:nvGrpSpPr>
        <p:grpSpPr>
          <a:xfrm>
            <a:off x="7953154" y="956930"/>
            <a:ext cx="9791248" cy="255182"/>
            <a:chOff x="0" y="-38100"/>
            <a:chExt cx="2244704" cy="50643"/>
          </a:xfrm>
        </p:grpSpPr>
        <p:sp>
          <p:nvSpPr>
            <p:cNvPr id="89" name="Google Shape;89;p13"/>
            <p:cNvSpPr/>
            <p:nvPr/>
          </p:nvSpPr>
          <p:spPr>
            <a:xfrm>
              <a:off x="0" y="0"/>
              <a:ext cx="2244704" cy="12543"/>
            </a:xfrm>
            <a:custGeom>
              <a:avLst/>
              <a:gdLst/>
              <a:ahLst/>
              <a:cxnLst/>
              <a:rect l="l" t="t" r="r" b="b"/>
              <a:pathLst>
                <a:path w="2244704" h="12543" extrusionOk="0">
                  <a:moveTo>
                    <a:pt x="0" y="0"/>
                  </a:moveTo>
                  <a:lnTo>
                    <a:pt x="2244704" y="0"/>
                  </a:lnTo>
                  <a:lnTo>
                    <a:pt x="2244704" y="12543"/>
                  </a:lnTo>
                  <a:lnTo>
                    <a:pt x="0" y="12543"/>
                  </a:lnTo>
                  <a:close/>
                </a:path>
              </a:pathLst>
            </a:custGeom>
            <a:solidFill>
              <a:srgbClr val="A8BCC4"/>
            </a:solidFill>
            <a:ln>
              <a:noFill/>
            </a:ln>
          </p:spPr>
        </p:sp>
        <p:sp>
          <p:nvSpPr>
            <p:cNvPr id="90" name="Google Shape;90;p13"/>
            <p:cNvSpPr txBox="1"/>
            <p:nvPr/>
          </p:nvSpPr>
          <p:spPr>
            <a:xfrm>
              <a:off x="0" y="-38100"/>
              <a:ext cx="2244704" cy="50643"/>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1" name="Google Shape;91;p13"/>
          <p:cNvSpPr txBox="1"/>
          <p:nvPr/>
        </p:nvSpPr>
        <p:spPr>
          <a:xfrm>
            <a:off x="9264070" y="4077932"/>
            <a:ext cx="8269800" cy="964200"/>
          </a:xfrm>
          <a:prstGeom prst="rect">
            <a:avLst/>
          </a:prstGeom>
          <a:noFill/>
          <a:ln>
            <a:noFill/>
          </a:ln>
        </p:spPr>
        <p:txBody>
          <a:bodyPr spcFirstLastPara="1" wrap="square" lIns="0" tIns="0" rIns="0" bIns="0" anchor="t" anchorCtr="0">
            <a:spAutoFit/>
          </a:bodyPr>
          <a:lstStyle/>
          <a:p>
            <a:pPr marL="0" marR="0" lvl="0" indent="0" algn="r" rtl="0">
              <a:lnSpc>
                <a:spcPct val="113008"/>
              </a:lnSpc>
              <a:spcBef>
                <a:spcPts val="0"/>
              </a:spcBef>
              <a:spcAft>
                <a:spcPts val="0"/>
              </a:spcAft>
              <a:buNone/>
            </a:pPr>
            <a:r>
              <a:rPr lang="en-US" sz="6265" b="0" i="0" u="none" strike="noStrike" cap="none" dirty="0">
                <a:solidFill>
                  <a:srgbClr val="272727"/>
                </a:solidFill>
                <a:latin typeface="Assistant"/>
                <a:ea typeface="Assistant"/>
                <a:cs typeface="Assistant"/>
                <a:sym typeface="Assistant"/>
              </a:rPr>
              <a:t>PRESENTATION</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EEDEA"/>
        </a:solidFill>
        <a:effectLst/>
      </p:bgPr>
    </p:bg>
    <p:spTree>
      <p:nvGrpSpPr>
        <p:cNvPr id="1" name="Shape 290"/>
        <p:cNvGrpSpPr/>
        <p:nvPr/>
      </p:nvGrpSpPr>
      <p:grpSpPr>
        <a:xfrm>
          <a:off x="0" y="0"/>
          <a:ext cx="0" cy="0"/>
          <a:chOff x="0" y="0"/>
          <a:chExt cx="0" cy="0"/>
        </a:xfrm>
      </p:grpSpPr>
      <p:grpSp>
        <p:nvGrpSpPr>
          <p:cNvPr id="291" name="Google Shape;291;p23"/>
          <p:cNvGrpSpPr/>
          <p:nvPr/>
        </p:nvGrpSpPr>
        <p:grpSpPr>
          <a:xfrm>
            <a:off x="501070" y="380694"/>
            <a:ext cx="17285861" cy="192288"/>
            <a:chOff x="0" y="-38100"/>
            <a:chExt cx="4552655" cy="50643"/>
          </a:xfrm>
        </p:grpSpPr>
        <p:sp>
          <p:nvSpPr>
            <p:cNvPr id="292" name="Google Shape;292;p23"/>
            <p:cNvSpPr/>
            <p:nvPr/>
          </p:nvSpPr>
          <p:spPr>
            <a:xfrm>
              <a:off x="0" y="0"/>
              <a:ext cx="4552655" cy="12543"/>
            </a:xfrm>
            <a:custGeom>
              <a:avLst/>
              <a:gdLst/>
              <a:ahLst/>
              <a:cxnLst/>
              <a:rect l="l" t="t" r="r" b="b"/>
              <a:pathLst>
                <a:path w="4552655" h="12543" extrusionOk="0">
                  <a:moveTo>
                    <a:pt x="0" y="0"/>
                  </a:moveTo>
                  <a:lnTo>
                    <a:pt x="4552655" y="0"/>
                  </a:lnTo>
                  <a:lnTo>
                    <a:pt x="4552655" y="12543"/>
                  </a:lnTo>
                  <a:lnTo>
                    <a:pt x="0" y="12543"/>
                  </a:lnTo>
                  <a:close/>
                </a:path>
              </a:pathLst>
            </a:custGeom>
            <a:solidFill>
              <a:srgbClr val="A8BCC4"/>
            </a:solidFill>
            <a:ln>
              <a:noFill/>
            </a:ln>
          </p:spPr>
        </p:sp>
        <p:sp>
          <p:nvSpPr>
            <p:cNvPr id="293" name="Google Shape;293;p23"/>
            <p:cNvSpPr txBox="1"/>
            <p:nvPr/>
          </p:nvSpPr>
          <p:spPr>
            <a:xfrm>
              <a:off x="0" y="-38100"/>
              <a:ext cx="4552655" cy="50643"/>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94" name="Google Shape;294;p23"/>
          <p:cNvGrpSpPr/>
          <p:nvPr/>
        </p:nvGrpSpPr>
        <p:grpSpPr>
          <a:xfrm>
            <a:off x="501070" y="9569355"/>
            <a:ext cx="17285861" cy="192288"/>
            <a:chOff x="0" y="-38100"/>
            <a:chExt cx="4552655" cy="50643"/>
          </a:xfrm>
        </p:grpSpPr>
        <p:sp>
          <p:nvSpPr>
            <p:cNvPr id="295" name="Google Shape;295;p23"/>
            <p:cNvSpPr/>
            <p:nvPr/>
          </p:nvSpPr>
          <p:spPr>
            <a:xfrm>
              <a:off x="0" y="0"/>
              <a:ext cx="4552655" cy="12543"/>
            </a:xfrm>
            <a:custGeom>
              <a:avLst/>
              <a:gdLst/>
              <a:ahLst/>
              <a:cxnLst/>
              <a:rect l="l" t="t" r="r" b="b"/>
              <a:pathLst>
                <a:path w="4552655" h="12543" extrusionOk="0">
                  <a:moveTo>
                    <a:pt x="0" y="0"/>
                  </a:moveTo>
                  <a:lnTo>
                    <a:pt x="4552655" y="0"/>
                  </a:lnTo>
                  <a:lnTo>
                    <a:pt x="4552655" y="12543"/>
                  </a:lnTo>
                  <a:lnTo>
                    <a:pt x="0" y="12543"/>
                  </a:lnTo>
                  <a:close/>
                </a:path>
              </a:pathLst>
            </a:custGeom>
            <a:solidFill>
              <a:srgbClr val="A8BCC4"/>
            </a:solidFill>
            <a:ln>
              <a:noFill/>
            </a:ln>
          </p:spPr>
        </p:sp>
        <p:sp>
          <p:nvSpPr>
            <p:cNvPr id="296" name="Google Shape;296;p23"/>
            <p:cNvSpPr txBox="1"/>
            <p:nvPr/>
          </p:nvSpPr>
          <p:spPr>
            <a:xfrm>
              <a:off x="0" y="-38100"/>
              <a:ext cx="4552655" cy="50643"/>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1" name="Google Shape;321;p23"/>
          <p:cNvSpPr txBox="1"/>
          <p:nvPr/>
        </p:nvSpPr>
        <p:spPr>
          <a:xfrm>
            <a:off x="3462176" y="611135"/>
            <a:ext cx="10342800" cy="1713674"/>
          </a:xfrm>
          <a:prstGeom prst="rect">
            <a:avLst/>
          </a:prstGeom>
          <a:noFill/>
          <a:ln>
            <a:noFill/>
          </a:ln>
        </p:spPr>
        <p:txBody>
          <a:bodyPr spcFirstLastPara="1" wrap="square" lIns="0" tIns="0" rIns="0" bIns="0" anchor="t" anchorCtr="0">
            <a:spAutoFit/>
          </a:bodyPr>
          <a:lstStyle/>
          <a:p>
            <a:pPr marL="0" marR="0" lvl="0" indent="0" algn="ctr" rtl="0">
              <a:lnSpc>
                <a:spcPct val="116001"/>
              </a:lnSpc>
              <a:spcBef>
                <a:spcPts val="0"/>
              </a:spcBef>
              <a:spcAft>
                <a:spcPts val="0"/>
              </a:spcAft>
              <a:buNone/>
            </a:pPr>
            <a:r>
              <a:rPr lang="en-US" sz="4800" dirty="0">
                <a:solidFill>
                  <a:srgbClr val="5E8594"/>
                </a:solidFill>
                <a:latin typeface="Cardo"/>
                <a:sym typeface="Cardo"/>
              </a:rPr>
              <a:t>Student profile page/Student profile page data input </a:t>
            </a:r>
            <a:endParaRPr sz="700"/>
          </a:p>
        </p:txBody>
      </p:sp>
      <p:pic>
        <p:nvPicPr>
          <p:cNvPr id="45" name="Content Placeholder 3" descr="Student Information 19-03-2024 10_00_57.png"/>
          <p:cNvPicPr>
            <a:picLocks noChangeAspect="1"/>
          </p:cNvPicPr>
          <p:nvPr/>
        </p:nvPicPr>
        <p:blipFill>
          <a:blip r:embed="rId3"/>
          <a:stretch>
            <a:fillRect/>
          </a:stretch>
        </p:blipFill>
        <p:spPr>
          <a:xfrm>
            <a:off x="735613" y="3530010"/>
            <a:ext cx="7968454" cy="5805376"/>
          </a:xfrm>
          <a:prstGeom prst="rect">
            <a:avLst/>
          </a:prstGeom>
        </p:spPr>
      </p:pic>
      <p:pic>
        <p:nvPicPr>
          <p:cNvPr id="46" name="Content Placeholder 3" descr="Student Information 19-03-2024 10_02_50.png"/>
          <p:cNvPicPr>
            <a:picLocks noChangeAspect="1"/>
          </p:cNvPicPr>
          <p:nvPr/>
        </p:nvPicPr>
        <p:blipFill>
          <a:blip r:embed="rId4"/>
          <a:stretch>
            <a:fillRect/>
          </a:stretch>
        </p:blipFill>
        <p:spPr>
          <a:xfrm>
            <a:off x="9590566" y="3558475"/>
            <a:ext cx="8222461" cy="5713116"/>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EEDEA"/>
        </a:solidFill>
        <a:effectLst/>
      </p:bgPr>
    </p:bg>
    <p:spTree>
      <p:nvGrpSpPr>
        <p:cNvPr id="1" name="Shape 290"/>
        <p:cNvGrpSpPr/>
        <p:nvPr/>
      </p:nvGrpSpPr>
      <p:grpSpPr>
        <a:xfrm>
          <a:off x="0" y="0"/>
          <a:ext cx="0" cy="0"/>
          <a:chOff x="0" y="0"/>
          <a:chExt cx="0" cy="0"/>
        </a:xfrm>
      </p:grpSpPr>
      <p:grpSp>
        <p:nvGrpSpPr>
          <p:cNvPr id="2" name="Google Shape;291;p23"/>
          <p:cNvGrpSpPr/>
          <p:nvPr/>
        </p:nvGrpSpPr>
        <p:grpSpPr>
          <a:xfrm>
            <a:off x="501070" y="380694"/>
            <a:ext cx="17285861" cy="192288"/>
            <a:chOff x="0" y="-38100"/>
            <a:chExt cx="4552655" cy="50643"/>
          </a:xfrm>
        </p:grpSpPr>
        <p:sp>
          <p:nvSpPr>
            <p:cNvPr id="292" name="Google Shape;292;p23"/>
            <p:cNvSpPr/>
            <p:nvPr/>
          </p:nvSpPr>
          <p:spPr>
            <a:xfrm>
              <a:off x="0" y="0"/>
              <a:ext cx="4552655" cy="12543"/>
            </a:xfrm>
            <a:custGeom>
              <a:avLst/>
              <a:gdLst/>
              <a:ahLst/>
              <a:cxnLst/>
              <a:rect l="l" t="t" r="r" b="b"/>
              <a:pathLst>
                <a:path w="4552655" h="12543" extrusionOk="0">
                  <a:moveTo>
                    <a:pt x="0" y="0"/>
                  </a:moveTo>
                  <a:lnTo>
                    <a:pt x="4552655" y="0"/>
                  </a:lnTo>
                  <a:lnTo>
                    <a:pt x="4552655" y="12543"/>
                  </a:lnTo>
                  <a:lnTo>
                    <a:pt x="0" y="12543"/>
                  </a:lnTo>
                  <a:close/>
                </a:path>
              </a:pathLst>
            </a:custGeom>
            <a:solidFill>
              <a:srgbClr val="A8BCC4"/>
            </a:solidFill>
            <a:ln>
              <a:noFill/>
            </a:ln>
          </p:spPr>
        </p:sp>
        <p:sp>
          <p:nvSpPr>
            <p:cNvPr id="293" name="Google Shape;293;p23"/>
            <p:cNvSpPr txBox="1"/>
            <p:nvPr/>
          </p:nvSpPr>
          <p:spPr>
            <a:xfrm>
              <a:off x="0" y="-38100"/>
              <a:ext cx="4552655" cy="50643"/>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 name="Google Shape;294;p23"/>
          <p:cNvGrpSpPr/>
          <p:nvPr/>
        </p:nvGrpSpPr>
        <p:grpSpPr>
          <a:xfrm>
            <a:off x="501070" y="9569355"/>
            <a:ext cx="17285861" cy="192288"/>
            <a:chOff x="0" y="-38100"/>
            <a:chExt cx="4552655" cy="50643"/>
          </a:xfrm>
        </p:grpSpPr>
        <p:sp>
          <p:nvSpPr>
            <p:cNvPr id="295" name="Google Shape;295;p23"/>
            <p:cNvSpPr/>
            <p:nvPr/>
          </p:nvSpPr>
          <p:spPr>
            <a:xfrm>
              <a:off x="0" y="0"/>
              <a:ext cx="4552655" cy="12543"/>
            </a:xfrm>
            <a:custGeom>
              <a:avLst/>
              <a:gdLst/>
              <a:ahLst/>
              <a:cxnLst/>
              <a:rect l="l" t="t" r="r" b="b"/>
              <a:pathLst>
                <a:path w="4552655" h="12543" extrusionOk="0">
                  <a:moveTo>
                    <a:pt x="0" y="0"/>
                  </a:moveTo>
                  <a:lnTo>
                    <a:pt x="4552655" y="0"/>
                  </a:lnTo>
                  <a:lnTo>
                    <a:pt x="4552655" y="12543"/>
                  </a:lnTo>
                  <a:lnTo>
                    <a:pt x="0" y="12543"/>
                  </a:lnTo>
                  <a:close/>
                </a:path>
              </a:pathLst>
            </a:custGeom>
            <a:solidFill>
              <a:srgbClr val="A8BCC4"/>
            </a:solidFill>
            <a:ln>
              <a:noFill/>
            </a:ln>
          </p:spPr>
        </p:sp>
        <p:sp>
          <p:nvSpPr>
            <p:cNvPr id="296" name="Google Shape;296;p23"/>
            <p:cNvSpPr txBox="1"/>
            <p:nvPr/>
          </p:nvSpPr>
          <p:spPr>
            <a:xfrm>
              <a:off x="0" y="-38100"/>
              <a:ext cx="4552655" cy="50643"/>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1" name="Google Shape;321;p23"/>
          <p:cNvSpPr txBox="1"/>
          <p:nvPr/>
        </p:nvSpPr>
        <p:spPr>
          <a:xfrm>
            <a:off x="3781149" y="510364"/>
            <a:ext cx="10342800" cy="1927964"/>
          </a:xfrm>
          <a:prstGeom prst="rect">
            <a:avLst/>
          </a:prstGeom>
          <a:noFill/>
          <a:ln>
            <a:noFill/>
          </a:ln>
        </p:spPr>
        <p:txBody>
          <a:bodyPr spcFirstLastPara="1" wrap="square" lIns="0" tIns="0" rIns="0" bIns="0" anchor="t" anchorCtr="0">
            <a:spAutoFit/>
          </a:bodyPr>
          <a:lstStyle/>
          <a:p>
            <a:pPr marL="0" marR="0" lvl="0" indent="0" algn="ctr" rtl="0">
              <a:lnSpc>
                <a:spcPct val="116001"/>
              </a:lnSpc>
              <a:spcBef>
                <a:spcPts val="0"/>
              </a:spcBef>
              <a:spcAft>
                <a:spcPts val="0"/>
              </a:spcAft>
              <a:buNone/>
            </a:pPr>
            <a:r>
              <a:rPr lang="en-US" sz="5400" dirty="0">
                <a:solidFill>
                  <a:srgbClr val="5E8594"/>
                </a:solidFill>
                <a:latin typeface="Cardo"/>
                <a:sym typeface="Cardo"/>
              </a:rPr>
              <a:t>Fees report page/Fees report input page</a:t>
            </a:r>
            <a:endParaRPr sz="1100"/>
          </a:p>
        </p:txBody>
      </p:sp>
      <p:pic>
        <p:nvPicPr>
          <p:cNvPr id="45" name="Content Placeholder 7" descr="Fee Report 19-03-2024 10_01_15.png"/>
          <p:cNvPicPr>
            <a:picLocks noChangeAspect="1"/>
          </p:cNvPicPr>
          <p:nvPr/>
        </p:nvPicPr>
        <p:blipFill>
          <a:blip r:embed="rId3"/>
          <a:stretch>
            <a:fillRect/>
          </a:stretch>
        </p:blipFill>
        <p:spPr>
          <a:xfrm>
            <a:off x="606057" y="2658139"/>
            <a:ext cx="8229600" cy="6358270"/>
          </a:xfrm>
          <a:prstGeom prst="rect">
            <a:avLst/>
          </a:prstGeom>
        </p:spPr>
      </p:pic>
      <p:pic>
        <p:nvPicPr>
          <p:cNvPr id="46" name="Content Placeholder 5" descr="Fee Report 18-03-2024 21_29_44.png"/>
          <p:cNvPicPr>
            <a:picLocks noChangeAspect="1"/>
          </p:cNvPicPr>
          <p:nvPr/>
        </p:nvPicPr>
        <p:blipFill>
          <a:blip r:embed="rId4"/>
          <a:stretch>
            <a:fillRect/>
          </a:stretch>
        </p:blipFill>
        <p:spPr>
          <a:xfrm>
            <a:off x="9473609" y="2743200"/>
            <a:ext cx="8229600" cy="620941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EEDEA"/>
        </a:solidFill>
        <a:effectLst/>
      </p:bgPr>
    </p:bg>
    <p:spTree>
      <p:nvGrpSpPr>
        <p:cNvPr id="1" name="Shape 290"/>
        <p:cNvGrpSpPr/>
        <p:nvPr/>
      </p:nvGrpSpPr>
      <p:grpSpPr>
        <a:xfrm>
          <a:off x="0" y="0"/>
          <a:ext cx="0" cy="0"/>
          <a:chOff x="0" y="0"/>
          <a:chExt cx="0" cy="0"/>
        </a:xfrm>
      </p:grpSpPr>
      <p:grpSp>
        <p:nvGrpSpPr>
          <p:cNvPr id="2" name="Google Shape;291;p23"/>
          <p:cNvGrpSpPr/>
          <p:nvPr/>
        </p:nvGrpSpPr>
        <p:grpSpPr>
          <a:xfrm>
            <a:off x="501070" y="380694"/>
            <a:ext cx="17285861" cy="192288"/>
            <a:chOff x="0" y="-38100"/>
            <a:chExt cx="4552655" cy="50643"/>
          </a:xfrm>
        </p:grpSpPr>
        <p:sp>
          <p:nvSpPr>
            <p:cNvPr id="292" name="Google Shape;292;p23"/>
            <p:cNvSpPr/>
            <p:nvPr/>
          </p:nvSpPr>
          <p:spPr>
            <a:xfrm>
              <a:off x="0" y="0"/>
              <a:ext cx="4552655" cy="12543"/>
            </a:xfrm>
            <a:custGeom>
              <a:avLst/>
              <a:gdLst/>
              <a:ahLst/>
              <a:cxnLst/>
              <a:rect l="l" t="t" r="r" b="b"/>
              <a:pathLst>
                <a:path w="4552655" h="12543" extrusionOk="0">
                  <a:moveTo>
                    <a:pt x="0" y="0"/>
                  </a:moveTo>
                  <a:lnTo>
                    <a:pt x="4552655" y="0"/>
                  </a:lnTo>
                  <a:lnTo>
                    <a:pt x="4552655" y="12543"/>
                  </a:lnTo>
                  <a:lnTo>
                    <a:pt x="0" y="12543"/>
                  </a:lnTo>
                  <a:close/>
                </a:path>
              </a:pathLst>
            </a:custGeom>
            <a:solidFill>
              <a:srgbClr val="A8BCC4"/>
            </a:solidFill>
            <a:ln>
              <a:noFill/>
            </a:ln>
          </p:spPr>
        </p:sp>
        <p:sp>
          <p:nvSpPr>
            <p:cNvPr id="293" name="Google Shape;293;p23"/>
            <p:cNvSpPr txBox="1"/>
            <p:nvPr/>
          </p:nvSpPr>
          <p:spPr>
            <a:xfrm>
              <a:off x="0" y="-38100"/>
              <a:ext cx="4552655" cy="50643"/>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 name="Google Shape;294;p23"/>
          <p:cNvGrpSpPr/>
          <p:nvPr/>
        </p:nvGrpSpPr>
        <p:grpSpPr>
          <a:xfrm>
            <a:off x="501070" y="9569355"/>
            <a:ext cx="17285861" cy="192288"/>
            <a:chOff x="0" y="-38100"/>
            <a:chExt cx="4552655" cy="50643"/>
          </a:xfrm>
        </p:grpSpPr>
        <p:sp>
          <p:nvSpPr>
            <p:cNvPr id="295" name="Google Shape;295;p23"/>
            <p:cNvSpPr/>
            <p:nvPr/>
          </p:nvSpPr>
          <p:spPr>
            <a:xfrm>
              <a:off x="0" y="0"/>
              <a:ext cx="4552655" cy="12543"/>
            </a:xfrm>
            <a:custGeom>
              <a:avLst/>
              <a:gdLst/>
              <a:ahLst/>
              <a:cxnLst/>
              <a:rect l="l" t="t" r="r" b="b"/>
              <a:pathLst>
                <a:path w="4552655" h="12543" extrusionOk="0">
                  <a:moveTo>
                    <a:pt x="0" y="0"/>
                  </a:moveTo>
                  <a:lnTo>
                    <a:pt x="4552655" y="0"/>
                  </a:lnTo>
                  <a:lnTo>
                    <a:pt x="4552655" y="12543"/>
                  </a:lnTo>
                  <a:lnTo>
                    <a:pt x="0" y="12543"/>
                  </a:lnTo>
                  <a:close/>
                </a:path>
              </a:pathLst>
            </a:custGeom>
            <a:solidFill>
              <a:srgbClr val="A8BCC4"/>
            </a:solidFill>
            <a:ln>
              <a:noFill/>
            </a:ln>
          </p:spPr>
        </p:sp>
        <p:sp>
          <p:nvSpPr>
            <p:cNvPr id="296" name="Google Shape;296;p23"/>
            <p:cNvSpPr txBox="1"/>
            <p:nvPr/>
          </p:nvSpPr>
          <p:spPr>
            <a:xfrm>
              <a:off x="0" y="-38100"/>
              <a:ext cx="4552655" cy="50643"/>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1" name="Google Shape;321;p23"/>
          <p:cNvSpPr txBox="1"/>
          <p:nvPr/>
        </p:nvSpPr>
        <p:spPr>
          <a:xfrm>
            <a:off x="4057597" y="547317"/>
            <a:ext cx="10342800" cy="1927964"/>
          </a:xfrm>
          <a:prstGeom prst="rect">
            <a:avLst/>
          </a:prstGeom>
          <a:noFill/>
          <a:ln>
            <a:noFill/>
          </a:ln>
        </p:spPr>
        <p:txBody>
          <a:bodyPr spcFirstLastPara="1" wrap="square" lIns="0" tIns="0" rIns="0" bIns="0" anchor="t" anchorCtr="0">
            <a:spAutoFit/>
          </a:bodyPr>
          <a:lstStyle/>
          <a:p>
            <a:pPr marL="0" marR="0" lvl="0" indent="0" algn="ctr" rtl="0">
              <a:lnSpc>
                <a:spcPct val="116001"/>
              </a:lnSpc>
              <a:spcBef>
                <a:spcPts val="0"/>
              </a:spcBef>
              <a:spcAft>
                <a:spcPts val="0"/>
              </a:spcAft>
              <a:buNone/>
            </a:pPr>
            <a:r>
              <a:rPr lang="en-US" sz="5400" dirty="0">
                <a:solidFill>
                  <a:srgbClr val="5E8594"/>
                </a:solidFill>
                <a:latin typeface="Cardo"/>
                <a:sym typeface="Cardo"/>
              </a:rPr>
              <a:t>Fees report database structure /fees report database </a:t>
            </a:r>
            <a:endParaRPr sz="700"/>
          </a:p>
        </p:txBody>
      </p:sp>
      <p:pic>
        <p:nvPicPr>
          <p:cNvPr id="45" name="Content Placeholder 3"/>
          <p:cNvPicPr>
            <a:picLocks/>
          </p:cNvPicPr>
          <p:nvPr/>
        </p:nvPicPr>
        <p:blipFill>
          <a:blip r:embed="rId3">
            <a:extLst>
              <a:ext uri="{28A0092B-C50C-407E-A947-70E740481C1C}">
                <a14:useLocalDpi xmlns:a14="http://schemas.microsoft.com/office/drawing/2010/main" val="0"/>
              </a:ext>
            </a:extLst>
          </a:blip>
          <a:stretch>
            <a:fillRect/>
          </a:stretch>
        </p:blipFill>
        <p:spPr>
          <a:xfrm>
            <a:off x="691117" y="2977118"/>
            <a:ext cx="8133906" cy="6348358"/>
          </a:xfrm>
          <a:prstGeom prst="rect">
            <a:avLst/>
          </a:prstGeom>
        </p:spPr>
      </p:pic>
      <p:pic>
        <p:nvPicPr>
          <p:cNvPr id="46" name="Content Placeholder 3"/>
          <p:cNvPicPr>
            <a:picLocks/>
          </p:cNvPicPr>
          <p:nvPr/>
        </p:nvPicPr>
        <p:blipFill>
          <a:blip r:embed="rId4">
            <a:extLst>
              <a:ext uri="{28A0092B-C50C-407E-A947-70E740481C1C}">
                <a14:useLocalDpi xmlns:a14="http://schemas.microsoft.com/office/drawing/2010/main" val="0"/>
              </a:ext>
            </a:extLst>
          </a:blip>
          <a:stretch>
            <a:fillRect/>
          </a:stretch>
        </p:blipFill>
        <p:spPr>
          <a:xfrm>
            <a:off x="9101470" y="3019647"/>
            <a:ext cx="8750595" cy="637953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EEDEA"/>
        </a:solidFill>
        <a:effectLst/>
      </p:bgPr>
    </p:bg>
    <p:spTree>
      <p:nvGrpSpPr>
        <p:cNvPr id="1" name="Shape 290"/>
        <p:cNvGrpSpPr/>
        <p:nvPr/>
      </p:nvGrpSpPr>
      <p:grpSpPr>
        <a:xfrm>
          <a:off x="0" y="0"/>
          <a:ext cx="0" cy="0"/>
          <a:chOff x="0" y="0"/>
          <a:chExt cx="0" cy="0"/>
        </a:xfrm>
      </p:grpSpPr>
      <p:grpSp>
        <p:nvGrpSpPr>
          <p:cNvPr id="2" name="Google Shape;291;p23"/>
          <p:cNvGrpSpPr/>
          <p:nvPr/>
        </p:nvGrpSpPr>
        <p:grpSpPr>
          <a:xfrm>
            <a:off x="501070" y="380694"/>
            <a:ext cx="17285861" cy="192288"/>
            <a:chOff x="0" y="-38100"/>
            <a:chExt cx="4552655" cy="50643"/>
          </a:xfrm>
        </p:grpSpPr>
        <p:sp>
          <p:nvSpPr>
            <p:cNvPr id="292" name="Google Shape;292;p23"/>
            <p:cNvSpPr/>
            <p:nvPr/>
          </p:nvSpPr>
          <p:spPr>
            <a:xfrm>
              <a:off x="0" y="0"/>
              <a:ext cx="4552655" cy="12543"/>
            </a:xfrm>
            <a:custGeom>
              <a:avLst/>
              <a:gdLst/>
              <a:ahLst/>
              <a:cxnLst/>
              <a:rect l="l" t="t" r="r" b="b"/>
              <a:pathLst>
                <a:path w="4552655" h="12543" extrusionOk="0">
                  <a:moveTo>
                    <a:pt x="0" y="0"/>
                  </a:moveTo>
                  <a:lnTo>
                    <a:pt x="4552655" y="0"/>
                  </a:lnTo>
                  <a:lnTo>
                    <a:pt x="4552655" y="12543"/>
                  </a:lnTo>
                  <a:lnTo>
                    <a:pt x="0" y="12543"/>
                  </a:lnTo>
                  <a:close/>
                </a:path>
              </a:pathLst>
            </a:custGeom>
            <a:solidFill>
              <a:srgbClr val="A8BCC4"/>
            </a:solidFill>
            <a:ln>
              <a:noFill/>
            </a:ln>
          </p:spPr>
        </p:sp>
        <p:sp>
          <p:nvSpPr>
            <p:cNvPr id="293" name="Google Shape;293;p23"/>
            <p:cNvSpPr txBox="1"/>
            <p:nvPr/>
          </p:nvSpPr>
          <p:spPr>
            <a:xfrm>
              <a:off x="0" y="-38100"/>
              <a:ext cx="4552655" cy="50643"/>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 name="Google Shape;294;p23"/>
          <p:cNvGrpSpPr/>
          <p:nvPr/>
        </p:nvGrpSpPr>
        <p:grpSpPr>
          <a:xfrm>
            <a:off x="501070" y="9569355"/>
            <a:ext cx="17285861" cy="192288"/>
            <a:chOff x="0" y="-38100"/>
            <a:chExt cx="4552655" cy="50643"/>
          </a:xfrm>
        </p:grpSpPr>
        <p:sp>
          <p:nvSpPr>
            <p:cNvPr id="295" name="Google Shape;295;p23"/>
            <p:cNvSpPr/>
            <p:nvPr/>
          </p:nvSpPr>
          <p:spPr>
            <a:xfrm>
              <a:off x="0" y="0"/>
              <a:ext cx="4552655" cy="12543"/>
            </a:xfrm>
            <a:custGeom>
              <a:avLst/>
              <a:gdLst/>
              <a:ahLst/>
              <a:cxnLst/>
              <a:rect l="l" t="t" r="r" b="b"/>
              <a:pathLst>
                <a:path w="4552655" h="12543" extrusionOk="0">
                  <a:moveTo>
                    <a:pt x="0" y="0"/>
                  </a:moveTo>
                  <a:lnTo>
                    <a:pt x="4552655" y="0"/>
                  </a:lnTo>
                  <a:lnTo>
                    <a:pt x="4552655" y="12543"/>
                  </a:lnTo>
                  <a:lnTo>
                    <a:pt x="0" y="12543"/>
                  </a:lnTo>
                  <a:close/>
                </a:path>
              </a:pathLst>
            </a:custGeom>
            <a:solidFill>
              <a:srgbClr val="A8BCC4"/>
            </a:solidFill>
            <a:ln>
              <a:noFill/>
            </a:ln>
          </p:spPr>
        </p:sp>
        <p:sp>
          <p:nvSpPr>
            <p:cNvPr id="296" name="Google Shape;296;p23"/>
            <p:cNvSpPr txBox="1"/>
            <p:nvPr/>
          </p:nvSpPr>
          <p:spPr>
            <a:xfrm>
              <a:off x="0" y="-38100"/>
              <a:ext cx="4552655" cy="50643"/>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1" name="Google Shape;321;p23"/>
          <p:cNvSpPr txBox="1"/>
          <p:nvPr/>
        </p:nvSpPr>
        <p:spPr>
          <a:xfrm>
            <a:off x="4121392" y="526053"/>
            <a:ext cx="10342800" cy="1927964"/>
          </a:xfrm>
          <a:prstGeom prst="rect">
            <a:avLst/>
          </a:prstGeom>
          <a:noFill/>
          <a:ln>
            <a:noFill/>
          </a:ln>
        </p:spPr>
        <p:txBody>
          <a:bodyPr spcFirstLastPara="1" wrap="square" lIns="0" tIns="0" rIns="0" bIns="0" anchor="t" anchorCtr="0">
            <a:spAutoFit/>
          </a:bodyPr>
          <a:lstStyle/>
          <a:p>
            <a:pPr marL="0" marR="0" lvl="0" indent="0" algn="ctr" rtl="0">
              <a:lnSpc>
                <a:spcPct val="116001"/>
              </a:lnSpc>
              <a:spcBef>
                <a:spcPts val="0"/>
              </a:spcBef>
              <a:spcAft>
                <a:spcPts val="0"/>
              </a:spcAft>
              <a:buNone/>
            </a:pPr>
            <a:r>
              <a:rPr lang="en-US" sz="5400" dirty="0">
                <a:solidFill>
                  <a:srgbClr val="5E8594"/>
                </a:solidFill>
                <a:latin typeface="Cardo"/>
                <a:sym typeface="Cardo"/>
              </a:rPr>
              <a:t>Library system page/Library system data input</a:t>
            </a:r>
            <a:endParaRPr sz="1100"/>
          </a:p>
        </p:txBody>
      </p:sp>
      <p:pic>
        <p:nvPicPr>
          <p:cNvPr id="45" name="Content Placeholder 3"/>
          <p:cNvPicPr>
            <a:picLocks/>
          </p:cNvPicPr>
          <p:nvPr/>
        </p:nvPicPr>
        <p:blipFill>
          <a:blip r:embed="rId3">
            <a:extLst>
              <a:ext uri="{28A0092B-C50C-407E-A947-70E740481C1C}">
                <a14:useLocalDpi xmlns:a14="http://schemas.microsoft.com/office/drawing/2010/main" val="0"/>
              </a:ext>
            </a:extLst>
          </a:blip>
          <a:stretch>
            <a:fillRect/>
          </a:stretch>
        </p:blipFill>
        <p:spPr>
          <a:xfrm>
            <a:off x="627320" y="2615609"/>
            <a:ext cx="8431619" cy="6704980"/>
          </a:xfrm>
          <a:prstGeom prst="rect">
            <a:avLst/>
          </a:prstGeom>
        </p:spPr>
      </p:pic>
      <p:pic>
        <p:nvPicPr>
          <p:cNvPr id="46" name="Content Placeholder 3"/>
          <p:cNvPicPr>
            <a:picLocks/>
          </p:cNvPicPr>
          <p:nvPr/>
        </p:nvPicPr>
        <p:blipFill>
          <a:blip r:embed="rId4">
            <a:extLst>
              <a:ext uri="{28A0092B-C50C-407E-A947-70E740481C1C}">
                <a14:useLocalDpi xmlns:a14="http://schemas.microsoft.com/office/drawing/2010/main" val="0"/>
              </a:ext>
            </a:extLst>
          </a:blip>
          <a:stretch>
            <a:fillRect/>
          </a:stretch>
        </p:blipFill>
        <p:spPr>
          <a:xfrm>
            <a:off x="9420447" y="2594344"/>
            <a:ext cx="8346558" cy="66837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EEDEA"/>
        </a:solidFill>
        <a:effectLst/>
      </p:bgPr>
    </p:bg>
    <p:spTree>
      <p:nvGrpSpPr>
        <p:cNvPr id="1" name="Shape 290"/>
        <p:cNvGrpSpPr/>
        <p:nvPr/>
      </p:nvGrpSpPr>
      <p:grpSpPr>
        <a:xfrm>
          <a:off x="0" y="0"/>
          <a:ext cx="0" cy="0"/>
          <a:chOff x="0" y="0"/>
          <a:chExt cx="0" cy="0"/>
        </a:xfrm>
      </p:grpSpPr>
      <p:grpSp>
        <p:nvGrpSpPr>
          <p:cNvPr id="2" name="Google Shape;291;p23"/>
          <p:cNvGrpSpPr/>
          <p:nvPr/>
        </p:nvGrpSpPr>
        <p:grpSpPr>
          <a:xfrm>
            <a:off x="501070" y="380694"/>
            <a:ext cx="17285861" cy="192288"/>
            <a:chOff x="0" y="-38100"/>
            <a:chExt cx="4552655" cy="50643"/>
          </a:xfrm>
        </p:grpSpPr>
        <p:sp>
          <p:nvSpPr>
            <p:cNvPr id="292" name="Google Shape;292;p23"/>
            <p:cNvSpPr/>
            <p:nvPr/>
          </p:nvSpPr>
          <p:spPr>
            <a:xfrm>
              <a:off x="0" y="0"/>
              <a:ext cx="4552655" cy="12543"/>
            </a:xfrm>
            <a:custGeom>
              <a:avLst/>
              <a:gdLst/>
              <a:ahLst/>
              <a:cxnLst/>
              <a:rect l="l" t="t" r="r" b="b"/>
              <a:pathLst>
                <a:path w="4552655" h="12543" extrusionOk="0">
                  <a:moveTo>
                    <a:pt x="0" y="0"/>
                  </a:moveTo>
                  <a:lnTo>
                    <a:pt x="4552655" y="0"/>
                  </a:lnTo>
                  <a:lnTo>
                    <a:pt x="4552655" y="12543"/>
                  </a:lnTo>
                  <a:lnTo>
                    <a:pt x="0" y="12543"/>
                  </a:lnTo>
                  <a:close/>
                </a:path>
              </a:pathLst>
            </a:custGeom>
            <a:solidFill>
              <a:srgbClr val="A8BCC4"/>
            </a:solidFill>
            <a:ln>
              <a:noFill/>
            </a:ln>
          </p:spPr>
        </p:sp>
        <p:sp>
          <p:nvSpPr>
            <p:cNvPr id="293" name="Google Shape;293;p23"/>
            <p:cNvSpPr txBox="1"/>
            <p:nvPr/>
          </p:nvSpPr>
          <p:spPr>
            <a:xfrm>
              <a:off x="0" y="-38100"/>
              <a:ext cx="4552655" cy="50643"/>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 name="Google Shape;294;p23"/>
          <p:cNvGrpSpPr/>
          <p:nvPr/>
        </p:nvGrpSpPr>
        <p:grpSpPr>
          <a:xfrm>
            <a:off x="501070" y="9569355"/>
            <a:ext cx="17285861" cy="192288"/>
            <a:chOff x="0" y="-38100"/>
            <a:chExt cx="4552655" cy="50643"/>
          </a:xfrm>
        </p:grpSpPr>
        <p:sp>
          <p:nvSpPr>
            <p:cNvPr id="295" name="Google Shape;295;p23"/>
            <p:cNvSpPr/>
            <p:nvPr/>
          </p:nvSpPr>
          <p:spPr>
            <a:xfrm>
              <a:off x="0" y="0"/>
              <a:ext cx="4552655" cy="12543"/>
            </a:xfrm>
            <a:custGeom>
              <a:avLst/>
              <a:gdLst/>
              <a:ahLst/>
              <a:cxnLst/>
              <a:rect l="l" t="t" r="r" b="b"/>
              <a:pathLst>
                <a:path w="4552655" h="12543" extrusionOk="0">
                  <a:moveTo>
                    <a:pt x="0" y="0"/>
                  </a:moveTo>
                  <a:lnTo>
                    <a:pt x="4552655" y="0"/>
                  </a:lnTo>
                  <a:lnTo>
                    <a:pt x="4552655" y="12543"/>
                  </a:lnTo>
                  <a:lnTo>
                    <a:pt x="0" y="12543"/>
                  </a:lnTo>
                  <a:close/>
                </a:path>
              </a:pathLst>
            </a:custGeom>
            <a:solidFill>
              <a:srgbClr val="A8BCC4"/>
            </a:solidFill>
            <a:ln>
              <a:noFill/>
            </a:ln>
          </p:spPr>
        </p:sp>
        <p:sp>
          <p:nvSpPr>
            <p:cNvPr id="296" name="Google Shape;296;p23"/>
            <p:cNvSpPr txBox="1"/>
            <p:nvPr/>
          </p:nvSpPr>
          <p:spPr>
            <a:xfrm>
              <a:off x="0" y="-38100"/>
              <a:ext cx="4552655" cy="50643"/>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1" name="Google Shape;321;p23"/>
          <p:cNvSpPr txBox="1"/>
          <p:nvPr/>
        </p:nvSpPr>
        <p:spPr>
          <a:xfrm>
            <a:off x="2951814" y="547318"/>
            <a:ext cx="12763112" cy="1927964"/>
          </a:xfrm>
          <a:prstGeom prst="rect">
            <a:avLst/>
          </a:prstGeom>
          <a:noFill/>
          <a:ln>
            <a:noFill/>
          </a:ln>
        </p:spPr>
        <p:txBody>
          <a:bodyPr spcFirstLastPara="1" wrap="square" lIns="0" tIns="0" rIns="0" bIns="0" anchor="t" anchorCtr="0">
            <a:spAutoFit/>
          </a:bodyPr>
          <a:lstStyle/>
          <a:p>
            <a:pPr marL="0" marR="0" lvl="0" indent="0" algn="ctr" rtl="0">
              <a:lnSpc>
                <a:spcPct val="116001"/>
              </a:lnSpc>
              <a:spcBef>
                <a:spcPts val="0"/>
              </a:spcBef>
              <a:spcAft>
                <a:spcPts val="0"/>
              </a:spcAft>
              <a:buNone/>
            </a:pPr>
            <a:r>
              <a:rPr lang="en-US" sz="5400" dirty="0">
                <a:solidFill>
                  <a:srgbClr val="5E8594"/>
                </a:solidFill>
                <a:latin typeface="Cardo"/>
                <a:sym typeface="Cardo"/>
              </a:rPr>
              <a:t>Library system database structure/</a:t>
            </a:r>
          </a:p>
          <a:p>
            <a:pPr marL="0" marR="0" lvl="0" indent="0" algn="ctr" rtl="0">
              <a:lnSpc>
                <a:spcPct val="116001"/>
              </a:lnSpc>
              <a:spcBef>
                <a:spcPts val="0"/>
              </a:spcBef>
              <a:spcAft>
                <a:spcPts val="0"/>
              </a:spcAft>
              <a:buNone/>
            </a:pPr>
            <a:r>
              <a:rPr lang="en-US" sz="5400" dirty="0">
                <a:solidFill>
                  <a:srgbClr val="5E8594"/>
                </a:solidFill>
                <a:latin typeface="Cardo"/>
                <a:sym typeface="Cardo"/>
              </a:rPr>
              <a:t>Library system database</a:t>
            </a:r>
            <a:endParaRPr sz="800"/>
          </a:p>
        </p:txBody>
      </p:sp>
      <p:pic>
        <p:nvPicPr>
          <p:cNvPr id="45" name="Content Placeholder 3"/>
          <p:cNvPicPr>
            <a:picLocks/>
          </p:cNvPicPr>
          <p:nvPr/>
        </p:nvPicPr>
        <p:blipFill>
          <a:blip r:embed="rId3">
            <a:extLst>
              <a:ext uri="{28A0092B-C50C-407E-A947-70E740481C1C}">
                <a14:useLocalDpi xmlns:a14="http://schemas.microsoft.com/office/drawing/2010/main" val="0"/>
              </a:ext>
            </a:extLst>
          </a:blip>
          <a:stretch>
            <a:fillRect/>
          </a:stretch>
        </p:blipFill>
        <p:spPr>
          <a:xfrm>
            <a:off x="486411" y="2913320"/>
            <a:ext cx="8189756" cy="6379535"/>
          </a:xfrm>
          <a:prstGeom prst="rect">
            <a:avLst/>
          </a:prstGeom>
        </p:spPr>
      </p:pic>
      <p:pic>
        <p:nvPicPr>
          <p:cNvPr id="46" name="Content Placeholder 3"/>
          <p:cNvPicPr>
            <a:picLocks/>
          </p:cNvPicPr>
          <p:nvPr/>
        </p:nvPicPr>
        <p:blipFill>
          <a:blip r:embed="rId4">
            <a:extLst>
              <a:ext uri="{28A0092B-C50C-407E-A947-70E740481C1C}">
                <a14:useLocalDpi xmlns:a14="http://schemas.microsoft.com/office/drawing/2010/main" val="0"/>
              </a:ext>
            </a:extLst>
          </a:blip>
          <a:stretch>
            <a:fillRect/>
          </a:stretch>
        </p:blipFill>
        <p:spPr>
          <a:xfrm>
            <a:off x="9271591" y="3147235"/>
            <a:ext cx="8494439" cy="60818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EEDEA"/>
        </a:solidFill>
        <a:effectLst/>
      </p:bgPr>
    </p:bg>
    <p:spTree>
      <p:nvGrpSpPr>
        <p:cNvPr id="1" name="Shape 290"/>
        <p:cNvGrpSpPr/>
        <p:nvPr/>
      </p:nvGrpSpPr>
      <p:grpSpPr>
        <a:xfrm>
          <a:off x="0" y="0"/>
          <a:ext cx="0" cy="0"/>
          <a:chOff x="0" y="0"/>
          <a:chExt cx="0" cy="0"/>
        </a:xfrm>
      </p:grpSpPr>
      <p:grpSp>
        <p:nvGrpSpPr>
          <p:cNvPr id="2" name="Google Shape;291;p23"/>
          <p:cNvGrpSpPr/>
          <p:nvPr/>
        </p:nvGrpSpPr>
        <p:grpSpPr>
          <a:xfrm>
            <a:off x="501070" y="380694"/>
            <a:ext cx="17285861" cy="192288"/>
            <a:chOff x="0" y="-38100"/>
            <a:chExt cx="4552655" cy="50643"/>
          </a:xfrm>
        </p:grpSpPr>
        <p:sp>
          <p:nvSpPr>
            <p:cNvPr id="292" name="Google Shape;292;p23"/>
            <p:cNvSpPr/>
            <p:nvPr/>
          </p:nvSpPr>
          <p:spPr>
            <a:xfrm>
              <a:off x="0" y="0"/>
              <a:ext cx="4552655" cy="12543"/>
            </a:xfrm>
            <a:custGeom>
              <a:avLst/>
              <a:gdLst/>
              <a:ahLst/>
              <a:cxnLst/>
              <a:rect l="l" t="t" r="r" b="b"/>
              <a:pathLst>
                <a:path w="4552655" h="12543" extrusionOk="0">
                  <a:moveTo>
                    <a:pt x="0" y="0"/>
                  </a:moveTo>
                  <a:lnTo>
                    <a:pt x="4552655" y="0"/>
                  </a:lnTo>
                  <a:lnTo>
                    <a:pt x="4552655" y="12543"/>
                  </a:lnTo>
                  <a:lnTo>
                    <a:pt x="0" y="12543"/>
                  </a:lnTo>
                  <a:close/>
                </a:path>
              </a:pathLst>
            </a:custGeom>
            <a:solidFill>
              <a:srgbClr val="A8BCC4"/>
            </a:solidFill>
            <a:ln>
              <a:noFill/>
            </a:ln>
          </p:spPr>
        </p:sp>
        <p:sp>
          <p:nvSpPr>
            <p:cNvPr id="293" name="Google Shape;293;p23"/>
            <p:cNvSpPr txBox="1"/>
            <p:nvPr/>
          </p:nvSpPr>
          <p:spPr>
            <a:xfrm>
              <a:off x="0" y="-38100"/>
              <a:ext cx="4552655" cy="50643"/>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 name="Google Shape;294;p23"/>
          <p:cNvGrpSpPr/>
          <p:nvPr/>
        </p:nvGrpSpPr>
        <p:grpSpPr>
          <a:xfrm>
            <a:off x="501070" y="9569355"/>
            <a:ext cx="17285861" cy="192288"/>
            <a:chOff x="0" y="-38100"/>
            <a:chExt cx="4552655" cy="50643"/>
          </a:xfrm>
        </p:grpSpPr>
        <p:sp>
          <p:nvSpPr>
            <p:cNvPr id="295" name="Google Shape;295;p23"/>
            <p:cNvSpPr/>
            <p:nvPr/>
          </p:nvSpPr>
          <p:spPr>
            <a:xfrm>
              <a:off x="0" y="0"/>
              <a:ext cx="4552655" cy="12543"/>
            </a:xfrm>
            <a:custGeom>
              <a:avLst/>
              <a:gdLst/>
              <a:ahLst/>
              <a:cxnLst/>
              <a:rect l="l" t="t" r="r" b="b"/>
              <a:pathLst>
                <a:path w="4552655" h="12543" extrusionOk="0">
                  <a:moveTo>
                    <a:pt x="0" y="0"/>
                  </a:moveTo>
                  <a:lnTo>
                    <a:pt x="4552655" y="0"/>
                  </a:lnTo>
                  <a:lnTo>
                    <a:pt x="4552655" y="12543"/>
                  </a:lnTo>
                  <a:lnTo>
                    <a:pt x="0" y="12543"/>
                  </a:lnTo>
                  <a:close/>
                </a:path>
              </a:pathLst>
            </a:custGeom>
            <a:solidFill>
              <a:srgbClr val="A8BCC4"/>
            </a:solidFill>
            <a:ln>
              <a:noFill/>
            </a:ln>
          </p:spPr>
        </p:sp>
        <p:sp>
          <p:nvSpPr>
            <p:cNvPr id="296" name="Google Shape;296;p23"/>
            <p:cNvSpPr txBox="1"/>
            <p:nvPr/>
          </p:nvSpPr>
          <p:spPr>
            <a:xfrm>
              <a:off x="0" y="-38100"/>
              <a:ext cx="4552655" cy="50643"/>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1" name="Google Shape;321;p23"/>
          <p:cNvSpPr txBox="1"/>
          <p:nvPr/>
        </p:nvSpPr>
        <p:spPr>
          <a:xfrm>
            <a:off x="4036331" y="547318"/>
            <a:ext cx="10342800" cy="963982"/>
          </a:xfrm>
          <a:prstGeom prst="rect">
            <a:avLst/>
          </a:prstGeom>
          <a:noFill/>
          <a:ln>
            <a:noFill/>
          </a:ln>
        </p:spPr>
        <p:txBody>
          <a:bodyPr spcFirstLastPara="1" wrap="square" lIns="0" tIns="0" rIns="0" bIns="0" anchor="t" anchorCtr="0">
            <a:spAutoFit/>
          </a:bodyPr>
          <a:lstStyle/>
          <a:p>
            <a:pPr marL="0" marR="0" lvl="0" indent="0" algn="ctr" rtl="0">
              <a:lnSpc>
                <a:spcPct val="116001"/>
              </a:lnSpc>
              <a:spcBef>
                <a:spcPts val="0"/>
              </a:spcBef>
              <a:spcAft>
                <a:spcPts val="0"/>
              </a:spcAft>
              <a:buNone/>
            </a:pPr>
            <a:r>
              <a:rPr lang="en-US" sz="5400" dirty="0">
                <a:solidFill>
                  <a:srgbClr val="5E8594"/>
                </a:solidFill>
                <a:latin typeface="Cardo"/>
                <a:sym typeface="Cardo"/>
              </a:rPr>
              <a:t>Search page/Search page input</a:t>
            </a:r>
            <a:endParaRPr sz="800"/>
          </a:p>
        </p:txBody>
      </p:sp>
      <p:pic>
        <p:nvPicPr>
          <p:cNvPr id="45" name="Content Placeholder 3"/>
          <p:cNvPicPr>
            <a:picLocks/>
          </p:cNvPicPr>
          <p:nvPr/>
        </p:nvPicPr>
        <p:blipFill>
          <a:blip r:embed="rId3">
            <a:extLst>
              <a:ext uri="{28A0092B-C50C-407E-A947-70E740481C1C}">
                <a14:useLocalDpi xmlns:a14="http://schemas.microsoft.com/office/drawing/2010/main" val="0"/>
              </a:ext>
            </a:extLst>
          </a:blip>
          <a:stretch>
            <a:fillRect/>
          </a:stretch>
        </p:blipFill>
        <p:spPr>
          <a:xfrm>
            <a:off x="445543" y="2402958"/>
            <a:ext cx="8570866" cy="65496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6" name="Picture 45"/>
          <p:cNvPicPr/>
          <p:nvPr/>
        </p:nvPicPr>
        <p:blipFill>
          <a:blip r:embed="rId4">
            <a:extLst>
              <a:ext uri="{28A0092B-C50C-407E-A947-70E740481C1C}">
                <a14:useLocalDpi xmlns:a14="http://schemas.microsoft.com/office/drawing/2010/main" val="0"/>
              </a:ext>
            </a:extLst>
          </a:blip>
          <a:stretch>
            <a:fillRect/>
          </a:stretch>
        </p:blipFill>
        <p:spPr>
          <a:xfrm>
            <a:off x="9867014" y="2211572"/>
            <a:ext cx="7825563" cy="67623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EEDEA"/>
        </a:solidFill>
        <a:effectLst/>
      </p:bgPr>
    </p:bg>
    <p:spTree>
      <p:nvGrpSpPr>
        <p:cNvPr id="1" name="Shape 290"/>
        <p:cNvGrpSpPr/>
        <p:nvPr/>
      </p:nvGrpSpPr>
      <p:grpSpPr>
        <a:xfrm>
          <a:off x="0" y="0"/>
          <a:ext cx="0" cy="0"/>
          <a:chOff x="0" y="0"/>
          <a:chExt cx="0" cy="0"/>
        </a:xfrm>
      </p:grpSpPr>
      <p:grpSp>
        <p:nvGrpSpPr>
          <p:cNvPr id="2" name="Google Shape;291;p23"/>
          <p:cNvGrpSpPr/>
          <p:nvPr/>
        </p:nvGrpSpPr>
        <p:grpSpPr>
          <a:xfrm>
            <a:off x="501070" y="380694"/>
            <a:ext cx="17285861" cy="192288"/>
            <a:chOff x="0" y="-38100"/>
            <a:chExt cx="4552655" cy="50643"/>
          </a:xfrm>
        </p:grpSpPr>
        <p:sp>
          <p:nvSpPr>
            <p:cNvPr id="292" name="Google Shape;292;p23"/>
            <p:cNvSpPr/>
            <p:nvPr/>
          </p:nvSpPr>
          <p:spPr>
            <a:xfrm>
              <a:off x="0" y="0"/>
              <a:ext cx="4552655" cy="12543"/>
            </a:xfrm>
            <a:custGeom>
              <a:avLst/>
              <a:gdLst/>
              <a:ahLst/>
              <a:cxnLst/>
              <a:rect l="l" t="t" r="r" b="b"/>
              <a:pathLst>
                <a:path w="4552655" h="12543" extrusionOk="0">
                  <a:moveTo>
                    <a:pt x="0" y="0"/>
                  </a:moveTo>
                  <a:lnTo>
                    <a:pt x="4552655" y="0"/>
                  </a:lnTo>
                  <a:lnTo>
                    <a:pt x="4552655" y="12543"/>
                  </a:lnTo>
                  <a:lnTo>
                    <a:pt x="0" y="12543"/>
                  </a:lnTo>
                  <a:close/>
                </a:path>
              </a:pathLst>
            </a:custGeom>
            <a:solidFill>
              <a:srgbClr val="A8BCC4"/>
            </a:solidFill>
            <a:ln>
              <a:noFill/>
            </a:ln>
          </p:spPr>
        </p:sp>
        <p:sp>
          <p:nvSpPr>
            <p:cNvPr id="293" name="Google Shape;293;p23"/>
            <p:cNvSpPr txBox="1"/>
            <p:nvPr/>
          </p:nvSpPr>
          <p:spPr>
            <a:xfrm>
              <a:off x="0" y="-38100"/>
              <a:ext cx="4552655" cy="50643"/>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 name="Google Shape;294;p23"/>
          <p:cNvGrpSpPr/>
          <p:nvPr/>
        </p:nvGrpSpPr>
        <p:grpSpPr>
          <a:xfrm>
            <a:off x="501070" y="9569355"/>
            <a:ext cx="17285861" cy="192288"/>
            <a:chOff x="0" y="-38100"/>
            <a:chExt cx="4552655" cy="50643"/>
          </a:xfrm>
        </p:grpSpPr>
        <p:sp>
          <p:nvSpPr>
            <p:cNvPr id="295" name="Google Shape;295;p23"/>
            <p:cNvSpPr/>
            <p:nvPr/>
          </p:nvSpPr>
          <p:spPr>
            <a:xfrm>
              <a:off x="0" y="0"/>
              <a:ext cx="4552655" cy="12543"/>
            </a:xfrm>
            <a:custGeom>
              <a:avLst/>
              <a:gdLst/>
              <a:ahLst/>
              <a:cxnLst/>
              <a:rect l="l" t="t" r="r" b="b"/>
              <a:pathLst>
                <a:path w="4552655" h="12543" extrusionOk="0">
                  <a:moveTo>
                    <a:pt x="0" y="0"/>
                  </a:moveTo>
                  <a:lnTo>
                    <a:pt x="4552655" y="0"/>
                  </a:lnTo>
                  <a:lnTo>
                    <a:pt x="4552655" y="12543"/>
                  </a:lnTo>
                  <a:lnTo>
                    <a:pt x="0" y="12543"/>
                  </a:lnTo>
                  <a:close/>
                </a:path>
              </a:pathLst>
            </a:custGeom>
            <a:solidFill>
              <a:srgbClr val="A8BCC4"/>
            </a:solidFill>
            <a:ln>
              <a:noFill/>
            </a:ln>
          </p:spPr>
        </p:sp>
        <p:sp>
          <p:nvSpPr>
            <p:cNvPr id="296" name="Google Shape;296;p23"/>
            <p:cNvSpPr txBox="1"/>
            <p:nvPr/>
          </p:nvSpPr>
          <p:spPr>
            <a:xfrm>
              <a:off x="0" y="-38100"/>
              <a:ext cx="4552655" cy="50643"/>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1" name="Google Shape;321;p23"/>
          <p:cNvSpPr txBox="1"/>
          <p:nvPr/>
        </p:nvSpPr>
        <p:spPr>
          <a:xfrm>
            <a:off x="3887475" y="568583"/>
            <a:ext cx="10342800" cy="1927964"/>
          </a:xfrm>
          <a:prstGeom prst="rect">
            <a:avLst/>
          </a:prstGeom>
          <a:noFill/>
          <a:ln>
            <a:noFill/>
          </a:ln>
        </p:spPr>
        <p:txBody>
          <a:bodyPr spcFirstLastPara="1" wrap="square" lIns="0" tIns="0" rIns="0" bIns="0" anchor="t" anchorCtr="0">
            <a:spAutoFit/>
          </a:bodyPr>
          <a:lstStyle/>
          <a:p>
            <a:pPr marL="0" marR="0" lvl="0" indent="0" algn="ctr" rtl="0">
              <a:lnSpc>
                <a:spcPct val="116001"/>
              </a:lnSpc>
              <a:spcBef>
                <a:spcPts val="0"/>
              </a:spcBef>
              <a:spcAft>
                <a:spcPts val="0"/>
              </a:spcAft>
              <a:buNone/>
            </a:pPr>
            <a:r>
              <a:rPr lang="en-US" sz="5400" dirty="0">
                <a:solidFill>
                  <a:srgbClr val="5E8594"/>
                </a:solidFill>
                <a:latin typeface="Cardo"/>
                <a:sym typeface="Cardo"/>
              </a:rPr>
              <a:t>Marksheet page/Marksheet data input page</a:t>
            </a:r>
            <a:endParaRPr sz="800"/>
          </a:p>
        </p:txBody>
      </p:sp>
      <p:pic>
        <p:nvPicPr>
          <p:cNvPr id="45" name="Content Placeholder 4"/>
          <p:cNvPicPr>
            <a:picLocks/>
          </p:cNvPicPr>
          <p:nvPr/>
        </p:nvPicPr>
        <p:blipFill>
          <a:blip r:embed="rId3">
            <a:extLst>
              <a:ext uri="{28A0092B-C50C-407E-A947-70E740481C1C}">
                <a14:useLocalDpi xmlns:a14="http://schemas.microsoft.com/office/drawing/2010/main" val="0"/>
              </a:ext>
            </a:extLst>
          </a:blip>
          <a:stretch>
            <a:fillRect/>
          </a:stretch>
        </p:blipFill>
        <p:spPr>
          <a:xfrm>
            <a:off x="404037" y="2806995"/>
            <a:ext cx="8420986" cy="6549656"/>
          </a:xfrm>
          <a:prstGeom prst="rect">
            <a:avLst/>
          </a:prstGeom>
        </p:spPr>
      </p:pic>
      <p:pic>
        <p:nvPicPr>
          <p:cNvPr id="46" name="Picture 45"/>
          <p:cNvPicPr/>
          <p:nvPr/>
        </p:nvPicPr>
        <p:blipFill>
          <a:blip r:embed="rId4">
            <a:extLst>
              <a:ext uri="{28A0092B-C50C-407E-A947-70E740481C1C}">
                <a14:useLocalDpi xmlns:a14="http://schemas.microsoft.com/office/drawing/2010/main" val="0"/>
              </a:ext>
            </a:extLst>
          </a:blip>
          <a:stretch>
            <a:fillRect/>
          </a:stretch>
        </p:blipFill>
        <p:spPr>
          <a:xfrm>
            <a:off x="9624432" y="2806995"/>
            <a:ext cx="8174470" cy="650712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EEDEA"/>
        </a:solidFill>
        <a:effectLst/>
      </p:bgPr>
    </p:bg>
    <p:spTree>
      <p:nvGrpSpPr>
        <p:cNvPr id="1" name="Shape 370"/>
        <p:cNvGrpSpPr/>
        <p:nvPr/>
      </p:nvGrpSpPr>
      <p:grpSpPr>
        <a:xfrm>
          <a:off x="0" y="0"/>
          <a:ext cx="0" cy="0"/>
          <a:chOff x="0" y="0"/>
          <a:chExt cx="0" cy="0"/>
        </a:xfrm>
      </p:grpSpPr>
      <p:pic>
        <p:nvPicPr>
          <p:cNvPr id="371" name="Google Shape;371;p26"/>
          <p:cNvPicPr preferRelativeResize="0"/>
          <p:nvPr/>
        </p:nvPicPr>
        <p:blipFill rotWithShape="1">
          <a:blip r:embed="rId3">
            <a:alphaModFix/>
          </a:blip>
          <a:srcRect l="20443" r="20444"/>
          <a:stretch/>
        </p:blipFill>
        <p:spPr>
          <a:xfrm>
            <a:off x="-25876" y="0"/>
            <a:ext cx="9144000" cy="10287000"/>
          </a:xfrm>
          <a:prstGeom prst="rect">
            <a:avLst/>
          </a:prstGeom>
          <a:noFill/>
          <a:ln>
            <a:noFill/>
          </a:ln>
        </p:spPr>
      </p:pic>
      <p:grpSp>
        <p:nvGrpSpPr>
          <p:cNvPr id="372" name="Google Shape;372;p26"/>
          <p:cNvGrpSpPr/>
          <p:nvPr/>
        </p:nvGrpSpPr>
        <p:grpSpPr>
          <a:xfrm>
            <a:off x="501070" y="380694"/>
            <a:ext cx="17285861" cy="192288"/>
            <a:chOff x="0" y="-38100"/>
            <a:chExt cx="4552655" cy="50643"/>
          </a:xfrm>
        </p:grpSpPr>
        <p:sp>
          <p:nvSpPr>
            <p:cNvPr id="373" name="Google Shape;373;p26"/>
            <p:cNvSpPr/>
            <p:nvPr/>
          </p:nvSpPr>
          <p:spPr>
            <a:xfrm>
              <a:off x="0" y="0"/>
              <a:ext cx="4552655" cy="12543"/>
            </a:xfrm>
            <a:custGeom>
              <a:avLst/>
              <a:gdLst/>
              <a:ahLst/>
              <a:cxnLst/>
              <a:rect l="l" t="t" r="r" b="b"/>
              <a:pathLst>
                <a:path w="4552655" h="12543" extrusionOk="0">
                  <a:moveTo>
                    <a:pt x="0" y="0"/>
                  </a:moveTo>
                  <a:lnTo>
                    <a:pt x="4552655" y="0"/>
                  </a:lnTo>
                  <a:lnTo>
                    <a:pt x="4552655" y="12543"/>
                  </a:lnTo>
                  <a:lnTo>
                    <a:pt x="0" y="12543"/>
                  </a:lnTo>
                  <a:close/>
                </a:path>
              </a:pathLst>
            </a:custGeom>
            <a:solidFill>
              <a:srgbClr val="A8BCC4"/>
            </a:solidFill>
            <a:ln>
              <a:noFill/>
            </a:ln>
          </p:spPr>
        </p:sp>
        <p:sp>
          <p:nvSpPr>
            <p:cNvPr id="374" name="Google Shape;374;p26"/>
            <p:cNvSpPr txBox="1"/>
            <p:nvPr/>
          </p:nvSpPr>
          <p:spPr>
            <a:xfrm>
              <a:off x="0" y="-38100"/>
              <a:ext cx="4552655" cy="50643"/>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75" name="Google Shape;375;p26"/>
          <p:cNvGrpSpPr/>
          <p:nvPr/>
        </p:nvGrpSpPr>
        <p:grpSpPr>
          <a:xfrm>
            <a:off x="501070" y="9569355"/>
            <a:ext cx="17285861" cy="192288"/>
            <a:chOff x="0" y="-38100"/>
            <a:chExt cx="4552655" cy="50643"/>
          </a:xfrm>
        </p:grpSpPr>
        <p:sp>
          <p:nvSpPr>
            <p:cNvPr id="376" name="Google Shape;376;p26"/>
            <p:cNvSpPr/>
            <p:nvPr/>
          </p:nvSpPr>
          <p:spPr>
            <a:xfrm>
              <a:off x="0" y="0"/>
              <a:ext cx="4552655" cy="12543"/>
            </a:xfrm>
            <a:custGeom>
              <a:avLst/>
              <a:gdLst/>
              <a:ahLst/>
              <a:cxnLst/>
              <a:rect l="l" t="t" r="r" b="b"/>
              <a:pathLst>
                <a:path w="4552655" h="12543" extrusionOk="0">
                  <a:moveTo>
                    <a:pt x="0" y="0"/>
                  </a:moveTo>
                  <a:lnTo>
                    <a:pt x="4552655" y="0"/>
                  </a:lnTo>
                  <a:lnTo>
                    <a:pt x="4552655" y="12543"/>
                  </a:lnTo>
                  <a:lnTo>
                    <a:pt x="0" y="12543"/>
                  </a:lnTo>
                  <a:close/>
                </a:path>
              </a:pathLst>
            </a:custGeom>
            <a:solidFill>
              <a:srgbClr val="A8BCC4"/>
            </a:solidFill>
            <a:ln>
              <a:noFill/>
            </a:ln>
          </p:spPr>
        </p:sp>
        <p:sp>
          <p:nvSpPr>
            <p:cNvPr id="377" name="Google Shape;377;p26"/>
            <p:cNvSpPr txBox="1"/>
            <p:nvPr/>
          </p:nvSpPr>
          <p:spPr>
            <a:xfrm>
              <a:off x="0" y="-38100"/>
              <a:ext cx="4552655" cy="50643"/>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78" name="Google Shape;378;p26"/>
          <p:cNvGrpSpPr/>
          <p:nvPr/>
        </p:nvGrpSpPr>
        <p:grpSpPr>
          <a:xfrm>
            <a:off x="5061221" y="204592"/>
            <a:ext cx="8165558" cy="3124325"/>
            <a:chOff x="0" y="-192881"/>
            <a:chExt cx="10887411" cy="4165766"/>
          </a:xfrm>
        </p:grpSpPr>
        <p:grpSp>
          <p:nvGrpSpPr>
            <p:cNvPr id="379" name="Google Shape;379;p26"/>
            <p:cNvGrpSpPr/>
            <p:nvPr/>
          </p:nvGrpSpPr>
          <p:grpSpPr>
            <a:xfrm>
              <a:off x="0" y="-192881"/>
              <a:ext cx="9596688" cy="4165766"/>
              <a:chOff x="0" y="-38100"/>
              <a:chExt cx="1895642" cy="822867"/>
            </a:xfrm>
          </p:grpSpPr>
          <p:sp>
            <p:nvSpPr>
              <p:cNvPr id="380" name="Google Shape;380;p26"/>
              <p:cNvSpPr/>
              <p:nvPr/>
            </p:nvSpPr>
            <p:spPr>
              <a:xfrm>
                <a:off x="0" y="0"/>
                <a:ext cx="1895642" cy="784767"/>
              </a:xfrm>
              <a:custGeom>
                <a:avLst/>
                <a:gdLst/>
                <a:ahLst/>
                <a:cxnLst/>
                <a:rect l="l" t="t" r="r" b="b"/>
                <a:pathLst>
                  <a:path w="1895642" h="784767" extrusionOk="0">
                    <a:moveTo>
                      <a:pt x="26891" y="0"/>
                    </a:moveTo>
                    <a:lnTo>
                      <a:pt x="1868751" y="0"/>
                    </a:lnTo>
                    <a:cubicBezTo>
                      <a:pt x="1875883" y="0"/>
                      <a:pt x="1882723" y="2833"/>
                      <a:pt x="1887766" y="7876"/>
                    </a:cubicBezTo>
                    <a:cubicBezTo>
                      <a:pt x="1892809" y="12919"/>
                      <a:pt x="1895642" y="19759"/>
                      <a:pt x="1895642" y="26891"/>
                    </a:cubicBezTo>
                    <a:lnTo>
                      <a:pt x="1895642" y="757876"/>
                    </a:lnTo>
                    <a:cubicBezTo>
                      <a:pt x="1895642" y="765008"/>
                      <a:pt x="1892809" y="771848"/>
                      <a:pt x="1887766" y="776891"/>
                    </a:cubicBezTo>
                    <a:cubicBezTo>
                      <a:pt x="1882723" y="781934"/>
                      <a:pt x="1875883" y="784767"/>
                      <a:pt x="1868751" y="784767"/>
                    </a:cubicBezTo>
                    <a:lnTo>
                      <a:pt x="26891" y="784767"/>
                    </a:lnTo>
                    <a:cubicBezTo>
                      <a:pt x="19759" y="784767"/>
                      <a:pt x="12919" y="781934"/>
                      <a:pt x="7876" y="776891"/>
                    </a:cubicBezTo>
                    <a:cubicBezTo>
                      <a:pt x="2833" y="771848"/>
                      <a:pt x="0" y="765008"/>
                      <a:pt x="0" y="757876"/>
                    </a:cubicBezTo>
                    <a:lnTo>
                      <a:pt x="0" y="26891"/>
                    </a:lnTo>
                    <a:cubicBezTo>
                      <a:pt x="0" y="19759"/>
                      <a:pt x="2833" y="12919"/>
                      <a:pt x="7876" y="7876"/>
                    </a:cubicBezTo>
                    <a:cubicBezTo>
                      <a:pt x="12919" y="2833"/>
                      <a:pt x="19759" y="0"/>
                      <a:pt x="26891" y="0"/>
                    </a:cubicBezTo>
                    <a:close/>
                  </a:path>
                </a:pathLst>
              </a:custGeom>
              <a:solidFill>
                <a:srgbClr val="A8BC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6"/>
              <p:cNvSpPr txBox="1"/>
              <p:nvPr/>
            </p:nvSpPr>
            <p:spPr>
              <a:xfrm>
                <a:off x="0" y="-38100"/>
                <a:ext cx="1895642" cy="822867"/>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82" name="Google Shape;382;p26"/>
            <p:cNvSpPr/>
            <p:nvPr/>
          </p:nvSpPr>
          <p:spPr>
            <a:xfrm>
              <a:off x="6914526" y="0"/>
              <a:ext cx="3972885" cy="3972885"/>
            </a:xfrm>
            <a:custGeom>
              <a:avLst/>
              <a:gdLst/>
              <a:ahLst/>
              <a:cxnLst/>
              <a:rect l="l" t="t" r="r" b="b"/>
              <a:pathLst>
                <a:path w="3972885" h="3972885" extrusionOk="0">
                  <a:moveTo>
                    <a:pt x="0" y="0"/>
                  </a:moveTo>
                  <a:lnTo>
                    <a:pt x="3972885" y="0"/>
                  </a:lnTo>
                  <a:lnTo>
                    <a:pt x="3972885" y="3972885"/>
                  </a:lnTo>
                  <a:lnTo>
                    <a:pt x="0" y="3972885"/>
                  </a:lnTo>
                  <a:lnTo>
                    <a:pt x="0" y="0"/>
                  </a:lnTo>
                  <a:close/>
                </a:path>
              </a:pathLst>
            </a:custGeom>
            <a:blipFill rotWithShape="1">
              <a:blip r:embed="rId4">
                <a:alphaModFix/>
              </a:blip>
              <a:stretch>
                <a:fillRect/>
              </a:stretch>
            </a:blipFill>
            <a:ln>
              <a:noFill/>
            </a:ln>
          </p:spPr>
        </p:sp>
      </p:grpSp>
      <p:grpSp>
        <p:nvGrpSpPr>
          <p:cNvPr id="383" name="Google Shape;383;p26"/>
          <p:cNvGrpSpPr/>
          <p:nvPr/>
        </p:nvGrpSpPr>
        <p:grpSpPr>
          <a:xfrm>
            <a:off x="5061221" y="3586463"/>
            <a:ext cx="8165558" cy="3124325"/>
            <a:chOff x="0" y="-192881"/>
            <a:chExt cx="10887411" cy="4165766"/>
          </a:xfrm>
        </p:grpSpPr>
        <p:grpSp>
          <p:nvGrpSpPr>
            <p:cNvPr id="384" name="Google Shape;384;p26"/>
            <p:cNvGrpSpPr/>
            <p:nvPr/>
          </p:nvGrpSpPr>
          <p:grpSpPr>
            <a:xfrm>
              <a:off x="0" y="-192881"/>
              <a:ext cx="9596688" cy="4165766"/>
              <a:chOff x="0" y="-38100"/>
              <a:chExt cx="1895642" cy="822867"/>
            </a:xfrm>
          </p:grpSpPr>
          <p:sp>
            <p:nvSpPr>
              <p:cNvPr id="385" name="Google Shape;385;p26"/>
              <p:cNvSpPr/>
              <p:nvPr/>
            </p:nvSpPr>
            <p:spPr>
              <a:xfrm>
                <a:off x="0" y="0"/>
                <a:ext cx="1895642" cy="784767"/>
              </a:xfrm>
              <a:custGeom>
                <a:avLst/>
                <a:gdLst/>
                <a:ahLst/>
                <a:cxnLst/>
                <a:rect l="l" t="t" r="r" b="b"/>
                <a:pathLst>
                  <a:path w="1895642" h="784767" extrusionOk="0">
                    <a:moveTo>
                      <a:pt x="26891" y="0"/>
                    </a:moveTo>
                    <a:lnTo>
                      <a:pt x="1868751" y="0"/>
                    </a:lnTo>
                    <a:cubicBezTo>
                      <a:pt x="1875883" y="0"/>
                      <a:pt x="1882723" y="2833"/>
                      <a:pt x="1887766" y="7876"/>
                    </a:cubicBezTo>
                    <a:cubicBezTo>
                      <a:pt x="1892809" y="12919"/>
                      <a:pt x="1895642" y="19759"/>
                      <a:pt x="1895642" y="26891"/>
                    </a:cubicBezTo>
                    <a:lnTo>
                      <a:pt x="1895642" y="757876"/>
                    </a:lnTo>
                    <a:cubicBezTo>
                      <a:pt x="1895642" y="765008"/>
                      <a:pt x="1892809" y="771848"/>
                      <a:pt x="1887766" y="776891"/>
                    </a:cubicBezTo>
                    <a:cubicBezTo>
                      <a:pt x="1882723" y="781934"/>
                      <a:pt x="1875883" y="784767"/>
                      <a:pt x="1868751" y="784767"/>
                    </a:cubicBezTo>
                    <a:lnTo>
                      <a:pt x="26891" y="784767"/>
                    </a:lnTo>
                    <a:cubicBezTo>
                      <a:pt x="19759" y="784767"/>
                      <a:pt x="12919" y="781934"/>
                      <a:pt x="7876" y="776891"/>
                    </a:cubicBezTo>
                    <a:cubicBezTo>
                      <a:pt x="2833" y="771848"/>
                      <a:pt x="0" y="765008"/>
                      <a:pt x="0" y="757876"/>
                    </a:cubicBezTo>
                    <a:lnTo>
                      <a:pt x="0" y="26891"/>
                    </a:lnTo>
                    <a:cubicBezTo>
                      <a:pt x="0" y="19759"/>
                      <a:pt x="2833" y="12919"/>
                      <a:pt x="7876" y="7876"/>
                    </a:cubicBezTo>
                    <a:cubicBezTo>
                      <a:pt x="12919" y="2833"/>
                      <a:pt x="19759" y="0"/>
                      <a:pt x="26891" y="0"/>
                    </a:cubicBezTo>
                    <a:close/>
                  </a:path>
                </a:pathLst>
              </a:custGeom>
              <a:solidFill>
                <a:srgbClr val="A8BC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6"/>
              <p:cNvSpPr txBox="1"/>
              <p:nvPr/>
            </p:nvSpPr>
            <p:spPr>
              <a:xfrm>
                <a:off x="0" y="-38100"/>
                <a:ext cx="1895642" cy="822867"/>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87" name="Google Shape;387;p26"/>
            <p:cNvSpPr/>
            <p:nvPr/>
          </p:nvSpPr>
          <p:spPr>
            <a:xfrm>
              <a:off x="6914526" y="0"/>
              <a:ext cx="3972885" cy="3972885"/>
            </a:xfrm>
            <a:custGeom>
              <a:avLst/>
              <a:gdLst/>
              <a:ahLst/>
              <a:cxnLst/>
              <a:rect l="l" t="t" r="r" b="b"/>
              <a:pathLst>
                <a:path w="3972885" h="3972885" extrusionOk="0">
                  <a:moveTo>
                    <a:pt x="0" y="0"/>
                  </a:moveTo>
                  <a:lnTo>
                    <a:pt x="3972885" y="0"/>
                  </a:lnTo>
                  <a:lnTo>
                    <a:pt x="3972885" y="3972885"/>
                  </a:lnTo>
                  <a:lnTo>
                    <a:pt x="0" y="3972885"/>
                  </a:lnTo>
                  <a:lnTo>
                    <a:pt x="0" y="0"/>
                  </a:lnTo>
                  <a:close/>
                </a:path>
              </a:pathLst>
            </a:custGeom>
            <a:blipFill rotWithShape="1">
              <a:blip r:embed="rId4">
                <a:alphaModFix/>
              </a:blip>
              <a:stretch>
                <a:fillRect/>
              </a:stretch>
            </a:blipFill>
            <a:ln>
              <a:noFill/>
            </a:ln>
          </p:spPr>
        </p:sp>
      </p:grpSp>
      <p:grpSp>
        <p:nvGrpSpPr>
          <p:cNvPr id="388" name="Google Shape;388;p26"/>
          <p:cNvGrpSpPr/>
          <p:nvPr/>
        </p:nvGrpSpPr>
        <p:grpSpPr>
          <a:xfrm>
            <a:off x="5061221" y="6832121"/>
            <a:ext cx="8165558" cy="3124325"/>
            <a:chOff x="0" y="-192881"/>
            <a:chExt cx="10887411" cy="4165766"/>
          </a:xfrm>
        </p:grpSpPr>
        <p:grpSp>
          <p:nvGrpSpPr>
            <p:cNvPr id="389" name="Google Shape;389;p26"/>
            <p:cNvGrpSpPr/>
            <p:nvPr/>
          </p:nvGrpSpPr>
          <p:grpSpPr>
            <a:xfrm>
              <a:off x="0" y="-192881"/>
              <a:ext cx="9596688" cy="4165766"/>
              <a:chOff x="0" y="-38100"/>
              <a:chExt cx="1895642" cy="822867"/>
            </a:xfrm>
          </p:grpSpPr>
          <p:sp>
            <p:nvSpPr>
              <p:cNvPr id="390" name="Google Shape;390;p26"/>
              <p:cNvSpPr/>
              <p:nvPr/>
            </p:nvSpPr>
            <p:spPr>
              <a:xfrm>
                <a:off x="0" y="0"/>
                <a:ext cx="1895642" cy="784767"/>
              </a:xfrm>
              <a:custGeom>
                <a:avLst/>
                <a:gdLst/>
                <a:ahLst/>
                <a:cxnLst/>
                <a:rect l="l" t="t" r="r" b="b"/>
                <a:pathLst>
                  <a:path w="1895642" h="784767" extrusionOk="0">
                    <a:moveTo>
                      <a:pt x="26891" y="0"/>
                    </a:moveTo>
                    <a:lnTo>
                      <a:pt x="1868751" y="0"/>
                    </a:lnTo>
                    <a:cubicBezTo>
                      <a:pt x="1875883" y="0"/>
                      <a:pt x="1882723" y="2833"/>
                      <a:pt x="1887766" y="7876"/>
                    </a:cubicBezTo>
                    <a:cubicBezTo>
                      <a:pt x="1892809" y="12919"/>
                      <a:pt x="1895642" y="19759"/>
                      <a:pt x="1895642" y="26891"/>
                    </a:cubicBezTo>
                    <a:lnTo>
                      <a:pt x="1895642" y="757876"/>
                    </a:lnTo>
                    <a:cubicBezTo>
                      <a:pt x="1895642" y="765008"/>
                      <a:pt x="1892809" y="771848"/>
                      <a:pt x="1887766" y="776891"/>
                    </a:cubicBezTo>
                    <a:cubicBezTo>
                      <a:pt x="1882723" y="781934"/>
                      <a:pt x="1875883" y="784767"/>
                      <a:pt x="1868751" y="784767"/>
                    </a:cubicBezTo>
                    <a:lnTo>
                      <a:pt x="26891" y="784767"/>
                    </a:lnTo>
                    <a:cubicBezTo>
                      <a:pt x="19759" y="784767"/>
                      <a:pt x="12919" y="781934"/>
                      <a:pt x="7876" y="776891"/>
                    </a:cubicBezTo>
                    <a:cubicBezTo>
                      <a:pt x="2833" y="771848"/>
                      <a:pt x="0" y="765008"/>
                      <a:pt x="0" y="757876"/>
                    </a:cubicBezTo>
                    <a:lnTo>
                      <a:pt x="0" y="26891"/>
                    </a:lnTo>
                    <a:cubicBezTo>
                      <a:pt x="0" y="19759"/>
                      <a:pt x="2833" y="12919"/>
                      <a:pt x="7876" y="7876"/>
                    </a:cubicBezTo>
                    <a:cubicBezTo>
                      <a:pt x="12919" y="2833"/>
                      <a:pt x="19759" y="0"/>
                      <a:pt x="26891" y="0"/>
                    </a:cubicBezTo>
                    <a:close/>
                  </a:path>
                </a:pathLst>
              </a:custGeom>
              <a:solidFill>
                <a:srgbClr val="A8BC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6"/>
              <p:cNvSpPr txBox="1"/>
              <p:nvPr/>
            </p:nvSpPr>
            <p:spPr>
              <a:xfrm>
                <a:off x="0" y="-38100"/>
                <a:ext cx="1895642" cy="822867"/>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92" name="Google Shape;392;p26"/>
            <p:cNvSpPr/>
            <p:nvPr/>
          </p:nvSpPr>
          <p:spPr>
            <a:xfrm>
              <a:off x="6914526" y="0"/>
              <a:ext cx="3972885" cy="3972885"/>
            </a:xfrm>
            <a:custGeom>
              <a:avLst/>
              <a:gdLst/>
              <a:ahLst/>
              <a:cxnLst/>
              <a:rect l="l" t="t" r="r" b="b"/>
              <a:pathLst>
                <a:path w="3972885" h="3972885" extrusionOk="0">
                  <a:moveTo>
                    <a:pt x="0" y="0"/>
                  </a:moveTo>
                  <a:lnTo>
                    <a:pt x="3972885" y="0"/>
                  </a:lnTo>
                  <a:lnTo>
                    <a:pt x="3972885" y="3972885"/>
                  </a:lnTo>
                  <a:lnTo>
                    <a:pt x="0" y="3972885"/>
                  </a:lnTo>
                  <a:lnTo>
                    <a:pt x="0" y="0"/>
                  </a:lnTo>
                  <a:close/>
                </a:path>
              </a:pathLst>
            </a:custGeom>
            <a:blipFill rotWithShape="1">
              <a:blip r:embed="rId4">
                <a:alphaModFix/>
              </a:blip>
              <a:stretch>
                <a:fillRect/>
              </a:stretch>
            </a:blipFill>
            <a:ln>
              <a:noFill/>
            </a:ln>
          </p:spPr>
        </p:sp>
      </p:grpSp>
      <p:sp>
        <p:nvSpPr>
          <p:cNvPr id="393" name="Google Shape;393;p26"/>
          <p:cNvSpPr txBox="1"/>
          <p:nvPr/>
        </p:nvSpPr>
        <p:spPr>
          <a:xfrm>
            <a:off x="4964705" y="855233"/>
            <a:ext cx="2084098" cy="2463431"/>
          </a:xfrm>
          <a:prstGeom prst="rect">
            <a:avLst/>
          </a:prstGeom>
          <a:noFill/>
          <a:ln>
            <a:noFill/>
          </a:ln>
        </p:spPr>
        <p:txBody>
          <a:bodyPr spcFirstLastPara="1" wrap="square" lIns="0" tIns="0" rIns="0" bIns="0" anchor="t" anchorCtr="0">
            <a:spAutoFit/>
          </a:bodyPr>
          <a:lstStyle/>
          <a:p>
            <a:pPr marL="0" marR="0" lvl="0" indent="0" algn="ctr" rtl="0">
              <a:lnSpc>
                <a:spcPct val="116014"/>
              </a:lnSpc>
              <a:spcBef>
                <a:spcPts val="0"/>
              </a:spcBef>
              <a:spcAft>
                <a:spcPts val="0"/>
              </a:spcAft>
              <a:buNone/>
            </a:pPr>
            <a:r>
              <a:rPr lang="en-US" sz="13800" b="1" i="0" u="none" strike="noStrike" cap="none" dirty="0">
                <a:solidFill>
                  <a:srgbClr val="EEEDEA"/>
                </a:solidFill>
                <a:latin typeface="Cardo"/>
                <a:ea typeface="Cardo"/>
                <a:cs typeface="Cardo"/>
                <a:sym typeface="Cardo"/>
              </a:rPr>
              <a:t>01</a:t>
            </a:r>
            <a:endParaRPr dirty="0"/>
          </a:p>
        </p:txBody>
      </p:sp>
      <p:sp>
        <p:nvSpPr>
          <p:cNvPr id="394" name="Google Shape;394;p26"/>
          <p:cNvSpPr txBox="1"/>
          <p:nvPr/>
        </p:nvSpPr>
        <p:spPr>
          <a:xfrm>
            <a:off x="11101320" y="4573698"/>
            <a:ext cx="2084107" cy="2463431"/>
          </a:xfrm>
          <a:prstGeom prst="rect">
            <a:avLst/>
          </a:prstGeom>
          <a:noFill/>
          <a:ln>
            <a:noFill/>
          </a:ln>
        </p:spPr>
        <p:txBody>
          <a:bodyPr spcFirstLastPara="1" wrap="square" lIns="0" tIns="0" rIns="0" bIns="0" anchor="t" anchorCtr="0">
            <a:spAutoFit/>
          </a:bodyPr>
          <a:lstStyle/>
          <a:p>
            <a:pPr marL="0" marR="0" lvl="0" indent="0" algn="ctr" rtl="0">
              <a:lnSpc>
                <a:spcPct val="116014"/>
              </a:lnSpc>
              <a:spcBef>
                <a:spcPts val="0"/>
              </a:spcBef>
              <a:spcAft>
                <a:spcPts val="0"/>
              </a:spcAft>
              <a:buNone/>
            </a:pPr>
            <a:r>
              <a:rPr lang="en-US" sz="13800" b="1" i="0" u="none" strike="noStrike" cap="none" dirty="0">
                <a:solidFill>
                  <a:srgbClr val="EEEDEA"/>
                </a:solidFill>
                <a:latin typeface="Cardo"/>
                <a:ea typeface="Cardo"/>
                <a:cs typeface="Cardo"/>
                <a:sym typeface="Cardo"/>
              </a:rPr>
              <a:t>02</a:t>
            </a:r>
            <a:endParaRPr dirty="0"/>
          </a:p>
        </p:txBody>
      </p:sp>
      <p:sp>
        <p:nvSpPr>
          <p:cNvPr id="395" name="Google Shape;395;p26"/>
          <p:cNvSpPr txBox="1"/>
          <p:nvPr/>
        </p:nvSpPr>
        <p:spPr>
          <a:xfrm>
            <a:off x="4885957" y="7250587"/>
            <a:ext cx="2259076" cy="2463431"/>
          </a:xfrm>
          <a:prstGeom prst="rect">
            <a:avLst/>
          </a:prstGeom>
          <a:noFill/>
          <a:ln>
            <a:noFill/>
          </a:ln>
        </p:spPr>
        <p:txBody>
          <a:bodyPr spcFirstLastPara="1" wrap="square" lIns="0" tIns="0" rIns="0" bIns="0" anchor="t" anchorCtr="0">
            <a:spAutoFit/>
          </a:bodyPr>
          <a:lstStyle/>
          <a:p>
            <a:pPr marL="0" marR="0" lvl="0" indent="0" algn="ctr" rtl="0">
              <a:lnSpc>
                <a:spcPct val="116014"/>
              </a:lnSpc>
              <a:spcBef>
                <a:spcPts val="0"/>
              </a:spcBef>
              <a:spcAft>
                <a:spcPts val="0"/>
              </a:spcAft>
              <a:buNone/>
            </a:pPr>
            <a:r>
              <a:rPr lang="en-US" sz="13800" b="1" i="0" u="none" strike="noStrike" cap="none" dirty="0">
                <a:solidFill>
                  <a:srgbClr val="EEEDEA"/>
                </a:solidFill>
                <a:latin typeface="Cardo"/>
                <a:ea typeface="Cardo"/>
                <a:cs typeface="Cardo"/>
                <a:sym typeface="Cardo"/>
              </a:rPr>
              <a:t>03</a:t>
            </a:r>
            <a:endParaRPr dirty="0"/>
          </a:p>
        </p:txBody>
      </p:sp>
      <p:sp>
        <p:nvSpPr>
          <p:cNvPr id="396" name="Google Shape;396;p26"/>
          <p:cNvSpPr txBox="1"/>
          <p:nvPr/>
        </p:nvSpPr>
        <p:spPr>
          <a:xfrm>
            <a:off x="7881462" y="844478"/>
            <a:ext cx="4093960" cy="559256"/>
          </a:xfrm>
          <a:prstGeom prst="rect">
            <a:avLst/>
          </a:prstGeom>
          <a:noFill/>
          <a:ln>
            <a:noFill/>
          </a:ln>
        </p:spPr>
        <p:txBody>
          <a:bodyPr spcFirstLastPara="1" wrap="square" lIns="0" tIns="0" rIns="0" bIns="0" anchor="t" anchorCtr="0">
            <a:spAutoFit/>
          </a:bodyPr>
          <a:lstStyle/>
          <a:p>
            <a:pPr marL="0" marR="0" lvl="0" indent="0" algn="l" rtl="0">
              <a:lnSpc>
                <a:spcPct val="158000"/>
              </a:lnSpc>
              <a:spcBef>
                <a:spcPts val="0"/>
              </a:spcBef>
              <a:spcAft>
                <a:spcPts val="0"/>
              </a:spcAft>
              <a:buNone/>
            </a:pPr>
            <a:r>
              <a:rPr lang="en-US" sz="2300" b="0" i="0" u="none" strike="noStrike" cap="none" dirty="0">
                <a:solidFill>
                  <a:srgbClr val="000000"/>
                </a:solidFill>
                <a:latin typeface="Assistant"/>
                <a:ea typeface="Assistant"/>
                <a:cs typeface="Assistant"/>
                <a:sym typeface="Assistant"/>
              </a:rPr>
              <a:t> </a:t>
            </a:r>
            <a:endParaRPr dirty="0"/>
          </a:p>
        </p:txBody>
      </p:sp>
      <p:sp>
        <p:nvSpPr>
          <p:cNvPr id="397" name="Google Shape;397;p26"/>
          <p:cNvSpPr txBox="1"/>
          <p:nvPr/>
        </p:nvSpPr>
        <p:spPr>
          <a:xfrm>
            <a:off x="5330083" y="4146355"/>
            <a:ext cx="5692490" cy="2236894"/>
          </a:xfrm>
          <a:prstGeom prst="rect">
            <a:avLst/>
          </a:prstGeom>
          <a:noFill/>
          <a:ln>
            <a:noFill/>
          </a:ln>
        </p:spPr>
        <p:txBody>
          <a:bodyPr spcFirstLastPara="1" wrap="square" lIns="0" tIns="0" rIns="0" bIns="0" anchor="t" anchorCtr="0">
            <a:spAutoFit/>
          </a:bodyPr>
          <a:lstStyle/>
          <a:p>
            <a:pPr>
              <a:lnSpc>
                <a:spcPct val="158000"/>
              </a:lnSpc>
            </a:pPr>
            <a:r>
              <a:rPr lang="en-IN" sz="2000" dirty="0">
                <a:latin typeface="Latha" panose="020B0604020202020204" pitchFamily="34" charset="0"/>
                <a:cs typeface="Latha" panose="020B0604020202020204" pitchFamily="34" charset="0"/>
              </a:rPr>
              <a:t>The future of </a:t>
            </a:r>
            <a:r>
              <a:rPr lang="en-IN" sz="2000" dirty="0" smtClean="0">
                <a:latin typeface="Latha" panose="020B0604020202020204" pitchFamily="34" charset="0"/>
                <a:cs typeface="Latha" panose="020B0604020202020204" pitchFamily="34" charset="0"/>
              </a:rPr>
              <a:t>result management </a:t>
            </a:r>
            <a:r>
              <a:rPr lang="en-IN" sz="2000" dirty="0">
                <a:latin typeface="Latha" panose="020B0604020202020204" pitchFamily="34" charset="0"/>
                <a:cs typeface="Latha" panose="020B0604020202020204" pitchFamily="34" charset="0"/>
              </a:rPr>
              <a:t>system lies in the integration of AI enabling predictive analytics personalized learning paths and automated decision making process</a:t>
            </a:r>
            <a:endParaRPr lang="en-US" sz="2000" dirty="0">
              <a:latin typeface="Latha" panose="020B0604020202020204" pitchFamily="34" charset="0"/>
              <a:cs typeface="Latha" panose="020B0604020202020204" pitchFamily="34" charset="0"/>
            </a:endParaRPr>
          </a:p>
          <a:p>
            <a:pPr marL="0" marR="0" lvl="0" indent="0" algn="l" rtl="0">
              <a:lnSpc>
                <a:spcPct val="158000"/>
              </a:lnSpc>
              <a:spcBef>
                <a:spcPts val="0"/>
              </a:spcBef>
              <a:spcAft>
                <a:spcPts val="0"/>
              </a:spcAft>
              <a:buNone/>
            </a:pPr>
            <a:endParaRPr sz="1200" dirty="0">
              <a:latin typeface="Latha" panose="020B0604020202020204" pitchFamily="34" charset="0"/>
              <a:cs typeface="Latha" panose="020B0604020202020204" pitchFamily="34" charset="0"/>
            </a:endParaRPr>
          </a:p>
        </p:txBody>
      </p:sp>
      <p:sp>
        <p:nvSpPr>
          <p:cNvPr id="398" name="Google Shape;398;p26"/>
          <p:cNvSpPr txBox="1"/>
          <p:nvPr/>
        </p:nvSpPr>
        <p:spPr>
          <a:xfrm>
            <a:off x="6992376" y="7426413"/>
            <a:ext cx="5064490" cy="2948499"/>
          </a:xfrm>
          <a:prstGeom prst="rect">
            <a:avLst/>
          </a:prstGeom>
          <a:noFill/>
          <a:ln>
            <a:noFill/>
          </a:ln>
        </p:spPr>
        <p:txBody>
          <a:bodyPr spcFirstLastPara="1" wrap="square" lIns="0" tIns="0" rIns="0" bIns="0" anchor="t" anchorCtr="0">
            <a:spAutoFit/>
          </a:bodyPr>
          <a:lstStyle/>
          <a:p>
            <a:pPr lvl="0"/>
            <a:r>
              <a:rPr lang="en-IN" sz="2400" dirty="0">
                <a:latin typeface="Latha" panose="020B0604020202020204" pitchFamily="34" charset="0"/>
                <a:cs typeface="Latha" panose="020B0604020202020204" pitchFamily="34" charset="0"/>
              </a:rPr>
              <a:t>With the increasing reliance on mobile devices </a:t>
            </a:r>
            <a:r>
              <a:rPr lang="en-IN" sz="2400" dirty="0" smtClean="0">
                <a:latin typeface="Latha" panose="020B0604020202020204" pitchFamily="34" charset="0"/>
                <a:cs typeface="Latha" panose="020B0604020202020204" pitchFamily="34" charset="0"/>
              </a:rPr>
              <a:t>,result management </a:t>
            </a:r>
            <a:r>
              <a:rPr lang="en-IN" sz="2400" dirty="0">
                <a:latin typeface="Latha" panose="020B0604020202020204" pitchFamily="34" charset="0"/>
                <a:cs typeface="Latha" panose="020B0604020202020204" pitchFamily="34" charset="0"/>
              </a:rPr>
              <a:t>system are poised to become more mobile friendly,providing on-the-go access to information for both administrators and staff</a:t>
            </a:r>
            <a:endParaRPr lang="en-US" sz="2400" dirty="0">
              <a:latin typeface="Latha" panose="020B0604020202020204" pitchFamily="34" charset="0"/>
              <a:cs typeface="Latha" panose="020B0604020202020204" pitchFamily="34" charset="0"/>
            </a:endParaRPr>
          </a:p>
          <a:p>
            <a:r>
              <a:rPr lang="en-IN" sz="1600" b="1" dirty="0"/>
              <a:t> </a:t>
            </a:r>
            <a:endParaRPr lang="en-US" sz="1600" dirty="0"/>
          </a:p>
          <a:p>
            <a:pPr marL="0" marR="0" lvl="0" indent="0" algn="l" rtl="0">
              <a:lnSpc>
                <a:spcPct val="158000"/>
              </a:lnSpc>
              <a:spcBef>
                <a:spcPts val="0"/>
              </a:spcBef>
              <a:spcAft>
                <a:spcPts val="0"/>
              </a:spcAft>
              <a:buNone/>
            </a:pPr>
            <a:endParaRPr sz="2000" dirty="0">
              <a:latin typeface="Latha" panose="020B0604020202020204" pitchFamily="34" charset="0"/>
              <a:cs typeface="Latha" panose="020B0604020202020204" pitchFamily="34" charset="0"/>
            </a:endParaRPr>
          </a:p>
        </p:txBody>
      </p:sp>
      <p:sp>
        <p:nvSpPr>
          <p:cNvPr id="399" name="Google Shape;399;p26"/>
          <p:cNvSpPr txBox="1"/>
          <p:nvPr/>
        </p:nvSpPr>
        <p:spPr>
          <a:xfrm rot="5400000">
            <a:off x="10297713" y="3397164"/>
            <a:ext cx="11201417" cy="3427349"/>
          </a:xfrm>
          <a:prstGeom prst="rect">
            <a:avLst/>
          </a:prstGeom>
          <a:noFill/>
          <a:ln>
            <a:noFill/>
          </a:ln>
        </p:spPr>
        <p:txBody>
          <a:bodyPr spcFirstLastPara="1" wrap="square" lIns="0" tIns="0" rIns="0" bIns="0" anchor="t" anchorCtr="0">
            <a:spAutoFit/>
          </a:bodyPr>
          <a:lstStyle/>
          <a:p>
            <a:pPr marL="0" marR="0" lvl="0" indent="0" algn="ctr" rtl="0">
              <a:lnSpc>
                <a:spcPct val="116005"/>
              </a:lnSpc>
              <a:spcBef>
                <a:spcPts val="0"/>
              </a:spcBef>
              <a:spcAft>
                <a:spcPts val="0"/>
              </a:spcAft>
              <a:buNone/>
            </a:pPr>
            <a:r>
              <a:rPr lang="en-IN" sz="9600" dirty="0">
                <a:solidFill>
                  <a:srgbClr val="93AEB8"/>
                </a:solidFill>
                <a:latin typeface="Assistant"/>
                <a:sym typeface="Cardo"/>
              </a:rPr>
              <a:t>FUTURE ENHANCEMENT</a:t>
            </a:r>
            <a:endParaRPr sz="1200" dirty="0">
              <a:latin typeface="Assistant"/>
            </a:endParaRPr>
          </a:p>
        </p:txBody>
      </p:sp>
      <p:sp>
        <p:nvSpPr>
          <p:cNvPr id="2" name="Rectangle 1">
            <a:extLst>
              <a:ext uri="{FF2B5EF4-FFF2-40B4-BE49-F238E27FC236}">
                <a16:creationId xmlns="" xmlns:a16="http://schemas.microsoft.com/office/drawing/2014/main" id="{09F57C0B-BB1A-40D6-9E3F-6C66178D474E}"/>
              </a:ext>
            </a:extLst>
          </p:cNvPr>
          <p:cNvSpPr/>
          <p:nvPr/>
        </p:nvSpPr>
        <p:spPr>
          <a:xfrm>
            <a:off x="6957094" y="915459"/>
            <a:ext cx="4926619" cy="1697068"/>
          </a:xfrm>
          <a:prstGeom prst="rect">
            <a:avLst/>
          </a:prstGeom>
        </p:spPr>
        <p:txBody>
          <a:bodyPr wrap="square">
            <a:spAutoFit/>
          </a:bodyPr>
          <a:lstStyle/>
          <a:p>
            <a:pPr lvl="0" algn="just">
              <a:lnSpc>
                <a:spcPct val="150000"/>
              </a:lnSpc>
              <a:spcAft>
                <a:spcPts val="800"/>
              </a:spcAft>
            </a:pPr>
            <a:r>
              <a:rPr lang="en-IN" sz="2400" spc="-150" dirty="0">
                <a:latin typeface="Assistant"/>
                <a:ea typeface="Calibri" panose="020F0502020204030204" pitchFamily="34" charset="0"/>
                <a:cs typeface="Latha" panose="020B0604020202020204" pitchFamily="34" charset="0"/>
              </a:rPr>
              <a:t>By the use of Admin’s username,password and users’s username password any one can access(student,staff,administration).</a:t>
            </a:r>
            <a:endParaRPr lang="en-US" sz="1800" spc="-150" dirty="0">
              <a:effectLst/>
              <a:latin typeface="Assistant"/>
              <a:ea typeface="Calibri" panose="020F0502020204030204" pitchFamily="34" charset="0"/>
              <a:cs typeface="Latha" panose="020B060402020202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EEDEA"/>
        </a:solidFill>
        <a:effectLst/>
      </p:bgPr>
    </p:bg>
    <p:spTree>
      <p:nvGrpSpPr>
        <p:cNvPr id="1" name="Shape 290"/>
        <p:cNvGrpSpPr/>
        <p:nvPr/>
      </p:nvGrpSpPr>
      <p:grpSpPr>
        <a:xfrm>
          <a:off x="0" y="0"/>
          <a:ext cx="0" cy="0"/>
          <a:chOff x="0" y="0"/>
          <a:chExt cx="0" cy="0"/>
        </a:xfrm>
      </p:grpSpPr>
      <p:grpSp>
        <p:nvGrpSpPr>
          <p:cNvPr id="2" name="Google Shape;291;p23"/>
          <p:cNvGrpSpPr/>
          <p:nvPr/>
        </p:nvGrpSpPr>
        <p:grpSpPr>
          <a:xfrm>
            <a:off x="501070" y="380694"/>
            <a:ext cx="17285861" cy="192288"/>
            <a:chOff x="0" y="-38100"/>
            <a:chExt cx="4552655" cy="50643"/>
          </a:xfrm>
        </p:grpSpPr>
        <p:sp>
          <p:nvSpPr>
            <p:cNvPr id="292" name="Google Shape;292;p23"/>
            <p:cNvSpPr/>
            <p:nvPr/>
          </p:nvSpPr>
          <p:spPr>
            <a:xfrm>
              <a:off x="0" y="0"/>
              <a:ext cx="4552655" cy="12543"/>
            </a:xfrm>
            <a:custGeom>
              <a:avLst/>
              <a:gdLst/>
              <a:ahLst/>
              <a:cxnLst/>
              <a:rect l="l" t="t" r="r" b="b"/>
              <a:pathLst>
                <a:path w="4552655" h="12543" extrusionOk="0">
                  <a:moveTo>
                    <a:pt x="0" y="0"/>
                  </a:moveTo>
                  <a:lnTo>
                    <a:pt x="4552655" y="0"/>
                  </a:lnTo>
                  <a:lnTo>
                    <a:pt x="4552655" y="12543"/>
                  </a:lnTo>
                  <a:lnTo>
                    <a:pt x="0" y="12543"/>
                  </a:lnTo>
                  <a:close/>
                </a:path>
              </a:pathLst>
            </a:custGeom>
            <a:solidFill>
              <a:srgbClr val="A8BCC4"/>
            </a:solidFill>
            <a:ln>
              <a:noFill/>
            </a:ln>
          </p:spPr>
        </p:sp>
        <p:sp>
          <p:nvSpPr>
            <p:cNvPr id="293" name="Google Shape;293;p23"/>
            <p:cNvSpPr txBox="1"/>
            <p:nvPr/>
          </p:nvSpPr>
          <p:spPr>
            <a:xfrm>
              <a:off x="0" y="-38100"/>
              <a:ext cx="4552655" cy="50643"/>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 name="Google Shape;294;p23"/>
          <p:cNvGrpSpPr/>
          <p:nvPr/>
        </p:nvGrpSpPr>
        <p:grpSpPr>
          <a:xfrm>
            <a:off x="501070" y="9569355"/>
            <a:ext cx="17285861" cy="192288"/>
            <a:chOff x="0" y="-38100"/>
            <a:chExt cx="4552655" cy="50643"/>
          </a:xfrm>
        </p:grpSpPr>
        <p:sp>
          <p:nvSpPr>
            <p:cNvPr id="295" name="Google Shape;295;p23"/>
            <p:cNvSpPr/>
            <p:nvPr/>
          </p:nvSpPr>
          <p:spPr>
            <a:xfrm>
              <a:off x="0" y="0"/>
              <a:ext cx="4552655" cy="12543"/>
            </a:xfrm>
            <a:custGeom>
              <a:avLst/>
              <a:gdLst/>
              <a:ahLst/>
              <a:cxnLst/>
              <a:rect l="l" t="t" r="r" b="b"/>
              <a:pathLst>
                <a:path w="4552655" h="12543" extrusionOk="0">
                  <a:moveTo>
                    <a:pt x="0" y="0"/>
                  </a:moveTo>
                  <a:lnTo>
                    <a:pt x="4552655" y="0"/>
                  </a:lnTo>
                  <a:lnTo>
                    <a:pt x="4552655" y="12543"/>
                  </a:lnTo>
                  <a:lnTo>
                    <a:pt x="0" y="12543"/>
                  </a:lnTo>
                  <a:close/>
                </a:path>
              </a:pathLst>
            </a:custGeom>
            <a:solidFill>
              <a:srgbClr val="A8BCC4"/>
            </a:solidFill>
            <a:ln>
              <a:noFill/>
            </a:ln>
          </p:spPr>
        </p:sp>
        <p:sp>
          <p:nvSpPr>
            <p:cNvPr id="296" name="Google Shape;296;p23"/>
            <p:cNvSpPr txBox="1"/>
            <p:nvPr/>
          </p:nvSpPr>
          <p:spPr>
            <a:xfrm>
              <a:off x="0" y="-38100"/>
              <a:ext cx="4552655" cy="50643"/>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1" name="Google Shape;321;p23"/>
          <p:cNvSpPr txBox="1"/>
          <p:nvPr/>
        </p:nvSpPr>
        <p:spPr>
          <a:xfrm>
            <a:off x="2658142" y="589849"/>
            <a:ext cx="14247627" cy="1927964"/>
          </a:xfrm>
          <a:prstGeom prst="rect">
            <a:avLst/>
          </a:prstGeom>
          <a:noFill/>
          <a:ln>
            <a:noFill/>
          </a:ln>
        </p:spPr>
        <p:txBody>
          <a:bodyPr spcFirstLastPara="1" wrap="square" lIns="0" tIns="0" rIns="0" bIns="0" anchor="t" anchorCtr="0">
            <a:spAutoFit/>
          </a:bodyPr>
          <a:lstStyle/>
          <a:p>
            <a:pPr marL="0" marR="0" lvl="0" indent="0" algn="ctr" rtl="0">
              <a:lnSpc>
                <a:spcPct val="116001"/>
              </a:lnSpc>
              <a:spcBef>
                <a:spcPts val="0"/>
              </a:spcBef>
              <a:spcAft>
                <a:spcPts val="0"/>
              </a:spcAft>
              <a:buNone/>
            </a:pPr>
            <a:r>
              <a:rPr lang="en-US" sz="5400" dirty="0">
                <a:solidFill>
                  <a:srgbClr val="5E8594"/>
                </a:solidFill>
                <a:latin typeface="Cardo"/>
                <a:sym typeface="Cardo"/>
              </a:rPr>
              <a:t>Marksheet database structure/</a:t>
            </a:r>
          </a:p>
          <a:p>
            <a:pPr marL="0" marR="0" lvl="0" indent="0" algn="ctr" rtl="0">
              <a:lnSpc>
                <a:spcPct val="116001"/>
              </a:lnSpc>
              <a:spcBef>
                <a:spcPts val="0"/>
              </a:spcBef>
              <a:spcAft>
                <a:spcPts val="0"/>
              </a:spcAft>
              <a:buNone/>
            </a:pPr>
            <a:r>
              <a:rPr lang="en-US" sz="5400" dirty="0">
                <a:solidFill>
                  <a:srgbClr val="5E8594"/>
                </a:solidFill>
                <a:latin typeface="Cardo"/>
                <a:sym typeface="Cardo"/>
              </a:rPr>
              <a:t>Marksheet database</a:t>
            </a:r>
            <a:endParaRPr sz="800"/>
          </a:p>
        </p:txBody>
      </p:sp>
      <p:pic>
        <p:nvPicPr>
          <p:cNvPr id="45" name="Content Placeholder 3"/>
          <p:cNvPicPr>
            <a:picLocks/>
          </p:cNvPicPr>
          <p:nvPr/>
        </p:nvPicPr>
        <p:blipFill>
          <a:blip r:embed="rId3">
            <a:extLst>
              <a:ext uri="{28A0092B-C50C-407E-A947-70E740481C1C}">
                <a14:useLocalDpi xmlns:a14="http://schemas.microsoft.com/office/drawing/2010/main" val="0"/>
              </a:ext>
            </a:extLst>
          </a:blip>
          <a:stretch>
            <a:fillRect/>
          </a:stretch>
        </p:blipFill>
        <p:spPr>
          <a:xfrm>
            <a:off x="521299" y="2955852"/>
            <a:ext cx="8324989" cy="6379534"/>
          </a:xfrm>
          <a:prstGeom prst="rect">
            <a:avLst/>
          </a:prstGeom>
        </p:spPr>
      </p:pic>
      <p:pic>
        <p:nvPicPr>
          <p:cNvPr id="46" name="Picture 45"/>
          <p:cNvPicPr/>
          <p:nvPr/>
        </p:nvPicPr>
        <p:blipFill>
          <a:blip r:embed="rId4">
            <a:extLst>
              <a:ext uri="{28A0092B-C50C-407E-A947-70E740481C1C}">
                <a14:useLocalDpi xmlns:a14="http://schemas.microsoft.com/office/drawing/2010/main" val="0"/>
              </a:ext>
            </a:extLst>
          </a:blip>
          <a:stretch>
            <a:fillRect/>
          </a:stretch>
        </p:blipFill>
        <p:spPr>
          <a:xfrm>
            <a:off x="9633098" y="2977116"/>
            <a:ext cx="8084421" cy="637953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EEDEA"/>
        </a:solidFill>
        <a:effectLst/>
      </p:bgPr>
    </p:bg>
    <p:spTree>
      <p:nvGrpSpPr>
        <p:cNvPr id="1" name="Shape 427"/>
        <p:cNvGrpSpPr/>
        <p:nvPr/>
      </p:nvGrpSpPr>
      <p:grpSpPr>
        <a:xfrm>
          <a:off x="0" y="0"/>
          <a:ext cx="0" cy="0"/>
          <a:chOff x="0" y="0"/>
          <a:chExt cx="0" cy="0"/>
        </a:xfrm>
      </p:grpSpPr>
      <p:pic>
        <p:nvPicPr>
          <p:cNvPr id="428" name="Google Shape;428;p28"/>
          <p:cNvPicPr preferRelativeResize="0"/>
          <p:nvPr/>
        </p:nvPicPr>
        <p:blipFill rotWithShape="1">
          <a:blip r:embed="rId3">
            <a:alphaModFix/>
          </a:blip>
          <a:srcRect l="2014" t="14570" r="4312" b="43089"/>
          <a:stretch/>
        </p:blipFill>
        <p:spPr>
          <a:xfrm>
            <a:off x="0" y="0"/>
            <a:ext cx="18288000" cy="10287000"/>
          </a:xfrm>
          <a:prstGeom prst="rect">
            <a:avLst/>
          </a:prstGeom>
          <a:noFill/>
          <a:ln>
            <a:noFill/>
          </a:ln>
        </p:spPr>
      </p:pic>
      <p:sp>
        <p:nvSpPr>
          <p:cNvPr id="454" name="Google Shape;454;p28"/>
          <p:cNvSpPr txBox="1"/>
          <p:nvPr/>
        </p:nvSpPr>
        <p:spPr>
          <a:xfrm>
            <a:off x="763456" y="575035"/>
            <a:ext cx="16761088" cy="1998560"/>
          </a:xfrm>
          <a:prstGeom prst="rect">
            <a:avLst/>
          </a:prstGeom>
          <a:noFill/>
          <a:ln>
            <a:noFill/>
          </a:ln>
        </p:spPr>
        <p:txBody>
          <a:bodyPr spcFirstLastPara="1" wrap="square" lIns="0" tIns="0" rIns="0" bIns="0" anchor="t" anchorCtr="0">
            <a:spAutoFit/>
          </a:bodyPr>
          <a:lstStyle/>
          <a:p>
            <a:pPr marL="0" marR="0" lvl="0" indent="0" algn="ctr" rtl="0">
              <a:lnSpc>
                <a:spcPct val="110999"/>
              </a:lnSpc>
              <a:spcBef>
                <a:spcPts val="0"/>
              </a:spcBef>
              <a:spcAft>
                <a:spcPts val="0"/>
              </a:spcAft>
              <a:buNone/>
            </a:pPr>
            <a:r>
              <a:rPr lang="en-US" sz="11700" dirty="0" smtClean="0">
                <a:solidFill>
                  <a:srgbClr val="93AEB8"/>
                </a:solidFill>
                <a:latin typeface="Cardo"/>
                <a:sym typeface="Cardo"/>
              </a:rPr>
              <a:t>CONCLUSION</a:t>
            </a:r>
            <a:endParaRPr/>
          </a:p>
        </p:txBody>
      </p:sp>
      <p:grpSp>
        <p:nvGrpSpPr>
          <p:cNvPr id="455" name="Google Shape;455;p28"/>
          <p:cNvGrpSpPr/>
          <p:nvPr/>
        </p:nvGrpSpPr>
        <p:grpSpPr>
          <a:xfrm>
            <a:off x="501070" y="380694"/>
            <a:ext cx="17285861" cy="192288"/>
            <a:chOff x="0" y="-38100"/>
            <a:chExt cx="4552655" cy="50643"/>
          </a:xfrm>
        </p:grpSpPr>
        <p:sp>
          <p:nvSpPr>
            <p:cNvPr id="456" name="Google Shape;456;p28"/>
            <p:cNvSpPr/>
            <p:nvPr/>
          </p:nvSpPr>
          <p:spPr>
            <a:xfrm>
              <a:off x="0" y="0"/>
              <a:ext cx="4552655" cy="12543"/>
            </a:xfrm>
            <a:custGeom>
              <a:avLst/>
              <a:gdLst/>
              <a:ahLst/>
              <a:cxnLst/>
              <a:rect l="l" t="t" r="r" b="b"/>
              <a:pathLst>
                <a:path w="4552655" h="12543" extrusionOk="0">
                  <a:moveTo>
                    <a:pt x="0" y="0"/>
                  </a:moveTo>
                  <a:lnTo>
                    <a:pt x="4552655" y="0"/>
                  </a:lnTo>
                  <a:lnTo>
                    <a:pt x="4552655" y="12543"/>
                  </a:lnTo>
                  <a:lnTo>
                    <a:pt x="0" y="12543"/>
                  </a:lnTo>
                  <a:close/>
                </a:path>
              </a:pathLst>
            </a:custGeom>
            <a:solidFill>
              <a:srgbClr val="A8BCC4"/>
            </a:solidFill>
            <a:ln>
              <a:noFill/>
            </a:ln>
          </p:spPr>
        </p:sp>
        <p:sp>
          <p:nvSpPr>
            <p:cNvPr id="457" name="Google Shape;457;p28"/>
            <p:cNvSpPr txBox="1"/>
            <p:nvPr/>
          </p:nvSpPr>
          <p:spPr>
            <a:xfrm>
              <a:off x="0" y="-38100"/>
              <a:ext cx="4552655" cy="50643"/>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58" name="Google Shape;458;p28"/>
          <p:cNvGrpSpPr/>
          <p:nvPr/>
        </p:nvGrpSpPr>
        <p:grpSpPr>
          <a:xfrm>
            <a:off x="501070" y="9569355"/>
            <a:ext cx="17285861" cy="192288"/>
            <a:chOff x="0" y="-38100"/>
            <a:chExt cx="4552655" cy="50643"/>
          </a:xfrm>
        </p:grpSpPr>
        <p:sp>
          <p:nvSpPr>
            <p:cNvPr id="459" name="Google Shape;459;p28"/>
            <p:cNvSpPr/>
            <p:nvPr/>
          </p:nvSpPr>
          <p:spPr>
            <a:xfrm>
              <a:off x="0" y="0"/>
              <a:ext cx="4552655" cy="12543"/>
            </a:xfrm>
            <a:custGeom>
              <a:avLst/>
              <a:gdLst/>
              <a:ahLst/>
              <a:cxnLst/>
              <a:rect l="l" t="t" r="r" b="b"/>
              <a:pathLst>
                <a:path w="4552655" h="12543" extrusionOk="0">
                  <a:moveTo>
                    <a:pt x="0" y="0"/>
                  </a:moveTo>
                  <a:lnTo>
                    <a:pt x="4552655" y="0"/>
                  </a:lnTo>
                  <a:lnTo>
                    <a:pt x="4552655" y="12543"/>
                  </a:lnTo>
                  <a:lnTo>
                    <a:pt x="0" y="12543"/>
                  </a:lnTo>
                  <a:close/>
                </a:path>
              </a:pathLst>
            </a:custGeom>
            <a:solidFill>
              <a:srgbClr val="A8BCC4"/>
            </a:solidFill>
            <a:ln>
              <a:noFill/>
            </a:ln>
          </p:spPr>
        </p:sp>
        <p:sp>
          <p:nvSpPr>
            <p:cNvPr id="460" name="Google Shape;460;p28"/>
            <p:cNvSpPr txBox="1"/>
            <p:nvPr/>
          </p:nvSpPr>
          <p:spPr>
            <a:xfrm>
              <a:off x="0" y="-38100"/>
              <a:ext cx="4552655" cy="50643"/>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9" name="Rectangle 38"/>
          <p:cNvSpPr/>
          <p:nvPr/>
        </p:nvSpPr>
        <p:spPr>
          <a:xfrm>
            <a:off x="788898" y="3021312"/>
            <a:ext cx="16735646" cy="6186309"/>
          </a:xfrm>
          <a:prstGeom prst="rect">
            <a:avLst/>
          </a:prstGeom>
        </p:spPr>
        <p:txBody>
          <a:bodyPr wrap="square">
            <a:spAutoFit/>
          </a:bodyPr>
          <a:lstStyle/>
          <a:p>
            <a:pPr>
              <a:buSzPct val="83000"/>
              <a:buFont typeface="Wingdings" pitchFamily="2" charset="2"/>
              <a:buChar char="Ø"/>
            </a:pPr>
            <a:r>
              <a:rPr lang="en-US" sz="3600" dirty="0" smtClean="0">
                <a:latin typeface="Times New Roman" pitchFamily="18" charset="0"/>
                <a:cs typeface="Times New Roman" pitchFamily="18" charset="0"/>
              </a:rPr>
              <a:t>In conclusion, </a:t>
            </a:r>
            <a:r>
              <a:rPr lang="en-US" sz="3600" dirty="0" smtClean="0">
                <a:latin typeface="Times New Roman" pitchFamily="18" charset="0"/>
                <a:cs typeface="Times New Roman" pitchFamily="18" charset="0"/>
              </a:rPr>
              <a:t>The Result </a:t>
            </a:r>
            <a:r>
              <a:rPr lang="en-US" sz="3600" dirty="0">
                <a:latin typeface="Times New Roman" pitchFamily="18" charset="0"/>
                <a:cs typeface="Times New Roman" pitchFamily="18" charset="0"/>
              </a:rPr>
              <a:t>Management System </a:t>
            </a:r>
            <a:r>
              <a:rPr lang="en-US" sz="3600" dirty="0" smtClean="0">
                <a:latin typeface="Times New Roman" pitchFamily="18" charset="0"/>
                <a:cs typeface="Times New Roman" pitchFamily="18" charset="0"/>
              </a:rPr>
              <a:t>(RMS</a:t>
            </a:r>
            <a:r>
              <a:rPr lang="en-US" sz="3600" dirty="0">
                <a:latin typeface="Times New Roman" pitchFamily="18" charset="0"/>
                <a:cs typeface="Times New Roman" pitchFamily="18" charset="0"/>
              </a:rPr>
              <a:t>) </a:t>
            </a:r>
            <a:r>
              <a:rPr lang="en-US" sz="3600" dirty="0" smtClean="0">
                <a:latin typeface="Times New Roman" pitchFamily="18" charset="0"/>
                <a:cs typeface="Times New Roman" pitchFamily="18" charset="0"/>
              </a:rPr>
              <a:t>is </a:t>
            </a:r>
            <a:r>
              <a:rPr lang="en-US" sz="3600" dirty="0">
                <a:latin typeface="Times New Roman" pitchFamily="18" charset="0"/>
                <a:cs typeface="Times New Roman" pitchFamily="18" charset="0"/>
              </a:rPr>
              <a:t>designed to solve the challenges that understudy face in school with their board records. </a:t>
            </a:r>
            <a:endParaRPr lang="en-US" sz="3600" dirty="0" smtClean="0">
              <a:latin typeface="Times New Roman" pitchFamily="18" charset="0"/>
              <a:cs typeface="Times New Roman" pitchFamily="18" charset="0"/>
            </a:endParaRPr>
          </a:p>
          <a:p>
            <a:pPr>
              <a:buSzPct val="83000"/>
              <a:buFont typeface="Wingdings" pitchFamily="2" charset="2"/>
              <a:buChar char="Ø"/>
            </a:pPr>
            <a:endParaRPr lang="en-US" sz="3600" dirty="0" smtClean="0">
              <a:latin typeface="Times New Roman" pitchFamily="18" charset="0"/>
              <a:cs typeface="Times New Roman" pitchFamily="18" charset="0"/>
            </a:endParaRPr>
          </a:p>
          <a:p>
            <a:pPr>
              <a:buSzPct val="83000"/>
              <a:buFont typeface="Wingdings" pitchFamily="2" charset="2"/>
              <a:buChar char="Ø"/>
            </a:pPr>
            <a:r>
              <a:rPr lang="en-US" sz="3600" dirty="0" smtClean="0">
                <a:latin typeface="Times New Roman" pitchFamily="18" charset="0"/>
                <a:cs typeface="Times New Roman" pitchFamily="18" charset="0"/>
              </a:rPr>
              <a:t>The RMS </a:t>
            </a:r>
            <a:r>
              <a:rPr lang="en-US" sz="3600" dirty="0">
                <a:latin typeface="Times New Roman" pitchFamily="18" charset="0"/>
                <a:cs typeface="Times New Roman" pitchFamily="18" charset="0"/>
              </a:rPr>
              <a:t>was built with </a:t>
            </a:r>
            <a:r>
              <a:rPr lang="en-US" sz="3600" dirty="0" smtClean="0">
                <a:latin typeface="Times New Roman" pitchFamily="18" charset="0"/>
                <a:cs typeface="Times New Roman" pitchFamily="18" charset="0"/>
              </a:rPr>
              <a:t>Angular, </a:t>
            </a:r>
            <a:r>
              <a:rPr lang="en-US" sz="3600" dirty="0">
                <a:latin typeface="Times New Roman" pitchFamily="18" charset="0"/>
                <a:cs typeface="Times New Roman" pitchFamily="18" charset="0"/>
              </a:rPr>
              <a:t>MYSQL, HTML, CSS, </a:t>
            </a:r>
            <a:r>
              <a:rPr lang="en-US" sz="3600" dirty="0" smtClean="0">
                <a:latin typeface="Times New Roman" pitchFamily="18" charset="0"/>
                <a:cs typeface="Times New Roman" pitchFamily="18" charset="0"/>
              </a:rPr>
              <a:t>and SPRINGBOOT.</a:t>
            </a:r>
          </a:p>
          <a:p>
            <a:pPr>
              <a:buSzPct val="83000"/>
              <a:buFont typeface="Wingdings" pitchFamily="2" charset="2"/>
              <a:buChar char="Ø"/>
            </a:pPr>
            <a:endParaRPr lang="en-US" sz="3600" dirty="0" smtClean="0">
              <a:latin typeface="Times New Roman" pitchFamily="18" charset="0"/>
              <a:cs typeface="Times New Roman" pitchFamily="18" charset="0"/>
            </a:endParaRPr>
          </a:p>
          <a:p>
            <a:pPr>
              <a:buSzPct val="83000"/>
              <a:buFont typeface="Wingdings" pitchFamily="2" charset="2"/>
              <a:buChar char="Ø"/>
            </a:pPr>
            <a:r>
              <a:rPr lang="en-US" sz="3600" dirty="0">
                <a:latin typeface="Times New Roman" pitchFamily="18" charset="0"/>
                <a:cs typeface="Times New Roman" pitchFamily="18" charset="0"/>
              </a:rPr>
              <a:t> The Result Management System is designed to manage student records, grades, and result generation efficiently. </a:t>
            </a:r>
            <a:endParaRPr lang="en-US" sz="3600" dirty="0" smtClean="0">
              <a:latin typeface="Times New Roman" pitchFamily="18" charset="0"/>
              <a:cs typeface="Times New Roman" pitchFamily="18" charset="0"/>
            </a:endParaRPr>
          </a:p>
          <a:p>
            <a:pPr>
              <a:buSzPct val="83000"/>
              <a:buFont typeface="Wingdings" pitchFamily="2" charset="2"/>
              <a:buChar char="Ø"/>
            </a:pPr>
            <a:endParaRPr lang="en-US" sz="3600" dirty="0">
              <a:latin typeface="Times New Roman" pitchFamily="18" charset="0"/>
              <a:cs typeface="Times New Roman" pitchFamily="18" charset="0"/>
            </a:endParaRPr>
          </a:p>
          <a:p>
            <a:pPr>
              <a:buSzPct val="83000"/>
              <a:buFont typeface="Wingdings" pitchFamily="2" charset="2"/>
              <a:buChar char="Ø"/>
            </a:pPr>
            <a:r>
              <a:rPr lang="en-US" sz="3600" dirty="0" smtClean="0">
                <a:latin typeface="Times New Roman" pitchFamily="18" charset="0"/>
                <a:cs typeface="Times New Roman" pitchFamily="18" charset="0"/>
              </a:rPr>
              <a:t>The </a:t>
            </a:r>
            <a:r>
              <a:rPr lang="en-US" sz="3600" dirty="0">
                <a:latin typeface="Times New Roman" pitchFamily="18" charset="0"/>
                <a:cs typeface="Times New Roman" pitchFamily="18" charset="0"/>
              </a:rPr>
              <a:t>system will have separate roles for </a:t>
            </a:r>
            <a:r>
              <a:rPr lang="en-US" sz="3600" b="1" dirty="0">
                <a:latin typeface="Times New Roman" pitchFamily="18" charset="0"/>
                <a:cs typeface="Times New Roman" pitchFamily="18" charset="0"/>
              </a:rPr>
              <a:t>admins (faculty/staff)</a:t>
            </a:r>
            <a:r>
              <a:rPr lang="en-US" sz="3600" dirty="0">
                <a:latin typeface="Times New Roman" pitchFamily="18" charset="0"/>
                <a:cs typeface="Times New Roman" pitchFamily="18" charset="0"/>
              </a:rPr>
              <a:t> and </a:t>
            </a:r>
            <a:r>
              <a:rPr lang="en-US" sz="3600" b="1" dirty="0">
                <a:latin typeface="Times New Roman" pitchFamily="18" charset="0"/>
                <a:cs typeface="Times New Roman" pitchFamily="18" charset="0"/>
              </a:rPr>
              <a:t>students</a:t>
            </a:r>
            <a:r>
              <a:rPr lang="en-US" sz="3600" dirty="0">
                <a:latin typeface="Times New Roman" pitchFamily="18" charset="0"/>
                <a:cs typeface="Times New Roman" pitchFamily="18" charset="0"/>
              </a:rPr>
              <a:t> to handle and view academic results.</a:t>
            </a:r>
          </a:p>
          <a:p>
            <a:pPr>
              <a:buSzPct val="83000"/>
              <a:buFont typeface="Wingdings" pitchFamily="2" charset="2"/>
              <a:buChar char="Ø"/>
            </a:pPr>
            <a:endParaRPr lang="en-US" sz="36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EDEA"/>
        </a:solidFill>
        <a:effectLst/>
      </p:bgPr>
    </p:bg>
    <p:spTree>
      <p:nvGrpSpPr>
        <p:cNvPr id="1" name="Shape 95"/>
        <p:cNvGrpSpPr/>
        <p:nvPr/>
      </p:nvGrpSpPr>
      <p:grpSpPr>
        <a:xfrm>
          <a:off x="0" y="0"/>
          <a:ext cx="0" cy="0"/>
          <a:chOff x="0" y="0"/>
          <a:chExt cx="0" cy="0"/>
        </a:xfrm>
      </p:grpSpPr>
      <p:grpSp>
        <p:nvGrpSpPr>
          <p:cNvPr id="96" name="Google Shape;96;p14"/>
          <p:cNvGrpSpPr/>
          <p:nvPr/>
        </p:nvGrpSpPr>
        <p:grpSpPr>
          <a:xfrm>
            <a:off x="501070" y="380694"/>
            <a:ext cx="17285861" cy="192288"/>
            <a:chOff x="0" y="-38100"/>
            <a:chExt cx="4552655" cy="50643"/>
          </a:xfrm>
        </p:grpSpPr>
        <p:sp>
          <p:nvSpPr>
            <p:cNvPr id="97" name="Google Shape;97;p14"/>
            <p:cNvSpPr/>
            <p:nvPr/>
          </p:nvSpPr>
          <p:spPr>
            <a:xfrm>
              <a:off x="0" y="0"/>
              <a:ext cx="4552655" cy="12543"/>
            </a:xfrm>
            <a:custGeom>
              <a:avLst/>
              <a:gdLst/>
              <a:ahLst/>
              <a:cxnLst/>
              <a:rect l="l" t="t" r="r" b="b"/>
              <a:pathLst>
                <a:path w="4552655" h="12543" extrusionOk="0">
                  <a:moveTo>
                    <a:pt x="0" y="0"/>
                  </a:moveTo>
                  <a:lnTo>
                    <a:pt x="4552655" y="0"/>
                  </a:lnTo>
                  <a:lnTo>
                    <a:pt x="4552655" y="12543"/>
                  </a:lnTo>
                  <a:lnTo>
                    <a:pt x="0" y="12543"/>
                  </a:lnTo>
                  <a:close/>
                </a:path>
              </a:pathLst>
            </a:custGeom>
            <a:solidFill>
              <a:srgbClr val="A8BCC4"/>
            </a:solidFill>
            <a:ln>
              <a:noFill/>
            </a:ln>
          </p:spPr>
        </p:sp>
        <p:sp>
          <p:nvSpPr>
            <p:cNvPr id="98" name="Google Shape;98;p14"/>
            <p:cNvSpPr txBox="1"/>
            <p:nvPr/>
          </p:nvSpPr>
          <p:spPr>
            <a:xfrm>
              <a:off x="0" y="-38100"/>
              <a:ext cx="4552655" cy="50643"/>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9" name="Google Shape;99;p14"/>
          <p:cNvGrpSpPr/>
          <p:nvPr/>
        </p:nvGrpSpPr>
        <p:grpSpPr>
          <a:xfrm>
            <a:off x="501070" y="9569355"/>
            <a:ext cx="17285861" cy="192288"/>
            <a:chOff x="0" y="-38100"/>
            <a:chExt cx="4552655" cy="50643"/>
          </a:xfrm>
        </p:grpSpPr>
        <p:sp>
          <p:nvSpPr>
            <p:cNvPr id="100" name="Google Shape;100;p14"/>
            <p:cNvSpPr/>
            <p:nvPr/>
          </p:nvSpPr>
          <p:spPr>
            <a:xfrm>
              <a:off x="0" y="0"/>
              <a:ext cx="4552655" cy="12543"/>
            </a:xfrm>
            <a:custGeom>
              <a:avLst/>
              <a:gdLst/>
              <a:ahLst/>
              <a:cxnLst/>
              <a:rect l="l" t="t" r="r" b="b"/>
              <a:pathLst>
                <a:path w="4552655" h="12543" extrusionOk="0">
                  <a:moveTo>
                    <a:pt x="0" y="0"/>
                  </a:moveTo>
                  <a:lnTo>
                    <a:pt x="4552655" y="0"/>
                  </a:lnTo>
                  <a:lnTo>
                    <a:pt x="4552655" y="12543"/>
                  </a:lnTo>
                  <a:lnTo>
                    <a:pt x="0" y="12543"/>
                  </a:lnTo>
                  <a:close/>
                </a:path>
              </a:pathLst>
            </a:custGeom>
            <a:solidFill>
              <a:srgbClr val="A8BCC4"/>
            </a:solidFill>
            <a:ln>
              <a:noFill/>
            </a:ln>
          </p:spPr>
        </p:sp>
        <p:sp>
          <p:nvSpPr>
            <p:cNvPr id="101" name="Google Shape;101;p14"/>
            <p:cNvSpPr txBox="1"/>
            <p:nvPr/>
          </p:nvSpPr>
          <p:spPr>
            <a:xfrm>
              <a:off x="0" y="-38100"/>
              <a:ext cx="4552655" cy="50643"/>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04" name="Google Shape;104;p14"/>
          <p:cNvSpPr txBox="1"/>
          <p:nvPr/>
        </p:nvSpPr>
        <p:spPr>
          <a:xfrm>
            <a:off x="829339" y="510361"/>
            <a:ext cx="16927033" cy="1570879"/>
          </a:xfrm>
          <a:prstGeom prst="rect">
            <a:avLst/>
          </a:prstGeom>
          <a:noFill/>
          <a:ln>
            <a:noFill/>
          </a:ln>
        </p:spPr>
        <p:txBody>
          <a:bodyPr spcFirstLastPara="1" wrap="square" lIns="0" tIns="0" rIns="0" bIns="0" anchor="t" anchorCtr="0">
            <a:spAutoFit/>
          </a:bodyPr>
          <a:lstStyle/>
          <a:p>
            <a:pPr marL="0" marR="0" lvl="0" indent="0" algn="ctr" rtl="0">
              <a:lnSpc>
                <a:spcPct val="116007"/>
              </a:lnSpc>
              <a:spcBef>
                <a:spcPts val="0"/>
              </a:spcBef>
              <a:spcAft>
                <a:spcPts val="0"/>
              </a:spcAft>
            </a:pPr>
            <a:r>
              <a:rPr lang="en-US" sz="7200" b="1" dirty="0" smtClean="0">
                <a:solidFill>
                  <a:srgbClr val="93AEB8"/>
                </a:solidFill>
                <a:latin typeface="Calisto MT" pitchFamily="18" charset="0"/>
                <a:sym typeface="Cardo"/>
              </a:rPr>
              <a:t>RESULT MANAGEMENT SYSTEM</a:t>
            </a:r>
            <a:r>
              <a:rPr lang="en-US" sz="8800" b="1" dirty="0" smtClean="0">
                <a:solidFill>
                  <a:srgbClr val="93AEB8"/>
                </a:solidFill>
                <a:latin typeface="Calisto MT" pitchFamily="18" charset="0"/>
                <a:sym typeface="Cardo"/>
              </a:rPr>
              <a:t> </a:t>
            </a:r>
            <a:endParaRPr sz="1050" b="1" dirty="0">
              <a:latin typeface="Calisto MT" pitchFamily="18" charset="0"/>
            </a:endParaRPr>
          </a:p>
        </p:txBody>
      </p:sp>
      <p:sp>
        <p:nvSpPr>
          <p:cNvPr id="13" name="TextBox 12"/>
          <p:cNvSpPr txBox="1"/>
          <p:nvPr/>
        </p:nvSpPr>
        <p:spPr>
          <a:xfrm>
            <a:off x="1605516" y="2480348"/>
            <a:ext cx="15076967" cy="5755422"/>
          </a:xfrm>
          <a:prstGeom prst="rect">
            <a:avLst/>
          </a:prstGeom>
          <a:noFill/>
        </p:spPr>
        <p:txBody>
          <a:bodyPr wrap="square" rtlCol="0">
            <a:spAutoFit/>
          </a:bodyPr>
          <a:lstStyle/>
          <a:p>
            <a:pPr algn="ctr"/>
            <a:endParaRPr lang="en-US" sz="4000" dirty="0" smtClean="0">
              <a:latin typeface="Times New Roman" pitchFamily="18" charset="0"/>
              <a:cs typeface="Times New Roman" pitchFamily="18" charset="0"/>
            </a:endParaRPr>
          </a:p>
          <a:p>
            <a:pPr algn="ctr"/>
            <a:r>
              <a:rPr lang="en-US" sz="4000" dirty="0" smtClean="0">
                <a:latin typeface="Times New Roman" pitchFamily="18" charset="0"/>
                <a:cs typeface="Times New Roman" pitchFamily="18" charset="0"/>
              </a:rPr>
              <a:t>PRESENTED BY</a:t>
            </a:r>
          </a:p>
          <a:p>
            <a:pPr algn="ctr"/>
            <a:endParaRPr lang="en-US" sz="4000" dirty="0" smtClean="0">
              <a:latin typeface="Times New Roman" pitchFamily="18" charset="0"/>
              <a:cs typeface="Times New Roman" pitchFamily="18" charset="0"/>
            </a:endParaRPr>
          </a:p>
          <a:p>
            <a:pPr algn="ctr"/>
            <a:r>
              <a:rPr lang="en-US" sz="4000" dirty="0" smtClean="0">
                <a:latin typeface="Times New Roman" pitchFamily="18" charset="0"/>
                <a:cs typeface="Times New Roman" pitchFamily="18" charset="0"/>
              </a:rPr>
              <a:t>THANUSIKA</a:t>
            </a:r>
          </a:p>
          <a:p>
            <a:pPr algn="ctr"/>
            <a:r>
              <a:rPr lang="en-US" sz="4000" dirty="0" smtClean="0">
                <a:latin typeface="Times New Roman" pitchFamily="18" charset="0"/>
                <a:cs typeface="Times New Roman" pitchFamily="18" charset="0"/>
              </a:rPr>
              <a:t>SWATHY.H</a:t>
            </a:r>
          </a:p>
          <a:p>
            <a:pPr algn="ctr"/>
            <a:r>
              <a:rPr lang="en-US" sz="4000" dirty="0" smtClean="0">
                <a:latin typeface="Times New Roman" pitchFamily="18" charset="0"/>
                <a:cs typeface="Times New Roman" pitchFamily="18" charset="0"/>
              </a:rPr>
              <a:t>UDHAYA.S</a:t>
            </a:r>
          </a:p>
          <a:p>
            <a:pPr algn="ctr"/>
            <a:endParaRPr lang="en-US" sz="3200" dirty="0" smtClean="0">
              <a:latin typeface="Times New Roman" pitchFamily="18" charset="0"/>
              <a:cs typeface="Times New Roman" pitchFamily="18" charset="0"/>
            </a:endParaRPr>
          </a:p>
          <a:p>
            <a:pPr algn="ctr"/>
            <a:r>
              <a:rPr lang="en-US" sz="3600" dirty="0" smtClean="0">
                <a:latin typeface="Times New Roman" pitchFamily="18" charset="0"/>
                <a:cs typeface="Times New Roman" pitchFamily="18" charset="0"/>
              </a:rPr>
              <a:t>Under the guidance of</a:t>
            </a:r>
          </a:p>
          <a:p>
            <a:pPr algn="ctr"/>
            <a:r>
              <a:rPr lang="en-US" sz="4000" dirty="0" smtClean="0">
                <a:latin typeface="Times New Roman" pitchFamily="18" charset="0"/>
                <a:cs typeface="Times New Roman" pitchFamily="18" charset="0"/>
              </a:rPr>
              <a:t>Mrs. POOJA MEHTA</a:t>
            </a:r>
          </a:p>
          <a:p>
            <a:pPr algn="ctr"/>
            <a:endParaRPr lang="en-US" sz="20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Placeholder 4" descr="BOOK.jpg"/>
          <p:cNvPicPr>
            <a:picLocks noGrp="1" noChangeAspect="1"/>
          </p:cNvPicPr>
          <p:nvPr>
            <p:ph type="pic" idx="2"/>
          </p:nvPr>
        </p:nvPicPr>
        <p:blipFill>
          <a:blip r:embed="rId2">
            <a:grayscl/>
          </a:blip>
          <a:stretch>
            <a:fillRect/>
          </a:stretch>
        </p:blipFill>
        <p:spPr>
          <a:xfrm>
            <a:off x="0" y="0"/>
            <a:ext cx="18287999" cy="10287000"/>
          </a:xfrm>
          <a:prstGeom prst="rect">
            <a:avLst/>
          </a:prstGeom>
          <a:ln>
            <a:noFill/>
          </a:ln>
          <a:effectLst>
            <a:outerShdw blurRad="292100" dist="139700" dir="2700000" algn="tl" rotWithShape="0">
              <a:srgbClr val="333333">
                <a:alpha val="65000"/>
              </a:srgbClr>
            </a:outerShdw>
          </a:effectLst>
        </p:spPr>
      </p:pic>
      <p:sp>
        <p:nvSpPr>
          <p:cNvPr id="4" name="Text Placeholder 3"/>
          <p:cNvSpPr>
            <a:spLocks noGrp="1"/>
          </p:cNvSpPr>
          <p:nvPr>
            <p:ph type="body" idx="1"/>
          </p:nvPr>
        </p:nvSpPr>
        <p:spPr>
          <a:xfrm>
            <a:off x="4578017" y="1360967"/>
            <a:ext cx="8393703" cy="3657599"/>
          </a:xfrm>
        </p:spPr>
        <p:txBody>
          <a:bodyPr>
            <a:normAutofit lnSpcReduction="10000"/>
          </a:bodyPr>
          <a:lstStyle/>
          <a:p>
            <a:pPr algn="ctr"/>
            <a:r>
              <a:rPr lang="en-US" sz="115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Baskerville Old Face" pitchFamily="18" charset="0"/>
              </a:rPr>
              <a:t>THANK</a:t>
            </a:r>
          </a:p>
          <a:p>
            <a:pPr algn="ctr"/>
            <a:r>
              <a:rPr lang="en-US" sz="115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Baskerville Old Face" pitchFamily="18" charset="0"/>
              </a:rPr>
              <a:t> YOU</a:t>
            </a:r>
            <a:endParaRPr lang="en-US" sz="115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Baskerville Old Face"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EEDEA"/>
        </a:solidFill>
        <a:effectLst/>
      </p:bgPr>
    </p:bg>
    <p:spTree>
      <p:nvGrpSpPr>
        <p:cNvPr id="1" name="Shape 95"/>
        <p:cNvGrpSpPr/>
        <p:nvPr/>
      </p:nvGrpSpPr>
      <p:grpSpPr>
        <a:xfrm>
          <a:off x="0" y="0"/>
          <a:ext cx="0" cy="0"/>
          <a:chOff x="0" y="0"/>
          <a:chExt cx="0" cy="0"/>
        </a:xfrm>
      </p:grpSpPr>
      <p:grpSp>
        <p:nvGrpSpPr>
          <p:cNvPr id="2" name="Google Shape;96;p14"/>
          <p:cNvGrpSpPr/>
          <p:nvPr/>
        </p:nvGrpSpPr>
        <p:grpSpPr>
          <a:xfrm>
            <a:off x="501070" y="380694"/>
            <a:ext cx="17285861" cy="192288"/>
            <a:chOff x="0" y="-38100"/>
            <a:chExt cx="4552655" cy="50643"/>
          </a:xfrm>
        </p:grpSpPr>
        <p:sp>
          <p:nvSpPr>
            <p:cNvPr id="97" name="Google Shape;97;p14"/>
            <p:cNvSpPr/>
            <p:nvPr/>
          </p:nvSpPr>
          <p:spPr>
            <a:xfrm>
              <a:off x="0" y="0"/>
              <a:ext cx="4552655" cy="12543"/>
            </a:xfrm>
            <a:custGeom>
              <a:avLst/>
              <a:gdLst/>
              <a:ahLst/>
              <a:cxnLst/>
              <a:rect l="l" t="t" r="r" b="b"/>
              <a:pathLst>
                <a:path w="4552655" h="12543" extrusionOk="0">
                  <a:moveTo>
                    <a:pt x="0" y="0"/>
                  </a:moveTo>
                  <a:lnTo>
                    <a:pt x="4552655" y="0"/>
                  </a:lnTo>
                  <a:lnTo>
                    <a:pt x="4552655" y="12543"/>
                  </a:lnTo>
                  <a:lnTo>
                    <a:pt x="0" y="12543"/>
                  </a:lnTo>
                  <a:close/>
                </a:path>
              </a:pathLst>
            </a:custGeom>
            <a:solidFill>
              <a:srgbClr val="A8BCC4"/>
            </a:solidFill>
            <a:ln>
              <a:noFill/>
            </a:ln>
          </p:spPr>
        </p:sp>
        <p:sp>
          <p:nvSpPr>
            <p:cNvPr id="98" name="Google Shape;98;p14"/>
            <p:cNvSpPr txBox="1"/>
            <p:nvPr/>
          </p:nvSpPr>
          <p:spPr>
            <a:xfrm>
              <a:off x="0" y="-38100"/>
              <a:ext cx="4552655" cy="50643"/>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 name="Google Shape;99;p14"/>
          <p:cNvGrpSpPr/>
          <p:nvPr/>
        </p:nvGrpSpPr>
        <p:grpSpPr>
          <a:xfrm>
            <a:off x="501070" y="9569355"/>
            <a:ext cx="17285861" cy="192288"/>
            <a:chOff x="0" y="-38100"/>
            <a:chExt cx="4552655" cy="50643"/>
          </a:xfrm>
        </p:grpSpPr>
        <p:sp>
          <p:nvSpPr>
            <p:cNvPr id="100" name="Google Shape;100;p14"/>
            <p:cNvSpPr/>
            <p:nvPr/>
          </p:nvSpPr>
          <p:spPr>
            <a:xfrm>
              <a:off x="0" y="0"/>
              <a:ext cx="4552655" cy="12543"/>
            </a:xfrm>
            <a:custGeom>
              <a:avLst/>
              <a:gdLst/>
              <a:ahLst/>
              <a:cxnLst/>
              <a:rect l="l" t="t" r="r" b="b"/>
              <a:pathLst>
                <a:path w="4552655" h="12543" extrusionOk="0">
                  <a:moveTo>
                    <a:pt x="0" y="0"/>
                  </a:moveTo>
                  <a:lnTo>
                    <a:pt x="4552655" y="0"/>
                  </a:lnTo>
                  <a:lnTo>
                    <a:pt x="4552655" y="12543"/>
                  </a:lnTo>
                  <a:lnTo>
                    <a:pt x="0" y="12543"/>
                  </a:lnTo>
                  <a:close/>
                </a:path>
              </a:pathLst>
            </a:custGeom>
            <a:solidFill>
              <a:srgbClr val="A8BCC4"/>
            </a:solidFill>
            <a:ln>
              <a:noFill/>
            </a:ln>
          </p:spPr>
        </p:sp>
        <p:sp>
          <p:nvSpPr>
            <p:cNvPr id="101" name="Google Shape;101;p14"/>
            <p:cNvSpPr txBox="1"/>
            <p:nvPr/>
          </p:nvSpPr>
          <p:spPr>
            <a:xfrm>
              <a:off x="0" y="-38100"/>
              <a:ext cx="4552655" cy="50643"/>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02" name="Google Shape;102;p14"/>
          <p:cNvSpPr/>
          <p:nvPr/>
        </p:nvSpPr>
        <p:spPr>
          <a:xfrm rot="5400000">
            <a:off x="-1555857" y="2883913"/>
            <a:ext cx="8958944" cy="5847231"/>
          </a:xfrm>
          <a:custGeom>
            <a:avLst/>
            <a:gdLst/>
            <a:ahLst/>
            <a:cxnLst/>
            <a:rect l="l" t="t" r="r" b="b"/>
            <a:pathLst>
              <a:path w="12751644" h="6375822" extrusionOk="0">
                <a:moveTo>
                  <a:pt x="0" y="0"/>
                </a:moveTo>
                <a:lnTo>
                  <a:pt x="12751645" y="0"/>
                </a:lnTo>
                <a:lnTo>
                  <a:pt x="12751645" y="6375822"/>
                </a:lnTo>
                <a:lnTo>
                  <a:pt x="0" y="6375822"/>
                </a:lnTo>
                <a:lnTo>
                  <a:pt x="0" y="0"/>
                </a:lnTo>
                <a:close/>
              </a:path>
            </a:pathLst>
          </a:custGeom>
          <a:blipFill rotWithShape="1">
            <a:blip r:embed="rId3">
              <a:alphaModFix/>
            </a:blip>
            <a:stretch>
              <a:fillRect/>
            </a:stretch>
          </a:blipFill>
          <a:ln>
            <a:noFill/>
          </a:ln>
        </p:spPr>
      </p:sp>
      <p:sp>
        <p:nvSpPr>
          <p:cNvPr id="104" name="Google Shape;104;p14"/>
          <p:cNvSpPr txBox="1"/>
          <p:nvPr/>
        </p:nvSpPr>
        <p:spPr>
          <a:xfrm>
            <a:off x="2679425" y="510361"/>
            <a:ext cx="11121656" cy="2499146"/>
          </a:xfrm>
          <a:prstGeom prst="rect">
            <a:avLst/>
          </a:prstGeom>
          <a:noFill/>
          <a:ln>
            <a:noFill/>
          </a:ln>
        </p:spPr>
        <p:txBody>
          <a:bodyPr spcFirstLastPara="1" wrap="square" lIns="0" tIns="0" rIns="0" bIns="0" anchor="t" anchorCtr="0">
            <a:spAutoFit/>
          </a:bodyPr>
          <a:lstStyle/>
          <a:p>
            <a:pPr marL="0" marR="0" lvl="0" indent="0" algn="r" rtl="0">
              <a:lnSpc>
                <a:spcPct val="116007"/>
              </a:lnSpc>
              <a:spcBef>
                <a:spcPts val="0"/>
              </a:spcBef>
              <a:spcAft>
                <a:spcPts val="0"/>
              </a:spcAft>
            </a:pPr>
            <a:r>
              <a:rPr lang="en-US" sz="14000" dirty="0">
                <a:solidFill>
                  <a:srgbClr val="93AEB8"/>
                </a:solidFill>
                <a:latin typeface="Cardo"/>
                <a:sym typeface="Cardo"/>
              </a:rPr>
              <a:t>ABSTRACT</a:t>
            </a:r>
            <a:endParaRPr sz="1600"/>
          </a:p>
        </p:txBody>
      </p:sp>
      <p:sp>
        <p:nvSpPr>
          <p:cNvPr id="105" name="Google Shape;105;p14"/>
          <p:cNvSpPr txBox="1"/>
          <p:nvPr/>
        </p:nvSpPr>
        <p:spPr>
          <a:xfrm>
            <a:off x="5847231" y="3189766"/>
            <a:ext cx="12079260" cy="6093976"/>
          </a:xfrm>
          <a:prstGeom prst="rect">
            <a:avLst/>
          </a:prstGeom>
          <a:noFill/>
          <a:ln>
            <a:noFill/>
          </a:ln>
        </p:spPr>
        <p:txBody>
          <a:bodyPr spcFirstLastPara="1" wrap="square" lIns="0" tIns="0" rIns="0" bIns="0" anchor="t" anchorCtr="0">
            <a:spAutoFit/>
          </a:bodyPr>
          <a:lstStyle/>
          <a:p>
            <a:pPr algn="just">
              <a:buClr>
                <a:schemeClr val="bg2">
                  <a:lumMod val="40000"/>
                  <a:lumOff val="60000"/>
                </a:schemeClr>
              </a:buClr>
              <a:buFont typeface="Wingdings" pitchFamily="2" charset="2"/>
              <a:buChar char="v"/>
            </a:pPr>
            <a:r>
              <a:rPr lang="en-US" sz="3600" dirty="0" smtClean="0">
                <a:latin typeface="Times New Roman" pitchFamily="18" charset="0"/>
                <a:cs typeface="Times New Roman" pitchFamily="18" charset="0"/>
              </a:rPr>
              <a:t>Result Management System (RMS) is a website designed to store student results at the institution. On this website, HTML, CSS, and JavaScript are used as advanced tools. The project aims to provide students and institutions to get results in an uncomplicated way. Being a result analysis that reflects the nature of the subjects and grades helps students to look at the results. A program designed for students whose rights have been granted to students to read and practice their results by providing usernames and passwords for secure access. The full results system (RMS) will be under the control administrator or admin also has full access to write, read, and show the result. </a:t>
            </a:r>
            <a:endParaRPr lang="en-US" sz="3600" dirty="0">
              <a:latin typeface="Times New Roman" pitchFamily="18" charset="0"/>
              <a:cs typeface="Times New Roman" pitchFamily="18" charset="0"/>
            </a:endParaRPr>
          </a:p>
        </p:txBody>
      </p:sp>
      <p:pic>
        <p:nvPicPr>
          <p:cNvPr id="12" name="Picture 11" descr="download (4).jfif"/>
          <p:cNvPicPr>
            <a:picLocks noChangeAspect="1"/>
          </p:cNvPicPr>
          <p:nvPr/>
        </p:nvPicPr>
        <p:blipFill>
          <a:blip r:embed="rId4">
            <a:duotone>
              <a:prstClr val="black"/>
              <a:schemeClr val="tx2">
                <a:tint val="45000"/>
                <a:satMod val="400000"/>
              </a:schemeClr>
            </a:duotone>
          </a:blip>
          <a:stretch>
            <a:fillRect/>
          </a:stretch>
        </p:blipFill>
        <p:spPr>
          <a:xfrm>
            <a:off x="-637953" y="2734255"/>
            <a:ext cx="5948201" cy="5920648"/>
          </a:xfrm>
          <a:prstGeom prst="ellipse">
            <a:avLst/>
          </a:prstGeom>
          <a:ln>
            <a:no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EEDEA"/>
        </a:solidFill>
        <a:effectLst/>
      </p:bgPr>
    </p:bg>
    <p:spTree>
      <p:nvGrpSpPr>
        <p:cNvPr id="1" name="Shape 124"/>
        <p:cNvGrpSpPr/>
        <p:nvPr/>
      </p:nvGrpSpPr>
      <p:grpSpPr>
        <a:xfrm>
          <a:off x="0" y="0"/>
          <a:ext cx="0" cy="0"/>
          <a:chOff x="0" y="0"/>
          <a:chExt cx="0" cy="0"/>
        </a:xfrm>
      </p:grpSpPr>
      <p:grpSp>
        <p:nvGrpSpPr>
          <p:cNvPr id="125" name="Google Shape;125;p16"/>
          <p:cNvGrpSpPr/>
          <p:nvPr/>
        </p:nvGrpSpPr>
        <p:grpSpPr>
          <a:xfrm>
            <a:off x="501070" y="380694"/>
            <a:ext cx="17285861" cy="192288"/>
            <a:chOff x="0" y="-38100"/>
            <a:chExt cx="4552655" cy="50643"/>
          </a:xfrm>
        </p:grpSpPr>
        <p:sp>
          <p:nvSpPr>
            <p:cNvPr id="126" name="Google Shape;126;p16"/>
            <p:cNvSpPr/>
            <p:nvPr/>
          </p:nvSpPr>
          <p:spPr>
            <a:xfrm>
              <a:off x="0" y="0"/>
              <a:ext cx="4552655" cy="12543"/>
            </a:xfrm>
            <a:custGeom>
              <a:avLst/>
              <a:gdLst/>
              <a:ahLst/>
              <a:cxnLst/>
              <a:rect l="l" t="t" r="r" b="b"/>
              <a:pathLst>
                <a:path w="4552655" h="12543" extrusionOk="0">
                  <a:moveTo>
                    <a:pt x="0" y="0"/>
                  </a:moveTo>
                  <a:lnTo>
                    <a:pt x="4552655" y="0"/>
                  </a:lnTo>
                  <a:lnTo>
                    <a:pt x="4552655" y="12543"/>
                  </a:lnTo>
                  <a:lnTo>
                    <a:pt x="0" y="12543"/>
                  </a:lnTo>
                  <a:close/>
                </a:path>
              </a:pathLst>
            </a:custGeom>
            <a:solidFill>
              <a:srgbClr val="A8BCC4"/>
            </a:solidFill>
            <a:ln>
              <a:noFill/>
            </a:ln>
          </p:spPr>
        </p:sp>
        <p:sp>
          <p:nvSpPr>
            <p:cNvPr id="127" name="Google Shape;127;p16"/>
            <p:cNvSpPr txBox="1"/>
            <p:nvPr/>
          </p:nvSpPr>
          <p:spPr>
            <a:xfrm>
              <a:off x="0" y="-38100"/>
              <a:ext cx="4552655" cy="50643"/>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8" name="Google Shape;128;p16"/>
          <p:cNvGrpSpPr/>
          <p:nvPr/>
        </p:nvGrpSpPr>
        <p:grpSpPr>
          <a:xfrm>
            <a:off x="4087278" y="2702125"/>
            <a:ext cx="13432952" cy="192288"/>
            <a:chOff x="0" y="-38100"/>
            <a:chExt cx="3537897" cy="50643"/>
          </a:xfrm>
        </p:grpSpPr>
        <p:sp>
          <p:nvSpPr>
            <p:cNvPr id="129" name="Google Shape;129;p16"/>
            <p:cNvSpPr/>
            <p:nvPr/>
          </p:nvSpPr>
          <p:spPr>
            <a:xfrm>
              <a:off x="0" y="0"/>
              <a:ext cx="3537897" cy="12543"/>
            </a:xfrm>
            <a:custGeom>
              <a:avLst/>
              <a:gdLst/>
              <a:ahLst/>
              <a:cxnLst/>
              <a:rect l="l" t="t" r="r" b="b"/>
              <a:pathLst>
                <a:path w="3537897" h="12543" extrusionOk="0">
                  <a:moveTo>
                    <a:pt x="0" y="0"/>
                  </a:moveTo>
                  <a:lnTo>
                    <a:pt x="3537897" y="0"/>
                  </a:lnTo>
                  <a:lnTo>
                    <a:pt x="3537897" y="12543"/>
                  </a:lnTo>
                  <a:lnTo>
                    <a:pt x="0" y="12543"/>
                  </a:lnTo>
                  <a:close/>
                </a:path>
              </a:pathLst>
            </a:custGeom>
            <a:solidFill>
              <a:srgbClr val="A8BCC4"/>
            </a:solidFill>
            <a:ln>
              <a:noFill/>
            </a:ln>
          </p:spPr>
        </p:sp>
        <p:sp>
          <p:nvSpPr>
            <p:cNvPr id="130" name="Google Shape;130;p16"/>
            <p:cNvSpPr txBox="1"/>
            <p:nvPr/>
          </p:nvSpPr>
          <p:spPr>
            <a:xfrm>
              <a:off x="0" y="-38100"/>
              <a:ext cx="3537897" cy="50643"/>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1" name="Google Shape;131;p16"/>
          <p:cNvGrpSpPr/>
          <p:nvPr/>
        </p:nvGrpSpPr>
        <p:grpSpPr>
          <a:xfrm>
            <a:off x="4087278" y="7212663"/>
            <a:ext cx="13432952" cy="192288"/>
            <a:chOff x="0" y="-38100"/>
            <a:chExt cx="3537897" cy="50643"/>
          </a:xfrm>
        </p:grpSpPr>
        <p:sp>
          <p:nvSpPr>
            <p:cNvPr id="132" name="Google Shape;132;p16"/>
            <p:cNvSpPr/>
            <p:nvPr/>
          </p:nvSpPr>
          <p:spPr>
            <a:xfrm>
              <a:off x="0" y="0"/>
              <a:ext cx="3537897" cy="12543"/>
            </a:xfrm>
            <a:custGeom>
              <a:avLst/>
              <a:gdLst/>
              <a:ahLst/>
              <a:cxnLst/>
              <a:rect l="l" t="t" r="r" b="b"/>
              <a:pathLst>
                <a:path w="3537897" h="12543" extrusionOk="0">
                  <a:moveTo>
                    <a:pt x="0" y="0"/>
                  </a:moveTo>
                  <a:lnTo>
                    <a:pt x="3537897" y="0"/>
                  </a:lnTo>
                  <a:lnTo>
                    <a:pt x="3537897" y="12543"/>
                  </a:lnTo>
                  <a:lnTo>
                    <a:pt x="0" y="12543"/>
                  </a:lnTo>
                  <a:close/>
                </a:path>
              </a:pathLst>
            </a:custGeom>
            <a:solidFill>
              <a:srgbClr val="A8BCC4"/>
            </a:solidFill>
            <a:ln>
              <a:noFill/>
            </a:ln>
          </p:spPr>
        </p:sp>
        <p:sp>
          <p:nvSpPr>
            <p:cNvPr id="133" name="Google Shape;133;p16"/>
            <p:cNvSpPr txBox="1"/>
            <p:nvPr/>
          </p:nvSpPr>
          <p:spPr>
            <a:xfrm>
              <a:off x="0" y="-38100"/>
              <a:ext cx="3537897" cy="50643"/>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4" name="Google Shape;134;p16"/>
          <p:cNvGrpSpPr/>
          <p:nvPr/>
        </p:nvGrpSpPr>
        <p:grpSpPr>
          <a:xfrm>
            <a:off x="501070" y="9569355"/>
            <a:ext cx="17285861" cy="192288"/>
            <a:chOff x="0" y="-38100"/>
            <a:chExt cx="4552655" cy="50643"/>
          </a:xfrm>
        </p:grpSpPr>
        <p:sp>
          <p:nvSpPr>
            <p:cNvPr id="135" name="Google Shape;135;p16"/>
            <p:cNvSpPr/>
            <p:nvPr/>
          </p:nvSpPr>
          <p:spPr>
            <a:xfrm>
              <a:off x="0" y="0"/>
              <a:ext cx="4552655" cy="12543"/>
            </a:xfrm>
            <a:custGeom>
              <a:avLst/>
              <a:gdLst/>
              <a:ahLst/>
              <a:cxnLst/>
              <a:rect l="l" t="t" r="r" b="b"/>
              <a:pathLst>
                <a:path w="4552655" h="12543" extrusionOk="0">
                  <a:moveTo>
                    <a:pt x="0" y="0"/>
                  </a:moveTo>
                  <a:lnTo>
                    <a:pt x="4552655" y="0"/>
                  </a:lnTo>
                  <a:lnTo>
                    <a:pt x="4552655" y="12543"/>
                  </a:lnTo>
                  <a:lnTo>
                    <a:pt x="0" y="12543"/>
                  </a:lnTo>
                  <a:close/>
                </a:path>
              </a:pathLst>
            </a:custGeom>
            <a:solidFill>
              <a:srgbClr val="A8BCC4"/>
            </a:solidFill>
            <a:ln>
              <a:noFill/>
            </a:ln>
          </p:spPr>
        </p:sp>
        <p:sp>
          <p:nvSpPr>
            <p:cNvPr id="136" name="Google Shape;136;p16"/>
            <p:cNvSpPr txBox="1"/>
            <p:nvPr/>
          </p:nvSpPr>
          <p:spPr>
            <a:xfrm>
              <a:off x="0" y="-38100"/>
              <a:ext cx="4552655" cy="50643"/>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7" name="Google Shape;137;p16"/>
          <p:cNvSpPr/>
          <p:nvPr/>
        </p:nvSpPr>
        <p:spPr>
          <a:xfrm>
            <a:off x="13794747" y="945797"/>
            <a:ext cx="3801982" cy="3801982"/>
          </a:xfrm>
          <a:custGeom>
            <a:avLst/>
            <a:gdLst/>
            <a:ahLst/>
            <a:cxnLst/>
            <a:rect l="l" t="t" r="r" b="b"/>
            <a:pathLst>
              <a:path w="3801982" h="3801982" extrusionOk="0">
                <a:moveTo>
                  <a:pt x="0" y="0"/>
                </a:moveTo>
                <a:lnTo>
                  <a:pt x="3801982" y="0"/>
                </a:lnTo>
                <a:lnTo>
                  <a:pt x="3801982" y="3801982"/>
                </a:lnTo>
                <a:lnTo>
                  <a:pt x="0" y="3801982"/>
                </a:lnTo>
                <a:lnTo>
                  <a:pt x="0" y="0"/>
                </a:lnTo>
                <a:close/>
              </a:path>
            </a:pathLst>
          </a:custGeom>
          <a:blipFill rotWithShape="1">
            <a:blip r:embed="rId3">
              <a:alphaModFix/>
            </a:blip>
            <a:stretch>
              <a:fillRect/>
            </a:stretch>
          </a:blipFill>
          <a:ln>
            <a:noFill/>
          </a:ln>
        </p:spPr>
      </p:sp>
      <p:sp>
        <p:nvSpPr>
          <p:cNvPr id="138" name="Google Shape;138;p16"/>
          <p:cNvSpPr/>
          <p:nvPr/>
        </p:nvSpPr>
        <p:spPr>
          <a:xfrm>
            <a:off x="8861142" y="945797"/>
            <a:ext cx="3801982" cy="3801982"/>
          </a:xfrm>
          <a:custGeom>
            <a:avLst/>
            <a:gdLst/>
            <a:ahLst/>
            <a:cxnLst/>
            <a:rect l="l" t="t" r="r" b="b"/>
            <a:pathLst>
              <a:path w="3801982" h="3801982" extrusionOk="0">
                <a:moveTo>
                  <a:pt x="0" y="0"/>
                </a:moveTo>
                <a:lnTo>
                  <a:pt x="3801982" y="0"/>
                </a:lnTo>
                <a:lnTo>
                  <a:pt x="3801982" y="3801982"/>
                </a:lnTo>
                <a:lnTo>
                  <a:pt x="0" y="3801982"/>
                </a:lnTo>
                <a:lnTo>
                  <a:pt x="0" y="0"/>
                </a:lnTo>
                <a:close/>
              </a:path>
            </a:pathLst>
          </a:custGeom>
          <a:blipFill rotWithShape="1">
            <a:blip r:embed="rId3">
              <a:alphaModFix/>
            </a:blip>
            <a:stretch>
              <a:fillRect/>
            </a:stretch>
          </a:blipFill>
          <a:ln>
            <a:noFill/>
          </a:ln>
        </p:spPr>
      </p:sp>
      <p:sp>
        <p:nvSpPr>
          <p:cNvPr id="139" name="Google Shape;139;p16"/>
          <p:cNvSpPr/>
          <p:nvPr/>
        </p:nvSpPr>
        <p:spPr>
          <a:xfrm>
            <a:off x="3927537" y="945797"/>
            <a:ext cx="3801982" cy="3801982"/>
          </a:xfrm>
          <a:custGeom>
            <a:avLst/>
            <a:gdLst/>
            <a:ahLst/>
            <a:cxnLst/>
            <a:rect l="l" t="t" r="r" b="b"/>
            <a:pathLst>
              <a:path w="3801982" h="3801982" extrusionOk="0">
                <a:moveTo>
                  <a:pt x="0" y="0"/>
                </a:moveTo>
                <a:lnTo>
                  <a:pt x="3801982" y="0"/>
                </a:lnTo>
                <a:lnTo>
                  <a:pt x="3801982" y="3801982"/>
                </a:lnTo>
                <a:lnTo>
                  <a:pt x="0" y="3801982"/>
                </a:lnTo>
                <a:lnTo>
                  <a:pt x="0" y="0"/>
                </a:lnTo>
                <a:close/>
              </a:path>
            </a:pathLst>
          </a:custGeom>
          <a:blipFill rotWithShape="1">
            <a:blip r:embed="rId3">
              <a:alphaModFix/>
            </a:blip>
            <a:stretch>
              <a:fillRect/>
            </a:stretch>
          </a:blipFill>
          <a:ln>
            <a:noFill/>
          </a:ln>
        </p:spPr>
      </p:sp>
      <p:sp>
        <p:nvSpPr>
          <p:cNvPr id="140" name="Google Shape;140;p16"/>
          <p:cNvSpPr/>
          <p:nvPr/>
        </p:nvSpPr>
        <p:spPr>
          <a:xfrm>
            <a:off x="3841465" y="5367078"/>
            <a:ext cx="3974125" cy="3974125"/>
          </a:xfrm>
          <a:custGeom>
            <a:avLst/>
            <a:gdLst/>
            <a:ahLst/>
            <a:cxnLst/>
            <a:rect l="l" t="t" r="r" b="b"/>
            <a:pathLst>
              <a:path w="3974125" h="3974125" extrusionOk="0">
                <a:moveTo>
                  <a:pt x="0" y="0"/>
                </a:moveTo>
                <a:lnTo>
                  <a:pt x="3974125" y="0"/>
                </a:lnTo>
                <a:lnTo>
                  <a:pt x="3974125" y="3974125"/>
                </a:lnTo>
                <a:lnTo>
                  <a:pt x="0" y="3974125"/>
                </a:lnTo>
                <a:lnTo>
                  <a:pt x="0" y="0"/>
                </a:lnTo>
                <a:close/>
              </a:path>
            </a:pathLst>
          </a:custGeom>
          <a:blipFill rotWithShape="1">
            <a:blip r:embed="rId3">
              <a:alphaModFix/>
            </a:blip>
            <a:stretch>
              <a:fillRect/>
            </a:stretch>
          </a:blipFill>
          <a:ln>
            <a:noFill/>
          </a:ln>
        </p:spPr>
      </p:sp>
      <p:sp>
        <p:nvSpPr>
          <p:cNvPr id="141" name="Google Shape;141;p16"/>
          <p:cNvSpPr/>
          <p:nvPr/>
        </p:nvSpPr>
        <p:spPr>
          <a:xfrm>
            <a:off x="8775070" y="5367078"/>
            <a:ext cx="3974125" cy="3974125"/>
          </a:xfrm>
          <a:custGeom>
            <a:avLst/>
            <a:gdLst/>
            <a:ahLst/>
            <a:cxnLst/>
            <a:rect l="l" t="t" r="r" b="b"/>
            <a:pathLst>
              <a:path w="3974125" h="3974125" extrusionOk="0">
                <a:moveTo>
                  <a:pt x="0" y="0"/>
                </a:moveTo>
                <a:lnTo>
                  <a:pt x="3974125" y="0"/>
                </a:lnTo>
                <a:lnTo>
                  <a:pt x="3974125" y="3974125"/>
                </a:lnTo>
                <a:lnTo>
                  <a:pt x="0" y="3974125"/>
                </a:lnTo>
                <a:lnTo>
                  <a:pt x="0" y="0"/>
                </a:lnTo>
                <a:close/>
              </a:path>
            </a:pathLst>
          </a:custGeom>
          <a:blipFill rotWithShape="1">
            <a:blip r:embed="rId3">
              <a:alphaModFix/>
            </a:blip>
            <a:stretch>
              <a:fillRect/>
            </a:stretch>
          </a:blipFill>
          <a:ln>
            <a:noFill/>
          </a:ln>
        </p:spPr>
      </p:sp>
      <p:sp>
        <p:nvSpPr>
          <p:cNvPr id="142" name="Google Shape;142;p16"/>
          <p:cNvSpPr/>
          <p:nvPr/>
        </p:nvSpPr>
        <p:spPr>
          <a:xfrm>
            <a:off x="13708675" y="5367078"/>
            <a:ext cx="3974125" cy="3974125"/>
          </a:xfrm>
          <a:custGeom>
            <a:avLst/>
            <a:gdLst/>
            <a:ahLst/>
            <a:cxnLst/>
            <a:rect l="l" t="t" r="r" b="b"/>
            <a:pathLst>
              <a:path w="3974125" h="3974125" extrusionOk="0">
                <a:moveTo>
                  <a:pt x="0" y="0"/>
                </a:moveTo>
                <a:lnTo>
                  <a:pt x="3974125" y="0"/>
                </a:lnTo>
                <a:lnTo>
                  <a:pt x="3974125" y="3974125"/>
                </a:lnTo>
                <a:lnTo>
                  <a:pt x="0" y="3974125"/>
                </a:lnTo>
                <a:lnTo>
                  <a:pt x="0" y="0"/>
                </a:lnTo>
                <a:close/>
              </a:path>
            </a:pathLst>
          </a:custGeom>
          <a:blipFill rotWithShape="1">
            <a:blip r:embed="rId3">
              <a:alphaModFix/>
            </a:blip>
            <a:stretch>
              <a:fillRect/>
            </a:stretch>
          </a:blipFill>
          <a:ln>
            <a:noFill/>
          </a:ln>
        </p:spPr>
      </p:sp>
      <p:sp>
        <p:nvSpPr>
          <p:cNvPr id="143" name="Google Shape;143;p16"/>
          <p:cNvSpPr txBox="1"/>
          <p:nvPr/>
        </p:nvSpPr>
        <p:spPr>
          <a:xfrm rot="-5400000">
            <a:off x="-2434981" y="4099144"/>
            <a:ext cx="8892997" cy="2088713"/>
          </a:xfrm>
          <a:prstGeom prst="rect">
            <a:avLst/>
          </a:prstGeom>
          <a:noFill/>
          <a:ln>
            <a:noFill/>
          </a:ln>
        </p:spPr>
        <p:txBody>
          <a:bodyPr spcFirstLastPara="1" wrap="square" lIns="0" tIns="0" rIns="0" bIns="0" anchor="t" anchorCtr="0">
            <a:spAutoFit/>
          </a:bodyPr>
          <a:lstStyle/>
          <a:p>
            <a:pPr marL="0" marR="0" lvl="0" indent="0" algn="ctr" rtl="0">
              <a:lnSpc>
                <a:spcPct val="116007"/>
              </a:lnSpc>
              <a:spcBef>
                <a:spcPts val="0"/>
              </a:spcBef>
              <a:spcAft>
                <a:spcPts val="0"/>
              </a:spcAft>
              <a:buNone/>
            </a:pPr>
            <a:r>
              <a:rPr lang="en-US" sz="11701" dirty="0">
                <a:solidFill>
                  <a:srgbClr val="93AEB8"/>
                </a:solidFill>
                <a:latin typeface="Cardo"/>
                <a:sym typeface="Cardo"/>
              </a:rPr>
              <a:t>OVERVIEW</a:t>
            </a:r>
            <a:endParaRPr/>
          </a:p>
        </p:txBody>
      </p:sp>
      <p:sp>
        <p:nvSpPr>
          <p:cNvPr id="144" name="Google Shape;144;p16"/>
          <p:cNvSpPr txBox="1"/>
          <p:nvPr/>
        </p:nvSpPr>
        <p:spPr>
          <a:xfrm>
            <a:off x="13900414" y="2616790"/>
            <a:ext cx="3664574" cy="537840"/>
          </a:xfrm>
          <a:prstGeom prst="rect">
            <a:avLst/>
          </a:prstGeom>
          <a:noFill/>
          <a:ln>
            <a:noFill/>
          </a:ln>
        </p:spPr>
        <p:txBody>
          <a:bodyPr spcFirstLastPara="1" wrap="square" lIns="0" tIns="0" rIns="0" bIns="0" anchor="t" anchorCtr="0">
            <a:spAutoFit/>
          </a:bodyPr>
          <a:lstStyle/>
          <a:p>
            <a:pPr marL="0" marR="0" lvl="0" indent="0" algn="ctr" rtl="0">
              <a:lnSpc>
                <a:spcPct val="106005"/>
              </a:lnSpc>
              <a:spcBef>
                <a:spcPts val="0"/>
              </a:spcBef>
              <a:spcAft>
                <a:spcPts val="0"/>
              </a:spcAft>
              <a:buNone/>
            </a:pPr>
            <a:r>
              <a:rPr lang="en-US" sz="3297" b="1" dirty="0">
                <a:solidFill>
                  <a:srgbClr val="EEEDEA"/>
                </a:solidFill>
                <a:latin typeface="Assistant"/>
                <a:sym typeface="Assistant"/>
              </a:rPr>
              <a:t>MODULES</a:t>
            </a:r>
            <a:endParaRPr/>
          </a:p>
        </p:txBody>
      </p:sp>
      <p:sp>
        <p:nvSpPr>
          <p:cNvPr id="145" name="Google Shape;145;p16"/>
          <p:cNvSpPr txBox="1"/>
          <p:nvPr/>
        </p:nvSpPr>
        <p:spPr>
          <a:xfrm>
            <a:off x="13666498" y="7166672"/>
            <a:ext cx="4068611" cy="537840"/>
          </a:xfrm>
          <a:prstGeom prst="rect">
            <a:avLst/>
          </a:prstGeom>
          <a:noFill/>
          <a:ln>
            <a:noFill/>
          </a:ln>
        </p:spPr>
        <p:txBody>
          <a:bodyPr spcFirstLastPara="1" wrap="square" lIns="0" tIns="0" rIns="0" bIns="0" anchor="t" anchorCtr="0">
            <a:spAutoFit/>
          </a:bodyPr>
          <a:lstStyle/>
          <a:p>
            <a:pPr marL="0" marR="0" lvl="0" indent="0" algn="ctr" rtl="0">
              <a:lnSpc>
                <a:spcPct val="106005"/>
              </a:lnSpc>
              <a:spcBef>
                <a:spcPts val="0"/>
              </a:spcBef>
              <a:spcAft>
                <a:spcPts val="0"/>
              </a:spcAft>
              <a:buNone/>
            </a:pPr>
            <a:r>
              <a:rPr lang="en-US" sz="3297" b="1" dirty="0">
                <a:solidFill>
                  <a:srgbClr val="EEEDEA"/>
                </a:solidFill>
                <a:latin typeface="Assistant"/>
                <a:sym typeface="Assistant"/>
              </a:rPr>
              <a:t>CONCLUSION</a:t>
            </a:r>
            <a:endParaRPr/>
          </a:p>
        </p:txBody>
      </p:sp>
      <p:sp>
        <p:nvSpPr>
          <p:cNvPr id="146" name="Google Shape;146;p16"/>
          <p:cNvSpPr txBox="1"/>
          <p:nvPr/>
        </p:nvSpPr>
        <p:spPr>
          <a:xfrm>
            <a:off x="9136928" y="2340346"/>
            <a:ext cx="3388225" cy="1075679"/>
          </a:xfrm>
          <a:prstGeom prst="rect">
            <a:avLst/>
          </a:prstGeom>
          <a:noFill/>
          <a:ln>
            <a:noFill/>
          </a:ln>
        </p:spPr>
        <p:txBody>
          <a:bodyPr spcFirstLastPara="1" wrap="square" lIns="0" tIns="0" rIns="0" bIns="0" anchor="t" anchorCtr="0">
            <a:spAutoFit/>
          </a:bodyPr>
          <a:lstStyle/>
          <a:p>
            <a:pPr marL="0" marR="0" lvl="0" indent="0" algn="ctr" rtl="0">
              <a:lnSpc>
                <a:spcPct val="106005"/>
              </a:lnSpc>
              <a:spcBef>
                <a:spcPts val="0"/>
              </a:spcBef>
              <a:spcAft>
                <a:spcPts val="0"/>
              </a:spcAft>
              <a:buNone/>
            </a:pPr>
            <a:r>
              <a:rPr lang="en-US" sz="3297" b="1" dirty="0">
                <a:solidFill>
                  <a:srgbClr val="EEEDEA"/>
                </a:solidFill>
                <a:latin typeface="Assistant"/>
                <a:sym typeface="Assistant"/>
              </a:rPr>
              <a:t>SYSTEM REQUIREMENT</a:t>
            </a:r>
            <a:endParaRPr/>
          </a:p>
        </p:txBody>
      </p:sp>
      <p:sp>
        <p:nvSpPr>
          <p:cNvPr id="147" name="Google Shape;147;p16"/>
          <p:cNvSpPr txBox="1"/>
          <p:nvPr/>
        </p:nvSpPr>
        <p:spPr>
          <a:xfrm>
            <a:off x="8973879" y="6783902"/>
            <a:ext cx="3636334" cy="1075679"/>
          </a:xfrm>
          <a:prstGeom prst="rect">
            <a:avLst/>
          </a:prstGeom>
          <a:noFill/>
          <a:ln>
            <a:noFill/>
          </a:ln>
        </p:spPr>
        <p:txBody>
          <a:bodyPr spcFirstLastPara="1" wrap="square" lIns="0" tIns="0" rIns="0" bIns="0" anchor="t" anchorCtr="0">
            <a:spAutoFit/>
          </a:bodyPr>
          <a:lstStyle/>
          <a:p>
            <a:pPr marL="0" marR="0" lvl="0" indent="0" algn="ctr" rtl="0">
              <a:lnSpc>
                <a:spcPct val="106005"/>
              </a:lnSpc>
              <a:spcBef>
                <a:spcPts val="0"/>
              </a:spcBef>
              <a:spcAft>
                <a:spcPts val="0"/>
              </a:spcAft>
              <a:buNone/>
            </a:pPr>
            <a:r>
              <a:rPr lang="en-US" sz="3297" b="1" dirty="0">
                <a:solidFill>
                  <a:srgbClr val="EEEDEA"/>
                </a:solidFill>
                <a:latin typeface="Assistant"/>
                <a:sym typeface="Assistant"/>
              </a:rPr>
              <a:t>FUTURE ENHANCEMENTS</a:t>
            </a:r>
            <a:endParaRPr/>
          </a:p>
        </p:txBody>
      </p:sp>
      <p:sp>
        <p:nvSpPr>
          <p:cNvPr id="148" name="Google Shape;148;p16"/>
          <p:cNvSpPr txBox="1"/>
          <p:nvPr/>
        </p:nvSpPr>
        <p:spPr>
          <a:xfrm>
            <a:off x="4224588" y="2573079"/>
            <a:ext cx="3260733" cy="537840"/>
          </a:xfrm>
          <a:prstGeom prst="rect">
            <a:avLst/>
          </a:prstGeom>
          <a:noFill/>
          <a:ln>
            <a:noFill/>
          </a:ln>
        </p:spPr>
        <p:txBody>
          <a:bodyPr spcFirstLastPara="1" wrap="square" lIns="0" tIns="0" rIns="0" bIns="0" anchor="t" anchorCtr="0">
            <a:spAutoFit/>
          </a:bodyPr>
          <a:lstStyle/>
          <a:p>
            <a:pPr marL="0" marR="0" lvl="0" indent="0" algn="ctr" rtl="0">
              <a:lnSpc>
                <a:spcPct val="106005"/>
              </a:lnSpc>
              <a:spcBef>
                <a:spcPts val="0"/>
              </a:spcBef>
              <a:spcAft>
                <a:spcPts val="0"/>
              </a:spcAft>
              <a:buNone/>
            </a:pPr>
            <a:r>
              <a:rPr lang="en-US" sz="3297" b="1" dirty="0">
                <a:solidFill>
                  <a:srgbClr val="EEEDEA"/>
                </a:solidFill>
                <a:latin typeface="Assistant"/>
                <a:sym typeface="Assistant"/>
              </a:rPr>
              <a:t>INTRODUCTION</a:t>
            </a:r>
            <a:endParaRPr/>
          </a:p>
        </p:txBody>
      </p:sp>
      <p:sp>
        <p:nvSpPr>
          <p:cNvPr id="149" name="Google Shape;149;p16"/>
          <p:cNvSpPr txBox="1"/>
          <p:nvPr/>
        </p:nvSpPr>
        <p:spPr>
          <a:xfrm>
            <a:off x="3870252" y="6847697"/>
            <a:ext cx="4040372" cy="1075679"/>
          </a:xfrm>
          <a:prstGeom prst="rect">
            <a:avLst/>
          </a:prstGeom>
          <a:noFill/>
          <a:ln>
            <a:noFill/>
          </a:ln>
        </p:spPr>
        <p:txBody>
          <a:bodyPr spcFirstLastPara="1" wrap="square" lIns="0" tIns="0" rIns="0" bIns="0" anchor="t" anchorCtr="0">
            <a:spAutoFit/>
          </a:bodyPr>
          <a:lstStyle/>
          <a:p>
            <a:pPr marL="0" marR="0" lvl="0" indent="0" algn="ctr" rtl="0">
              <a:lnSpc>
                <a:spcPct val="106005"/>
              </a:lnSpc>
              <a:spcBef>
                <a:spcPts val="0"/>
              </a:spcBef>
              <a:spcAft>
                <a:spcPts val="0"/>
              </a:spcAft>
              <a:buNone/>
            </a:pPr>
            <a:r>
              <a:rPr lang="en-US" sz="3297" b="1" dirty="0">
                <a:solidFill>
                  <a:srgbClr val="EEEDEA"/>
                </a:solidFill>
                <a:latin typeface="Assistant"/>
                <a:sym typeface="Assistant"/>
              </a:rPr>
              <a:t>SCREEN</a:t>
            </a:r>
          </a:p>
          <a:p>
            <a:pPr marL="0" marR="0" lvl="0" indent="0" algn="ctr" rtl="0">
              <a:lnSpc>
                <a:spcPct val="106005"/>
              </a:lnSpc>
              <a:spcBef>
                <a:spcPts val="0"/>
              </a:spcBef>
              <a:spcAft>
                <a:spcPts val="0"/>
              </a:spcAft>
              <a:buNone/>
            </a:pPr>
            <a:r>
              <a:rPr lang="en-US" sz="3297" b="1" dirty="0">
                <a:solidFill>
                  <a:srgbClr val="EEEDEA"/>
                </a:solidFill>
                <a:latin typeface="Assistant"/>
                <a:sym typeface="Assistant"/>
              </a:rPr>
              <a:t> LAYOUTS</a:t>
            </a:r>
            <a:endParaRPr/>
          </a:p>
        </p:txBody>
      </p:sp>
      <p:sp>
        <p:nvSpPr>
          <p:cNvPr id="154" name="Google Shape;154;p16"/>
          <p:cNvSpPr txBox="1"/>
          <p:nvPr/>
        </p:nvSpPr>
        <p:spPr>
          <a:xfrm>
            <a:off x="4146698" y="2526645"/>
            <a:ext cx="3094286" cy="258532"/>
          </a:xfrm>
          <a:prstGeom prst="rect">
            <a:avLst/>
          </a:prstGeom>
          <a:noFill/>
          <a:ln>
            <a:noFill/>
          </a:ln>
        </p:spPr>
        <p:txBody>
          <a:bodyPr spcFirstLastPara="1" wrap="square" lIns="0" tIns="0" rIns="0" bIns="0" anchor="t" anchorCtr="0">
            <a:spAutoFit/>
          </a:bodyPr>
          <a:lstStyle/>
          <a:p>
            <a:pPr marL="0" marR="0" lvl="1" indent="0" algn="ctr" rtl="0">
              <a:lnSpc>
                <a:spcPct val="120000"/>
              </a:lnSpc>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EEDEA"/>
        </a:solidFill>
        <a:effectLst/>
      </p:bgPr>
    </p:bg>
    <p:spTree>
      <p:nvGrpSpPr>
        <p:cNvPr id="1" name="Shape 172"/>
        <p:cNvGrpSpPr/>
        <p:nvPr/>
      </p:nvGrpSpPr>
      <p:grpSpPr>
        <a:xfrm>
          <a:off x="0" y="0"/>
          <a:ext cx="0" cy="0"/>
          <a:chOff x="0" y="0"/>
          <a:chExt cx="0" cy="0"/>
        </a:xfrm>
      </p:grpSpPr>
      <p:grpSp>
        <p:nvGrpSpPr>
          <p:cNvPr id="173" name="Google Shape;173;p18"/>
          <p:cNvGrpSpPr/>
          <p:nvPr/>
        </p:nvGrpSpPr>
        <p:grpSpPr>
          <a:xfrm>
            <a:off x="501070" y="380694"/>
            <a:ext cx="17285861" cy="192288"/>
            <a:chOff x="0" y="-38100"/>
            <a:chExt cx="4552655" cy="50643"/>
          </a:xfrm>
        </p:grpSpPr>
        <p:sp>
          <p:nvSpPr>
            <p:cNvPr id="174" name="Google Shape;174;p18"/>
            <p:cNvSpPr/>
            <p:nvPr/>
          </p:nvSpPr>
          <p:spPr>
            <a:xfrm>
              <a:off x="0" y="0"/>
              <a:ext cx="4552655" cy="12543"/>
            </a:xfrm>
            <a:custGeom>
              <a:avLst/>
              <a:gdLst/>
              <a:ahLst/>
              <a:cxnLst/>
              <a:rect l="l" t="t" r="r" b="b"/>
              <a:pathLst>
                <a:path w="4552655" h="12543" extrusionOk="0">
                  <a:moveTo>
                    <a:pt x="0" y="0"/>
                  </a:moveTo>
                  <a:lnTo>
                    <a:pt x="4552655" y="0"/>
                  </a:lnTo>
                  <a:lnTo>
                    <a:pt x="4552655" y="12543"/>
                  </a:lnTo>
                  <a:lnTo>
                    <a:pt x="0" y="12543"/>
                  </a:lnTo>
                  <a:close/>
                </a:path>
              </a:pathLst>
            </a:custGeom>
            <a:solidFill>
              <a:srgbClr val="A8BCC4"/>
            </a:solidFill>
            <a:ln>
              <a:noFill/>
            </a:ln>
          </p:spPr>
        </p:sp>
        <p:sp>
          <p:nvSpPr>
            <p:cNvPr id="175" name="Google Shape;175;p18"/>
            <p:cNvSpPr txBox="1"/>
            <p:nvPr/>
          </p:nvSpPr>
          <p:spPr>
            <a:xfrm>
              <a:off x="0" y="-38100"/>
              <a:ext cx="4552655" cy="50643"/>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7" name="Google Shape;177;p18"/>
          <p:cNvGrpSpPr/>
          <p:nvPr/>
        </p:nvGrpSpPr>
        <p:grpSpPr>
          <a:xfrm>
            <a:off x="501070" y="9569355"/>
            <a:ext cx="17285861" cy="192288"/>
            <a:chOff x="0" y="-38100"/>
            <a:chExt cx="4552655" cy="50643"/>
          </a:xfrm>
        </p:grpSpPr>
        <p:sp>
          <p:nvSpPr>
            <p:cNvPr id="178" name="Google Shape;178;p18"/>
            <p:cNvSpPr/>
            <p:nvPr/>
          </p:nvSpPr>
          <p:spPr>
            <a:xfrm>
              <a:off x="0" y="0"/>
              <a:ext cx="4552655" cy="12543"/>
            </a:xfrm>
            <a:custGeom>
              <a:avLst/>
              <a:gdLst/>
              <a:ahLst/>
              <a:cxnLst/>
              <a:rect l="l" t="t" r="r" b="b"/>
              <a:pathLst>
                <a:path w="4552655" h="12543" extrusionOk="0">
                  <a:moveTo>
                    <a:pt x="0" y="0"/>
                  </a:moveTo>
                  <a:lnTo>
                    <a:pt x="4552655" y="0"/>
                  </a:lnTo>
                  <a:lnTo>
                    <a:pt x="4552655" y="12543"/>
                  </a:lnTo>
                  <a:lnTo>
                    <a:pt x="0" y="12543"/>
                  </a:lnTo>
                  <a:close/>
                </a:path>
              </a:pathLst>
            </a:custGeom>
            <a:solidFill>
              <a:srgbClr val="A8BCC4"/>
            </a:solidFill>
            <a:ln>
              <a:noFill/>
            </a:ln>
          </p:spPr>
        </p:sp>
        <p:sp>
          <p:nvSpPr>
            <p:cNvPr id="179" name="Google Shape;179;p18"/>
            <p:cNvSpPr txBox="1"/>
            <p:nvPr/>
          </p:nvSpPr>
          <p:spPr>
            <a:xfrm>
              <a:off x="0" y="-38100"/>
              <a:ext cx="4552655" cy="50643"/>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80" name="Google Shape;180;p18"/>
          <p:cNvSpPr txBox="1"/>
          <p:nvPr/>
        </p:nvSpPr>
        <p:spPr>
          <a:xfrm>
            <a:off x="5330542" y="380694"/>
            <a:ext cx="7435525" cy="127727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8300" dirty="0">
                <a:solidFill>
                  <a:srgbClr val="93AEB8"/>
                </a:solidFill>
                <a:latin typeface="Algerian" pitchFamily="82" charset="0"/>
                <a:sym typeface="Cardo"/>
              </a:rPr>
              <a:t>INTRODUCTION</a:t>
            </a:r>
            <a:endParaRPr dirty="0">
              <a:latin typeface="Algerian" pitchFamily="82" charset="0"/>
            </a:endParaRPr>
          </a:p>
        </p:txBody>
      </p:sp>
      <p:sp>
        <p:nvSpPr>
          <p:cNvPr id="181" name="Google Shape;181;p18"/>
          <p:cNvSpPr txBox="1"/>
          <p:nvPr/>
        </p:nvSpPr>
        <p:spPr>
          <a:xfrm>
            <a:off x="272374" y="1617985"/>
            <a:ext cx="17782162" cy="8833187"/>
          </a:xfrm>
          <a:prstGeom prst="rect">
            <a:avLst/>
          </a:prstGeom>
          <a:noFill/>
          <a:ln>
            <a:noFill/>
          </a:ln>
        </p:spPr>
        <p:txBody>
          <a:bodyPr spcFirstLastPara="1" wrap="square" lIns="0" tIns="0" rIns="0" bIns="0" anchor="t" anchorCtr="0">
            <a:spAutoFit/>
          </a:bodyPr>
          <a:lstStyle/>
          <a:p>
            <a:pPr>
              <a:lnSpc>
                <a:spcPct val="150000"/>
              </a:lnSpc>
              <a:buFont typeface="Wingdings" panose="05000000000000000000" pitchFamily="2" charset="2"/>
              <a:buChar char="q"/>
            </a:pPr>
            <a:r>
              <a:rPr lang="en-US" sz="4000" b="1" dirty="0" smtClean="0">
                <a:latin typeface="Times New Roman" pitchFamily="18" charset="0"/>
                <a:cs typeface="Times New Roman" pitchFamily="18" charset="0"/>
              </a:rPr>
              <a:t> Result Management System</a:t>
            </a:r>
            <a:endParaRPr lang="en-US" sz="4000" dirty="0" smtClean="0">
              <a:latin typeface="Times New Roman" pitchFamily="18" charset="0"/>
              <a:cs typeface="Times New Roman" pitchFamily="18" charset="0"/>
            </a:endParaRPr>
          </a:p>
          <a:p>
            <a:pPr>
              <a:lnSpc>
                <a:spcPct val="150000"/>
              </a:lnSpc>
              <a:buFont typeface="Wingdings" panose="05000000000000000000" pitchFamily="2" charset="2"/>
              <a:buChar char="ü"/>
            </a:pPr>
            <a:r>
              <a:rPr lang="en-US" sz="3200" dirty="0" smtClean="0">
                <a:latin typeface="Times New Roman" pitchFamily="18" charset="0"/>
                <a:ea typeface="Calibri" panose="020F0502020204030204" pitchFamily="34" charset="0"/>
                <a:cs typeface="Times New Roman" pitchFamily="18" charset="0"/>
              </a:rPr>
              <a:t>A full-stack web application developed using </a:t>
            </a:r>
            <a:r>
              <a:rPr lang="en-US" sz="3200" b="1" dirty="0" smtClean="0">
                <a:latin typeface="Times New Roman" pitchFamily="18" charset="0"/>
                <a:ea typeface="Calibri" panose="020F0502020204030204" pitchFamily="34" charset="0"/>
                <a:cs typeface="Times New Roman" pitchFamily="18" charset="0"/>
              </a:rPr>
              <a:t>Angular, Spring Boot, and </a:t>
            </a:r>
            <a:r>
              <a:rPr lang="en-US" sz="3200" b="1" dirty="0" err="1" smtClean="0">
                <a:latin typeface="Times New Roman" pitchFamily="18" charset="0"/>
                <a:ea typeface="Calibri" panose="020F0502020204030204" pitchFamily="34" charset="0"/>
                <a:cs typeface="Times New Roman" pitchFamily="18" charset="0"/>
              </a:rPr>
              <a:t>MySQL</a:t>
            </a:r>
            <a:r>
              <a:rPr lang="en-US" sz="3200" dirty="0" smtClean="0">
                <a:latin typeface="Times New Roman" pitchFamily="18" charset="0"/>
                <a:ea typeface="Calibri" panose="020F0502020204030204" pitchFamily="34" charset="0"/>
                <a:cs typeface="Times New Roman" pitchFamily="18" charset="0"/>
              </a:rPr>
              <a:t>.</a:t>
            </a:r>
          </a:p>
          <a:p>
            <a:pPr>
              <a:lnSpc>
                <a:spcPct val="150000"/>
              </a:lnSpc>
              <a:buFont typeface="Wingdings" panose="05000000000000000000" pitchFamily="2" charset="2"/>
              <a:buChar char="ü"/>
            </a:pPr>
            <a:r>
              <a:rPr lang="en-US" sz="3200" dirty="0" smtClean="0">
                <a:latin typeface="Times New Roman" pitchFamily="18" charset="0"/>
                <a:ea typeface="Calibri" panose="020F0502020204030204" pitchFamily="34" charset="0"/>
                <a:cs typeface="Times New Roman" pitchFamily="18" charset="0"/>
              </a:rPr>
              <a:t>Designed to </a:t>
            </a:r>
            <a:r>
              <a:rPr lang="en-US" sz="3200" b="1" dirty="0">
                <a:latin typeface="Times New Roman" pitchFamily="18" charset="0"/>
                <a:cs typeface="Times New Roman" pitchFamily="18" charset="0"/>
              </a:rPr>
              <a:t>management of computerized test results of student examination </a:t>
            </a:r>
            <a:r>
              <a:rPr lang="en-US" sz="3200" b="1" dirty="0" smtClean="0">
                <a:latin typeface="Times New Roman" pitchFamily="18" charset="0"/>
                <a:cs typeface="Times New Roman" pitchFamily="18" charset="0"/>
              </a:rPr>
              <a:t>records</a:t>
            </a:r>
            <a:r>
              <a:rPr lang="en-US" sz="3200" dirty="0" smtClean="0"/>
              <a:t> </a:t>
            </a:r>
            <a:r>
              <a:rPr lang="en-US" sz="3200" dirty="0" smtClean="0">
                <a:latin typeface="Times New Roman" pitchFamily="18" charset="0"/>
                <a:ea typeface="Calibri" panose="020F0502020204030204" pitchFamily="34" charset="0"/>
                <a:cs typeface="Times New Roman" pitchFamily="18" charset="0"/>
              </a:rPr>
              <a:t>efficiently.</a:t>
            </a:r>
          </a:p>
          <a:p>
            <a:pPr>
              <a:lnSpc>
                <a:spcPct val="150000"/>
              </a:lnSpc>
              <a:buFont typeface="Wingdings" panose="05000000000000000000" pitchFamily="2" charset="2"/>
              <a:buChar char="ü"/>
            </a:pPr>
            <a:r>
              <a:rPr lang="en-US" sz="3200" dirty="0" smtClean="0">
                <a:latin typeface="Times New Roman" pitchFamily="18" charset="0"/>
                <a:ea typeface="Calibri" panose="020F0502020204030204" pitchFamily="34" charset="0"/>
                <a:cs typeface="Times New Roman" pitchFamily="18" charset="0"/>
              </a:rPr>
              <a:t>Provides </a:t>
            </a:r>
            <a:r>
              <a:rPr lang="en-US" sz="3200" dirty="0">
                <a:latin typeface="Times New Roman" pitchFamily="18" charset="0"/>
                <a:cs typeface="Times New Roman" pitchFamily="18" charset="0"/>
              </a:rPr>
              <a:t>us with </a:t>
            </a:r>
            <a:r>
              <a:rPr lang="en-US" sz="3200" b="1" dirty="0">
                <a:latin typeface="Times New Roman" pitchFamily="18" charset="0"/>
                <a:cs typeface="Times New Roman" pitchFamily="18" charset="0"/>
              </a:rPr>
              <a:t>advanced preparation for both students and teacher</a:t>
            </a:r>
            <a:r>
              <a:rPr lang="en-US" sz="3200" dirty="0">
                <a:latin typeface="Times New Roman" pitchFamily="18" charset="0"/>
                <a:cs typeface="Times New Roman" pitchFamily="18" charset="0"/>
              </a:rPr>
              <a:t> authorities to achieve </a:t>
            </a:r>
            <a:r>
              <a:rPr lang="en-US" sz="3200" dirty="0" smtClean="0">
                <a:latin typeface="Times New Roman" pitchFamily="18" charset="0"/>
                <a:cs typeface="Times New Roman" pitchFamily="18" charset="0"/>
              </a:rPr>
              <a:t>results</a:t>
            </a:r>
            <a:r>
              <a:rPr lang="en-US" sz="3200" dirty="0" smtClean="0">
                <a:latin typeface="Times New Roman" pitchFamily="18" charset="0"/>
                <a:ea typeface="Calibri" panose="020F0502020204030204" pitchFamily="34" charset="0"/>
                <a:cs typeface="Times New Roman" pitchFamily="18" charset="0"/>
              </a:rPr>
              <a:t>.</a:t>
            </a:r>
          </a:p>
          <a:p>
            <a:pPr>
              <a:lnSpc>
                <a:spcPct val="150000"/>
              </a:lnSpc>
            </a:pPr>
            <a:endParaRPr lang="en-US" sz="2800" dirty="0" smtClean="0">
              <a:latin typeface="Times New Roman" pitchFamily="18" charset="0"/>
              <a:cs typeface="Times New Roman" pitchFamily="18" charset="0"/>
            </a:endParaRPr>
          </a:p>
          <a:p>
            <a:pPr>
              <a:buFont typeface="Wingdings" panose="05000000000000000000" pitchFamily="2" charset="2"/>
              <a:buChar char="q"/>
            </a:pPr>
            <a:r>
              <a:rPr lang="en-US" sz="3600" b="1" dirty="0" smtClean="0">
                <a:latin typeface="Times New Roman" pitchFamily="18" charset="0"/>
                <a:cs typeface="Times New Roman" pitchFamily="18" charset="0"/>
              </a:rPr>
              <a:t>User Roles:</a:t>
            </a:r>
            <a:endParaRPr lang="en-US" sz="3600" dirty="0" smtClean="0">
              <a:latin typeface="Times New Roman" pitchFamily="18" charset="0"/>
              <a:cs typeface="Times New Roman" pitchFamily="18" charset="0"/>
            </a:endParaRPr>
          </a:p>
          <a:p>
            <a:pPr>
              <a:buFont typeface="+mj-lt"/>
              <a:buAutoNum type="arabicPeriod"/>
            </a:pPr>
            <a:r>
              <a:rPr lang="en-US" sz="3600" b="1" dirty="0" smtClean="0">
                <a:latin typeface="Times New Roman" pitchFamily="18" charset="0"/>
                <a:cs typeface="Times New Roman" pitchFamily="18" charset="0"/>
              </a:rPr>
              <a:t>Teacher:</a:t>
            </a:r>
            <a:endParaRPr lang="en-US" sz="3600" dirty="0" smtClean="0">
              <a:latin typeface="Times New Roman" pitchFamily="18" charset="0"/>
              <a:cs typeface="Times New Roman" pitchFamily="18" charset="0"/>
            </a:endParaRPr>
          </a:p>
          <a:p>
            <a:pPr marL="742950" lvl="1" indent="-285750">
              <a:buFont typeface="Wingdings" panose="05000000000000000000" pitchFamily="2" charset="2"/>
              <a:buChar char="ü"/>
            </a:pPr>
            <a:r>
              <a:rPr lang="en-US" sz="3200" dirty="0" smtClean="0">
                <a:latin typeface="Times New Roman" pitchFamily="18" charset="0"/>
                <a:cs typeface="Times New Roman" pitchFamily="18" charset="0"/>
              </a:rPr>
              <a:t>Teacher </a:t>
            </a:r>
            <a:r>
              <a:rPr lang="en-US" sz="3200" dirty="0">
                <a:latin typeface="Times New Roman" pitchFamily="18" charset="0"/>
                <a:cs typeface="Times New Roman" pitchFamily="18" charset="0"/>
              </a:rPr>
              <a:t>has full access to write, read, and show the result of All Students</a:t>
            </a:r>
            <a:r>
              <a:rPr lang="en-US" sz="3200" dirty="0" smtClean="0">
                <a:latin typeface="Times New Roman" pitchFamily="18" charset="0"/>
                <a:cs typeface="Times New Roman" pitchFamily="18" charset="0"/>
              </a:rPr>
              <a:t>.</a:t>
            </a:r>
          </a:p>
          <a:p>
            <a:pPr marL="742950" lvl="1" indent="-285750">
              <a:buFont typeface="Wingdings" panose="05000000000000000000" pitchFamily="2" charset="2"/>
              <a:buChar char="ü"/>
            </a:pPr>
            <a:r>
              <a:rPr lang="en-US" sz="3200" dirty="0">
                <a:latin typeface="Times New Roman" pitchFamily="18" charset="0"/>
                <a:cs typeface="Times New Roman" pitchFamily="18" charset="0"/>
              </a:rPr>
              <a:t>Teacher </a:t>
            </a:r>
            <a:r>
              <a:rPr lang="en-US" sz="3200" dirty="0" smtClean="0">
                <a:latin typeface="Times New Roman" pitchFamily="18" charset="0"/>
                <a:cs typeface="Times New Roman" pitchFamily="18" charset="0"/>
              </a:rPr>
              <a:t>Also has access </a:t>
            </a:r>
            <a:r>
              <a:rPr lang="en-US" sz="3200" dirty="0">
                <a:latin typeface="Times New Roman" pitchFamily="18" charset="0"/>
                <a:cs typeface="Times New Roman" pitchFamily="18" charset="0"/>
              </a:rPr>
              <a:t>to </a:t>
            </a:r>
            <a:r>
              <a:rPr lang="en-US" sz="3200" dirty="0" smtClean="0">
                <a:latin typeface="Times New Roman" pitchFamily="18" charset="0"/>
                <a:cs typeface="Times New Roman" pitchFamily="18" charset="0"/>
              </a:rPr>
              <a:t>edit, delete, update the record </a:t>
            </a:r>
            <a:r>
              <a:rPr lang="en-US" sz="3200" dirty="0">
                <a:latin typeface="Times New Roman" pitchFamily="18" charset="0"/>
                <a:cs typeface="Times New Roman" pitchFamily="18" charset="0"/>
              </a:rPr>
              <a:t>of All Students.</a:t>
            </a:r>
          </a:p>
          <a:p>
            <a:pPr marL="457200" lvl="1"/>
            <a:endParaRPr lang="en-US" sz="3200" dirty="0" smtClean="0">
              <a:latin typeface="Times New Roman" pitchFamily="18" charset="0"/>
              <a:ea typeface="Calibri" panose="020F0502020204030204" pitchFamily="34" charset="0"/>
              <a:cs typeface="Times New Roman" pitchFamily="18" charset="0"/>
            </a:endParaRPr>
          </a:p>
          <a:p>
            <a:pPr>
              <a:buFont typeface="+mj-lt"/>
              <a:buAutoNum type="arabicPeriod"/>
            </a:pPr>
            <a:r>
              <a:rPr lang="en-US" sz="3600" b="1" dirty="0" smtClean="0">
                <a:latin typeface="Times New Roman" pitchFamily="18" charset="0"/>
                <a:cs typeface="Times New Roman" pitchFamily="18" charset="0"/>
              </a:rPr>
              <a:t>Student:</a:t>
            </a:r>
            <a:endParaRPr lang="en-US" sz="3600" dirty="0" smtClean="0">
              <a:latin typeface="Times New Roman" pitchFamily="18" charset="0"/>
              <a:cs typeface="Times New Roman" pitchFamily="18" charset="0"/>
            </a:endParaRPr>
          </a:p>
          <a:p>
            <a:pPr marL="742950" lvl="1" indent="-285750">
              <a:buFont typeface="Wingdings" panose="05000000000000000000" pitchFamily="2" charset="2"/>
              <a:buChar char="ü"/>
            </a:pPr>
            <a:r>
              <a:rPr lang="en-US" sz="3200"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Students whose rights have been granted to students to read and practice their results by providing usernames and passwords for secure access.</a:t>
            </a:r>
            <a:endParaRPr lang="en-US" sz="3200" dirty="0" smtClean="0">
              <a:latin typeface="Times New Roman" pitchFamily="18" charset="0"/>
              <a:cs typeface="Times New Roman" pitchFamily="18" charset="0"/>
            </a:endParaRPr>
          </a:p>
          <a:p>
            <a:endParaRPr lang="en-IN" sz="3200" dirty="0" smtClean="0">
              <a:latin typeface="Times New Roman" pitchFamily="18" charset="0"/>
              <a:cs typeface="Times New Roman" pitchFamily="18" charset="0"/>
            </a:endParaRPr>
          </a:p>
          <a:p>
            <a:pPr algn="just">
              <a:buClr>
                <a:schemeClr val="bg2">
                  <a:lumMod val="60000"/>
                  <a:lumOff val="40000"/>
                </a:schemeClr>
              </a:buClr>
              <a:buSzPct val="109000"/>
              <a:buFont typeface="Arial" pitchFamily="34" charset="0"/>
              <a:buChar char="Ω"/>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EEDEA"/>
        </a:solidFill>
        <a:effectLst/>
      </p:bgPr>
    </p:bg>
    <p:spTree>
      <p:nvGrpSpPr>
        <p:cNvPr id="1" name="Shape 172"/>
        <p:cNvGrpSpPr/>
        <p:nvPr/>
      </p:nvGrpSpPr>
      <p:grpSpPr>
        <a:xfrm>
          <a:off x="0" y="0"/>
          <a:ext cx="0" cy="0"/>
          <a:chOff x="0" y="0"/>
          <a:chExt cx="0" cy="0"/>
        </a:xfrm>
      </p:grpSpPr>
      <p:grpSp>
        <p:nvGrpSpPr>
          <p:cNvPr id="47" name="Google Shape;188;p18"/>
          <p:cNvGrpSpPr/>
          <p:nvPr/>
        </p:nvGrpSpPr>
        <p:grpSpPr>
          <a:xfrm>
            <a:off x="720007" y="1850061"/>
            <a:ext cx="1661686" cy="1807536"/>
            <a:chOff x="0" y="-38100"/>
            <a:chExt cx="812800" cy="850900"/>
          </a:xfrm>
        </p:grpSpPr>
        <p:sp>
          <p:nvSpPr>
            <p:cNvPr id="48" name="Google Shape;189;p18"/>
            <p:cNvSpPr/>
            <p:nvPr/>
          </p:nvSpPr>
          <p:spPr>
            <a:xfrm>
              <a:off x="0" y="0"/>
              <a:ext cx="812800" cy="812800"/>
            </a:xfrm>
            <a:custGeom>
              <a:avLst/>
              <a:gdLst/>
              <a:ahLst/>
              <a:cxnLst/>
              <a:rect l="l" t="t" r="r" b="b"/>
              <a:pathLst>
                <a:path w="812800" h="812800" extrusionOk="0">
                  <a:moveTo>
                    <a:pt x="203365" y="0"/>
                  </a:moveTo>
                  <a:lnTo>
                    <a:pt x="609435" y="0"/>
                  </a:lnTo>
                  <a:cubicBezTo>
                    <a:pt x="721750" y="0"/>
                    <a:pt x="812800" y="91050"/>
                    <a:pt x="812800" y="203365"/>
                  </a:cubicBezTo>
                  <a:lnTo>
                    <a:pt x="812800" y="609435"/>
                  </a:lnTo>
                  <a:cubicBezTo>
                    <a:pt x="812800" y="721750"/>
                    <a:pt x="721750" y="812800"/>
                    <a:pt x="609435" y="812800"/>
                  </a:cubicBezTo>
                  <a:lnTo>
                    <a:pt x="203365" y="812800"/>
                  </a:lnTo>
                  <a:cubicBezTo>
                    <a:pt x="91050" y="812800"/>
                    <a:pt x="0" y="721750"/>
                    <a:pt x="0" y="609435"/>
                  </a:cubicBezTo>
                  <a:lnTo>
                    <a:pt x="0" y="203365"/>
                  </a:lnTo>
                  <a:cubicBezTo>
                    <a:pt x="0" y="91050"/>
                    <a:pt x="91050" y="0"/>
                    <a:pt x="203365" y="0"/>
                  </a:cubicBezTo>
                  <a:close/>
                </a:path>
              </a:pathLst>
            </a:custGeom>
            <a:solidFill>
              <a:srgbClr val="A8BC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90;p18"/>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 name="Google Shape;173;p18"/>
          <p:cNvGrpSpPr/>
          <p:nvPr/>
        </p:nvGrpSpPr>
        <p:grpSpPr>
          <a:xfrm>
            <a:off x="501070" y="380694"/>
            <a:ext cx="17285861" cy="192288"/>
            <a:chOff x="0" y="-38100"/>
            <a:chExt cx="4552655" cy="50643"/>
          </a:xfrm>
        </p:grpSpPr>
        <p:sp>
          <p:nvSpPr>
            <p:cNvPr id="174" name="Google Shape;174;p18"/>
            <p:cNvSpPr/>
            <p:nvPr/>
          </p:nvSpPr>
          <p:spPr>
            <a:xfrm>
              <a:off x="0" y="0"/>
              <a:ext cx="4552655" cy="12543"/>
            </a:xfrm>
            <a:custGeom>
              <a:avLst/>
              <a:gdLst/>
              <a:ahLst/>
              <a:cxnLst/>
              <a:rect l="l" t="t" r="r" b="b"/>
              <a:pathLst>
                <a:path w="4552655" h="12543" extrusionOk="0">
                  <a:moveTo>
                    <a:pt x="0" y="0"/>
                  </a:moveTo>
                  <a:lnTo>
                    <a:pt x="4552655" y="0"/>
                  </a:lnTo>
                  <a:lnTo>
                    <a:pt x="4552655" y="12543"/>
                  </a:lnTo>
                  <a:lnTo>
                    <a:pt x="0" y="12543"/>
                  </a:lnTo>
                  <a:close/>
                </a:path>
              </a:pathLst>
            </a:custGeom>
            <a:solidFill>
              <a:srgbClr val="A8BCC4"/>
            </a:solidFill>
            <a:ln>
              <a:noFill/>
            </a:ln>
          </p:spPr>
        </p:sp>
        <p:sp>
          <p:nvSpPr>
            <p:cNvPr id="175" name="Google Shape;175;p18"/>
            <p:cNvSpPr txBox="1"/>
            <p:nvPr/>
          </p:nvSpPr>
          <p:spPr>
            <a:xfrm>
              <a:off x="0" y="-38100"/>
              <a:ext cx="4552655" cy="50643"/>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 name="Google Shape;177;p18"/>
          <p:cNvGrpSpPr/>
          <p:nvPr/>
        </p:nvGrpSpPr>
        <p:grpSpPr>
          <a:xfrm>
            <a:off x="501070" y="9569355"/>
            <a:ext cx="17285861" cy="192288"/>
            <a:chOff x="0" y="-38100"/>
            <a:chExt cx="4552655" cy="50643"/>
          </a:xfrm>
        </p:grpSpPr>
        <p:sp>
          <p:nvSpPr>
            <p:cNvPr id="178" name="Google Shape;178;p18"/>
            <p:cNvSpPr/>
            <p:nvPr/>
          </p:nvSpPr>
          <p:spPr>
            <a:xfrm>
              <a:off x="0" y="0"/>
              <a:ext cx="4552655" cy="12543"/>
            </a:xfrm>
            <a:custGeom>
              <a:avLst/>
              <a:gdLst/>
              <a:ahLst/>
              <a:cxnLst/>
              <a:rect l="l" t="t" r="r" b="b"/>
              <a:pathLst>
                <a:path w="4552655" h="12543" extrusionOk="0">
                  <a:moveTo>
                    <a:pt x="0" y="0"/>
                  </a:moveTo>
                  <a:lnTo>
                    <a:pt x="4552655" y="0"/>
                  </a:lnTo>
                  <a:lnTo>
                    <a:pt x="4552655" y="12543"/>
                  </a:lnTo>
                  <a:lnTo>
                    <a:pt x="0" y="12543"/>
                  </a:lnTo>
                  <a:close/>
                </a:path>
              </a:pathLst>
            </a:custGeom>
            <a:solidFill>
              <a:srgbClr val="A8BCC4"/>
            </a:solidFill>
            <a:ln>
              <a:noFill/>
            </a:ln>
          </p:spPr>
        </p:sp>
        <p:sp>
          <p:nvSpPr>
            <p:cNvPr id="179" name="Google Shape;179;p18"/>
            <p:cNvSpPr txBox="1"/>
            <p:nvPr/>
          </p:nvSpPr>
          <p:spPr>
            <a:xfrm>
              <a:off x="0" y="-38100"/>
              <a:ext cx="4552655" cy="50643"/>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 name="Google Shape;182;p18"/>
          <p:cNvGrpSpPr/>
          <p:nvPr/>
        </p:nvGrpSpPr>
        <p:grpSpPr>
          <a:xfrm>
            <a:off x="9959703" y="1998916"/>
            <a:ext cx="1778647" cy="1718786"/>
            <a:chOff x="0" y="-38100"/>
            <a:chExt cx="812800" cy="850900"/>
          </a:xfrm>
        </p:grpSpPr>
        <p:sp>
          <p:nvSpPr>
            <p:cNvPr id="183" name="Google Shape;183;p18"/>
            <p:cNvSpPr/>
            <p:nvPr/>
          </p:nvSpPr>
          <p:spPr>
            <a:xfrm>
              <a:off x="0" y="0"/>
              <a:ext cx="812800" cy="812800"/>
            </a:xfrm>
            <a:custGeom>
              <a:avLst/>
              <a:gdLst/>
              <a:ahLst/>
              <a:cxnLst/>
              <a:rect l="l" t="t" r="r" b="b"/>
              <a:pathLst>
                <a:path w="812800" h="812800" extrusionOk="0">
                  <a:moveTo>
                    <a:pt x="203365" y="0"/>
                  </a:moveTo>
                  <a:lnTo>
                    <a:pt x="609435" y="0"/>
                  </a:lnTo>
                  <a:cubicBezTo>
                    <a:pt x="721750" y="0"/>
                    <a:pt x="812800" y="91050"/>
                    <a:pt x="812800" y="203365"/>
                  </a:cubicBezTo>
                  <a:lnTo>
                    <a:pt x="812800" y="609435"/>
                  </a:lnTo>
                  <a:cubicBezTo>
                    <a:pt x="812800" y="721750"/>
                    <a:pt x="721750" y="812800"/>
                    <a:pt x="609435" y="812800"/>
                  </a:cubicBezTo>
                  <a:lnTo>
                    <a:pt x="203365" y="812800"/>
                  </a:lnTo>
                  <a:cubicBezTo>
                    <a:pt x="91050" y="812800"/>
                    <a:pt x="0" y="721750"/>
                    <a:pt x="0" y="609435"/>
                  </a:cubicBezTo>
                  <a:lnTo>
                    <a:pt x="0" y="203365"/>
                  </a:lnTo>
                  <a:cubicBezTo>
                    <a:pt x="0" y="91050"/>
                    <a:pt x="91050" y="0"/>
                    <a:pt x="203365" y="0"/>
                  </a:cubicBezTo>
                  <a:close/>
                </a:path>
              </a:pathLst>
            </a:custGeom>
            <a:solidFill>
              <a:srgbClr val="A8BC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8"/>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85" name="Google Shape;185;p18"/>
          <p:cNvSpPr/>
          <p:nvPr/>
        </p:nvSpPr>
        <p:spPr>
          <a:xfrm>
            <a:off x="14629517" y="616683"/>
            <a:ext cx="1021613" cy="1275912"/>
          </a:xfrm>
          <a:custGeom>
            <a:avLst/>
            <a:gdLst/>
            <a:ahLst/>
            <a:cxnLst/>
            <a:rect l="l" t="t" r="r" b="b"/>
            <a:pathLst>
              <a:path w="1235530" h="1251458" extrusionOk="0">
                <a:moveTo>
                  <a:pt x="0" y="0"/>
                </a:moveTo>
                <a:lnTo>
                  <a:pt x="1235530" y="0"/>
                </a:lnTo>
                <a:lnTo>
                  <a:pt x="1235530" y="1251458"/>
                </a:lnTo>
                <a:lnTo>
                  <a:pt x="0" y="1251458"/>
                </a:lnTo>
                <a:lnTo>
                  <a:pt x="0" y="0"/>
                </a:lnTo>
                <a:close/>
              </a:path>
            </a:pathLst>
          </a:custGeom>
          <a:blipFill rotWithShape="1">
            <a:blip r:embed="rId3">
              <a:alphaModFix/>
            </a:blip>
            <a:stretch>
              <a:fillRect/>
            </a:stretch>
          </a:blipFill>
          <a:ln>
            <a:noFill/>
          </a:ln>
        </p:spPr>
      </p:sp>
      <p:sp>
        <p:nvSpPr>
          <p:cNvPr id="193" name="Google Shape;193;p18"/>
          <p:cNvSpPr txBox="1"/>
          <p:nvPr/>
        </p:nvSpPr>
        <p:spPr>
          <a:xfrm>
            <a:off x="12283493" y="2575038"/>
            <a:ext cx="5536680" cy="489365"/>
          </a:xfrm>
          <a:prstGeom prst="rect">
            <a:avLst/>
          </a:prstGeom>
          <a:noFill/>
          <a:ln>
            <a:noFill/>
          </a:ln>
        </p:spPr>
        <p:txBody>
          <a:bodyPr spcFirstLastPara="1" wrap="square" lIns="0" tIns="0" rIns="0" bIns="0" anchor="t" anchorCtr="0">
            <a:spAutoFit/>
          </a:bodyPr>
          <a:lstStyle/>
          <a:p>
            <a:pPr marL="0" marR="0" lvl="0" indent="0" algn="l" rtl="0">
              <a:lnSpc>
                <a:spcPct val="105999"/>
              </a:lnSpc>
              <a:spcBef>
                <a:spcPts val="0"/>
              </a:spcBef>
              <a:spcAft>
                <a:spcPts val="0"/>
              </a:spcAft>
              <a:buNone/>
            </a:pPr>
            <a:r>
              <a:rPr lang="en-US" sz="3000" b="1" dirty="0">
                <a:latin typeface="Assistant"/>
                <a:sym typeface="Assistant"/>
              </a:rPr>
              <a:t>Hardware requirement</a:t>
            </a:r>
            <a:endParaRPr/>
          </a:p>
        </p:txBody>
      </p:sp>
      <p:sp>
        <p:nvSpPr>
          <p:cNvPr id="50" name="Google Shape;191;p18"/>
          <p:cNvSpPr/>
          <p:nvPr/>
        </p:nvSpPr>
        <p:spPr>
          <a:xfrm>
            <a:off x="981739" y="2211568"/>
            <a:ext cx="1123507" cy="1127052"/>
          </a:xfrm>
          <a:custGeom>
            <a:avLst/>
            <a:gdLst/>
            <a:ahLst/>
            <a:cxnLst/>
            <a:rect l="l" t="t" r="r" b="b"/>
            <a:pathLst>
              <a:path w="1154201" h="1154201" extrusionOk="0">
                <a:moveTo>
                  <a:pt x="0" y="0"/>
                </a:moveTo>
                <a:lnTo>
                  <a:pt x="1154201" y="0"/>
                </a:lnTo>
                <a:lnTo>
                  <a:pt x="1154201" y="1154201"/>
                </a:lnTo>
                <a:lnTo>
                  <a:pt x="0" y="1154201"/>
                </a:lnTo>
                <a:lnTo>
                  <a:pt x="0" y="0"/>
                </a:lnTo>
                <a:close/>
              </a:path>
            </a:pathLst>
          </a:custGeom>
          <a:blipFill rotWithShape="1">
            <a:blip r:embed="rId4">
              <a:alphaModFix/>
            </a:blip>
            <a:stretch>
              <a:fillRect/>
            </a:stretch>
          </a:blipFill>
          <a:ln>
            <a:noFill/>
          </a:ln>
        </p:spPr>
      </p:sp>
      <p:sp>
        <p:nvSpPr>
          <p:cNvPr id="59" name="TextBox 58"/>
          <p:cNvSpPr txBox="1"/>
          <p:nvPr/>
        </p:nvSpPr>
        <p:spPr>
          <a:xfrm>
            <a:off x="4125429" y="467830"/>
            <a:ext cx="10994065" cy="1323439"/>
          </a:xfrm>
          <a:prstGeom prst="rect">
            <a:avLst/>
          </a:prstGeom>
          <a:noFill/>
        </p:spPr>
        <p:txBody>
          <a:bodyPr wrap="square" rtlCol="0">
            <a:spAutoFit/>
          </a:bodyPr>
          <a:lstStyle/>
          <a:p>
            <a:r>
              <a:rPr lang="en-US" sz="8000" dirty="0">
                <a:solidFill>
                  <a:srgbClr val="AAABC2"/>
                </a:solidFill>
                <a:latin typeface="Cardo"/>
              </a:rPr>
              <a:t>System Requirement</a:t>
            </a:r>
            <a:endParaRPr lang="en-US" sz="4000" dirty="0">
              <a:solidFill>
                <a:srgbClr val="AAABC2"/>
              </a:solidFill>
              <a:latin typeface="Cardo"/>
            </a:endParaRPr>
          </a:p>
        </p:txBody>
      </p:sp>
      <p:sp>
        <p:nvSpPr>
          <p:cNvPr id="53" name="TextBox 52"/>
          <p:cNvSpPr txBox="1"/>
          <p:nvPr/>
        </p:nvSpPr>
        <p:spPr>
          <a:xfrm>
            <a:off x="2828260" y="2594345"/>
            <a:ext cx="5167424" cy="584775"/>
          </a:xfrm>
          <a:prstGeom prst="rect">
            <a:avLst/>
          </a:prstGeom>
          <a:noFill/>
        </p:spPr>
        <p:txBody>
          <a:bodyPr wrap="square" rtlCol="0">
            <a:spAutoFit/>
          </a:bodyPr>
          <a:lstStyle/>
          <a:p>
            <a:r>
              <a:rPr lang="en-US" sz="3200" b="1" dirty="0">
                <a:latin typeface="Assistant"/>
                <a:cs typeface="Times New Roman" pitchFamily="18" charset="0"/>
              </a:rPr>
              <a:t>Software</a:t>
            </a:r>
            <a:r>
              <a:rPr lang="en-US" sz="3200" b="1" dirty="0">
                <a:latin typeface="Times New Roman" pitchFamily="18" charset="0"/>
                <a:cs typeface="Times New Roman" pitchFamily="18" charset="0"/>
              </a:rPr>
              <a:t> </a:t>
            </a:r>
            <a:r>
              <a:rPr lang="en-US" sz="3200" b="1" dirty="0">
                <a:latin typeface="Assistant"/>
                <a:cs typeface="Times New Roman" pitchFamily="18" charset="0"/>
              </a:rPr>
              <a:t>requirement</a:t>
            </a:r>
          </a:p>
        </p:txBody>
      </p:sp>
      <p:sp>
        <p:nvSpPr>
          <p:cNvPr id="54" name="Google Shape;191;p18"/>
          <p:cNvSpPr/>
          <p:nvPr/>
        </p:nvSpPr>
        <p:spPr>
          <a:xfrm>
            <a:off x="10278139" y="2278907"/>
            <a:ext cx="1123507" cy="1127052"/>
          </a:xfrm>
          <a:custGeom>
            <a:avLst/>
            <a:gdLst/>
            <a:ahLst/>
            <a:cxnLst/>
            <a:rect l="l" t="t" r="r" b="b"/>
            <a:pathLst>
              <a:path w="1154201" h="1154201" extrusionOk="0">
                <a:moveTo>
                  <a:pt x="0" y="0"/>
                </a:moveTo>
                <a:lnTo>
                  <a:pt x="1154201" y="0"/>
                </a:lnTo>
                <a:lnTo>
                  <a:pt x="1154201" y="1154201"/>
                </a:lnTo>
                <a:lnTo>
                  <a:pt x="0" y="1154201"/>
                </a:lnTo>
                <a:lnTo>
                  <a:pt x="0" y="0"/>
                </a:lnTo>
                <a:close/>
              </a:path>
            </a:pathLst>
          </a:custGeom>
          <a:blipFill rotWithShape="1">
            <a:blip r:embed="rId4">
              <a:alphaModFix/>
            </a:blip>
            <a:stretch>
              <a:fillRect/>
            </a:stretch>
          </a:blipFill>
          <a:ln>
            <a:noFill/>
          </a:ln>
        </p:spPr>
      </p:sp>
      <p:sp>
        <p:nvSpPr>
          <p:cNvPr id="63" name="Chevron 62"/>
          <p:cNvSpPr/>
          <p:nvPr/>
        </p:nvSpPr>
        <p:spPr>
          <a:xfrm>
            <a:off x="1977651" y="4635795"/>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Chevron 63"/>
          <p:cNvSpPr/>
          <p:nvPr/>
        </p:nvSpPr>
        <p:spPr>
          <a:xfrm>
            <a:off x="11210258" y="7361280"/>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Chevron 64"/>
          <p:cNvSpPr/>
          <p:nvPr/>
        </p:nvSpPr>
        <p:spPr>
          <a:xfrm>
            <a:off x="1984737" y="7279760"/>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Chevron 65"/>
          <p:cNvSpPr/>
          <p:nvPr/>
        </p:nvSpPr>
        <p:spPr>
          <a:xfrm>
            <a:off x="1967017" y="5518299"/>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Chevron 66"/>
          <p:cNvSpPr/>
          <p:nvPr/>
        </p:nvSpPr>
        <p:spPr>
          <a:xfrm>
            <a:off x="1991825" y="6414979"/>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8" name="Chevron 67"/>
          <p:cNvSpPr/>
          <p:nvPr/>
        </p:nvSpPr>
        <p:spPr>
          <a:xfrm>
            <a:off x="11224435" y="6461054"/>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 name="Chevron 68"/>
          <p:cNvSpPr/>
          <p:nvPr/>
        </p:nvSpPr>
        <p:spPr>
          <a:xfrm>
            <a:off x="11206713" y="5550196"/>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Chevron 69"/>
          <p:cNvSpPr/>
          <p:nvPr/>
        </p:nvSpPr>
        <p:spPr>
          <a:xfrm>
            <a:off x="11188992" y="4639338"/>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1" name="Rectangle 80"/>
          <p:cNvSpPr/>
          <p:nvPr/>
        </p:nvSpPr>
        <p:spPr>
          <a:xfrm>
            <a:off x="2683465" y="4649371"/>
            <a:ext cx="7268609" cy="3970318"/>
          </a:xfrm>
          <a:prstGeom prst="rect">
            <a:avLst/>
          </a:prstGeom>
        </p:spPr>
        <p:txBody>
          <a:bodyPr wrap="square">
            <a:spAutoFit/>
          </a:bodyPr>
          <a:lstStyle/>
          <a:p>
            <a:r>
              <a:rPr lang="en-US" sz="2800" dirty="0">
                <a:latin typeface="Assistant"/>
              </a:rPr>
              <a:t>Front End   / </a:t>
            </a:r>
            <a:r>
              <a:rPr lang="en-US" sz="2800" dirty="0" smtClean="0">
                <a:latin typeface="Assistant"/>
              </a:rPr>
              <a:t>Html</a:t>
            </a:r>
            <a:r>
              <a:rPr lang="en-US" sz="2800" dirty="0" smtClean="0">
                <a:latin typeface="Assistant"/>
              </a:rPr>
              <a:t>, CSS, Angular</a:t>
            </a:r>
            <a:endParaRPr lang="en-US" sz="2800" dirty="0"/>
          </a:p>
          <a:p>
            <a:endParaRPr lang="en-US" sz="2800" dirty="0">
              <a:latin typeface="Assistant"/>
            </a:endParaRPr>
          </a:p>
          <a:p>
            <a:r>
              <a:rPr lang="en-US" sz="2800" dirty="0">
                <a:latin typeface="Assistant"/>
              </a:rPr>
              <a:t>Back end    / </a:t>
            </a:r>
            <a:r>
              <a:rPr lang="en-US" sz="2800" dirty="0" smtClean="0">
                <a:latin typeface="Assistant"/>
              </a:rPr>
              <a:t>Java</a:t>
            </a:r>
            <a:r>
              <a:rPr lang="en-US" sz="2800" dirty="0" smtClean="0">
                <a:latin typeface="Assistant"/>
              </a:rPr>
              <a:t>, </a:t>
            </a:r>
            <a:r>
              <a:rPr lang="en-US" sz="2800" dirty="0" err="1" smtClean="0">
                <a:latin typeface="Assistant"/>
              </a:rPr>
              <a:t>SpringBoot</a:t>
            </a:r>
            <a:endParaRPr lang="en-US" sz="2800" dirty="0">
              <a:latin typeface="Assistant"/>
            </a:endParaRPr>
          </a:p>
          <a:p>
            <a:endParaRPr lang="en-US" sz="2800" dirty="0">
              <a:latin typeface="Assistant"/>
            </a:endParaRPr>
          </a:p>
          <a:p>
            <a:r>
              <a:rPr lang="en-IN" sz="2800" dirty="0">
                <a:latin typeface="Assistant"/>
              </a:rPr>
              <a:t>Database    / </a:t>
            </a:r>
            <a:r>
              <a:rPr lang="en-IN" sz="2800" dirty="0" smtClean="0">
                <a:latin typeface="Assistant"/>
              </a:rPr>
              <a:t>MySQL</a:t>
            </a:r>
            <a:endParaRPr lang="en-US" sz="2800" dirty="0">
              <a:latin typeface="Assistant"/>
            </a:endParaRPr>
          </a:p>
          <a:p>
            <a:endParaRPr lang="en-US" sz="2800" dirty="0">
              <a:latin typeface="Assistant"/>
            </a:endParaRPr>
          </a:p>
          <a:p>
            <a:r>
              <a:rPr lang="en-US" sz="2800" dirty="0" smtClean="0">
                <a:latin typeface="Assistant"/>
              </a:rPr>
              <a:t>OS build      </a:t>
            </a:r>
            <a:r>
              <a:rPr lang="en-US" sz="2800" dirty="0">
                <a:latin typeface="Assistant"/>
              </a:rPr>
              <a:t>/ </a:t>
            </a:r>
            <a:r>
              <a:rPr lang="en-US" sz="2800" dirty="0" smtClean="0">
                <a:latin typeface="Assistant"/>
              </a:rPr>
              <a:t>19045.5487</a:t>
            </a:r>
          </a:p>
          <a:p>
            <a:endParaRPr lang="en-US" sz="2800" dirty="0" smtClean="0">
              <a:latin typeface="Assistant"/>
            </a:endParaRPr>
          </a:p>
          <a:p>
            <a:r>
              <a:rPr lang="en-US" sz="2800" dirty="0" smtClean="0">
                <a:latin typeface="Assistant"/>
              </a:rPr>
              <a:t>Edition         / Windows 10  </a:t>
            </a:r>
            <a:endParaRPr lang="en-US" sz="2800" dirty="0">
              <a:latin typeface="Assistant"/>
            </a:endParaRPr>
          </a:p>
        </p:txBody>
      </p:sp>
      <p:sp>
        <p:nvSpPr>
          <p:cNvPr id="82" name="Chevron 81"/>
          <p:cNvSpPr/>
          <p:nvPr/>
        </p:nvSpPr>
        <p:spPr>
          <a:xfrm>
            <a:off x="1967016" y="8133909"/>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Chevron 82"/>
          <p:cNvSpPr/>
          <p:nvPr/>
        </p:nvSpPr>
        <p:spPr>
          <a:xfrm>
            <a:off x="11281136" y="8452885"/>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4" name="TextBox 83"/>
          <p:cNvSpPr txBox="1"/>
          <p:nvPr/>
        </p:nvSpPr>
        <p:spPr>
          <a:xfrm>
            <a:off x="11971820" y="4593134"/>
            <a:ext cx="6337005" cy="5693866"/>
          </a:xfrm>
          <a:prstGeom prst="rect">
            <a:avLst/>
          </a:prstGeom>
          <a:noFill/>
        </p:spPr>
        <p:txBody>
          <a:bodyPr wrap="square" rtlCol="0">
            <a:spAutoFit/>
          </a:bodyPr>
          <a:lstStyle/>
          <a:p>
            <a:r>
              <a:rPr lang="en-US" sz="2800" dirty="0" smtClean="0">
                <a:latin typeface="Assistant"/>
              </a:rPr>
              <a:t>Device name   / Dell </a:t>
            </a:r>
            <a:endParaRPr lang="en-US" sz="2800" dirty="0">
              <a:latin typeface="Assistant"/>
            </a:endParaRPr>
          </a:p>
          <a:p>
            <a:endParaRPr lang="en-US" sz="2800" dirty="0">
              <a:latin typeface="Assistant"/>
            </a:endParaRPr>
          </a:p>
          <a:p>
            <a:r>
              <a:rPr lang="en-US" sz="2800" dirty="0" smtClean="0">
                <a:latin typeface="Assistant"/>
              </a:rPr>
              <a:t>System type   </a:t>
            </a:r>
            <a:r>
              <a:rPr lang="en-US" sz="2800" dirty="0">
                <a:latin typeface="Assistant"/>
              </a:rPr>
              <a:t>/ </a:t>
            </a:r>
            <a:r>
              <a:rPr lang="en-US" sz="2800" dirty="0" smtClean="0">
                <a:latin typeface="Assistant"/>
              </a:rPr>
              <a:t>64-bit(</a:t>
            </a:r>
            <a:r>
              <a:rPr lang="en-US" sz="2800" dirty="0" err="1" smtClean="0">
                <a:latin typeface="Assistant"/>
              </a:rPr>
              <a:t>os</a:t>
            </a:r>
            <a:r>
              <a:rPr lang="en-US" sz="2800" dirty="0" smtClean="0">
                <a:latin typeface="Assistant"/>
              </a:rPr>
              <a:t>),x64-(</a:t>
            </a:r>
            <a:r>
              <a:rPr lang="en-US" sz="2800" dirty="0" err="1" smtClean="0">
                <a:latin typeface="Assistant"/>
              </a:rPr>
              <a:t>bp</a:t>
            </a:r>
            <a:r>
              <a:rPr lang="en-US" sz="2800" dirty="0" smtClean="0">
                <a:latin typeface="Assistant"/>
              </a:rPr>
              <a:t>)</a:t>
            </a:r>
            <a:endParaRPr lang="en-US" sz="2800" dirty="0">
              <a:latin typeface="Assistant"/>
            </a:endParaRPr>
          </a:p>
          <a:p>
            <a:endParaRPr lang="en-US" sz="2800" dirty="0">
              <a:latin typeface="Assistant"/>
            </a:endParaRPr>
          </a:p>
          <a:p>
            <a:r>
              <a:rPr lang="en-US" sz="2800" dirty="0" smtClean="0">
                <a:latin typeface="Assistant"/>
              </a:rPr>
              <a:t>Installed RAM /8.00 GB(7.69GB)               </a:t>
            </a:r>
          </a:p>
          <a:p>
            <a:endParaRPr lang="en-US" sz="2800" dirty="0" smtClean="0">
              <a:latin typeface="Assistant"/>
            </a:endParaRPr>
          </a:p>
          <a:p>
            <a:r>
              <a:rPr lang="en-US" sz="2800" dirty="0" smtClean="0">
                <a:latin typeface="Assistant"/>
              </a:rPr>
              <a:t>Processor </a:t>
            </a:r>
            <a:r>
              <a:rPr lang="en-US" sz="2800" dirty="0">
                <a:latin typeface="Assistant"/>
              </a:rPr>
              <a:t>/ i7-6820HQ CPU @ 2.70GHz   2.70 </a:t>
            </a:r>
            <a:r>
              <a:rPr lang="en-US" sz="2800" dirty="0" smtClean="0">
                <a:latin typeface="Assistant"/>
              </a:rPr>
              <a:t>GHz</a:t>
            </a:r>
          </a:p>
          <a:p>
            <a:endParaRPr lang="en-US" sz="2800" dirty="0" smtClean="0">
              <a:latin typeface="Assistant"/>
            </a:endParaRPr>
          </a:p>
          <a:p>
            <a:r>
              <a:rPr lang="en-US" sz="2800" dirty="0" smtClean="0">
                <a:latin typeface="Assistant"/>
              </a:rPr>
              <a:t>Pen and touch  /No pen or touch input is available for this display</a:t>
            </a:r>
            <a:endParaRPr lang="en-US" sz="2800" dirty="0">
              <a:latin typeface="Assistant"/>
            </a:endParaRPr>
          </a:p>
          <a:p>
            <a:endParaRPr lang="en-US" sz="2800" dirty="0">
              <a:latin typeface="Assistant"/>
            </a:endParaRPr>
          </a:p>
          <a:p>
            <a:endParaRPr lang="en-US" sz="2800" dirty="0">
              <a:latin typeface="Assistan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EEDEA"/>
        </a:solidFill>
        <a:effectLst/>
      </p:bgPr>
    </p:bg>
    <p:spTree>
      <p:nvGrpSpPr>
        <p:cNvPr id="1" name="Shape 252"/>
        <p:cNvGrpSpPr/>
        <p:nvPr/>
      </p:nvGrpSpPr>
      <p:grpSpPr>
        <a:xfrm>
          <a:off x="0" y="0"/>
          <a:ext cx="0" cy="0"/>
          <a:chOff x="0" y="0"/>
          <a:chExt cx="0" cy="0"/>
        </a:xfrm>
      </p:grpSpPr>
      <p:pic>
        <p:nvPicPr>
          <p:cNvPr id="253" name="Google Shape;253;p21"/>
          <p:cNvPicPr preferRelativeResize="0"/>
          <p:nvPr/>
        </p:nvPicPr>
        <p:blipFill rotWithShape="1">
          <a:blip r:embed="rId3">
            <a:alphaModFix/>
          </a:blip>
          <a:srcRect t="7812" b="7811"/>
          <a:stretch/>
        </p:blipFill>
        <p:spPr>
          <a:xfrm>
            <a:off x="0" y="0"/>
            <a:ext cx="18288000" cy="10287000"/>
          </a:xfrm>
          <a:prstGeom prst="rect">
            <a:avLst/>
          </a:prstGeom>
          <a:noFill/>
          <a:ln>
            <a:noFill/>
          </a:ln>
        </p:spPr>
      </p:pic>
      <p:grpSp>
        <p:nvGrpSpPr>
          <p:cNvPr id="254" name="Google Shape;254;p21"/>
          <p:cNvGrpSpPr/>
          <p:nvPr/>
        </p:nvGrpSpPr>
        <p:grpSpPr>
          <a:xfrm>
            <a:off x="501070" y="9569355"/>
            <a:ext cx="17285861" cy="192288"/>
            <a:chOff x="0" y="-38100"/>
            <a:chExt cx="4552655" cy="50643"/>
          </a:xfrm>
        </p:grpSpPr>
        <p:sp>
          <p:nvSpPr>
            <p:cNvPr id="255" name="Google Shape;255;p21"/>
            <p:cNvSpPr/>
            <p:nvPr/>
          </p:nvSpPr>
          <p:spPr>
            <a:xfrm>
              <a:off x="0" y="0"/>
              <a:ext cx="4552655" cy="12543"/>
            </a:xfrm>
            <a:custGeom>
              <a:avLst/>
              <a:gdLst/>
              <a:ahLst/>
              <a:cxnLst/>
              <a:rect l="l" t="t" r="r" b="b"/>
              <a:pathLst>
                <a:path w="4552655" h="12543" extrusionOk="0">
                  <a:moveTo>
                    <a:pt x="0" y="0"/>
                  </a:moveTo>
                  <a:lnTo>
                    <a:pt x="4552655" y="0"/>
                  </a:lnTo>
                  <a:lnTo>
                    <a:pt x="4552655" y="12543"/>
                  </a:lnTo>
                  <a:lnTo>
                    <a:pt x="0" y="12543"/>
                  </a:lnTo>
                  <a:close/>
                </a:path>
              </a:pathLst>
            </a:custGeom>
            <a:solidFill>
              <a:srgbClr val="EEEDEA"/>
            </a:solidFill>
            <a:ln>
              <a:noFill/>
            </a:ln>
          </p:spPr>
        </p:sp>
        <p:sp>
          <p:nvSpPr>
            <p:cNvPr id="256" name="Google Shape;256;p21"/>
            <p:cNvSpPr txBox="1"/>
            <p:nvPr/>
          </p:nvSpPr>
          <p:spPr>
            <a:xfrm>
              <a:off x="0" y="-38100"/>
              <a:ext cx="4552655" cy="50643"/>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57" name="Google Shape;257;p21"/>
          <p:cNvSpPr/>
          <p:nvPr/>
        </p:nvSpPr>
        <p:spPr>
          <a:xfrm>
            <a:off x="268789" y="4058638"/>
            <a:ext cx="4081390" cy="3851986"/>
          </a:xfrm>
          <a:custGeom>
            <a:avLst/>
            <a:gdLst/>
            <a:ahLst/>
            <a:cxnLst/>
            <a:rect l="l" t="t" r="r" b="b"/>
            <a:pathLst>
              <a:path w="5087953" h="5087953" extrusionOk="0">
                <a:moveTo>
                  <a:pt x="0" y="0"/>
                </a:moveTo>
                <a:lnTo>
                  <a:pt x="5087953" y="0"/>
                </a:lnTo>
                <a:lnTo>
                  <a:pt x="5087953" y="5087953"/>
                </a:lnTo>
                <a:lnTo>
                  <a:pt x="0" y="5087953"/>
                </a:lnTo>
                <a:lnTo>
                  <a:pt x="0" y="0"/>
                </a:lnTo>
                <a:close/>
              </a:path>
            </a:pathLst>
          </a:custGeom>
          <a:blipFill rotWithShape="1">
            <a:blip r:embed="rId4">
              <a:alphaModFix/>
            </a:blip>
            <a:stretch>
              <a:fillRect/>
            </a:stretch>
          </a:blipFill>
          <a:ln>
            <a:noFill/>
          </a:ln>
        </p:spPr>
      </p:sp>
      <p:sp>
        <p:nvSpPr>
          <p:cNvPr id="258" name="Google Shape;258;p21"/>
          <p:cNvSpPr/>
          <p:nvPr/>
        </p:nvSpPr>
        <p:spPr>
          <a:xfrm>
            <a:off x="5561544" y="4079903"/>
            <a:ext cx="3819878" cy="3809456"/>
          </a:xfrm>
          <a:custGeom>
            <a:avLst/>
            <a:gdLst/>
            <a:ahLst/>
            <a:cxnLst/>
            <a:rect l="l" t="t" r="r" b="b"/>
            <a:pathLst>
              <a:path w="5087953" h="5087953" extrusionOk="0">
                <a:moveTo>
                  <a:pt x="0" y="0"/>
                </a:moveTo>
                <a:lnTo>
                  <a:pt x="5087952" y="0"/>
                </a:lnTo>
                <a:lnTo>
                  <a:pt x="5087952" y="5087953"/>
                </a:lnTo>
                <a:lnTo>
                  <a:pt x="0" y="5087953"/>
                </a:lnTo>
                <a:lnTo>
                  <a:pt x="0" y="0"/>
                </a:lnTo>
                <a:close/>
              </a:path>
            </a:pathLst>
          </a:custGeom>
          <a:blipFill rotWithShape="1">
            <a:blip r:embed="rId4">
              <a:alphaModFix/>
            </a:blip>
            <a:stretch>
              <a:fillRect/>
            </a:stretch>
          </a:blipFill>
          <a:ln>
            <a:noFill/>
          </a:ln>
        </p:spPr>
      </p:sp>
      <p:sp>
        <p:nvSpPr>
          <p:cNvPr id="259" name="Google Shape;259;p21"/>
          <p:cNvSpPr/>
          <p:nvPr/>
        </p:nvSpPr>
        <p:spPr>
          <a:xfrm>
            <a:off x="9733848" y="4112426"/>
            <a:ext cx="3729889" cy="3830721"/>
          </a:xfrm>
          <a:custGeom>
            <a:avLst/>
            <a:gdLst/>
            <a:ahLst/>
            <a:cxnLst/>
            <a:rect l="l" t="t" r="r" b="b"/>
            <a:pathLst>
              <a:path w="5087953" h="5087953" extrusionOk="0">
                <a:moveTo>
                  <a:pt x="0" y="0"/>
                </a:moveTo>
                <a:lnTo>
                  <a:pt x="5087953" y="0"/>
                </a:lnTo>
                <a:lnTo>
                  <a:pt x="5087953" y="5087953"/>
                </a:lnTo>
                <a:lnTo>
                  <a:pt x="0" y="5087953"/>
                </a:lnTo>
                <a:lnTo>
                  <a:pt x="0" y="0"/>
                </a:lnTo>
                <a:close/>
              </a:path>
            </a:pathLst>
          </a:custGeom>
          <a:blipFill rotWithShape="1">
            <a:blip r:embed="rId4">
              <a:alphaModFix/>
            </a:blip>
            <a:stretch>
              <a:fillRect/>
            </a:stretch>
          </a:blipFill>
          <a:ln>
            <a:noFill/>
          </a:ln>
        </p:spPr>
      </p:sp>
      <p:grpSp>
        <p:nvGrpSpPr>
          <p:cNvPr id="260" name="Google Shape;260;p21"/>
          <p:cNvGrpSpPr/>
          <p:nvPr/>
        </p:nvGrpSpPr>
        <p:grpSpPr>
          <a:xfrm>
            <a:off x="501070" y="380694"/>
            <a:ext cx="17285861" cy="192288"/>
            <a:chOff x="0" y="-38100"/>
            <a:chExt cx="4552655" cy="50643"/>
          </a:xfrm>
        </p:grpSpPr>
        <p:sp>
          <p:nvSpPr>
            <p:cNvPr id="261" name="Google Shape;261;p21"/>
            <p:cNvSpPr/>
            <p:nvPr/>
          </p:nvSpPr>
          <p:spPr>
            <a:xfrm>
              <a:off x="0" y="0"/>
              <a:ext cx="4552655" cy="12543"/>
            </a:xfrm>
            <a:custGeom>
              <a:avLst/>
              <a:gdLst/>
              <a:ahLst/>
              <a:cxnLst/>
              <a:rect l="l" t="t" r="r" b="b"/>
              <a:pathLst>
                <a:path w="4552655" h="12543" extrusionOk="0">
                  <a:moveTo>
                    <a:pt x="0" y="0"/>
                  </a:moveTo>
                  <a:lnTo>
                    <a:pt x="4552655" y="0"/>
                  </a:lnTo>
                  <a:lnTo>
                    <a:pt x="4552655" y="12543"/>
                  </a:lnTo>
                  <a:lnTo>
                    <a:pt x="0" y="12543"/>
                  </a:lnTo>
                  <a:close/>
                </a:path>
              </a:pathLst>
            </a:custGeom>
            <a:solidFill>
              <a:srgbClr val="EEEDEA"/>
            </a:solidFill>
            <a:ln>
              <a:noFill/>
            </a:ln>
          </p:spPr>
        </p:sp>
        <p:sp>
          <p:nvSpPr>
            <p:cNvPr id="262" name="Google Shape;262;p21"/>
            <p:cNvSpPr txBox="1"/>
            <p:nvPr/>
          </p:nvSpPr>
          <p:spPr>
            <a:xfrm>
              <a:off x="0" y="-38100"/>
              <a:ext cx="4552655" cy="50643"/>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63" name="Google Shape;263;p21"/>
          <p:cNvSpPr txBox="1"/>
          <p:nvPr/>
        </p:nvSpPr>
        <p:spPr>
          <a:xfrm>
            <a:off x="-962525" y="1213825"/>
            <a:ext cx="20213100" cy="1809598"/>
          </a:xfrm>
          <a:prstGeom prst="rect">
            <a:avLst/>
          </a:prstGeom>
          <a:noFill/>
          <a:ln>
            <a:noFill/>
          </a:ln>
        </p:spPr>
        <p:txBody>
          <a:bodyPr spcFirstLastPara="1" wrap="square" lIns="0" tIns="0" rIns="0" bIns="0" anchor="t" anchorCtr="0">
            <a:spAutoFit/>
          </a:bodyPr>
          <a:lstStyle/>
          <a:p>
            <a:pPr marL="0" marR="0" lvl="0" indent="0" algn="ctr" rtl="0">
              <a:lnSpc>
                <a:spcPct val="116000"/>
              </a:lnSpc>
              <a:spcBef>
                <a:spcPts val="0"/>
              </a:spcBef>
              <a:spcAft>
                <a:spcPts val="0"/>
              </a:spcAft>
              <a:buNone/>
            </a:pPr>
            <a:r>
              <a:rPr lang="en-US" sz="10137" dirty="0">
                <a:solidFill>
                  <a:srgbClr val="F8F8F7"/>
                </a:solidFill>
                <a:latin typeface="Times New Roman" pitchFamily="18" charset="0"/>
                <a:cs typeface="Times New Roman" pitchFamily="18" charset="0"/>
                <a:sym typeface="Cardo"/>
              </a:rPr>
              <a:t>MODULES</a:t>
            </a:r>
            <a:endParaRPr sz="1100" dirty="0">
              <a:latin typeface="Times New Roman" pitchFamily="18" charset="0"/>
              <a:cs typeface="Times New Roman" pitchFamily="18" charset="0"/>
            </a:endParaRPr>
          </a:p>
        </p:txBody>
      </p:sp>
      <p:sp>
        <p:nvSpPr>
          <p:cNvPr id="264" name="Google Shape;264;p21"/>
          <p:cNvSpPr txBox="1"/>
          <p:nvPr/>
        </p:nvSpPr>
        <p:spPr>
          <a:xfrm>
            <a:off x="348008" y="4332356"/>
            <a:ext cx="3779516" cy="1920526"/>
          </a:xfrm>
          <a:prstGeom prst="rect">
            <a:avLst/>
          </a:prstGeom>
          <a:noFill/>
          <a:ln>
            <a:noFill/>
          </a:ln>
        </p:spPr>
        <p:txBody>
          <a:bodyPr spcFirstLastPara="1" wrap="square" lIns="0" tIns="0" rIns="0" bIns="0" anchor="t" anchorCtr="0">
            <a:spAutoFit/>
          </a:bodyPr>
          <a:lstStyle/>
          <a:p>
            <a:pPr lvl="0" algn="ctr">
              <a:lnSpc>
                <a:spcPct val="130000"/>
              </a:lnSpc>
            </a:pPr>
            <a:r>
              <a:rPr lang="en-US" sz="2400" dirty="0"/>
              <a:t>S</a:t>
            </a:r>
            <a:r>
              <a:rPr lang="en-US" sz="2400" dirty="0" smtClean="0"/>
              <a:t>tudents </a:t>
            </a:r>
            <a:r>
              <a:rPr lang="en-US" sz="2400" dirty="0"/>
              <a:t>can view the </a:t>
            </a:r>
            <a:r>
              <a:rPr lang="en-US" sz="2400" dirty="0" smtClean="0"/>
              <a:t>results</a:t>
            </a:r>
          </a:p>
          <a:p>
            <a:pPr lvl="0" algn="ctr">
              <a:lnSpc>
                <a:spcPct val="130000"/>
              </a:lnSpc>
            </a:pPr>
            <a:r>
              <a:rPr lang="en-US" sz="2400" dirty="0" smtClean="0">
                <a:latin typeface="Assistant"/>
              </a:rPr>
              <a:t>By Login with Roll no &amp; name</a:t>
            </a:r>
            <a:endParaRPr sz="1200" dirty="0">
              <a:latin typeface="Assistant"/>
            </a:endParaRPr>
          </a:p>
        </p:txBody>
      </p:sp>
      <p:sp>
        <p:nvSpPr>
          <p:cNvPr id="265" name="Google Shape;265;p21"/>
          <p:cNvSpPr txBox="1"/>
          <p:nvPr/>
        </p:nvSpPr>
        <p:spPr>
          <a:xfrm>
            <a:off x="5733742" y="4326672"/>
            <a:ext cx="3475482" cy="1920526"/>
          </a:xfrm>
          <a:prstGeom prst="rect">
            <a:avLst/>
          </a:prstGeom>
          <a:noFill/>
          <a:ln>
            <a:noFill/>
          </a:ln>
        </p:spPr>
        <p:txBody>
          <a:bodyPr spcFirstLastPara="1" wrap="square" lIns="0" tIns="0" rIns="0" bIns="0" anchor="t" anchorCtr="0">
            <a:spAutoFit/>
          </a:bodyPr>
          <a:lstStyle/>
          <a:p>
            <a:pPr lvl="0" algn="ctr">
              <a:lnSpc>
                <a:spcPct val="130000"/>
              </a:lnSpc>
            </a:pPr>
            <a:r>
              <a:rPr lang="en-IN" sz="2400" dirty="0" smtClean="0">
                <a:latin typeface="Assistant"/>
                <a:cs typeface="Times New Roman" pitchFamily="18" charset="0"/>
              </a:rPr>
              <a:t>Teachers </a:t>
            </a:r>
            <a:r>
              <a:rPr lang="en-IN" sz="2400" dirty="0"/>
              <a:t>Create and </a:t>
            </a:r>
            <a:r>
              <a:rPr lang="en-IN" sz="2400" dirty="0" smtClean="0"/>
              <a:t>manage record of all Students in Classroom </a:t>
            </a:r>
            <a:endParaRPr sz="2400" dirty="0">
              <a:latin typeface="Assistant"/>
            </a:endParaRPr>
          </a:p>
        </p:txBody>
      </p:sp>
      <p:sp>
        <p:nvSpPr>
          <p:cNvPr id="266" name="Google Shape;266;p21"/>
          <p:cNvSpPr txBox="1"/>
          <p:nvPr/>
        </p:nvSpPr>
        <p:spPr>
          <a:xfrm>
            <a:off x="9910639" y="4326672"/>
            <a:ext cx="3555603" cy="1920526"/>
          </a:xfrm>
          <a:prstGeom prst="rect">
            <a:avLst/>
          </a:prstGeom>
          <a:noFill/>
          <a:ln>
            <a:noFill/>
          </a:ln>
        </p:spPr>
        <p:txBody>
          <a:bodyPr spcFirstLastPara="1" wrap="square" lIns="0" tIns="0" rIns="0" bIns="0" anchor="t" anchorCtr="0">
            <a:spAutoFit/>
          </a:bodyPr>
          <a:lstStyle/>
          <a:p>
            <a:pPr lvl="0" algn="ctr">
              <a:lnSpc>
                <a:spcPct val="130000"/>
              </a:lnSpc>
            </a:pPr>
            <a:r>
              <a:rPr lang="en-US" sz="2400" dirty="0" smtClean="0"/>
              <a:t>Teachers</a:t>
            </a:r>
            <a:r>
              <a:rPr lang="en-US" sz="2400" dirty="0"/>
              <a:t> can add the </a:t>
            </a:r>
            <a:endParaRPr lang="en-US" sz="2400" dirty="0" smtClean="0"/>
          </a:p>
          <a:p>
            <a:pPr lvl="0" algn="ctr">
              <a:lnSpc>
                <a:spcPct val="130000"/>
              </a:lnSpc>
            </a:pPr>
            <a:r>
              <a:rPr lang="en-US" sz="2400" dirty="0" smtClean="0"/>
              <a:t>students</a:t>
            </a:r>
            <a:r>
              <a:rPr lang="en-US" sz="2400" dirty="0"/>
              <a:t> </a:t>
            </a:r>
            <a:r>
              <a:rPr lang="en-US" sz="2400" dirty="0" smtClean="0"/>
              <a:t>records and</a:t>
            </a:r>
            <a:r>
              <a:rPr lang="en-US" sz="2400" dirty="0"/>
              <a:t> their results of the </a:t>
            </a:r>
            <a:endParaRPr lang="en-US" sz="2400" dirty="0" smtClean="0"/>
          </a:p>
          <a:p>
            <a:pPr lvl="0" algn="ctr">
              <a:lnSpc>
                <a:spcPct val="130000"/>
              </a:lnSpc>
            </a:pPr>
            <a:r>
              <a:rPr lang="en-US" sz="2400" dirty="0" smtClean="0"/>
              <a:t>students</a:t>
            </a:r>
            <a:endParaRPr sz="1200" dirty="0">
              <a:latin typeface="Assistant"/>
            </a:endParaRPr>
          </a:p>
        </p:txBody>
      </p:sp>
      <p:sp>
        <p:nvSpPr>
          <p:cNvPr id="267" name="Google Shape;267;p21"/>
          <p:cNvSpPr txBox="1"/>
          <p:nvPr/>
        </p:nvSpPr>
        <p:spPr>
          <a:xfrm>
            <a:off x="348008" y="8390069"/>
            <a:ext cx="4146698" cy="652486"/>
          </a:xfrm>
          <a:prstGeom prst="rect">
            <a:avLst/>
          </a:prstGeom>
          <a:noFill/>
          <a:ln>
            <a:noFill/>
          </a:ln>
        </p:spPr>
        <p:txBody>
          <a:bodyPr spcFirstLastPara="1" wrap="square" lIns="0" tIns="0" rIns="0" bIns="0" anchor="t" anchorCtr="0">
            <a:spAutoFit/>
          </a:bodyPr>
          <a:lstStyle/>
          <a:p>
            <a:pPr lvl="0" algn="ctr">
              <a:lnSpc>
                <a:spcPct val="106006"/>
              </a:lnSpc>
            </a:pPr>
            <a:r>
              <a:rPr lang="en-IN" sz="4000" b="1" dirty="0" smtClean="0">
                <a:solidFill>
                  <a:schemeClr val="bg1">
                    <a:lumMod val="95000"/>
                  </a:schemeClr>
                </a:solidFill>
                <a:latin typeface="Times New Roman" pitchFamily="18" charset="0"/>
                <a:cs typeface="Times New Roman" pitchFamily="18" charset="0"/>
              </a:rPr>
              <a:t>Student Module</a:t>
            </a:r>
            <a:endParaRPr sz="3200" dirty="0">
              <a:solidFill>
                <a:schemeClr val="bg1">
                  <a:lumMod val="95000"/>
                </a:schemeClr>
              </a:solidFill>
              <a:latin typeface="Times New Roman" pitchFamily="18" charset="0"/>
              <a:cs typeface="Times New Roman" pitchFamily="18" charset="0"/>
            </a:endParaRPr>
          </a:p>
        </p:txBody>
      </p:sp>
      <p:sp>
        <p:nvSpPr>
          <p:cNvPr id="269" name="Google Shape;269;p21"/>
          <p:cNvSpPr txBox="1"/>
          <p:nvPr/>
        </p:nvSpPr>
        <p:spPr>
          <a:xfrm>
            <a:off x="12631482" y="8058940"/>
            <a:ext cx="6188149" cy="1435521"/>
          </a:xfrm>
          <a:prstGeom prst="rect">
            <a:avLst/>
          </a:prstGeom>
          <a:noFill/>
          <a:ln>
            <a:noFill/>
          </a:ln>
        </p:spPr>
        <p:txBody>
          <a:bodyPr spcFirstLastPara="1" wrap="square" lIns="0" tIns="0" rIns="0" bIns="0" anchor="t" anchorCtr="0">
            <a:spAutoFit/>
          </a:bodyPr>
          <a:lstStyle/>
          <a:p>
            <a:pPr lvl="0" algn="ctr">
              <a:lnSpc>
                <a:spcPct val="106006"/>
              </a:lnSpc>
            </a:pPr>
            <a:r>
              <a:rPr lang="en-IN" sz="4400" b="1" dirty="0">
                <a:solidFill>
                  <a:schemeClr val="bg1">
                    <a:lumMod val="95000"/>
                  </a:schemeClr>
                </a:solidFill>
                <a:latin typeface="Cardo"/>
                <a:cs typeface="Arial" pitchFamily="34" charset="0"/>
              </a:rPr>
              <a:t> </a:t>
            </a:r>
            <a:r>
              <a:rPr lang="en-IN" sz="4400" b="1" dirty="0" smtClean="0">
                <a:solidFill>
                  <a:schemeClr val="bg1">
                    <a:lumMod val="95000"/>
                  </a:schemeClr>
                </a:solidFill>
                <a:latin typeface="Times New Roman" pitchFamily="18" charset="0"/>
                <a:cs typeface="Times New Roman" pitchFamily="18" charset="0"/>
              </a:rPr>
              <a:t>Students Record </a:t>
            </a:r>
          </a:p>
          <a:p>
            <a:pPr lvl="0" algn="ctr">
              <a:lnSpc>
                <a:spcPct val="106006"/>
              </a:lnSpc>
            </a:pPr>
            <a:r>
              <a:rPr lang="en-IN" sz="4400" b="1" dirty="0" smtClean="0">
                <a:solidFill>
                  <a:schemeClr val="bg1">
                    <a:lumMod val="95000"/>
                  </a:schemeClr>
                </a:solidFill>
                <a:latin typeface="Times New Roman" pitchFamily="18" charset="0"/>
                <a:cs typeface="Times New Roman" pitchFamily="18" charset="0"/>
              </a:rPr>
              <a:t>Details</a:t>
            </a:r>
            <a:endParaRPr sz="4400" dirty="0">
              <a:solidFill>
                <a:schemeClr val="bg1">
                  <a:lumMod val="95000"/>
                </a:schemeClr>
              </a:solidFill>
              <a:latin typeface="Times New Roman" pitchFamily="18" charset="0"/>
              <a:cs typeface="Times New Roman" pitchFamily="18" charset="0"/>
            </a:endParaRPr>
          </a:p>
        </p:txBody>
      </p:sp>
      <p:sp>
        <p:nvSpPr>
          <p:cNvPr id="19" name="Google Shape;259;p21"/>
          <p:cNvSpPr/>
          <p:nvPr/>
        </p:nvSpPr>
        <p:spPr>
          <a:xfrm>
            <a:off x="14232748" y="4069270"/>
            <a:ext cx="3729889" cy="3830721"/>
          </a:xfrm>
          <a:custGeom>
            <a:avLst/>
            <a:gdLst/>
            <a:ahLst/>
            <a:cxnLst/>
            <a:rect l="l" t="t" r="r" b="b"/>
            <a:pathLst>
              <a:path w="5087953" h="5087953" extrusionOk="0">
                <a:moveTo>
                  <a:pt x="0" y="0"/>
                </a:moveTo>
                <a:lnTo>
                  <a:pt x="5087953" y="0"/>
                </a:lnTo>
                <a:lnTo>
                  <a:pt x="5087953" y="5087953"/>
                </a:lnTo>
                <a:lnTo>
                  <a:pt x="0" y="5087953"/>
                </a:lnTo>
                <a:lnTo>
                  <a:pt x="0" y="0"/>
                </a:lnTo>
                <a:close/>
              </a:path>
            </a:pathLst>
          </a:custGeom>
          <a:blipFill rotWithShape="1">
            <a:blip r:embed="rId4">
              <a:alphaModFix/>
            </a:blip>
            <a:stretch>
              <a:fillRect/>
            </a:stretch>
          </a:blipFill>
          <a:ln>
            <a:noFill/>
          </a:ln>
        </p:spPr>
      </p:sp>
      <p:sp>
        <p:nvSpPr>
          <p:cNvPr id="21" name="TextBox 20"/>
          <p:cNvSpPr txBox="1"/>
          <p:nvPr/>
        </p:nvSpPr>
        <p:spPr>
          <a:xfrm>
            <a:off x="7070651" y="8279589"/>
            <a:ext cx="4146698" cy="762966"/>
          </a:xfrm>
          <a:prstGeom prst="rect">
            <a:avLst/>
          </a:prstGeom>
          <a:noFill/>
        </p:spPr>
        <p:txBody>
          <a:bodyPr wrap="square" rtlCol="0">
            <a:spAutoFit/>
          </a:bodyPr>
          <a:lstStyle/>
          <a:p>
            <a:pPr lvl="0" algn="ctr">
              <a:lnSpc>
                <a:spcPct val="106006"/>
              </a:lnSpc>
            </a:pPr>
            <a:r>
              <a:rPr lang="en-IN" sz="4400" b="1" dirty="0" smtClean="0">
                <a:solidFill>
                  <a:schemeClr val="bg1">
                    <a:lumMod val="95000"/>
                  </a:schemeClr>
                </a:solidFill>
                <a:latin typeface="Times New Roman" pitchFamily="18" charset="0"/>
                <a:cs typeface="Times New Roman" pitchFamily="18" charset="0"/>
              </a:rPr>
              <a:t>Teacher </a:t>
            </a:r>
            <a:r>
              <a:rPr lang="en-IN" sz="4400" b="1" dirty="0">
                <a:solidFill>
                  <a:schemeClr val="bg1">
                    <a:lumMod val="95000"/>
                  </a:schemeClr>
                </a:solidFill>
                <a:latin typeface="Times New Roman" pitchFamily="18" charset="0"/>
                <a:cs typeface="Times New Roman" pitchFamily="18" charset="0"/>
              </a:rPr>
              <a:t>Module</a:t>
            </a:r>
            <a:endParaRPr lang="en-IN" sz="3600" dirty="0">
              <a:solidFill>
                <a:schemeClr val="bg1">
                  <a:lumMod val="95000"/>
                </a:schemeClr>
              </a:solidFill>
              <a:latin typeface="Times New Roman" pitchFamily="18" charset="0"/>
              <a:cs typeface="Times New Roman" pitchFamily="18" charset="0"/>
            </a:endParaRPr>
          </a:p>
        </p:txBody>
      </p:sp>
      <p:sp>
        <p:nvSpPr>
          <p:cNvPr id="23" name="TextBox 22"/>
          <p:cNvSpPr txBox="1"/>
          <p:nvPr/>
        </p:nvSpPr>
        <p:spPr>
          <a:xfrm>
            <a:off x="14502809" y="4462094"/>
            <a:ext cx="3189768" cy="1785104"/>
          </a:xfrm>
          <a:prstGeom prst="rect">
            <a:avLst/>
          </a:prstGeom>
          <a:noFill/>
        </p:spPr>
        <p:txBody>
          <a:bodyPr wrap="square" rtlCol="0">
            <a:spAutoFit/>
          </a:bodyPr>
          <a:lstStyle/>
          <a:p>
            <a:pPr algn="ctr"/>
            <a:r>
              <a:rPr lang="en-IN" sz="2400" dirty="0">
                <a:latin typeface="Assistant"/>
                <a:cs typeface="Times New Roman" pitchFamily="18" charset="0"/>
              </a:rPr>
              <a:t>This module </a:t>
            </a:r>
            <a:r>
              <a:rPr lang="en-IN" sz="2400" dirty="0" smtClean="0">
                <a:latin typeface="Assistant"/>
                <a:cs typeface="Times New Roman" pitchFamily="18" charset="0"/>
              </a:rPr>
              <a:t>contains Roll number, Name, </a:t>
            </a:r>
            <a:r>
              <a:rPr lang="en-IN" sz="2400" dirty="0">
                <a:latin typeface="Assistant"/>
                <a:cs typeface="Times New Roman" pitchFamily="18" charset="0"/>
              </a:rPr>
              <a:t>subject </a:t>
            </a:r>
            <a:r>
              <a:rPr lang="en-IN" sz="2400" dirty="0" smtClean="0">
                <a:latin typeface="Assistant"/>
                <a:cs typeface="Times New Roman" pitchFamily="18" charset="0"/>
              </a:rPr>
              <a:t>marks, total Score, percentage</a:t>
            </a:r>
            <a:r>
              <a:rPr lang="en-IN" sz="2400" dirty="0" smtClean="0">
                <a:latin typeface="Assistant"/>
                <a:cs typeface="Arial" pitchFamily="34" charset="0"/>
              </a:rPr>
              <a:t>.</a:t>
            </a:r>
            <a:endParaRPr lang="en-US" sz="2400" dirty="0">
              <a:latin typeface="Assistant"/>
              <a:cs typeface="Arial" pitchFamily="34" charset="0"/>
            </a:endParaRP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EE892A-8F35-6372-5CBC-8E4850ECB2FA}"/>
              </a:ext>
            </a:extLst>
          </p:cNvPr>
          <p:cNvSpPr>
            <a:spLocks noGrp="1"/>
          </p:cNvSpPr>
          <p:nvPr>
            <p:ph type="title"/>
          </p:nvPr>
        </p:nvSpPr>
        <p:spPr>
          <a:xfrm>
            <a:off x="1211400" y="483100"/>
            <a:ext cx="15408000" cy="1152000"/>
          </a:xfrm>
        </p:spPr>
        <p:txBody>
          <a:bodyPr/>
          <a:lstStyle/>
          <a:p>
            <a:r>
              <a:rPr lang="en-IN" dirty="0">
                <a:latin typeface="Britannic Bold" panose="020B0903060703020204" pitchFamily="34" charset="0"/>
              </a:rPr>
              <a:t>CONNECTION TO DATABASE</a:t>
            </a:r>
          </a:p>
        </p:txBody>
      </p:sp>
      <p:sp>
        <p:nvSpPr>
          <p:cNvPr id="5" name="Google Shape;499;p26">
            <a:extLst>
              <a:ext uri="{FF2B5EF4-FFF2-40B4-BE49-F238E27FC236}">
                <a16:creationId xmlns:a16="http://schemas.microsoft.com/office/drawing/2014/main" xmlns="" id="{A47EC43F-AEFD-CE63-E9A6-2297200BFB3A}"/>
              </a:ext>
            </a:extLst>
          </p:cNvPr>
          <p:cNvSpPr/>
          <p:nvPr/>
        </p:nvSpPr>
        <p:spPr>
          <a:xfrm>
            <a:off x="1752600" y="1930400"/>
            <a:ext cx="13106400" cy="7480300"/>
          </a:xfrm>
          <a:custGeom>
            <a:avLst/>
            <a:gdLst/>
            <a:ahLst/>
            <a:cxnLst/>
            <a:rect l="l" t="t" r="r" b="b"/>
            <a:pathLst>
              <a:path w="11439" h="11439" extrusionOk="0">
                <a:moveTo>
                  <a:pt x="2217" y="1"/>
                </a:moveTo>
                <a:cubicBezTo>
                  <a:pt x="997" y="1"/>
                  <a:pt x="1" y="997"/>
                  <a:pt x="1" y="2217"/>
                </a:cubicBezTo>
                <a:lnTo>
                  <a:pt x="1" y="9229"/>
                </a:lnTo>
                <a:cubicBezTo>
                  <a:pt x="1" y="10449"/>
                  <a:pt x="997" y="11439"/>
                  <a:pt x="2217" y="11439"/>
                </a:cubicBezTo>
                <a:lnTo>
                  <a:pt x="9229" y="11439"/>
                </a:lnTo>
                <a:cubicBezTo>
                  <a:pt x="10449" y="11439"/>
                  <a:pt x="11439" y="10449"/>
                  <a:pt x="11439" y="9229"/>
                </a:cubicBezTo>
                <a:lnTo>
                  <a:pt x="11439" y="2217"/>
                </a:lnTo>
                <a:cubicBezTo>
                  <a:pt x="11439" y="997"/>
                  <a:pt x="10449" y="1"/>
                  <a:pt x="9229" y="1"/>
                </a:cubicBezTo>
                <a:close/>
              </a:path>
            </a:pathLst>
          </a:custGeom>
          <a:solidFill>
            <a:schemeClr val="bg2">
              <a:lumMod val="40000"/>
              <a:lumOff val="60000"/>
            </a:schemeClr>
          </a:solidFill>
          <a:ln>
            <a:solidFill>
              <a:schemeClr val="bg2">
                <a:lumMod val="60000"/>
                <a:lumOff val="40000"/>
              </a:schemeClr>
            </a:solidFill>
          </a:ln>
        </p:spPr>
        <p:style>
          <a:lnRef idx="1">
            <a:schemeClr val="accent2"/>
          </a:lnRef>
          <a:fillRef idx="2">
            <a:schemeClr val="accent2"/>
          </a:fillRef>
          <a:effectRef idx="1">
            <a:schemeClr val="accent2"/>
          </a:effectRef>
          <a:fontRef idx="minor">
            <a:schemeClr val="dk1"/>
          </a:fontRef>
        </p:style>
        <p:txBody>
          <a:bodyPr spcFirstLastPara="1" wrap="square" lIns="182850" tIns="182850" rIns="182850" bIns="182850" anchor="ctr" anchorCtr="0">
            <a:noAutofit/>
          </a:bodyPr>
          <a:lstStyle/>
          <a:p>
            <a:endParaRPr sz="2000" dirty="0"/>
          </a:p>
        </p:txBody>
      </p:sp>
      <p:pic>
        <p:nvPicPr>
          <p:cNvPr id="6" name="Picture 5">
            <a:extLst>
              <a:ext uri="{FF2B5EF4-FFF2-40B4-BE49-F238E27FC236}">
                <a16:creationId xmlns:a16="http://schemas.microsoft.com/office/drawing/2014/main" xmlns="" id="{BECF6AFB-04BE-9EA6-626C-4EEB0B6C4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2182779"/>
            <a:ext cx="10007600" cy="69755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8725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EEDEA"/>
        </a:solidFill>
        <a:effectLst/>
      </p:bgPr>
    </p:bg>
    <p:spTree>
      <p:nvGrpSpPr>
        <p:cNvPr id="1" name="Shape 273"/>
        <p:cNvGrpSpPr/>
        <p:nvPr/>
      </p:nvGrpSpPr>
      <p:grpSpPr>
        <a:xfrm>
          <a:off x="0" y="0"/>
          <a:ext cx="0" cy="0"/>
          <a:chOff x="0" y="0"/>
          <a:chExt cx="0" cy="0"/>
        </a:xfrm>
      </p:grpSpPr>
      <p:sp>
        <p:nvSpPr>
          <p:cNvPr id="274" name="Google Shape;274;p22"/>
          <p:cNvSpPr txBox="1"/>
          <p:nvPr/>
        </p:nvSpPr>
        <p:spPr>
          <a:xfrm>
            <a:off x="4812559" y="286847"/>
            <a:ext cx="10383898" cy="1810111"/>
          </a:xfrm>
          <a:prstGeom prst="rect">
            <a:avLst/>
          </a:prstGeom>
          <a:noFill/>
          <a:ln>
            <a:noFill/>
          </a:ln>
        </p:spPr>
        <p:txBody>
          <a:bodyPr spcFirstLastPara="1" wrap="square" lIns="0" tIns="0" rIns="0" bIns="0" anchor="t" anchorCtr="0">
            <a:spAutoFit/>
          </a:bodyPr>
          <a:lstStyle/>
          <a:p>
            <a:pPr marL="0" marR="0" lvl="0" indent="0" algn="l" rtl="0">
              <a:lnSpc>
                <a:spcPct val="116005"/>
              </a:lnSpc>
              <a:spcBef>
                <a:spcPts val="0"/>
              </a:spcBef>
              <a:spcAft>
                <a:spcPts val="0"/>
              </a:spcAft>
              <a:buNone/>
            </a:pPr>
            <a:r>
              <a:rPr lang="en-US" sz="10140" dirty="0">
                <a:solidFill>
                  <a:srgbClr val="93AEB8"/>
                </a:solidFill>
                <a:latin typeface="Cardo"/>
                <a:ea typeface="Cardo"/>
                <a:cs typeface="Cardo"/>
                <a:sym typeface="Cardo"/>
              </a:rPr>
              <a:t>Screen layouts</a:t>
            </a:r>
            <a:r>
              <a:rPr lang="en-US" sz="10140" b="0" i="0" u="none" strike="noStrike" cap="none" dirty="0">
                <a:solidFill>
                  <a:srgbClr val="93AEB8"/>
                </a:solidFill>
                <a:latin typeface="Cardo"/>
                <a:ea typeface="Cardo"/>
                <a:cs typeface="Cardo"/>
                <a:sym typeface="Cardo"/>
              </a:rPr>
              <a:t>                                                       </a:t>
            </a:r>
            <a:endParaRPr/>
          </a:p>
        </p:txBody>
      </p:sp>
      <p:grpSp>
        <p:nvGrpSpPr>
          <p:cNvPr id="281" name="Google Shape;281;p22"/>
          <p:cNvGrpSpPr/>
          <p:nvPr/>
        </p:nvGrpSpPr>
        <p:grpSpPr>
          <a:xfrm>
            <a:off x="501070" y="380694"/>
            <a:ext cx="17285861" cy="192288"/>
            <a:chOff x="0" y="-38100"/>
            <a:chExt cx="4552655" cy="50643"/>
          </a:xfrm>
        </p:grpSpPr>
        <p:sp>
          <p:nvSpPr>
            <p:cNvPr id="282" name="Google Shape;282;p22"/>
            <p:cNvSpPr/>
            <p:nvPr/>
          </p:nvSpPr>
          <p:spPr>
            <a:xfrm>
              <a:off x="0" y="0"/>
              <a:ext cx="4552655" cy="12543"/>
            </a:xfrm>
            <a:custGeom>
              <a:avLst/>
              <a:gdLst/>
              <a:ahLst/>
              <a:cxnLst/>
              <a:rect l="l" t="t" r="r" b="b"/>
              <a:pathLst>
                <a:path w="4552655" h="12543" extrusionOk="0">
                  <a:moveTo>
                    <a:pt x="0" y="0"/>
                  </a:moveTo>
                  <a:lnTo>
                    <a:pt x="4552655" y="0"/>
                  </a:lnTo>
                  <a:lnTo>
                    <a:pt x="4552655" y="12543"/>
                  </a:lnTo>
                  <a:lnTo>
                    <a:pt x="0" y="12543"/>
                  </a:lnTo>
                  <a:close/>
                </a:path>
              </a:pathLst>
            </a:custGeom>
            <a:solidFill>
              <a:srgbClr val="A8BCC4"/>
            </a:solidFill>
            <a:ln>
              <a:noFill/>
            </a:ln>
          </p:spPr>
        </p:sp>
        <p:sp>
          <p:nvSpPr>
            <p:cNvPr id="283" name="Google Shape;283;p22"/>
            <p:cNvSpPr txBox="1"/>
            <p:nvPr/>
          </p:nvSpPr>
          <p:spPr>
            <a:xfrm>
              <a:off x="0" y="-38100"/>
              <a:ext cx="4552655" cy="50643"/>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84" name="Google Shape;284;p22"/>
          <p:cNvGrpSpPr/>
          <p:nvPr/>
        </p:nvGrpSpPr>
        <p:grpSpPr>
          <a:xfrm>
            <a:off x="501070" y="9569355"/>
            <a:ext cx="17285861" cy="192288"/>
            <a:chOff x="0" y="-38100"/>
            <a:chExt cx="4552655" cy="50643"/>
          </a:xfrm>
        </p:grpSpPr>
        <p:sp>
          <p:nvSpPr>
            <p:cNvPr id="285" name="Google Shape;285;p22"/>
            <p:cNvSpPr/>
            <p:nvPr/>
          </p:nvSpPr>
          <p:spPr>
            <a:xfrm>
              <a:off x="0" y="0"/>
              <a:ext cx="4552655" cy="12543"/>
            </a:xfrm>
            <a:custGeom>
              <a:avLst/>
              <a:gdLst/>
              <a:ahLst/>
              <a:cxnLst/>
              <a:rect l="l" t="t" r="r" b="b"/>
              <a:pathLst>
                <a:path w="4552655" h="12543" extrusionOk="0">
                  <a:moveTo>
                    <a:pt x="0" y="0"/>
                  </a:moveTo>
                  <a:lnTo>
                    <a:pt x="4552655" y="0"/>
                  </a:lnTo>
                  <a:lnTo>
                    <a:pt x="4552655" y="12543"/>
                  </a:lnTo>
                  <a:lnTo>
                    <a:pt x="0" y="12543"/>
                  </a:lnTo>
                  <a:close/>
                </a:path>
              </a:pathLst>
            </a:custGeom>
            <a:solidFill>
              <a:srgbClr val="A8BCC4"/>
            </a:solidFill>
            <a:ln>
              <a:noFill/>
            </a:ln>
          </p:spPr>
        </p:sp>
        <p:sp>
          <p:nvSpPr>
            <p:cNvPr id="286" name="Google Shape;286;p22"/>
            <p:cNvSpPr txBox="1"/>
            <p:nvPr/>
          </p:nvSpPr>
          <p:spPr>
            <a:xfrm>
              <a:off x="0" y="-38100"/>
              <a:ext cx="4552655" cy="50643"/>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15" name="Content Placeholder 3" descr="Student Information 19-03-2024 10_00_57.png"/>
          <p:cNvPicPr>
            <a:picLocks noChangeAspect="1"/>
          </p:cNvPicPr>
          <p:nvPr/>
        </p:nvPicPr>
        <p:blipFill>
          <a:blip r:embed="rId3"/>
          <a:stretch>
            <a:fillRect/>
          </a:stretch>
        </p:blipFill>
        <p:spPr>
          <a:xfrm>
            <a:off x="1532085" y="2110766"/>
            <a:ext cx="15202058" cy="735874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1071</TotalTime>
  <Words>585</Words>
  <Application>Microsoft Office PowerPoint</Application>
  <PresentationFormat>Custom</PresentationFormat>
  <Paragraphs>100</Paragraphs>
  <Slides>20</Slides>
  <Notes>18</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CONNECTION TO 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PC</dc:creator>
  <cp:lastModifiedBy>admin</cp:lastModifiedBy>
  <cp:revision>112</cp:revision>
  <dcterms:modified xsi:type="dcterms:W3CDTF">2025-02-24T06:07:20Z</dcterms:modified>
</cp:coreProperties>
</file>