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3" r:id="rId3"/>
    <p:sldId id="257" r:id="rId4"/>
    <p:sldId id="258" r:id="rId5"/>
    <p:sldId id="259" r:id="rId6"/>
    <p:sldId id="273" r:id="rId7"/>
    <p:sldId id="274" r:id="rId8"/>
    <p:sldId id="275" r:id="rId9"/>
    <p:sldId id="260" r:id="rId10"/>
    <p:sldId id="264" r:id="rId11"/>
    <p:sldId id="266" r:id="rId12"/>
    <p:sldId id="265" r:id="rId13"/>
    <p:sldId id="267" r:id="rId14"/>
    <p:sldId id="269" r:id="rId15"/>
    <p:sldId id="262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9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6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14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4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5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E78283-FF40-4598-9371-444B953762C8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5FA9F-47E0-440C-AB81-6A6A8EFA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92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417" y="1306286"/>
            <a:ext cx="9177766" cy="3265714"/>
          </a:xfrm>
        </p:spPr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Giảng Viên: Cao Thanh Sơn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257" y="1500994"/>
            <a:ext cx="7402286" cy="41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28" y="1132115"/>
            <a:ext cx="7785790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4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086371"/>
            <a:ext cx="7663543" cy="43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914" y="1238617"/>
            <a:ext cx="7620000" cy="42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4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30591"/>
            <a:ext cx="7811480" cy="43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https://tinhte.vn/threads/phan-mem-day-toan-lop-5.896115/</a:t>
            </a:r>
          </a:p>
        </p:txBody>
      </p:sp>
    </p:spTree>
    <p:extLst>
      <p:ext uri="{BB962C8B-B14F-4D97-AF65-F5344CB8AC3E}">
        <p14:creationId xmlns:p14="http://schemas.microsoft.com/office/powerpoint/2010/main" val="12689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98171" y="1419089"/>
            <a:ext cx="9404350" cy="1400175"/>
          </a:xfrm>
        </p:spPr>
        <p:txBody>
          <a:bodyPr/>
          <a:lstStyle/>
          <a:p>
            <a:r>
              <a:rPr lang="vi-VN" dirty="0" smtClean="0"/>
              <a:t>Em Xin Chân Thành Cảm 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883" y="2033323"/>
            <a:ext cx="9404723" cy="1400530"/>
          </a:xfrm>
        </p:spPr>
        <p:txBody>
          <a:bodyPr/>
          <a:lstStyle/>
          <a:p>
            <a:r>
              <a:rPr lang="vi-VN" dirty="0" smtClean="0"/>
              <a:t>Sinh Viên: Lê Văn Thân</a:t>
            </a:r>
            <a:br>
              <a:rPr lang="vi-VN" dirty="0" smtClean="0"/>
            </a:br>
            <a:r>
              <a:rPr lang="vi-VN" dirty="0" smtClean="0"/>
              <a:t>Mssv: 155D4802010236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 Narrow" panose="020B0606020202030204" pitchFamily="34" charset="0"/>
              </a:rPr>
              <a:t>Đề</a:t>
            </a:r>
            <a:r>
              <a:rPr lang="en-US" b="1" dirty="0" smtClean="0">
                <a:latin typeface="Arial Narrow" panose="020B0606020202030204" pitchFamily="34" charset="0"/>
              </a:rPr>
              <a:t> </a:t>
            </a:r>
            <a:r>
              <a:rPr lang="en-US" b="1" dirty="0" err="1" smtClean="0">
                <a:latin typeface="Arial Narrow" panose="020B0606020202030204" pitchFamily="34" charset="0"/>
              </a:rPr>
              <a:t>tài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3226526"/>
            <a:ext cx="9601196" cy="2649342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2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8215"/>
            <a:ext cx="9404723" cy="1400530"/>
          </a:xfrm>
        </p:spPr>
        <p:txBody>
          <a:bodyPr/>
          <a:lstStyle/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662519"/>
            <a:ext cx="8946541" cy="20009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Trò Chơi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Hỗ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trợ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Toán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cho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học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sinh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Stencil" panose="040409050D0802020404" pitchFamily="82" charset="0"/>
                <a:cs typeface="Times New Roman" panose="02020603050405020304" pitchFamily="18" charset="0"/>
              </a:rPr>
              <a:t>lớp</a:t>
            </a:r>
            <a:r>
              <a:rPr lang="en-US" sz="2400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5</a:t>
            </a:r>
            <a:endParaRPr lang="en-US" sz="24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6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Nội Dung Dự 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Tạo Giao Diện:</a:t>
            </a:r>
          </a:p>
          <a:p>
            <a:r>
              <a:rPr lang="vi-VN" dirty="0" smtClean="0"/>
              <a:t>- Màu Sắc Tươi Sáng</a:t>
            </a:r>
          </a:p>
          <a:p>
            <a:r>
              <a:rPr lang="vi-VN" dirty="0" smtClean="0"/>
              <a:t>- Giao Diện Dễ Nhìn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Thời Gian Dự Kiến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244762"/>
          </a:xfrm>
        </p:spPr>
        <p:txBody>
          <a:bodyPr>
            <a:normAutofit/>
          </a:bodyPr>
          <a:lstStyle/>
          <a:p>
            <a:pPr algn="ctr"/>
            <a:r>
              <a:rPr lang="vi-VN" sz="2800" dirty="0" smtClean="0"/>
              <a:t>-30 Ngày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96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1 Số Hình Ảnh Dự Kiến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9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1495588"/>
            <a:ext cx="7053943" cy="39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7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49</TotalTime>
  <Words>85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Arial Narrow</vt:lpstr>
      <vt:lpstr>Century Gothic</vt:lpstr>
      <vt:lpstr>Stencil</vt:lpstr>
      <vt:lpstr>Times New Roman</vt:lpstr>
      <vt:lpstr>Wingdings 3</vt:lpstr>
      <vt:lpstr>Ion</vt:lpstr>
      <vt:lpstr>Báo Cáo: Giao Diện Người Máy Giảng Viên: Cao Thanh Sơn</vt:lpstr>
      <vt:lpstr>Sinh Viên: Lê Văn Thân Mssv: 155D4802010236</vt:lpstr>
      <vt:lpstr>Đề tài</vt:lpstr>
      <vt:lpstr>Tên trò chơi</vt:lpstr>
      <vt:lpstr>Mục đích đề tài </vt:lpstr>
      <vt:lpstr>Nội Dung Dự Kiến</vt:lpstr>
      <vt:lpstr>Thời Gian Dự Kiến</vt:lpstr>
      <vt:lpstr>1 Số Hình Ảnh Dự Kiến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Tài Liêu Tham Khảo</vt:lpstr>
      <vt:lpstr>Em Xin Chân Thành 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Cáo: Giao Diện Người Máy</dc:title>
  <dc:creator>lê hợp</dc:creator>
  <cp:lastModifiedBy>lê hợp</cp:lastModifiedBy>
  <cp:revision>10</cp:revision>
  <dcterms:created xsi:type="dcterms:W3CDTF">2019-03-05T03:54:33Z</dcterms:created>
  <dcterms:modified xsi:type="dcterms:W3CDTF">2019-04-16T02:52:00Z</dcterms:modified>
</cp:coreProperties>
</file>