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8" r:id="rId6"/>
    <p:sldId id="267" r:id="rId7"/>
    <p:sldId id="263" r:id="rId8"/>
    <p:sldId id="264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2AE1F-0DCF-435B-9E79-FEAAB75869A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B552C-98DC-4760-8D60-F849319DE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8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B552C-98DC-4760-8D60-F849319DE23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21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rPr/>
              <a:pPr/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4"/>
            <a:srcRect/>
            <a:stretch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932688" y="1537920"/>
            <a:ext cx="10552176" cy="531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72000" indent="0" algn="ctr">
              <a:lnSpc>
                <a:spcPct val="200000"/>
              </a:lnSpc>
              <a:spcBef>
                <a:spcPts val="0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2000" indent="0" algn="ctr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</a:rPr>
              <a:t>P.Bharath</a:t>
            </a:r>
            <a:r>
              <a:rPr lang="en-IN" sz="1800" spc="-1" dirty="0">
                <a:solidFill>
                  <a:srgbClr val="000000"/>
                </a:solidFill>
                <a:latin typeface="Arial"/>
              </a:rPr>
              <a:t> 2410030313</a:t>
            </a:r>
          </a:p>
          <a:p>
            <a:pPr marL="72000" indent="0" algn="ctr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</a:rPr>
              <a:t>S.Thanveesh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</a:rPr>
              <a:t> 2410030419</a:t>
            </a:r>
          </a:p>
          <a:p>
            <a:pPr marL="72000" indent="0" algn="ctr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IN" sz="1800" spc="-1" dirty="0" err="1">
                <a:solidFill>
                  <a:srgbClr val="000000"/>
                </a:solidFill>
                <a:latin typeface="Arial"/>
              </a:rPr>
              <a:t>T.Nishanth</a:t>
            </a:r>
            <a:r>
              <a:rPr lang="en-IN" sz="1800" spc="-1" dirty="0">
                <a:solidFill>
                  <a:srgbClr val="000000"/>
                </a:solidFill>
                <a:latin typeface="Arial"/>
              </a:rPr>
              <a:t> 2410030462</a:t>
            </a:r>
          </a:p>
          <a:p>
            <a:pPr marL="72000" indent="0" algn="ctr">
              <a:lnSpc>
                <a:spcPct val="120000"/>
              </a:lnSpc>
              <a:spcBef>
                <a:spcPts val="0"/>
              </a:spcBef>
              <a:buNone/>
              <a:tabLst>
                <a:tab pos="0" algn="l"/>
              </a:tabLst>
            </a:pPr>
            <a:r>
              <a:rPr lang="en-IN" sz="1800" b="0" strike="noStrike" spc="-1" dirty="0" err="1">
                <a:solidFill>
                  <a:srgbClr val="000000"/>
                </a:solidFill>
                <a:latin typeface="Arial"/>
              </a:rPr>
              <a:t>G.Chandrakanth</a:t>
            </a:r>
            <a:r>
              <a:rPr lang="en-IN" sz="1800" b="0" strike="noStrike" spc="-1" dirty="0">
                <a:solidFill>
                  <a:srgbClr val="000000"/>
                </a:solidFill>
                <a:latin typeface="Arial"/>
              </a:rPr>
              <a:t> 2410030052</a:t>
            </a: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Dr. Pavan Kumar Pagadala</a:t>
            </a: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68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 Light"/>
              </a:rPr>
              <a:t>Review-3 on</a:t>
            </a:r>
            <a:br>
              <a:rPr sz="4000" dirty="0"/>
            </a:br>
            <a:r>
              <a:rPr lang="en-US" sz="4000" dirty="0"/>
              <a:t>Carbon Sense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Design (diagrams)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Sense is a platform/tool to track, monitor, and reduce carbon emissions from various human activities.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 the increasing concern of climate change and global warming caused by excessive greenhouse gas emissions.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individuals and organizations quantify their carbon footprint through daily activities like transportation, energy use, and consumption patterns.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sustainable practices by providing actionable insights and carbon reduction recommendations.</a:t>
            </a:r>
          </a:p>
          <a:p>
            <a:pPr marL="0" indent="0">
              <a:spcBef>
                <a:spcPts val="1001"/>
              </a:spcBef>
              <a:buClr>
                <a:srgbClr val="000000"/>
              </a:buCl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Carbon Footprint: Accurately calculate carbon emissions for users based on activities.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Awareness: Educate users about the environmental impact of their daily choices.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Sustainability: Suggest eco-friendly alternatives to reduce emissions.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Provide dashboards and reports for easy understanding of emissions trends.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Support: Enable organizations to adopt greener policies and track progress.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0850-9890-CBFE-7D2D-288101DF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/ Architecture / Algorithm / Technique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B134A-A269-C9EB-9DA0-86DE65E876A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2632" y="1418400"/>
            <a:ext cx="11341728" cy="4557672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activity data (transport, electricity, travel).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emission factors to calculate carbon output for each activity.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data to show daily, weekly, and monthly carbon footprints.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recommendations for reduction.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(Web/Mobile App): Input data, view reports.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Store user activities and emissions.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Calculation Engine: Algorithm applies emission factors.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Visualization Module: Charts, graphs, and insights.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Algorithm/Technique: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→ Emission Factor Lookup → Carbon Calculation → Aggregation → Feedback/Recommendation.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AI/ML model to predict future emissions and suggest optimal actions.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88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/>
              </a:rPr>
              <a:t>Designs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6320" y="1325520"/>
            <a:ext cx="11498400" cy="485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Diagram: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→ Input Activities → Calculation Engine → Database → Visualization Module → Recommendations.</a:t>
            </a:r>
          </a:p>
          <a:p>
            <a:pPr marL="457200" lvl="1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Mockup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with total emissions, category-wise breakdown, and reduction tips.</a:t>
            </a:r>
          </a:p>
        </p:txBody>
      </p:sp>
      <p:pic>
        <p:nvPicPr>
          <p:cNvPr id="4" name="Picture 2" descr="Generated image">
            <a:extLst>
              <a:ext uri="{FF2B5EF4-FFF2-40B4-BE49-F238E27FC236}">
                <a16:creationId xmlns:a16="http://schemas.microsoft.com/office/drawing/2014/main" id="{79141DDC-3919-E48D-6922-9A4EE0F1D5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" t="32818" r="118" b="29102"/>
          <a:stretch>
            <a:fillRect/>
          </a:stretch>
        </p:blipFill>
        <p:spPr bwMode="auto">
          <a:xfrm>
            <a:off x="2039112" y="3959352"/>
            <a:ext cx="775487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7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360" y="365040"/>
            <a:ext cx="1099296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686318-92D3-4C5A-8E33-E8858AC949D8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691896" y="2459503"/>
            <a:ext cx="7766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Intergovernmental Panel on Climate Change (IPCC)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Carbon Footprint Ltd, “Carbon Footprint Calculator”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 Cycle Assessment Methodologies, ISO 14040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on carbon emission tracking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Cleaner Production, Sustainable Energy Reviews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425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inter-regular</vt:lpstr>
      <vt:lpstr>Symbol</vt:lpstr>
      <vt:lpstr>Times New Roman</vt:lpstr>
      <vt:lpstr>Wingdings</vt:lpstr>
      <vt:lpstr>Office Theme</vt:lpstr>
      <vt:lpstr>Review-3 on Carbon Sense</vt:lpstr>
      <vt:lpstr>Overview</vt:lpstr>
      <vt:lpstr>Introduction</vt:lpstr>
      <vt:lpstr>Objectives of the Project</vt:lpstr>
      <vt:lpstr>Proposed Methodology / Architecture / Algorithm / Technique </vt:lpstr>
      <vt:lpstr>Designs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creator>Chiranjeevi Lect</dc:creator>
  <cp:lastModifiedBy>Thanveesh S</cp:lastModifiedBy>
  <cp:revision>17</cp:revision>
  <dcterms:created xsi:type="dcterms:W3CDTF">2023-08-05T05:18:30Z</dcterms:created>
  <dcterms:modified xsi:type="dcterms:W3CDTF">2025-09-24T09:22:45Z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