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Low angle exterior view of a modern building facade covered with aluminum discs under a clear, blue sky"/>
          <p:cNvSpPr/>
          <p:nvPr>
            <p:ph type="pic" sz="quarter" idx="21"/>
          </p:nvPr>
        </p:nvSpPr>
        <p:spPr>
          <a:xfrm>
            <a:off x="15417800" y="1270000"/>
            <a:ext cx="8144934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Low angle view of a modern, curved building under a cloudy sky"/>
          <p:cNvSpPr/>
          <p:nvPr>
            <p:ph type="pic" sz="quarter" idx="22"/>
          </p:nvPr>
        </p:nvSpPr>
        <p:spPr>
          <a:xfrm>
            <a:off x="15443200" y="7086600"/>
            <a:ext cx="8138580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View from inside a modern white building with glass panels, looking up to a bright, partly cloudy sky"/>
          <p:cNvSpPr/>
          <p:nvPr>
            <p:ph type="pic" idx="23"/>
          </p:nvPr>
        </p:nvSpPr>
        <p:spPr>
          <a:xfrm>
            <a:off x="-124635" y="1270000"/>
            <a:ext cx="16840169" cy="112437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Low angle view of the Azadi Tower in Tehran, Iran against a clear, bright sky"/>
          <p:cNvSpPr/>
          <p:nvPr>
            <p:ph type="pic" idx="21"/>
          </p:nvPr>
        </p:nvSpPr>
        <p:spPr>
          <a:xfrm>
            <a:off x="0" y="-1282700"/>
            <a:ext cx="24384000" cy="16281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View from inside a stone structure, looking out toward stairs and a clear, blue sky"/>
          <p:cNvSpPr/>
          <p:nvPr>
            <p:ph type="pic" idx="21"/>
          </p:nvPr>
        </p:nvSpPr>
        <p:spPr>
          <a:xfrm>
            <a:off x="0" y="-1270000"/>
            <a:ext cx="24384000" cy="16272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 modern white building with glass panels against a clear, blue sky"/>
          <p:cNvSpPr/>
          <p:nvPr>
            <p:ph type="pic" idx="21"/>
          </p:nvPr>
        </p:nvSpPr>
        <p:spPr>
          <a:xfrm>
            <a:off x="92710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Small section of a modern shell bridge in Qingdao, Shandong, China with a partly cloudy sky above"/>
          <p:cNvSpPr/>
          <p:nvPr>
            <p:ph type="pic" idx="22"/>
          </p:nvPr>
        </p:nvSpPr>
        <p:spPr>
          <a:xfrm>
            <a:off x="9271000" y="1263848"/>
            <a:ext cx="16773843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logo-no-background.png" descr="logo-no-background.png"/>
          <p:cNvPicPr>
            <a:picLocks noChangeAspect="1"/>
          </p:cNvPicPr>
          <p:nvPr/>
        </p:nvPicPr>
        <p:blipFill>
          <a:blip r:embed="rId3">
            <a:extLst/>
          </a:blip>
          <a:srcRect l="0" t="0" r="0" b="6578"/>
          <a:stretch>
            <a:fillRect/>
          </a:stretch>
        </p:blipFill>
        <p:spPr>
          <a:xfrm>
            <a:off x="5842000" y="3551376"/>
            <a:ext cx="12700000" cy="5172924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Blockchain-Based Hotel Access and Stream-Pay Rental Service"/>
          <p:cNvSpPr txBox="1"/>
          <p:nvPr/>
        </p:nvSpPr>
        <p:spPr>
          <a:xfrm>
            <a:off x="1522189" y="9712481"/>
            <a:ext cx="21339621" cy="944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b="1" sz="5500">
                <a:solidFill>
                  <a:srgbClr val="94BFCB"/>
                </a:solidFill>
              </a:defRPr>
            </a:lvl1pPr>
          </a:lstStyle>
          <a:p>
            <a:pPr/>
            <a:r>
              <a:t>Blockchain-Based Hotel Access and Stream-Pay Rental Service</a:t>
            </a:r>
          </a:p>
        </p:txBody>
      </p:sp>
      <p:sp>
        <p:nvSpPr>
          <p:cNvPr id="153" name="Kyle Huang, Harold Than, Rose Zhao (The BlockStreamers)"/>
          <p:cNvSpPr txBox="1"/>
          <p:nvPr/>
        </p:nvSpPr>
        <p:spPr>
          <a:xfrm>
            <a:off x="5708675" y="11953097"/>
            <a:ext cx="12966650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b="1" sz="3600">
                <a:solidFill>
                  <a:srgbClr val="1E3E64"/>
                </a:solidFill>
              </a:defRPr>
            </a:lvl1pPr>
          </a:lstStyle>
          <a:p>
            <a:pPr/>
            <a:r>
              <a:t>Kyle Huang, Harold Than, Rose Zhao (The BlockStreamers)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roblem"/>
          <p:cNvSpPr txBox="1"/>
          <p:nvPr>
            <p:ph type="body" sz="half" idx="1"/>
          </p:nvPr>
        </p:nvSpPr>
        <p:spPr>
          <a:xfrm>
            <a:off x="1206500" y="-36661"/>
            <a:ext cx="21971000" cy="3874314"/>
          </a:xfrm>
          <a:prstGeom prst="rect">
            <a:avLst/>
          </a:prstGeom>
        </p:spPr>
        <p:txBody>
          <a:bodyPr/>
          <a:lstStyle/>
          <a:p>
            <a:pPr/>
            <a:r>
              <a:t>Problem</a:t>
            </a:r>
          </a:p>
        </p:txBody>
      </p:sp>
      <p:pic>
        <p:nvPicPr>
          <p:cNvPr id="156" name="hotel-girl-receptionist-answers-questions-traveler-guest-reception-desk-flay-design-vector-illustration-109930360.jpeg" descr="hotel-girl-receptionist-answers-questions-traveler-guest-reception-desk-flay-design-vector-illustration-109930360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01182" y="3643669"/>
            <a:ext cx="10160001" cy="762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istockphoto-1212046399-612x612.jpeg" descr="istockphoto-1212046399-612x612.jpeg"/>
          <p:cNvPicPr>
            <a:picLocks noChangeAspect="1"/>
          </p:cNvPicPr>
          <p:nvPr/>
        </p:nvPicPr>
        <p:blipFill>
          <a:blip r:embed="rId3">
            <a:extLst/>
          </a:blip>
          <a:srcRect l="0" t="0" r="32030" b="0"/>
          <a:stretch>
            <a:fillRect/>
          </a:stretch>
        </p:blipFill>
        <p:spPr>
          <a:xfrm>
            <a:off x="12714681" y="3643669"/>
            <a:ext cx="10257817" cy="76198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logo-no-background.png" descr="logo-no-backgroun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2000" y="4089400"/>
            <a:ext cx="12700000" cy="5537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48368" y="-39024"/>
            <a:ext cx="18287264" cy="146205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Booking Process…"/>
          <p:cNvSpPr txBox="1"/>
          <p:nvPr>
            <p:ph type="body" idx="1"/>
          </p:nvPr>
        </p:nvSpPr>
        <p:spPr>
          <a:xfrm>
            <a:off x="1206500" y="2861948"/>
            <a:ext cx="14232400" cy="9643186"/>
          </a:xfrm>
          <a:prstGeom prst="rect">
            <a:avLst/>
          </a:prstGeom>
        </p:spPr>
        <p:txBody>
          <a:bodyPr/>
          <a:lstStyle/>
          <a:p>
            <a:pPr marL="463295" indent="-463295" defTabSz="1853137">
              <a:spcBef>
                <a:spcPts val="3400"/>
              </a:spcBef>
              <a:defRPr sz="3648"/>
            </a:pPr>
            <a:r>
              <a:t>Booking Process</a:t>
            </a:r>
          </a:p>
          <a:p>
            <a:pPr lvl="1" marL="926591" indent="-463295" defTabSz="1853137">
              <a:spcBef>
                <a:spcPts val="3400"/>
              </a:spcBef>
              <a:defRPr sz="3648"/>
            </a:pPr>
            <a:r>
              <a:t>Decentralized hotel booking platform using smart contract</a:t>
            </a:r>
          </a:p>
          <a:p>
            <a:pPr marL="463295" indent="-463295" defTabSz="1853137">
              <a:spcBef>
                <a:spcPts val="3400"/>
              </a:spcBef>
              <a:defRPr sz="3648"/>
            </a:pPr>
            <a:r>
              <a:t>Payment and confirmation</a:t>
            </a:r>
          </a:p>
          <a:p>
            <a:pPr lvl="1" marL="926591" indent="-463295" defTabSz="1853137">
              <a:spcBef>
                <a:spcPts val="3400"/>
              </a:spcBef>
              <a:defRPr sz="3648"/>
            </a:pPr>
            <a:r>
              <a:t>Blockchain Wallet “Stream” Payment - built on top of Superfluid</a:t>
            </a:r>
          </a:p>
          <a:p>
            <a:pPr lvl="1" marL="926591" indent="-463295" defTabSz="1853137">
              <a:spcBef>
                <a:spcPts val="3400"/>
              </a:spcBef>
              <a:defRPr sz="3648"/>
            </a:pPr>
            <a:r>
              <a:t>Initiate recurring payments, paid out by the second</a:t>
            </a:r>
          </a:p>
          <a:p>
            <a:pPr lvl="2" marL="1389888" indent="-463295" defTabSz="1853137">
              <a:spcBef>
                <a:spcPts val="3400"/>
              </a:spcBef>
              <a:defRPr sz="3648"/>
            </a:pPr>
            <a:r>
              <a:t>Traditional Banking cannot achieve that </a:t>
            </a:r>
          </a:p>
          <a:p>
            <a:pPr lvl="1" marL="926591" indent="-463295" defTabSz="1853137">
              <a:spcBef>
                <a:spcPts val="3400"/>
              </a:spcBef>
              <a:defRPr sz="3648"/>
            </a:pPr>
            <a:r>
              <a:t>Direct payment system with no specialized infrastructure cost</a:t>
            </a:r>
          </a:p>
          <a:p>
            <a:pPr marL="463295" indent="-463295" defTabSz="1853137">
              <a:spcBef>
                <a:spcPts val="3400"/>
              </a:spcBef>
              <a:defRPr sz="3648"/>
            </a:pPr>
            <a:r>
              <a:t>Room Access</a:t>
            </a:r>
          </a:p>
          <a:p>
            <a:pPr lvl="1" marL="926591" indent="-463295" defTabSz="1853137">
              <a:spcBef>
                <a:spcPts val="3400"/>
              </a:spcBef>
              <a:defRPr sz="3648"/>
            </a:pPr>
            <a:r>
              <a:t>Smartphone app, IoT-enabled smart lock</a:t>
            </a:r>
          </a:p>
          <a:p>
            <a:pPr lvl="1" marL="926591" indent="-463295" defTabSz="1853137">
              <a:spcBef>
                <a:spcPts val="3400"/>
              </a:spcBef>
              <a:defRPr sz="3648"/>
            </a:pPr>
            <a:r>
              <a:t>Blockchain Wallet acts as secure ID-authentication </a:t>
            </a:r>
          </a:p>
        </p:txBody>
      </p:sp>
      <p:sp>
        <p:nvSpPr>
          <p:cNvPr id="164" name="Technology Flow"/>
          <p:cNvSpPr txBox="1"/>
          <p:nvPr>
            <p:ph type="title"/>
          </p:nvPr>
        </p:nvSpPr>
        <p:spPr>
          <a:xfrm>
            <a:off x="1206500" y="1079500"/>
            <a:ext cx="20769691" cy="1435100"/>
          </a:xfrm>
          <a:prstGeom prst="rect">
            <a:avLst/>
          </a:prstGeom>
        </p:spPr>
        <p:txBody>
          <a:bodyPr/>
          <a:lstStyle/>
          <a:p>
            <a:pPr/>
            <a:r>
              <a:t>Technology Flow</a:t>
            </a:r>
          </a:p>
        </p:txBody>
      </p:sp>
      <p:pic>
        <p:nvPicPr>
          <p:cNvPr id="16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20362" y="6763063"/>
            <a:ext cx="7277101" cy="45670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720362" y="4037012"/>
            <a:ext cx="7277101" cy="2070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takeholder: blockchain rental servi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Stakeholder: blockchain rental services</a:t>
            </a:r>
          </a:p>
        </p:txBody>
      </p:sp>
      <p:sp>
        <p:nvSpPr>
          <p:cNvPr id="169" name="benefits to property owners, renters, and the overall rental marke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17244">
              <a:defRPr sz="5445"/>
            </a:lvl1pPr>
          </a:lstStyle>
          <a:p>
            <a:pPr/>
            <a:r>
              <a:t>benefits to property owners, renters, and the overall rental market</a:t>
            </a:r>
          </a:p>
        </p:txBody>
      </p:sp>
      <p:sp>
        <p:nvSpPr>
          <p:cNvPr id="170" name="To Owners:…"/>
          <p:cNvSpPr txBox="1"/>
          <p:nvPr>
            <p:ph type="body" idx="1"/>
          </p:nvPr>
        </p:nvSpPr>
        <p:spPr>
          <a:xfrm>
            <a:off x="1206500" y="4046246"/>
            <a:ext cx="23101778" cy="8458270"/>
          </a:xfrm>
          <a:prstGeom prst="rect">
            <a:avLst/>
          </a:prstGeom>
        </p:spPr>
        <p:txBody>
          <a:bodyPr/>
          <a:lstStyle/>
          <a:p>
            <a:pPr marL="390143" indent="-390143" defTabSz="1560536">
              <a:spcBef>
                <a:spcPts val="2800"/>
              </a:spcBef>
              <a:defRPr sz="3072"/>
            </a:pPr>
            <a:r>
              <a:t>To Owners:</a:t>
            </a:r>
          </a:p>
          <a:p>
            <a:pPr lvl="1" marL="780287" indent="-390143" defTabSz="1560536">
              <a:spcBef>
                <a:spcPts val="2800"/>
              </a:spcBef>
              <a:defRPr sz="3072"/>
            </a:pPr>
            <a:r>
              <a:t>Secure real-time transfer with no bank fees</a:t>
            </a:r>
          </a:p>
          <a:p>
            <a:pPr lvl="1" marL="780287" indent="-390143" defTabSz="1560536">
              <a:spcBef>
                <a:spcPts val="2800"/>
              </a:spcBef>
              <a:defRPr sz="3072"/>
            </a:pPr>
            <a:r>
              <a:t>Cost reduction (labor and infrastructure)</a:t>
            </a:r>
          </a:p>
          <a:p>
            <a:pPr marL="390143" indent="-390143" defTabSz="1560536">
              <a:spcBef>
                <a:spcPts val="2800"/>
              </a:spcBef>
              <a:defRPr sz="3072"/>
            </a:pPr>
            <a:r>
              <a:t>To renters:</a:t>
            </a:r>
          </a:p>
          <a:p>
            <a:pPr lvl="1" marL="780287" indent="-390143" defTabSz="1560536">
              <a:spcBef>
                <a:spcPts val="2800"/>
              </a:spcBef>
              <a:defRPr sz="3072"/>
            </a:pPr>
            <a:r>
              <a:t>No pre-payment, flexible time subscriptions</a:t>
            </a:r>
          </a:p>
          <a:p>
            <a:pPr lvl="1" marL="780287" indent="-390143" defTabSz="1560536">
              <a:spcBef>
                <a:spcPts val="2800"/>
              </a:spcBef>
              <a:defRPr sz="3072"/>
            </a:pPr>
            <a:r>
              <a:t>Reduce check-in waiting time</a:t>
            </a:r>
          </a:p>
          <a:p>
            <a:pPr lvl="1" marL="780287" indent="-390143" defTabSz="1560536">
              <a:spcBef>
                <a:spcPts val="2800"/>
              </a:spcBef>
              <a:defRPr sz="3072"/>
            </a:pPr>
            <a:r>
              <a:t>Improve access security</a:t>
            </a:r>
          </a:p>
          <a:p>
            <a:pPr lvl="1" marL="780287" indent="-390143" defTabSz="1560536">
              <a:spcBef>
                <a:spcPts val="2800"/>
              </a:spcBef>
              <a:defRPr sz="3072"/>
            </a:pPr>
            <a:r>
              <a:t>Service Personalization</a:t>
            </a:r>
          </a:p>
          <a:p>
            <a:pPr marL="390143" indent="-390143" defTabSz="1560536">
              <a:spcBef>
                <a:spcPts val="2800"/>
              </a:spcBef>
              <a:defRPr sz="3072"/>
            </a:pPr>
            <a:r>
              <a:t>Overall market:</a:t>
            </a:r>
          </a:p>
          <a:p>
            <a:pPr lvl="1" marL="780287" indent="-390143" defTabSz="1560536">
              <a:spcBef>
                <a:spcPts val="2800"/>
              </a:spcBef>
              <a:defRPr sz="3072"/>
            </a:pPr>
            <a:r>
              <a:t>Decentralization and user control</a:t>
            </a:r>
          </a:p>
          <a:p>
            <a:pPr lvl="1" marL="780287" indent="-390143" defTabSz="1560536">
              <a:spcBef>
                <a:spcPts val="2800"/>
              </a:spcBef>
              <a:defRPr sz="3072"/>
            </a:pPr>
            <a:r>
              <a:t>Transparency and trust </a:t>
            </a:r>
          </a:p>
        </p:txBody>
      </p:sp>
      <p:pic>
        <p:nvPicPr>
          <p:cNvPr id="17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00021" y="4566510"/>
            <a:ext cx="10160001" cy="762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Impact: blockchain rental servi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Impact: blockchain rental services</a:t>
            </a:r>
          </a:p>
        </p:txBody>
      </p:sp>
      <p:sp>
        <p:nvSpPr>
          <p:cNvPr id="174" name="can revolutionize the way people access and manage rental properties, vehicles, and equipmen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561340">
              <a:defRPr sz="3740"/>
            </a:lvl1pPr>
          </a:lstStyle>
          <a:p>
            <a:pPr/>
            <a:r>
              <a:t>can revolutionize the way people access and manage rental properties, vehicles, and equipment</a:t>
            </a:r>
          </a:p>
        </p:txBody>
      </p:sp>
      <p:sp>
        <p:nvSpPr>
          <p:cNvPr id="175" name="Decentralized rental platforms…"/>
          <p:cNvSpPr txBox="1"/>
          <p:nvPr>
            <p:ph type="body" idx="1"/>
          </p:nvPr>
        </p:nvSpPr>
        <p:spPr>
          <a:xfrm>
            <a:off x="1206500" y="4594376"/>
            <a:ext cx="21971000" cy="8256012"/>
          </a:xfrm>
          <a:prstGeom prst="rect">
            <a:avLst/>
          </a:prstGeom>
        </p:spPr>
        <p:txBody>
          <a:bodyPr/>
          <a:lstStyle/>
          <a:p>
            <a:pPr/>
            <a:r>
              <a:t>Decentralized rental platforms</a:t>
            </a:r>
          </a:p>
          <a:p>
            <a:pPr/>
            <a:r>
              <a:t>Secure identity verification</a:t>
            </a:r>
          </a:p>
          <a:p>
            <a:pPr/>
            <a:r>
              <a:t>Transparent rental history</a:t>
            </a:r>
          </a:p>
          <a:p>
            <a:pPr/>
            <a:r>
              <a:t>Tokenized rental payments</a:t>
            </a:r>
          </a:p>
          <a:p>
            <a:pPr/>
            <a:r>
              <a:t>IoT and smart contracts</a:t>
            </a:r>
          </a:p>
          <a:p>
            <a:pPr/>
            <a:r>
              <a:t>Reward and loyalty programs</a:t>
            </a:r>
          </a:p>
        </p:txBody>
      </p:sp>
      <p:sp>
        <p:nvSpPr>
          <p:cNvPr id="176" name="Park"/>
          <p:cNvSpPr/>
          <p:nvPr/>
        </p:nvSpPr>
        <p:spPr>
          <a:xfrm>
            <a:off x="13615728" y="4898804"/>
            <a:ext cx="1766587" cy="17682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963" y="0"/>
                </a:moveTo>
                <a:cubicBezTo>
                  <a:pt x="2669" y="0"/>
                  <a:pt x="0" y="2664"/>
                  <a:pt x="0" y="5956"/>
                </a:cubicBezTo>
                <a:cubicBezTo>
                  <a:pt x="0" y="8946"/>
                  <a:pt x="2204" y="11423"/>
                  <a:pt x="5077" y="11850"/>
                </a:cubicBezTo>
                <a:lnTo>
                  <a:pt x="4564" y="18406"/>
                </a:lnTo>
                <a:lnTo>
                  <a:pt x="5779" y="18406"/>
                </a:lnTo>
                <a:lnTo>
                  <a:pt x="6147" y="18406"/>
                </a:lnTo>
                <a:lnTo>
                  <a:pt x="7363" y="18406"/>
                </a:lnTo>
                <a:lnTo>
                  <a:pt x="6849" y="11850"/>
                </a:lnTo>
                <a:cubicBezTo>
                  <a:pt x="9723" y="11423"/>
                  <a:pt x="11927" y="8946"/>
                  <a:pt x="11927" y="5956"/>
                </a:cubicBezTo>
                <a:cubicBezTo>
                  <a:pt x="11927" y="2664"/>
                  <a:pt x="9258" y="0"/>
                  <a:pt x="5963" y="0"/>
                </a:cubicBezTo>
                <a:close/>
                <a:moveTo>
                  <a:pt x="10943" y="13317"/>
                </a:moveTo>
                <a:lnTo>
                  <a:pt x="10943" y="16199"/>
                </a:lnTo>
                <a:lnTo>
                  <a:pt x="10311" y="16199"/>
                </a:lnTo>
                <a:lnTo>
                  <a:pt x="10311" y="17111"/>
                </a:lnTo>
                <a:lnTo>
                  <a:pt x="10943" y="17111"/>
                </a:lnTo>
                <a:lnTo>
                  <a:pt x="10943" y="18406"/>
                </a:lnTo>
                <a:lnTo>
                  <a:pt x="11716" y="18406"/>
                </a:lnTo>
                <a:lnTo>
                  <a:pt x="11716" y="17111"/>
                </a:lnTo>
                <a:lnTo>
                  <a:pt x="20223" y="17111"/>
                </a:lnTo>
                <a:lnTo>
                  <a:pt x="20223" y="18406"/>
                </a:lnTo>
                <a:lnTo>
                  <a:pt x="20952" y="18406"/>
                </a:lnTo>
                <a:lnTo>
                  <a:pt x="20952" y="17111"/>
                </a:lnTo>
                <a:lnTo>
                  <a:pt x="21583" y="17111"/>
                </a:lnTo>
                <a:lnTo>
                  <a:pt x="21583" y="16199"/>
                </a:lnTo>
                <a:lnTo>
                  <a:pt x="20952" y="16199"/>
                </a:lnTo>
                <a:lnTo>
                  <a:pt x="20952" y="13317"/>
                </a:lnTo>
                <a:lnTo>
                  <a:pt x="10943" y="13317"/>
                </a:lnTo>
                <a:close/>
                <a:moveTo>
                  <a:pt x="11716" y="14229"/>
                </a:moveTo>
                <a:lnTo>
                  <a:pt x="20228" y="14229"/>
                </a:lnTo>
                <a:lnTo>
                  <a:pt x="20228" y="14737"/>
                </a:lnTo>
                <a:lnTo>
                  <a:pt x="11716" y="14737"/>
                </a:lnTo>
                <a:lnTo>
                  <a:pt x="11716" y="14229"/>
                </a:lnTo>
                <a:close/>
                <a:moveTo>
                  <a:pt x="11716" y="15649"/>
                </a:moveTo>
                <a:lnTo>
                  <a:pt x="20223" y="15649"/>
                </a:lnTo>
                <a:lnTo>
                  <a:pt x="20223" y="16199"/>
                </a:lnTo>
                <a:lnTo>
                  <a:pt x="11716" y="16199"/>
                </a:lnTo>
                <a:lnTo>
                  <a:pt x="11716" y="15649"/>
                </a:lnTo>
                <a:close/>
                <a:moveTo>
                  <a:pt x="0" y="19184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184"/>
                </a:lnTo>
                <a:lnTo>
                  <a:pt x="0" y="19184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7" name="Weightlifting"/>
          <p:cNvSpPr/>
          <p:nvPr/>
        </p:nvSpPr>
        <p:spPr>
          <a:xfrm>
            <a:off x="18842528" y="5270925"/>
            <a:ext cx="2610070" cy="1077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641" y="0"/>
                </a:moveTo>
                <a:cubicBezTo>
                  <a:pt x="4436" y="0"/>
                  <a:pt x="4268" y="407"/>
                  <a:pt x="4268" y="904"/>
                </a:cubicBezTo>
                <a:lnTo>
                  <a:pt x="4268" y="3980"/>
                </a:lnTo>
                <a:cubicBezTo>
                  <a:pt x="4241" y="3967"/>
                  <a:pt x="4214" y="3952"/>
                  <a:pt x="4187" y="3952"/>
                </a:cubicBezTo>
                <a:lnTo>
                  <a:pt x="2605" y="3952"/>
                </a:lnTo>
                <a:cubicBezTo>
                  <a:pt x="2400" y="3952"/>
                  <a:pt x="2232" y="4358"/>
                  <a:pt x="2232" y="4856"/>
                </a:cubicBezTo>
                <a:lnTo>
                  <a:pt x="2232" y="9450"/>
                </a:lnTo>
                <a:lnTo>
                  <a:pt x="557" y="9450"/>
                </a:lnTo>
                <a:cubicBezTo>
                  <a:pt x="249" y="9450"/>
                  <a:pt x="0" y="10054"/>
                  <a:pt x="0" y="10800"/>
                </a:cubicBezTo>
                <a:cubicBezTo>
                  <a:pt x="0" y="11546"/>
                  <a:pt x="249" y="12150"/>
                  <a:pt x="557" y="12150"/>
                </a:cubicBezTo>
                <a:lnTo>
                  <a:pt x="2232" y="12150"/>
                </a:lnTo>
                <a:lnTo>
                  <a:pt x="2232" y="16744"/>
                </a:lnTo>
                <a:cubicBezTo>
                  <a:pt x="2232" y="17242"/>
                  <a:pt x="2400" y="17648"/>
                  <a:pt x="2605" y="17648"/>
                </a:cubicBezTo>
                <a:lnTo>
                  <a:pt x="4187" y="17648"/>
                </a:lnTo>
                <a:cubicBezTo>
                  <a:pt x="4214" y="17648"/>
                  <a:pt x="4241" y="17633"/>
                  <a:pt x="4268" y="17620"/>
                </a:cubicBezTo>
                <a:lnTo>
                  <a:pt x="4268" y="20696"/>
                </a:lnTo>
                <a:cubicBezTo>
                  <a:pt x="4268" y="21193"/>
                  <a:pt x="4436" y="21600"/>
                  <a:pt x="4641" y="21600"/>
                </a:cubicBezTo>
                <a:lnTo>
                  <a:pt x="6218" y="21600"/>
                </a:lnTo>
                <a:cubicBezTo>
                  <a:pt x="6423" y="21600"/>
                  <a:pt x="6591" y="21193"/>
                  <a:pt x="6591" y="20696"/>
                </a:cubicBezTo>
                <a:lnTo>
                  <a:pt x="6591" y="12150"/>
                </a:lnTo>
                <a:lnTo>
                  <a:pt x="10800" y="12150"/>
                </a:lnTo>
                <a:lnTo>
                  <a:pt x="15004" y="12150"/>
                </a:lnTo>
                <a:lnTo>
                  <a:pt x="15004" y="20696"/>
                </a:lnTo>
                <a:cubicBezTo>
                  <a:pt x="15004" y="21193"/>
                  <a:pt x="15170" y="21600"/>
                  <a:pt x="15375" y="21600"/>
                </a:cubicBezTo>
                <a:lnTo>
                  <a:pt x="16959" y="21600"/>
                </a:lnTo>
                <a:cubicBezTo>
                  <a:pt x="17164" y="21600"/>
                  <a:pt x="17332" y="21193"/>
                  <a:pt x="17332" y="20696"/>
                </a:cubicBezTo>
                <a:lnTo>
                  <a:pt x="17332" y="17620"/>
                </a:lnTo>
                <a:cubicBezTo>
                  <a:pt x="17359" y="17633"/>
                  <a:pt x="17386" y="17648"/>
                  <a:pt x="17413" y="17648"/>
                </a:cubicBezTo>
                <a:lnTo>
                  <a:pt x="18995" y="17648"/>
                </a:lnTo>
                <a:cubicBezTo>
                  <a:pt x="19200" y="17648"/>
                  <a:pt x="19368" y="17242"/>
                  <a:pt x="19368" y="16744"/>
                </a:cubicBezTo>
                <a:lnTo>
                  <a:pt x="19368" y="12150"/>
                </a:lnTo>
                <a:lnTo>
                  <a:pt x="21043" y="12150"/>
                </a:lnTo>
                <a:cubicBezTo>
                  <a:pt x="21351" y="12150"/>
                  <a:pt x="21600" y="11546"/>
                  <a:pt x="21600" y="10800"/>
                </a:cubicBezTo>
                <a:cubicBezTo>
                  <a:pt x="21600" y="10054"/>
                  <a:pt x="21351" y="9450"/>
                  <a:pt x="21043" y="9450"/>
                </a:cubicBezTo>
                <a:lnTo>
                  <a:pt x="19368" y="9450"/>
                </a:lnTo>
                <a:lnTo>
                  <a:pt x="19368" y="4856"/>
                </a:lnTo>
                <a:cubicBezTo>
                  <a:pt x="19368" y="4358"/>
                  <a:pt x="19200" y="3952"/>
                  <a:pt x="18995" y="3952"/>
                </a:cubicBezTo>
                <a:lnTo>
                  <a:pt x="17413" y="3952"/>
                </a:lnTo>
                <a:cubicBezTo>
                  <a:pt x="17386" y="3952"/>
                  <a:pt x="17359" y="3967"/>
                  <a:pt x="17332" y="3980"/>
                </a:cubicBezTo>
                <a:lnTo>
                  <a:pt x="17332" y="904"/>
                </a:lnTo>
                <a:cubicBezTo>
                  <a:pt x="17332" y="407"/>
                  <a:pt x="17164" y="0"/>
                  <a:pt x="16959" y="0"/>
                </a:cubicBezTo>
                <a:lnTo>
                  <a:pt x="15382" y="0"/>
                </a:lnTo>
                <a:cubicBezTo>
                  <a:pt x="15177" y="0"/>
                  <a:pt x="15009" y="407"/>
                  <a:pt x="15009" y="904"/>
                </a:cubicBezTo>
                <a:lnTo>
                  <a:pt x="15009" y="9450"/>
                </a:lnTo>
                <a:lnTo>
                  <a:pt x="10800" y="9450"/>
                </a:lnTo>
                <a:lnTo>
                  <a:pt x="6596" y="9450"/>
                </a:lnTo>
                <a:lnTo>
                  <a:pt x="6596" y="904"/>
                </a:lnTo>
                <a:cubicBezTo>
                  <a:pt x="6596" y="407"/>
                  <a:pt x="6430" y="0"/>
                  <a:pt x="6225" y="0"/>
                </a:cubicBez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8" name="Edit Document"/>
          <p:cNvSpPr/>
          <p:nvPr/>
        </p:nvSpPr>
        <p:spPr>
          <a:xfrm>
            <a:off x="16166448" y="7505507"/>
            <a:ext cx="1533024" cy="16657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5" h="21600" fill="norm" stroke="1" extrusionOk="0">
                <a:moveTo>
                  <a:pt x="178" y="0"/>
                </a:moveTo>
                <a:cubicBezTo>
                  <a:pt x="80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80" y="21600"/>
                  <a:pt x="178" y="21600"/>
                </a:cubicBezTo>
                <a:lnTo>
                  <a:pt x="17891" y="21600"/>
                </a:lnTo>
                <a:cubicBezTo>
                  <a:pt x="17989" y="21600"/>
                  <a:pt x="18069" y="21528"/>
                  <a:pt x="18069" y="21438"/>
                </a:cubicBezTo>
                <a:lnTo>
                  <a:pt x="18069" y="10414"/>
                </a:lnTo>
                <a:lnTo>
                  <a:pt x="13054" y="15043"/>
                </a:lnTo>
                <a:cubicBezTo>
                  <a:pt x="12867" y="15216"/>
                  <a:pt x="12647" y="15358"/>
                  <a:pt x="12407" y="15463"/>
                </a:cubicBezTo>
                <a:lnTo>
                  <a:pt x="8385" y="17111"/>
                </a:lnTo>
                <a:cubicBezTo>
                  <a:pt x="8235" y="17177"/>
                  <a:pt x="8078" y="17032"/>
                  <a:pt x="8149" y="16892"/>
                </a:cubicBezTo>
                <a:lnTo>
                  <a:pt x="9963" y="13105"/>
                </a:lnTo>
                <a:cubicBezTo>
                  <a:pt x="10077" y="12882"/>
                  <a:pt x="10231" y="12679"/>
                  <a:pt x="10420" y="12504"/>
                </a:cubicBezTo>
                <a:lnTo>
                  <a:pt x="17644" y="5837"/>
                </a:lnTo>
                <a:lnTo>
                  <a:pt x="11926" y="5837"/>
                </a:lnTo>
                <a:cubicBezTo>
                  <a:pt x="11828" y="5837"/>
                  <a:pt x="11748" y="5765"/>
                  <a:pt x="11748" y="5674"/>
                </a:cubicBezTo>
                <a:lnTo>
                  <a:pt x="11748" y="58"/>
                </a:lnTo>
                <a:cubicBezTo>
                  <a:pt x="11748" y="26"/>
                  <a:pt x="11720" y="0"/>
                  <a:pt x="11685" y="0"/>
                </a:cubicBezTo>
                <a:lnTo>
                  <a:pt x="178" y="0"/>
                </a:lnTo>
                <a:close/>
                <a:moveTo>
                  <a:pt x="12563" y="86"/>
                </a:moveTo>
                <a:cubicBezTo>
                  <a:pt x="12541" y="94"/>
                  <a:pt x="12525" y="114"/>
                  <a:pt x="12525" y="140"/>
                </a:cubicBezTo>
                <a:lnTo>
                  <a:pt x="12525" y="4958"/>
                </a:lnTo>
                <a:cubicBezTo>
                  <a:pt x="12525" y="5048"/>
                  <a:pt x="12605" y="5120"/>
                  <a:pt x="12703" y="5120"/>
                </a:cubicBezTo>
                <a:lnTo>
                  <a:pt x="17917" y="5120"/>
                </a:lnTo>
                <a:cubicBezTo>
                  <a:pt x="17974" y="5120"/>
                  <a:pt x="18001" y="5058"/>
                  <a:pt x="17962" y="5021"/>
                </a:cubicBezTo>
                <a:lnTo>
                  <a:pt x="12632" y="99"/>
                </a:lnTo>
                <a:cubicBezTo>
                  <a:pt x="12612" y="81"/>
                  <a:pt x="12585" y="78"/>
                  <a:pt x="12563" y="86"/>
                </a:cubicBezTo>
                <a:close/>
                <a:moveTo>
                  <a:pt x="20172" y="4728"/>
                </a:moveTo>
                <a:cubicBezTo>
                  <a:pt x="20023" y="4734"/>
                  <a:pt x="19872" y="4794"/>
                  <a:pt x="19753" y="4903"/>
                </a:cubicBezTo>
                <a:lnTo>
                  <a:pt x="18916" y="5676"/>
                </a:lnTo>
                <a:cubicBezTo>
                  <a:pt x="18892" y="5699"/>
                  <a:pt x="18892" y="5736"/>
                  <a:pt x="18916" y="5758"/>
                </a:cubicBezTo>
                <a:lnTo>
                  <a:pt x="20419" y="7147"/>
                </a:lnTo>
                <a:cubicBezTo>
                  <a:pt x="20443" y="7170"/>
                  <a:pt x="20483" y="7170"/>
                  <a:pt x="20508" y="7147"/>
                </a:cubicBezTo>
                <a:lnTo>
                  <a:pt x="21345" y="6372"/>
                </a:lnTo>
                <a:cubicBezTo>
                  <a:pt x="21583" y="6154"/>
                  <a:pt x="21600" y="5815"/>
                  <a:pt x="21383" y="5615"/>
                </a:cubicBezTo>
                <a:lnTo>
                  <a:pt x="20576" y="4868"/>
                </a:lnTo>
                <a:cubicBezTo>
                  <a:pt x="20468" y="4768"/>
                  <a:pt x="20321" y="4722"/>
                  <a:pt x="20172" y="4728"/>
                </a:cubicBezTo>
                <a:close/>
                <a:moveTo>
                  <a:pt x="18322" y="6249"/>
                </a:moveTo>
                <a:cubicBezTo>
                  <a:pt x="18306" y="6249"/>
                  <a:pt x="18290" y="6255"/>
                  <a:pt x="18277" y="6266"/>
                </a:cubicBezTo>
                <a:lnTo>
                  <a:pt x="11222" y="12779"/>
                </a:lnTo>
                <a:cubicBezTo>
                  <a:pt x="11198" y="12801"/>
                  <a:pt x="11198" y="12838"/>
                  <a:pt x="11222" y="12861"/>
                </a:cubicBezTo>
                <a:lnTo>
                  <a:pt x="12727" y="14249"/>
                </a:lnTo>
                <a:cubicBezTo>
                  <a:pt x="12751" y="14272"/>
                  <a:pt x="12789" y="14272"/>
                  <a:pt x="12814" y="14249"/>
                </a:cubicBezTo>
                <a:lnTo>
                  <a:pt x="19869" y="7737"/>
                </a:lnTo>
                <a:cubicBezTo>
                  <a:pt x="19893" y="7714"/>
                  <a:pt x="19893" y="7677"/>
                  <a:pt x="19869" y="7655"/>
                </a:cubicBezTo>
                <a:lnTo>
                  <a:pt x="18366" y="6266"/>
                </a:lnTo>
                <a:cubicBezTo>
                  <a:pt x="18354" y="6255"/>
                  <a:pt x="18338" y="6249"/>
                  <a:pt x="18322" y="6249"/>
                </a:cubicBezTo>
                <a:close/>
                <a:moveTo>
                  <a:pt x="10691" y="13419"/>
                </a:moveTo>
                <a:cubicBezTo>
                  <a:pt x="10671" y="13422"/>
                  <a:pt x="10653" y="13432"/>
                  <a:pt x="10644" y="13451"/>
                </a:cubicBezTo>
                <a:lnTo>
                  <a:pt x="9401" y="15879"/>
                </a:lnTo>
                <a:cubicBezTo>
                  <a:pt x="9375" y="15929"/>
                  <a:pt x="9430" y="15979"/>
                  <a:pt x="9483" y="15955"/>
                </a:cubicBezTo>
                <a:lnTo>
                  <a:pt x="12114" y="14808"/>
                </a:lnTo>
                <a:cubicBezTo>
                  <a:pt x="12154" y="14790"/>
                  <a:pt x="12161" y="14741"/>
                  <a:pt x="12130" y="14712"/>
                </a:cubicBezTo>
                <a:lnTo>
                  <a:pt x="10745" y="13434"/>
                </a:lnTo>
                <a:cubicBezTo>
                  <a:pt x="10730" y="13420"/>
                  <a:pt x="10710" y="13416"/>
                  <a:pt x="10691" y="13419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9" name="Car"/>
          <p:cNvSpPr/>
          <p:nvPr/>
        </p:nvSpPr>
        <p:spPr>
          <a:xfrm>
            <a:off x="14490579" y="10657793"/>
            <a:ext cx="2290334" cy="8439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576" y="0"/>
                </a:moveTo>
                <a:cubicBezTo>
                  <a:pt x="6226" y="0"/>
                  <a:pt x="5884" y="295"/>
                  <a:pt x="5598" y="845"/>
                </a:cubicBezTo>
                <a:cubicBezTo>
                  <a:pt x="4938" y="2115"/>
                  <a:pt x="3969" y="5290"/>
                  <a:pt x="3633" y="5871"/>
                </a:cubicBezTo>
                <a:cubicBezTo>
                  <a:pt x="3493" y="6112"/>
                  <a:pt x="3340" y="6291"/>
                  <a:pt x="3176" y="6344"/>
                </a:cubicBezTo>
                <a:lnTo>
                  <a:pt x="1095" y="7538"/>
                </a:lnTo>
                <a:cubicBezTo>
                  <a:pt x="742" y="7653"/>
                  <a:pt x="478" y="8466"/>
                  <a:pt x="477" y="9431"/>
                </a:cubicBezTo>
                <a:lnTo>
                  <a:pt x="476" y="11765"/>
                </a:lnTo>
                <a:lnTo>
                  <a:pt x="386" y="11765"/>
                </a:lnTo>
                <a:cubicBezTo>
                  <a:pt x="173" y="11765"/>
                  <a:pt x="0" y="12234"/>
                  <a:pt x="0" y="12812"/>
                </a:cubicBezTo>
                <a:lnTo>
                  <a:pt x="0" y="17084"/>
                </a:lnTo>
                <a:cubicBezTo>
                  <a:pt x="0" y="17662"/>
                  <a:pt x="173" y="18132"/>
                  <a:pt x="386" y="18132"/>
                </a:cubicBezTo>
                <a:lnTo>
                  <a:pt x="1314" y="18132"/>
                </a:lnTo>
                <a:lnTo>
                  <a:pt x="2131" y="18132"/>
                </a:lnTo>
                <a:cubicBezTo>
                  <a:pt x="2103" y="17765"/>
                  <a:pt x="2089" y="17382"/>
                  <a:pt x="2089" y="16992"/>
                </a:cubicBezTo>
                <a:cubicBezTo>
                  <a:pt x="2089" y="13890"/>
                  <a:pt x="3016" y="11379"/>
                  <a:pt x="4159" y="11379"/>
                </a:cubicBezTo>
                <a:cubicBezTo>
                  <a:pt x="5302" y="11379"/>
                  <a:pt x="6229" y="13890"/>
                  <a:pt x="6229" y="16992"/>
                </a:cubicBezTo>
                <a:cubicBezTo>
                  <a:pt x="6229" y="17382"/>
                  <a:pt x="6215" y="17765"/>
                  <a:pt x="6187" y="18132"/>
                </a:cubicBezTo>
                <a:lnTo>
                  <a:pt x="15164" y="18132"/>
                </a:lnTo>
                <a:cubicBezTo>
                  <a:pt x="15136" y="17765"/>
                  <a:pt x="15122" y="17382"/>
                  <a:pt x="15122" y="16992"/>
                </a:cubicBezTo>
                <a:cubicBezTo>
                  <a:pt x="15122" y="13890"/>
                  <a:pt x="16047" y="11379"/>
                  <a:pt x="17190" y="11379"/>
                </a:cubicBezTo>
                <a:cubicBezTo>
                  <a:pt x="18333" y="11379"/>
                  <a:pt x="19260" y="13890"/>
                  <a:pt x="19260" y="16992"/>
                </a:cubicBezTo>
                <a:cubicBezTo>
                  <a:pt x="19260" y="17405"/>
                  <a:pt x="19244" y="17809"/>
                  <a:pt x="19213" y="18196"/>
                </a:cubicBezTo>
                <a:lnTo>
                  <a:pt x="20288" y="18196"/>
                </a:lnTo>
                <a:lnTo>
                  <a:pt x="20933" y="18196"/>
                </a:lnTo>
                <a:lnTo>
                  <a:pt x="21216" y="18196"/>
                </a:lnTo>
                <a:cubicBezTo>
                  <a:pt x="21429" y="18196"/>
                  <a:pt x="21600" y="17727"/>
                  <a:pt x="21600" y="17149"/>
                </a:cubicBezTo>
                <a:lnTo>
                  <a:pt x="21600" y="12876"/>
                </a:lnTo>
                <a:cubicBezTo>
                  <a:pt x="21600" y="12298"/>
                  <a:pt x="21429" y="11829"/>
                  <a:pt x="21216" y="11829"/>
                </a:cubicBezTo>
                <a:lnTo>
                  <a:pt x="21123" y="11829"/>
                </a:lnTo>
                <a:lnTo>
                  <a:pt x="21123" y="10547"/>
                </a:lnTo>
                <a:cubicBezTo>
                  <a:pt x="21122" y="9984"/>
                  <a:pt x="20977" y="9502"/>
                  <a:pt x="20774" y="9390"/>
                </a:cubicBezTo>
                <a:cubicBezTo>
                  <a:pt x="19830" y="8871"/>
                  <a:pt x="16833" y="7290"/>
                  <a:pt x="15856" y="6776"/>
                </a:cubicBezTo>
                <a:cubicBezTo>
                  <a:pt x="15652" y="6669"/>
                  <a:pt x="15467" y="6407"/>
                  <a:pt x="15318" y="6013"/>
                </a:cubicBezTo>
                <a:cubicBezTo>
                  <a:pt x="14863" y="4811"/>
                  <a:pt x="13848" y="2126"/>
                  <a:pt x="13422" y="997"/>
                </a:cubicBezTo>
                <a:cubicBezTo>
                  <a:pt x="13177" y="346"/>
                  <a:pt x="12823" y="0"/>
                  <a:pt x="12408" y="0"/>
                </a:cubicBezTo>
                <a:lnTo>
                  <a:pt x="8713" y="0"/>
                </a:lnTo>
                <a:lnTo>
                  <a:pt x="6576" y="0"/>
                </a:lnTo>
                <a:close/>
                <a:moveTo>
                  <a:pt x="7100" y="1507"/>
                </a:moveTo>
                <a:lnTo>
                  <a:pt x="8901" y="1507"/>
                </a:lnTo>
                <a:cubicBezTo>
                  <a:pt x="9005" y="1507"/>
                  <a:pt x="9091" y="1729"/>
                  <a:pt x="9095" y="2012"/>
                </a:cubicBezTo>
                <a:lnTo>
                  <a:pt x="9165" y="6280"/>
                </a:lnTo>
                <a:cubicBezTo>
                  <a:pt x="9171" y="6638"/>
                  <a:pt x="9065" y="6937"/>
                  <a:pt x="8933" y="6937"/>
                </a:cubicBezTo>
                <a:lnTo>
                  <a:pt x="5932" y="6937"/>
                </a:lnTo>
                <a:cubicBezTo>
                  <a:pt x="5781" y="6937"/>
                  <a:pt x="5677" y="6527"/>
                  <a:pt x="5732" y="6146"/>
                </a:cubicBezTo>
                <a:lnTo>
                  <a:pt x="6361" y="2742"/>
                </a:lnTo>
                <a:cubicBezTo>
                  <a:pt x="6502" y="1984"/>
                  <a:pt x="6787" y="1507"/>
                  <a:pt x="7100" y="1507"/>
                </a:cubicBezTo>
                <a:close/>
                <a:moveTo>
                  <a:pt x="9960" y="1507"/>
                </a:moveTo>
                <a:lnTo>
                  <a:pt x="12525" y="1507"/>
                </a:lnTo>
                <a:cubicBezTo>
                  <a:pt x="12815" y="1507"/>
                  <a:pt x="13055" y="1783"/>
                  <a:pt x="13205" y="2288"/>
                </a:cubicBezTo>
                <a:lnTo>
                  <a:pt x="14353" y="6142"/>
                </a:lnTo>
                <a:cubicBezTo>
                  <a:pt x="14434" y="6412"/>
                  <a:pt x="14288" y="6937"/>
                  <a:pt x="14133" y="6937"/>
                </a:cubicBezTo>
                <a:lnTo>
                  <a:pt x="10196" y="6937"/>
                </a:lnTo>
                <a:cubicBezTo>
                  <a:pt x="10065" y="6937"/>
                  <a:pt x="9960" y="6688"/>
                  <a:pt x="9947" y="6339"/>
                </a:cubicBezTo>
                <a:lnTo>
                  <a:pt x="9779" y="2044"/>
                </a:lnTo>
                <a:cubicBezTo>
                  <a:pt x="9768" y="1766"/>
                  <a:pt x="9856" y="1507"/>
                  <a:pt x="9960" y="1507"/>
                </a:cubicBezTo>
                <a:close/>
                <a:moveTo>
                  <a:pt x="4159" y="12389"/>
                </a:moveTo>
                <a:cubicBezTo>
                  <a:pt x="3222" y="12389"/>
                  <a:pt x="2463" y="14450"/>
                  <a:pt x="2463" y="16992"/>
                </a:cubicBezTo>
                <a:cubicBezTo>
                  <a:pt x="2463" y="19535"/>
                  <a:pt x="3222" y="21600"/>
                  <a:pt x="4159" y="21600"/>
                </a:cubicBezTo>
                <a:cubicBezTo>
                  <a:pt x="5096" y="21600"/>
                  <a:pt x="5855" y="19535"/>
                  <a:pt x="5855" y="16992"/>
                </a:cubicBezTo>
                <a:cubicBezTo>
                  <a:pt x="5855" y="14450"/>
                  <a:pt x="5096" y="12389"/>
                  <a:pt x="4159" y="12389"/>
                </a:cubicBezTo>
                <a:close/>
                <a:moveTo>
                  <a:pt x="17190" y="12389"/>
                </a:moveTo>
                <a:cubicBezTo>
                  <a:pt x="16253" y="12389"/>
                  <a:pt x="15494" y="14450"/>
                  <a:pt x="15494" y="16992"/>
                </a:cubicBezTo>
                <a:cubicBezTo>
                  <a:pt x="15494" y="19535"/>
                  <a:pt x="16253" y="21600"/>
                  <a:pt x="17190" y="21600"/>
                </a:cubicBezTo>
                <a:cubicBezTo>
                  <a:pt x="18127" y="21600"/>
                  <a:pt x="18888" y="19535"/>
                  <a:pt x="18888" y="16992"/>
                </a:cubicBezTo>
                <a:cubicBezTo>
                  <a:pt x="18888" y="14450"/>
                  <a:pt x="18127" y="12389"/>
                  <a:pt x="17190" y="12389"/>
                </a:cubicBezTo>
                <a:close/>
                <a:moveTo>
                  <a:pt x="4159" y="14829"/>
                </a:moveTo>
                <a:cubicBezTo>
                  <a:pt x="4599" y="14829"/>
                  <a:pt x="4956" y="15798"/>
                  <a:pt x="4956" y="16992"/>
                </a:cubicBezTo>
                <a:cubicBezTo>
                  <a:pt x="4956" y="18187"/>
                  <a:pt x="4599" y="19156"/>
                  <a:pt x="4159" y="19156"/>
                </a:cubicBezTo>
                <a:cubicBezTo>
                  <a:pt x="3719" y="19156"/>
                  <a:pt x="3362" y="18187"/>
                  <a:pt x="3362" y="16992"/>
                </a:cubicBezTo>
                <a:cubicBezTo>
                  <a:pt x="3362" y="15798"/>
                  <a:pt x="3719" y="14829"/>
                  <a:pt x="4159" y="14829"/>
                </a:cubicBezTo>
                <a:close/>
                <a:moveTo>
                  <a:pt x="17190" y="14829"/>
                </a:moveTo>
                <a:cubicBezTo>
                  <a:pt x="17630" y="14829"/>
                  <a:pt x="17987" y="15798"/>
                  <a:pt x="17987" y="16992"/>
                </a:cubicBezTo>
                <a:cubicBezTo>
                  <a:pt x="17987" y="18187"/>
                  <a:pt x="17630" y="19156"/>
                  <a:pt x="17190" y="19156"/>
                </a:cubicBezTo>
                <a:cubicBezTo>
                  <a:pt x="16750" y="19156"/>
                  <a:pt x="16393" y="18187"/>
                  <a:pt x="16393" y="16992"/>
                </a:cubicBezTo>
                <a:cubicBezTo>
                  <a:pt x="16393" y="15798"/>
                  <a:pt x="16750" y="14829"/>
                  <a:pt x="17190" y="14829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0" name="Bicycle"/>
          <p:cNvSpPr/>
          <p:nvPr/>
        </p:nvSpPr>
        <p:spPr>
          <a:xfrm>
            <a:off x="19478586" y="10388678"/>
            <a:ext cx="2167506" cy="1270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733" y="0"/>
                </a:moveTo>
                <a:lnTo>
                  <a:pt x="12733" y="1107"/>
                </a:lnTo>
                <a:lnTo>
                  <a:pt x="14074" y="1107"/>
                </a:lnTo>
                <a:cubicBezTo>
                  <a:pt x="14512" y="1107"/>
                  <a:pt x="14701" y="1853"/>
                  <a:pt x="14728" y="1954"/>
                </a:cubicBezTo>
                <a:cubicBezTo>
                  <a:pt x="14728" y="1954"/>
                  <a:pt x="14902" y="3006"/>
                  <a:pt x="15146" y="4436"/>
                </a:cubicBezTo>
                <a:lnTo>
                  <a:pt x="8506" y="6678"/>
                </a:lnTo>
                <a:lnTo>
                  <a:pt x="8073" y="4335"/>
                </a:lnTo>
                <a:cubicBezTo>
                  <a:pt x="8095" y="4307"/>
                  <a:pt x="8122" y="4279"/>
                  <a:pt x="8144" y="4251"/>
                </a:cubicBezTo>
                <a:cubicBezTo>
                  <a:pt x="8495" y="3836"/>
                  <a:pt x="9019" y="3845"/>
                  <a:pt x="9019" y="3845"/>
                </a:cubicBezTo>
                <a:cubicBezTo>
                  <a:pt x="9603" y="3845"/>
                  <a:pt x="9603" y="2600"/>
                  <a:pt x="9019" y="2600"/>
                </a:cubicBezTo>
                <a:cubicBezTo>
                  <a:pt x="8462" y="2600"/>
                  <a:pt x="7024" y="2600"/>
                  <a:pt x="6402" y="2600"/>
                </a:cubicBezTo>
                <a:cubicBezTo>
                  <a:pt x="5780" y="2600"/>
                  <a:pt x="5716" y="3459"/>
                  <a:pt x="5716" y="3459"/>
                </a:cubicBezTo>
                <a:cubicBezTo>
                  <a:pt x="5716" y="4372"/>
                  <a:pt x="6051" y="5119"/>
                  <a:pt x="6721" y="5119"/>
                </a:cubicBezTo>
                <a:cubicBezTo>
                  <a:pt x="6986" y="5119"/>
                  <a:pt x="7245" y="5017"/>
                  <a:pt x="7488" y="4851"/>
                </a:cubicBezTo>
                <a:lnTo>
                  <a:pt x="7921" y="7186"/>
                </a:lnTo>
                <a:lnTo>
                  <a:pt x="7522" y="7886"/>
                </a:lnTo>
                <a:lnTo>
                  <a:pt x="6878" y="6410"/>
                </a:lnTo>
                <a:cubicBezTo>
                  <a:pt x="6765" y="6152"/>
                  <a:pt x="6586" y="6004"/>
                  <a:pt x="6402" y="6004"/>
                </a:cubicBezTo>
                <a:lnTo>
                  <a:pt x="2423" y="6004"/>
                </a:lnTo>
                <a:cubicBezTo>
                  <a:pt x="2234" y="6004"/>
                  <a:pt x="2066" y="6162"/>
                  <a:pt x="1963" y="6439"/>
                </a:cubicBezTo>
                <a:cubicBezTo>
                  <a:pt x="1866" y="6707"/>
                  <a:pt x="1856" y="7038"/>
                  <a:pt x="1931" y="7324"/>
                </a:cubicBezTo>
                <a:cubicBezTo>
                  <a:pt x="1931" y="7324"/>
                  <a:pt x="2028" y="7710"/>
                  <a:pt x="2185" y="8310"/>
                </a:cubicBezTo>
                <a:cubicBezTo>
                  <a:pt x="887" y="9509"/>
                  <a:pt x="0" y="11851"/>
                  <a:pt x="0" y="14535"/>
                </a:cubicBezTo>
                <a:cubicBezTo>
                  <a:pt x="0" y="18437"/>
                  <a:pt x="1861" y="21600"/>
                  <a:pt x="4143" y="21600"/>
                </a:cubicBezTo>
                <a:cubicBezTo>
                  <a:pt x="5824" y="21600"/>
                  <a:pt x="7272" y="19886"/>
                  <a:pt x="7921" y="17424"/>
                </a:cubicBezTo>
                <a:cubicBezTo>
                  <a:pt x="8397" y="17543"/>
                  <a:pt x="8813" y="17644"/>
                  <a:pt x="9083" y="17718"/>
                </a:cubicBezTo>
                <a:lnTo>
                  <a:pt x="8948" y="18510"/>
                </a:lnTo>
                <a:lnTo>
                  <a:pt x="8489" y="18510"/>
                </a:lnTo>
                <a:lnTo>
                  <a:pt x="8489" y="19277"/>
                </a:lnTo>
                <a:lnTo>
                  <a:pt x="9744" y="19277"/>
                </a:lnTo>
                <a:lnTo>
                  <a:pt x="9744" y="18510"/>
                </a:lnTo>
                <a:lnTo>
                  <a:pt x="9387" y="18510"/>
                </a:lnTo>
                <a:lnTo>
                  <a:pt x="9501" y="17818"/>
                </a:lnTo>
                <a:cubicBezTo>
                  <a:pt x="9576" y="17837"/>
                  <a:pt x="9658" y="17847"/>
                  <a:pt x="9739" y="17847"/>
                </a:cubicBezTo>
                <a:cubicBezTo>
                  <a:pt x="10647" y="17847"/>
                  <a:pt x="11381" y="16592"/>
                  <a:pt x="11381" y="15043"/>
                </a:cubicBezTo>
                <a:cubicBezTo>
                  <a:pt x="11381" y="14646"/>
                  <a:pt x="11333" y="14269"/>
                  <a:pt x="11241" y="13919"/>
                </a:cubicBezTo>
                <a:lnTo>
                  <a:pt x="15561" y="6918"/>
                </a:lnTo>
                <a:cubicBezTo>
                  <a:pt x="15656" y="7489"/>
                  <a:pt x="15665" y="7543"/>
                  <a:pt x="15757" y="8094"/>
                </a:cubicBezTo>
                <a:cubicBezTo>
                  <a:pt x="14322" y="9205"/>
                  <a:pt x="13318" y="11670"/>
                  <a:pt x="13318" y="14527"/>
                </a:cubicBezTo>
                <a:cubicBezTo>
                  <a:pt x="13318" y="18419"/>
                  <a:pt x="15172" y="21591"/>
                  <a:pt x="17459" y="21591"/>
                </a:cubicBezTo>
                <a:cubicBezTo>
                  <a:pt x="19746" y="21591"/>
                  <a:pt x="21600" y="18419"/>
                  <a:pt x="21600" y="14527"/>
                </a:cubicBezTo>
                <a:cubicBezTo>
                  <a:pt x="21600" y="10635"/>
                  <a:pt x="19740" y="7462"/>
                  <a:pt x="17459" y="7462"/>
                </a:cubicBezTo>
                <a:cubicBezTo>
                  <a:pt x="17080" y="7462"/>
                  <a:pt x="16716" y="7555"/>
                  <a:pt x="16367" y="7719"/>
                </a:cubicBezTo>
                <a:cubicBezTo>
                  <a:pt x="15874" y="4774"/>
                  <a:pt x="15345" y="1605"/>
                  <a:pt x="15345" y="1605"/>
                </a:cubicBezTo>
                <a:cubicBezTo>
                  <a:pt x="15253" y="1098"/>
                  <a:pt x="14880" y="0"/>
                  <a:pt x="14074" y="0"/>
                </a:cubicBezTo>
                <a:lnTo>
                  <a:pt x="12733" y="0"/>
                </a:lnTo>
                <a:close/>
                <a:moveTo>
                  <a:pt x="15323" y="5517"/>
                </a:moveTo>
                <a:cubicBezTo>
                  <a:pt x="15334" y="5581"/>
                  <a:pt x="15344" y="5637"/>
                  <a:pt x="15355" y="5701"/>
                </a:cubicBezTo>
                <a:lnTo>
                  <a:pt x="10852" y="12988"/>
                </a:lnTo>
                <a:cubicBezTo>
                  <a:pt x="10728" y="12785"/>
                  <a:pt x="10582" y="12618"/>
                  <a:pt x="10425" y="12489"/>
                </a:cubicBezTo>
                <a:lnTo>
                  <a:pt x="10604" y="11428"/>
                </a:lnTo>
                <a:lnTo>
                  <a:pt x="11091" y="11428"/>
                </a:lnTo>
                <a:lnTo>
                  <a:pt x="11091" y="10662"/>
                </a:lnTo>
                <a:lnTo>
                  <a:pt x="9835" y="10662"/>
                </a:lnTo>
                <a:lnTo>
                  <a:pt x="9835" y="11428"/>
                </a:lnTo>
                <a:lnTo>
                  <a:pt x="10160" y="11428"/>
                </a:lnTo>
                <a:lnTo>
                  <a:pt x="10019" y="12276"/>
                </a:lnTo>
                <a:cubicBezTo>
                  <a:pt x="9927" y="12248"/>
                  <a:pt x="9829" y="12230"/>
                  <a:pt x="9732" y="12230"/>
                </a:cubicBezTo>
                <a:cubicBezTo>
                  <a:pt x="9721" y="12230"/>
                  <a:pt x="9652" y="12241"/>
                  <a:pt x="9533" y="12250"/>
                </a:cubicBezTo>
                <a:lnTo>
                  <a:pt x="8700" y="7748"/>
                </a:lnTo>
                <a:lnTo>
                  <a:pt x="15323" y="5517"/>
                </a:lnTo>
                <a:close/>
                <a:moveTo>
                  <a:pt x="2406" y="6577"/>
                </a:moveTo>
                <a:lnTo>
                  <a:pt x="5495" y="6577"/>
                </a:lnTo>
                <a:lnTo>
                  <a:pt x="5256" y="7719"/>
                </a:lnTo>
                <a:cubicBezTo>
                  <a:pt x="4900" y="7544"/>
                  <a:pt x="4525" y="7454"/>
                  <a:pt x="4136" y="7454"/>
                </a:cubicBezTo>
                <a:cubicBezTo>
                  <a:pt x="3547" y="7454"/>
                  <a:pt x="2985" y="7663"/>
                  <a:pt x="2477" y="8042"/>
                </a:cubicBezTo>
                <a:lnTo>
                  <a:pt x="2229" y="7065"/>
                </a:lnTo>
                <a:cubicBezTo>
                  <a:pt x="2196" y="6963"/>
                  <a:pt x="2196" y="6843"/>
                  <a:pt x="2234" y="6742"/>
                </a:cubicBezTo>
                <a:cubicBezTo>
                  <a:pt x="2272" y="6640"/>
                  <a:pt x="2336" y="6577"/>
                  <a:pt x="2406" y="6577"/>
                </a:cubicBezTo>
                <a:close/>
                <a:moveTo>
                  <a:pt x="5851" y="6577"/>
                </a:moveTo>
                <a:lnTo>
                  <a:pt x="6387" y="6577"/>
                </a:lnTo>
                <a:cubicBezTo>
                  <a:pt x="6468" y="6577"/>
                  <a:pt x="6543" y="6640"/>
                  <a:pt x="6591" y="6750"/>
                </a:cubicBezTo>
                <a:lnTo>
                  <a:pt x="7267" y="8301"/>
                </a:lnTo>
                <a:lnTo>
                  <a:pt x="6797" y="9114"/>
                </a:lnTo>
                <a:cubicBezTo>
                  <a:pt x="6435" y="8597"/>
                  <a:pt x="6024" y="8181"/>
                  <a:pt x="5576" y="7895"/>
                </a:cubicBezTo>
                <a:lnTo>
                  <a:pt x="5851" y="6577"/>
                </a:lnTo>
                <a:close/>
                <a:moveTo>
                  <a:pt x="8132" y="8402"/>
                </a:moveTo>
                <a:lnTo>
                  <a:pt x="8857" y="12313"/>
                </a:lnTo>
                <a:cubicBezTo>
                  <a:pt x="8624" y="12332"/>
                  <a:pt x="8364" y="12360"/>
                  <a:pt x="8083" y="12388"/>
                </a:cubicBezTo>
                <a:cubicBezTo>
                  <a:pt x="7910" y="11466"/>
                  <a:pt x="7630" y="10617"/>
                  <a:pt x="7262" y="9906"/>
                </a:cubicBezTo>
                <a:lnTo>
                  <a:pt x="8132" y="8402"/>
                </a:lnTo>
                <a:close/>
                <a:moveTo>
                  <a:pt x="4131" y="8569"/>
                </a:moveTo>
                <a:cubicBezTo>
                  <a:pt x="4445" y="8569"/>
                  <a:pt x="4743" y="8642"/>
                  <a:pt x="5035" y="8771"/>
                </a:cubicBezTo>
                <a:lnTo>
                  <a:pt x="4202" y="12766"/>
                </a:lnTo>
                <a:cubicBezTo>
                  <a:pt x="4175" y="12766"/>
                  <a:pt x="4153" y="12766"/>
                  <a:pt x="4153" y="12766"/>
                </a:cubicBezTo>
                <a:cubicBezTo>
                  <a:pt x="4002" y="12766"/>
                  <a:pt x="3861" y="12820"/>
                  <a:pt x="3726" y="12921"/>
                </a:cubicBezTo>
                <a:lnTo>
                  <a:pt x="2737" y="9068"/>
                </a:lnTo>
                <a:cubicBezTo>
                  <a:pt x="3164" y="8745"/>
                  <a:pt x="3634" y="8569"/>
                  <a:pt x="4131" y="8569"/>
                </a:cubicBezTo>
                <a:close/>
                <a:moveTo>
                  <a:pt x="17459" y="8578"/>
                </a:moveTo>
                <a:cubicBezTo>
                  <a:pt x="19384" y="8578"/>
                  <a:pt x="20946" y="11253"/>
                  <a:pt x="20946" y="14527"/>
                </a:cubicBezTo>
                <a:cubicBezTo>
                  <a:pt x="20946" y="17801"/>
                  <a:pt x="19378" y="20476"/>
                  <a:pt x="17459" y="20476"/>
                </a:cubicBezTo>
                <a:cubicBezTo>
                  <a:pt x="15539" y="20476"/>
                  <a:pt x="13971" y="17801"/>
                  <a:pt x="13971" y="14527"/>
                </a:cubicBezTo>
                <a:cubicBezTo>
                  <a:pt x="13971" y="12181"/>
                  <a:pt x="14777" y="10150"/>
                  <a:pt x="15940" y="9183"/>
                </a:cubicBezTo>
                <a:cubicBezTo>
                  <a:pt x="16150" y="10442"/>
                  <a:pt x="16447" y="12225"/>
                  <a:pt x="16453" y="12267"/>
                </a:cubicBezTo>
                <a:cubicBezTo>
                  <a:pt x="16486" y="12470"/>
                  <a:pt x="16524" y="12728"/>
                  <a:pt x="16584" y="13005"/>
                </a:cubicBezTo>
                <a:cubicBezTo>
                  <a:pt x="16351" y="13392"/>
                  <a:pt x="16210" y="13936"/>
                  <a:pt x="16210" y="14535"/>
                </a:cubicBezTo>
                <a:cubicBezTo>
                  <a:pt x="16210" y="15716"/>
                  <a:pt x="16773" y="16686"/>
                  <a:pt x="17471" y="16686"/>
                </a:cubicBezTo>
                <a:cubicBezTo>
                  <a:pt x="18168" y="16686"/>
                  <a:pt x="18729" y="15716"/>
                  <a:pt x="18729" y="14535"/>
                </a:cubicBezTo>
                <a:cubicBezTo>
                  <a:pt x="18729" y="13355"/>
                  <a:pt x="18156" y="12377"/>
                  <a:pt x="17459" y="12377"/>
                </a:cubicBezTo>
                <a:cubicBezTo>
                  <a:pt x="17356" y="12377"/>
                  <a:pt x="17254" y="12397"/>
                  <a:pt x="17156" y="12443"/>
                </a:cubicBezTo>
                <a:cubicBezTo>
                  <a:pt x="17124" y="12277"/>
                  <a:pt x="17102" y="12120"/>
                  <a:pt x="17080" y="11982"/>
                </a:cubicBezTo>
                <a:cubicBezTo>
                  <a:pt x="17072" y="11928"/>
                  <a:pt x="16774" y="10153"/>
                  <a:pt x="16546" y="8791"/>
                </a:cubicBezTo>
                <a:cubicBezTo>
                  <a:pt x="16838" y="8656"/>
                  <a:pt x="17142" y="8578"/>
                  <a:pt x="17459" y="8578"/>
                </a:cubicBezTo>
                <a:close/>
                <a:moveTo>
                  <a:pt x="5353" y="8955"/>
                </a:moveTo>
                <a:cubicBezTo>
                  <a:pt x="5710" y="9186"/>
                  <a:pt x="6046" y="9509"/>
                  <a:pt x="6338" y="9924"/>
                </a:cubicBezTo>
                <a:lnTo>
                  <a:pt x="4721" y="12720"/>
                </a:lnTo>
                <a:cubicBezTo>
                  <a:pt x="4667" y="12729"/>
                  <a:pt x="4612" y="12728"/>
                  <a:pt x="4564" y="12737"/>
                </a:cubicBezTo>
                <a:lnTo>
                  <a:pt x="5353" y="8955"/>
                </a:lnTo>
                <a:close/>
                <a:moveTo>
                  <a:pt x="2440" y="9324"/>
                </a:moveTo>
                <a:cubicBezTo>
                  <a:pt x="2759" y="10560"/>
                  <a:pt x="3159" y="12110"/>
                  <a:pt x="3445" y="13236"/>
                </a:cubicBezTo>
                <a:cubicBezTo>
                  <a:pt x="3223" y="13577"/>
                  <a:pt x="3082" y="14066"/>
                  <a:pt x="3082" y="14610"/>
                </a:cubicBezTo>
                <a:cubicBezTo>
                  <a:pt x="3082" y="15524"/>
                  <a:pt x="3472" y="16279"/>
                  <a:pt x="3986" y="16426"/>
                </a:cubicBezTo>
                <a:cubicBezTo>
                  <a:pt x="4018" y="16435"/>
                  <a:pt x="5743" y="16870"/>
                  <a:pt x="7235" y="17248"/>
                </a:cubicBezTo>
                <a:cubicBezTo>
                  <a:pt x="6656" y="19166"/>
                  <a:pt x="5483" y="20476"/>
                  <a:pt x="4131" y="20476"/>
                </a:cubicBezTo>
                <a:cubicBezTo>
                  <a:pt x="2206" y="20476"/>
                  <a:pt x="644" y="17801"/>
                  <a:pt x="644" y="14527"/>
                </a:cubicBezTo>
                <a:cubicBezTo>
                  <a:pt x="644" y="12295"/>
                  <a:pt x="1369" y="10348"/>
                  <a:pt x="2440" y="9324"/>
                </a:cubicBezTo>
                <a:close/>
                <a:moveTo>
                  <a:pt x="6802" y="10699"/>
                </a:moveTo>
                <a:cubicBezTo>
                  <a:pt x="7056" y="11216"/>
                  <a:pt x="7262" y="11806"/>
                  <a:pt x="7402" y="12452"/>
                </a:cubicBezTo>
                <a:cubicBezTo>
                  <a:pt x="6824" y="12507"/>
                  <a:pt x="6224" y="12573"/>
                  <a:pt x="5694" y="12619"/>
                </a:cubicBezTo>
                <a:lnTo>
                  <a:pt x="6802" y="10699"/>
                </a:lnTo>
                <a:close/>
                <a:moveTo>
                  <a:pt x="8678" y="12884"/>
                </a:moveTo>
                <a:cubicBezTo>
                  <a:pt x="8499" y="13133"/>
                  <a:pt x="8360" y="13447"/>
                  <a:pt x="8257" y="13806"/>
                </a:cubicBezTo>
                <a:cubicBezTo>
                  <a:pt x="8241" y="13511"/>
                  <a:pt x="8209" y="13218"/>
                  <a:pt x="8171" y="12942"/>
                </a:cubicBezTo>
                <a:lnTo>
                  <a:pt x="8678" y="12884"/>
                </a:lnTo>
                <a:close/>
                <a:moveTo>
                  <a:pt x="9732" y="12913"/>
                </a:moveTo>
                <a:cubicBezTo>
                  <a:pt x="10419" y="12913"/>
                  <a:pt x="10976" y="13863"/>
                  <a:pt x="10976" y="15034"/>
                </a:cubicBezTo>
                <a:cubicBezTo>
                  <a:pt x="10970" y="16205"/>
                  <a:pt x="10413" y="17155"/>
                  <a:pt x="9732" y="17155"/>
                </a:cubicBezTo>
                <a:cubicBezTo>
                  <a:pt x="9689" y="17155"/>
                  <a:pt x="9652" y="17156"/>
                  <a:pt x="9609" y="17147"/>
                </a:cubicBezTo>
                <a:lnTo>
                  <a:pt x="9975" y="14942"/>
                </a:lnTo>
                <a:cubicBezTo>
                  <a:pt x="10008" y="14748"/>
                  <a:pt x="9944" y="14553"/>
                  <a:pt x="9830" y="14498"/>
                </a:cubicBezTo>
                <a:cubicBezTo>
                  <a:pt x="9717" y="14443"/>
                  <a:pt x="9602" y="14555"/>
                  <a:pt x="9570" y="14749"/>
                </a:cubicBezTo>
                <a:lnTo>
                  <a:pt x="9203" y="16954"/>
                </a:lnTo>
                <a:cubicBezTo>
                  <a:pt x="8782" y="16612"/>
                  <a:pt x="8489" y="15883"/>
                  <a:pt x="8489" y="15034"/>
                </a:cubicBezTo>
                <a:cubicBezTo>
                  <a:pt x="8489" y="13863"/>
                  <a:pt x="9046" y="12913"/>
                  <a:pt x="9732" y="12913"/>
                </a:cubicBezTo>
                <a:close/>
                <a:moveTo>
                  <a:pt x="7510" y="12996"/>
                </a:moveTo>
                <a:cubicBezTo>
                  <a:pt x="7575" y="13430"/>
                  <a:pt x="7618" y="13881"/>
                  <a:pt x="7624" y="14342"/>
                </a:cubicBezTo>
                <a:lnTo>
                  <a:pt x="4873" y="14048"/>
                </a:lnTo>
                <a:lnTo>
                  <a:pt x="5359" y="13207"/>
                </a:lnTo>
                <a:lnTo>
                  <a:pt x="7510" y="12996"/>
                </a:lnTo>
                <a:close/>
                <a:moveTo>
                  <a:pt x="17459" y="13126"/>
                </a:moveTo>
                <a:cubicBezTo>
                  <a:pt x="17913" y="13126"/>
                  <a:pt x="18282" y="13752"/>
                  <a:pt x="18282" y="14527"/>
                </a:cubicBezTo>
                <a:cubicBezTo>
                  <a:pt x="18282" y="15302"/>
                  <a:pt x="17913" y="15928"/>
                  <a:pt x="17459" y="15928"/>
                </a:cubicBezTo>
                <a:cubicBezTo>
                  <a:pt x="17005" y="15928"/>
                  <a:pt x="16638" y="15302"/>
                  <a:pt x="16638" y="14527"/>
                </a:cubicBezTo>
                <a:cubicBezTo>
                  <a:pt x="16638" y="14241"/>
                  <a:pt x="16686" y="13981"/>
                  <a:pt x="16773" y="13760"/>
                </a:cubicBezTo>
                <a:cubicBezTo>
                  <a:pt x="16951" y="14323"/>
                  <a:pt x="17231" y="14915"/>
                  <a:pt x="17680" y="15394"/>
                </a:cubicBezTo>
                <a:lnTo>
                  <a:pt x="18026" y="14443"/>
                </a:lnTo>
                <a:cubicBezTo>
                  <a:pt x="17675" y="14065"/>
                  <a:pt x="17464" y="13604"/>
                  <a:pt x="17324" y="13143"/>
                </a:cubicBezTo>
                <a:cubicBezTo>
                  <a:pt x="17367" y="13134"/>
                  <a:pt x="17416" y="13126"/>
                  <a:pt x="17459" y="13126"/>
                </a:cubicBezTo>
                <a:close/>
                <a:moveTo>
                  <a:pt x="4386" y="13299"/>
                </a:moveTo>
                <a:lnTo>
                  <a:pt x="4001" y="13965"/>
                </a:lnTo>
                <a:lnTo>
                  <a:pt x="3861" y="13429"/>
                </a:lnTo>
                <a:cubicBezTo>
                  <a:pt x="3953" y="13364"/>
                  <a:pt x="4055" y="13319"/>
                  <a:pt x="4163" y="13319"/>
                </a:cubicBezTo>
                <a:lnTo>
                  <a:pt x="4386" y="13299"/>
                </a:lnTo>
                <a:close/>
                <a:moveTo>
                  <a:pt x="3585" y="13789"/>
                </a:moveTo>
                <a:cubicBezTo>
                  <a:pt x="3721" y="14296"/>
                  <a:pt x="3812" y="14655"/>
                  <a:pt x="3829" y="14729"/>
                </a:cubicBezTo>
                <a:cubicBezTo>
                  <a:pt x="3877" y="14931"/>
                  <a:pt x="3986" y="15070"/>
                  <a:pt x="4116" y="15089"/>
                </a:cubicBezTo>
                <a:lnTo>
                  <a:pt x="4846" y="15172"/>
                </a:lnTo>
                <a:cubicBezTo>
                  <a:pt x="4727" y="15606"/>
                  <a:pt x="4461" y="15910"/>
                  <a:pt x="4163" y="15910"/>
                </a:cubicBezTo>
                <a:cubicBezTo>
                  <a:pt x="3747" y="15910"/>
                  <a:pt x="3406" y="15329"/>
                  <a:pt x="3406" y="14619"/>
                </a:cubicBezTo>
                <a:cubicBezTo>
                  <a:pt x="3406" y="14305"/>
                  <a:pt x="3477" y="14010"/>
                  <a:pt x="3585" y="13789"/>
                </a:cubicBezTo>
                <a:close/>
                <a:moveTo>
                  <a:pt x="5180" y="15201"/>
                </a:moveTo>
                <a:lnTo>
                  <a:pt x="7581" y="15458"/>
                </a:lnTo>
                <a:cubicBezTo>
                  <a:pt x="7538" y="15891"/>
                  <a:pt x="7472" y="16317"/>
                  <a:pt x="7375" y="16723"/>
                </a:cubicBezTo>
                <a:lnTo>
                  <a:pt x="4807" y="16078"/>
                </a:lnTo>
                <a:cubicBezTo>
                  <a:pt x="4980" y="15856"/>
                  <a:pt x="5110" y="15552"/>
                  <a:pt x="5180" y="15201"/>
                </a:cubicBezTo>
                <a:close/>
                <a:moveTo>
                  <a:pt x="8191" y="15994"/>
                </a:moveTo>
                <a:cubicBezTo>
                  <a:pt x="8278" y="16391"/>
                  <a:pt x="8409" y="16740"/>
                  <a:pt x="8582" y="17026"/>
                </a:cubicBezTo>
                <a:lnTo>
                  <a:pt x="8041" y="16887"/>
                </a:lnTo>
                <a:cubicBezTo>
                  <a:pt x="8100" y="16592"/>
                  <a:pt x="8148" y="16298"/>
                  <a:pt x="8191" y="15994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1" name="Home"/>
          <p:cNvSpPr/>
          <p:nvPr/>
        </p:nvSpPr>
        <p:spPr>
          <a:xfrm>
            <a:off x="20774663" y="7438130"/>
            <a:ext cx="1865760" cy="16711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0" y="11938"/>
                </a:lnTo>
                <a:lnTo>
                  <a:pt x="3392" y="11938"/>
                </a:lnTo>
                <a:lnTo>
                  <a:pt x="3392" y="21600"/>
                </a:lnTo>
                <a:lnTo>
                  <a:pt x="8837" y="21600"/>
                </a:lnTo>
                <a:lnTo>
                  <a:pt x="8837" y="13819"/>
                </a:lnTo>
                <a:lnTo>
                  <a:pt x="12694" y="13819"/>
                </a:lnTo>
                <a:lnTo>
                  <a:pt x="12694" y="21600"/>
                </a:lnTo>
                <a:lnTo>
                  <a:pt x="18160" y="21600"/>
                </a:lnTo>
                <a:lnTo>
                  <a:pt x="18160" y="11938"/>
                </a:lnTo>
                <a:lnTo>
                  <a:pt x="21600" y="11938"/>
                </a:lnTo>
                <a:lnTo>
                  <a:pt x="18160" y="8135"/>
                </a:lnTo>
                <a:lnTo>
                  <a:pt x="18160" y="3553"/>
                </a:lnTo>
                <a:lnTo>
                  <a:pt x="16218" y="3553"/>
                </a:lnTo>
                <a:lnTo>
                  <a:pt x="16218" y="5984"/>
                </a:lnTo>
                <a:lnTo>
                  <a:pt x="10800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2" name="Film Strip"/>
          <p:cNvSpPr/>
          <p:nvPr/>
        </p:nvSpPr>
        <p:spPr>
          <a:xfrm>
            <a:off x="11208658" y="7512320"/>
            <a:ext cx="1966684" cy="16520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57" y="0"/>
                </a:moveTo>
                <a:cubicBezTo>
                  <a:pt x="249" y="0"/>
                  <a:pt x="0" y="296"/>
                  <a:pt x="0" y="663"/>
                </a:cubicBezTo>
                <a:lnTo>
                  <a:pt x="0" y="20939"/>
                </a:lnTo>
                <a:cubicBezTo>
                  <a:pt x="0" y="21306"/>
                  <a:pt x="249" y="21600"/>
                  <a:pt x="557" y="21600"/>
                </a:cubicBezTo>
                <a:lnTo>
                  <a:pt x="21045" y="21600"/>
                </a:lnTo>
                <a:cubicBezTo>
                  <a:pt x="21353" y="21600"/>
                  <a:pt x="21600" y="21306"/>
                  <a:pt x="21600" y="20939"/>
                </a:cubicBezTo>
                <a:lnTo>
                  <a:pt x="21600" y="657"/>
                </a:lnTo>
                <a:cubicBezTo>
                  <a:pt x="21600" y="297"/>
                  <a:pt x="21353" y="0"/>
                  <a:pt x="21045" y="0"/>
                </a:cubicBezTo>
                <a:lnTo>
                  <a:pt x="557" y="0"/>
                </a:lnTo>
                <a:close/>
                <a:moveTo>
                  <a:pt x="1733" y="1317"/>
                </a:moveTo>
                <a:lnTo>
                  <a:pt x="3352" y="1317"/>
                </a:lnTo>
                <a:lnTo>
                  <a:pt x="3352" y="3246"/>
                </a:lnTo>
                <a:lnTo>
                  <a:pt x="1733" y="3246"/>
                </a:lnTo>
                <a:lnTo>
                  <a:pt x="1733" y="1317"/>
                </a:lnTo>
                <a:close/>
                <a:moveTo>
                  <a:pt x="5863" y="1317"/>
                </a:moveTo>
                <a:lnTo>
                  <a:pt x="7482" y="1317"/>
                </a:lnTo>
                <a:lnTo>
                  <a:pt x="7482" y="3246"/>
                </a:lnTo>
                <a:lnTo>
                  <a:pt x="5863" y="3246"/>
                </a:lnTo>
                <a:lnTo>
                  <a:pt x="5863" y="1317"/>
                </a:lnTo>
                <a:close/>
                <a:moveTo>
                  <a:pt x="9993" y="1317"/>
                </a:moveTo>
                <a:lnTo>
                  <a:pt x="11612" y="1317"/>
                </a:lnTo>
                <a:lnTo>
                  <a:pt x="11612" y="3246"/>
                </a:lnTo>
                <a:lnTo>
                  <a:pt x="9993" y="3246"/>
                </a:lnTo>
                <a:lnTo>
                  <a:pt x="9993" y="1317"/>
                </a:lnTo>
                <a:close/>
                <a:moveTo>
                  <a:pt x="14123" y="1317"/>
                </a:moveTo>
                <a:lnTo>
                  <a:pt x="15742" y="1317"/>
                </a:lnTo>
                <a:lnTo>
                  <a:pt x="15742" y="3246"/>
                </a:lnTo>
                <a:lnTo>
                  <a:pt x="14123" y="3246"/>
                </a:lnTo>
                <a:lnTo>
                  <a:pt x="14123" y="1317"/>
                </a:lnTo>
                <a:close/>
                <a:moveTo>
                  <a:pt x="18253" y="1317"/>
                </a:moveTo>
                <a:lnTo>
                  <a:pt x="19872" y="1317"/>
                </a:lnTo>
                <a:lnTo>
                  <a:pt x="19872" y="3246"/>
                </a:lnTo>
                <a:lnTo>
                  <a:pt x="18253" y="3246"/>
                </a:lnTo>
                <a:lnTo>
                  <a:pt x="18253" y="1317"/>
                </a:lnTo>
                <a:close/>
                <a:moveTo>
                  <a:pt x="1733" y="4563"/>
                </a:moveTo>
                <a:lnTo>
                  <a:pt x="19872" y="4563"/>
                </a:lnTo>
                <a:lnTo>
                  <a:pt x="19872" y="17031"/>
                </a:lnTo>
                <a:lnTo>
                  <a:pt x="1733" y="17031"/>
                </a:lnTo>
                <a:lnTo>
                  <a:pt x="1733" y="4563"/>
                </a:lnTo>
                <a:close/>
                <a:moveTo>
                  <a:pt x="1733" y="18348"/>
                </a:moveTo>
                <a:lnTo>
                  <a:pt x="3352" y="18348"/>
                </a:lnTo>
                <a:lnTo>
                  <a:pt x="3352" y="20276"/>
                </a:lnTo>
                <a:lnTo>
                  <a:pt x="1733" y="20276"/>
                </a:lnTo>
                <a:lnTo>
                  <a:pt x="1733" y="18348"/>
                </a:lnTo>
                <a:close/>
                <a:moveTo>
                  <a:pt x="5863" y="18348"/>
                </a:moveTo>
                <a:lnTo>
                  <a:pt x="7482" y="18348"/>
                </a:lnTo>
                <a:lnTo>
                  <a:pt x="7482" y="20276"/>
                </a:lnTo>
                <a:lnTo>
                  <a:pt x="5863" y="20276"/>
                </a:lnTo>
                <a:lnTo>
                  <a:pt x="5863" y="18348"/>
                </a:lnTo>
                <a:close/>
                <a:moveTo>
                  <a:pt x="9993" y="18348"/>
                </a:moveTo>
                <a:lnTo>
                  <a:pt x="11612" y="18348"/>
                </a:lnTo>
                <a:lnTo>
                  <a:pt x="11612" y="20276"/>
                </a:lnTo>
                <a:lnTo>
                  <a:pt x="9993" y="20276"/>
                </a:lnTo>
                <a:lnTo>
                  <a:pt x="9993" y="18348"/>
                </a:lnTo>
                <a:close/>
                <a:moveTo>
                  <a:pt x="14123" y="18348"/>
                </a:moveTo>
                <a:lnTo>
                  <a:pt x="15742" y="18348"/>
                </a:lnTo>
                <a:lnTo>
                  <a:pt x="15742" y="20276"/>
                </a:lnTo>
                <a:lnTo>
                  <a:pt x="14123" y="20276"/>
                </a:lnTo>
                <a:lnTo>
                  <a:pt x="14123" y="18348"/>
                </a:lnTo>
                <a:close/>
                <a:moveTo>
                  <a:pt x="18253" y="18348"/>
                </a:moveTo>
                <a:lnTo>
                  <a:pt x="19872" y="18348"/>
                </a:lnTo>
                <a:lnTo>
                  <a:pt x="19872" y="20276"/>
                </a:lnTo>
                <a:lnTo>
                  <a:pt x="18253" y="20276"/>
                </a:lnTo>
                <a:lnTo>
                  <a:pt x="18253" y="18348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3" name="Online Services"/>
          <p:cNvSpPr txBox="1"/>
          <p:nvPr/>
        </p:nvSpPr>
        <p:spPr>
          <a:xfrm>
            <a:off x="11076431" y="9355865"/>
            <a:ext cx="223113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Online Services</a:t>
            </a:r>
          </a:p>
        </p:txBody>
      </p:sp>
      <p:sp>
        <p:nvSpPr>
          <p:cNvPr id="184" name="Parking Meter"/>
          <p:cNvSpPr txBox="1"/>
          <p:nvPr/>
        </p:nvSpPr>
        <p:spPr>
          <a:xfrm>
            <a:off x="13487848" y="6752084"/>
            <a:ext cx="202234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Parking Meter</a:t>
            </a:r>
          </a:p>
        </p:txBody>
      </p:sp>
      <p:sp>
        <p:nvSpPr>
          <p:cNvPr id="185" name="Insurance Contract"/>
          <p:cNvSpPr txBox="1"/>
          <p:nvPr/>
        </p:nvSpPr>
        <p:spPr>
          <a:xfrm>
            <a:off x="15574618" y="9355865"/>
            <a:ext cx="2716684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Insurance Contract</a:t>
            </a:r>
          </a:p>
        </p:txBody>
      </p:sp>
      <p:sp>
        <p:nvSpPr>
          <p:cNvPr id="186" name="Rental Car"/>
          <p:cNvSpPr txBox="1"/>
          <p:nvPr/>
        </p:nvSpPr>
        <p:spPr>
          <a:xfrm>
            <a:off x="14858963" y="11750250"/>
            <a:ext cx="155356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Rental Car</a:t>
            </a:r>
          </a:p>
        </p:txBody>
      </p:sp>
      <p:sp>
        <p:nvSpPr>
          <p:cNvPr id="187" name="Apartment Rental"/>
          <p:cNvSpPr txBox="1"/>
          <p:nvPr/>
        </p:nvSpPr>
        <p:spPr>
          <a:xfrm>
            <a:off x="20562338" y="9355865"/>
            <a:ext cx="2496922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Apartment Rental</a:t>
            </a:r>
          </a:p>
        </p:txBody>
      </p:sp>
      <p:sp>
        <p:nvSpPr>
          <p:cNvPr id="188" name="Shared Bike"/>
          <p:cNvSpPr txBox="1"/>
          <p:nvPr/>
        </p:nvSpPr>
        <p:spPr>
          <a:xfrm>
            <a:off x="19939096" y="11750250"/>
            <a:ext cx="176845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Shared Bike</a:t>
            </a:r>
          </a:p>
        </p:txBody>
      </p:sp>
      <p:sp>
        <p:nvSpPr>
          <p:cNvPr id="189" name="Gym Membership"/>
          <p:cNvSpPr txBox="1"/>
          <p:nvPr/>
        </p:nvSpPr>
        <p:spPr>
          <a:xfrm>
            <a:off x="18873499" y="6662424"/>
            <a:ext cx="254812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Gym Membership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5E5E5E"/>
      </a:dk1>
      <a:lt1>
        <a:srgbClr val="005E00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