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9" r:id="rId4"/>
    <p:sldId id="260" r:id="rId5"/>
    <p:sldId id="261" r:id="rId6"/>
    <p:sldId id="269" r:id="rId7"/>
    <p:sldId id="270" r:id="rId8"/>
    <p:sldId id="262" r:id="rId9"/>
    <p:sldId id="271" r:id="rId10"/>
    <p:sldId id="263" r:id="rId11"/>
    <p:sldId id="275" r:id="rId12"/>
    <p:sldId id="273" r:id="rId13"/>
    <p:sldId id="274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7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37C8-BCAA-45EF-BE52-074FBF54C88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ED31-3857-42D6-A2F7-145027B7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Mollier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chart: Enthalpy – Entropy(h-s) diagram for water and steam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4906963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It is a graphical representation of the steam tables, in which enthalpy is plotted along the ordinate and entropy along abscissa.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liquid line and dry saturated lines meet at C, which is the critical point.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critical point corresponds to the enthalpy of liquid and dry saturated steam at 221.2 bar.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x-axis represents the entropy of 1kg of water and steam above the freezing point of water.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y-axis shows the values of specific enthalpy (total heat).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5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Throttling line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77200" cy="6096000"/>
          </a:xfrm>
        </p:spPr>
        <p:txBody>
          <a:bodyPr/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During throttling process, there is no change in enthalpy.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Throttling process is marked by a horizontal line AB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Increase in entropy from A to B =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5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5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Autofit/>
          </a:bodyPr>
          <a:lstStyle/>
          <a:p>
            <a:pPr algn="l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Reheat-regenerative cycle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772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Flow diagram of a reheat-regenerative cycle: with reheat and three stages of feed water heating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696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2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Autofit/>
          </a:bodyPr>
          <a:lstStyle/>
          <a:p>
            <a:pPr algn="l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Reheat-regenerative cycle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772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T-s plot for reheat-regenerative cycle: with reheat and    three stages of feed water heating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6781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0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Reheat – regenerative cycle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𝑘𝐽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𝑘𝑔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b="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15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𝑘𝐽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𝑘𝑔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𝑘𝐽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𝑘𝑔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𝑘𝐽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𝑘𝑔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0"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52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Reheat-regenerative cycle 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The energy balance of FWH 1,2 and 3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1,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2 ,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can be evaluated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291" r="-1111" b="-74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3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Mollier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chart: Enthalpy – Entropy(h-s) diagram for water and steam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105399"/>
          </a:xfrm>
        </p:spPr>
        <p:txBody>
          <a:bodyPr>
            <a:noAutofit/>
          </a:bodyPr>
          <a:lstStyle/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Enthalpy-entropy (h-s) plot for water and steam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10326"/>
            <a:ext cx="6858000" cy="46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4456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Mollier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chart: Enthalpy – Entropy(h-s) diagram for water and steam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h-s diagram is divided into two portions by a line termed saturation line.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 the lower (wet) region, the temperature of steam remains constant at a given pressure and in the upper (superheated) region, the temperature of steam increases at the given pressure.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066800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Mollier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chart: Enthalpy – Entropy(h-s) diagram for water and steam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Mollier diagram has the following lines: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Dryness fraction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Constant volume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Constant pressure 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Isothermal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Isentropic lines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Throttling lines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4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838200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Dryness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fraction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Dryness fraction lines are drawn only below the saturation line, represents the condition of wet steam between various values of enthalpy and entropy.</a:t>
            </a:r>
          </a:p>
          <a:p>
            <a:pPr marL="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556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533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volume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lines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Constant volume lines are drawn in both wet steam and superheated steam region. 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These lines are straight in wet region but curved up ward above the saturation curve.</a:t>
            </a:r>
          </a:p>
          <a:p>
            <a:pPr marL="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4876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Constant pressure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lines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Constant  pressure lines are drawn in both the wet steam region and superheated steam region.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These lines are straight in the wet steam region.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5257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685800"/>
          </a:xfrm>
        </p:spPr>
        <p:txBody>
          <a:bodyPr>
            <a:noAutofit/>
          </a:bodyPr>
          <a:lstStyle/>
          <a:p>
            <a:pPr algn="l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Isothermal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lines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077200" cy="58674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These lines are drawn only above the saturation line.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These lines represents the condition of superheated steam between various values of enthalpy and entropy</a:t>
            </a:r>
          </a:p>
          <a:p>
            <a:pPr marL="0" indent="0" algn="just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533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7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762000"/>
          </a:xfrm>
        </p:spPr>
        <p:txBody>
          <a:bodyPr>
            <a:noAutofit/>
          </a:bodyPr>
          <a:lstStyle/>
          <a:p>
            <a:pPr algn="l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Isentropic lines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77200" cy="59436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Isentropic process is marked by a vertical line.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Increase in enthalpy from B to A =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5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5562600" cy="44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418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 Mollier chart: Enthalpy – Entropy(h-s) diagram for water and steam </vt:lpstr>
      <vt:lpstr> Mollier chart: Enthalpy – Entropy(h-s) diagram for water and steam </vt:lpstr>
      <vt:lpstr>Mollier chart: Enthalpy – Entropy(h-s) diagram for water and steam</vt:lpstr>
      <vt:lpstr>Mollier chart: Enthalpy – Entropy(h-s) diagram for water and steam</vt:lpstr>
      <vt:lpstr>Dryness fraction lines</vt:lpstr>
      <vt:lpstr>Constant volume lines</vt:lpstr>
      <vt:lpstr>Constant pressure lines</vt:lpstr>
      <vt:lpstr> Isothermal lines </vt:lpstr>
      <vt:lpstr> Isentropic lines </vt:lpstr>
      <vt:lpstr>Throttling line </vt:lpstr>
      <vt:lpstr>PowerPoint Presentation</vt:lpstr>
      <vt:lpstr>Reheat-regenerative cycle  </vt:lpstr>
      <vt:lpstr>Reheat-regenerative cycle  </vt:lpstr>
      <vt:lpstr>Reheat – regenerative cycle</vt:lpstr>
      <vt:lpstr>Reheat-regenerative cycle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kranthi</dc:creator>
  <cp:lastModifiedBy>User</cp:lastModifiedBy>
  <cp:revision>45</cp:revision>
  <dcterms:created xsi:type="dcterms:W3CDTF">2016-09-30T09:04:41Z</dcterms:created>
  <dcterms:modified xsi:type="dcterms:W3CDTF">2023-08-19T12:44:35Z</dcterms:modified>
</cp:coreProperties>
</file>