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1" r:id="rId6"/>
    <p:sldId id="264" r:id="rId7"/>
    <p:sldId id="260" r:id="rId8"/>
    <p:sldId id="1202" r:id="rId9"/>
    <p:sldId id="262" r:id="rId10"/>
    <p:sldId id="265" r:id="rId11"/>
    <p:sldId id="266" r:id="rId12"/>
    <p:sldId id="267" r:id="rId13"/>
    <p:sldId id="268" r:id="rId14"/>
    <p:sldId id="269" r:id="rId15"/>
    <p:sldId id="270" r:id="rId16"/>
    <p:sldId id="271" r:id="rId17"/>
    <p:sldId id="272" r:id="rId18"/>
    <p:sldId id="1200" r:id="rId19"/>
    <p:sldId id="1201" r:id="rId20"/>
    <p:sldId id="1144" r:id="rId21"/>
    <p:sldId id="1203" r:id="rId22"/>
    <p:sldId id="1204" r:id="rId23"/>
    <p:sldId id="1205" r:id="rId24"/>
    <p:sldId id="1206" r:id="rId25"/>
    <p:sldId id="120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bhu Sekar" userId="c8b38ff8b6cf44a6" providerId="LiveId" clId="{AC30D3AB-5CAB-420F-82D2-782ADB32CD9A}"/>
    <pc:docChg chg="undo custSel addSld delSld modSld">
      <pc:chgData name="Prabhu Sekar" userId="c8b38ff8b6cf44a6" providerId="LiveId" clId="{AC30D3AB-5CAB-420F-82D2-782ADB32CD9A}" dt="2023-03-22T12:04:26.675" v="632" actId="207"/>
      <pc:docMkLst>
        <pc:docMk/>
      </pc:docMkLst>
      <pc:sldChg chg="addSp delSp modSp mod">
        <pc:chgData name="Prabhu Sekar" userId="c8b38ff8b6cf44a6" providerId="LiveId" clId="{AC30D3AB-5CAB-420F-82D2-782ADB32CD9A}" dt="2023-03-22T11:24:49.372" v="59" actId="207"/>
        <pc:sldMkLst>
          <pc:docMk/>
          <pc:sldMk cId="3307416424" sldId="257"/>
        </pc:sldMkLst>
        <pc:spChg chg="add mod">
          <ac:chgData name="Prabhu Sekar" userId="c8b38ff8b6cf44a6" providerId="LiveId" clId="{AC30D3AB-5CAB-420F-82D2-782ADB32CD9A}" dt="2023-03-22T11:20:30.012" v="28" actId="207"/>
          <ac:spMkLst>
            <pc:docMk/>
            <pc:sldMk cId="3307416424" sldId="257"/>
            <ac:spMk id="3" creationId="{8E885E19-9673-383F-1F7A-6E9B92360AEE}"/>
          </ac:spMkLst>
        </pc:spChg>
        <pc:spChg chg="del">
          <ac:chgData name="Prabhu Sekar" userId="c8b38ff8b6cf44a6" providerId="LiveId" clId="{AC30D3AB-5CAB-420F-82D2-782ADB32CD9A}" dt="2023-03-22T11:19:21.034" v="4" actId="478"/>
          <ac:spMkLst>
            <pc:docMk/>
            <pc:sldMk cId="3307416424" sldId="257"/>
            <ac:spMk id="4" creationId="{E6D950CF-C7EC-742B-5F7D-946D186515A5}"/>
          </ac:spMkLst>
        </pc:spChg>
        <pc:spChg chg="del">
          <ac:chgData name="Prabhu Sekar" userId="c8b38ff8b6cf44a6" providerId="LiveId" clId="{AC30D3AB-5CAB-420F-82D2-782ADB32CD9A}" dt="2023-03-22T11:19:32.331" v="7" actId="478"/>
          <ac:spMkLst>
            <pc:docMk/>
            <pc:sldMk cId="3307416424" sldId="257"/>
            <ac:spMk id="5" creationId="{718B2A97-823A-26BF-4454-B70B55C0BB1F}"/>
          </ac:spMkLst>
        </pc:spChg>
        <pc:spChg chg="mod">
          <ac:chgData name="Prabhu Sekar" userId="c8b38ff8b6cf44a6" providerId="LiveId" clId="{AC30D3AB-5CAB-420F-82D2-782ADB32CD9A}" dt="2023-03-22T11:19:17.579" v="3" actId="20577"/>
          <ac:spMkLst>
            <pc:docMk/>
            <pc:sldMk cId="3307416424" sldId="257"/>
            <ac:spMk id="6" creationId="{00000000-0000-0000-0000-000000000000}"/>
          </ac:spMkLst>
        </pc:spChg>
        <pc:spChg chg="del">
          <ac:chgData name="Prabhu Sekar" userId="c8b38ff8b6cf44a6" providerId="LiveId" clId="{AC30D3AB-5CAB-420F-82D2-782ADB32CD9A}" dt="2023-03-22T11:19:30.691" v="6" actId="478"/>
          <ac:spMkLst>
            <pc:docMk/>
            <pc:sldMk cId="3307416424" sldId="257"/>
            <ac:spMk id="7" creationId="{8118FEA2-8FA3-EABF-E6F4-8FE491608223}"/>
          </ac:spMkLst>
        </pc:spChg>
        <pc:spChg chg="add mod">
          <ac:chgData name="Prabhu Sekar" userId="c8b38ff8b6cf44a6" providerId="LiveId" clId="{AC30D3AB-5CAB-420F-82D2-782ADB32CD9A}" dt="2023-03-22T11:24:49.372" v="59" actId="207"/>
          <ac:spMkLst>
            <pc:docMk/>
            <pc:sldMk cId="3307416424" sldId="257"/>
            <ac:spMk id="13" creationId="{A6A480A8-D15E-471B-6875-DEDF38496AB1}"/>
          </ac:spMkLst>
        </pc:spChg>
        <pc:picChg chg="add mod">
          <ac:chgData name="Prabhu Sekar" userId="c8b38ff8b6cf44a6" providerId="LiveId" clId="{AC30D3AB-5CAB-420F-82D2-782ADB32CD9A}" dt="2023-03-22T11:23:27.588" v="41" actId="1076"/>
          <ac:picMkLst>
            <pc:docMk/>
            <pc:sldMk cId="3307416424" sldId="257"/>
            <ac:picMk id="9" creationId="{5CA2B9F0-13EA-2866-C87B-21AAF01F6F41}"/>
          </ac:picMkLst>
        </pc:picChg>
        <pc:picChg chg="add mod">
          <ac:chgData name="Prabhu Sekar" userId="c8b38ff8b6cf44a6" providerId="LiveId" clId="{AC30D3AB-5CAB-420F-82D2-782ADB32CD9A}" dt="2023-03-22T11:23:28.802" v="42" actId="1076"/>
          <ac:picMkLst>
            <pc:docMk/>
            <pc:sldMk cId="3307416424" sldId="257"/>
            <ac:picMk id="11" creationId="{55FD122D-EA5E-CF06-F428-C9AE5AB3AA0D}"/>
          </ac:picMkLst>
        </pc:picChg>
      </pc:sldChg>
      <pc:sldChg chg="addSp delSp modSp new mod">
        <pc:chgData name="Prabhu Sekar" userId="c8b38ff8b6cf44a6" providerId="LiveId" clId="{AC30D3AB-5CAB-420F-82D2-782ADB32CD9A}" dt="2023-03-22T11:26:35.988" v="87" actId="20577"/>
        <pc:sldMkLst>
          <pc:docMk/>
          <pc:sldMk cId="754041952" sldId="258"/>
        </pc:sldMkLst>
        <pc:spChg chg="del">
          <ac:chgData name="Prabhu Sekar" userId="c8b38ff8b6cf44a6" providerId="LiveId" clId="{AC30D3AB-5CAB-420F-82D2-782ADB32CD9A}" dt="2023-03-22T11:23:36.706" v="45" actId="478"/>
          <ac:spMkLst>
            <pc:docMk/>
            <pc:sldMk cId="754041952" sldId="258"/>
            <ac:spMk id="2" creationId="{D2527ABD-CD51-91CC-91B0-6203C8FA4BDB}"/>
          </ac:spMkLst>
        </pc:spChg>
        <pc:spChg chg="del">
          <ac:chgData name="Prabhu Sekar" userId="c8b38ff8b6cf44a6" providerId="LiveId" clId="{AC30D3AB-5CAB-420F-82D2-782ADB32CD9A}" dt="2023-03-22T11:23:35.274" v="44" actId="478"/>
          <ac:spMkLst>
            <pc:docMk/>
            <pc:sldMk cId="754041952" sldId="258"/>
            <ac:spMk id="3" creationId="{2E6D4CE7-A84A-171E-E0FF-2E58D21F7C4E}"/>
          </ac:spMkLst>
        </pc:spChg>
        <pc:spChg chg="add mod">
          <ac:chgData name="Prabhu Sekar" userId="c8b38ff8b6cf44a6" providerId="LiveId" clId="{AC30D3AB-5CAB-420F-82D2-782ADB32CD9A}" dt="2023-03-22T11:26:35.988" v="87" actId="20577"/>
          <ac:spMkLst>
            <pc:docMk/>
            <pc:sldMk cId="754041952" sldId="258"/>
            <ac:spMk id="4" creationId="{B68FEB80-8389-C432-AD21-49586997E12C}"/>
          </ac:spMkLst>
        </pc:spChg>
        <pc:picChg chg="add mod">
          <ac:chgData name="Prabhu Sekar" userId="c8b38ff8b6cf44a6" providerId="LiveId" clId="{AC30D3AB-5CAB-420F-82D2-782ADB32CD9A}" dt="2023-03-22T11:25:28.459" v="62" actId="14100"/>
          <ac:picMkLst>
            <pc:docMk/>
            <pc:sldMk cId="754041952" sldId="258"/>
            <ac:picMk id="6" creationId="{A909B01F-FEB8-574B-2125-0AE0D2411B15}"/>
          </ac:picMkLst>
        </pc:picChg>
      </pc:sldChg>
      <pc:sldChg chg="addSp delSp modSp new mod">
        <pc:chgData name="Prabhu Sekar" userId="c8b38ff8b6cf44a6" providerId="LiveId" clId="{AC30D3AB-5CAB-420F-82D2-782ADB32CD9A}" dt="2023-03-22T11:29:49.281" v="169" actId="207"/>
        <pc:sldMkLst>
          <pc:docMk/>
          <pc:sldMk cId="246460959" sldId="259"/>
        </pc:sldMkLst>
        <pc:spChg chg="del">
          <ac:chgData name="Prabhu Sekar" userId="c8b38ff8b6cf44a6" providerId="LiveId" clId="{AC30D3AB-5CAB-420F-82D2-782ADB32CD9A}" dt="2023-03-22T11:26:45.744" v="90" actId="478"/>
          <ac:spMkLst>
            <pc:docMk/>
            <pc:sldMk cId="246460959" sldId="259"/>
            <ac:spMk id="2" creationId="{781D0D93-A408-0346-8485-31E6C765BDAF}"/>
          </ac:spMkLst>
        </pc:spChg>
        <pc:spChg chg="del">
          <ac:chgData name="Prabhu Sekar" userId="c8b38ff8b6cf44a6" providerId="LiveId" clId="{AC30D3AB-5CAB-420F-82D2-782ADB32CD9A}" dt="2023-03-22T11:26:44.574" v="89" actId="478"/>
          <ac:spMkLst>
            <pc:docMk/>
            <pc:sldMk cId="246460959" sldId="259"/>
            <ac:spMk id="3" creationId="{88E799E1-E0D2-91D3-A1FF-C6568137D651}"/>
          </ac:spMkLst>
        </pc:spChg>
        <pc:spChg chg="add mod">
          <ac:chgData name="Prabhu Sekar" userId="c8b38ff8b6cf44a6" providerId="LiveId" clId="{AC30D3AB-5CAB-420F-82D2-782ADB32CD9A}" dt="2023-03-22T11:27:02.424" v="113" actId="20577"/>
          <ac:spMkLst>
            <pc:docMk/>
            <pc:sldMk cId="246460959" sldId="259"/>
            <ac:spMk id="4" creationId="{D803C62C-39E4-B64D-8020-36EFF07C4937}"/>
          </ac:spMkLst>
        </pc:spChg>
        <pc:spChg chg="add mod">
          <ac:chgData name="Prabhu Sekar" userId="c8b38ff8b6cf44a6" providerId="LiveId" clId="{AC30D3AB-5CAB-420F-82D2-782ADB32CD9A}" dt="2023-03-22T11:29:49.281" v="169" actId="207"/>
          <ac:spMkLst>
            <pc:docMk/>
            <pc:sldMk cId="246460959" sldId="259"/>
            <ac:spMk id="6" creationId="{638DACF9-5179-7D37-9526-03D7292CC5F2}"/>
          </ac:spMkLst>
        </pc:spChg>
      </pc:sldChg>
      <pc:sldChg chg="addSp delSp modSp new mod">
        <pc:chgData name="Prabhu Sekar" userId="c8b38ff8b6cf44a6" providerId="LiveId" clId="{AC30D3AB-5CAB-420F-82D2-782ADB32CD9A}" dt="2023-03-22T11:38:05.589" v="233" actId="20577"/>
        <pc:sldMkLst>
          <pc:docMk/>
          <pc:sldMk cId="322693309" sldId="260"/>
        </pc:sldMkLst>
        <pc:spChg chg="del">
          <ac:chgData name="Prabhu Sekar" userId="c8b38ff8b6cf44a6" providerId="LiveId" clId="{AC30D3AB-5CAB-420F-82D2-782ADB32CD9A}" dt="2023-03-22T11:31:45.652" v="172" actId="478"/>
          <ac:spMkLst>
            <pc:docMk/>
            <pc:sldMk cId="322693309" sldId="260"/>
            <ac:spMk id="2" creationId="{5AE40187-7882-D80E-382A-6944031AABB2}"/>
          </ac:spMkLst>
        </pc:spChg>
        <pc:spChg chg="del">
          <ac:chgData name="Prabhu Sekar" userId="c8b38ff8b6cf44a6" providerId="LiveId" clId="{AC30D3AB-5CAB-420F-82D2-782ADB32CD9A}" dt="2023-03-22T11:31:44.782" v="171" actId="478"/>
          <ac:spMkLst>
            <pc:docMk/>
            <pc:sldMk cId="322693309" sldId="260"/>
            <ac:spMk id="3" creationId="{359743F9-5343-D8B0-17DC-45C751B54B5A}"/>
          </ac:spMkLst>
        </pc:spChg>
        <pc:spChg chg="add mod">
          <ac:chgData name="Prabhu Sekar" userId="c8b38ff8b6cf44a6" providerId="LiveId" clId="{AC30D3AB-5CAB-420F-82D2-782ADB32CD9A}" dt="2023-03-22T11:38:05.589" v="233" actId="20577"/>
          <ac:spMkLst>
            <pc:docMk/>
            <pc:sldMk cId="322693309" sldId="260"/>
            <ac:spMk id="5" creationId="{4007860B-8188-BCBB-9B61-FBCB388A3D2C}"/>
          </ac:spMkLst>
        </pc:spChg>
        <pc:spChg chg="add mod">
          <ac:chgData name="Prabhu Sekar" userId="c8b38ff8b6cf44a6" providerId="LiveId" clId="{AC30D3AB-5CAB-420F-82D2-782ADB32CD9A}" dt="2023-03-22T11:32:05.638" v="186" actId="20577"/>
          <ac:spMkLst>
            <pc:docMk/>
            <pc:sldMk cId="322693309" sldId="260"/>
            <ac:spMk id="6" creationId="{4FD19988-CD9D-89D1-5623-BDDF69A5B357}"/>
          </ac:spMkLst>
        </pc:spChg>
      </pc:sldChg>
      <pc:sldChg chg="addSp delSp modSp new mod">
        <pc:chgData name="Prabhu Sekar" userId="c8b38ff8b6cf44a6" providerId="LiveId" clId="{AC30D3AB-5CAB-420F-82D2-782ADB32CD9A}" dt="2023-03-22T11:41:44.618" v="331" actId="20577"/>
        <pc:sldMkLst>
          <pc:docMk/>
          <pc:sldMk cId="2017533015" sldId="261"/>
        </pc:sldMkLst>
        <pc:spChg chg="del">
          <ac:chgData name="Prabhu Sekar" userId="c8b38ff8b6cf44a6" providerId="LiveId" clId="{AC30D3AB-5CAB-420F-82D2-782ADB32CD9A}" dt="2023-03-22T11:38:18.430" v="236" actId="478"/>
          <ac:spMkLst>
            <pc:docMk/>
            <pc:sldMk cId="2017533015" sldId="261"/>
            <ac:spMk id="2" creationId="{B558E644-06AD-26C4-A245-BBF4E46E68B4}"/>
          </ac:spMkLst>
        </pc:spChg>
        <pc:spChg chg="del">
          <ac:chgData name="Prabhu Sekar" userId="c8b38ff8b6cf44a6" providerId="LiveId" clId="{AC30D3AB-5CAB-420F-82D2-782ADB32CD9A}" dt="2023-03-22T11:38:17.509" v="235" actId="478"/>
          <ac:spMkLst>
            <pc:docMk/>
            <pc:sldMk cId="2017533015" sldId="261"/>
            <ac:spMk id="3" creationId="{45E69F9B-AB77-09D1-86C1-6259BB40DD2E}"/>
          </ac:spMkLst>
        </pc:spChg>
        <pc:spChg chg="add mod">
          <ac:chgData name="Prabhu Sekar" userId="c8b38ff8b6cf44a6" providerId="LiveId" clId="{AC30D3AB-5CAB-420F-82D2-782ADB32CD9A}" dt="2023-03-22T11:38:40.490" v="251" actId="20577"/>
          <ac:spMkLst>
            <pc:docMk/>
            <pc:sldMk cId="2017533015" sldId="261"/>
            <ac:spMk id="4" creationId="{CEEBC969-9B3E-D2DF-48F9-55D6CA7A840D}"/>
          </ac:spMkLst>
        </pc:spChg>
        <pc:spChg chg="add mod">
          <ac:chgData name="Prabhu Sekar" userId="c8b38ff8b6cf44a6" providerId="LiveId" clId="{AC30D3AB-5CAB-420F-82D2-782ADB32CD9A}" dt="2023-03-22T11:40:48.549" v="316" actId="207"/>
          <ac:spMkLst>
            <pc:docMk/>
            <pc:sldMk cId="2017533015" sldId="261"/>
            <ac:spMk id="6" creationId="{EE59AC6F-813E-DC31-8957-DF7CF5D4DCE6}"/>
          </ac:spMkLst>
        </pc:spChg>
        <pc:spChg chg="add mod">
          <ac:chgData name="Prabhu Sekar" userId="c8b38ff8b6cf44a6" providerId="LiveId" clId="{AC30D3AB-5CAB-420F-82D2-782ADB32CD9A}" dt="2023-03-22T11:41:44.618" v="331" actId="20577"/>
          <ac:spMkLst>
            <pc:docMk/>
            <pc:sldMk cId="2017533015" sldId="261"/>
            <ac:spMk id="8" creationId="{AE0CD215-37B6-4D7A-6F73-F7681976D01F}"/>
          </ac:spMkLst>
        </pc:spChg>
      </pc:sldChg>
      <pc:sldChg chg="addSp delSp modSp new mod">
        <pc:chgData name="Prabhu Sekar" userId="c8b38ff8b6cf44a6" providerId="LiveId" clId="{AC30D3AB-5CAB-420F-82D2-782ADB32CD9A}" dt="2023-03-22T11:52:52.611" v="479" actId="207"/>
        <pc:sldMkLst>
          <pc:docMk/>
          <pc:sldMk cId="1845212125" sldId="262"/>
        </pc:sldMkLst>
        <pc:spChg chg="del">
          <ac:chgData name="Prabhu Sekar" userId="c8b38ff8b6cf44a6" providerId="LiveId" clId="{AC30D3AB-5CAB-420F-82D2-782ADB32CD9A}" dt="2023-03-22T11:45:09.762" v="334" actId="478"/>
          <ac:spMkLst>
            <pc:docMk/>
            <pc:sldMk cId="1845212125" sldId="262"/>
            <ac:spMk id="2" creationId="{6E2A38FC-D6F2-DFF3-C3FC-9FECDDF0BB88}"/>
          </ac:spMkLst>
        </pc:spChg>
        <pc:spChg chg="del">
          <ac:chgData name="Prabhu Sekar" userId="c8b38ff8b6cf44a6" providerId="LiveId" clId="{AC30D3AB-5CAB-420F-82D2-782ADB32CD9A}" dt="2023-03-22T11:45:09.003" v="333" actId="478"/>
          <ac:spMkLst>
            <pc:docMk/>
            <pc:sldMk cId="1845212125" sldId="262"/>
            <ac:spMk id="3" creationId="{CF2CCBD2-DF06-9538-18DD-DC3907363C2D}"/>
          </ac:spMkLst>
        </pc:spChg>
        <pc:spChg chg="add mod">
          <ac:chgData name="Prabhu Sekar" userId="c8b38ff8b6cf44a6" providerId="LiveId" clId="{AC30D3AB-5CAB-420F-82D2-782ADB32CD9A}" dt="2023-03-22T11:48:02.525" v="395" actId="207"/>
          <ac:spMkLst>
            <pc:docMk/>
            <pc:sldMk cId="1845212125" sldId="262"/>
            <ac:spMk id="5" creationId="{42D0636D-5365-6465-B097-95C2B7F55328}"/>
          </ac:spMkLst>
        </pc:spChg>
        <pc:spChg chg="add mod">
          <ac:chgData name="Prabhu Sekar" userId="c8b38ff8b6cf44a6" providerId="LiveId" clId="{AC30D3AB-5CAB-420F-82D2-782ADB32CD9A}" dt="2023-03-22T11:51:14.950" v="463" actId="20577"/>
          <ac:spMkLst>
            <pc:docMk/>
            <pc:sldMk cId="1845212125" sldId="262"/>
            <ac:spMk id="6" creationId="{F4BD42AD-9EB4-8DC3-E45F-451802E41855}"/>
          </ac:spMkLst>
        </pc:spChg>
        <pc:spChg chg="add mod">
          <ac:chgData name="Prabhu Sekar" userId="c8b38ff8b6cf44a6" providerId="LiveId" clId="{AC30D3AB-5CAB-420F-82D2-782ADB32CD9A}" dt="2023-03-22T11:51:04.092" v="450" actId="207"/>
          <ac:spMkLst>
            <pc:docMk/>
            <pc:sldMk cId="1845212125" sldId="262"/>
            <ac:spMk id="10" creationId="{35915F76-5B2C-13CA-0EDB-9293972D8A31}"/>
          </ac:spMkLst>
        </pc:spChg>
        <pc:spChg chg="add mod">
          <ac:chgData name="Prabhu Sekar" userId="c8b38ff8b6cf44a6" providerId="LiveId" clId="{AC30D3AB-5CAB-420F-82D2-782ADB32CD9A}" dt="2023-03-22T11:52:52.611" v="479" actId="207"/>
          <ac:spMkLst>
            <pc:docMk/>
            <pc:sldMk cId="1845212125" sldId="262"/>
            <ac:spMk id="12" creationId="{FEE7F9D4-C0F0-9527-4023-3A5C804620EC}"/>
          </ac:spMkLst>
        </pc:spChg>
        <pc:picChg chg="add mod">
          <ac:chgData name="Prabhu Sekar" userId="c8b38ff8b6cf44a6" providerId="LiveId" clId="{AC30D3AB-5CAB-420F-82D2-782ADB32CD9A}" dt="2023-03-22T11:50:05.776" v="448" actId="1076"/>
          <ac:picMkLst>
            <pc:docMk/>
            <pc:sldMk cId="1845212125" sldId="262"/>
            <ac:picMk id="8" creationId="{377F996D-EC5A-2E21-5556-B9189C7C7CDD}"/>
          </ac:picMkLst>
        </pc:picChg>
      </pc:sldChg>
      <pc:sldChg chg="addSp delSp modSp new mod">
        <pc:chgData name="Prabhu Sekar" userId="c8b38ff8b6cf44a6" providerId="LiveId" clId="{AC30D3AB-5CAB-420F-82D2-782ADB32CD9A}" dt="2023-03-22T12:00:49.080" v="530" actId="207"/>
        <pc:sldMkLst>
          <pc:docMk/>
          <pc:sldMk cId="2285818723" sldId="263"/>
        </pc:sldMkLst>
        <pc:spChg chg="del">
          <ac:chgData name="Prabhu Sekar" userId="c8b38ff8b6cf44a6" providerId="LiveId" clId="{AC30D3AB-5CAB-420F-82D2-782ADB32CD9A}" dt="2023-03-22T11:52:01.211" v="466" actId="478"/>
          <ac:spMkLst>
            <pc:docMk/>
            <pc:sldMk cId="2285818723" sldId="263"/>
            <ac:spMk id="2" creationId="{5B819F4C-3935-29F9-4237-2187CDC7C205}"/>
          </ac:spMkLst>
        </pc:spChg>
        <pc:spChg chg="del">
          <ac:chgData name="Prabhu Sekar" userId="c8b38ff8b6cf44a6" providerId="LiveId" clId="{AC30D3AB-5CAB-420F-82D2-782ADB32CD9A}" dt="2023-03-22T11:52:00.265" v="465" actId="478"/>
          <ac:spMkLst>
            <pc:docMk/>
            <pc:sldMk cId="2285818723" sldId="263"/>
            <ac:spMk id="3" creationId="{BC9ED514-538E-F41A-99C8-40E6B1DE3621}"/>
          </ac:spMkLst>
        </pc:spChg>
        <pc:spChg chg="add mod">
          <ac:chgData name="Prabhu Sekar" userId="c8b38ff8b6cf44a6" providerId="LiveId" clId="{AC30D3AB-5CAB-420F-82D2-782ADB32CD9A}" dt="2023-03-22T11:53:04.620" v="486" actId="20577"/>
          <ac:spMkLst>
            <pc:docMk/>
            <pc:sldMk cId="2285818723" sldId="263"/>
            <ac:spMk id="4" creationId="{7B642744-D36F-D840-7BC6-DE500B3E9739}"/>
          </ac:spMkLst>
        </pc:spChg>
        <pc:spChg chg="add mod">
          <ac:chgData name="Prabhu Sekar" userId="c8b38ff8b6cf44a6" providerId="LiveId" clId="{AC30D3AB-5CAB-420F-82D2-782ADB32CD9A}" dt="2023-03-22T11:54:58.180" v="508" actId="207"/>
          <ac:spMkLst>
            <pc:docMk/>
            <pc:sldMk cId="2285818723" sldId="263"/>
            <ac:spMk id="6" creationId="{3073F226-F25B-4A65-E754-1EE02EB8B5B3}"/>
          </ac:spMkLst>
        </pc:spChg>
        <pc:spChg chg="add mod">
          <ac:chgData name="Prabhu Sekar" userId="c8b38ff8b6cf44a6" providerId="LiveId" clId="{AC30D3AB-5CAB-420F-82D2-782ADB32CD9A}" dt="2023-03-22T12:00:49.080" v="530" actId="207"/>
          <ac:spMkLst>
            <pc:docMk/>
            <pc:sldMk cId="2285818723" sldId="263"/>
            <ac:spMk id="8" creationId="{80B8A9E6-63BC-2D99-29C5-037454AA0A2D}"/>
          </ac:spMkLst>
        </pc:spChg>
      </pc:sldChg>
      <pc:sldChg chg="addSp delSp modSp new mod">
        <pc:chgData name="Prabhu Sekar" userId="c8b38ff8b6cf44a6" providerId="LiveId" clId="{AC30D3AB-5CAB-420F-82D2-782ADB32CD9A}" dt="2023-03-22T12:04:26.675" v="632" actId="207"/>
        <pc:sldMkLst>
          <pc:docMk/>
          <pc:sldMk cId="3285740235" sldId="264"/>
        </pc:sldMkLst>
        <pc:spChg chg="del">
          <ac:chgData name="Prabhu Sekar" userId="c8b38ff8b6cf44a6" providerId="LiveId" clId="{AC30D3AB-5CAB-420F-82D2-782ADB32CD9A}" dt="2023-03-22T12:01:14.052" v="533" actId="478"/>
          <ac:spMkLst>
            <pc:docMk/>
            <pc:sldMk cId="3285740235" sldId="264"/>
            <ac:spMk id="2" creationId="{8884079B-D13B-E73D-8695-B96609CC4B68}"/>
          </ac:spMkLst>
        </pc:spChg>
        <pc:spChg chg="del">
          <ac:chgData name="Prabhu Sekar" userId="c8b38ff8b6cf44a6" providerId="LiveId" clId="{AC30D3AB-5CAB-420F-82D2-782ADB32CD9A}" dt="2023-03-22T12:01:13.317" v="532" actId="478"/>
          <ac:spMkLst>
            <pc:docMk/>
            <pc:sldMk cId="3285740235" sldId="264"/>
            <ac:spMk id="3" creationId="{2A2251D8-5F5F-D282-EB4A-4231D3ADB47E}"/>
          </ac:spMkLst>
        </pc:spChg>
        <pc:spChg chg="add mod">
          <ac:chgData name="Prabhu Sekar" userId="c8b38ff8b6cf44a6" providerId="LiveId" clId="{AC30D3AB-5CAB-420F-82D2-782ADB32CD9A}" dt="2023-03-22T12:01:18.932" v="534"/>
          <ac:spMkLst>
            <pc:docMk/>
            <pc:sldMk cId="3285740235" sldId="264"/>
            <ac:spMk id="4" creationId="{55B8C97F-D796-57FB-764E-00629E5137AC}"/>
          </ac:spMkLst>
        </pc:spChg>
        <pc:spChg chg="add mod">
          <ac:chgData name="Prabhu Sekar" userId="c8b38ff8b6cf44a6" providerId="LiveId" clId="{AC30D3AB-5CAB-420F-82D2-782ADB32CD9A}" dt="2023-03-22T12:03:44.090" v="616" actId="1076"/>
          <ac:spMkLst>
            <pc:docMk/>
            <pc:sldMk cId="3285740235" sldId="264"/>
            <ac:spMk id="8" creationId="{D8C0BCF8-CA3B-BB29-6C19-4593179D7439}"/>
          </ac:spMkLst>
        </pc:spChg>
        <pc:spChg chg="add mod">
          <ac:chgData name="Prabhu Sekar" userId="c8b38ff8b6cf44a6" providerId="LiveId" clId="{AC30D3AB-5CAB-420F-82D2-782ADB32CD9A}" dt="2023-03-22T12:03:42.067" v="615" actId="1076"/>
          <ac:spMkLst>
            <pc:docMk/>
            <pc:sldMk cId="3285740235" sldId="264"/>
            <ac:spMk id="9" creationId="{81BB1E36-85C2-A706-7ED2-D06CBDE3225A}"/>
          </ac:spMkLst>
        </pc:spChg>
        <pc:spChg chg="add mod">
          <ac:chgData name="Prabhu Sekar" userId="c8b38ff8b6cf44a6" providerId="LiveId" clId="{AC30D3AB-5CAB-420F-82D2-782ADB32CD9A}" dt="2023-03-22T12:04:26.675" v="632" actId="207"/>
          <ac:spMkLst>
            <pc:docMk/>
            <pc:sldMk cId="3285740235" sldId="264"/>
            <ac:spMk id="11" creationId="{487802FC-D497-6102-08F0-6B2BD2BB0332}"/>
          </ac:spMkLst>
        </pc:spChg>
        <pc:picChg chg="add mod">
          <ac:chgData name="Prabhu Sekar" userId="c8b38ff8b6cf44a6" providerId="LiveId" clId="{AC30D3AB-5CAB-420F-82D2-782ADB32CD9A}" dt="2023-03-22T12:03:39.915" v="614" actId="1076"/>
          <ac:picMkLst>
            <pc:docMk/>
            <pc:sldMk cId="3285740235" sldId="264"/>
            <ac:picMk id="6" creationId="{FCD2740F-45DC-C4ED-E0BD-86D2894B85C8}"/>
          </ac:picMkLst>
        </pc:picChg>
      </pc:sldChg>
      <pc:sldChg chg="del">
        <pc:chgData name="Prabhu Sekar" userId="c8b38ff8b6cf44a6" providerId="LiveId" clId="{AC30D3AB-5CAB-420F-82D2-782ADB32CD9A}" dt="2023-03-22T11:19:26.919" v="5" actId="47"/>
        <pc:sldMkLst>
          <pc:docMk/>
          <pc:sldMk cId="396204023" sldId="334"/>
        </pc:sldMkLst>
      </pc:sldChg>
      <pc:sldChg chg="del">
        <pc:chgData name="Prabhu Sekar" userId="c8b38ff8b6cf44a6" providerId="LiveId" clId="{AC30D3AB-5CAB-420F-82D2-782ADB32CD9A}" dt="2023-03-22T11:19:26.919" v="5" actId="47"/>
        <pc:sldMkLst>
          <pc:docMk/>
          <pc:sldMk cId="361264767" sldId="335"/>
        </pc:sldMkLst>
      </pc:sldChg>
      <pc:sldChg chg="del">
        <pc:chgData name="Prabhu Sekar" userId="c8b38ff8b6cf44a6" providerId="LiveId" clId="{AC30D3AB-5CAB-420F-82D2-782ADB32CD9A}" dt="2023-03-22T11:19:26.919" v="5" actId="47"/>
        <pc:sldMkLst>
          <pc:docMk/>
          <pc:sldMk cId="405844401" sldId="336"/>
        </pc:sldMkLst>
      </pc:sldChg>
      <pc:sldChg chg="del">
        <pc:chgData name="Prabhu Sekar" userId="c8b38ff8b6cf44a6" providerId="LiveId" clId="{AC30D3AB-5CAB-420F-82D2-782ADB32CD9A}" dt="2023-03-22T11:19:26.919" v="5" actId="47"/>
        <pc:sldMkLst>
          <pc:docMk/>
          <pc:sldMk cId="3485234708" sldId="337"/>
        </pc:sldMkLst>
      </pc:sldChg>
      <pc:sldChg chg="del">
        <pc:chgData name="Prabhu Sekar" userId="c8b38ff8b6cf44a6" providerId="LiveId" clId="{AC30D3AB-5CAB-420F-82D2-782ADB32CD9A}" dt="2023-03-22T11:19:26.919" v="5" actId="47"/>
        <pc:sldMkLst>
          <pc:docMk/>
          <pc:sldMk cId="795970707" sldId="338"/>
        </pc:sldMkLst>
      </pc:sldChg>
      <pc:sldChg chg="del">
        <pc:chgData name="Prabhu Sekar" userId="c8b38ff8b6cf44a6" providerId="LiveId" clId="{AC30D3AB-5CAB-420F-82D2-782ADB32CD9A}" dt="2023-03-22T11:19:26.919" v="5" actId="47"/>
        <pc:sldMkLst>
          <pc:docMk/>
          <pc:sldMk cId="222898669" sldId="339"/>
        </pc:sldMkLst>
      </pc:sldChg>
      <pc:sldChg chg="del">
        <pc:chgData name="Prabhu Sekar" userId="c8b38ff8b6cf44a6" providerId="LiveId" clId="{AC30D3AB-5CAB-420F-82D2-782ADB32CD9A}" dt="2023-03-22T11:19:26.919" v="5" actId="47"/>
        <pc:sldMkLst>
          <pc:docMk/>
          <pc:sldMk cId="3855374986" sldId="340"/>
        </pc:sldMkLst>
      </pc:sldChg>
      <pc:sldChg chg="del">
        <pc:chgData name="Prabhu Sekar" userId="c8b38ff8b6cf44a6" providerId="LiveId" clId="{AC30D3AB-5CAB-420F-82D2-782ADB32CD9A}" dt="2023-03-22T11:19:26.919" v="5" actId="47"/>
        <pc:sldMkLst>
          <pc:docMk/>
          <pc:sldMk cId="2771480863" sldId="341"/>
        </pc:sldMkLst>
      </pc:sldChg>
      <pc:sldChg chg="del">
        <pc:chgData name="Prabhu Sekar" userId="c8b38ff8b6cf44a6" providerId="LiveId" clId="{AC30D3AB-5CAB-420F-82D2-782ADB32CD9A}" dt="2023-03-22T11:19:26.919" v="5" actId="47"/>
        <pc:sldMkLst>
          <pc:docMk/>
          <pc:sldMk cId="121719452" sldId="342"/>
        </pc:sldMkLst>
      </pc:sldChg>
      <pc:sldChg chg="del">
        <pc:chgData name="Prabhu Sekar" userId="c8b38ff8b6cf44a6" providerId="LiveId" clId="{AC30D3AB-5CAB-420F-82D2-782ADB32CD9A}" dt="2023-03-22T11:19:26.919" v="5" actId="47"/>
        <pc:sldMkLst>
          <pc:docMk/>
          <pc:sldMk cId="4142207106" sldId="343"/>
        </pc:sldMkLst>
      </pc:sldChg>
      <pc:sldChg chg="del">
        <pc:chgData name="Prabhu Sekar" userId="c8b38ff8b6cf44a6" providerId="LiveId" clId="{AC30D3AB-5CAB-420F-82D2-782ADB32CD9A}" dt="2023-03-22T11:19:26.919" v="5" actId="47"/>
        <pc:sldMkLst>
          <pc:docMk/>
          <pc:sldMk cId="2060780893" sldId="344"/>
        </pc:sldMkLst>
      </pc:sldChg>
      <pc:sldChg chg="del">
        <pc:chgData name="Prabhu Sekar" userId="c8b38ff8b6cf44a6" providerId="LiveId" clId="{AC30D3AB-5CAB-420F-82D2-782ADB32CD9A}" dt="2023-03-22T11:19:26.919" v="5" actId="47"/>
        <pc:sldMkLst>
          <pc:docMk/>
          <pc:sldMk cId="2700677341" sldId="345"/>
        </pc:sldMkLst>
      </pc:sldChg>
      <pc:sldChg chg="del">
        <pc:chgData name="Prabhu Sekar" userId="c8b38ff8b6cf44a6" providerId="LiveId" clId="{AC30D3AB-5CAB-420F-82D2-782ADB32CD9A}" dt="2023-03-22T11:19:26.919" v="5" actId="47"/>
        <pc:sldMkLst>
          <pc:docMk/>
          <pc:sldMk cId="3949682479" sldId="346"/>
        </pc:sldMkLst>
      </pc:sldChg>
      <pc:sldChg chg="del">
        <pc:chgData name="Prabhu Sekar" userId="c8b38ff8b6cf44a6" providerId="LiveId" clId="{AC30D3AB-5CAB-420F-82D2-782ADB32CD9A}" dt="2023-03-22T11:19:26.919" v="5" actId="47"/>
        <pc:sldMkLst>
          <pc:docMk/>
          <pc:sldMk cId="900576497" sldId="347"/>
        </pc:sldMkLst>
      </pc:sldChg>
      <pc:sldChg chg="del">
        <pc:chgData name="Prabhu Sekar" userId="c8b38ff8b6cf44a6" providerId="LiveId" clId="{AC30D3AB-5CAB-420F-82D2-782ADB32CD9A}" dt="2023-03-22T11:19:26.919" v="5" actId="47"/>
        <pc:sldMkLst>
          <pc:docMk/>
          <pc:sldMk cId="186147989" sldId="348"/>
        </pc:sldMkLst>
      </pc:sldChg>
      <pc:sldChg chg="del">
        <pc:chgData name="Prabhu Sekar" userId="c8b38ff8b6cf44a6" providerId="LiveId" clId="{AC30D3AB-5CAB-420F-82D2-782ADB32CD9A}" dt="2023-03-22T11:19:26.919" v="5" actId="47"/>
        <pc:sldMkLst>
          <pc:docMk/>
          <pc:sldMk cId="822752400" sldId="349"/>
        </pc:sldMkLst>
      </pc:sldChg>
      <pc:sldChg chg="del">
        <pc:chgData name="Prabhu Sekar" userId="c8b38ff8b6cf44a6" providerId="LiveId" clId="{AC30D3AB-5CAB-420F-82D2-782ADB32CD9A}" dt="2023-03-22T11:19:26.919" v="5" actId="47"/>
        <pc:sldMkLst>
          <pc:docMk/>
          <pc:sldMk cId="2106139452" sldId="350"/>
        </pc:sldMkLst>
      </pc:sldChg>
      <pc:sldChg chg="del">
        <pc:chgData name="Prabhu Sekar" userId="c8b38ff8b6cf44a6" providerId="LiveId" clId="{AC30D3AB-5CAB-420F-82D2-782ADB32CD9A}" dt="2023-03-22T11:19:26.919" v="5" actId="47"/>
        <pc:sldMkLst>
          <pc:docMk/>
          <pc:sldMk cId="3704128581" sldId="351"/>
        </pc:sldMkLst>
      </pc:sldChg>
      <pc:sldChg chg="del">
        <pc:chgData name="Prabhu Sekar" userId="c8b38ff8b6cf44a6" providerId="LiveId" clId="{AC30D3AB-5CAB-420F-82D2-782ADB32CD9A}" dt="2023-03-22T11:19:26.919" v="5" actId="47"/>
        <pc:sldMkLst>
          <pc:docMk/>
          <pc:sldMk cId="940010278" sldId="352"/>
        </pc:sldMkLst>
      </pc:sldChg>
      <pc:sldChg chg="del">
        <pc:chgData name="Prabhu Sekar" userId="c8b38ff8b6cf44a6" providerId="LiveId" clId="{AC30D3AB-5CAB-420F-82D2-782ADB32CD9A}" dt="2023-03-22T11:19:26.919" v="5" actId="47"/>
        <pc:sldMkLst>
          <pc:docMk/>
          <pc:sldMk cId="2029186805" sldId="353"/>
        </pc:sldMkLst>
      </pc:sldChg>
      <pc:sldChg chg="del">
        <pc:chgData name="Prabhu Sekar" userId="c8b38ff8b6cf44a6" providerId="LiveId" clId="{AC30D3AB-5CAB-420F-82D2-782ADB32CD9A}" dt="2023-03-22T11:19:26.919" v="5" actId="47"/>
        <pc:sldMkLst>
          <pc:docMk/>
          <pc:sldMk cId="3791085896" sldId="354"/>
        </pc:sldMkLst>
      </pc:sldChg>
      <pc:sldChg chg="del">
        <pc:chgData name="Prabhu Sekar" userId="c8b38ff8b6cf44a6" providerId="LiveId" clId="{AC30D3AB-5CAB-420F-82D2-782ADB32CD9A}" dt="2023-03-22T11:19:26.919" v="5" actId="47"/>
        <pc:sldMkLst>
          <pc:docMk/>
          <pc:sldMk cId="8640698" sldId="355"/>
        </pc:sldMkLst>
      </pc:sldChg>
      <pc:sldChg chg="del">
        <pc:chgData name="Prabhu Sekar" userId="c8b38ff8b6cf44a6" providerId="LiveId" clId="{AC30D3AB-5CAB-420F-82D2-782ADB32CD9A}" dt="2023-03-22T11:19:26.919" v="5" actId="47"/>
        <pc:sldMkLst>
          <pc:docMk/>
          <pc:sldMk cId="4020880680" sldId="356"/>
        </pc:sldMkLst>
      </pc:sldChg>
      <pc:sldChg chg="del">
        <pc:chgData name="Prabhu Sekar" userId="c8b38ff8b6cf44a6" providerId="LiveId" clId="{AC30D3AB-5CAB-420F-82D2-782ADB32CD9A}" dt="2023-03-22T11:19:26.919" v="5" actId="47"/>
        <pc:sldMkLst>
          <pc:docMk/>
          <pc:sldMk cId="3208318696" sldId="357"/>
        </pc:sldMkLst>
      </pc:sldChg>
      <pc:sldChg chg="del">
        <pc:chgData name="Prabhu Sekar" userId="c8b38ff8b6cf44a6" providerId="LiveId" clId="{AC30D3AB-5CAB-420F-82D2-782ADB32CD9A}" dt="2023-03-22T11:19:26.919" v="5" actId="47"/>
        <pc:sldMkLst>
          <pc:docMk/>
          <pc:sldMk cId="3937866123" sldId="358"/>
        </pc:sldMkLst>
      </pc:sldChg>
      <pc:sldChg chg="del">
        <pc:chgData name="Prabhu Sekar" userId="c8b38ff8b6cf44a6" providerId="LiveId" clId="{AC30D3AB-5CAB-420F-82D2-782ADB32CD9A}" dt="2023-03-22T11:19:26.919" v="5" actId="47"/>
        <pc:sldMkLst>
          <pc:docMk/>
          <pc:sldMk cId="633266777" sldId="359"/>
        </pc:sldMkLst>
      </pc:sldChg>
      <pc:sldChg chg="del">
        <pc:chgData name="Prabhu Sekar" userId="c8b38ff8b6cf44a6" providerId="LiveId" clId="{AC30D3AB-5CAB-420F-82D2-782ADB32CD9A}" dt="2023-03-22T11:19:26.919" v="5" actId="47"/>
        <pc:sldMkLst>
          <pc:docMk/>
          <pc:sldMk cId="2077286832" sldId="360"/>
        </pc:sldMkLst>
      </pc:sldChg>
      <pc:sldChg chg="del">
        <pc:chgData name="Prabhu Sekar" userId="c8b38ff8b6cf44a6" providerId="LiveId" clId="{AC30D3AB-5CAB-420F-82D2-782ADB32CD9A}" dt="2023-03-22T11:19:26.919" v="5" actId="47"/>
        <pc:sldMkLst>
          <pc:docMk/>
          <pc:sldMk cId="3577203273" sldId="361"/>
        </pc:sldMkLst>
      </pc:sldChg>
      <pc:sldChg chg="del">
        <pc:chgData name="Prabhu Sekar" userId="c8b38ff8b6cf44a6" providerId="LiveId" clId="{AC30D3AB-5CAB-420F-82D2-782ADB32CD9A}" dt="2023-03-22T11:19:26.919" v="5" actId="47"/>
        <pc:sldMkLst>
          <pc:docMk/>
          <pc:sldMk cId="2378130386" sldId="362"/>
        </pc:sldMkLst>
      </pc:sldChg>
      <pc:sldChg chg="del">
        <pc:chgData name="Prabhu Sekar" userId="c8b38ff8b6cf44a6" providerId="LiveId" clId="{AC30D3AB-5CAB-420F-82D2-782ADB32CD9A}" dt="2023-03-22T11:19:26.919" v="5" actId="47"/>
        <pc:sldMkLst>
          <pc:docMk/>
          <pc:sldMk cId="783509468" sldId="363"/>
        </pc:sldMkLst>
      </pc:sldChg>
      <pc:sldChg chg="del">
        <pc:chgData name="Prabhu Sekar" userId="c8b38ff8b6cf44a6" providerId="LiveId" clId="{AC30D3AB-5CAB-420F-82D2-782ADB32CD9A}" dt="2023-03-22T11:19:26.919" v="5" actId="47"/>
        <pc:sldMkLst>
          <pc:docMk/>
          <pc:sldMk cId="2454217135" sldId="364"/>
        </pc:sldMkLst>
      </pc:sldChg>
      <pc:sldChg chg="del">
        <pc:chgData name="Prabhu Sekar" userId="c8b38ff8b6cf44a6" providerId="LiveId" clId="{AC30D3AB-5CAB-420F-82D2-782ADB32CD9A}" dt="2023-03-22T11:19:26.919" v="5" actId="47"/>
        <pc:sldMkLst>
          <pc:docMk/>
          <pc:sldMk cId="710538207" sldId="365"/>
        </pc:sldMkLst>
      </pc:sldChg>
      <pc:sldChg chg="del">
        <pc:chgData name="Prabhu Sekar" userId="c8b38ff8b6cf44a6" providerId="LiveId" clId="{AC30D3AB-5CAB-420F-82D2-782ADB32CD9A}" dt="2023-03-22T11:19:26.919" v="5" actId="47"/>
        <pc:sldMkLst>
          <pc:docMk/>
          <pc:sldMk cId="316416678" sldId="366"/>
        </pc:sldMkLst>
      </pc:sldChg>
      <pc:sldChg chg="del">
        <pc:chgData name="Prabhu Sekar" userId="c8b38ff8b6cf44a6" providerId="LiveId" clId="{AC30D3AB-5CAB-420F-82D2-782ADB32CD9A}" dt="2023-03-22T11:19:26.919" v="5" actId="47"/>
        <pc:sldMkLst>
          <pc:docMk/>
          <pc:sldMk cId="4245846818" sldId="367"/>
        </pc:sldMkLst>
      </pc:sldChg>
      <pc:sldChg chg="del">
        <pc:chgData name="Prabhu Sekar" userId="c8b38ff8b6cf44a6" providerId="LiveId" clId="{AC30D3AB-5CAB-420F-82D2-782ADB32CD9A}" dt="2023-03-22T11:19:26.919" v="5" actId="47"/>
        <pc:sldMkLst>
          <pc:docMk/>
          <pc:sldMk cId="1940602595" sldId="368"/>
        </pc:sldMkLst>
      </pc:sldChg>
      <pc:sldChg chg="del">
        <pc:chgData name="Prabhu Sekar" userId="c8b38ff8b6cf44a6" providerId="LiveId" clId="{AC30D3AB-5CAB-420F-82D2-782ADB32CD9A}" dt="2023-03-22T11:19:26.919" v="5" actId="47"/>
        <pc:sldMkLst>
          <pc:docMk/>
          <pc:sldMk cId="269008599" sldId="369"/>
        </pc:sldMkLst>
      </pc:sldChg>
      <pc:sldChg chg="del">
        <pc:chgData name="Prabhu Sekar" userId="c8b38ff8b6cf44a6" providerId="LiveId" clId="{AC30D3AB-5CAB-420F-82D2-782ADB32CD9A}" dt="2023-03-22T11:19:26.919" v="5" actId="47"/>
        <pc:sldMkLst>
          <pc:docMk/>
          <pc:sldMk cId="3904031601" sldId="370"/>
        </pc:sldMkLst>
      </pc:sldChg>
      <pc:sldChg chg="del">
        <pc:chgData name="Prabhu Sekar" userId="c8b38ff8b6cf44a6" providerId="LiveId" clId="{AC30D3AB-5CAB-420F-82D2-782ADB32CD9A}" dt="2023-03-22T11:19:26.919" v="5" actId="47"/>
        <pc:sldMkLst>
          <pc:docMk/>
          <pc:sldMk cId="1688720596" sldId="371"/>
        </pc:sldMkLst>
      </pc:sldChg>
      <pc:sldChg chg="del">
        <pc:chgData name="Prabhu Sekar" userId="c8b38ff8b6cf44a6" providerId="LiveId" clId="{AC30D3AB-5CAB-420F-82D2-782ADB32CD9A}" dt="2023-03-22T11:19:26.919" v="5" actId="47"/>
        <pc:sldMkLst>
          <pc:docMk/>
          <pc:sldMk cId="262428378" sldId="372"/>
        </pc:sldMkLst>
      </pc:sldChg>
      <pc:sldChg chg="del">
        <pc:chgData name="Prabhu Sekar" userId="c8b38ff8b6cf44a6" providerId="LiveId" clId="{AC30D3AB-5CAB-420F-82D2-782ADB32CD9A}" dt="2023-03-22T11:19:26.919" v="5" actId="47"/>
        <pc:sldMkLst>
          <pc:docMk/>
          <pc:sldMk cId="1837898837" sldId="373"/>
        </pc:sldMkLst>
      </pc:sldChg>
      <pc:sldChg chg="del">
        <pc:chgData name="Prabhu Sekar" userId="c8b38ff8b6cf44a6" providerId="LiveId" clId="{AC30D3AB-5CAB-420F-82D2-782ADB32CD9A}" dt="2023-03-22T11:19:26.919" v="5" actId="47"/>
        <pc:sldMkLst>
          <pc:docMk/>
          <pc:sldMk cId="971244237" sldId="374"/>
        </pc:sldMkLst>
      </pc:sldChg>
      <pc:sldChg chg="del">
        <pc:chgData name="Prabhu Sekar" userId="c8b38ff8b6cf44a6" providerId="LiveId" clId="{AC30D3AB-5CAB-420F-82D2-782ADB32CD9A}" dt="2023-03-22T11:19:26.919" v="5" actId="47"/>
        <pc:sldMkLst>
          <pc:docMk/>
          <pc:sldMk cId="1455233884" sldId="375"/>
        </pc:sldMkLst>
      </pc:sldChg>
      <pc:sldChg chg="del">
        <pc:chgData name="Prabhu Sekar" userId="c8b38ff8b6cf44a6" providerId="LiveId" clId="{AC30D3AB-5CAB-420F-82D2-782ADB32CD9A}" dt="2023-03-22T11:19:26.919" v="5" actId="47"/>
        <pc:sldMkLst>
          <pc:docMk/>
          <pc:sldMk cId="3775984269" sldId="376"/>
        </pc:sldMkLst>
      </pc:sldChg>
      <pc:sldChg chg="del">
        <pc:chgData name="Prabhu Sekar" userId="c8b38ff8b6cf44a6" providerId="LiveId" clId="{AC30D3AB-5CAB-420F-82D2-782ADB32CD9A}" dt="2023-03-22T11:19:26.919" v="5" actId="47"/>
        <pc:sldMkLst>
          <pc:docMk/>
          <pc:sldMk cId="4196546043" sldId="377"/>
        </pc:sldMkLst>
      </pc:sldChg>
      <pc:sldChg chg="del">
        <pc:chgData name="Prabhu Sekar" userId="c8b38ff8b6cf44a6" providerId="LiveId" clId="{AC30D3AB-5CAB-420F-82D2-782ADB32CD9A}" dt="2023-03-22T11:19:26.919" v="5" actId="47"/>
        <pc:sldMkLst>
          <pc:docMk/>
          <pc:sldMk cId="3616639678" sldId="378"/>
        </pc:sldMkLst>
      </pc:sldChg>
      <pc:sldChg chg="del">
        <pc:chgData name="Prabhu Sekar" userId="c8b38ff8b6cf44a6" providerId="LiveId" clId="{AC30D3AB-5CAB-420F-82D2-782ADB32CD9A}" dt="2023-03-22T11:19:26.919" v="5" actId="47"/>
        <pc:sldMkLst>
          <pc:docMk/>
          <pc:sldMk cId="2121701746" sldId="379"/>
        </pc:sldMkLst>
      </pc:sldChg>
      <pc:sldChg chg="del">
        <pc:chgData name="Prabhu Sekar" userId="c8b38ff8b6cf44a6" providerId="LiveId" clId="{AC30D3AB-5CAB-420F-82D2-782ADB32CD9A}" dt="2023-03-22T11:19:26.919" v="5" actId="47"/>
        <pc:sldMkLst>
          <pc:docMk/>
          <pc:sldMk cId="1481616118" sldId="380"/>
        </pc:sldMkLst>
      </pc:sldChg>
    </pc:docChg>
  </pc:docChgLst>
  <pc:docChgLst>
    <pc:chgData name="Prabhu Sekar" userId="c8b38ff8b6cf44a6" providerId="LiveId" clId="{109DBEC1-9457-4C56-950A-527E82ED50AE}"/>
    <pc:docChg chg="undo custSel addSld delSld modSld">
      <pc:chgData name="Prabhu Sekar" userId="c8b38ff8b6cf44a6" providerId="LiveId" clId="{109DBEC1-9457-4C56-950A-527E82ED50AE}" dt="2023-03-28T07:30:22.420" v="1427" actId="20577"/>
      <pc:docMkLst>
        <pc:docMk/>
      </pc:docMkLst>
      <pc:sldChg chg="addSp delSp modSp mod">
        <pc:chgData name="Prabhu Sekar" userId="c8b38ff8b6cf44a6" providerId="LiveId" clId="{109DBEC1-9457-4C56-950A-527E82ED50AE}" dt="2023-03-28T05:15:25.902" v="54" actId="207"/>
        <pc:sldMkLst>
          <pc:docMk/>
          <pc:sldMk cId="3307416424" sldId="257"/>
        </pc:sldMkLst>
        <pc:spChg chg="del">
          <ac:chgData name="Prabhu Sekar" userId="c8b38ff8b6cf44a6" providerId="LiveId" clId="{109DBEC1-9457-4C56-950A-527E82ED50AE}" dt="2023-03-28T05:04:25.394" v="17" actId="478"/>
          <ac:spMkLst>
            <pc:docMk/>
            <pc:sldMk cId="3307416424" sldId="257"/>
            <ac:spMk id="3" creationId="{8E885E19-9673-383F-1F7A-6E9B92360AEE}"/>
          </ac:spMkLst>
        </pc:spChg>
        <pc:spChg chg="mod">
          <ac:chgData name="Prabhu Sekar" userId="c8b38ff8b6cf44a6" providerId="LiveId" clId="{109DBEC1-9457-4C56-950A-527E82ED50AE}" dt="2023-03-28T05:04:21.470" v="16" actId="20577"/>
          <ac:spMkLst>
            <pc:docMk/>
            <pc:sldMk cId="3307416424" sldId="257"/>
            <ac:spMk id="6" creationId="{00000000-0000-0000-0000-000000000000}"/>
          </ac:spMkLst>
        </pc:spChg>
        <pc:spChg chg="add mod">
          <ac:chgData name="Prabhu Sekar" userId="c8b38ff8b6cf44a6" providerId="LiveId" clId="{109DBEC1-9457-4C56-950A-527E82ED50AE}" dt="2023-03-28T05:12:19.357" v="37" actId="207"/>
          <ac:spMkLst>
            <pc:docMk/>
            <pc:sldMk cId="3307416424" sldId="257"/>
            <ac:spMk id="7" creationId="{4F0FEF75-3D47-EAAB-4B5C-8B0579240D86}"/>
          </ac:spMkLst>
        </pc:spChg>
        <pc:spChg chg="add mod">
          <ac:chgData name="Prabhu Sekar" userId="c8b38ff8b6cf44a6" providerId="LiveId" clId="{109DBEC1-9457-4C56-950A-527E82ED50AE}" dt="2023-03-28T05:15:25.902" v="54" actId="207"/>
          <ac:spMkLst>
            <pc:docMk/>
            <pc:sldMk cId="3307416424" sldId="257"/>
            <ac:spMk id="10" creationId="{05B790FC-0B14-305E-36FE-827D19DC240E}"/>
          </ac:spMkLst>
        </pc:spChg>
        <pc:spChg chg="del">
          <ac:chgData name="Prabhu Sekar" userId="c8b38ff8b6cf44a6" providerId="LiveId" clId="{109DBEC1-9457-4C56-950A-527E82ED50AE}" dt="2023-03-28T05:04:28.082" v="20" actId="478"/>
          <ac:spMkLst>
            <pc:docMk/>
            <pc:sldMk cId="3307416424" sldId="257"/>
            <ac:spMk id="13" creationId="{A6A480A8-D15E-471B-6875-DEDF38496AB1}"/>
          </ac:spMkLst>
        </pc:spChg>
        <pc:picChg chg="add mod">
          <ac:chgData name="Prabhu Sekar" userId="c8b38ff8b6cf44a6" providerId="LiveId" clId="{109DBEC1-9457-4C56-950A-527E82ED50AE}" dt="2023-03-28T05:14:39.068" v="40" actId="1076"/>
          <ac:picMkLst>
            <pc:docMk/>
            <pc:sldMk cId="3307416424" sldId="257"/>
            <ac:picMk id="4" creationId="{BF474906-8985-1363-EE56-0D5CF4C20CA0}"/>
          </ac:picMkLst>
        </pc:picChg>
        <pc:picChg chg="del">
          <ac:chgData name="Prabhu Sekar" userId="c8b38ff8b6cf44a6" providerId="LiveId" clId="{109DBEC1-9457-4C56-950A-527E82ED50AE}" dt="2023-03-28T05:04:26.077" v="18" actId="478"/>
          <ac:picMkLst>
            <pc:docMk/>
            <pc:sldMk cId="3307416424" sldId="257"/>
            <ac:picMk id="9" creationId="{5CA2B9F0-13EA-2866-C87B-21AAF01F6F41}"/>
          </ac:picMkLst>
        </pc:picChg>
        <pc:picChg chg="del">
          <ac:chgData name="Prabhu Sekar" userId="c8b38ff8b6cf44a6" providerId="LiveId" clId="{109DBEC1-9457-4C56-950A-527E82ED50AE}" dt="2023-03-28T05:04:26.521" v="19" actId="478"/>
          <ac:picMkLst>
            <pc:docMk/>
            <pc:sldMk cId="3307416424" sldId="257"/>
            <ac:picMk id="11" creationId="{55FD122D-EA5E-CF06-F428-C9AE5AB3AA0D}"/>
          </ac:picMkLst>
        </pc:picChg>
      </pc:sldChg>
      <pc:sldChg chg="del">
        <pc:chgData name="Prabhu Sekar" userId="c8b38ff8b6cf44a6" providerId="LiveId" clId="{109DBEC1-9457-4C56-950A-527E82ED50AE}" dt="2023-03-28T05:04:32.659" v="21" actId="47"/>
        <pc:sldMkLst>
          <pc:docMk/>
          <pc:sldMk cId="754041952" sldId="258"/>
        </pc:sldMkLst>
      </pc:sldChg>
      <pc:sldChg chg="addSp delSp modSp new mod">
        <pc:chgData name="Prabhu Sekar" userId="c8b38ff8b6cf44a6" providerId="LiveId" clId="{109DBEC1-9457-4C56-950A-527E82ED50AE}" dt="2023-03-28T05:45:16.863" v="223" actId="207"/>
        <pc:sldMkLst>
          <pc:docMk/>
          <pc:sldMk cId="2286960834" sldId="258"/>
        </pc:sldMkLst>
        <pc:spChg chg="del">
          <ac:chgData name="Prabhu Sekar" userId="c8b38ff8b6cf44a6" providerId="LiveId" clId="{109DBEC1-9457-4C56-950A-527E82ED50AE}" dt="2023-03-28T05:20:45.806" v="57" actId="478"/>
          <ac:spMkLst>
            <pc:docMk/>
            <pc:sldMk cId="2286960834" sldId="258"/>
            <ac:spMk id="2" creationId="{747B94AE-CF37-10C5-5E69-7D3E2E482590}"/>
          </ac:spMkLst>
        </pc:spChg>
        <pc:spChg chg="del">
          <ac:chgData name="Prabhu Sekar" userId="c8b38ff8b6cf44a6" providerId="LiveId" clId="{109DBEC1-9457-4C56-950A-527E82ED50AE}" dt="2023-03-28T05:20:44.855" v="56" actId="478"/>
          <ac:spMkLst>
            <pc:docMk/>
            <pc:sldMk cId="2286960834" sldId="258"/>
            <ac:spMk id="3" creationId="{7E620642-1761-4D81-C2E6-602AB7F58CBC}"/>
          </ac:spMkLst>
        </pc:spChg>
        <pc:spChg chg="add mod">
          <ac:chgData name="Prabhu Sekar" userId="c8b38ff8b6cf44a6" providerId="LiveId" clId="{109DBEC1-9457-4C56-950A-527E82ED50AE}" dt="2023-03-28T05:20:50.655" v="58"/>
          <ac:spMkLst>
            <pc:docMk/>
            <pc:sldMk cId="2286960834" sldId="258"/>
            <ac:spMk id="4" creationId="{98C5A6D4-8F6E-82F2-7586-E3F4C3E992DB}"/>
          </ac:spMkLst>
        </pc:spChg>
        <pc:spChg chg="add mod">
          <ac:chgData name="Prabhu Sekar" userId="c8b38ff8b6cf44a6" providerId="LiveId" clId="{109DBEC1-9457-4C56-950A-527E82ED50AE}" dt="2023-03-28T05:45:16.863" v="223" actId="207"/>
          <ac:spMkLst>
            <pc:docMk/>
            <pc:sldMk cId="2286960834" sldId="258"/>
            <ac:spMk id="6" creationId="{2E0E173E-172F-724B-30A8-3AD8F2A0CDD3}"/>
          </ac:spMkLst>
        </pc:spChg>
        <pc:picChg chg="add mod">
          <ac:chgData name="Prabhu Sekar" userId="c8b38ff8b6cf44a6" providerId="LiveId" clId="{109DBEC1-9457-4C56-950A-527E82ED50AE}" dt="2023-03-28T05:25:20.609" v="91" actId="14100"/>
          <ac:picMkLst>
            <pc:docMk/>
            <pc:sldMk cId="2286960834" sldId="258"/>
            <ac:picMk id="8" creationId="{5C66393A-C517-F53C-D621-DFC911512A0C}"/>
          </ac:picMkLst>
        </pc:picChg>
      </pc:sldChg>
      <pc:sldChg chg="del">
        <pc:chgData name="Prabhu Sekar" userId="c8b38ff8b6cf44a6" providerId="LiveId" clId="{109DBEC1-9457-4C56-950A-527E82ED50AE}" dt="2023-03-28T05:04:32.659" v="21" actId="47"/>
        <pc:sldMkLst>
          <pc:docMk/>
          <pc:sldMk cId="246460959" sldId="259"/>
        </pc:sldMkLst>
      </pc:sldChg>
      <pc:sldChg chg="addSp delSp modSp new mod">
        <pc:chgData name="Prabhu Sekar" userId="c8b38ff8b6cf44a6" providerId="LiveId" clId="{109DBEC1-9457-4C56-950A-527E82ED50AE}" dt="2023-03-28T05:48:22.012" v="280" actId="207"/>
        <pc:sldMkLst>
          <pc:docMk/>
          <pc:sldMk cId="3218380479" sldId="259"/>
        </pc:sldMkLst>
        <pc:spChg chg="del">
          <ac:chgData name="Prabhu Sekar" userId="c8b38ff8b6cf44a6" providerId="LiveId" clId="{109DBEC1-9457-4C56-950A-527E82ED50AE}" dt="2023-03-28T05:25:37.548" v="94" actId="478"/>
          <ac:spMkLst>
            <pc:docMk/>
            <pc:sldMk cId="3218380479" sldId="259"/>
            <ac:spMk id="2" creationId="{83A964C6-AD0F-40D3-635F-DC03828751A7}"/>
          </ac:spMkLst>
        </pc:spChg>
        <pc:spChg chg="del">
          <ac:chgData name="Prabhu Sekar" userId="c8b38ff8b6cf44a6" providerId="LiveId" clId="{109DBEC1-9457-4C56-950A-527E82ED50AE}" dt="2023-03-28T05:25:36.591" v="93" actId="478"/>
          <ac:spMkLst>
            <pc:docMk/>
            <pc:sldMk cId="3218380479" sldId="259"/>
            <ac:spMk id="3" creationId="{204708C0-6A59-C67F-965F-C543C97C7865}"/>
          </ac:spMkLst>
        </pc:spChg>
        <pc:spChg chg="add mod">
          <ac:chgData name="Prabhu Sekar" userId="c8b38ff8b6cf44a6" providerId="LiveId" clId="{109DBEC1-9457-4C56-950A-527E82ED50AE}" dt="2023-03-28T05:25:42.618" v="95"/>
          <ac:spMkLst>
            <pc:docMk/>
            <pc:sldMk cId="3218380479" sldId="259"/>
            <ac:spMk id="4" creationId="{8984A5C0-17FC-AF5C-79B5-23B9EE8CDB85}"/>
          </ac:spMkLst>
        </pc:spChg>
        <pc:spChg chg="add del mod">
          <ac:chgData name="Prabhu Sekar" userId="c8b38ff8b6cf44a6" providerId="LiveId" clId="{109DBEC1-9457-4C56-950A-527E82ED50AE}" dt="2023-03-28T05:45:43.754" v="226" actId="21"/>
          <ac:spMkLst>
            <pc:docMk/>
            <pc:sldMk cId="3218380479" sldId="259"/>
            <ac:spMk id="6" creationId="{45A3871A-1276-D880-99BC-6A916D66223F}"/>
          </ac:spMkLst>
        </pc:spChg>
        <pc:spChg chg="add mod">
          <ac:chgData name="Prabhu Sekar" userId="c8b38ff8b6cf44a6" providerId="LiveId" clId="{109DBEC1-9457-4C56-950A-527E82ED50AE}" dt="2023-03-28T05:48:18.956" v="279" actId="207"/>
          <ac:spMkLst>
            <pc:docMk/>
            <pc:sldMk cId="3218380479" sldId="259"/>
            <ac:spMk id="9" creationId="{2EE8F7B1-529D-67B9-AD4F-82FCA30A28AC}"/>
          </ac:spMkLst>
        </pc:spChg>
        <pc:spChg chg="add mod">
          <ac:chgData name="Prabhu Sekar" userId="c8b38ff8b6cf44a6" providerId="LiveId" clId="{109DBEC1-9457-4C56-950A-527E82ED50AE}" dt="2023-03-28T05:48:22.012" v="280" actId="207"/>
          <ac:spMkLst>
            <pc:docMk/>
            <pc:sldMk cId="3218380479" sldId="259"/>
            <ac:spMk id="11" creationId="{080EA80E-DAD4-18D3-077F-7B1D53BFB049}"/>
          </ac:spMkLst>
        </pc:spChg>
        <pc:picChg chg="add mod">
          <ac:chgData name="Prabhu Sekar" userId="c8b38ff8b6cf44a6" providerId="LiveId" clId="{109DBEC1-9457-4C56-950A-527E82ED50AE}" dt="2023-03-28T05:47:23.698" v="262" actId="1076"/>
          <ac:picMkLst>
            <pc:docMk/>
            <pc:sldMk cId="3218380479" sldId="259"/>
            <ac:picMk id="7" creationId="{8F14C954-5563-CFD9-F51B-0ADE213C445F}"/>
          </ac:picMkLst>
        </pc:picChg>
      </pc:sldChg>
      <pc:sldChg chg="del">
        <pc:chgData name="Prabhu Sekar" userId="c8b38ff8b6cf44a6" providerId="LiveId" clId="{109DBEC1-9457-4C56-950A-527E82ED50AE}" dt="2023-03-28T05:04:32.659" v="21" actId="47"/>
        <pc:sldMkLst>
          <pc:docMk/>
          <pc:sldMk cId="322693309" sldId="260"/>
        </pc:sldMkLst>
      </pc:sldChg>
      <pc:sldChg chg="addSp delSp modSp new mod">
        <pc:chgData name="Prabhu Sekar" userId="c8b38ff8b6cf44a6" providerId="LiveId" clId="{109DBEC1-9457-4C56-950A-527E82ED50AE}" dt="2023-03-28T05:43:52.827" v="220" actId="20577"/>
        <pc:sldMkLst>
          <pc:docMk/>
          <pc:sldMk cId="3917956231" sldId="260"/>
        </pc:sldMkLst>
        <pc:spChg chg="del">
          <ac:chgData name="Prabhu Sekar" userId="c8b38ff8b6cf44a6" providerId="LiveId" clId="{109DBEC1-9457-4C56-950A-527E82ED50AE}" dt="2023-03-28T05:31:14.683" v="134" actId="478"/>
          <ac:spMkLst>
            <pc:docMk/>
            <pc:sldMk cId="3917956231" sldId="260"/>
            <ac:spMk id="2" creationId="{023D7179-4AFB-2391-06A5-F334CF7D9867}"/>
          </ac:spMkLst>
        </pc:spChg>
        <pc:spChg chg="del">
          <ac:chgData name="Prabhu Sekar" userId="c8b38ff8b6cf44a6" providerId="LiveId" clId="{109DBEC1-9457-4C56-950A-527E82ED50AE}" dt="2023-03-28T05:31:13.487" v="133" actId="478"/>
          <ac:spMkLst>
            <pc:docMk/>
            <pc:sldMk cId="3917956231" sldId="260"/>
            <ac:spMk id="3" creationId="{C385CF61-B9B6-E9EB-50B4-46E70DA63EDF}"/>
          </ac:spMkLst>
        </pc:spChg>
        <pc:spChg chg="add mod">
          <ac:chgData name="Prabhu Sekar" userId="c8b38ff8b6cf44a6" providerId="LiveId" clId="{109DBEC1-9457-4C56-950A-527E82ED50AE}" dt="2023-03-28T05:31:20.507" v="135"/>
          <ac:spMkLst>
            <pc:docMk/>
            <pc:sldMk cId="3917956231" sldId="260"/>
            <ac:spMk id="4" creationId="{D49D301F-3F6B-9CAB-8707-08DE86B75E36}"/>
          </ac:spMkLst>
        </pc:spChg>
        <pc:spChg chg="add mod">
          <ac:chgData name="Prabhu Sekar" userId="c8b38ff8b6cf44a6" providerId="LiveId" clId="{109DBEC1-9457-4C56-950A-527E82ED50AE}" dt="2023-03-28T05:31:59.314" v="146" actId="207"/>
          <ac:spMkLst>
            <pc:docMk/>
            <pc:sldMk cId="3917956231" sldId="260"/>
            <ac:spMk id="6" creationId="{67D1467C-9BC6-EBA8-A99B-770061A4208D}"/>
          </ac:spMkLst>
        </pc:spChg>
        <pc:spChg chg="add mod">
          <ac:chgData name="Prabhu Sekar" userId="c8b38ff8b6cf44a6" providerId="LiveId" clId="{109DBEC1-9457-4C56-950A-527E82ED50AE}" dt="2023-03-28T05:43:52.827" v="220" actId="20577"/>
          <ac:spMkLst>
            <pc:docMk/>
            <pc:sldMk cId="3917956231" sldId="260"/>
            <ac:spMk id="8" creationId="{F44ED1B0-3053-33A4-FE98-B11B2584C0A5}"/>
          </ac:spMkLst>
        </pc:spChg>
      </pc:sldChg>
      <pc:sldChg chg="del">
        <pc:chgData name="Prabhu Sekar" userId="c8b38ff8b6cf44a6" providerId="LiveId" clId="{109DBEC1-9457-4C56-950A-527E82ED50AE}" dt="2023-03-28T05:04:32.659" v="21" actId="47"/>
        <pc:sldMkLst>
          <pc:docMk/>
          <pc:sldMk cId="2017533015" sldId="261"/>
        </pc:sldMkLst>
      </pc:sldChg>
      <pc:sldChg chg="addSp delSp modSp new mod">
        <pc:chgData name="Prabhu Sekar" userId="c8b38ff8b6cf44a6" providerId="LiveId" clId="{109DBEC1-9457-4C56-950A-527E82ED50AE}" dt="2023-03-28T05:45:55.576" v="232" actId="1076"/>
        <pc:sldMkLst>
          <pc:docMk/>
          <pc:sldMk cId="3026954440" sldId="261"/>
        </pc:sldMkLst>
        <pc:spChg chg="del">
          <ac:chgData name="Prabhu Sekar" userId="c8b38ff8b6cf44a6" providerId="LiveId" clId="{109DBEC1-9457-4C56-950A-527E82ED50AE}" dt="2023-03-28T05:35:12.342" v="205" actId="478"/>
          <ac:spMkLst>
            <pc:docMk/>
            <pc:sldMk cId="3026954440" sldId="261"/>
            <ac:spMk id="2" creationId="{B8039C3B-AC95-5165-DE78-AE788FD9B750}"/>
          </ac:spMkLst>
        </pc:spChg>
        <pc:spChg chg="del">
          <ac:chgData name="Prabhu Sekar" userId="c8b38ff8b6cf44a6" providerId="LiveId" clId="{109DBEC1-9457-4C56-950A-527E82ED50AE}" dt="2023-03-28T05:35:11.447" v="204" actId="478"/>
          <ac:spMkLst>
            <pc:docMk/>
            <pc:sldMk cId="3026954440" sldId="261"/>
            <ac:spMk id="3" creationId="{E136BBF5-625E-DAAF-3CA6-F8B4F77FDE13}"/>
          </ac:spMkLst>
        </pc:spChg>
        <pc:spChg chg="add mod">
          <ac:chgData name="Prabhu Sekar" userId="c8b38ff8b6cf44a6" providerId="LiveId" clId="{109DBEC1-9457-4C56-950A-527E82ED50AE}" dt="2023-03-28T05:35:21.228" v="207"/>
          <ac:spMkLst>
            <pc:docMk/>
            <pc:sldMk cId="3026954440" sldId="261"/>
            <ac:spMk id="6" creationId="{5901869D-1A1A-A8EC-A4A2-6E511BCC64CB}"/>
          </ac:spMkLst>
        </pc:spChg>
        <pc:spChg chg="add mod">
          <ac:chgData name="Prabhu Sekar" userId="c8b38ff8b6cf44a6" providerId="LiveId" clId="{109DBEC1-9457-4C56-950A-527E82ED50AE}" dt="2023-03-28T05:45:51.041" v="229"/>
          <ac:spMkLst>
            <pc:docMk/>
            <pc:sldMk cId="3026954440" sldId="261"/>
            <ac:spMk id="7" creationId="{52692B93-346A-88A2-EDB0-F5758929F622}"/>
          </ac:spMkLst>
        </pc:spChg>
        <pc:picChg chg="add mod">
          <ac:chgData name="Prabhu Sekar" userId="c8b38ff8b6cf44a6" providerId="LiveId" clId="{109DBEC1-9457-4C56-950A-527E82ED50AE}" dt="2023-03-28T05:45:55.576" v="232" actId="1076"/>
          <ac:picMkLst>
            <pc:docMk/>
            <pc:sldMk cId="3026954440" sldId="261"/>
            <ac:picMk id="5" creationId="{48CA7E3C-CF24-6C81-E613-2F5A6B2F2106}"/>
          </ac:picMkLst>
        </pc:picChg>
      </pc:sldChg>
      <pc:sldChg chg="addSp delSp modSp new mod">
        <pc:chgData name="Prabhu Sekar" userId="c8b38ff8b6cf44a6" providerId="LiveId" clId="{109DBEC1-9457-4C56-950A-527E82ED50AE}" dt="2023-03-28T05:56:56.611" v="337" actId="20577"/>
        <pc:sldMkLst>
          <pc:docMk/>
          <pc:sldMk cId="1641401111" sldId="262"/>
        </pc:sldMkLst>
        <pc:spChg chg="del">
          <ac:chgData name="Prabhu Sekar" userId="c8b38ff8b6cf44a6" providerId="LiveId" clId="{109DBEC1-9457-4C56-950A-527E82ED50AE}" dt="2023-03-28T05:49:10.856" v="283" actId="478"/>
          <ac:spMkLst>
            <pc:docMk/>
            <pc:sldMk cId="1641401111" sldId="262"/>
            <ac:spMk id="2" creationId="{F862F336-32CB-0039-18FD-8207DB989FF3}"/>
          </ac:spMkLst>
        </pc:spChg>
        <pc:spChg chg="del">
          <ac:chgData name="Prabhu Sekar" userId="c8b38ff8b6cf44a6" providerId="LiveId" clId="{109DBEC1-9457-4C56-950A-527E82ED50AE}" dt="2023-03-28T05:49:10.037" v="282" actId="478"/>
          <ac:spMkLst>
            <pc:docMk/>
            <pc:sldMk cId="1641401111" sldId="262"/>
            <ac:spMk id="3" creationId="{B8FE6755-F432-2B2F-A677-80B8D8D3AC4D}"/>
          </ac:spMkLst>
        </pc:spChg>
        <pc:spChg chg="add mod">
          <ac:chgData name="Prabhu Sekar" userId="c8b38ff8b6cf44a6" providerId="LiveId" clId="{109DBEC1-9457-4C56-950A-527E82ED50AE}" dt="2023-03-28T05:56:56.611" v="337" actId="20577"/>
          <ac:spMkLst>
            <pc:docMk/>
            <pc:sldMk cId="1641401111" sldId="262"/>
            <ac:spMk id="4" creationId="{BAE00504-4CC0-5389-E6D5-A1A58DB31C45}"/>
          </ac:spMkLst>
        </pc:spChg>
        <pc:spChg chg="add mod">
          <ac:chgData name="Prabhu Sekar" userId="c8b38ff8b6cf44a6" providerId="LiveId" clId="{109DBEC1-9457-4C56-950A-527E82ED50AE}" dt="2023-03-28T05:56:07.420" v="316" actId="1076"/>
          <ac:spMkLst>
            <pc:docMk/>
            <pc:sldMk cId="1641401111" sldId="262"/>
            <ac:spMk id="8" creationId="{D861875D-F9A2-30DA-ED7F-A05BF9538B28}"/>
          </ac:spMkLst>
        </pc:spChg>
        <pc:spChg chg="add mod">
          <ac:chgData name="Prabhu Sekar" userId="c8b38ff8b6cf44a6" providerId="LiveId" clId="{109DBEC1-9457-4C56-950A-527E82ED50AE}" dt="2023-03-28T05:56:05.487" v="315" actId="1076"/>
          <ac:spMkLst>
            <pc:docMk/>
            <pc:sldMk cId="1641401111" sldId="262"/>
            <ac:spMk id="10" creationId="{144506E4-D919-199A-9CED-89543E6F9EFE}"/>
          </ac:spMkLst>
        </pc:spChg>
        <pc:picChg chg="add mod">
          <ac:chgData name="Prabhu Sekar" userId="c8b38ff8b6cf44a6" providerId="LiveId" clId="{109DBEC1-9457-4C56-950A-527E82ED50AE}" dt="2023-03-28T05:49:37.967" v="287" actId="14100"/>
          <ac:picMkLst>
            <pc:docMk/>
            <pc:sldMk cId="1641401111" sldId="262"/>
            <ac:picMk id="6" creationId="{FFEFC80A-CFD5-2BE9-5752-775BB77E2FCC}"/>
          </ac:picMkLst>
        </pc:picChg>
      </pc:sldChg>
      <pc:sldChg chg="del">
        <pc:chgData name="Prabhu Sekar" userId="c8b38ff8b6cf44a6" providerId="LiveId" clId="{109DBEC1-9457-4C56-950A-527E82ED50AE}" dt="2023-03-28T05:04:32.659" v="21" actId="47"/>
        <pc:sldMkLst>
          <pc:docMk/>
          <pc:sldMk cId="1845212125" sldId="262"/>
        </pc:sldMkLst>
      </pc:sldChg>
      <pc:sldChg chg="del">
        <pc:chgData name="Prabhu Sekar" userId="c8b38ff8b6cf44a6" providerId="LiveId" clId="{109DBEC1-9457-4C56-950A-527E82ED50AE}" dt="2023-03-28T05:04:32.659" v="21" actId="47"/>
        <pc:sldMkLst>
          <pc:docMk/>
          <pc:sldMk cId="2285818723" sldId="263"/>
        </pc:sldMkLst>
      </pc:sldChg>
      <pc:sldChg chg="addSp delSp modSp new add del mod">
        <pc:chgData name="Prabhu Sekar" userId="c8b38ff8b6cf44a6" providerId="LiveId" clId="{109DBEC1-9457-4C56-950A-527E82ED50AE}" dt="2023-03-28T06:44:38.199" v="917"/>
        <pc:sldMkLst>
          <pc:docMk/>
          <pc:sldMk cId="3762518640" sldId="263"/>
        </pc:sldMkLst>
        <pc:spChg chg="del">
          <ac:chgData name="Prabhu Sekar" userId="c8b38ff8b6cf44a6" providerId="LiveId" clId="{109DBEC1-9457-4C56-950A-527E82ED50AE}" dt="2023-03-28T05:56:37.038" v="319" actId="478"/>
          <ac:spMkLst>
            <pc:docMk/>
            <pc:sldMk cId="3762518640" sldId="263"/>
            <ac:spMk id="2" creationId="{06F328F4-E84E-79AC-BD58-1AA1CBC15D66}"/>
          </ac:spMkLst>
        </pc:spChg>
        <pc:spChg chg="del">
          <ac:chgData name="Prabhu Sekar" userId="c8b38ff8b6cf44a6" providerId="LiveId" clId="{109DBEC1-9457-4C56-950A-527E82ED50AE}" dt="2023-03-28T05:56:36.236" v="318" actId="478"/>
          <ac:spMkLst>
            <pc:docMk/>
            <pc:sldMk cId="3762518640" sldId="263"/>
            <ac:spMk id="3" creationId="{EA1EDCAC-129A-72B4-F3F5-5DDE50B822BE}"/>
          </ac:spMkLst>
        </pc:spChg>
        <pc:spChg chg="add mod">
          <ac:chgData name="Prabhu Sekar" userId="c8b38ff8b6cf44a6" providerId="LiveId" clId="{109DBEC1-9457-4C56-950A-527E82ED50AE}" dt="2023-03-28T06:02:29.107" v="413" actId="20577"/>
          <ac:spMkLst>
            <pc:docMk/>
            <pc:sldMk cId="3762518640" sldId="263"/>
            <ac:spMk id="5" creationId="{33E9F72F-18B1-5FD2-B6DC-9C398A0AA405}"/>
          </ac:spMkLst>
        </pc:spChg>
        <pc:spChg chg="add del mod">
          <ac:chgData name="Prabhu Sekar" userId="c8b38ff8b6cf44a6" providerId="LiveId" clId="{109DBEC1-9457-4C56-950A-527E82ED50AE}" dt="2023-03-28T06:44:35.154" v="915" actId="478"/>
          <ac:spMkLst>
            <pc:docMk/>
            <pc:sldMk cId="3762518640" sldId="263"/>
            <ac:spMk id="6" creationId="{9D6C2AAA-6B32-2317-56CC-61315A827DBB}"/>
          </ac:spMkLst>
        </pc:spChg>
        <pc:spChg chg="add mod">
          <ac:chgData name="Prabhu Sekar" userId="c8b38ff8b6cf44a6" providerId="LiveId" clId="{109DBEC1-9457-4C56-950A-527E82ED50AE}" dt="2023-03-28T06:02:50.060" v="422" actId="207"/>
          <ac:spMkLst>
            <pc:docMk/>
            <pc:sldMk cId="3762518640" sldId="263"/>
            <ac:spMk id="8" creationId="{7E63B543-4342-9768-9377-534B97757DB3}"/>
          </ac:spMkLst>
        </pc:spChg>
        <pc:spChg chg="add mod">
          <ac:chgData name="Prabhu Sekar" userId="c8b38ff8b6cf44a6" providerId="LiveId" clId="{109DBEC1-9457-4C56-950A-527E82ED50AE}" dt="2023-03-28T06:03:33.119" v="435" actId="207"/>
          <ac:spMkLst>
            <pc:docMk/>
            <pc:sldMk cId="3762518640" sldId="263"/>
            <ac:spMk id="10" creationId="{C457107C-7CE0-8AF8-013E-69B879C309AC}"/>
          </ac:spMkLst>
        </pc:spChg>
        <pc:spChg chg="add mod">
          <ac:chgData name="Prabhu Sekar" userId="c8b38ff8b6cf44a6" providerId="LiveId" clId="{109DBEC1-9457-4C56-950A-527E82ED50AE}" dt="2023-03-28T06:04:43.150" v="443" actId="14100"/>
          <ac:spMkLst>
            <pc:docMk/>
            <pc:sldMk cId="3762518640" sldId="263"/>
            <ac:spMk id="14" creationId="{D635A257-F650-B0C6-A021-53FF94EB700B}"/>
          </ac:spMkLst>
        </pc:spChg>
        <pc:spChg chg="add del mod">
          <ac:chgData name="Prabhu Sekar" userId="c8b38ff8b6cf44a6" providerId="LiveId" clId="{109DBEC1-9457-4C56-950A-527E82ED50AE}" dt="2023-03-28T06:44:36.934" v="916" actId="478"/>
          <ac:spMkLst>
            <pc:docMk/>
            <pc:sldMk cId="3762518640" sldId="263"/>
            <ac:spMk id="16" creationId="{05E6EC18-FB20-25A2-2EC0-0656C9B4F7F4}"/>
          </ac:spMkLst>
        </pc:spChg>
        <pc:spChg chg="add mod">
          <ac:chgData name="Prabhu Sekar" userId="c8b38ff8b6cf44a6" providerId="LiveId" clId="{109DBEC1-9457-4C56-950A-527E82ED50AE}" dt="2023-03-28T06:44:38.199" v="917"/>
          <ac:spMkLst>
            <pc:docMk/>
            <pc:sldMk cId="3762518640" sldId="263"/>
            <ac:spMk id="17" creationId="{A0E2A6A9-A0D7-C05B-683D-1EAE88E96DF3}"/>
          </ac:spMkLst>
        </pc:spChg>
        <pc:picChg chg="add mod">
          <ac:chgData name="Prabhu Sekar" userId="c8b38ff8b6cf44a6" providerId="LiveId" clId="{109DBEC1-9457-4C56-950A-527E82ED50AE}" dt="2023-03-28T06:03:54.093" v="439" actId="1076"/>
          <ac:picMkLst>
            <pc:docMk/>
            <pc:sldMk cId="3762518640" sldId="263"/>
            <ac:picMk id="12" creationId="{80769005-B96C-66A4-78BF-DF7A9215CCE3}"/>
          </ac:picMkLst>
        </pc:picChg>
      </pc:sldChg>
      <pc:sldChg chg="addSp delSp modSp new mod">
        <pc:chgData name="Prabhu Sekar" userId="c8b38ff8b6cf44a6" providerId="LiveId" clId="{109DBEC1-9457-4C56-950A-527E82ED50AE}" dt="2023-03-28T06:00:01.267" v="386" actId="1076"/>
        <pc:sldMkLst>
          <pc:docMk/>
          <pc:sldMk cId="2525328710" sldId="264"/>
        </pc:sldMkLst>
        <pc:spChg chg="del">
          <ac:chgData name="Prabhu Sekar" userId="c8b38ff8b6cf44a6" providerId="LiveId" clId="{109DBEC1-9457-4C56-950A-527E82ED50AE}" dt="2023-03-28T05:59:29.597" v="377" actId="478"/>
          <ac:spMkLst>
            <pc:docMk/>
            <pc:sldMk cId="2525328710" sldId="264"/>
            <ac:spMk id="2" creationId="{68A65D9A-F6EB-8658-1394-8B16B8298A54}"/>
          </ac:spMkLst>
        </pc:spChg>
        <pc:spChg chg="del">
          <ac:chgData name="Prabhu Sekar" userId="c8b38ff8b6cf44a6" providerId="LiveId" clId="{109DBEC1-9457-4C56-950A-527E82ED50AE}" dt="2023-03-28T05:59:27.977" v="376" actId="478"/>
          <ac:spMkLst>
            <pc:docMk/>
            <pc:sldMk cId="2525328710" sldId="264"/>
            <ac:spMk id="3" creationId="{82145C9D-607F-C40E-11BC-1117A273BC2D}"/>
          </ac:spMkLst>
        </pc:spChg>
        <pc:spChg chg="add mod">
          <ac:chgData name="Prabhu Sekar" userId="c8b38ff8b6cf44a6" providerId="LiveId" clId="{109DBEC1-9457-4C56-950A-527E82ED50AE}" dt="2023-03-28T06:00:01.267" v="386" actId="1076"/>
          <ac:spMkLst>
            <pc:docMk/>
            <pc:sldMk cId="2525328710" sldId="264"/>
            <ac:spMk id="5" creationId="{5DC3EC87-5671-69A4-D716-FC2275000202}"/>
          </ac:spMkLst>
        </pc:spChg>
        <pc:spChg chg="add mod">
          <ac:chgData name="Prabhu Sekar" userId="c8b38ff8b6cf44a6" providerId="LiveId" clId="{109DBEC1-9457-4C56-950A-527E82ED50AE}" dt="2023-03-28T05:59:36.367" v="379"/>
          <ac:spMkLst>
            <pc:docMk/>
            <pc:sldMk cId="2525328710" sldId="264"/>
            <ac:spMk id="6" creationId="{E420EE2F-DAB7-FB48-FDB7-20BEE287821F}"/>
          </ac:spMkLst>
        </pc:spChg>
      </pc:sldChg>
      <pc:sldChg chg="del">
        <pc:chgData name="Prabhu Sekar" userId="c8b38ff8b6cf44a6" providerId="LiveId" clId="{109DBEC1-9457-4C56-950A-527E82ED50AE}" dt="2023-03-28T05:04:32.659" v="21" actId="47"/>
        <pc:sldMkLst>
          <pc:docMk/>
          <pc:sldMk cId="3285740235" sldId="264"/>
        </pc:sldMkLst>
      </pc:sldChg>
      <pc:sldChg chg="del">
        <pc:chgData name="Prabhu Sekar" userId="c8b38ff8b6cf44a6" providerId="LiveId" clId="{109DBEC1-9457-4C56-950A-527E82ED50AE}" dt="2023-03-28T05:04:32.659" v="21" actId="47"/>
        <pc:sldMkLst>
          <pc:docMk/>
          <pc:sldMk cId="1785349735" sldId="265"/>
        </pc:sldMkLst>
      </pc:sldChg>
      <pc:sldChg chg="addSp delSp modSp new mod">
        <pc:chgData name="Prabhu Sekar" userId="c8b38ff8b6cf44a6" providerId="LiveId" clId="{109DBEC1-9457-4C56-950A-527E82ED50AE}" dt="2023-03-28T06:44:13.703" v="912"/>
        <pc:sldMkLst>
          <pc:docMk/>
          <pc:sldMk cId="2987658137" sldId="265"/>
        </pc:sldMkLst>
        <pc:spChg chg="del">
          <ac:chgData name="Prabhu Sekar" userId="c8b38ff8b6cf44a6" providerId="LiveId" clId="{109DBEC1-9457-4C56-950A-527E82ED50AE}" dt="2023-03-28T06:02:24.692" v="411" actId="478"/>
          <ac:spMkLst>
            <pc:docMk/>
            <pc:sldMk cId="2987658137" sldId="265"/>
            <ac:spMk id="2" creationId="{16FA84BD-1257-4DCB-D367-B5992B3B8BA3}"/>
          </ac:spMkLst>
        </pc:spChg>
        <pc:spChg chg="del">
          <ac:chgData name="Prabhu Sekar" userId="c8b38ff8b6cf44a6" providerId="LiveId" clId="{109DBEC1-9457-4C56-950A-527E82ED50AE}" dt="2023-03-28T06:02:23.970" v="410" actId="478"/>
          <ac:spMkLst>
            <pc:docMk/>
            <pc:sldMk cId="2987658137" sldId="265"/>
            <ac:spMk id="3" creationId="{87817173-EC75-1447-A791-7E773111D442}"/>
          </ac:spMkLst>
        </pc:spChg>
        <pc:spChg chg="add del mod">
          <ac:chgData name="Prabhu Sekar" userId="c8b38ff8b6cf44a6" providerId="LiveId" clId="{109DBEC1-9457-4C56-950A-527E82ED50AE}" dt="2023-03-28T06:44:11.483" v="910" actId="478"/>
          <ac:spMkLst>
            <pc:docMk/>
            <pc:sldMk cId="2987658137" sldId="265"/>
            <ac:spMk id="4" creationId="{83B99C30-BA46-2B22-F10D-18E9258B320F}"/>
          </ac:spMkLst>
        </pc:spChg>
        <pc:spChg chg="add mod">
          <ac:chgData name="Prabhu Sekar" userId="c8b38ff8b6cf44a6" providerId="LiveId" clId="{109DBEC1-9457-4C56-950A-527E82ED50AE}" dt="2023-03-28T06:05:38.805" v="457" actId="207"/>
          <ac:spMkLst>
            <pc:docMk/>
            <pc:sldMk cId="2987658137" sldId="265"/>
            <ac:spMk id="6" creationId="{FB8DD78E-D40D-FC8A-7F72-6D960326E0FC}"/>
          </ac:spMkLst>
        </pc:spChg>
        <pc:spChg chg="add del mod">
          <ac:chgData name="Prabhu Sekar" userId="c8b38ff8b6cf44a6" providerId="LiveId" clId="{109DBEC1-9457-4C56-950A-527E82ED50AE}" dt="2023-03-28T06:44:12.545" v="911" actId="478"/>
          <ac:spMkLst>
            <pc:docMk/>
            <pc:sldMk cId="2987658137" sldId="265"/>
            <ac:spMk id="10" creationId="{CF0BB93D-6B09-20AE-104D-770E8289604B}"/>
          </ac:spMkLst>
        </pc:spChg>
        <pc:spChg chg="add mod">
          <ac:chgData name="Prabhu Sekar" userId="c8b38ff8b6cf44a6" providerId="LiveId" clId="{109DBEC1-9457-4C56-950A-527E82ED50AE}" dt="2023-03-28T06:44:13.703" v="912"/>
          <ac:spMkLst>
            <pc:docMk/>
            <pc:sldMk cId="2987658137" sldId="265"/>
            <ac:spMk id="11" creationId="{F9AC905C-57E1-FAA1-2553-B58B7979B6B2}"/>
          </ac:spMkLst>
        </pc:spChg>
        <pc:picChg chg="add mod">
          <ac:chgData name="Prabhu Sekar" userId="c8b38ff8b6cf44a6" providerId="LiveId" clId="{109DBEC1-9457-4C56-950A-527E82ED50AE}" dt="2023-03-28T06:07:17.233" v="460" actId="14100"/>
          <ac:picMkLst>
            <pc:docMk/>
            <pc:sldMk cId="2987658137" sldId="265"/>
            <ac:picMk id="8" creationId="{F5C1C378-03BA-82C5-1D46-D4CCFD0A2950}"/>
          </ac:picMkLst>
        </pc:picChg>
      </pc:sldChg>
      <pc:sldChg chg="del">
        <pc:chgData name="Prabhu Sekar" userId="c8b38ff8b6cf44a6" providerId="LiveId" clId="{109DBEC1-9457-4C56-950A-527E82ED50AE}" dt="2023-03-28T05:04:32.659" v="21" actId="47"/>
        <pc:sldMkLst>
          <pc:docMk/>
          <pc:sldMk cId="1983834399" sldId="266"/>
        </pc:sldMkLst>
      </pc:sldChg>
      <pc:sldChg chg="addSp delSp modSp new mod">
        <pc:chgData name="Prabhu Sekar" userId="c8b38ff8b6cf44a6" providerId="LiveId" clId="{109DBEC1-9457-4C56-950A-527E82ED50AE}" dt="2023-03-28T06:44:08.827" v="909"/>
        <pc:sldMkLst>
          <pc:docMk/>
          <pc:sldMk cId="3519411175" sldId="266"/>
        </pc:sldMkLst>
        <pc:spChg chg="del">
          <ac:chgData name="Prabhu Sekar" userId="c8b38ff8b6cf44a6" providerId="LiveId" clId="{109DBEC1-9457-4C56-950A-527E82ED50AE}" dt="2023-03-28T06:07:43.419" v="463" actId="478"/>
          <ac:spMkLst>
            <pc:docMk/>
            <pc:sldMk cId="3519411175" sldId="266"/>
            <ac:spMk id="2" creationId="{2E34013C-F163-7EBA-8ADC-719FA2F618E5}"/>
          </ac:spMkLst>
        </pc:spChg>
        <pc:spChg chg="del">
          <ac:chgData name="Prabhu Sekar" userId="c8b38ff8b6cf44a6" providerId="LiveId" clId="{109DBEC1-9457-4C56-950A-527E82ED50AE}" dt="2023-03-28T06:07:42.566" v="462" actId="478"/>
          <ac:spMkLst>
            <pc:docMk/>
            <pc:sldMk cId="3519411175" sldId="266"/>
            <ac:spMk id="3" creationId="{57576D05-9D2E-FD5F-B5C2-9F24E6AAD5BA}"/>
          </ac:spMkLst>
        </pc:spChg>
        <pc:spChg chg="add del mod">
          <ac:chgData name="Prabhu Sekar" userId="c8b38ff8b6cf44a6" providerId="LiveId" clId="{109DBEC1-9457-4C56-950A-527E82ED50AE}" dt="2023-03-28T06:44:05.817" v="907" actId="478"/>
          <ac:spMkLst>
            <pc:docMk/>
            <pc:sldMk cId="3519411175" sldId="266"/>
            <ac:spMk id="4" creationId="{974C3444-5673-4BD1-A787-2532DC69FA69}"/>
          </ac:spMkLst>
        </pc:spChg>
        <pc:spChg chg="add mod">
          <ac:chgData name="Prabhu Sekar" userId="c8b38ff8b6cf44a6" providerId="LiveId" clId="{109DBEC1-9457-4C56-950A-527E82ED50AE}" dt="2023-03-28T06:08:31.509" v="479" actId="207"/>
          <ac:spMkLst>
            <pc:docMk/>
            <pc:sldMk cId="3519411175" sldId="266"/>
            <ac:spMk id="6" creationId="{375CE2F0-5E6C-1801-6A3B-EA08AD7F33CF}"/>
          </ac:spMkLst>
        </pc:spChg>
        <pc:spChg chg="add mod">
          <ac:chgData name="Prabhu Sekar" userId="c8b38ff8b6cf44a6" providerId="LiveId" clId="{109DBEC1-9457-4C56-950A-527E82ED50AE}" dt="2023-03-28T06:10:53.707" v="502" actId="1076"/>
          <ac:spMkLst>
            <pc:docMk/>
            <pc:sldMk cId="3519411175" sldId="266"/>
            <ac:spMk id="10" creationId="{7CA9565B-EACF-2AC4-9183-18D58D806035}"/>
          </ac:spMkLst>
        </pc:spChg>
        <pc:spChg chg="add mod">
          <ac:chgData name="Prabhu Sekar" userId="c8b38ff8b6cf44a6" providerId="LiveId" clId="{109DBEC1-9457-4C56-950A-527E82ED50AE}" dt="2023-03-28T06:11:23.649" v="516" actId="207"/>
          <ac:spMkLst>
            <pc:docMk/>
            <pc:sldMk cId="3519411175" sldId="266"/>
            <ac:spMk id="14" creationId="{07977F83-342D-3BA5-1C1C-1EE18433F705}"/>
          </ac:spMkLst>
        </pc:spChg>
        <pc:spChg chg="add del mod">
          <ac:chgData name="Prabhu Sekar" userId="c8b38ff8b6cf44a6" providerId="LiveId" clId="{109DBEC1-9457-4C56-950A-527E82ED50AE}" dt="2023-03-28T06:44:07.680" v="908" actId="478"/>
          <ac:spMkLst>
            <pc:docMk/>
            <pc:sldMk cId="3519411175" sldId="266"/>
            <ac:spMk id="18" creationId="{04A0A0D6-E00D-C404-8A73-1B8F6A9E0E23}"/>
          </ac:spMkLst>
        </pc:spChg>
        <pc:spChg chg="add mod">
          <ac:chgData name="Prabhu Sekar" userId="c8b38ff8b6cf44a6" providerId="LiveId" clId="{109DBEC1-9457-4C56-950A-527E82ED50AE}" dt="2023-03-28T06:44:08.827" v="909"/>
          <ac:spMkLst>
            <pc:docMk/>
            <pc:sldMk cId="3519411175" sldId="266"/>
            <ac:spMk id="19" creationId="{C65ABA83-3D65-9D7B-07BF-2C20253374AC}"/>
          </ac:spMkLst>
        </pc:spChg>
        <pc:picChg chg="add mod">
          <ac:chgData name="Prabhu Sekar" userId="c8b38ff8b6cf44a6" providerId="LiveId" clId="{109DBEC1-9457-4C56-950A-527E82ED50AE}" dt="2023-03-28T06:08:49.787" v="483" actId="1076"/>
          <ac:picMkLst>
            <pc:docMk/>
            <pc:sldMk cId="3519411175" sldId="266"/>
            <ac:picMk id="8" creationId="{C6C2BD23-01D2-FCD0-AA5F-ADAEBE65FA8F}"/>
          </ac:picMkLst>
        </pc:picChg>
        <pc:picChg chg="add mod">
          <ac:chgData name="Prabhu Sekar" userId="c8b38ff8b6cf44a6" providerId="LiveId" clId="{109DBEC1-9457-4C56-950A-527E82ED50AE}" dt="2023-03-28T06:10:54.657" v="503" actId="1076"/>
          <ac:picMkLst>
            <pc:docMk/>
            <pc:sldMk cId="3519411175" sldId="266"/>
            <ac:picMk id="12" creationId="{D798A995-8CDA-E72E-7318-A96DA577C059}"/>
          </ac:picMkLst>
        </pc:picChg>
        <pc:picChg chg="add mod">
          <ac:chgData name="Prabhu Sekar" userId="c8b38ff8b6cf44a6" providerId="LiveId" clId="{109DBEC1-9457-4C56-950A-527E82ED50AE}" dt="2023-03-28T06:11:42.854" v="520" actId="1076"/>
          <ac:picMkLst>
            <pc:docMk/>
            <pc:sldMk cId="3519411175" sldId="266"/>
            <ac:picMk id="16" creationId="{1378751B-D6AA-64F9-3218-CEEAAF9FD7C5}"/>
          </ac:picMkLst>
        </pc:picChg>
      </pc:sldChg>
      <pc:sldChg chg="addSp delSp modSp new mod">
        <pc:chgData name="Prabhu Sekar" userId="c8b38ff8b6cf44a6" providerId="LiveId" clId="{109DBEC1-9457-4C56-950A-527E82ED50AE}" dt="2023-03-28T06:44:01.822" v="906"/>
        <pc:sldMkLst>
          <pc:docMk/>
          <pc:sldMk cId="2169371686" sldId="267"/>
        </pc:sldMkLst>
        <pc:spChg chg="del">
          <ac:chgData name="Prabhu Sekar" userId="c8b38ff8b6cf44a6" providerId="LiveId" clId="{109DBEC1-9457-4C56-950A-527E82ED50AE}" dt="2023-03-28T06:10:06.488" v="500" actId="478"/>
          <ac:spMkLst>
            <pc:docMk/>
            <pc:sldMk cId="2169371686" sldId="267"/>
            <ac:spMk id="2" creationId="{174F20B8-C8E7-1EAC-E981-4A514C468675}"/>
          </ac:spMkLst>
        </pc:spChg>
        <pc:spChg chg="del">
          <ac:chgData name="Prabhu Sekar" userId="c8b38ff8b6cf44a6" providerId="LiveId" clId="{109DBEC1-9457-4C56-950A-527E82ED50AE}" dt="2023-03-28T06:10:05.843" v="499" actId="478"/>
          <ac:spMkLst>
            <pc:docMk/>
            <pc:sldMk cId="2169371686" sldId="267"/>
            <ac:spMk id="3" creationId="{2ED202FD-E610-36D3-D657-271264D6B37F}"/>
          </ac:spMkLst>
        </pc:spChg>
        <pc:spChg chg="add del mod">
          <ac:chgData name="Prabhu Sekar" userId="c8b38ff8b6cf44a6" providerId="LiveId" clId="{109DBEC1-9457-4C56-950A-527E82ED50AE}" dt="2023-03-28T06:43:59.161" v="904" actId="478"/>
          <ac:spMkLst>
            <pc:docMk/>
            <pc:sldMk cId="2169371686" sldId="267"/>
            <ac:spMk id="4" creationId="{EC4858B6-4E4A-E214-BDE2-813E9EB8A324}"/>
          </ac:spMkLst>
        </pc:spChg>
        <pc:spChg chg="add mod">
          <ac:chgData name="Prabhu Sekar" userId="c8b38ff8b6cf44a6" providerId="LiveId" clId="{109DBEC1-9457-4C56-950A-527E82ED50AE}" dt="2023-03-28T06:18:45.150" v="584" actId="1076"/>
          <ac:spMkLst>
            <pc:docMk/>
            <pc:sldMk cId="2169371686" sldId="267"/>
            <ac:spMk id="6" creationId="{7D1D4659-0313-30E6-6606-C76B7358B5E4}"/>
          </ac:spMkLst>
        </pc:spChg>
        <pc:spChg chg="add mod">
          <ac:chgData name="Prabhu Sekar" userId="c8b38ff8b6cf44a6" providerId="LiveId" clId="{109DBEC1-9457-4C56-950A-527E82ED50AE}" dt="2023-03-28T06:18:47.138" v="585" actId="1076"/>
          <ac:spMkLst>
            <pc:docMk/>
            <pc:sldMk cId="2169371686" sldId="267"/>
            <ac:spMk id="10" creationId="{67F84846-7FAC-9340-A44A-7418483CC10C}"/>
          </ac:spMkLst>
        </pc:spChg>
        <pc:spChg chg="add mod">
          <ac:chgData name="Prabhu Sekar" userId="c8b38ff8b6cf44a6" providerId="LiveId" clId="{109DBEC1-9457-4C56-950A-527E82ED50AE}" dt="2023-03-28T06:18:55.409" v="589" actId="1076"/>
          <ac:spMkLst>
            <pc:docMk/>
            <pc:sldMk cId="2169371686" sldId="267"/>
            <ac:spMk id="14" creationId="{5151776C-FA6C-5AF1-E3EB-583FEA70EC3E}"/>
          </ac:spMkLst>
        </pc:spChg>
        <pc:spChg chg="add mod">
          <ac:chgData name="Prabhu Sekar" userId="c8b38ff8b6cf44a6" providerId="LiveId" clId="{109DBEC1-9457-4C56-950A-527E82ED50AE}" dt="2023-03-28T06:19:35.383" v="602" actId="1076"/>
          <ac:spMkLst>
            <pc:docMk/>
            <pc:sldMk cId="2169371686" sldId="267"/>
            <ac:spMk id="18" creationId="{9E35A5C9-D228-5725-9A46-714043461DEE}"/>
          </ac:spMkLst>
        </pc:spChg>
        <pc:spChg chg="add del mod">
          <ac:chgData name="Prabhu Sekar" userId="c8b38ff8b6cf44a6" providerId="LiveId" clId="{109DBEC1-9457-4C56-950A-527E82ED50AE}" dt="2023-03-28T06:44:00.677" v="905" actId="478"/>
          <ac:spMkLst>
            <pc:docMk/>
            <pc:sldMk cId="2169371686" sldId="267"/>
            <ac:spMk id="20" creationId="{500D3310-F6AF-70E4-F9D3-47320DD1B20B}"/>
          </ac:spMkLst>
        </pc:spChg>
        <pc:spChg chg="add mod">
          <ac:chgData name="Prabhu Sekar" userId="c8b38ff8b6cf44a6" providerId="LiveId" clId="{109DBEC1-9457-4C56-950A-527E82ED50AE}" dt="2023-03-28T06:44:01.822" v="906"/>
          <ac:spMkLst>
            <pc:docMk/>
            <pc:sldMk cId="2169371686" sldId="267"/>
            <ac:spMk id="21" creationId="{CEABADE1-03AB-8CDC-4140-824791C78E29}"/>
          </ac:spMkLst>
        </pc:spChg>
        <pc:picChg chg="add mod">
          <ac:chgData name="Prabhu Sekar" userId="c8b38ff8b6cf44a6" providerId="LiveId" clId="{109DBEC1-9457-4C56-950A-527E82ED50AE}" dt="2023-03-28T06:18:50.181" v="587" actId="1076"/>
          <ac:picMkLst>
            <pc:docMk/>
            <pc:sldMk cId="2169371686" sldId="267"/>
            <ac:picMk id="8" creationId="{D11BAEAA-65CF-788A-F493-01ED5151B557}"/>
          </ac:picMkLst>
        </pc:picChg>
        <pc:picChg chg="add mod">
          <ac:chgData name="Prabhu Sekar" userId="c8b38ff8b6cf44a6" providerId="LiveId" clId="{109DBEC1-9457-4C56-950A-527E82ED50AE}" dt="2023-03-28T06:18:52.658" v="588" actId="1076"/>
          <ac:picMkLst>
            <pc:docMk/>
            <pc:sldMk cId="2169371686" sldId="267"/>
            <ac:picMk id="12" creationId="{B1306DA7-D2C0-7E48-B866-F7949332B039}"/>
          </ac:picMkLst>
        </pc:picChg>
        <pc:picChg chg="add mod">
          <ac:chgData name="Prabhu Sekar" userId="c8b38ff8b6cf44a6" providerId="LiveId" clId="{109DBEC1-9457-4C56-950A-527E82ED50AE}" dt="2023-03-28T06:18:57.788" v="590" actId="1076"/>
          <ac:picMkLst>
            <pc:docMk/>
            <pc:sldMk cId="2169371686" sldId="267"/>
            <ac:picMk id="16" creationId="{A774D299-CF2A-A736-B4C9-FE1009A78779}"/>
          </ac:picMkLst>
        </pc:picChg>
      </pc:sldChg>
      <pc:sldChg chg="del">
        <pc:chgData name="Prabhu Sekar" userId="c8b38ff8b6cf44a6" providerId="LiveId" clId="{109DBEC1-9457-4C56-950A-527E82ED50AE}" dt="2023-03-28T05:04:32.659" v="21" actId="47"/>
        <pc:sldMkLst>
          <pc:docMk/>
          <pc:sldMk cId="2434635818" sldId="267"/>
        </pc:sldMkLst>
      </pc:sldChg>
      <pc:sldChg chg="addSp delSp modSp new mod">
        <pc:chgData name="Prabhu Sekar" userId="c8b38ff8b6cf44a6" providerId="LiveId" clId="{109DBEC1-9457-4C56-950A-527E82ED50AE}" dt="2023-03-28T06:43:55.652" v="903"/>
        <pc:sldMkLst>
          <pc:docMk/>
          <pc:sldMk cId="2097733653" sldId="268"/>
        </pc:sldMkLst>
        <pc:spChg chg="del">
          <ac:chgData name="Prabhu Sekar" userId="c8b38ff8b6cf44a6" providerId="LiveId" clId="{109DBEC1-9457-4C56-950A-527E82ED50AE}" dt="2023-03-28T06:17:31.075" v="575" actId="478"/>
          <ac:spMkLst>
            <pc:docMk/>
            <pc:sldMk cId="2097733653" sldId="268"/>
            <ac:spMk id="2" creationId="{2B9D6A23-C8B1-51DD-1E14-52F86BEEA93E}"/>
          </ac:spMkLst>
        </pc:spChg>
        <pc:spChg chg="del">
          <ac:chgData name="Prabhu Sekar" userId="c8b38ff8b6cf44a6" providerId="LiveId" clId="{109DBEC1-9457-4C56-950A-527E82ED50AE}" dt="2023-03-28T06:17:30.064" v="574" actId="478"/>
          <ac:spMkLst>
            <pc:docMk/>
            <pc:sldMk cId="2097733653" sldId="268"/>
            <ac:spMk id="3" creationId="{028E8E75-20B6-4D94-5D9A-A6EC15C86840}"/>
          </ac:spMkLst>
        </pc:spChg>
        <pc:spChg chg="add del mod">
          <ac:chgData name="Prabhu Sekar" userId="c8b38ff8b6cf44a6" providerId="LiveId" clId="{109DBEC1-9457-4C56-950A-527E82ED50AE}" dt="2023-03-28T06:43:52.505" v="901" actId="478"/>
          <ac:spMkLst>
            <pc:docMk/>
            <pc:sldMk cId="2097733653" sldId="268"/>
            <ac:spMk id="4" creationId="{8C74091D-19B6-458B-9EA2-45BDE81C043F}"/>
          </ac:spMkLst>
        </pc:spChg>
        <pc:spChg chg="add mod">
          <ac:chgData name="Prabhu Sekar" userId="c8b38ff8b6cf44a6" providerId="LiveId" clId="{109DBEC1-9457-4C56-950A-527E82ED50AE}" dt="2023-03-28T06:20:01.944" v="612" actId="2711"/>
          <ac:spMkLst>
            <pc:docMk/>
            <pc:sldMk cId="2097733653" sldId="268"/>
            <ac:spMk id="6" creationId="{ADF7F635-246F-64B4-EC7A-717420A64AE8}"/>
          </ac:spMkLst>
        </pc:spChg>
        <pc:spChg chg="add mod">
          <ac:chgData name="Prabhu Sekar" userId="c8b38ff8b6cf44a6" providerId="LiveId" clId="{109DBEC1-9457-4C56-950A-527E82ED50AE}" dt="2023-03-28T06:22:40.613" v="631" actId="12"/>
          <ac:spMkLst>
            <pc:docMk/>
            <pc:sldMk cId="2097733653" sldId="268"/>
            <ac:spMk id="8" creationId="{E06795C5-86C0-EBE1-2884-F3BCD950382D}"/>
          </ac:spMkLst>
        </pc:spChg>
        <pc:spChg chg="add del mod">
          <ac:chgData name="Prabhu Sekar" userId="c8b38ff8b6cf44a6" providerId="LiveId" clId="{109DBEC1-9457-4C56-950A-527E82ED50AE}" dt="2023-03-28T06:43:54.282" v="902" actId="478"/>
          <ac:spMkLst>
            <pc:docMk/>
            <pc:sldMk cId="2097733653" sldId="268"/>
            <ac:spMk id="14" creationId="{C6CF8CB8-F180-2424-60C3-7BA5B4E5EB11}"/>
          </ac:spMkLst>
        </pc:spChg>
        <pc:spChg chg="add mod">
          <ac:chgData name="Prabhu Sekar" userId="c8b38ff8b6cf44a6" providerId="LiveId" clId="{109DBEC1-9457-4C56-950A-527E82ED50AE}" dt="2023-03-28T06:43:55.652" v="903"/>
          <ac:spMkLst>
            <pc:docMk/>
            <pc:sldMk cId="2097733653" sldId="268"/>
            <ac:spMk id="15" creationId="{B393C714-2E45-F3C8-53CC-3381C7A53019}"/>
          </ac:spMkLst>
        </pc:spChg>
        <pc:picChg chg="add del mod">
          <ac:chgData name="Prabhu Sekar" userId="c8b38ff8b6cf44a6" providerId="LiveId" clId="{109DBEC1-9457-4C56-950A-527E82ED50AE}" dt="2023-03-28T06:21:50.321" v="617" actId="478"/>
          <ac:picMkLst>
            <pc:docMk/>
            <pc:sldMk cId="2097733653" sldId="268"/>
            <ac:picMk id="10" creationId="{D65C0BAE-C7F8-5360-B13A-E5A1B7D8C343}"/>
          </ac:picMkLst>
        </pc:picChg>
        <pc:picChg chg="add mod">
          <ac:chgData name="Prabhu Sekar" userId="c8b38ff8b6cf44a6" providerId="LiveId" clId="{109DBEC1-9457-4C56-950A-527E82ED50AE}" dt="2023-03-28T06:22:42.405" v="632" actId="1076"/>
          <ac:picMkLst>
            <pc:docMk/>
            <pc:sldMk cId="2097733653" sldId="268"/>
            <ac:picMk id="12" creationId="{4888EBCC-A2A7-8C7A-ABCD-71E6817C445A}"/>
          </ac:picMkLst>
        </pc:picChg>
      </pc:sldChg>
      <pc:sldChg chg="del">
        <pc:chgData name="Prabhu Sekar" userId="c8b38ff8b6cf44a6" providerId="LiveId" clId="{109DBEC1-9457-4C56-950A-527E82ED50AE}" dt="2023-03-28T05:04:32.659" v="21" actId="47"/>
        <pc:sldMkLst>
          <pc:docMk/>
          <pc:sldMk cId="3419365696" sldId="268"/>
        </pc:sldMkLst>
      </pc:sldChg>
      <pc:sldChg chg="del">
        <pc:chgData name="Prabhu Sekar" userId="c8b38ff8b6cf44a6" providerId="LiveId" clId="{109DBEC1-9457-4C56-950A-527E82ED50AE}" dt="2023-03-28T05:04:32.659" v="21" actId="47"/>
        <pc:sldMkLst>
          <pc:docMk/>
          <pc:sldMk cId="1034383027" sldId="269"/>
        </pc:sldMkLst>
      </pc:sldChg>
      <pc:sldChg chg="addSp delSp modSp new mod">
        <pc:chgData name="Prabhu Sekar" userId="c8b38ff8b6cf44a6" providerId="LiveId" clId="{109DBEC1-9457-4C56-950A-527E82ED50AE}" dt="2023-03-28T06:43:48.590" v="900"/>
        <pc:sldMkLst>
          <pc:docMk/>
          <pc:sldMk cId="3375585364" sldId="269"/>
        </pc:sldMkLst>
        <pc:spChg chg="del">
          <ac:chgData name="Prabhu Sekar" userId="c8b38ff8b6cf44a6" providerId="LiveId" clId="{109DBEC1-9457-4C56-950A-527E82ED50AE}" dt="2023-03-28T06:23:08.107" v="635" actId="478"/>
          <ac:spMkLst>
            <pc:docMk/>
            <pc:sldMk cId="3375585364" sldId="269"/>
            <ac:spMk id="2" creationId="{6F96BC33-4BA8-1FCB-77F2-34FC17966CE2}"/>
          </ac:spMkLst>
        </pc:spChg>
        <pc:spChg chg="del">
          <ac:chgData name="Prabhu Sekar" userId="c8b38ff8b6cf44a6" providerId="LiveId" clId="{109DBEC1-9457-4C56-950A-527E82ED50AE}" dt="2023-03-28T06:23:07.395" v="634" actId="478"/>
          <ac:spMkLst>
            <pc:docMk/>
            <pc:sldMk cId="3375585364" sldId="269"/>
            <ac:spMk id="3" creationId="{36571FC7-6132-75E6-BCD1-45952F149259}"/>
          </ac:spMkLst>
        </pc:spChg>
        <pc:spChg chg="add mod">
          <ac:chgData name="Prabhu Sekar" userId="c8b38ff8b6cf44a6" providerId="LiveId" clId="{109DBEC1-9457-4C56-950A-527E82ED50AE}" dt="2023-03-28T06:24:06.451" v="658" actId="20577"/>
          <ac:spMkLst>
            <pc:docMk/>
            <pc:sldMk cId="3375585364" sldId="269"/>
            <ac:spMk id="5" creationId="{E651A654-0085-629E-DD27-20A7E836F598}"/>
          </ac:spMkLst>
        </pc:spChg>
        <pc:spChg chg="add del mod">
          <ac:chgData name="Prabhu Sekar" userId="c8b38ff8b6cf44a6" providerId="LiveId" clId="{109DBEC1-9457-4C56-950A-527E82ED50AE}" dt="2023-03-28T06:43:44.946" v="898" actId="478"/>
          <ac:spMkLst>
            <pc:docMk/>
            <pc:sldMk cId="3375585364" sldId="269"/>
            <ac:spMk id="6" creationId="{6DAC9DAF-80A6-02F3-04F6-6D4EF02913EB}"/>
          </ac:spMkLst>
        </pc:spChg>
        <pc:spChg chg="add mod">
          <ac:chgData name="Prabhu Sekar" userId="c8b38ff8b6cf44a6" providerId="LiveId" clId="{109DBEC1-9457-4C56-950A-527E82ED50AE}" dt="2023-03-28T06:25:58.257" v="683" actId="20577"/>
          <ac:spMkLst>
            <pc:docMk/>
            <pc:sldMk cId="3375585364" sldId="269"/>
            <ac:spMk id="10" creationId="{FF926552-9CF6-F8C0-0CA6-66090CF092B7}"/>
          </ac:spMkLst>
        </pc:spChg>
        <pc:spChg chg="add del mod">
          <ac:chgData name="Prabhu Sekar" userId="c8b38ff8b6cf44a6" providerId="LiveId" clId="{109DBEC1-9457-4C56-950A-527E82ED50AE}" dt="2023-03-28T06:43:47.370" v="899" actId="478"/>
          <ac:spMkLst>
            <pc:docMk/>
            <pc:sldMk cId="3375585364" sldId="269"/>
            <ac:spMk id="12" creationId="{47D6C5E9-57A1-9724-0EC7-E6CEE0E2374C}"/>
          </ac:spMkLst>
        </pc:spChg>
        <pc:spChg chg="add mod">
          <ac:chgData name="Prabhu Sekar" userId="c8b38ff8b6cf44a6" providerId="LiveId" clId="{109DBEC1-9457-4C56-950A-527E82ED50AE}" dt="2023-03-28T06:43:48.590" v="900"/>
          <ac:spMkLst>
            <pc:docMk/>
            <pc:sldMk cId="3375585364" sldId="269"/>
            <ac:spMk id="13" creationId="{05BD86EE-64E0-773C-4432-CA46D230BF02}"/>
          </ac:spMkLst>
        </pc:spChg>
        <pc:picChg chg="add mod">
          <ac:chgData name="Prabhu Sekar" userId="c8b38ff8b6cf44a6" providerId="LiveId" clId="{109DBEC1-9457-4C56-950A-527E82ED50AE}" dt="2023-03-28T06:24:27.323" v="663" actId="14100"/>
          <ac:picMkLst>
            <pc:docMk/>
            <pc:sldMk cId="3375585364" sldId="269"/>
            <ac:picMk id="8" creationId="{A322B5D8-DB87-E972-6097-01ABFCEA4051}"/>
          </ac:picMkLst>
        </pc:picChg>
      </pc:sldChg>
      <pc:sldChg chg="addSp delSp modSp new mod">
        <pc:chgData name="Prabhu Sekar" userId="c8b38ff8b6cf44a6" providerId="LiveId" clId="{109DBEC1-9457-4C56-950A-527E82ED50AE}" dt="2023-03-28T06:43:42.285" v="897"/>
        <pc:sldMkLst>
          <pc:docMk/>
          <pc:sldMk cId="943207812" sldId="270"/>
        </pc:sldMkLst>
        <pc:spChg chg="del">
          <ac:chgData name="Prabhu Sekar" userId="c8b38ff8b6cf44a6" providerId="LiveId" clId="{109DBEC1-9457-4C56-950A-527E82ED50AE}" dt="2023-03-28T06:26:05.984" v="686" actId="478"/>
          <ac:spMkLst>
            <pc:docMk/>
            <pc:sldMk cId="943207812" sldId="270"/>
            <ac:spMk id="2" creationId="{0E90A46F-2368-4A00-66A5-154F6A11A203}"/>
          </ac:spMkLst>
        </pc:spChg>
        <pc:spChg chg="del">
          <ac:chgData name="Prabhu Sekar" userId="c8b38ff8b6cf44a6" providerId="LiveId" clId="{109DBEC1-9457-4C56-950A-527E82ED50AE}" dt="2023-03-28T06:26:04.958" v="685" actId="478"/>
          <ac:spMkLst>
            <pc:docMk/>
            <pc:sldMk cId="943207812" sldId="270"/>
            <ac:spMk id="3" creationId="{D9974986-DDA5-03FC-6ACA-13200CD61110}"/>
          </ac:spMkLst>
        </pc:spChg>
        <pc:spChg chg="add del mod">
          <ac:chgData name="Prabhu Sekar" userId="c8b38ff8b6cf44a6" providerId="LiveId" clId="{109DBEC1-9457-4C56-950A-527E82ED50AE}" dt="2023-03-28T06:43:39.084" v="895" actId="478"/>
          <ac:spMkLst>
            <pc:docMk/>
            <pc:sldMk cId="943207812" sldId="270"/>
            <ac:spMk id="4" creationId="{62B02964-465D-EEDE-123A-15FF8700EC61}"/>
          </ac:spMkLst>
        </pc:spChg>
        <pc:spChg chg="add mod">
          <ac:chgData name="Prabhu Sekar" userId="c8b38ff8b6cf44a6" providerId="LiveId" clId="{109DBEC1-9457-4C56-950A-527E82ED50AE}" dt="2023-03-28T06:26:57.575" v="697" actId="1076"/>
          <ac:spMkLst>
            <pc:docMk/>
            <pc:sldMk cId="943207812" sldId="270"/>
            <ac:spMk id="6" creationId="{0E9E92D7-A9F5-7637-FC77-80E28F5C22F9}"/>
          </ac:spMkLst>
        </pc:spChg>
        <pc:spChg chg="add mod">
          <ac:chgData name="Prabhu Sekar" userId="c8b38ff8b6cf44a6" providerId="LiveId" clId="{109DBEC1-9457-4C56-950A-527E82ED50AE}" dt="2023-03-28T06:35:21.366" v="723" actId="207"/>
          <ac:spMkLst>
            <pc:docMk/>
            <pc:sldMk cId="943207812" sldId="270"/>
            <ac:spMk id="10" creationId="{319F9581-8587-4543-1C33-47E65A000D3D}"/>
          </ac:spMkLst>
        </pc:spChg>
        <pc:spChg chg="add mod">
          <ac:chgData name="Prabhu Sekar" userId="c8b38ff8b6cf44a6" providerId="LiveId" clId="{109DBEC1-9457-4C56-950A-527E82ED50AE}" dt="2023-03-28T06:36:18.980" v="738" actId="1076"/>
          <ac:spMkLst>
            <pc:docMk/>
            <pc:sldMk cId="943207812" sldId="270"/>
            <ac:spMk id="14" creationId="{5BD9E366-9963-5E53-811A-EDB6DFC25B7A}"/>
          </ac:spMkLst>
        </pc:spChg>
        <pc:spChg chg="add mod">
          <ac:chgData name="Prabhu Sekar" userId="c8b38ff8b6cf44a6" providerId="LiveId" clId="{109DBEC1-9457-4C56-950A-527E82ED50AE}" dt="2023-03-28T06:37:16.438" v="775" actId="207"/>
          <ac:spMkLst>
            <pc:docMk/>
            <pc:sldMk cId="943207812" sldId="270"/>
            <ac:spMk id="16" creationId="{8ECAE27B-12AB-6E31-3B25-9CCCA1FBB491}"/>
          </ac:spMkLst>
        </pc:spChg>
        <pc:spChg chg="add del mod">
          <ac:chgData name="Prabhu Sekar" userId="c8b38ff8b6cf44a6" providerId="LiveId" clId="{109DBEC1-9457-4C56-950A-527E82ED50AE}" dt="2023-03-28T06:43:41.062" v="896" actId="478"/>
          <ac:spMkLst>
            <pc:docMk/>
            <pc:sldMk cId="943207812" sldId="270"/>
            <ac:spMk id="18" creationId="{AE873393-FFCF-5B72-3354-C7F488938076}"/>
          </ac:spMkLst>
        </pc:spChg>
        <pc:spChg chg="add mod">
          <ac:chgData name="Prabhu Sekar" userId="c8b38ff8b6cf44a6" providerId="LiveId" clId="{109DBEC1-9457-4C56-950A-527E82ED50AE}" dt="2023-03-28T06:43:42.285" v="897"/>
          <ac:spMkLst>
            <pc:docMk/>
            <pc:sldMk cId="943207812" sldId="270"/>
            <ac:spMk id="19" creationId="{F82D77B4-4017-AE69-FEAF-E1F872D03111}"/>
          </ac:spMkLst>
        </pc:spChg>
        <pc:picChg chg="add mod">
          <ac:chgData name="Prabhu Sekar" userId="c8b38ff8b6cf44a6" providerId="LiveId" clId="{109DBEC1-9457-4C56-950A-527E82ED50AE}" dt="2023-03-28T06:34:58.138" v="716" actId="1076"/>
          <ac:picMkLst>
            <pc:docMk/>
            <pc:sldMk cId="943207812" sldId="270"/>
            <ac:picMk id="8" creationId="{C8BD23B6-E01D-CDF6-175F-0B9B1C0921EF}"/>
          </ac:picMkLst>
        </pc:picChg>
        <pc:picChg chg="add mod">
          <ac:chgData name="Prabhu Sekar" userId="c8b38ff8b6cf44a6" providerId="LiveId" clId="{109DBEC1-9457-4C56-950A-527E82ED50AE}" dt="2023-03-28T06:36:20.590" v="739" actId="1076"/>
          <ac:picMkLst>
            <pc:docMk/>
            <pc:sldMk cId="943207812" sldId="270"/>
            <ac:picMk id="12" creationId="{06D0775B-C600-A8C2-C4A4-F870AC259AC9}"/>
          </ac:picMkLst>
        </pc:picChg>
      </pc:sldChg>
      <pc:sldChg chg="del">
        <pc:chgData name="Prabhu Sekar" userId="c8b38ff8b6cf44a6" providerId="LiveId" clId="{109DBEC1-9457-4C56-950A-527E82ED50AE}" dt="2023-03-28T05:04:32.659" v="21" actId="47"/>
        <pc:sldMkLst>
          <pc:docMk/>
          <pc:sldMk cId="1383147000" sldId="270"/>
        </pc:sldMkLst>
      </pc:sldChg>
      <pc:sldChg chg="del">
        <pc:chgData name="Prabhu Sekar" userId="c8b38ff8b6cf44a6" providerId="LiveId" clId="{109DBEC1-9457-4C56-950A-527E82ED50AE}" dt="2023-03-28T05:04:32.659" v="21" actId="47"/>
        <pc:sldMkLst>
          <pc:docMk/>
          <pc:sldMk cId="2439064230" sldId="271"/>
        </pc:sldMkLst>
      </pc:sldChg>
      <pc:sldChg chg="addSp delSp modSp new mod">
        <pc:chgData name="Prabhu Sekar" userId="c8b38ff8b6cf44a6" providerId="LiveId" clId="{109DBEC1-9457-4C56-950A-527E82ED50AE}" dt="2023-03-28T06:43:35.639" v="894"/>
        <pc:sldMkLst>
          <pc:docMk/>
          <pc:sldMk cId="2869309106" sldId="271"/>
        </pc:sldMkLst>
        <pc:spChg chg="del">
          <ac:chgData name="Prabhu Sekar" userId="c8b38ff8b6cf44a6" providerId="LiveId" clId="{109DBEC1-9457-4C56-950A-527E82ED50AE}" dt="2023-03-28T06:37:27.662" v="778" actId="478"/>
          <ac:spMkLst>
            <pc:docMk/>
            <pc:sldMk cId="2869309106" sldId="271"/>
            <ac:spMk id="2" creationId="{AFDC8F26-19F9-97C8-5B0E-02E68E018405}"/>
          </ac:spMkLst>
        </pc:spChg>
        <pc:spChg chg="del">
          <ac:chgData name="Prabhu Sekar" userId="c8b38ff8b6cf44a6" providerId="LiveId" clId="{109DBEC1-9457-4C56-950A-527E82ED50AE}" dt="2023-03-28T06:37:26.704" v="777" actId="478"/>
          <ac:spMkLst>
            <pc:docMk/>
            <pc:sldMk cId="2869309106" sldId="271"/>
            <ac:spMk id="3" creationId="{D6B1268B-986E-58A5-5AEB-01AA5865EC7A}"/>
          </ac:spMkLst>
        </pc:spChg>
        <pc:spChg chg="add del mod">
          <ac:chgData name="Prabhu Sekar" userId="c8b38ff8b6cf44a6" providerId="LiveId" clId="{109DBEC1-9457-4C56-950A-527E82ED50AE}" dt="2023-03-28T06:43:24.681" v="890" actId="478"/>
          <ac:spMkLst>
            <pc:docMk/>
            <pc:sldMk cId="2869309106" sldId="271"/>
            <ac:spMk id="4" creationId="{FAE87BEC-3D28-0944-DE17-54C63C93DAB2}"/>
          </ac:spMkLst>
        </pc:spChg>
        <pc:spChg chg="add mod">
          <ac:chgData name="Prabhu Sekar" userId="c8b38ff8b6cf44a6" providerId="LiveId" clId="{109DBEC1-9457-4C56-950A-527E82ED50AE}" dt="2023-03-28T06:42:11.426" v="875" actId="115"/>
          <ac:spMkLst>
            <pc:docMk/>
            <pc:sldMk cId="2869309106" sldId="271"/>
            <ac:spMk id="6" creationId="{011C9CBE-BABB-C7B9-A574-E5EEED3BD848}"/>
          </ac:spMkLst>
        </pc:spChg>
        <pc:spChg chg="add mod">
          <ac:chgData name="Prabhu Sekar" userId="c8b38ff8b6cf44a6" providerId="LiveId" clId="{109DBEC1-9457-4C56-950A-527E82ED50AE}" dt="2023-03-28T06:39:46.014" v="841" actId="207"/>
          <ac:spMkLst>
            <pc:docMk/>
            <pc:sldMk cId="2869309106" sldId="271"/>
            <ac:spMk id="8" creationId="{64D25207-C241-570F-9253-761EC159FDA1}"/>
          </ac:spMkLst>
        </pc:spChg>
        <pc:spChg chg="add mod">
          <ac:chgData name="Prabhu Sekar" userId="c8b38ff8b6cf44a6" providerId="LiveId" clId="{109DBEC1-9457-4C56-950A-527E82ED50AE}" dt="2023-03-28T06:41:04.764" v="858" actId="207"/>
          <ac:spMkLst>
            <pc:docMk/>
            <pc:sldMk cId="2869309106" sldId="271"/>
            <ac:spMk id="14" creationId="{4F2B1B34-A6A1-51EA-639A-69D7E269A87F}"/>
          </ac:spMkLst>
        </pc:spChg>
        <pc:spChg chg="add mod">
          <ac:chgData name="Prabhu Sekar" userId="c8b38ff8b6cf44a6" providerId="LiveId" clId="{109DBEC1-9457-4C56-950A-527E82ED50AE}" dt="2023-03-28T06:41:58.396" v="873" actId="2711"/>
          <ac:spMkLst>
            <pc:docMk/>
            <pc:sldMk cId="2869309106" sldId="271"/>
            <ac:spMk id="18" creationId="{CD5B50ED-58F7-BB83-0F4B-4BBC04BFD12C}"/>
          </ac:spMkLst>
        </pc:spChg>
        <pc:spChg chg="add del mod">
          <ac:chgData name="Prabhu Sekar" userId="c8b38ff8b6cf44a6" providerId="LiveId" clId="{109DBEC1-9457-4C56-950A-527E82ED50AE}" dt="2023-03-28T06:43:30.747" v="893" actId="478"/>
          <ac:spMkLst>
            <pc:docMk/>
            <pc:sldMk cId="2869309106" sldId="271"/>
            <ac:spMk id="20" creationId="{05F3C710-6BC8-A762-5A9A-A38D83D4C488}"/>
          </ac:spMkLst>
        </pc:spChg>
        <pc:spChg chg="add mod">
          <ac:chgData name="Prabhu Sekar" userId="c8b38ff8b6cf44a6" providerId="LiveId" clId="{109DBEC1-9457-4C56-950A-527E82ED50AE}" dt="2023-03-28T06:43:35.639" v="894"/>
          <ac:spMkLst>
            <pc:docMk/>
            <pc:sldMk cId="2869309106" sldId="271"/>
            <ac:spMk id="21" creationId="{198BFD55-620B-904C-438F-3F09E208E336}"/>
          </ac:spMkLst>
        </pc:spChg>
        <pc:picChg chg="add del mod">
          <ac:chgData name="Prabhu Sekar" userId="c8b38ff8b6cf44a6" providerId="LiveId" clId="{109DBEC1-9457-4C56-950A-527E82ED50AE}" dt="2023-03-28T06:43:28.249" v="892" actId="478"/>
          <ac:picMkLst>
            <pc:docMk/>
            <pc:sldMk cId="2869309106" sldId="271"/>
            <ac:picMk id="10" creationId="{72BBF3C6-17AB-5C1D-9FE6-81DA505266B9}"/>
          </ac:picMkLst>
        </pc:picChg>
        <pc:picChg chg="add mod">
          <ac:chgData name="Prabhu Sekar" userId="c8b38ff8b6cf44a6" providerId="LiveId" clId="{109DBEC1-9457-4C56-950A-527E82ED50AE}" dt="2023-03-28T06:40:08.411" v="845" actId="1076"/>
          <ac:picMkLst>
            <pc:docMk/>
            <pc:sldMk cId="2869309106" sldId="271"/>
            <ac:picMk id="12" creationId="{A91B7224-FA71-022D-B5C7-14AA07006155}"/>
          </ac:picMkLst>
        </pc:picChg>
        <pc:picChg chg="add mod">
          <ac:chgData name="Prabhu Sekar" userId="c8b38ff8b6cf44a6" providerId="LiveId" clId="{109DBEC1-9457-4C56-950A-527E82ED50AE}" dt="2023-03-28T06:41:32.393" v="863" actId="14100"/>
          <ac:picMkLst>
            <pc:docMk/>
            <pc:sldMk cId="2869309106" sldId="271"/>
            <ac:picMk id="16" creationId="{3497D81E-DDE4-803C-3586-5C26DC3F48A6}"/>
          </ac:picMkLst>
        </pc:picChg>
      </pc:sldChg>
      <pc:sldChg chg="del">
        <pc:chgData name="Prabhu Sekar" userId="c8b38ff8b6cf44a6" providerId="LiveId" clId="{109DBEC1-9457-4C56-950A-527E82ED50AE}" dt="2023-03-28T05:04:32.659" v="21" actId="47"/>
        <pc:sldMkLst>
          <pc:docMk/>
          <pc:sldMk cId="1743080589" sldId="272"/>
        </pc:sldMkLst>
      </pc:sldChg>
      <pc:sldChg chg="addSp delSp modSp new mod">
        <pc:chgData name="Prabhu Sekar" userId="c8b38ff8b6cf44a6" providerId="LiveId" clId="{109DBEC1-9457-4C56-950A-527E82ED50AE}" dt="2023-03-28T06:48:26.331" v="966" actId="14100"/>
        <pc:sldMkLst>
          <pc:docMk/>
          <pc:sldMk cId="2305116381" sldId="272"/>
        </pc:sldMkLst>
        <pc:spChg chg="del">
          <ac:chgData name="Prabhu Sekar" userId="c8b38ff8b6cf44a6" providerId="LiveId" clId="{109DBEC1-9457-4C56-950A-527E82ED50AE}" dt="2023-03-28T06:42:18.311" v="878" actId="478"/>
          <ac:spMkLst>
            <pc:docMk/>
            <pc:sldMk cId="2305116381" sldId="272"/>
            <ac:spMk id="2" creationId="{05B7E2E9-F86B-CF29-5003-8E344B757843}"/>
          </ac:spMkLst>
        </pc:spChg>
        <pc:spChg chg="del">
          <ac:chgData name="Prabhu Sekar" userId="c8b38ff8b6cf44a6" providerId="LiveId" clId="{109DBEC1-9457-4C56-950A-527E82ED50AE}" dt="2023-03-28T06:42:17.595" v="877" actId="478"/>
          <ac:spMkLst>
            <pc:docMk/>
            <pc:sldMk cId="2305116381" sldId="272"/>
            <ac:spMk id="3" creationId="{7CC95EB8-FE46-DE06-855A-24BC1A5FB296}"/>
          </ac:spMkLst>
        </pc:spChg>
        <pc:spChg chg="add mod">
          <ac:chgData name="Prabhu Sekar" userId="c8b38ff8b6cf44a6" providerId="LiveId" clId="{109DBEC1-9457-4C56-950A-527E82ED50AE}" dt="2023-03-28T06:43:04.066" v="889" actId="20577"/>
          <ac:spMkLst>
            <pc:docMk/>
            <pc:sldMk cId="2305116381" sldId="272"/>
            <ac:spMk id="4" creationId="{72149D06-5D8E-BFBE-55D2-CEE0F5BA2CCA}"/>
          </ac:spMkLst>
        </pc:spChg>
        <pc:spChg chg="add mod">
          <ac:chgData name="Prabhu Sekar" userId="c8b38ff8b6cf44a6" providerId="LiveId" clId="{109DBEC1-9457-4C56-950A-527E82ED50AE}" dt="2023-03-28T06:45:43.404" v="929" actId="207"/>
          <ac:spMkLst>
            <pc:docMk/>
            <pc:sldMk cId="2305116381" sldId="272"/>
            <ac:spMk id="6" creationId="{F226D9E0-9BFC-18C7-7631-F492A2FC8EB8}"/>
          </ac:spMkLst>
        </pc:spChg>
        <pc:spChg chg="add del mod">
          <ac:chgData name="Prabhu Sekar" userId="c8b38ff8b6cf44a6" providerId="LiveId" clId="{109DBEC1-9457-4C56-950A-527E82ED50AE}" dt="2023-03-28T06:47:16.837" v="950" actId="478"/>
          <ac:spMkLst>
            <pc:docMk/>
            <pc:sldMk cId="2305116381" sldId="272"/>
            <ac:spMk id="10" creationId="{ABFCD61E-749A-5D39-2ED5-D9D5D5E20828}"/>
          </ac:spMkLst>
        </pc:spChg>
        <pc:spChg chg="add mod">
          <ac:chgData name="Prabhu Sekar" userId="c8b38ff8b6cf44a6" providerId="LiveId" clId="{109DBEC1-9457-4C56-950A-527E82ED50AE}" dt="2023-03-28T06:48:14.096" v="963" actId="6549"/>
          <ac:spMkLst>
            <pc:docMk/>
            <pc:sldMk cId="2305116381" sldId="272"/>
            <ac:spMk id="12" creationId="{0DBFB76E-B8E7-7A55-2CC8-4A2B8711195F}"/>
          </ac:spMkLst>
        </pc:spChg>
        <pc:picChg chg="add mod">
          <ac:chgData name="Prabhu Sekar" userId="c8b38ff8b6cf44a6" providerId="LiveId" clId="{109DBEC1-9457-4C56-950A-527E82ED50AE}" dt="2023-03-28T06:46:27.274" v="936" actId="1076"/>
          <ac:picMkLst>
            <pc:docMk/>
            <pc:sldMk cId="2305116381" sldId="272"/>
            <ac:picMk id="8" creationId="{3F948BF1-4B3A-4C26-5353-4799246A992D}"/>
          </ac:picMkLst>
        </pc:picChg>
        <pc:picChg chg="add mod">
          <ac:chgData name="Prabhu Sekar" userId="c8b38ff8b6cf44a6" providerId="LiveId" clId="{109DBEC1-9457-4C56-950A-527E82ED50AE}" dt="2023-03-28T06:48:26.331" v="966" actId="14100"/>
          <ac:picMkLst>
            <pc:docMk/>
            <pc:sldMk cId="2305116381" sldId="272"/>
            <ac:picMk id="14" creationId="{70A609B3-80F1-2AD9-E831-F654EC978F74}"/>
          </ac:picMkLst>
        </pc:picChg>
      </pc:sldChg>
      <pc:sldChg chg="addSp delSp modSp new mod">
        <pc:chgData name="Prabhu Sekar" userId="c8b38ff8b6cf44a6" providerId="LiveId" clId="{109DBEC1-9457-4C56-950A-527E82ED50AE}" dt="2023-03-28T06:51:46.981" v="1010" actId="207"/>
        <pc:sldMkLst>
          <pc:docMk/>
          <pc:sldMk cId="1173189182" sldId="273"/>
        </pc:sldMkLst>
        <pc:spChg chg="del">
          <ac:chgData name="Prabhu Sekar" userId="c8b38ff8b6cf44a6" providerId="LiveId" clId="{109DBEC1-9457-4C56-950A-527E82ED50AE}" dt="2023-03-28T06:49:02.246" v="969" actId="478"/>
          <ac:spMkLst>
            <pc:docMk/>
            <pc:sldMk cId="1173189182" sldId="273"/>
            <ac:spMk id="2" creationId="{CF4F6FD4-D4F5-D6E0-1143-4C0760F74DD4}"/>
          </ac:spMkLst>
        </pc:spChg>
        <pc:spChg chg="del">
          <ac:chgData name="Prabhu Sekar" userId="c8b38ff8b6cf44a6" providerId="LiveId" clId="{109DBEC1-9457-4C56-950A-527E82ED50AE}" dt="2023-03-28T06:49:01.095" v="968" actId="478"/>
          <ac:spMkLst>
            <pc:docMk/>
            <pc:sldMk cId="1173189182" sldId="273"/>
            <ac:spMk id="3" creationId="{E3CD97A4-F34B-7923-789A-74C9B7C26F78}"/>
          </ac:spMkLst>
        </pc:spChg>
        <pc:spChg chg="add mod">
          <ac:chgData name="Prabhu Sekar" userId="c8b38ff8b6cf44a6" providerId="LiveId" clId="{109DBEC1-9457-4C56-950A-527E82ED50AE}" dt="2023-03-28T06:49:30.650" v="984" actId="1076"/>
          <ac:spMkLst>
            <pc:docMk/>
            <pc:sldMk cId="1173189182" sldId="273"/>
            <ac:spMk id="5" creationId="{80F307DB-D06B-2710-B055-412092746835}"/>
          </ac:spMkLst>
        </pc:spChg>
        <pc:spChg chg="add mod">
          <ac:chgData name="Prabhu Sekar" userId="c8b38ff8b6cf44a6" providerId="LiveId" clId="{109DBEC1-9457-4C56-950A-527E82ED50AE}" dt="2023-03-28T06:49:09.287" v="971"/>
          <ac:spMkLst>
            <pc:docMk/>
            <pc:sldMk cId="1173189182" sldId="273"/>
            <ac:spMk id="6" creationId="{93FB7D7E-EF3F-5CDD-2200-900EE65AB23B}"/>
          </ac:spMkLst>
        </pc:spChg>
        <pc:spChg chg="add mod">
          <ac:chgData name="Prabhu Sekar" userId="c8b38ff8b6cf44a6" providerId="LiveId" clId="{109DBEC1-9457-4C56-950A-527E82ED50AE}" dt="2023-03-28T06:51:46.981" v="1010" actId="207"/>
          <ac:spMkLst>
            <pc:docMk/>
            <pc:sldMk cId="1173189182" sldId="273"/>
            <ac:spMk id="10" creationId="{125F23CE-5A14-A31C-DD1A-FE3DCD93A1FF}"/>
          </ac:spMkLst>
        </pc:spChg>
        <pc:picChg chg="add mod">
          <ac:chgData name="Prabhu Sekar" userId="c8b38ff8b6cf44a6" providerId="LiveId" clId="{109DBEC1-9457-4C56-950A-527E82ED50AE}" dt="2023-03-28T06:51:28.608" v="1003" actId="1076"/>
          <ac:picMkLst>
            <pc:docMk/>
            <pc:sldMk cId="1173189182" sldId="273"/>
            <ac:picMk id="8" creationId="{66BEFD0F-5255-A728-C0E5-09A52BB945E3}"/>
          </ac:picMkLst>
        </pc:picChg>
        <pc:picChg chg="add mod">
          <ac:chgData name="Prabhu Sekar" userId="c8b38ff8b6cf44a6" providerId="LiveId" clId="{109DBEC1-9457-4C56-950A-527E82ED50AE}" dt="2023-03-28T06:51:34.696" v="1007" actId="1076"/>
          <ac:picMkLst>
            <pc:docMk/>
            <pc:sldMk cId="1173189182" sldId="273"/>
            <ac:picMk id="12" creationId="{03C6D01A-71EC-1DB8-DABF-168BBD72BA97}"/>
          </ac:picMkLst>
        </pc:picChg>
      </pc:sldChg>
      <pc:sldChg chg="del">
        <pc:chgData name="Prabhu Sekar" userId="c8b38ff8b6cf44a6" providerId="LiveId" clId="{109DBEC1-9457-4C56-950A-527E82ED50AE}" dt="2023-03-28T05:04:32.659" v="21" actId="47"/>
        <pc:sldMkLst>
          <pc:docMk/>
          <pc:sldMk cId="1445231377" sldId="273"/>
        </pc:sldMkLst>
      </pc:sldChg>
      <pc:sldChg chg="addSp delSp modSp new mod">
        <pc:chgData name="Prabhu Sekar" userId="c8b38ff8b6cf44a6" providerId="LiveId" clId="{109DBEC1-9457-4C56-950A-527E82ED50AE}" dt="2023-03-28T07:04:24.906" v="1061" actId="1076"/>
        <pc:sldMkLst>
          <pc:docMk/>
          <pc:sldMk cId="1706994666" sldId="274"/>
        </pc:sldMkLst>
        <pc:spChg chg="del">
          <ac:chgData name="Prabhu Sekar" userId="c8b38ff8b6cf44a6" providerId="LiveId" clId="{109DBEC1-9457-4C56-950A-527E82ED50AE}" dt="2023-03-28T06:51:54.066" v="1013" actId="478"/>
          <ac:spMkLst>
            <pc:docMk/>
            <pc:sldMk cId="1706994666" sldId="274"/>
            <ac:spMk id="2" creationId="{F8B1B0C1-D5AF-6979-1695-76159F42529D}"/>
          </ac:spMkLst>
        </pc:spChg>
        <pc:spChg chg="del">
          <ac:chgData name="Prabhu Sekar" userId="c8b38ff8b6cf44a6" providerId="LiveId" clId="{109DBEC1-9457-4C56-950A-527E82ED50AE}" dt="2023-03-28T06:51:53.278" v="1012" actId="478"/>
          <ac:spMkLst>
            <pc:docMk/>
            <pc:sldMk cId="1706994666" sldId="274"/>
            <ac:spMk id="3" creationId="{5F7F1244-B3DD-51BF-6106-1270C7175B4F}"/>
          </ac:spMkLst>
        </pc:spChg>
        <pc:spChg chg="add mod">
          <ac:chgData name="Prabhu Sekar" userId="c8b38ff8b6cf44a6" providerId="LiveId" clId="{109DBEC1-9457-4C56-950A-527E82ED50AE}" dt="2023-03-28T06:51:58.827" v="1014"/>
          <ac:spMkLst>
            <pc:docMk/>
            <pc:sldMk cId="1706994666" sldId="274"/>
            <ac:spMk id="4" creationId="{D91E5E9E-F40D-63E5-583A-A4E114074AED}"/>
          </ac:spMkLst>
        </pc:spChg>
        <pc:spChg chg="add mod">
          <ac:chgData name="Prabhu Sekar" userId="c8b38ff8b6cf44a6" providerId="LiveId" clId="{109DBEC1-9457-4C56-950A-527E82ED50AE}" dt="2023-03-28T06:52:21.347" v="1024" actId="207"/>
          <ac:spMkLst>
            <pc:docMk/>
            <pc:sldMk cId="1706994666" sldId="274"/>
            <ac:spMk id="6" creationId="{F6051098-8BCA-7DF0-A10D-4500723811CC}"/>
          </ac:spMkLst>
        </pc:spChg>
        <pc:spChg chg="add mod">
          <ac:chgData name="Prabhu Sekar" userId="c8b38ff8b6cf44a6" providerId="LiveId" clId="{109DBEC1-9457-4C56-950A-527E82ED50AE}" dt="2023-03-28T07:04:24.906" v="1061" actId="1076"/>
          <ac:spMkLst>
            <pc:docMk/>
            <pc:sldMk cId="1706994666" sldId="274"/>
            <ac:spMk id="8" creationId="{DD371EA1-FB00-43AC-BB21-6C583FBF9C94}"/>
          </ac:spMkLst>
        </pc:spChg>
        <pc:picChg chg="add mod">
          <ac:chgData name="Prabhu Sekar" userId="c8b38ff8b6cf44a6" providerId="LiveId" clId="{109DBEC1-9457-4C56-950A-527E82ED50AE}" dt="2023-03-28T06:59:21.522" v="1060" actId="1076"/>
          <ac:picMkLst>
            <pc:docMk/>
            <pc:sldMk cId="1706994666" sldId="274"/>
            <ac:picMk id="9" creationId="{3269DE88-F50D-89EB-0512-A262D1B270B9}"/>
          </ac:picMkLst>
        </pc:picChg>
      </pc:sldChg>
      <pc:sldChg chg="del">
        <pc:chgData name="Prabhu Sekar" userId="c8b38ff8b6cf44a6" providerId="LiveId" clId="{109DBEC1-9457-4C56-950A-527E82ED50AE}" dt="2023-03-28T05:04:32.659" v="21" actId="47"/>
        <pc:sldMkLst>
          <pc:docMk/>
          <pc:sldMk cId="2766163152" sldId="274"/>
        </pc:sldMkLst>
      </pc:sldChg>
      <pc:sldChg chg="del">
        <pc:chgData name="Prabhu Sekar" userId="c8b38ff8b6cf44a6" providerId="LiveId" clId="{109DBEC1-9457-4C56-950A-527E82ED50AE}" dt="2023-03-28T05:04:32.659" v="21" actId="47"/>
        <pc:sldMkLst>
          <pc:docMk/>
          <pc:sldMk cId="2259113431" sldId="275"/>
        </pc:sldMkLst>
      </pc:sldChg>
      <pc:sldChg chg="addSp delSp modSp new mod">
        <pc:chgData name="Prabhu Sekar" userId="c8b38ff8b6cf44a6" providerId="LiveId" clId="{109DBEC1-9457-4C56-950A-527E82ED50AE}" dt="2023-03-28T07:05:59.763" v="1091" actId="21"/>
        <pc:sldMkLst>
          <pc:docMk/>
          <pc:sldMk cId="2746448584" sldId="275"/>
        </pc:sldMkLst>
        <pc:spChg chg="del">
          <ac:chgData name="Prabhu Sekar" userId="c8b38ff8b6cf44a6" providerId="LiveId" clId="{109DBEC1-9457-4C56-950A-527E82ED50AE}" dt="2023-03-28T07:04:29.708" v="1064" actId="478"/>
          <ac:spMkLst>
            <pc:docMk/>
            <pc:sldMk cId="2746448584" sldId="275"/>
            <ac:spMk id="2" creationId="{E5E75666-648F-F427-8027-E19E8C5FAA96}"/>
          </ac:spMkLst>
        </pc:spChg>
        <pc:spChg chg="del">
          <ac:chgData name="Prabhu Sekar" userId="c8b38ff8b6cf44a6" providerId="LiveId" clId="{109DBEC1-9457-4C56-950A-527E82ED50AE}" dt="2023-03-28T07:04:28.711" v="1063" actId="478"/>
          <ac:spMkLst>
            <pc:docMk/>
            <pc:sldMk cId="2746448584" sldId="275"/>
            <ac:spMk id="3" creationId="{A0069561-927A-1352-4469-7AB65F5D62DF}"/>
          </ac:spMkLst>
        </pc:spChg>
        <pc:spChg chg="add mod">
          <ac:chgData name="Prabhu Sekar" userId="c8b38ff8b6cf44a6" providerId="LiveId" clId="{109DBEC1-9457-4C56-950A-527E82ED50AE}" dt="2023-03-28T07:05:59.763" v="1091" actId="21"/>
          <ac:spMkLst>
            <pc:docMk/>
            <pc:sldMk cId="2746448584" sldId="275"/>
            <ac:spMk id="5" creationId="{4229E8A5-C72E-752F-0618-6A27BBD5845C}"/>
          </ac:spMkLst>
        </pc:spChg>
        <pc:spChg chg="add mod">
          <ac:chgData name="Prabhu Sekar" userId="c8b38ff8b6cf44a6" providerId="LiveId" clId="{109DBEC1-9457-4C56-950A-527E82ED50AE}" dt="2023-03-28T07:04:35.722" v="1066"/>
          <ac:spMkLst>
            <pc:docMk/>
            <pc:sldMk cId="2746448584" sldId="275"/>
            <ac:spMk id="6" creationId="{60DFEBBF-40DD-8EFF-EEBB-BA22120A3D07}"/>
          </ac:spMkLst>
        </pc:spChg>
        <pc:picChg chg="add mod">
          <ac:chgData name="Prabhu Sekar" userId="c8b38ff8b6cf44a6" providerId="LiveId" clId="{109DBEC1-9457-4C56-950A-527E82ED50AE}" dt="2023-03-28T07:05:24.114" v="1083" actId="14100"/>
          <ac:picMkLst>
            <pc:docMk/>
            <pc:sldMk cId="2746448584" sldId="275"/>
            <ac:picMk id="7" creationId="{0B533DAA-1723-CC63-C9CD-02866CD4E702}"/>
          </ac:picMkLst>
        </pc:picChg>
      </pc:sldChg>
      <pc:sldChg chg="del">
        <pc:chgData name="Prabhu Sekar" userId="c8b38ff8b6cf44a6" providerId="LiveId" clId="{109DBEC1-9457-4C56-950A-527E82ED50AE}" dt="2023-03-28T05:04:32.659" v="21" actId="47"/>
        <pc:sldMkLst>
          <pc:docMk/>
          <pc:sldMk cId="1277262215" sldId="276"/>
        </pc:sldMkLst>
      </pc:sldChg>
      <pc:sldChg chg="addSp delSp modSp new mod">
        <pc:chgData name="Prabhu Sekar" userId="c8b38ff8b6cf44a6" providerId="LiveId" clId="{109DBEC1-9457-4C56-950A-527E82ED50AE}" dt="2023-03-28T07:07:53.639" v="1115" actId="1076"/>
        <pc:sldMkLst>
          <pc:docMk/>
          <pc:sldMk cId="4070624562" sldId="276"/>
        </pc:sldMkLst>
        <pc:spChg chg="del">
          <ac:chgData name="Prabhu Sekar" userId="c8b38ff8b6cf44a6" providerId="LiveId" clId="{109DBEC1-9457-4C56-950A-527E82ED50AE}" dt="2023-03-28T07:05:42.379" v="1089" actId="478"/>
          <ac:spMkLst>
            <pc:docMk/>
            <pc:sldMk cId="4070624562" sldId="276"/>
            <ac:spMk id="2" creationId="{89D94767-C156-62AD-F1E9-3E9E92F17DD5}"/>
          </ac:spMkLst>
        </pc:spChg>
        <pc:spChg chg="del">
          <ac:chgData name="Prabhu Sekar" userId="c8b38ff8b6cf44a6" providerId="LiveId" clId="{109DBEC1-9457-4C56-950A-527E82ED50AE}" dt="2023-03-28T07:05:41.746" v="1088" actId="478"/>
          <ac:spMkLst>
            <pc:docMk/>
            <pc:sldMk cId="4070624562" sldId="276"/>
            <ac:spMk id="3" creationId="{EF4B03E0-17E3-4220-8CEE-ECC2CFAE55F3}"/>
          </ac:spMkLst>
        </pc:spChg>
        <pc:spChg chg="add mod">
          <ac:chgData name="Prabhu Sekar" userId="c8b38ff8b6cf44a6" providerId="LiveId" clId="{109DBEC1-9457-4C56-950A-527E82ED50AE}" dt="2023-03-28T07:05:46.815" v="1090"/>
          <ac:spMkLst>
            <pc:docMk/>
            <pc:sldMk cId="4070624562" sldId="276"/>
            <ac:spMk id="4" creationId="{F90D199D-BEBB-FEDB-EA9D-2A73D9DAB659}"/>
          </ac:spMkLst>
        </pc:spChg>
        <pc:spChg chg="add mod">
          <ac:chgData name="Prabhu Sekar" userId="c8b38ff8b6cf44a6" providerId="LiveId" clId="{109DBEC1-9457-4C56-950A-527E82ED50AE}" dt="2023-03-28T07:06:33.199" v="1099" actId="255"/>
          <ac:spMkLst>
            <pc:docMk/>
            <pc:sldMk cId="4070624562" sldId="276"/>
            <ac:spMk id="6" creationId="{8BD3F87C-BC1A-0C2D-5DC9-08D20E5F3B25}"/>
          </ac:spMkLst>
        </pc:spChg>
        <pc:spChg chg="add mod">
          <ac:chgData name="Prabhu Sekar" userId="c8b38ff8b6cf44a6" providerId="LiveId" clId="{109DBEC1-9457-4C56-950A-527E82ED50AE}" dt="2023-03-28T07:07:35.481" v="1111" actId="20577"/>
          <ac:spMkLst>
            <pc:docMk/>
            <pc:sldMk cId="4070624562" sldId="276"/>
            <ac:spMk id="10" creationId="{32007C63-B3C8-8A08-1D31-6F3EDA418CDB}"/>
          </ac:spMkLst>
        </pc:spChg>
        <pc:picChg chg="add mod">
          <ac:chgData name="Prabhu Sekar" userId="c8b38ff8b6cf44a6" providerId="LiveId" clId="{109DBEC1-9457-4C56-950A-527E82ED50AE}" dt="2023-03-28T07:06:20.864" v="1098" actId="1076"/>
          <ac:picMkLst>
            <pc:docMk/>
            <pc:sldMk cId="4070624562" sldId="276"/>
            <ac:picMk id="8" creationId="{13C88180-3A35-A63A-AB34-39295E2EBC23}"/>
          </ac:picMkLst>
        </pc:picChg>
        <pc:picChg chg="add mod">
          <ac:chgData name="Prabhu Sekar" userId="c8b38ff8b6cf44a6" providerId="LiveId" clId="{109DBEC1-9457-4C56-950A-527E82ED50AE}" dt="2023-03-28T07:07:53.639" v="1115" actId="1076"/>
          <ac:picMkLst>
            <pc:docMk/>
            <pc:sldMk cId="4070624562" sldId="276"/>
            <ac:picMk id="12" creationId="{5279AAB4-C7DC-874F-953B-9587126A8AB5}"/>
          </ac:picMkLst>
        </pc:picChg>
      </pc:sldChg>
      <pc:sldChg chg="addSp delSp modSp new mod">
        <pc:chgData name="Prabhu Sekar" userId="c8b38ff8b6cf44a6" providerId="LiveId" clId="{109DBEC1-9457-4C56-950A-527E82ED50AE}" dt="2023-03-28T07:08:22.755" v="1124" actId="14100"/>
        <pc:sldMkLst>
          <pc:docMk/>
          <pc:sldMk cId="2645453922" sldId="277"/>
        </pc:sldMkLst>
        <pc:spChg chg="del">
          <ac:chgData name="Prabhu Sekar" userId="c8b38ff8b6cf44a6" providerId="LiveId" clId="{109DBEC1-9457-4C56-950A-527E82ED50AE}" dt="2023-03-28T07:08:01.267" v="1118" actId="478"/>
          <ac:spMkLst>
            <pc:docMk/>
            <pc:sldMk cId="2645453922" sldId="277"/>
            <ac:spMk id="2" creationId="{E41CEF46-0466-311C-DC68-884F6C590590}"/>
          </ac:spMkLst>
        </pc:spChg>
        <pc:spChg chg="del">
          <ac:chgData name="Prabhu Sekar" userId="c8b38ff8b6cf44a6" providerId="LiveId" clId="{109DBEC1-9457-4C56-950A-527E82ED50AE}" dt="2023-03-28T07:07:59.964" v="1117" actId="478"/>
          <ac:spMkLst>
            <pc:docMk/>
            <pc:sldMk cId="2645453922" sldId="277"/>
            <ac:spMk id="3" creationId="{061B2E64-980E-193F-94C7-4F70ECB6323A}"/>
          </ac:spMkLst>
        </pc:spChg>
        <pc:spChg chg="add mod">
          <ac:chgData name="Prabhu Sekar" userId="c8b38ff8b6cf44a6" providerId="LiveId" clId="{109DBEC1-9457-4C56-950A-527E82ED50AE}" dt="2023-03-28T07:08:06.680" v="1119"/>
          <ac:spMkLst>
            <pc:docMk/>
            <pc:sldMk cId="2645453922" sldId="277"/>
            <ac:spMk id="4" creationId="{BC0A2C58-0F52-567B-6EBB-725DC7A15009}"/>
          </ac:spMkLst>
        </pc:spChg>
        <pc:picChg chg="add mod">
          <ac:chgData name="Prabhu Sekar" userId="c8b38ff8b6cf44a6" providerId="LiveId" clId="{109DBEC1-9457-4C56-950A-527E82ED50AE}" dt="2023-03-28T07:08:22.755" v="1124" actId="14100"/>
          <ac:picMkLst>
            <pc:docMk/>
            <pc:sldMk cId="2645453922" sldId="277"/>
            <ac:picMk id="6" creationId="{0DF28A19-2C44-5A91-0E1F-366295533B98}"/>
          </ac:picMkLst>
        </pc:picChg>
      </pc:sldChg>
      <pc:sldChg chg="addSp delSp modSp new mod">
        <pc:chgData name="Prabhu Sekar" userId="c8b38ff8b6cf44a6" providerId="LiveId" clId="{109DBEC1-9457-4C56-950A-527E82ED50AE}" dt="2023-03-28T07:10:31.025" v="1177" actId="1076"/>
        <pc:sldMkLst>
          <pc:docMk/>
          <pc:sldMk cId="2180327427" sldId="278"/>
        </pc:sldMkLst>
        <pc:spChg chg="del">
          <ac:chgData name="Prabhu Sekar" userId="c8b38ff8b6cf44a6" providerId="LiveId" clId="{109DBEC1-9457-4C56-950A-527E82ED50AE}" dt="2023-03-28T07:09:01.139" v="1127" actId="478"/>
          <ac:spMkLst>
            <pc:docMk/>
            <pc:sldMk cId="2180327427" sldId="278"/>
            <ac:spMk id="2" creationId="{E708E769-288E-92C8-B6F3-9265CA22EDEE}"/>
          </ac:spMkLst>
        </pc:spChg>
        <pc:spChg chg="del">
          <ac:chgData name="Prabhu Sekar" userId="c8b38ff8b6cf44a6" providerId="LiveId" clId="{109DBEC1-9457-4C56-950A-527E82ED50AE}" dt="2023-03-28T07:08:59.920" v="1126" actId="478"/>
          <ac:spMkLst>
            <pc:docMk/>
            <pc:sldMk cId="2180327427" sldId="278"/>
            <ac:spMk id="3" creationId="{CCBE8EAD-4BBE-D4BF-3F45-B56C616E1185}"/>
          </ac:spMkLst>
        </pc:spChg>
        <pc:spChg chg="add mod">
          <ac:chgData name="Prabhu Sekar" userId="c8b38ff8b6cf44a6" providerId="LiveId" clId="{109DBEC1-9457-4C56-950A-527E82ED50AE}" dt="2023-03-28T07:10:10.303" v="1168" actId="20577"/>
          <ac:spMkLst>
            <pc:docMk/>
            <pc:sldMk cId="2180327427" sldId="278"/>
            <ac:spMk id="5" creationId="{0210C400-950E-CDCA-50B7-3CDA89176B3F}"/>
          </ac:spMkLst>
        </pc:spChg>
        <pc:spChg chg="add mod">
          <ac:chgData name="Prabhu Sekar" userId="c8b38ff8b6cf44a6" providerId="LiveId" clId="{109DBEC1-9457-4C56-950A-527E82ED50AE}" dt="2023-03-28T07:09:22.290" v="1149" actId="20577"/>
          <ac:spMkLst>
            <pc:docMk/>
            <pc:sldMk cId="2180327427" sldId="278"/>
            <ac:spMk id="6" creationId="{807411F3-D01C-69BD-F1EC-44EA5C604D07}"/>
          </ac:spMkLst>
        </pc:spChg>
        <pc:picChg chg="add mod">
          <ac:chgData name="Prabhu Sekar" userId="c8b38ff8b6cf44a6" providerId="LiveId" clId="{109DBEC1-9457-4C56-950A-527E82ED50AE}" dt="2023-03-28T07:10:31.025" v="1177" actId="1076"/>
          <ac:picMkLst>
            <pc:docMk/>
            <pc:sldMk cId="2180327427" sldId="278"/>
            <ac:picMk id="8" creationId="{AE041633-238B-C76C-543B-FA8504F5A47A}"/>
          </ac:picMkLst>
        </pc:picChg>
      </pc:sldChg>
      <pc:sldChg chg="addSp delSp modSp new mod">
        <pc:chgData name="Prabhu Sekar" userId="c8b38ff8b6cf44a6" providerId="LiveId" clId="{109DBEC1-9457-4C56-950A-527E82ED50AE}" dt="2023-03-28T07:14:45.766" v="1240" actId="1076"/>
        <pc:sldMkLst>
          <pc:docMk/>
          <pc:sldMk cId="981901078" sldId="279"/>
        </pc:sldMkLst>
        <pc:spChg chg="del">
          <ac:chgData name="Prabhu Sekar" userId="c8b38ff8b6cf44a6" providerId="LiveId" clId="{109DBEC1-9457-4C56-950A-527E82ED50AE}" dt="2023-03-28T07:10:39.158" v="1181" actId="478"/>
          <ac:spMkLst>
            <pc:docMk/>
            <pc:sldMk cId="981901078" sldId="279"/>
            <ac:spMk id="2" creationId="{084E9140-3F8A-B399-8416-E80283CB8653}"/>
          </ac:spMkLst>
        </pc:spChg>
        <pc:spChg chg="del mod">
          <ac:chgData name="Prabhu Sekar" userId="c8b38ff8b6cf44a6" providerId="LiveId" clId="{109DBEC1-9457-4C56-950A-527E82ED50AE}" dt="2023-03-28T07:10:37.771" v="1180" actId="478"/>
          <ac:spMkLst>
            <pc:docMk/>
            <pc:sldMk cId="981901078" sldId="279"/>
            <ac:spMk id="3" creationId="{6E369098-C4B8-CF09-1364-B435D3A94FA1}"/>
          </ac:spMkLst>
        </pc:spChg>
        <pc:spChg chg="add mod">
          <ac:chgData name="Prabhu Sekar" userId="c8b38ff8b6cf44a6" providerId="LiveId" clId="{109DBEC1-9457-4C56-950A-527E82ED50AE}" dt="2023-03-28T07:10:43.992" v="1182"/>
          <ac:spMkLst>
            <pc:docMk/>
            <pc:sldMk cId="981901078" sldId="279"/>
            <ac:spMk id="4" creationId="{4B7DD2EE-F83E-BCF5-4F0F-240315995254}"/>
          </ac:spMkLst>
        </pc:spChg>
        <pc:spChg chg="add mod">
          <ac:chgData name="Prabhu Sekar" userId="c8b38ff8b6cf44a6" providerId="LiveId" clId="{109DBEC1-9457-4C56-950A-527E82ED50AE}" dt="2023-03-28T07:12:07.541" v="1192" actId="207"/>
          <ac:spMkLst>
            <pc:docMk/>
            <pc:sldMk cId="981901078" sldId="279"/>
            <ac:spMk id="6" creationId="{25DE1F38-F780-7218-AE85-5254969E7DE0}"/>
          </ac:spMkLst>
        </pc:spChg>
        <pc:spChg chg="add mod">
          <ac:chgData name="Prabhu Sekar" userId="c8b38ff8b6cf44a6" providerId="LiveId" clId="{109DBEC1-9457-4C56-950A-527E82ED50AE}" dt="2023-03-28T07:12:39.476" v="1200" actId="207"/>
          <ac:spMkLst>
            <pc:docMk/>
            <pc:sldMk cId="981901078" sldId="279"/>
            <ac:spMk id="8" creationId="{94F8DE67-8DFF-181C-A107-A72B771543F0}"/>
          </ac:spMkLst>
        </pc:spChg>
        <pc:spChg chg="add mod">
          <ac:chgData name="Prabhu Sekar" userId="c8b38ff8b6cf44a6" providerId="LiveId" clId="{109DBEC1-9457-4C56-950A-527E82ED50AE}" dt="2023-03-28T07:13:40.156" v="1220" actId="207"/>
          <ac:spMkLst>
            <pc:docMk/>
            <pc:sldMk cId="981901078" sldId="279"/>
            <ac:spMk id="12" creationId="{6C43993E-EEDE-0F9D-5CAF-4569C7FFD5F0}"/>
          </ac:spMkLst>
        </pc:spChg>
        <pc:spChg chg="add mod">
          <ac:chgData name="Prabhu Sekar" userId="c8b38ff8b6cf44a6" providerId="LiveId" clId="{109DBEC1-9457-4C56-950A-527E82ED50AE}" dt="2023-03-28T07:14:33.475" v="1236" actId="1076"/>
          <ac:spMkLst>
            <pc:docMk/>
            <pc:sldMk cId="981901078" sldId="279"/>
            <ac:spMk id="14" creationId="{92674BBD-23EE-9C75-2E38-300702CAA994}"/>
          </ac:spMkLst>
        </pc:spChg>
        <pc:picChg chg="add mod">
          <ac:chgData name="Prabhu Sekar" userId="c8b38ff8b6cf44a6" providerId="LiveId" clId="{109DBEC1-9457-4C56-950A-527E82ED50AE}" dt="2023-03-28T07:12:53.258" v="1204" actId="1076"/>
          <ac:picMkLst>
            <pc:docMk/>
            <pc:sldMk cId="981901078" sldId="279"/>
            <ac:picMk id="10" creationId="{B95B5F02-E732-E1B4-21B5-747EB7CEF048}"/>
          </ac:picMkLst>
        </pc:picChg>
        <pc:picChg chg="add mod">
          <ac:chgData name="Prabhu Sekar" userId="c8b38ff8b6cf44a6" providerId="LiveId" clId="{109DBEC1-9457-4C56-950A-527E82ED50AE}" dt="2023-03-28T07:14:45.766" v="1240" actId="1076"/>
          <ac:picMkLst>
            <pc:docMk/>
            <pc:sldMk cId="981901078" sldId="279"/>
            <ac:picMk id="16" creationId="{433BC9A1-B210-1B63-7558-98A65C0E592D}"/>
          </ac:picMkLst>
        </pc:picChg>
      </pc:sldChg>
      <pc:sldChg chg="addSp delSp modSp new mod">
        <pc:chgData name="Prabhu Sekar" userId="c8b38ff8b6cf44a6" providerId="LiveId" clId="{109DBEC1-9457-4C56-950A-527E82ED50AE}" dt="2023-03-28T07:18:44.444" v="1274" actId="207"/>
        <pc:sldMkLst>
          <pc:docMk/>
          <pc:sldMk cId="2574678813" sldId="280"/>
        </pc:sldMkLst>
        <pc:spChg chg="del">
          <ac:chgData name="Prabhu Sekar" userId="c8b38ff8b6cf44a6" providerId="LiveId" clId="{109DBEC1-9457-4C56-950A-527E82ED50AE}" dt="2023-03-28T07:15:51.905" v="1243" actId="478"/>
          <ac:spMkLst>
            <pc:docMk/>
            <pc:sldMk cId="2574678813" sldId="280"/>
            <ac:spMk id="2" creationId="{68D52695-0984-BD0A-FCE1-2841E462497A}"/>
          </ac:spMkLst>
        </pc:spChg>
        <pc:spChg chg="del">
          <ac:chgData name="Prabhu Sekar" userId="c8b38ff8b6cf44a6" providerId="LiveId" clId="{109DBEC1-9457-4C56-950A-527E82ED50AE}" dt="2023-03-28T07:15:48.685" v="1242" actId="478"/>
          <ac:spMkLst>
            <pc:docMk/>
            <pc:sldMk cId="2574678813" sldId="280"/>
            <ac:spMk id="3" creationId="{6253588C-9C44-4E5D-6B92-77B8F7581471}"/>
          </ac:spMkLst>
        </pc:spChg>
        <pc:spChg chg="add mod">
          <ac:chgData name="Prabhu Sekar" userId="c8b38ff8b6cf44a6" providerId="LiveId" clId="{109DBEC1-9457-4C56-950A-527E82ED50AE}" dt="2023-03-28T07:16:30.157" v="1254" actId="207"/>
          <ac:spMkLst>
            <pc:docMk/>
            <pc:sldMk cId="2574678813" sldId="280"/>
            <ac:spMk id="5" creationId="{722583BE-74FD-9EB0-185B-CDE8A583C0C0}"/>
          </ac:spMkLst>
        </pc:spChg>
        <pc:spChg chg="add mod">
          <ac:chgData name="Prabhu Sekar" userId="c8b38ff8b6cf44a6" providerId="LiveId" clId="{109DBEC1-9457-4C56-950A-527E82ED50AE}" dt="2023-03-28T07:16:04.118" v="1245"/>
          <ac:spMkLst>
            <pc:docMk/>
            <pc:sldMk cId="2574678813" sldId="280"/>
            <ac:spMk id="6" creationId="{06C9ABD2-D4D2-2DE0-B91A-5C446DE0DD90}"/>
          </ac:spMkLst>
        </pc:spChg>
        <pc:spChg chg="add mod">
          <ac:chgData name="Prabhu Sekar" userId="c8b38ff8b6cf44a6" providerId="LiveId" clId="{109DBEC1-9457-4C56-950A-527E82ED50AE}" dt="2023-03-28T07:18:44.444" v="1274" actId="207"/>
          <ac:spMkLst>
            <pc:docMk/>
            <pc:sldMk cId="2574678813" sldId="280"/>
            <ac:spMk id="10" creationId="{89608DAC-0D26-1429-BB92-7402B6AE9A17}"/>
          </ac:spMkLst>
        </pc:spChg>
        <pc:picChg chg="add mod">
          <ac:chgData name="Prabhu Sekar" userId="c8b38ff8b6cf44a6" providerId="LiveId" clId="{109DBEC1-9457-4C56-950A-527E82ED50AE}" dt="2023-03-28T07:16:44.085" v="1258" actId="1076"/>
          <ac:picMkLst>
            <pc:docMk/>
            <pc:sldMk cId="2574678813" sldId="280"/>
            <ac:picMk id="8" creationId="{AD1F2F3D-477C-4A3C-9149-0EEEDAAA49B6}"/>
          </ac:picMkLst>
        </pc:picChg>
      </pc:sldChg>
      <pc:sldChg chg="addSp delSp modSp new mod">
        <pc:chgData name="Prabhu Sekar" userId="c8b38ff8b6cf44a6" providerId="LiveId" clId="{109DBEC1-9457-4C56-950A-527E82ED50AE}" dt="2023-03-28T07:22:15.581" v="1313" actId="1076"/>
        <pc:sldMkLst>
          <pc:docMk/>
          <pc:sldMk cId="3987622133" sldId="281"/>
        </pc:sldMkLst>
        <pc:spChg chg="del">
          <ac:chgData name="Prabhu Sekar" userId="c8b38ff8b6cf44a6" providerId="LiveId" clId="{109DBEC1-9457-4C56-950A-527E82ED50AE}" dt="2023-03-28T07:19:11.716" v="1277" actId="478"/>
          <ac:spMkLst>
            <pc:docMk/>
            <pc:sldMk cId="3987622133" sldId="281"/>
            <ac:spMk id="2" creationId="{1EAC0107-D3DE-007A-8906-61767285054C}"/>
          </ac:spMkLst>
        </pc:spChg>
        <pc:spChg chg="del">
          <ac:chgData name="Prabhu Sekar" userId="c8b38ff8b6cf44a6" providerId="LiveId" clId="{109DBEC1-9457-4C56-950A-527E82ED50AE}" dt="2023-03-28T07:19:09.062" v="1276" actId="478"/>
          <ac:spMkLst>
            <pc:docMk/>
            <pc:sldMk cId="3987622133" sldId="281"/>
            <ac:spMk id="3" creationId="{D628C1A6-D4FA-F640-52BF-DD8D88595E53}"/>
          </ac:spMkLst>
        </pc:spChg>
        <pc:spChg chg="add mod">
          <ac:chgData name="Prabhu Sekar" userId="c8b38ff8b6cf44a6" providerId="LiveId" clId="{109DBEC1-9457-4C56-950A-527E82ED50AE}" dt="2023-03-28T07:19:56.797" v="1299" actId="207"/>
          <ac:spMkLst>
            <pc:docMk/>
            <pc:sldMk cId="3987622133" sldId="281"/>
            <ac:spMk id="5" creationId="{E124E1BB-A53E-E7EF-5C74-8FD2EBD0EB30}"/>
          </ac:spMkLst>
        </pc:spChg>
        <pc:spChg chg="add mod">
          <ac:chgData name="Prabhu Sekar" userId="c8b38ff8b6cf44a6" providerId="LiveId" clId="{109DBEC1-9457-4C56-950A-527E82ED50AE}" dt="2023-03-28T07:19:17.670" v="1279"/>
          <ac:spMkLst>
            <pc:docMk/>
            <pc:sldMk cId="3987622133" sldId="281"/>
            <ac:spMk id="6" creationId="{D390FB65-3104-1EE5-DC5A-33844E7D768F}"/>
          </ac:spMkLst>
        </pc:spChg>
        <pc:spChg chg="add mod">
          <ac:chgData name="Prabhu Sekar" userId="c8b38ff8b6cf44a6" providerId="LiveId" clId="{109DBEC1-9457-4C56-950A-527E82ED50AE}" dt="2023-03-28T07:22:01.867" v="1309" actId="207"/>
          <ac:spMkLst>
            <pc:docMk/>
            <pc:sldMk cId="3987622133" sldId="281"/>
            <ac:spMk id="8" creationId="{37B2F386-9F85-8F57-02C7-AD3A7EC49B91}"/>
          </ac:spMkLst>
        </pc:spChg>
        <pc:picChg chg="add mod">
          <ac:chgData name="Prabhu Sekar" userId="c8b38ff8b6cf44a6" providerId="LiveId" clId="{109DBEC1-9457-4C56-950A-527E82ED50AE}" dt="2023-03-28T07:22:15.581" v="1313" actId="1076"/>
          <ac:picMkLst>
            <pc:docMk/>
            <pc:sldMk cId="3987622133" sldId="281"/>
            <ac:picMk id="10" creationId="{6B0D16EA-8A70-E1B0-A86B-4B2AAC56068F}"/>
          </ac:picMkLst>
        </pc:picChg>
      </pc:sldChg>
      <pc:sldChg chg="addSp delSp modSp new mod">
        <pc:chgData name="Prabhu Sekar" userId="c8b38ff8b6cf44a6" providerId="LiveId" clId="{109DBEC1-9457-4C56-950A-527E82ED50AE}" dt="2023-03-28T07:24:19.634" v="1359" actId="14100"/>
        <pc:sldMkLst>
          <pc:docMk/>
          <pc:sldMk cId="1810227352" sldId="282"/>
        </pc:sldMkLst>
        <pc:spChg chg="del">
          <ac:chgData name="Prabhu Sekar" userId="c8b38ff8b6cf44a6" providerId="LiveId" clId="{109DBEC1-9457-4C56-950A-527E82ED50AE}" dt="2023-03-28T07:22:34.980" v="1316" actId="478"/>
          <ac:spMkLst>
            <pc:docMk/>
            <pc:sldMk cId="1810227352" sldId="282"/>
            <ac:spMk id="2" creationId="{8F9EC7AD-F478-8CFE-C01D-C65664A73DBD}"/>
          </ac:spMkLst>
        </pc:spChg>
        <pc:spChg chg="del">
          <ac:chgData name="Prabhu Sekar" userId="c8b38ff8b6cf44a6" providerId="LiveId" clId="{109DBEC1-9457-4C56-950A-527E82ED50AE}" dt="2023-03-28T07:22:34.279" v="1315" actId="478"/>
          <ac:spMkLst>
            <pc:docMk/>
            <pc:sldMk cId="1810227352" sldId="282"/>
            <ac:spMk id="3" creationId="{81BF18C3-259D-3510-D7AD-499E27B616FA}"/>
          </ac:spMkLst>
        </pc:spChg>
        <pc:spChg chg="add mod">
          <ac:chgData name="Prabhu Sekar" userId="c8b38ff8b6cf44a6" providerId="LiveId" clId="{109DBEC1-9457-4C56-950A-527E82ED50AE}" dt="2023-03-28T07:23:14.028" v="1337" actId="207"/>
          <ac:spMkLst>
            <pc:docMk/>
            <pc:sldMk cId="1810227352" sldId="282"/>
            <ac:spMk id="5" creationId="{F4ECE280-0C3A-5811-E561-C574041CA4D9}"/>
          </ac:spMkLst>
        </pc:spChg>
        <pc:spChg chg="add mod">
          <ac:chgData name="Prabhu Sekar" userId="c8b38ff8b6cf44a6" providerId="LiveId" clId="{109DBEC1-9457-4C56-950A-527E82ED50AE}" dt="2023-03-28T07:22:40.634" v="1318"/>
          <ac:spMkLst>
            <pc:docMk/>
            <pc:sldMk cId="1810227352" sldId="282"/>
            <ac:spMk id="6" creationId="{BA6BB8AE-5B3A-268E-70DD-64A2A346D413}"/>
          </ac:spMkLst>
        </pc:spChg>
        <pc:spChg chg="add mod">
          <ac:chgData name="Prabhu Sekar" userId="c8b38ff8b6cf44a6" providerId="LiveId" clId="{109DBEC1-9457-4C56-950A-527E82ED50AE}" dt="2023-03-28T07:24:06.667" v="1354" actId="207"/>
          <ac:spMkLst>
            <pc:docMk/>
            <pc:sldMk cId="1810227352" sldId="282"/>
            <ac:spMk id="10" creationId="{F377AC49-112C-9A17-2591-D695ECBC04D6}"/>
          </ac:spMkLst>
        </pc:spChg>
        <pc:picChg chg="add mod">
          <ac:chgData name="Prabhu Sekar" userId="c8b38ff8b6cf44a6" providerId="LiveId" clId="{109DBEC1-9457-4C56-950A-527E82ED50AE}" dt="2023-03-28T07:23:27.605" v="1341" actId="1076"/>
          <ac:picMkLst>
            <pc:docMk/>
            <pc:sldMk cId="1810227352" sldId="282"/>
            <ac:picMk id="8" creationId="{C3D60B20-DD84-834B-8061-BC988D77DAC4}"/>
          </ac:picMkLst>
        </pc:picChg>
        <pc:picChg chg="add mod">
          <ac:chgData name="Prabhu Sekar" userId="c8b38ff8b6cf44a6" providerId="LiveId" clId="{109DBEC1-9457-4C56-950A-527E82ED50AE}" dt="2023-03-28T07:24:19.634" v="1359" actId="14100"/>
          <ac:picMkLst>
            <pc:docMk/>
            <pc:sldMk cId="1810227352" sldId="282"/>
            <ac:picMk id="12" creationId="{0E2CCEE1-0B8C-6D39-41DB-B1E80DD49504}"/>
          </ac:picMkLst>
        </pc:picChg>
      </pc:sldChg>
      <pc:sldChg chg="addSp delSp modSp new mod">
        <pc:chgData name="Prabhu Sekar" userId="c8b38ff8b6cf44a6" providerId="LiveId" clId="{109DBEC1-9457-4C56-950A-527E82ED50AE}" dt="2023-03-28T07:25:43.579" v="1373" actId="207"/>
        <pc:sldMkLst>
          <pc:docMk/>
          <pc:sldMk cId="2652582800" sldId="283"/>
        </pc:sldMkLst>
        <pc:spChg chg="del">
          <ac:chgData name="Prabhu Sekar" userId="c8b38ff8b6cf44a6" providerId="LiveId" clId="{109DBEC1-9457-4C56-950A-527E82ED50AE}" dt="2023-03-28T07:24:25.933" v="1362" actId="478"/>
          <ac:spMkLst>
            <pc:docMk/>
            <pc:sldMk cId="2652582800" sldId="283"/>
            <ac:spMk id="2" creationId="{151269B9-CE98-C327-B99F-EFBF0C49931B}"/>
          </ac:spMkLst>
        </pc:spChg>
        <pc:spChg chg="del">
          <ac:chgData name="Prabhu Sekar" userId="c8b38ff8b6cf44a6" providerId="LiveId" clId="{109DBEC1-9457-4C56-950A-527E82ED50AE}" dt="2023-03-28T07:24:24.624" v="1361" actId="478"/>
          <ac:spMkLst>
            <pc:docMk/>
            <pc:sldMk cId="2652582800" sldId="283"/>
            <ac:spMk id="3" creationId="{AE4C32FB-3FE6-54F9-333E-E39336B5551C}"/>
          </ac:spMkLst>
        </pc:spChg>
        <pc:spChg chg="add mod">
          <ac:chgData name="Prabhu Sekar" userId="c8b38ff8b6cf44a6" providerId="LiveId" clId="{109DBEC1-9457-4C56-950A-527E82ED50AE}" dt="2023-03-28T07:24:30.930" v="1363"/>
          <ac:spMkLst>
            <pc:docMk/>
            <pc:sldMk cId="2652582800" sldId="283"/>
            <ac:spMk id="4" creationId="{BD91B3F7-D85A-A91D-3474-4BB362525168}"/>
          </ac:spMkLst>
        </pc:spChg>
        <pc:spChg chg="add mod">
          <ac:chgData name="Prabhu Sekar" userId="c8b38ff8b6cf44a6" providerId="LiveId" clId="{109DBEC1-9457-4C56-950A-527E82ED50AE}" dt="2023-03-28T07:25:43.579" v="1373" actId="207"/>
          <ac:spMkLst>
            <pc:docMk/>
            <pc:sldMk cId="2652582800" sldId="283"/>
            <ac:spMk id="6" creationId="{B432D3C3-CEC0-1E6F-5E79-9D6DCBA0B260}"/>
          </ac:spMkLst>
        </pc:spChg>
      </pc:sldChg>
      <pc:sldChg chg="addSp delSp modSp new mod">
        <pc:chgData name="Prabhu Sekar" userId="c8b38ff8b6cf44a6" providerId="LiveId" clId="{109DBEC1-9457-4C56-950A-527E82ED50AE}" dt="2023-03-28T07:30:22.420" v="1427" actId="20577"/>
        <pc:sldMkLst>
          <pc:docMk/>
          <pc:sldMk cId="3232393616" sldId="284"/>
        </pc:sldMkLst>
        <pc:spChg chg="del">
          <ac:chgData name="Prabhu Sekar" userId="c8b38ff8b6cf44a6" providerId="LiveId" clId="{109DBEC1-9457-4C56-950A-527E82ED50AE}" dt="2023-03-28T07:25:49.064" v="1375" actId="478"/>
          <ac:spMkLst>
            <pc:docMk/>
            <pc:sldMk cId="3232393616" sldId="284"/>
            <ac:spMk id="2" creationId="{DE60B2D3-8FA9-C1BC-63BA-9B4C537FEAAE}"/>
          </ac:spMkLst>
        </pc:spChg>
        <pc:spChg chg="del">
          <ac:chgData name="Prabhu Sekar" userId="c8b38ff8b6cf44a6" providerId="LiveId" clId="{109DBEC1-9457-4C56-950A-527E82ED50AE}" dt="2023-03-28T07:25:49.967" v="1376" actId="478"/>
          <ac:spMkLst>
            <pc:docMk/>
            <pc:sldMk cId="3232393616" sldId="284"/>
            <ac:spMk id="3" creationId="{61E32A74-D680-0298-5A04-6DD6E4302A99}"/>
          </ac:spMkLst>
        </pc:spChg>
        <pc:spChg chg="add mod">
          <ac:chgData name="Prabhu Sekar" userId="c8b38ff8b6cf44a6" providerId="LiveId" clId="{109DBEC1-9457-4C56-950A-527E82ED50AE}" dt="2023-03-28T07:26:47.705" v="1389" actId="20577"/>
          <ac:spMkLst>
            <pc:docMk/>
            <pc:sldMk cId="3232393616" sldId="284"/>
            <ac:spMk id="4" creationId="{FFB3DD63-C325-5BAF-C8D2-64AA6C701670}"/>
          </ac:spMkLst>
        </pc:spChg>
        <pc:spChg chg="add mod">
          <ac:chgData name="Prabhu Sekar" userId="c8b38ff8b6cf44a6" providerId="LiveId" clId="{109DBEC1-9457-4C56-950A-527E82ED50AE}" dt="2023-03-28T07:28:58.322" v="1410" actId="20577"/>
          <ac:spMkLst>
            <pc:docMk/>
            <pc:sldMk cId="3232393616" sldId="284"/>
            <ac:spMk id="6" creationId="{07A10BBA-EBA9-9045-D957-BE7E9250C7B5}"/>
          </ac:spMkLst>
        </pc:spChg>
        <pc:spChg chg="add mod">
          <ac:chgData name="Prabhu Sekar" userId="c8b38ff8b6cf44a6" providerId="LiveId" clId="{109DBEC1-9457-4C56-950A-527E82ED50AE}" dt="2023-03-28T07:30:22.420" v="1427" actId="20577"/>
          <ac:spMkLst>
            <pc:docMk/>
            <pc:sldMk cId="3232393616" sldId="284"/>
            <ac:spMk id="8" creationId="{2ACB3BBD-1987-67B5-4FAB-6930172ED0CE}"/>
          </ac:spMkLst>
        </pc:spChg>
        <pc:spChg chg="add del mod">
          <ac:chgData name="Prabhu Sekar" userId="c8b38ff8b6cf44a6" providerId="LiveId" clId="{109DBEC1-9457-4C56-950A-527E82ED50AE}" dt="2023-03-28T07:29:39.215" v="1422"/>
          <ac:spMkLst>
            <pc:docMk/>
            <pc:sldMk cId="3232393616" sldId="284"/>
            <ac:spMk id="10" creationId="{1E3A264A-08A0-6C1C-9960-E9E33F8CA005}"/>
          </ac:spMkLst>
        </pc:spChg>
        <pc:graphicFrameChg chg="add del mod">
          <ac:chgData name="Prabhu Sekar" userId="c8b38ff8b6cf44a6" providerId="LiveId" clId="{109DBEC1-9457-4C56-950A-527E82ED50AE}" dt="2023-03-28T07:29:39.215" v="1422"/>
          <ac:graphicFrameMkLst>
            <pc:docMk/>
            <pc:sldMk cId="3232393616" sldId="284"/>
            <ac:graphicFrameMk id="9" creationId="{B6A7A85D-980E-A487-B65E-A876F01A8943}"/>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A5A9A5-D420-47EA-96A1-C2D711003FA5}" type="datetimeFigureOut">
              <a:rPr lang="en-US" smtClean="0"/>
              <a:t>8/17/2023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7F3C46-EF7A-42D7-BBCB-9155F5C8DCC5}" type="slidenum">
              <a:rPr lang="en-US" smtClean="0"/>
              <a:t>‹#›</a:t>
            </a:fld>
            <a:endParaRPr lang="en-US"/>
          </a:p>
        </p:txBody>
      </p:sp>
    </p:spTree>
    <p:extLst>
      <p:ext uri="{BB962C8B-B14F-4D97-AF65-F5344CB8AC3E}">
        <p14:creationId xmlns:p14="http://schemas.microsoft.com/office/powerpoint/2010/main" val="1403487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07F3C46-EF7A-42D7-BBCB-9155F5C8DCC5}" type="slidenum">
              <a:rPr lang="en-US" smtClean="0"/>
              <a:t>2</a:t>
            </a:fld>
            <a:endParaRPr lang="en-US"/>
          </a:p>
        </p:txBody>
      </p:sp>
    </p:spTree>
    <p:extLst>
      <p:ext uri="{BB962C8B-B14F-4D97-AF65-F5344CB8AC3E}">
        <p14:creationId xmlns:p14="http://schemas.microsoft.com/office/powerpoint/2010/main" val="649936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22ACBDC-3514-4605-A291-F89C5E030893}"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197C28-FF08-4139-BA4B-964BC5800518}" type="slidenum">
              <a:rPr lang="en-US" smtClean="0"/>
              <a:t>‹#›</a:t>
            </a:fld>
            <a:endParaRPr lang="en-US"/>
          </a:p>
        </p:txBody>
      </p:sp>
    </p:spTree>
    <p:extLst>
      <p:ext uri="{BB962C8B-B14F-4D97-AF65-F5344CB8AC3E}">
        <p14:creationId xmlns:p14="http://schemas.microsoft.com/office/powerpoint/2010/main" val="2505438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2ACBDC-3514-4605-A291-F89C5E030893}"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197C28-FF08-4139-BA4B-964BC5800518}" type="slidenum">
              <a:rPr lang="en-US" smtClean="0"/>
              <a:t>‹#›</a:t>
            </a:fld>
            <a:endParaRPr lang="en-US"/>
          </a:p>
        </p:txBody>
      </p:sp>
    </p:spTree>
    <p:extLst>
      <p:ext uri="{BB962C8B-B14F-4D97-AF65-F5344CB8AC3E}">
        <p14:creationId xmlns:p14="http://schemas.microsoft.com/office/powerpoint/2010/main" val="1287920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2ACBDC-3514-4605-A291-F89C5E030893}"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197C28-FF08-4139-BA4B-964BC5800518}" type="slidenum">
              <a:rPr lang="en-US" smtClean="0"/>
              <a:t>‹#›</a:t>
            </a:fld>
            <a:endParaRPr lang="en-US"/>
          </a:p>
        </p:txBody>
      </p:sp>
    </p:spTree>
    <p:extLst>
      <p:ext uri="{BB962C8B-B14F-4D97-AF65-F5344CB8AC3E}">
        <p14:creationId xmlns:p14="http://schemas.microsoft.com/office/powerpoint/2010/main" val="1252991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2ACBDC-3514-4605-A291-F89C5E030893}"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197C28-FF08-4139-BA4B-964BC5800518}" type="slidenum">
              <a:rPr lang="en-US" smtClean="0"/>
              <a:t>‹#›</a:t>
            </a:fld>
            <a:endParaRPr lang="en-US"/>
          </a:p>
        </p:txBody>
      </p:sp>
    </p:spTree>
    <p:extLst>
      <p:ext uri="{BB962C8B-B14F-4D97-AF65-F5344CB8AC3E}">
        <p14:creationId xmlns:p14="http://schemas.microsoft.com/office/powerpoint/2010/main" val="4105102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2ACBDC-3514-4605-A291-F89C5E030893}"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197C28-FF08-4139-BA4B-964BC5800518}" type="slidenum">
              <a:rPr lang="en-US" smtClean="0"/>
              <a:t>‹#›</a:t>
            </a:fld>
            <a:endParaRPr lang="en-US"/>
          </a:p>
        </p:txBody>
      </p:sp>
    </p:spTree>
    <p:extLst>
      <p:ext uri="{BB962C8B-B14F-4D97-AF65-F5344CB8AC3E}">
        <p14:creationId xmlns:p14="http://schemas.microsoft.com/office/powerpoint/2010/main" val="1403650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22ACBDC-3514-4605-A291-F89C5E030893}" type="datetimeFigureOut">
              <a:rPr lang="en-US" smtClean="0"/>
              <a:t>8/17/2023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197C28-FF08-4139-BA4B-964BC5800518}" type="slidenum">
              <a:rPr lang="en-US" smtClean="0"/>
              <a:t>‹#›</a:t>
            </a:fld>
            <a:endParaRPr lang="en-US"/>
          </a:p>
        </p:txBody>
      </p:sp>
    </p:spTree>
    <p:extLst>
      <p:ext uri="{BB962C8B-B14F-4D97-AF65-F5344CB8AC3E}">
        <p14:creationId xmlns:p14="http://schemas.microsoft.com/office/powerpoint/2010/main" val="3682350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2ACBDC-3514-4605-A291-F89C5E030893}" type="datetimeFigureOut">
              <a:rPr lang="en-US" smtClean="0"/>
              <a:t>8/17/2023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197C28-FF08-4139-BA4B-964BC5800518}" type="slidenum">
              <a:rPr lang="en-US" smtClean="0"/>
              <a:t>‹#›</a:t>
            </a:fld>
            <a:endParaRPr lang="en-US"/>
          </a:p>
        </p:txBody>
      </p:sp>
    </p:spTree>
    <p:extLst>
      <p:ext uri="{BB962C8B-B14F-4D97-AF65-F5344CB8AC3E}">
        <p14:creationId xmlns:p14="http://schemas.microsoft.com/office/powerpoint/2010/main" val="3156857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22ACBDC-3514-4605-A291-F89C5E030893}" type="datetimeFigureOut">
              <a:rPr lang="en-US" smtClean="0"/>
              <a:t>8/17/2023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197C28-FF08-4139-BA4B-964BC5800518}" type="slidenum">
              <a:rPr lang="en-US" smtClean="0"/>
              <a:t>‹#›</a:t>
            </a:fld>
            <a:endParaRPr lang="en-US"/>
          </a:p>
        </p:txBody>
      </p:sp>
    </p:spTree>
    <p:extLst>
      <p:ext uri="{BB962C8B-B14F-4D97-AF65-F5344CB8AC3E}">
        <p14:creationId xmlns:p14="http://schemas.microsoft.com/office/powerpoint/2010/main" val="2638805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2ACBDC-3514-4605-A291-F89C5E030893}" type="datetimeFigureOut">
              <a:rPr lang="en-US" smtClean="0"/>
              <a:t>8/17/2023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197C28-FF08-4139-BA4B-964BC5800518}" type="slidenum">
              <a:rPr lang="en-US" smtClean="0"/>
              <a:t>‹#›</a:t>
            </a:fld>
            <a:endParaRPr lang="en-US"/>
          </a:p>
        </p:txBody>
      </p:sp>
    </p:spTree>
    <p:extLst>
      <p:ext uri="{BB962C8B-B14F-4D97-AF65-F5344CB8AC3E}">
        <p14:creationId xmlns:p14="http://schemas.microsoft.com/office/powerpoint/2010/main" val="410056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2ACBDC-3514-4605-A291-F89C5E030893}" type="datetimeFigureOut">
              <a:rPr lang="en-US" smtClean="0"/>
              <a:t>8/17/2023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197C28-FF08-4139-BA4B-964BC5800518}" type="slidenum">
              <a:rPr lang="en-US" smtClean="0"/>
              <a:t>‹#›</a:t>
            </a:fld>
            <a:endParaRPr lang="en-US"/>
          </a:p>
        </p:txBody>
      </p:sp>
    </p:spTree>
    <p:extLst>
      <p:ext uri="{BB962C8B-B14F-4D97-AF65-F5344CB8AC3E}">
        <p14:creationId xmlns:p14="http://schemas.microsoft.com/office/powerpoint/2010/main" val="1396283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2ACBDC-3514-4605-A291-F89C5E030893}" type="datetimeFigureOut">
              <a:rPr lang="en-US" smtClean="0"/>
              <a:t>8/17/2023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197C28-FF08-4139-BA4B-964BC5800518}" type="slidenum">
              <a:rPr lang="en-US" smtClean="0"/>
              <a:t>‹#›</a:t>
            </a:fld>
            <a:endParaRPr lang="en-US"/>
          </a:p>
        </p:txBody>
      </p:sp>
    </p:spTree>
    <p:extLst>
      <p:ext uri="{BB962C8B-B14F-4D97-AF65-F5344CB8AC3E}">
        <p14:creationId xmlns:p14="http://schemas.microsoft.com/office/powerpoint/2010/main" val="2300089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2ACBDC-3514-4605-A291-F89C5E030893}" type="datetimeFigureOut">
              <a:rPr lang="en-US" smtClean="0"/>
              <a:t>8/17/2023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197C28-FF08-4139-BA4B-964BC5800518}" type="slidenum">
              <a:rPr lang="en-US" smtClean="0"/>
              <a:t>‹#›</a:t>
            </a:fld>
            <a:endParaRPr lang="en-US"/>
          </a:p>
        </p:txBody>
      </p:sp>
    </p:spTree>
    <p:extLst>
      <p:ext uri="{BB962C8B-B14F-4D97-AF65-F5344CB8AC3E}">
        <p14:creationId xmlns:p14="http://schemas.microsoft.com/office/powerpoint/2010/main" val="3582299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g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gif"/><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7335" y="304800"/>
            <a:ext cx="5309467" cy="523220"/>
          </a:xfrm>
          <a:prstGeom prst="rect">
            <a:avLst/>
          </a:prstGeom>
        </p:spPr>
        <p:txBody>
          <a:bodyPr wrap="none">
            <a:spAutoFit/>
          </a:bodyPr>
          <a:lstStyle/>
          <a:p>
            <a:pPr algn="ctr"/>
            <a:r>
              <a:rPr lang="en-US" sz="2800" b="1" dirty="0">
                <a:solidFill>
                  <a:srgbClr val="FF0000"/>
                </a:solidFill>
                <a:latin typeface="Cambria" pitchFamily="18" charset="0"/>
              </a:rPr>
              <a:t>ME-4001D – Machine Design-II </a:t>
            </a:r>
          </a:p>
        </p:txBody>
      </p:sp>
      <p:sp>
        <p:nvSpPr>
          <p:cNvPr id="6" name="Subtitle 2"/>
          <p:cNvSpPr txBox="1">
            <a:spLocks/>
          </p:cNvSpPr>
          <p:nvPr/>
        </p:nvSpPr>
        <p:spPr>
          <a:xfrm>
            <a:off x="228600" y="4038600"/>
            <a:ext cx="8686800" cy="212667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b="1" dirty="0" err="1">
                <a:solidFill>
                  <a:srgbClr val="0000FF"/>
                </a:solidFill>
                <a:latin typeface="Times New Roman" pitchFamily="18" charset="0"/>
                <a:cs typeface="Times New Roman" pitchFamily="18" charset="0"/>
              </a:rPr>
              <a:t>Dr.R</a:t>
            </a:r>
            <a:r>
              <a:rPr lang="en-US" sz="2400" b="1" dirty="0">
                <a:solidFill>
                  <a:srgbClr val="0000FF"/>
                </a:solidFill>
                <a:latin typeface="Times New Roman" pitchFamily="18" charset="0"/>
                <a:cs typeface="Times New Roman" pitchFamily="18" charset="0"/>
              </a:rPr>
              <a:t> PRABHU SEKAR, </a:t>
            </a:r>
          </a:p>
          <a:p>
            <a:r>
              <a:rPr lang="en-US" sz="2400" b="1" dirty="0">
                <a:solidFill>
                  <a:srgbClr val="0000FF"/>
                </a:solidFill>
                <a:latin typeface="Times New Roman" pitchFamily="18" charset="0"/>
                <a:cs typeface="Times New Roman" pitchFamily="18" charset="0"/>
              </a:rPr>
              <a:t>Assistant Professor,</a:t>
            </a:r>
          </a:p>
          <a:p>
            <a:r>
              <a:rPr lang="en-US" sz="2400" b="1" dirty="0">
                <a:solidFill>
                  <a:srgbClr val="0000FF"/>
                </a:solidFill>
                <a:latin typeface="Times New Roman" pitchFamily="18" charset="0"/>
                <a:cs typeface="Times New Roman" pitchFamily="18" charset="0"/>
              </a:rPr>
              <a:t>Mechanical Engineering Department,</a:t>
            </a:r>
          </a:p>
          <a:p>
            <a:r>
              <a:rPr lang="en-US" sz="2400" b="1" dirty="0">
                <a:solidFill>
                  <a:srgbClr val="0000FF"/>
                </a:solidFill>
                <a:latin typeface="Times New Roman" pitchFamily="18" charset="0"/>
                <a:cs typeface="Times New Roman" pitchFamily="18" charset="0"/>
              </a:rPr>
              <a:t>National Institute of Technology Calicut.</a:t>
            </a:r>
          </a:p>
          <a:p>
            <a:endParaRPr lang="en-US" sz="2400" dirty="0">
              <a:solidFill>
                <a:srgbClr val="0000FF"/>
              </a:solidFill>
              <a:latin typeface="Times New Roman" pitchFamily="18" charset="0"/>
              <a:cs typeface="Times New Roman" pitchFamily="18" charset="0"/>
            </a:endParaRPr>
          </a:p>
          <a:p>
            <a:endParaRPr lang="en-US" sz="2400" dirty="0">
              <a:solidFill>
                <a:srgbClr val="FF0000"/>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6F8959E5-EDAA-B396-31C8-6707D9C50FA1}"/>
              </a:ext>
            </a:extLst>
          </p:cNvPr>
          <p:cNvPicPr>
            <a:picLocks noChangeAspect="1"/>
          </p:cNvPicPr>
          <p:nvPr/>
        </p:nvPicPr>
        <p:blipFill>
          <a:blip r:embed="rId2"/>
          <a:stretch>
            <a:fillRect/>
          </a:stretch>
        </p:blipFill>
        <p:spPr>
          <a:xfrm>
            <a:off x="3333793" y="828020"/>
            <a:ext cx="2476413" cy="3120877"/>
          </a:xfrm>
          <a:prstGeom prst="rect">
            <a:avLst/>
          </a:prstGeom>
        </p:spPr>
      </p:pic>
    </p:spTree>
    <p:extLst>
      <p:ext uri="{BB962C8B-B14F-4D97-AF65-F5344CB8AC3E}">
        <p14:creationId xmlns:p14="http://schemas.microsoft.com/office/powerpoint/2010/main" val="5783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EE5635-B31E-2FF3-F8DD-7292854C503D}"/>
              </a:ext>
            </a:extLst>
          </p:cNvPr>
          <p:cNvPicPr>
            <a:picLocks noChangeAspect="1"/>
          </p:cNvPicPr>
          <p:nvPr/>
        </p:nvPicPr>
        <p:blipFill>
          <a:blip r:embed="rId2"/>
          <a:stretch>
            <a:fillRect/>
          </a:stretch>
        </p:blipFill>
        <p:spPr>
          <a:xfrm>
            <a:off x="5889991" y="990600"/>
            <a:ext cx="3101609" cy="2834886"/>
          </a:xfrm>
          <a:prstGeom prst="rect">
            <a:avLst/>
          </a:prstGeom>
        </p:spPr>
      </p:pic>
      <p:sp>
        <p:nvSpPr>
          <p:cNvPr id="6" name="Title 1">
            <a:extLst>
              <a:ext uri="{FF2B5EF4-FFF2-40B4-BE49-F238E27FC236}">
                <a16:creationId xmlns:a16="http://schemas.microsoft.com/office/drawing/2014/main" id="{C74A7F5E-85F2-55AB-E14B-FAD427891C6C}"/>
              </a:ext>
            </a:extLst>
          </p:cNvPr>
          <p:cNvSpPr>
            <a:spLocks noGrp="1"/>
          </p:cNvSpPr>
          <p:nvPr>
            <p:ph type="title"/>
          </p:nvPr>
        </p:nvSpPr>
        <p:spPr>
          <a:xfrm>
            <a:off x="-20782" y="0"/>
            <a:ext cx="9164782" cy="928254"/>
          </a:xfrm>
          <a:solidFill>
            <a:srgbClr val="0000FF"/>
          </a:solidFill>
        </p:spPr>
        <p:txBody>
          <a:bodyPr>
            <a:normAutofit/>
          </a:bodyPr>
          <a:lstStyle/>
          <a:p>
            <a:r>
              <a:rPr lang="en-US" sz="3200" b="1" dirty="0">
                <a:solidFill>
                  <a:srgbClr val="FFFFFF"/>
                </a:solidFill>
                <a:latin typeface="Cambria" pitchFamily="18" charset="0"/>
              </a:rPr>
              <a:t>Classification of Gears</a:t>
            </a:r>
          </a:p>
        </p:txBody>
      </p:sp>
      <p:sp>
        <p:nvSpPr>
          <p:cNvPr id="8" name="TextBox 7">
            <a:extLst>
              <a:ext uri="{FF2B5EF4-FFF2-40B4-BE49-F238E27FC236}">
                <a16:creationId xmlns:a16="http://schemas.microsoft.com/office/drawing/2014/main" id="{0FE2A7DD-1D3D-8F0F-9BAE-9AE233F30129}"/>
              </a:ext>
            </a:extLst>
          </p:cNvPr>
          <p:cNvSpPr txBox="1"/>
          <p:nvPr/>
        </p:nvSpPr>
        <p:spPr>
          <a:xfrm>
            <a:off x="152400" y="990600"/>
            <a:ext cx="5867400" cy="4154984"/>
          </a:xfrm>
          <a:prstGeom prst="rect">
            <a:avLst/>
          </a:prstGeom>
          <a:noFill/>
        </p:spPr>
        <p:txBody>
          <a:bodyPr wrap="square">
            <a:spAutoFit/>
          </a:bodyPr>
          <a:lstStyle/>
          <a:p>
            <a:r>
              <a:rPr lang="en-US" sz="2400" b="0" i="0" dirty="0">
                <a:solidFill>
                  <a:srgbClr val="FF0000"/>
                </a:solidFill>
                <a:effectLst/>
                <a:latin typeface="Times New Roman" panose="02020603050405020304" pitchFamily="18" charset="0"/>
                <a:cs typeface="Times New Roman" panose="02020603050405020304" pitchFamily="18" charset="0"/>
              </a:rPr>
              <a:t>(vi) Internal gear </a:t>
            </a:r>
          </a:p>
          <a:p>
            <a:pPr marL="342900" indent="-342900" algn="just">
              <a:buFont typeface="Wingdings" panose="05000000000000000000" pitchFamily="2" charset="2"/>
              <a:buChar char="Ø"/>
            </a:pPr>
            <a:r>
              <a:rPr lang="en-US" sz="2400" b="0" i="0" dirty="0">
                <a:solidFill>
                  <a:srgbClr val="0000FF"/>
                </a:solidFill>
                <a:effectLst/>
                <a:latin typeface="Times New Roman" panose="02020603050405020304" pitchFamily="18" charset="0"/>
                <a:cs typeface="Times New Roman" panose="02020603050405020304" pitchFamily="18" charset="0"/>
              </a:rPr>
              <a:t>Internal gears have teeth cut on the inside of cylinders and  are paired with external gears. </a:t>
            </a:r>
          </a:p>
          <a:p>
            <a:pPr marL="342900" indent="-342900" algn="just">
              <a:buFont typeface="Wingdings" panose="05000000000000000000" pitchFamily="2" charset="2"/>
              <a:buChar char="Ø"/>
            </a:pPr>
            <a:r>
              <a:rPr lang="en-US" sz="2400" b="0" i="0" dirty="0">
                <a:solidFill>
                  <a:srgbClr val="FF0000"/>
                </a:solidFill>
                <a:effectLst/>
                <a:latin typeface="Times New Roman" panose="02020603050405020304" pitchFamily="18" charset="0"/>
                <a:cs typeface="Times New Roman" panose="02020603050405020304" pitchFamily="18" charset="0"/>
              </a:rPr>
              <a:t>The main use of internal gears are for planetary gear drives.</a:t>
            </a:r>
          </a:p>
          <a:p>
            <a:pPr marL="342900" indent="-342900" algn="just">
              <a:buFont typeface="Wingdings" panose="05000000000000000000" pitchFamily="2" charset="2"/>
              <a:buChar char="Ø"/>
            </a:pPr>
            <a:endParaRPr lang="en-US" sz="2400" b="0" i="0" dirty="0">
              <a:solidFill>
                <a:srgbClr val="FF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0" i="0" dirty="0">
                <a:solidFill>
                  <a:srgbClr val="0000FF"/>
                </a:solidFill>
                <a:effectLst/>
                <a:latin typeface="Times New Roman" panose="02020603050405020304" pitchFamily="18" charset="0"/>
                <a:cs typeface="Times New Roman" panose="02020603050405020304" pitchFamily="18" charset="0"/>
              </a:rPr>
              <a:t>The rotational directions of the internal and external gears in mesh are the same while they are opposite when two external gears are in mesh.</a:t>
            </a:r>
            <a:endParaRPr lang="en-IN" sz="24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3472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B5651FE-0309-1241-9F81-11D4EDD62764}"/>
              </a:ext>
            </a:extLst>
          </p:cNvPr>
          <p:cNvSpPr>
            <a:spLocks noGrp="1"/>
          </p:cNvSpPr>
          <p:nvPr>
            <p:ph type="title"/>
          </p:nvPr>
        </p:nvSpPr>
        <p:spPr>
          <a:xfrm>
            <a:off x="-20782" y="0"/>
            <a:ext cx="9164782" cy="928254"/>
          </a:xfrm>
          <a:solidFill>
            <a:srgbClr val="0000FF"/>
          </a:solidFill>
        </p:spPr>
        <p:txBody>
          <a:bodyPr>
            <a:noAutofit/>
          </a:bodyPr>
          <a:lstStyle/>
          <a:p>
            <a:br>
              <a:rPr lang="en-IN" sz="2800" b="0" i="0" dirty="0">
                <a:solidFill>
                  <a:schemeClr val="bg1"/>
                </a:solidFill>
                <a:effectLst/>
                <a:latin typeface="Times New Roman" panose="02020603050405020304" pitchFamily="18" charset="0"/>
                <a:cs typeface="Times New Roman" panose="02020603050405020304" pitchFamily="18" charset="0"/>
              </a:rPr>
            </a:br>
            <a:r>
              <a:rPr lang="en-IN" sz="2800" b="1" i="0" dirty="0">
                <a:solidFill>
                  <a:schemeClr val="bg1"/>
                </a:solidFill>
                <a:effectLst/>
                <a:latin typeface="Times New Roman" panose="02020603050405020304" pitchFamily="18" charset="0"/>
                <a:cs typeface="Times New Roman" panose="02020603050405020304" pitchFamily="18" charset="0"/>
              </a:rPr>
              <a:t>Terms Used in Gears</a:t>
            </a:r>
            <a:r>
              <a:rPr lang="en-IN" sz="2800" b="1" dirty="0">
                <a:solidFill>
                  <a:schemeClr val="bg1"/>
                </a:solidFill>
                <a:latin typeface="Times New Roman" panose="02020603050405020304" pitchFamily="18" charset="0"/>
                <a:cs typeface="Times New Roman" panose="02020603050405020304" pitchFamily="18" charset="0"/>
              </a:rPr>
              <a:t> </a:t>
            </a:r>
            <a:br>
              <a:rPr lang="en-IN" sz="2800" b="1" dirty="0">
                <a:solidFill>
                  <a:schemeClr val="bg1"/>
                </a:solidFill>
                <a:latin typeface="Times New Roman" panose="02020603050405020304" pitchFamily="18" charset="0"/>
                <a:cs typeface="Times New Roman" panose="02020603050405020304" pitchFamily="18" charset="0"/>
              </a:rPr>
            </a:br>
            <a:endParaRPr lang="en-US" sz="2800" b="1" dirty="0">
              <a:solidFill>
                <a:schemeClr val="bg1"/>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D1C2A575-E583-11A0-74FB-696311911446}"/>
              </a:ext>
            </a:extLst>
          </p:cNvPr>
          <p:cNvPicPr>
            <a:picLocks noChangeAspect="1"/>
          </p:cNvPicPr>
          <p:nvPr/>
        </p:nvPicPr>
        <p:blipFill>
          <a:blip r:embed="rId2"/>
          <a:stretch>
            <a:fillRect/>
          </a:stretch>
        </p:blipFill>
        <p:spPr>
          <a:xfrm>
            <a:off x="439776" y="1143000"/>
            <a:ext cx="8264447" cy="4800600"/>
          </a:xfrm>
          <a:prstGeom prst="rect">
            <a:avLst/>
          </a:prstGeom>
        </p:spPr>
      </p:pic>
    </p:spTree>
    <p:extLst>
      <p:ext uri="{BB962C8B-B14F-4D97-AF65-F5344CB8AC3E}">
        <p14:creationId xmlns:p14="http://schemas.microsoft.com/office/powerpoint/2010/main" val="2512156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AAB1F1-CB1D-C90B-28A6-13F7D211759C}"/>
              </a:ext>
            </a:extLst>
          </p:cNvPr>
          <p:cNvSpPr txBox="1"/>
          <p:nvPr/>
        </p:nvSpPr>
        <p:spPr>
          <a:xfrm>
            <a:off x="76200" y="1066800"/>
            <a:ext cx="9067800" cy="1200329"/>
          </a:xfrm>
          <a:prstGeom prst="rect">
            <a:avLst/>
          </a:prstGeom>
          <a:noFill/>
        </p:spPr>
        <p:txBody>
          <a:bodyPr wrap="square">
            <a:spAutoFit/>
          </a:bodyPr>
          <a:lstStyle/>
          <a:p>
            <a:r>
              <a:rPr lang="en-US" sz="2400" b="1" dirty="0">
                <a:solidFill>
                  <a:srgbClr val="FF0000"/>
                </a:solidFill>
                <a:effectLst/>
                <a:latin typeface="Times New Roman" panose="02020603050405020304" pitchFamily="18" charset="0"/>
                <a:cs typeface="Times New Roman" panose="02020603050405020304" pitchFamily="18" charset="0"/>
              </a:rPr>
              <a:t>1. Pitch circle diameter</a:t>
            </a:r>
            <a:r>
              <a:rPr lang="en-US" sz="2400" b="0" dirty="0">
                <a:solidFill>
                  <a:srgbClr val="FF0000"/>
                </a:solidFill>
                <a:effectLst/>
                <a:latin typeface="Times New Roman" panose="02020603050405020304" pitchFamily="18" charset="0"/>
                <a:cs typeface="Times New Roman" panose="02020603050405020304" pitchFamily="18" charset="0"/>
              </a:rPr>
              <a:t>. </a:t>
            </a:r>
            <a:r>
              <a:rPr lang="en-US" sz="2400" b="0" dirty="0">
                <a:solidFill>
                  <a:srgbClr val="231F20"/>
                </a:solidFill>
                <a:effectLst/>
                <a:latin typeface="Times New Roman" panose="02020603050405020304" pitchFamily="18" charset="0"/>
                <a:cs typeface="Times New Roman" panose="02020603050405020304" pitchFamily="18" charset="0"/>
              </a:rPr>
              <a:t>It is the diameter of the pitch circle. The size of the gear is usually specified by the pitch circle diameter. It is also known as </a:t>
            </a:r>
            <a:r>
              <a:rPr lang="en-US" sz="2400" b="1" dirty="0">
                <a:solidFill>
                  <a:srgbClr val="FF0000"/>
                </a:solidFill>
                <a:effectLst/>
                <a:latin typeface="Times New Roman" panose="02020603050405020304" pitchFamily="18" charset="0"/>
                <a:cs typeface="Times New Roman" panose="02020603050405020304" pitchFamily="18" charset="0"/>
              </a:rPr>
              <a:t>pitch diameter</a:t>
            </a:r>
            <a:r>
              <a:rPr lang="en-US" sz="2400" b="0" dirty="0">
                <a:solidFill>
                  <a:srgbClr val="FF0000"/>
                </a:solidFill>
                <a:effectLst/>
                <a:latin typeface="Times New Roman" panose="02020603050405020304" pitchFamily="18" charset="0"/>
                <a:cs typeface="Times New Roman" panose="02020603050405020304" pitchFamily="18" charset="0"/>
              </a:rPr>
              <a:t>.</a:t>
            </a:r>
            <a:r>
              <a:rPr lang="en-US" sz="2400" dirty="0">
                <a:solidFill>
                  <a:srgbClr val="FF0000"/>
                </a:solidFill>
                <a:latin typeface="Times New Roman" panose="02020603050405020304" pitchFamily="18" charset="0"/>
                <a:cs typeface="Times New Roman" panose="02020603050405020304" pitchFamily="18" charset="0"/>
              </a:rPr>
              <a:t> </a:t>
            </a:r>
          </a:p>
        </p:txBody>
      </p:sp>
      <p:sp>
        <p:nvSpPr>
          <p:cNvPr id="6" name="Title 1">
            <a:extLst>
              <a:ext uri="{FF2B5EF4-FFF2-40B4-BE49-F238E27FC236}">
                <a16:creationId xmlns:a16="http://schemas.microsoft.com/office/drawing/2014/main" id="{377F0CF2-3FA5-9EEA-0D2C-3BB8EAC36F04}"/>
              </a:ext>
            </a:extLst>
          </p:cNvPr>
          <p:cNvSpPr>
            <a:spLocks noGrp="1"/>
          </p:cNvSpPr>
          <p:nvPr>
            <p:ph type="title"/>
          </p:nvPr>
        </p:nvSpPr>
        <p:spPr>
          <a:xfrm>
            <a:off x="-20782" y="0"/>
            <a:ext cx="9164782" cy="928254"/>
          </a:xfrm>
          <a:solidFill>
            <a:srgbClr val="0000FF"/>
          </a:solidFill>
        </p:spPr>
        <p:txBody>
          <a:bodyPr>
            <a:noAutofit/>
          </a:bodyPr>
          <a:lstStyle/>
          <a:p>
            <a:br>
              <a:rPr lang="en-IN" sz="2800" b="0" i="0" dirty="0">
                <a:solidFill>
                  <a:schemeClr val="bg1"/>
                </a:solidFill>
                <a:effectLst/>
                <a:latin typeface="Times New Roman" panose="02020603050405020304" pitchFamily="18" charset="0"/>
                <a:cs typeface="Times New Roman" panose="02020603050405020304" pitchFamily="18" charset="0"/>
              </a:rPr>
            </a:br>
            <a:r>
              <a:rPr lang="en-IN" sz="2800" b="1" i="0" dirty="0">
                <a:solidFill>
                  <a:schemeClr val="bg1"/>
                </a:solidFill>
                <a:effectLst/>
                <a:latin typeface="Times New Roman" panose="02020603050405020304" pitchFamily="18" charset="0"/>
                <a:cs typeface="Times New Roman" panose="02020603050405020304" pitchFamily="18" charset="0"/>
              </a:rPr>
              <a:t>Terms Used in Gears</a:t>
            </a:r>
            <a:r>
              <a:rPr lang="en-IN" sz="2800" b="1" dirty="0">
                <a:solidFill>
                  <a:schemeClr val="bg1"/>
                </a:solidFill>
                <a:latin typeface="Times New Roman" panose="02020603050405020304" pitchFamily="18" charset="0"/>
                <a:cs typeface="Times New Roman" panose="02020603050405020304" pitchFamily="18" charset="0"/>
              </a:rPr>
              <a:t> </a:t>
            </a:r>
            <a:br>
              <a:rPr lang="en-IN" sz="2800" b="1" dirty="0">
                <a:solidFill>
                  <a:schemeClr val="bg1"/>
                </a:solidFill>
                <a:latin typeface="Times New Roman" panose="02020603050405020304" pitchFamily="18" charset="0"/>
                <a:cs typeface="Times New Roman" panose="02020603050405020304" pitchFamily="18" charset="0"/>
              </a:rPr>
            </a:b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F83D83C-2B30-6B72-1461-A253288D3D84}"/>
              </a:ext>
            </a:extLst>
          </p:cNvPr>
          <p:cNvSpPr txBox="1"/>
          <p:nvPr/>
        </p:nvSpPr>
        <p:spPr>
          <a:xfrm>
            <a:off x="82485" y="2267129"/>
            <a:ext cx="8985315" cy="4154984"/>
          </a:xfrm>
          <a:prstGeom prst="rect">
            <a:avLst/>
          </a:prstGeom>
          <a:noFill/>
        </p:spPr>
        <p:txBody>
          <a:bodyPr wrap="square">
            <a:spAutoFit/>
          </a:bodyPr>
          <a:lstStyle/>
          <a:p>
            <a:r>
              <a:rPr lang="en-US" sz="2400" b="1" dirty="0">
                <a:solidFill>
                  <a:srgbClr val="FF0000"/>
                </a:solidFill>
                <a:effectLst/>
                <a:latin typeface="Times New Roman" panose="02020603050405020304" pitchFamily="18" charset="0"/>
                <a:cs typeface="Times New Roman" panose="02020603050405020304" pitchFamily="18" charset="0"/>
              </a:rPr>
              <a:t>2. Addendum. </a:t>
            </a:r>
            <a:r>
              <a:rPr lang="en-US" sz="2400" b="0" dirty="0">
                <a:solidFill>
                  <a:srgbClr val="231F20"/>
                </a:solidFill>
                <a:effectLst/>
                <a:latin typeface="Times New Roman" panose="02020603050405020304" pitchFamily="18" charset="0"/>
                <a:cs typeface="Times New Roman" panose="02020603050405020304" pitchFamily="18" charset="0"/>
              </a:rPr>
              <a:t>It is the radial distance of a tooth from the pitch circle to the top of the tooth.</a:t>
            </a:r>
          </a:p>
          <a:p>
            <a:br>
              <a:rPr lang="en-US" sz="2400" b="0" dirty="0">
                <a:solidFill>
                  <a:srgbClr val="231F20"/>
                </a:solidFill>
                <a:effectLst/>
                <a:latin typeface="Times New Roman" panose="02020603050405020304" pitchFamily="18" charset="0"/>
                <a:cs typeface="Times New Roman" panose="02020603050405020304" pitchFamily="18" charset="0"/>
              </a:rPr>
            </a:br>
            <a:r>
              <a:rPr lang="en-US" sz="2400" b="1" dirty="0">
                <a:solidFill>
                  <a:srgbClr val="FF0000"/>
                </a:solidFill>
                <a:effectLst/>
                <a:latin typeface="Times New Roman" panose="02020603050405020304" pitchFamily="18" charset="0"/>
                <a:cs typeface="Times New Roman" panose="02020603050405020304" pitchFamily="18" charset="0"/>
              </a:rPr>
              <a:t>3. Dedendum. </a:t>
            </a:r>
            <a:r>
              <a:rPr lang="en-US" sz="2400" b="0" dirty="0">
                <a:solidFill>
                  <a:srgbClr val="231F20"/>
                </a:solidFill>
                <a:effectLst/>
                <a:latin typeface="Times New Roman" panose="02020603050405020304" pitchFamily="18" charset="0"/>
                <a:cs typeface="Times New Roman" panose="02020603050405020304" pitchFamily="18" charset="0"/>
              </a:rPr>
              <a:t>It is the radial distance of a tooth from the pitch circle to the bottom of the tooth.</a:t>
            </a:r>
          </a:p>
          <a:p>
            <a:br>
              <a:rPr lang="en-US" sz="2400" b="0" dirty="0">
                <a:solidFill>
                  <a:srgbClr val="231F20"/>
                </a:solidFill>
                <a:effectLst/>
                <a:latin typeface="Times New Roman" panose="02020603050405020304" pitchFamily="18" charset="0"/>
                <a:cs typeface="Times New Roman" panose="02020603050405020304" pitchFamily="18" charset="0"/>
              </a:rPr>
            </a:br>
            <a:r>
              <a:rPr lang="en-US" sz="2400" b="1" dirty="0">
                <a:solidFill>
                  <a:srgbClr val="FF0000"/>
                </a:solidFill>
                <a:effectLst/>
                <a:latin typeface="Times New Roman" panose="02020603050405020304" pitchFamily="18" charset="0"/>
                <a:cs typeface="Times New Roman" panose="02020603050405020304" pitchFamily="18" charset="0"/>
              </a:rPr>
              <a:t>4. Addendum circle</a:t>
            </a:r>
            <a:r>
              <a:rPr lang="en-US" sz="2400" b="0" dirty="0">
                <a:solidFill>
                  <a:srgbClr val="FF0000"/>
                </a:solidFill>
                <a:effectLst/>
                <a:latin typeface="Times New Roman" panose="02020603050405020304" pitchFamily="18" charset="0"/>
                <a:cs typeface="Times New Roman" panose="02020603050405020304" pitchFamily="18" charset="0"/>
              </a:rPr>
              <a:t>. </a:t>
            </a:r>
            <a:r>
              <a:rPr lang="en-US" sz="2400" b="0" dirty="0">
                <a:solidFill>
                  <a:srgbClr val="231F20"/>
                </a:solidFill>
                <a:effectLst/>
                <a:latin typeface="Times New Roman" panose="02020603050405020304" pitchFamily="18" charset="0"/>
                <a:cs typeface="Times New Roman" panose="02020603050405020304" pitchFamily="18" charset="0"/>
              </a:rPr>
              <a:t>It is the circle drawn through the top of the teeth and is concentric with the pitch circle.</a:t>
            </a:r>
          </a:p>
          <a:p>
            <a:br>
              <a:rPr lang="en-US" sz="2400" b="0" dirty="0">
                <a:solidFill>
                  <a:srgbClr val="231F20"/>
                </a:solidFill>
                <a:effectLst/>
                <a:latin typeface="Times New Roman" panose="02020603050405020304" pitchFamily="18" charset="0"/>
                <a:cs typeface="Times New Roman" panose="02020603050405020304" pitchFamily="18" charset="0"/>
              </a:rPr>
            </a:br>
            <a:r>
              <a:rPr lang="en-US" sz="2400" b="1" dirty="0">
                <a:solidFill>
                  <a:srgbClr val="FF0000"/>
                </a:solidFill>
                <a:effectLst/>
                <a:latin typeface="Times New Roman" panose="02020603050405020304" pitchFamily="18" charset="0"/>
                <a:cs typeface="Times New Roman" panose="02020603050405020304" pitchFamily="18" charset="0"/>
              </a:rPr>
              <a:t>5. Dedendum circle</a:t>
            </a:r>
            <a:r>
              <a:rPr lang="en-US" sz="2400" b="0" dirty="0">
                <a:solidFill>
                  <a:srgbClr val="FF0000"/>
                </a:solidFill>
                <a:effectLst/>
                <a:latin typeface="Times New Roman" panose="02020603050405020304" pitchFamily="18" charset="0"/>
                <a:cs typeface="Times New Roman" panose="02020603050405020304" pitchFamily="18" charset="0"/>
              </a:rPr>
              <a:t>. </a:t>
            </a:r>
            <a:r>
              <a:rPr lang="en-US" sz="2400" b="0" dirty="0">
                <a:solidFill>
                  <a:srgbClr val="231F20"/>
                </a:solidFill>
                <a:effectLst/>
                <a:latin typeface="Times New Roman" panose="02020603050405020304" pitchFamily="18" charset="0"/>
                <a:cs typeface="Times New Roman" panose="02020603050405020304" pitchFamily="18" charset="0"/>
              </a:rPr>
              <a:t>It is the circle drawn through the bottom of the teeth. It is also called root circle.</a:t>
            </a:r>
            <a:r>
              <a:rPr lang="en-US" sz="2400" dirty="0">
                <a:latin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1847431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F63C1B4-0C12-5291-2042-AE1B965309E1}"/>
              </a:ext>
            </a:extLst>
          </p:cNvPr>
          <p:cNvSpPr>
            <a:spLocks noGrp="1"/>
          </p:cNvSpPr>
          <p:nvPr>
            <p:ph type="title"/>
          </p:nvPr>
        </p:nvSpPr>
        <p:spPr>
          <a:xfrm>
            <a:off x="-20782" y="0"/>
            <a:ext cx="9164782" cy="928254"/>
          </a:xfrm>
          <a:solidFill>
            <a:srgbClr val="0000FF"/>
          </a:solidFill>
        </p:spPr>
        <p:txBody>
          <a:bodyPr>
            <a:noAutofit/>
          </a:bodyPr>
          <a:lstStyle/>
          <a:p>
            <a:br>
              <a:rPr lang="en-IN" sz="2800" b="0" i="0" dirty="0">
                <a:solidFill>
                  <a:schemeClr val="bg1"/>
                </a:solidFill>
                <a:effectLst/>
                <a:latin typeface="Times New Roman" panose="02020603050405020304" pitchFamily="18" charset="0"/>
                <a:cs typeface="Times New Roman" panose="02020603050405020304" pitchFamily="18" charset="0"/>
              </a:rPr>
            </a:br>
            <a:r>
              <a:rPr lang="en-IN" sz="2800" b="1" i="0" dirty="0">
                <a:solidFill>
                  <a:schemeClr val="bg1"/>
                </a:solidFill>
                <a:effectLst/>
                <a:latin typeface="Times New Roman" panose="02020603050405020304" pitchFamily="18" charset="0"/>
                <a:cs typeface="Times New Roman" panose="02020603050405020304" pitchFamily="18" charset="0"/>
              </a:rPr>
              <a:t>Terms Used in Gears</a:t>
            </a:r>
            <a:r>
              <a:rPr lang="en-IN" sz="2800" b="1" dirty="0">
                <a:solidFill>
                  <a:schemeClr val="bg1"/>
                </a:solidFill>
                <a:latin typeface="Times New Roman" panose="02020603050405020304" pitchFamily="18" charset="0"/>
                <a:cs typeface="Times New Roman" panose="02020603050405020304" pitchFamily="18" charset="0"/>
              </a:rPr>
              <a:t> </a:t>
            </a:r>
            <a:br>
              <a:rPr lang="en-IN" sz="2800" b="1" dirty="0">
                <a:solidFill>
                  <a:schemeClr val="bg1"/>
                </a:solidFill>
                <a:latin typeface="Times New Roman" panose="02020603050405020304" pitchFamily="18" charset="0"/>
                <a:cs typeface="Times New Roman" panose="02020603050405020304" pitchFamily="18" charset="0"/>
              </a:rPr>
            </a:b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AC934E0-21FF-474C-6B0D-80BAD0701ABC}"/>
              </a:ext>
            </a:extLst>
          </p:cNvPr>
          <p:cNvSpPr txBox="1"/>
          <p:nvPr/>
        </p:nvSpPr>
        <p:spPr>
          <a:xfrm>
            <a:off x="0" y="990600"/>
            <a:ext cx="8915400" cy="1200329"/>
          </a:xfrm>
          <a:prstGeom prst="rect">
            <a:avLst/>
          </a:prstGeom>
          <a:noFill/>
        </p:spPr>
        <p:txBody>
          <a:bodyPr wrap="square">
            <a:spAutoFit/>
          </a:bodyPr>
          <a:lstStyle/>
          <a:p>
            <a:r>
              <a:rPr lang="en-US" sz="2400" b="1" dirty="0">
                <a:solidFill>
                  <a:srgbClr val="FF0000"/>
                </a:solidFill>
                <a:effectLst/>
                <a:latin typeface="Times-BoldItalic"/>
              </a:rPr>
              <a:t>6. Circular pitch</a:t>
            </a:r>
            <a:r>
              <a:rPr lang="en-US" sz="2400" b="0" dirty="0">
                <a:solidFill>
                  <a:srgbClr val="FF0000"/>
                </a:solidFill>
                <a:effectLst/>
                <a:latin typeface="Times-Roman"/>
              </a:rPr>
              <a:t>. </a:t>
            </a:r>
            <a:r>
              <a:rPr lang="en-US" sz="2400" b="0" dirty="0">
                <a:solidFill>
                  <a:srgbClr val="231F20"/>
                </a:solidFill>
                <a:effectLst/>
                <a:latin typeface="Times-Roman"/>
              </a:rPr>
              <a:t>It is the distance measured on the circumference of the pitch circle from a point of one tooth to the corresponding point on the next tooth. </a:t>
            </a:r>
            <a:endParaRPr lang="en-IN" dirty="0"/>
          </a:p>
        </p:txBody>
      </p:sp>
      <p:pic>
        <p:nvPicPr>
          <p:cNvPr id="8" name="Picture 7">
            <a:extLst>
              <a:ext uri="{FF2B5EF4-FFF2-40B4-BE49-F238E27FC236}">
                <a16:creationId xmlns:a16="http://schemas.microsoft.com/office/drawing/2014/main" id="{7B2F1900-54DC-8909-7E19-E8034E5C87A5}"/>
              </a:ext>
            </a:extLst>
          </p:cNvPr>
          <p:cNvPicPr>
            <a:picLocks noChangeAspect="1"/>
          </p:cNvPicPr>
          <p:nvPr/>
        </p:nvPicPr>
        <p:blipFill>
          <a:blip r:embed="rId2"/>
          <a:stretch>
            <a:fillRect/>
          </a:stretch>
        </p:blipFill>
        <p:spPr>
          <a:xfrm>
            <a:off x="533400" y="2190929"/>
            <a:ext cx="7320767" cy="1238071"/>
          </a:xfrm>
          <a:prstGeom prst="rect">
            <a:avLst/>
          </a:prstGeom>
        </p:spPr>
      </p:pic>
      <p:sp>
        <p:nvSpPr>
          <p:cNvPr id="10" name="TextBox 9">
            <a:extLst>
              <a:ext uri="{FF2B5EF4-FFF2-40B4-BE49-F238E27FC236}">
                <a16:creationId xmlns:a16="http://schemas.microsoft.com/office/drawing/2014/main" id="{2E534808-C0D4-1094-6239-A2F5A91CA0D0}"/>
              </a:ext>
            </a:extLst>
          </p:cNvPr>
          <p:cNvSpPr txBox="1"/>
          <p:nvPr/>
        </p:nvSpPr>
        <p:spPr>
          <a:xfrm>
            <a:off x="76200" y="3505200"/>
            <a:ext cx="8915400" cy="830997"/>
          </a:xfrm>
          <a:prstGeom prst="rect">
            <a:avLst/>
          </a:prstGeom>
          <a:noFill/>
        </p:spPr>
        <p:txBody>
          <a:bodyPr wrap="square">
            <a:spAutoFit/>
          </a:bodyPr>
          <a:lstStyle/>
          <a:p>
            <a:r>
              <a:rPr lang="en-US" sz="2400" b="1" dirty="0">
                <a:solidFill>
                  <a:srgbClr val="FF0000"/>
                </a:solidFill>
                <a:effectLst/>
                <a:latin typeface="Times New Roman" panose="02020603050405020304" pitchFamily="18" charset="0"/>
                <a:cs typeface="Times New Roman" panose="02020603050405020304" pitchFamily="18" charset="0"/>
              </a:rPr>
              <a:t>7. Module. </a:t>
            </a:r>
            <a:r>
              <a:rPr lang="en-US" sz="2400" b="0" dirty="0">
                <a:solidFill>
                  <a:srgbClr val="231F20"/>
                </a:solidFill>
                <a:effectLst/>
                <a:latin typeface="Times New Roman" panose="02020603050405020304" pitchFamily="18" charset="0"/>
                <a:cs typeface="Times New Roman" panose="02020603050405020304" pitchFamily="18" charset="0"/>
              </a:rPr>
              <a:t>It is the ratio of the pitch circle diameter in millimeters to the number of teeth. It is usually denoted by m. </a:t>
            </a:r>
            <a:endParaRPr lang="en-IN" sz="24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CD62AFFE-25D1-272F-2C98-EA119A01BF49}"/>
              </a:ext>
            </a:extLst>
          </p:cNvPr>
          <p:cNvPicPr>
            <a:picLocks noChangeAspect="1"/>
          </p:cNvPicPr>
          <p:nvPr/>
        </p:nvPicPr>
        <p:blipFill>
          <a:blip r:embed="rId3"/>
          <a:stretch>
            <a:fillRect/>
          </a:stretch>
        </p:blipFill>
        <p:spPr>
          <a:xfrm>
            <a:off x="1981200" y="4412397"/>
            <a:ext cx="4811036" cy="830997"/>
          </a:xfrm>
          <a:prstGeom prst="rect">
            <a:avLst/>
          </a:prstGeom>
        </p:spPr>
      </p:pic>
    </p:spTree>
    <p:extLst>
      <p:ext uri="{BB962C8B-B14F-4D97-AF65-F5344CB8AC3E}">
        <p14:creationId xmlns:p14="http://schemas.microsoft.com/office/powerpoint/2010/main" val="2498415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DCE200-6577-135E-5F6D-70191C5BA069}"/>
              </a:ext>
            </a:extLst>
          </p:cNvPr>
          <p:cNvSpPr txBox="1"/>
          <p:nvPr/>
        </p:nvSpPr>
        <p:spPr>
          <a:xfrm>
            <a:off x="76200" y="928254"/>
            <a:ext cx="8991600" cy="2677656"/>
          </a:xfrm>
          <a:prstGeom prst="rect">
            <a:avLst/>
          </a:prstGeom>
          <a:noFill/>
        </p:spPr>
        <p:txBody>
          <a:bodyPr wrap="square">
            <a:spAutoFit/>
          </a:bodyPr>
          <a:lstStyle/>
          <a:p>
            <a:pPr algn="just"/>
            <a:r>
              <a:rPr lang="en-US" sz="2400" b="1" dirty="0">
                <a:solidFill>
                  <a:srgbClr val="FF0000"/>
                </a:solidFill>
                <a:effectLst/>
                <a:latin typeface="Times New Roman" panose="02020603050405020304" pitchFamily="18" charset="0"/>
                <a:cs typeface="Times New Roman" panose="02020603050405020304" pitchFamily="18" charset="0"/>
              </a:rPr>
              <a:t>8. Clearance</a:t>
            </a:r>
            <a:r>
              <a:rPr lang="en-US" sz="2400" b="0" dirty="0">
                <a:solidFill>
                  <a:srgbClr val="FF0000"/>
                </a:solidFill>
                <a:effectLst/>
                <a:latin typeface="Times New Roman" panose="02020603050405020304" pitchFamily="18" charset="0"/>
                <a:cs typeface="Times New Roman" panose="02020603050405020304" pitchFamily="18" charset="0"/>
              </a:rPr>
              <a:t>. </a:t>
            </a:r>
            <a:r>
              <a:rPr lang="en-US" sz="2400" b="0" dirty="0">
                <a:solidFill>
                  <a:srgbClr val="231F20"/>
                </a:solidFill>
                <a:effectLst/>
                <a:latin typeface="Times New Roman" panose="02020603050405020304" pitchFamily="18" charset="0"/>
                <a:cs typeface="Times New Roman" panose="02020603050405020304" pitchFamily="18" charset="0"/>
              </a:rPr>
              <a:t>It is the radial distance from the top of the tooth to the bottom of the tooth, in a meshing gear. A circle passing through the top of the meshing gear is known as </a:t>
            </a:r>
            <a:r>
              <a:rPr lang="en-US" sz="2400" b="1" dirty="0">
                <a:solidFill>
                  <a:srgbClr val="FF0000"/>
                </a:solidFill>
                <a:effectLst/>
                <a:latin typeface="Times New Roman" panose="02020603050405020304" pitchFamily="18" charset="0"/>
                <a:cs typeface="Times New Roman" panose="02020603050405020304" pitchFamily="18" charset="0"/>
              </a:rPr>
              <a:t>clearance circle</a:t>
            </a:r>
            <a:r>
              <a:rPr lang="en-US" sz="2400" b="0" dirty="0">
                <a:solidFill>
                  <a:srgbClr val="FF0000"/>
                </a:solidFill>
                <a:effectLst/>
                <a:latin typeface="Times New Roman" panose="02020603050405020304" pitchFamily="18" charset="0"/>
                <a:cs typeface="Times New Roman" panose="02020603050405020304" pitchFamily="18" charset="0"/>
              </a:rPr>
              <a:t>.</a:t>
            </a:r>
          </a:p>
          <a:p>
            <a:pPr algn="just"/>
            <a:br>
              <a:rPr lang="en-US" sz="2400" b="0" dirty="0">
                <a:solidFill>
                  <a:srgbClr val="231F20"/>
                </a:solidFill>
                <a:effectLst/>
                <a:latin typeface="Times New Roman" panose="02020603050405020304" pitchFamily="18" charset="0"/>
                <a:cs typeface="Times New Roman" panose="02020603050405020304" pitchFamily="18" charset="0"/>
              </a:rPr>
            </a:br>
            <a:r>
              <a:rPr lang="en-US" sz="2400" b="0" dirty="0">
                <a:solidFill>
                  <a:srgbClr val="FF0000"/>
                </a:solidFill>
                <a:effectLst/>
                <a:latin typeface="Times New Roman" panose="02020603050405020304" pitchFamily="18" charset="0"/>
                <a:cs typeface="Times New Roman" panose="02020603050405020304" pitchFamily="18" charset="0"/>
              </a:rPr>
              <a:t>9. </a:t>
            </a:r>
            <a:r>
              <a:rPr lang="en-US" sz="2400" b="1" dirty="0">
                <a:solidFill>
                  <a:srgbClr val="FF0000"/>
                </a:solidFill>
                <a:effectLst/>
                <a:latin typeface="Times New Roman" panose="02020603050405020304" pitchFamily="18" charset="0"/>
                <a:cs typeface="Times New Roman" panose="02020603050405020304" pitchFamily="18" charset="0"/>
              </a:rPr>
              <a:t>Total depth</a:t>
            </a:r>
            <a:r>
              <a:rPr lang="en-US" sz="2400" b="0" dirty="0">
                <a:solidFill>
                  <a:srgbClr val="FF0000"/>
                </a:solidFill>
                <a:effectLst/>
                <a:latin typeface="Times New Roman" panose="02020603050405020304" pitchFamily="18" charset="0"/>
                <a:cs typeface="Times New Roman" panose="02020603050405020304" pitchFamily="18" charset="0"/>
              </a:rPr>
              <a:t>. </a:t>
            </a:r>
            <a:r>
              <a:rPr lang="en-US" sz="2400" b="0" dirty="0">
                <a:solidFill>
                  <a:srgbClr val="231F20"/>
                </a:solidFill>
                <a:effectLst/>
                <a:latin typeface="Times New Roman" panose="02020603050405020304" pitchFamily="18" charset="0"/>
                <a:cs typeface="Times New Roman" panose="02020603050405020304" pitchFamily="18" charset="0"/>
              </a:rPr>
              <a:t>It is the radial distance between the addendum and the dedendum circles of a gear. It is equal to the sum of the addendum and dedendum.</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732FC311-65CB-5628-2032-7B60A27DE843}"/>
              </a:ext>
            </a:extLst>
          </p:cNvPr>
          <p:cNvSpPr>
            <a:spLocks noGrp="1"/>
          </p:cNvSpPr>
          <p:nvPr>
            <p:ph type="title"/>
          </p:nvPr>
        </p:nvSpPr>
        <p:spPr>
          <a:xfrm>
            <a:off x="-20782" y="0"/>
            <a:ext cx="9164782" cy="928254"/>
          </a:xfrm>
          <a:solidFill>
            <a:srgbClr val="0000FF"/>
          </a:solidFill>
        </p:spPr>
        <p:txBody>
          <a:bodyPr>
            <a:noAutofit/>
          </a:bodyPr>
          <a:lstStyle/>
          <a:p>
            <a:br>
              <a:rPr lang="en-IN" sz="2800" b="0" i="0" dirty="0">
                <a:solidFill>
                  <a:schemeClr val="bg1"/>
                </a:solidFill>
                <a:effectLst/>
                <a:latin typeface="Times New Roman" panose="02020603050405020304" pitchFamily="18" charset="0"/>
                <a:cs typeface="Times New Roman" panose="02020603050405020304" pitchFamily="18" charset="0"/>
              </a:rPr>
            </a:br>
            <a:r>
              <a:rPr lang="en-IN" sz="2800" b="1" i="0" dirty="0">
                <a:solidFill>
                  <a:schemeClr val="bg1"/>
                </a:solidFill>
                <a:effectLst/>
                <a:latin typeface="Times New Roman" panose="02020603050405020304" pitchFamily="18" charset="0"/>
                <a:cs typeface="Times New Roman" panose="02020603050405020304" pitchFamily="18" charset="0"/>
              </a:rPr>
              <a:t>Terms Used in Gears</a:t>
            </a:r>
            <a:r>
              <a:rPr lang="en-IN" sz="2800" b="1" dirty="0">
                <a:solidFill>
                  <a:schemeClr val="bg1"/>
                </a:solidFill>
                <a:latin typeface="Times New Roman" panose="02020603050405020304" pitchFamily="18" charset="0"/>
                <a:cs typeface="Times New Roman" panose="02020603050405020304" pitchFamily="18" charset="0"/>
              </a:rPr>
              <a:t> </a:t>
            </a:r>
            <a:br>
              <a:rPr lang="en-IN" sz="2800" b="1" dirty="0">
                <a:solidFill>
                  <a:schemeClr val="bg1"/>
                </a:solidFill>
                <a:latin typeface="Times New Roman" panose="02020603050405020304" pitchFamily="18" charset="0"/>
                <a:cs typeface="Times New Roman" panose="02020603050405020304" pitchFamily="18" charset="0"/>
              </a:rPr>
            </a:b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AEA383F-983E-7861-8C25-0D789C7F3B5E}"/>
              </a:ext>
            </a:extLst>
          </p:cNvPr>
          <p:cNvSpPr txBox="1"/>
          <p:nvPr/>
        </p:nvSpPr>
        <p:spPr>
          <a:xfrm>
            <a:off x="76200" y="3795500"/>
            <a:ext cx="8991600" cy="1200329"/>
          </a:xfrm>
          <a:prstGeom prst="rect">
            <a:avLst/>
          </a:prstGeom>
          <a:noFill/>
        </p:spPr>
        <p:txBody>
          <a:bodyPr wrap="square">
            <a:spAutoFit/>
          </a:bodyPr>
          <a:lstStyle/>
          <a:p>
            <a:r>
              <a:rPr lang="en-US" sz="2400" b="1" dirty="0">
                <a:solidFill>
                  <a:srgbClr val="FF0000"/>
                </a:solidFill>
                <a:effectLst/>
                <a:latin typeface="Times New Roman" panose="02020603050405020304" pitchFamily="18" charset="0"/>
                <a:cs typeface="Times New Roman" panose="02020603050405020304" pitchFamily="18" charset="0"/>
              </a:rPr>
              <a:t>10. Working depth</a:t>
            </a:r>
            <a:r>
              <a:rPr lang="en-US" sz="2400" b="0" dirty="0">
                <a:solidFill>
                  <a:srgbClr val="FF0000"/>
                </a:solidFill>
                <a:effectLst/>
                <a:latin typeface="Times New Roman" panose="02020603050405020304" pitchFamily="18" charset="0"/>
                <a:cs typeface="Times New Roman" panose="02020603050405020304" pitchFamily="18" charset="0"/>
              </a:rPr>
              <a:t>. </a:t>
            </a:r>
            <a:r>
              <a:rPr lang="en-US" sz="2400" b="0" dirty="0">
                <a:solidFill>
                  <a:srgbClr val="231F20"/>
                </a:solidFill>
                <a:effectLst/>
                <a:latin typeface="Times New Roman" panose="02020603050405020304" pitchFamily="18" charset="0"/>
                <a:cs typeface="Times New Roman" panose="02020603050405020304" pitchFamily="18" charset="0"/>
              </a:rPr>
              <a:t>It is the radial distance from the addendum circle to the clearance circle. It is equal to the sum of the addendum of the two meshing gears.</a:t>
            </a:r>
            <a:endParaRPr lang="en-IN" sz="2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35D3A4C-878E-829F-3584-C5C88FD537A7}"/>
              </a:ext>
            </a:extLst>
          </p:cNvPr>
          <p:cNvSpPr txBox="1"/>
          <p:nvPr/>
        </p:nvSpPr>
        <p:spPr>
          <a:xfrm>
            <a:off x="76200" y="5187776"/>
            <a:ext cx="8991600" cy="830997"/>
          </a:xfrm>
          <a:prstGeom prst="rect">
            <a:avLst/>
          </a:prstGeom>
          <a:noFill/>
        </p:spPr>
        <p:txBody>
          <a:bodyPr wrap="square">
            <a:spAutoFit/>
          </a:bodyPr>
          <a:lstStyle/>
          <a:p>
            <a:r>
              <a:rPr lang="en-US" sz="2400" b="1" dirty="0">
                <a:solidFill>
                  <a:srgbClr val="FF0000"/>
                </a:solidFill>
                <a:effectLst/>
                <a:latin typeface="Times New Roman" panose="02020603050405020304" pitchFamily="18" charset="0"/>
                <a:cs typeface="Times New Roman" panose="02020603050405020304" pitchFamily="18" charset="0"/>
              </a:rPr>
              <a:t>11. Tooth thickness</a:t>
            </a:r>
            <a:r>
              <a:rPr lang="en-US" sz="2400" b="0" dirty="0">
                <a:solidFill>
                  <a:srgbClr val="FF0000"/>
                </a:solidFill>
                <a:effectLst/>
                <a:latin typeface="Times New Roman" panose="02020603050405020304" pitchFamily="18" charset="0"/>
                <a:cs typeface="Times New Roman" panose="02020603050405020304" pitchFamily="18" charset="0"/>
              </a:rPr>
              <a:t>. </a:t>
            </a:r>
            <a:r>
              <a:rPr lang="en-US" sz="2400" b="0" dirty="0">
                <a:solidFill>
                  <a:srgbClr val="231F20"/>
                </a:solidFill>
                <a:effectLst/>
                <a:latin typeface="Times New Roman" panose="02020603050405020304" pitchFamily="18" charset="0"/>
                <a:cs typeface="Times New Roman" panose="02020603050405020304" pitchFamily="18" charset="0"/>
              </a:rPr>
              <a:t>It is the width of the tooth measured along the pitch circle.</a:t>
            </a:r>
            <a:endParaRPr lang="en-IN" dirty="0"/>
          </a:p>
        </p:txBody>
      </p:sp>
    </p:spTree>
    <p:extLst>
      <p:ext uri="{BB962C8B-B14F-4D97-AF65-F5344CB8AC3E}">
        <p14:creationId xmlns:p14="http://schemas.microsoft.com/office/powerpoint/2010/main" val="780396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BA8495-CEA2-E0BE-1FBF-2E5BE9979654}"/>
              </a:ext>
            </a:extLst>
          </p:cNvPr>
          <p:cNvSpPr txBox="1"/>
          <p:nvPr/>
        </p:nvSpPr>
        <p:spPr>
          <a:xfrm>
            <a:off x="114300" y="1166842"/>
            <a:ext cx="8915400" cy="4524315"/>
          </a:xfrm>
          <a:prstGeom prst="rect">
            <a:avLst/>
          </a:prstGeom>
          <a:noFill/>
        </p:spPr>
        <p:txBody>
          <a:bodyPr wrap="square">
            <a:spAutoFit/>
          </a:bodyPr>
          <a:lstStyle/>
          <a:p>
            <a:r>
              <a:rPr lang="en-US" sz="2400" b="1" dirty="0">
                <a:solidFill>
                  <a:srgbClr val="FF0000"/>
                </a:solidFill>
                <a:effectLst/>
                <a:latin typeface="Times New Roman" panose="02020603050405020304" pitchFamily="18" charset="0"/>
                <a:cs typeface="Times New Roman" panose="02020603050405020304" pitchFamily="18" charset="0"/>
              </a:rPr>
              <a:t>12. Tooth space: </a:t>
            </a:r>
            <a:r>
              <a:rPr lang="en-US" sz="2400" b="0" dirty="0">
                <a:solidFill>
                  <a:srgbClr val="231F20"/>
                </a:solidFill>
                <a:effectLst/>
                <a:latin typeface="Times New Roman" panose="02020603050405020304" pitchFamily="18" charset="0"/>
                <a:cs typeface="Times New Roman" panose="02020603050405020304" pitchFamily="18" charset="0"/>
              </a:rPr>
              <a:t>It is the width of space between the two adjacent teeth measured along the pitch circle.</a:t>
            </a:r>
          </a:p>
          <a:p>
            <a:br>
              <a:rPr lang="en-US" sz="2400" b="0" i="0" dirty="0">
                <a:solidFill>
                  <a:srgbClr val="231F20"/>
                </a:solidFill>
                <a:effectLst/>
                <a:latin typeface="Times New Roman" panose="02020603050405020304" pitchFamily="18" charset="0"/>
                <a:cs typeface="Times New Roman" panose="02020603050405020304" pitchFamily="18" charset="0"/>
              </a:rPr>
            </a:br>
            <a:r>
              <a:rPr lang="en-US" sz="2400" b="1" dirty="0">
                <a:solidFill>
                  <a:srgbClr val="FF0000"/>
                </a:solidFill>
                <a:latin typeface="Times New Roman" panose="02020603050405020304" pitchFamily="18" charset="0"/>
                <a:cs typeface="Times New Roman" panose="02020603050405020304" pitchFamily="18" charset="0"/>
              </a:rPr>
              <a:t>13. </a:t>
            </a:r>
            <a:r>
              <a:rPr lang="en-US" sz="2400" b="1" i="1" dirty="0">
                <a:solidFill>
                  <a:srgbClr val="FF0000"/>
                </a:solidFill>
                <a:effectLst/>
                <a:latin typeface="Times New Roman" panose="02020603050405020304" pitchFamily="18" charset="0"/>
                <a:cs typeface="Times New Roman" panose="02020603050405020304" pitchFamily="18" charset="0"/>
              </a:rPr>
              <a:t>Backlash</a:t>
            </a:r>
            <a:r>
              <a:rPr lang="en-US" sz="2400" dirty="0">
                <a:solidFill>
                  <a:srgbClr val="FF0000"/>
                </a:solidFill>
                <a:latin typeface="Times New Roman" panose="02020603050405020304" pitchFamily="18" charset="0"/>
                <a:cs typeface="Times New Roman" panose="02020603050405020304" pitchFamily="18" charset="0"/>
              </a:rPr>
              <a:t> </a:t>
            </a:r>
            <a:r>
              <a:rPr lang="en-US" sz="2400" b="0" i="0" dirty="0">
                <a:solidFill>
                  <a:srgbClr val="231F20"/>
                </a:solidFill>
                <a:effectLst/>
                <a:latin typeface="Times New Roman" panose="02020603050405020304" pitchFamily="18" charset="0"/>
                <a:cs typeface="Times New Roman" panose="02020603050405020304" pitchFamily="18" charset="0"/>
              </a:rPr>
              <a:t>It is the difference between the tooth space and the tooth thickness, as measured along the pitch circle. </a:t>
            </a:r>
          </a:p>
          <a:p>
            <a:br>
              <a:rPr lang="en-US" sz="2400" b="0" i="0" dirty="0">
                <a:solidFill>
                  <a:srgbClr val="231F20"/>
                </a:solidFill>
                <a:effectLst/>
                <a:latin typeface="Times New Roman" panose="02020603050405020304" pitchFamily="18" charset="0"/>
                <a:cs typeface="Times New Roman" panose="02020603050405020304" pitchFamily="18" charset="0"/>
              </a:rPr>
            </a:br>
            <a:r>
              <a:rPr lang="en-US" sz="2400" b="1" i="0" dirty="0">
                <a:solidFill>
                  <a:srgbClr val="FF0000"/>
                </a:solidFill>
                <a:effectLst/>
                <a:latin typeface="Times New Roman" panose="02020603050405020304" pitchFamily="18" charset="0"/>
                <a:cs typeface="Times New Roman" panose="02020603050405020304" pitchFamily="18" charset="0"/>
              </a:rPr>
              <a:t>14. </a:t>
            </a:r>
            <a:r>
              <a:rPr lang="en-US" sz="2400" b="1" i="1" dirty="0">
                <a:solidFill>
                  <a:srgbClr val="FF0000"/>
                </a:solidFill>
                <a:effectLst/>
                <a:latin typeface="Times New Roman" panose="02020603050405020304" pitchFamily="18" charset="0"/>
                <a:cs typeface="Times New Roman" panose="02020603050405020304" pitchFamily="18" charset="0"/>
              </a:rPr>
              <a:t>Face of tooth</a:t>
            </a:r>
            <a:r>
              <a:rPr lang="en-US" sz="2400" b="0" i="0" dirty="0">
                <a:solidFill>
                  <a:srgbClr val="FF0000"/>
                </a:solidFill>
                <a:effectLst/>
                <a:latin typeface="Times New Roman" panose="02020603050405020304" pitchFamily="18" charset="0"/>
                <a:cs typeface="Times New Roman" panose="02020603050405020304" pitchFamily="18" charset="0"/>
              </a:rPr>
              <a:t>. </a:t>
            </a:r>
            <a:r>
              <a:rPr lang="en-US" sz="2400" b="0" i="0" dirty="0">
                <a:solidFill>
                  <a:srgbClr val="231F20"/>
                </a:solidFill>
                <a:effectLst/>
                <a:latin typeface="Times New Roman" panose="02020603050405020304" pitchFamily="18" charset="0"/>
                <a:cs typeface="Times New Roman" panose="02020603050405020304" pitchFamily="18" charset="0"/>
              </a:rPr>
              <a:t>It is the surface of the gear tooth above the pitch surface.</a:t>
            </a:r>
          </a:p>
          <a:p>
            <a:br>
              <a:rPr lang="en-US" sz="2400" b="0" i="0" dirty="0">
                <a:solidFill>
                  <a:srgbClr val="231F20"/>
                </a:solidFill>
                <a:effectLst/>
                <a:latin typeface="Times New Roman" panose="02020603050405020304" pitchFamily="18" charset="0"/>
                <a:cs typeface="Times New Roman" panose="02020603050405020304" pitchFamily="18" charset="0"/>
              </a:rPr>
            </a:br>
            <a:r>
              <a:rPr lang="en-US" sz="2400" b="1" i="0" dirty="0">
                <a:solidFill>
                  <a:srgbClr val="FF0000"/>
                </a:solidFill>
                <a:effectLst/>
                <a:latin typeface="Times New Roman" panose="02020603050405020304" pitchFamily="18" charset="0"/>
                <a:cs typeface="Times New Roman" panose="02020603050405020304" pitchFamily="18" charset="0"/>
              </a:rPr>
              <a:t>15. </a:t>
            </a:r>
            <a:r>
              <a:rPr lang="en-US" sz="2400" b="1" i="1" dirty="0">
                <a:solidFill>
                  <a:srgbClr val="FF0000"/>
                </a:solidFill>
                <a:effectLst/>
                <a:latin typeface="Times New Roman" panose="02020603050405020304" pitchFamily="18" charset="0"/>
                <a:cs typeface="Times New Roman" panose="02020603050405020304" pitchFamily="18" charset="0"/>
              </a:rPr>
              <a:t>Flank of tooth</a:t>
            </a:r>
            <a:r>
              <a:rPr lang="en-US" sz="2400" b="0" i="0" dirty="0">
                <a:solidFill>
                  <a:srgbClr val="FF0000"/>
                </a:solidFill>
                <a:effectLst/>
                <a:latin typeface="Times New Roman" panose="02020603050405020304" pitchFamily="18" charset="0"/>
                <a:cs typeface="Times New Roman" panose="02020603050405020304" pitchFamily="18" charset="0"/>
              </a:rPr>
              <a:t>. </a:t>
            </a:r>
            <a:r>
              <a:rPr lang="en-US" sz="2400" b="0" i="0" dirty="0">
                <a:solidFill>
                  <a:srgbClr val="231F20"/>
                </a:solidFill>
                <a:effectLst/>
                <a:latin typeface="Times New Roman" panose="02020603050405020304" pitchFamily="18" charset="0"/>
                <a:cs typeface="Times New Roman" panose="02020603050405020304" pitchFamily="18" charset="0"/>
              </a:rPr>
              <a:t>It is the surface of the gear tooth below the pitch surface.</a:t>
            </a:r>
            <a:br>
              <a:rPr lang="en-US" sz="2400" b="0" i="0" dirty="0">
                <a:solidFill>
                  <a:srgbClr val="231F20"/>
                </a:solidFill>
                <a:effectLst/>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A3B568F1-0F90-97FF-02CC-2D9656ADCC63}"/>
              </a:ext>
            </a:extLst>
          </p:cNvPr>
          <p:cNvSpPr>
            <a:spLocks noGrp="1"/>
          </p:cNvSpPr>
          <p:nvPr>
            <p:ph type="title"/>
          </p:nvPr>
        </p:nvSpPr>
        <p:spPr>
          <a:xfrm>
            <a:off x="-20782" y="0"/>
            <a:ext cx="9164782" cy="928254"/>
          </a:xfrm>
          <a:solidFill>
            <a:srgbClr val="0000FF"/>
          </a:solidFill>
        </p:spPr>
        <p:txBody>
          <a:bodyPr>
            <a:noAutofit/>
          </a:bodyPr>
          <a:lstStyle/>
          <a:p>
            <a:br>
              <a:rPr lang="en-IN" sz="2800" b="0" i="0" dirty="0">
                <a:solidFill>
                  <a:schemeClr val="bg1"/>
                </a:solidFill>
                <a:effectLst/>
                <a:latin typeface="Times New Roman" panose="02020603050405020304" pitchFamily="18" charset="0"/>
                <a:cs typeface="Times New Roman" panose="02020603050405020304" pitchFamily="18" charset="0"/>
              </a:rPr>
            </a:br>
            <a:r>
              <a:rPr lang="en-IN" sz="2800" b="1" i="0" dirty="0">
                <a:solidFill>
                  <a:schemeClr val="bg1"/>
                </a:solidFill>
                <a:effectLst/>
                <a:latin typeface="Times New Roman" panose="02020603050405020304" pitchFamily="18" charset="0"/>
                <a:cs typeface="Times New Roman" panose="02020603050405020304" pitchFamily="18" charset="0"/>
              </a:rPr>
              <a:t>Terms Used in Gears</a:t>
            </a:r>
            <a:r>
              <a:rPr lang="en-IN" sz="2800" b="1" dirty="0">
                <a:solidFill>
                  <a:schemeClr val="bg1"/>
                </a:solidFill>
                <a:latin typeface="Times New Roman" panose="02020603050405020304" pitchFamily="18" charset="0"/>
                <a:cs typeface="Times New Roman" panose="02020603050405020304" pitchFamily="18" charset="0"/>
              </a:rPr>
              <a:t> </a:t>
            </a:r>
            <a:br>
              <a:rPr lang="en-IN" sz="2800" b="1" dirty="0">
                <a:solidFill>
                  <a:schemeClr val="bg1"/>
                </a:solidFill>
                <a:latin typeface="Times New Roman" panose="02020603050405020304" pitchFamily="18" charset="0"/>
                <a:cs typeface="Times New Roman" panose="02020603050405020304" pitchFamily="18" charset="0"/>
              </a:rPr>
            </a:b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D8946826-407F-9EC9-6F90-543F4F0DF773}"/>
              </a:ext>
            </a:extLst>
          </p:cNvPr>
          <p:cNvSpPr txBox="1">
            <a:spLocks/>
          </p:cNvSpPr>
          <p:nvPr/>
        </p:nvSpPr>
        <p:spPr>
          <a:xfrm>
            <a:off x="-24710" y="0"/>
            <a:ext cx="9164782" cy="928254"/>
          </a:xfrm>
          <a:prstGeom prst="rect">
            <a:avLst/>
          </a:prstGeom>
          <a:solidFill>
            <a:srgbClr val="0000FF"/>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br>
              <a:rPr lang="en-IN" sz="2800">
                <a:solidFill>
                  <a:schemeClr val="bg1"/>
                </a:solidFill>
                <a:latin typeface="Times New Roman" panose="02020603050405020304" pitchFamily="18" charset="0"/>
                <a:cs typeface="Times New Roman" panose="02020603050405020304" pitchFamily="18" charset="0"/>
              </a:rPr>
            </a:br>
            <a:r>
              <a:rPr lang="en-IN" sz="2800" b="1">
                <a:solidFill>
                  <a:schemeClr val="bg1"/>
                </a:solidFill>
                <a:latin typeface="Times New Roman" panose="02020603050405020304" pitchFamily="18" charset="0"/>
                <a:cs typeface="Times New Roman" panose="02020603050405020304" pitchFamily="18" charset="0"/>
              </a:rPr>
              <a:t>Terms Used in Gears </a:t>
            </a:r>
            <a:br>
              <a:rPr lang="en-IN" sz="2800" b="1">
                <a:solidFill>
                  <a:schemeClr val="bg1"/>
                </a:solidFill>
                <a:latin typeface="Times New Roman" panose="02020603050405020304" pitchFamily="18" charset="0"/>
                <a:cs typeface="Times New Roman" panose="02020603050405020304" pitchFamily="18" charset="0"/>
              </a:rPr>
            </a:br>
            <a:endParaRPr lang="en-US" sz="2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2100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1C1024E-8D03-C668-F4C8-5A0F0057D510}"/>
              </a:ext>
            </a:extLst>
          </p:cNvPr>
          <p:cNvSpPr txBox="1"/>
          <p:nvPr/>
        </p:nvSpPr>
        <p:spPr>
          <a:xfrm>
            <a:off x="228600" y="1066800"/>
            <a:ext cx="8686800" cy="3416320"/>
          </a:xfrm>
          <a:prstGeom prst="rect">
            <a:avLst/>
          </a:prstGeom>
          <a:noFill/>
        </p:spPr>
        <p:txBody>
          <a:bodyPr wrap="square">
            <a:spAutoFit/>
          </a:bodyPr>
          <a:lstStyle/>
          <a:p>
            <a:r>
              <a:rPr lang="en-US" sz="2400" b="1" i="0" dirty="0">
                <a:solidFill>
                  <a:srgbClr val="FF0000"/>
                </a:solidFill>
                <a:effectLst/>
                <a:latin typeface="Times New Roman" panose="02020603050405020304" pitchFamily="18" charset="0"/>
                <a:cs typeface="Times New Roman" panose="02020603050405020304" pitchFamily="18" charset="0"/>
              </a:rPr>
              <a:t>16. </a:t>
            </a:r>
            <a:r>
              <a:rPr lang="en-US" sz="2400" b="1" i="1" dirty="0">
                <a:solidFill>
                  <a:srgbClr val="FF0000"/>
                </a:solidFill>
                <a:effectLst/>
                <a:latin typeface="Times New Roman" panose="02020603050405020304" pitchFamily="18" charset="0"/>
                <a:cs typeface="Times New Roman" panose="02020603050405020304" pitchFamily="18" charset="0"/>
              </a:rPr>
              <a:t>Top land</a:t>
            </a:r>
            <a:r>
              <a:rPr lang="en-US" sz="2400" b="0" i="0" dirty="0">
                <a:solidFill>
                  <a:srgbClr val="FF0000"/>
                </a:solidFill>
                <a:effectLst/>
                <a:latin typeface="Times New Roman" panose="02020603050405020304" pitchFamily="18" charset="0"/>
                <a:cs typeface="Times New Roman" panose="02020603050405020304" pitchFamily="18" charset="0"/>
              </a:rPr>
              <a:t>. </a:t>
            </a:r>
            <a:r>
              <a:rPr lang="en-US" sz="2400" b="0" i="0" dirty="0">
                <a:solidFill>
                  <a:srgbClr val="231F20"/>
                </a:solidFill>
                <a:effectLst/>
                <a:latin typeface="Times New Roman" panose="02020603050405020304" pitchFamily="18" charset="0"/>
                <a:cs typeface="Times New Roman" panose="02020603050405020304" pitchFamily="18" charset="0"/>
              </a:rPr>
              <a:t>It is the surface of the top of the tooth.</a:t>
            </a:r>
            <a:br>
              <a:rPr lang="en-US" sz="2400" b="0" i="0" dirty="0">
                <a:solidFill>
                  <a:srgbClr val="231F20"/>
                </a:solidFill>
                <a:effectLst/>
                <a:latin typeface="Times New Roman" panose="02020603050405020304" pitchFamily="18" charset="0"/>
                <a:cs typeface="Times New Roman" panose="02020603050405020304" pitchFamily="18" charset="0"/>
              </a:rPr>
            </a:br>
            <a:endParaRPr lang="en-US" sz="2400" b="0" i="0" dirty="0">
              <a:solidFill>
                <a:srgbClr val="231F20"/>
              </a:solidFill>
              <a:effectLst/>
              <a:latin typeface="Times New Roman" panose="02020603050405020304" pitchFamily="18" charset="0"/>
              <a:cs typeface="Times New Roman" panose="02020603050405020304" pitchFamily="18" charset="0"/>
            </a:endParaRPr>
          </a:p>
          <a:p>
            <a:r>
              <a:rPr lang="en-US" sz="2400" b="1" i="0" dirty="0">
                <a:solidFill>
                  <a:srgbClr val="FF0000"/>
                </a:solidFill>
                <a:effectLst/>
                <a:latin typeface="Times New Roman" panose="02020603050405020304" pitchFamily="18" charset="0"/>
                <a:cs typeface="Times New Roman" panose="02020603050405020304" pitchFamily="18" charset="0"/>
              </a:rPr>
              <a:t>17. </a:t>
            </a:r>
            <a:r>
              <a:rPr lang="en-US" sz="2400" b="1" i="1" dirty="0">
                <a:solidFill>
                  <a:srgbClr val="FF0000"/>
                </a:solidFill>
                <a:effectLst/>
                <a:latin typeface="Times New Roman" panose="02020603050405020304" pitchFamily="18" charset="0"/>
                <a:cs typeface="Times New Roman" panose="02020603050405020304" pitchFamily="18" charset="0"/>
              </a:rPr>
              <a:t>Face width</a:t>
            </a:r>
            <a:r>
              <a:rPr lang="en-US" sz="2400" b="0" i="0" dirty="0">
                <a:solidFill>
                  <a:srgbClr val="FF0000"/>
                </a:solidFill>
                <a:effectLst/>
                <a:latin typeface="Times New Roman" panose="02020603050405020304" pitchFamily="18" charset="0"/>
                <a:cs typeface="Times New Roman" panose="02020603050405020304" pitchFamily="18" charset="0"/>
              </a:rPr>
              <a:t>. </a:t>
            </a:r>
            <a:r>
              <a:rPr lang="en-US" sz="2400" b="0" i="0" dirty="0">
                <a:solidFill>
                  <a:srgbClr val="231F20"/>
                </a:solidFill>
                <a:effectLst/>
                <a:latin typeface="Times New Roman" panose="02020603050405020304" pitchFamily="18" charset="0"/>
                <a:cs typeface="Times New Roman" panose="02020603050405020304" pitchFamily="18" charset="0"/>
              </a:rPr>
              <a:t>It is the width of the gear tooth measured parallel to its axis.</a:t>
            </a:r>
            <a:br>
              <a:rPr lang="en-US" sz="2400" b="0" i="0" dirty="0">
                <a:solidFill>
                  <a:srgbClr val="231F20"/>
                </a:solidFill>
                <a:effectLst/>
                <a:latin typeface="Times New Roman" panose="02020603050405020304" pitchFamily="18" charset="0"/>
                <a:cs typeface="Times New Roman" panose="02020603050405020304" pitchFamily="18" charset="0"/>
              </a:rPr>
            </a:br>
            <a:endParaRPr lang="en-US" sz="2400" b="0" i="0" dirty="0">
              <a:solidFill>
                <a:srgbClr val="231F20"/>
              </a:solidFill>
              <a:effectLst/>
              <a:latin typeface="Times New Roman" panose="02020603050405020304" pitchFamily="18" charset="0"/>
              <a:cs typeface="Times New Roman" panose="02020603050405020304" pitchFamily="18" charset="0"/>
            </a:endParaRPr>
          </a:p>
          <a:p>
            <a:r>
              <a:rPr lang="en-US" sz="2400" b="1" i="0" dirty="0">
                <a:solidFill>
                  <a:srgbClr val="FF0000"/>
                </a:solidFill>
                <a:effectLst/>
                <a:latin typeface="Times New Roman" panose="02020603050405020304" pitchFamily="18" charset="0"/>
                <a:cs typeface="Times New Roman" panose="02020603050405020304" pitchFamily="18" charset="0"/>
              </a:rPr>
              <a:t>18. </a:t>
            </a:r>
            <a:r>
              <a:rPr lang="en-US" sz="2400" b="1" i="1" dirty="0">
                <a:solidFill>
                  <a:srgbClr val="FF0000"/>
                </a:solidFill>
                <a:effectLst/>
                <a:latin typeface="Times New Roman" panose="02020603050405020304" pitchFamily="18" charset="0"/>
                <a:cs typeface="Times New Roman" panose="02020603050405020304" pitchFamily="18" charset="0"/>
              </a:rPr>
              <a:t>Profile</a:t>
            </a:r>
            <a:r>
              <a:rPr lang="en-US" sz="2400" b="0" i="0" dirty="0">
                <a:solidFill>
                  <a:srgbClr val="FF0000"/>
                </a:solidFill>
                <a:effectLst/>
                <a:latin typeface="Times New Roman" panose="02020603050405020304" pitchFamily="18" charset="0"/>
                <a:cs typeface="Times New Roman" panose="02020603050405020304" pitchFamily="18" charset="0"/>
              </a:rPr>
              <a:t>. </a:t>
            </a:r>
            <a:r>
              <a:rPr lang="en-US" sz="2400" b="0" i="0" dirty="0">
                <a:solidFill>
                  <a:srgbClr val="231F20"/>
                </a:solidFill>
                <a:effectLst/>
                <a:latin typeface="Times New Roman" panose="02020603050405020304" pitchFamily="18" charset="0"/>
                <a:cs typeface="Times New Roman" panose="02020603050405020304" pitchFamily="18" charset="0"/>
              </a:rPr>
              <a:t>It is the curve formed by the face and flank of the tooth.</a:t>
            </a:r>
            <a:br>
              <a:rPr lang="en-US" sz="2400" b="0" i="0" dirty="0">
                <a:solidFill>
                  <a:srgbClr val="231F20"/>
                </a:solidFill>
                <a:effectLst/>
                <a:latin typeface="Times New Roman" panose="02020603050405020304" pitchFamily="18" charset="0"/>
                <a:cs typeface="Times New Roman" panose="02020603050405020304" pitchFamily="18" charset="0"/>
              </a:rPr>
            </a:br>
            <a:endParaRPr lang="en-US" sz="2400" b="0" i="0" dirty="0">
              <a:solidFill>
                <a:srgbClr val="231F20"/>
              </a:solidFill>
              <a:effectLst/>
              <a:latin typeface="Times New Roman" panose="02020603050405020304" pitchFamily="18" charset="0"/>
              <a:cs typeface="Times New Roman" panose="02020603050405020304" pitchFamily="18" charset="0"/>
            </a:endParaRPr>
          </a:p>
          <a:p>
            <a:r>
              <a:rPr lang="en-US" sz="2400" b="1" i="0" dirty="0">
                <a:solidFill>
                  <a:srgbClr val="FF0000"/>
                </a:solidFill>
                <a:effectLst/>
                <a:latin typeface="Times New Roman" panose="02020603050405020304" pitchFamily="18" charset="0"/>
                <a:cs typeface="Times New Roman" panose="02020603050405020304" pitchFamily="18" charset="0"/>
              </a:rPr>
              <a:t>19. </a:t>
            </a:r>
            <a:r>
              <a:rPr lang="en-US" sz="2400" b="1" i="1" dirty="0">
                <a:solidFill>
                  <a:srgbClr val="FF0000"/>
                </a:solidFill>
                <a:effectLst/>
                <a:latin typeface="Times New Roman" panose="02020603050405020304" pitchFamily="18" charset="0"/>
                <a:cs typeface="Times New Roman" panose="02020603050405020304" pitchFamily="18" charset="0"/>
              </a:rPr>
              <a:t>Fillet radius</a:t>
            </a:r>
            <a:r>
              <a:rPr lang="en-US" sz="2400" b="0" i="0" dirty="0">
                <a:solidFill>
                  <a:srgbClr val="FF0000"/>
                </a:solidFill>
                <a:effectLst/>
                <a:latin typeface="Times New Roman" panose="02020603050405020304" pitchFamily="18" charset="0"/>
                <a:cs typeface="Times New Roman" panose="02020603050405020304" pitchFamily="18" charset="0"/>
              </a:rPr>
              <a:t>. </a:t>
            </a:r>
            <a:r>
              <a:rPr lang="en-US" sz="2400" b="0" i="0" dirty="0">
                <a:solidFill>
                  <a:srgbClr val="231F20"/>
                </a:solidFill>
                <a:effectLst/>
                <a:latin typeface="Times New Roman" panose="02020603050405020304" pitchFamily="18" charset="0"/>
                <a:cs typeface="Times New Roman" panose="02020603050405020304" pitchFamily="18" charset="0"/>
              </a:rPr>
              <a:t>It is the radius that connects the root circle to the profile of the tooth.</a:t>
            </a:r>
            <a:r>
              <a:rPr lang="en-US" sz="2400" dirty="0">
                <a:latin typeface="Times New Roman" panose="02020603050405020304" pitchFamily="18" charset="0"/>
                <a:cs typeface="Times New Roman" panose="02020603050405020304" pitchFamily="18" charset="0"/>
              </a:rPr>
              <a:t> </a:t>
            </a:r>
            <a:endParaRPr lang="en-IN" sz="2400" dirty="0"/>
          </a:p>
        </p:txBody>
      </p:sp>
      <p:sp>
        <p:nvSpPr>
          <p:cNvPr id="8" name="Title 1">
            <a:extLst>
              <a:ext uri="{FF2B5EF4-FFF2-40B4-BE49-F238E27FC236}">
                <a16:creationId xmlns:a16="http://schemas.microsoft.com/office/drawing/2014/main" id="{3740C80D-8BE3-76BC-EE9D-582F70CAD279}"/>
              </a:ext>
            </a:extLst>
          </p:cNvPr>
          <p:cNvSpPr txBox="1">
            <a:spLocks/>
          </p:cNvSpPr>
          <p:nvPr/>
        </p:nvSpPr>
        <p:spPr>
          <a:xfrm>
            <a:off x="-24710" y="0"/>
            <a:ext cx="9164782" cy="928254"/>
          </a:xfrm>
          <a:prstGeom prst="rect">
            <a:avLst/>
          </a:prstGeom>
          <a:solidFill>
            <a:srgbClr val="0000FF"/>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br>
              <a:rPr lang="en-IN" sz="2800">
                <a:solidFill>
                  <a:schemeClr val="bg1"/>
                </a:solidFill>
                <a:latin typeface="Times New Roman" panose="02020603050405020304" pitchFamily="18" charset="0"/>
                <a:cs typeface="Times New Roman" panose="02020603050405020304" pitchFamily="18" charset="0"/>
              </a:rPr>
            </a:br>
            <a:r>
              <a:rPr lang="en-IN" sz="2800" b="1">
                <a:solidFill>
                  <a:schemeClr val="bg1"/>
                </a:solidFill>
                <a:latin typeface="Times New Roman" panose="02020603050405020304" pitchFamily="18" charset="0"/>
                <a:cs typeface="Times New Roman" panose="02020603050405020304" pitchFamily="18" charset="0"/>
              </a:rPr>
              <a:t>Terms Used in Gears </a:t>
            </a:r>
            <a:br>
              <a:rPr lang="en-IN" sz="2800" b="1">
                <a:solidFill>
                  <a:schemeClr val="bg1"/>
                </a:solidFill>
                <a:latin typeface="Times New Roman" panose="02020603050405020304" pitchFamily="18" charset="0"/>
                <a:cs typeface="Times New Roman" panose="02020603050405020304" pitchFamily="18" charset="0"/>
              </a:rPr>
            </a:br>
            <a:endParaRPr lang="en-US" sz="2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7286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54FFF2F-B4C9-F741-1C0B-D011B8525977}"/>
              </a:ext>
            </a:extLst>
          </p:cNvPr>
          <p:cNvSpPr txBox="1">
            <a:spLocks/>
          </p:cNvSpPr>
          <p:nvPr/>
        </p:nvSpPr>
        <p:spPr>
          <a:xfrm>
            <a:off x="-24710" y="0"/>
            <a:ext cx="9164782" cy="928254"/>
          </a:xfrm>
          <a:prstGeom prst="rect">
            <a:avLst/>
          </a:prstGeom>
          <a:solidFill>
            <a:srgbClr val="0000FF"/>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br>
              <a:rPr lang="en-IN" sz="2800">
                <a:solidFill>
                  <a:schemeClr val="bg1"/>
                </a:solidFill>
                <a:latin typeface="Times New Roman" panose="02020603050405020304" pitchFamily="18" charset="0"/>
                <a:cs typeface="Times New Roman" panose="02020603050405020304" pitchFamily="18" charset="0"/>
              </a:rPr>
            </a:br>
            <a:r>
              <a:rPr lang="en-IN" sz="2800" b="1">
                <a:solidFill>
                  <a:schemeClr val="bg1"/>
                </a:solidFill>
                <a:latin typeface="Times New Roman" panose="02020603050405020304" pitchFamily="18" charset="0"/>
                <a:cs typeface="Times New Roman" panose="02020603050405020304" pitchFamily="18" charset="0"/>
              </a:rPr>
              <a:t>Terms Used in Gears </a:t>
            </a:r>
            <a:br>
              <a:rPr lang="en-IN" sz="2800" b="1">
                <a:solidFill>
                  <a:schemeClr val="bg1"/>
                </a:solidFill>
                <a:latin typeface="Times New Roman" panose="02020603050405020304" pitchFamily="18" charset="0"/>
                <a:cs typeface="Times New Roman" panose="02020603050405020304" pitchFamily="18" charset="0"/>
              </a:rPr>
            </a:b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D3C7AAB-58AE-5FE4-B1EA-4E6C794A2215}"/>
              </a:ext>
            </a:extLst>
          </p:cNvPr>
          <p:cNvSpPr txBox="1"/>
          <p:nvPr/>
        </p:nvSpPr>
        <p:spPr>
          <a:xfrm>
            <a:off x="36922" y="990600"/>
            <a:ext cx="2743200" cy="461665"/>
          </a:xfrm>
          <a:prstGeom prst="rect">
            <a:avLst/>
          </a:prstGeom>
          <a:noFill/>
        </p:spPr>
        <p:txBody>
          <a:bodyPr wrap="square">
            <a:spAutoFit/>
          </a:bodyPr>
          <a:lstStyle/>
          <a:p>
            <a:r>
              <a:rPr lang="en-IN" sz="2400" b="1" i="0" dirty="0">
                <a:solidFill>
                  <a:srgbClr val="FF0000"/>
                </a:solidFill>
                <a:effectLst/>
                <a:latin typeface="Times New Roman" panose="02020603050405020304" pitchFamily="18" charset="0"/>
                <a:cs typeface="Times New Roman" panose="02020603050405020304" pitchFamily="18" charset="0"/>
              </a:rPr>
              <a:t>19. Pressure Angle</a:t>
            </a:r>
            <a:r>
              <a:rPr lang="en-IN" sz="2400" dirty="0">
                <a:solidFill>
                  <a:srgbClr val="FF0000"/>
                </a:solidFill>
                <a:latin typeface="Times New Roman" panose="02020603050405020304" pitchFamily="18" charset="0"/>
                <a:cs typeface="Times New Roman" panose="02020603050405020304" pitchFamily="18" charset="0"/>
              </a:rPr>
              <a:t> </a:t>
            </a:r>
          </a:p>
        </p:txBody>
      </p:sp>
      <p:pic>
        <p:nvPicPr>
          <p:cNvPr id="8" name="Picture 7">
            <a:extLst>
              <a:ext uri="{FF2B5EF4-FFF2-40B4-BE49-F238E27FC236}">
                <a16:creationId xmlns:a16="http://schemas.microsoft.com/office/drawing/2014/main" id="{1E463177-D5F1-C59B-4F8F-8C1BC3C14720}"/>
              </a:ext>
            </a:extLst>
          </p:cNvPr>
          <p:cNvPicPr>
            <a:picLocks noChangeAspect="1"/>
          </p:cNvPicPr>
          <p:nvPr/>
        </p:nvPicPr>
        <p:blipFill>
          <a:blip r:embed="rId2"/>
          <a:stretch>
            <a:fillRect/>
          </a:stretch>
        </p:blipFill>
        <p:spPr>
          <a:xfrm>
            <a:off x="2895600" y="990600"/>
            <a:ext cx="4319711" cy="2906873"/>
          </a:xfrm>
          <a:prstGeom prst="rect">
            <a:avLst/>
          </a:prstGeom>
        </p:spPr>
      </p:pic>
      <p:sp>
        <p:nvSpPr>
          <p:cNvPr id="10" name="TextBox 9">
            <a:extLst>
              <a:ext uri="{FF2B5EF4-FFF2-40B4-BE49-F238E27FC236}">
                <a16:creationId xmlns:a16="http://schemas.microsoft.com/office/drawing/2014/main" id="{0EFAEE26-5D89-7BD4-AFF4-8F7FA65AF017}"/>
              </a:ext>
            </a:extLst>
          </p:cNvPr>
          <p:cNvSpPr txBox="1"/>
          <p:nvPr/>
        </p:nvSpPr>
        <p:spPr>
          <a:xfrm>
            <a:off x="114300" y="3959819"/>
            <a:ext cx="8915400" cy="1938992"/>
          </a:xfrm>
          <a:prstGeom prst="rect">
            <a:avLst/>
          </a:prstGeom>
          <a:noFill/>
        </p:spPr>
        <p:txBody>
          <a:bodyPr wrap="square">
            <a:spAutoFit/>
          </a:bodyPr>
          <a:lstStyle/>
          <a:p>
            <a:pPr marL="342900" indent="-342900">
              <a:buFont typeface="Wingdings" panose="05000000000000000000" pitchFamily="2" charset="2"/>
              <a:buChar char="Ø"/>
            </a:pPr>
            <a:r>
              <a:rPr lang="en-US" sz="2400" b="0" i="0" dirty="0">
                <a:solidFill>
                  <a:srgbClr val="0000FF"/>
                </a:solidFill>
                <a:effectLst/>
                <a:latin typeface="TimesNewRomanPSMT"/>
              </a:rPr>
              <a:t>If a tangent is drawn to the involute profile of a tooth at any point on the curve and if a radial line is drawn through this point of tangency, connecting this point with the </a:t>
            </a:r>
            <a:r>
              <a:rPr lang="en-US" sz="2400" b="0" i="0" dirty="0" err="1">
                <a:solidFill>
                  <a:srgbClr val="0000FF"/>
                </a:solidFill>
                <a:effectLst/>
                <a:latin typeface="TimesNewRomanPSMT"/>
              </a:rPr>
              <a:t>centre</a:t>
            </a:r>
            <a:r>
              <a:rPr lang="en-US" sz="2400" b="0" i="0" dirty="0">
                <a:solidFill>
                  <a:srgbClr val="0000FF"/>
                </a:solidFill>
                <a:effectLst/>
                <a:latin typeface="TimesNewRomanPSMT"/>
              </a:rPr>
              <a:t> of the gear, then the acute angle included between this tangent and the radial is defined as the pressure angle at that point.</a:t>
            </a:r>
            <a:r>
              <a:rPr lang="en-US" sz="2400" dirty="0">
                <a:solidFill>
                  <a:srgbClr val="0000FF"/>
                </a:solidFill>
              </a:rPr>
              <a:t> </a:t>
            </a:r>
            <a:endParaRPr lang="en-IN" sz="2400" dirty="0">
              <a:solidFill>
                <a:srgbClr val="0000FF"/>
              </a:solidFill>
            </a:endParaRPr>
          </a:p>
        </p:txBody>
      </p:sp>
    </p:spTree>
    <p:extLst>
      <p:ext uri="{BB962C8B-B14F-4D97-AF65-F5344CB8AC3E}">
        <p14:creationId xmlns:p14="http://schemas.microsoft.com/office/powerpoint/2010/main" val="4185906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a:extLst>
              <a:ext uri="{FF2B5EF4-FFF2-40B4-BE49-F238E27FC236}">
                <a16:creationId xmlns:a16="http://schemas.microsoft.com/office/drawing/2014/main" id="{FEBBCFBC-6142-3E89-A76F-BF119B78A62B}"/>
              </a:ext>
            </a:extLst>
          </p:cNvPr>
          <p:cNvSpPr>
            <a:spLocks noChangeArrowheads="1"/>
          </p:cNvSpPr>
          <p:nvPr/>
        </p:nvSpPr>
        <p:spPr bwMode="auto">
          <a:xfrm>
            <a:off x="0" y="0"/>
            <a:ext cx="9144000" cy="838200"/>
          </a:xfrm>
          <a:prstGeom prst="rect">
            <a:avLst/>
          </a:prstGeom>
          <a:solidFill>
            <a:srgbClr val="0000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endParaRPr lang="en-US" altLang="en-US" sz="2400" b="1">
              <a:solidFill>
                <a:srgbClr val="0000FF"/>
              </a:solidFill>
              <a:latin typeface="Cambria" panose="02040503050406030204" pitchFamily="18" charset="0"/>
            </a:endParaRPr>
          </a:p>
        </p:txBody>
      </p:sp>
      <p:sp>
        <p:nvSpPr>
          <p:cNvPr id="21507" name="Slide Number Placeholder 3">
            <a:extLst>
              <a:ext uri="{FF2B5EF4-FFF2-40B4-BE49-F238E27FC236}">
                <a16:creationId xmlns:a16="http://schemas.microsoft.com/office/drawing/2014/main" id="{16689643-E220-5F7D-A986-6041087A5A7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C2E498A7-7FEB-475B-B1B5-A47916E904F9}" type="slidenum">
              <a:rPr lang="en-US" altLang="en-US" sz="1400" smtClean="0">
                <a:solidFill>
                  <a:srgbClr val="FF9900"/>
                </a:solidFill>
              </a:rPr>
              <a:pPr>
                <a:spcBef>
                  <a:spcPct val="0"/>
                </a:spcBef>
                <a:buFontTx/>
                <a:buNone/>
              </a:pPr>
              <a:t>18</a:t>
            </a:fld>
            <a:endParaRPr lang="en-US" altLang="en-US" sz="1400">
              <a:solidFill>
                <a:srgbClr val="FF9900"/>
              </a:solidFill>
            </a:endParaRPr>
          </a:p>
          <a:p>
            <a:pPr>
              <a:spcBef>
                <a:spcPct val="0"/>
              </a:spcBef>
              <a:buFontTx/>
              <a:buNone/>
            </a:pPr>
            <a:endParaRPr lang="en-US" altLang="en-US" sz="1400">
              <a:solidFill>
                <a:srgbClr val="FF9900"/>
              </a:solidFill>
            </a:endParaRPr>
          </a:p>
        </p:txBody>
      </p:sp>
      <p:sp>
        <p:nvSpPr>
          <p:cNvPr id="30724" name="Rectangle 7">
            <a:extLst>
              <a:ext uri="{FF2B5EF4-FFF2-40B4-BE49-F238E27FC236}">
                <a16:creationId xmlns:a16="http://schemas.microsoft.com/office/drawing/2014/main" id="{FD43E6C9-9B64-C7C4-D285-06BB6BAFF43D}"/>
              </a:ext>
            </a:extLst>
          </p:cNvPr>
          <p:cNvSpPr>
            <a:spLocks noChangeArrowheads="1"/>
          </p:cNvSpPr>
          <p:nvPr/>
        </p:nvSpPr>
        <p:spPr bwMode="auto">
          <a:xfrm>
            <a:off x="5105400" y="1762125"/>
            <a:ext cx="4038600" cy="1708150"/>
          </a:xfrm>
          <a:prstGeom prst="rect">
            <a:avLst/>
          </a:prstGeom>
          <a:noFill/>
          <a:ln w="9525">
            <a:solidFill>
              <a:schemeClr val="tx1">
                <a:lumMod val="50000"/>
                <a:lumOff val="50000"/>
              </a:schemeClr>
            </a:solidFill>
            <a:miter lim="800000"/>
            <a:headEnd type="none" w="sm" len="lg"/>
            <a:tailEnd/>
          </a:ln>
        </p:spPr>
        <p:txBody>
          <a:bodyPr>
            <a:spAutoFit/>
          </a:bodyPr>
          <a:lstStyle/>
          <a:p>
            <a:pPr eaLnBrk="1" hangingPunct="1">
              <a:lnSpc>
                <a:spcPct val="150000"/>
              </a:lnSpc>
              <a:defRPr/>
            </a:pPr>
            <a:r>
              <a:rPr lang="en-US" sz="1400" dirty="0">
                <a:solidFill>
                  <a:srgbClr val="0000FF"/>
                </a:solidFill>
                <a:latin typeface="Times New Roman" pitchFamily="18" charset="0"/>
                <a:cs typeface="Times New Roman" pitchFamily="18" charset="0"/>
              </a:rPr>
              <a:t>A – Lowest Point of Tooth Contact</a:t>
            </a:r>
          </a:p>
          <a:p>
            <a:pPr eaLnBrk="1" hangingPunct="1">
              <a:lnSpc>
                <a:spcPct val="150000"/>
              </a:lnSpc>
              <a:defRPr/>
            </a:pPr>
            <a:r>
              <a:rPr lang="en-US" sz="1400" dirty="0">
                <a:solidFill>
                  <a:srgbClr val="0000FF"/>
                </a:solidFill>
                <a:latin typeface="Times New Roman" pitchFamily="18" charset="0"/>
                <a:cs typeface="Times New Roman" pitchFamily="18" charset="0"/>
              </a:rPr>
              <a:t>B – Lowest Point of Single Tooth Contact</a:t>
            </a:r>
          </a:p>
          <a:p>
            <a:pPr eaLnBrk="1" hangingPunct="1">
              <a:lnSpc>
                <a:spcPct val="150000"/>
              </a:lnSpc>
              <a:defRPr/>
            </a:pPr>
            <a:r>
              <a:rPr lang="en-US" sz="1400" dirty="0">
                <a:solidFill>
                  <a:srgbClr val="0000FF"/>
                </a:solidFill>
                <a:latin typeface="Times New Roman" pitchFamily="18" charset="0"/>
                <a:cs typeface="Times New Roman" pitchFamily="18" charset="0"/>
              </a:rPr>
              <a:t>P – Pitch Point</a:t>
            </a:r>
          </a:p>
          <a:p>
            <a:pPr eaLnBrk="1" hangingPunct="1">
              <a:lnSpc>
                <a:spcPct val="150000"/>
              </a:lnSpc>
              <a:defRPr/>
            </a:pPr>
            <a:r>
              <a:rPr lang="en-US" sz="1400" dirty="0">
                <a:solidFill>
                  <a:srgbClr val="0000FF"/>
                </a:solidFill>
                <a:latin typeface="Times New Roman" pitchFamily="18" charset="0"/>
                <a:cs typeface="Times New Roman" pitchFamily="18" charset="0"/>
              </a:rPr>
              <a:t>C – Highest Point of Single Tooth Contact</a:t>
            </a:r>
          </a:p>
          <a:p>
            <a:pPr eaLnBrk="1" hangingPunct="1">
              <a:lnSpc>
                <a:spcPct val="150000"/>
              </a:lnSpc>
              <a:defRPr/>
            </a:pPr>
            <a:r>
              <a:rPr lang="en-US" sz="1400" dirty="0">
                <a:solidFill>
                  <a:srgbClr val="0000FF"/>
                </a:solidFill>
                <a:latin typeface="Times New Roman" pitchFamily="18" charset="0"/>
                <a:cs typeface="Times New Roman" pitchFamily="18" charset="0"/>
              </a:rPr>
              <a:t>D – Highest Point of Tooth Contact</a:t>
            </a:r>
          </a:p>
        </p:txBody>
      </p:sp>
      <p:sp>
        <p:nvSpPr>
          <p:cNvPr id="30725" name="Rectangle 7">
            <a:extLst>
              <a:ext uri="{FF2B5EF4-FFF2-40B4-BE49-F238E27FC236}">
                <a16:creationId xmlns:a16="http://schemas.microsoft.com/office/drawing/2014/main" id="{DADABA9D-1808-7072-290D-96612D778CDA}"/>
              </a:ext>
            </a:extLst>
          </p:cNvPr>
          <p:cNvSpPr>
            <a:spLocks noChangeArrowheads="1"/>
          </p:cNvSpPr>
          <p:nvPr/>
        </p:nvSpPr>
        <p:spPr bwMode="auto">
          <a:xfrm>
            <a:off x="738188" y="5638800"/>
            <a:ext cx="4038600" cy="1062038"/>
          </a:xfrm>
          <a:prstGeom prst="rect">
            <a:avLst/>
          </a:prstGeom>
          <a:noFill/>
          <a:ln w="9525">
            <a:solidFill>
              <a:schemeClr val="tx1">
                <a:lumMod val="50000"/>
                <a:lumOff val="50000"/>
              </a:schemeClr>
            </a:solidFill>
            <a:miter lim="800000"/>
            <a:headEnd type="none" w="sm" len="lg"/>
            <a:tailEnd/>
          </a:ln>
        </p:spPr>
        <p:txBody>
          <a:bodyPr>
            <a:spAutoFit/>
          </a:bodyPr>
          <a:lstStyle/>
          <a:p>
            <a:pPr algn="ctr" eaLnBrk="1" hangingPunct="1">
              <a:lnSpc>
                <a:spcPct val="150000"/>
              </a:lnSpc>
              <a:defRPr/>
            </a:pPr>
            <a:r>
              <a:rPr lang="en-US" sz="1400" dirty="0">
                <a:solidFill>
                  <a:srgbClr val="0000FF"/>
                </a:solidFill>
                <a:latin typeface="Times New Roman" pitchFamily="18" charset="0"/>
                <a:cs typeface="Times New Roman" pitchFamily="18" charset="0"/>
              </a:rPr>
              <a:t>AB –Double Pair Contact Region</a:t>
            </a:r>
          </a:p>
          <a:p>
            <a:pPr algn="ctr" eaLnBrk="1" hangingPunct="1">
              <a:lnSpc>
                <a:spcPct val="150000"/>
              </a:lnSpc>
              <a:defRPr/>
            </a:pPr>
            <a:r>
              <a:rPr lang="en-US" sz="1400" dirty="0">
                <a:solidFill>
                  <a:srgbClr val="0000FF"/>
                </a:solidFill>
                <a:latin typeface="Times New Roman" pitchFamily="18" charset="0"/>
                <a:cs typeface="Times New Roman" pitchFamily="18" charset="0"/>
              </a:rPr>
              <a:t>BC –Single Pair Contact Region</a:t>
            </a:r>
          </a:p>
          <a:p>
            <a:pPr algn="ctr" eaLnBrk="1" hangingPunct="1">
              <a:lnSpc>
                <a:spcPct val="150000"/>
              </a:lnSpc>
              <a:defRPr/>
            </a:pPr>
            <a:r>
              <a:rPr lang="en-US" sz="1400" dirty="0">
                <a:solidFill>
                  <a:srgbClr val="0000FF"/>
                </a:solidFill>
                <a:latin typeface="Times New Roman" pitchFamily="18" charset="0"/>
                <a:cs typeface="Times New Roman" pitchFamily="18" charset="0"/>
              </a:rPr>
              <a:t>CD –Double Pair Contact Region</a:t>
            </a:r>
          </a:p>
        </p:txBody>
      </p:sp>
      <p:pic>
        <p:nvPicPr>
          <p:cNvPr id="21510" name="Picture 11" descr="C:\Users\IITM\Desktop\animatedgear.gif">
            <a:extLst>
              <a:ext uri="{FF2B5EF4-FFF2-40B4-BE49-F238E27FC236}">
                <a16:creationId xmlns:a16="http://schemas.microsoft.com/office/drawing/2014/main" id="{81F77205-5B4D-12EE-21CB-E8BFC604108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39125" y="38100"/>
            <a:ext cx="931863"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Rectangle 8">
            <a:extLst>
              <a:ext uri="{FF2B5EF4-FFF2-40B4-BE49-F238E27FC236}">
                <a16:creationId xmlns:a16="http://schemas.microsoft.com/office/drawing/2014/main" id="{387A171E-8ABA-0595-BA62-78C049F5155B}"/>
              </a:ext>
            </a:extLst>
          </p:cNvPr>
          <p:cNvSpPr>
            <a:spLocks noChangeArrowheads="1"/>
          </p:cNvSpPr>
          <p:nvPr/>
        </p:nvSpPr>
        <p:spPr bwMode="auto">
          <a:xfrm>
            <a:off x="228600" y="188913"/>
            <a:ext cx="75914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2400" b="1" dirty="0">
                <a:solidFill>
                  <a:srgbClr val="FFFFFF"/>
                </a:solidFill>
                <a:latin typeface="Times New Roman" panose="02020603050405020304" pitchFamily="18" charset="0"/>
                <a:cs typeface="Times New Roman" panose="02020603050405020304" pitchFamily="18" charset="0"/>
              </a:rPr>
              <a:t>Tooth Engagement Positions in NCR spur gear drives</a:t>
            </a:r>
          </a:p>
        </p:txBody>
      </p:sp>
      <p:pic>
        <p:nvPicPr>
          <p:cNvPr id="21512" name="Picture 10">
            <a:extLst>
              <a:ext uri="{FF2B5EF4-FFF2-40B4-BE49-F238E27FC236}">
                <a16:creationId xmlns:a16="http://schemas.microsoft.com/office/drawing/2014/main" id="{2256D350-079A-645E-E22D-6AAE87EAFC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19200"/>
            <a:ext cx="4548188" cy="430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13" name="Rectangle 1">
            <a:extLst>
              <a:ext uri="{FF2B5EF4-FFF2-40B4-BE49-F238E27FC236}">
                <a16:creationId xmlns:a16="http://schemas.microsoft.com/office/drawing/2014/main" id="{3899C7B3-5DC7-4DBA-1BC3-3B70CB8F1B0D}"/>
              </a:ext>
            </a:extLst>
          </p:cNvPr>
          <p:cNvSpPr>
            <a:spLocks noChangeArrowheads="1"/>
          </p:cNvSpPr>
          <p:nvPr/>
        </p:nvSpPr>
        <p:spPr bwMode="auto">
          <a:xfrm>
            <a:off x="4586926" y="4647447"/>
            <a:ext cx="41481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1400" dirty="0">
                <a:solidFill>
                  <a:srgbClr val="0000FF"/>
                </a:solidFill>
                <a:latin typeface="Times New Roman" panose="02020603050405020304" pitchFamily="18" charset="0"/>
                <a:cs typeface="Times New Roman" panose="02020603050405020304" pitchFamily="18" charset="0"/>
              </a:rPr>
              <a:t>Normal Contact Ratio  GEARS : 1&lt;contact ratio (ε) &lt;2</a:t>
            </a:r>
          </a:p>
          <a:p>
            <a:pPr algn="ctr" eaLnBrk="1" hangingPunct="1">
              <a:spcBef>
                <a:spcPct val="0"/>
              </a:spcBef>
              <a:buFontTx/>
              <a:buNone/>
            </a:pPr>
            <a:r>
              <a:rPr lang="en-US" altLang="en-US" sz="1400" dirty="0">
                <a:solidFill>
                  <a:srgbClr val="0000FF"/>
                </a:solidFill>
                <a:latin typeface="Times New Roman" panose="02020603050405020304" pitchFamily="18" charset="0"/>
                <a:cs typeface="Times New Roman" panose="02020603050405020304" pitchFamily="18" charset="0"/>
              </a:rPr>
              <a:t>For example : contact ratio =1.6</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7C6BE52-13D3-3EEE-F66F-38DA31671553}"/>
              </a:ext>
            </a:extLst>
          </p:cNvPr>
          <p:cNvSpPr txBox="1">
            <a:spLocks/>
          </p:cNvSpPr>
          <p:nvPr/>
        </p:nvSpPr>
        <p:spPr>
          <a:xfrm>
            <a:off x="-24710" y="0"/>
            <a:ext cx="9164782" cy="928254"/>
          </a:xfrm>
          <a:prstGeom prst="rect">
            <a:avLst/>
          </a:prstGeom>
          <a:solidFill>
            <a:srgbClr val="0000FF"/>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br>
              <a:rPr lang="en-IN" sz="2800" dirty="0">
                <a:solidFill>
                  <a:schemeClr val="bg1"/>
                </a:solidFill>
                <a:latin typeface="Times New Roman" panose="02020603050405020304" pitchFamily="18" charset="0"/>
                <a:cs typeface="Times New Roman" panose="02020603050405020304" pitchFamily="18" charset="0"/>
              </a:rPr>
            </a:br>
            <a:r>
              <a:rPr lang="en-IN" sz="2800" b="1" dirty="0">
                <a:solidFill>
                  <a:schemeClr val="bg1"/>
                </a:solidFill>
                <a:latin typeface="Times New Roman" panose="02020603050405020304" pitchFamily="18" charset="0"/>
                <a:cs typeface="Times New Roman" panose="02020603050405020304" pitchFamily="18" charset="0"/>
              </a:rPr>
              <a:t>Conjugate action and law of gearing</a:t>
            </a:r>
            <a:br>
              <a:rPr lang="en-IN" sz="2800" b="1" dirty="0">
                <a:solidFill>
                  <a:schemeClr val="bg1"/>
                </a:solidFill>
                <a:latin typeface="Times New Roman" panose="02020603050405020304" pitchFamily="18" charset="0"/>
                <a:cs typeface="Times New Roman" panose="02020603050405020304" pitchFamily="18" charset="0"/>
              </a:rPr>
            </a:br>
            <a:endParaRPr lang="en-US" sz="2800" b="1" dirty="0">
              <a:solidFill>
                <a:schemeClr val="bg1"/>
              </a:solidFill>
              <a:latin typeface="Times New Roman" panose="02020603050405020304" pitchFamily="18" charset="0"/>
              <a:cs typeface="Times New Roman" panose="02020603050405020304" pitchFamily="18" charset="0"/>
            </a:endParaRPr>
          </a:p>
        </p:txBody>
      </p:sp>
      <p:pic>
        <p:nvPicPr>
          <p:cNvPr id="6" name="Picture 10" descr="meshing animation">
            <a:extLst>
              <a:ext uri="{FF2B5EF4-FFF2-40B4-BE49-F238E27FC236}">
                <a16:creationId xmlns:a16="http://schemas.microsoft.com/office/drawing/2014/main" id="{FC25001D-779B-027B-F7B3-B21A309037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3048000" y="1066800"/>
            <a:ext cx="401002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5E974DE3-B6F2-E11D-3EAE-461BB889D96E}"/>
              </a:ext>
            </a:extLst>
          </p:cNvPr>
          <p:cNvPicPr>
            <a:picLocks noChangeAspect="1"/>
          </p:cNvPicPr>
          <p:nvPr/>
        </p:nvPicPr>
        <p:blipFill>
          <a:blip r:embed="rId3"/>
          <a:stretch>
            <a:fillRect/>
          </a:stretch>
        </p:blipFill>
        <p:spPr>
          <a:xfrm>
            <a:off x="2514600" y="4191000"/>
            <a:ext cx="2774337" cy="1112076"/>
          </a:xfrm>
          <a:prstGeom prst="rect">
            <a:avLst/>
          </a:prstGeom>
        </p:spPr>
      </p:pic>
      <p:sp>
        <p:nvSpPr>
          <p:cNvPr id="2" name="Oval 1">
            <a:extLst>
              <a:ext uri="{FF2B5EF4-FFF2-40B4-BE49-F238E27FC236}">
                <a16:creationId xmlns:a16="http://schemas.microsoft.com/office/drawing/2014/main" id="{F7C1A7D3-73FA-D69E-EFBA-FC0706757DA6}"/>
              </a:ext>
            </a:extLst>
          </p:cNvPr>
          <p:cNvSpPr/>
          <p:nvPr/>
        </p:nvSpPr>
        <p:spPr>
          <a:xfrm>
            <a:off x="5136537" y="1981200"/>
            <a:ext cx="304800" cy="3357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59365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0782" y="0"/>
            <a:ext cx="9164782" cy="928254"/>
          </a:xfrm>
          <a:solidFill>
            <a:srgbClr val="0000FF"/>
          </a:solidFill>
        </p:spPr>
        <p:txBody>
          <a:bodyPr>
            <a:normAutofit/>
          </a:bodyPr>
          <a:lstStyle/>
          <a:p>
            <a:r>
              <a:rPr lang="en-US" sz="3200" b="1" dirty="0">
                <a:solidFill>
                  <a:srgbClr val="FFFFFF"/>
                </a:solidFill>
                <a:latin typeface="Cambria" pitchFamily="18" charset="0"/>
              </a:rPr>
              <a:t>Gears</a:t>
            </a:r>
          </a:p>
        </p:txBody>
      </p:sp>
      <p:sp>
        <p:nvSpPr>
          <p:cNvPr id="5" name="Subtitle 2">
            <a:extLst>
              <a:ext uri="{FF2B5EF4-FFF2-40B4-BE49-F238E27FC236}">
                <a16:creationId xmlns:a16="http://schemas.microsoft.com/office/drawing/2014/main" id="{8406BC76-DF7D-7911-C74C-E9516FE15865}"/>
              </a:ext>
            </a:extLst>
          </p:cNvPr>
          <p:cNvSpPr txBox="1">
            <a:spLocks/>
          </p:cNvSpPr>
          <p:nvPr/>
        </p:nvSpPr>
        <p:spPr>
          <a:xfrm>
            <a:off x="28280" y="990601"/>
            <a:ext cx="8686800" cy="990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just">
              <a:buFont typeface="Wingdings" panose="05000000000000000000" pitchFamily="2" charset="2"/>
              <a:buChar char="Ø"/>
            </a:pPr>
            <a:r>
              <a:rPr lang="en-US" sz="2400" b="1" dirty="0">
                <a:solidFill>
                  <a:srgbClr val="FF0000"/>
                </a:solidFill>
                <a:latin typeface="Times New Roman" pitchFamily="18" charset="0"/>
                <a:cs typeface="Times New Roman" pitchFamily="18" charset="0"/>
              </a:rPr>
              <a:t>Gear is a machine elements which are used to transmit the power and motion from one shaft to another shafts.</a:t>
            </a:r>
          </a:p>
        </p:txBody>
      </p:sp>
      <p:pic>
        <p:nvPicPr>
          <p:cNvPr id="11" name="Picture 10">
            <a:extLst>
              <a:ext uri="{FF2B5EF4-FFF2-40B4-BE49-F238E27FC236}">
                <a16:creationId xmlns:a16="http://schemas.microsoft.com/office/drawing/2014/main" id="{80122E06-BC2F-18CE-26F0-FC05960599EF}"/>
              </a:ext>
            </a:extLst>
          </p:cNvPr>
          <p:cNvPicPr>
            <a:picLocks noChangeAspect="1"/>
          </p:cNvPicPr>
          <p:nvPr/>
        </p:nvPicPr>
        <p:blipFill>
          <a:blip r:embed="rId3"/>
          <a:stretch>
            <a:fillRect/>
          </a:stretch>
        </p:blipFill>
        <p:spPr>
          <a:xfrm>
            <a:off x="979879" y="1752600"/>
            <a:ext cx="7163460" cy="4800600"/>
          </a:xfrm>
          <a:prstGeom prst="rect">
            <a:avLst/>
          </a:prstGeom>
        </p:spPr>
      </p:pic>
    </p:spTree>
    <p:extLst>
      <p:ext uri="{BB962C8B-B14F-4D97-AF65-F5344CB8AC3E}">
        <p14:creationId xmlns:p14="http://schemas.microsoft.com/office/powerpoint/2010/main" val="330741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a:extLst>
              <a:ext uri="{FF2B5EF4-FFF2-40B4-BE49-F238E27FC236}">
                <a16:creationId xmlns:a16="http://schemas.microsoft.com/office/drawing/2014/main" id="{035EAB08-9ADF-1A0C-200F-6E3CAD30490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EFDE2F34-5187-4B5B-B545-435950AE02C7}" type="slidenum">
              <a:rPr lang="en-US" altLang="en-US" sz="1400" smtClean="0">
                <a:solidFill>
                  <a:srgbClr val="FF9900"/>
                </a:solidFill>
              </a:rPr>
              <a:pPr>
                <a:spcBef>
                  <a:spcPct val="0"/>
                </a:spcBef>
                <a:buFontTx/>
                <a:buNone/>
              </a:pPr>
              <a:t>20</a:t>
            </a:fld>
            <a:endParaRPr lang="en-US" altLang="en-US" sz="1400">
              <a:solidFill>
                <a:srgbClr val="FF9900"/>
              </a:solidFill>
            </a:endParaRPr>
          </a:p>
        </p:txBody>
      </p:sp>
      <p:sp>
        <p:nvSpPr>
          <p:cNvPr id="19459" name="Rectangle 4">
            <a:extLst>
              <a:ext uri="{FF2B5EF4-FFF2-40B4-BE49-F238E27FC236}">
                <a16:creationId xmlns:a16="http://schemas.microsoft.com/office/drawing/2014/main" id="{A9923076-4D63-1D37-AA89-9AC6D143171C}"/>
              </a:ext>
            </a:extLst>
          </p:cNvPr>
          <p:cNvSpPr>
            <a:spLocks noChangeArrowheads="1"/>
          </p:cNvSpPr>
          <p:nvPr/>
        </p:nvSpPr>
        <p:spPr bwMode="auto">
          <a:xfrm>
            <a:off x="0" y="0"/>
            <a:ext cx="9144000" cy="763588"/>
          </a:xfrm>
          <a:prstGeom prst="rect">
            <a:avLst/>
          </a:prstGeom>
          <a:solidFill>
            <a:srgbClr val="0000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2400" b="1">
                <a:solidFill>
                  <a:schemeClr val="bg1"/>
                </a:solidFill>
              </a:rPr>
              <a:t> </a:t>
            </a:r>
            <a:endParaRPr lang="en-US" altLang="en-US" sz="2400" b="1">
              <a:solidFill>
                <a:schemeClr val="bg1"/>
              </a:solidFill>
              <a:latin typeface="Cambria" panose="02040503050406030204" pitchFamily="18" charset="0"/>
            </a:endParaRPr>
          </a:p>
        </p:txBody>
      </p:sp>
      <p:sp>
        <p:nvSpPr>
          <p:cNvPr id="19460" name="Text Box 5">
            <a:extLst>
              <a:ext uri="{FF2B5EF4-FFF2-40B4-BE49-F238E27FC236}">
                <a16:creationId xmlns:a16="http://schemas.microsoft.com/office/drawing/2014/main" id="{FC90E060-56E7-C354-1866-140F0EC7D3D7}"/>
              </a:ext>
            </a:extLst>
          </p:cNvPr>
          <p:cNvSpPr txBox="1">
            <a:spLocks noChangeArrowheads="1"/>
          </p:cNvSpPr>
          <p:nvPr/>
        </p:nvSpPr>
        <p:spPr bwMode="auto">
          <a:xfrm>
            <a:off x="2143125" y="150813"/>
            <a:ext cx="5181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buFontTx/>
              <a:buNone/>
            </a:pPr>
            <a:r>
              <a:rPr lang="en-US" altLang="en-US" sz="2400" b="1" dirty="0">
                <a:solidFill>
                  <a:schemeClr val="bg1"/>
                </a:solidFill>
                <a:latin typeface="Cambria" panose="02040503050406030204" pitchFamily="18" charset="0"/>
                <a:cs typeface="Times New Roman" panose="02020603050405020304" pitchFamily="18" charset="0"/>
              </a:rPr>
              <a:t> Gear tooth Failure</a:t>
            </a:r>
          </a:p>
        </p:txBody>
      </p:sp>
      <p:pic>
        <p:nvPicPr>
          <p:cNvPr id="19461" name="Picture 11" descr="C:\Users\IITM\Desktop\animatedgear.gif">
            <a:extLst>
              <a:ext uri="{FF2B5EF4-FFF2-40B4-BE49-F238E27FC236}">
                <a16:creationId xmlns:a16="http://schemas.microsoft.com/office/drawing/2014/main" id="{0E8D9DAA-00C6-4735-6277-B843C736C9B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85163" y="0"/>
            <a:ext cx="858837"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5" name="Rectangle 7">
            <a:extLst>
              <a:ext uri="{FF2B5EF4-FFF2-40B4-BE49-F238E27FC236}">
                <a16:creationId xmlns:a16="http://schemas.microsoft.com/office/drawing/2014/main" id="{74766928-7D8B-0909-CDD2-3C5B788E5394}"/>
              </a:ext>
            </a:extLst>
          </p:cNvPr>
          <p:cNvSpPr>
            <a:spLocks noChangeArrowheads="1"/>
          </p:cNvSpPr>
          <p:nvPr/>
        </p:nvSpPr>
        <p:spPr bwMode="auto">
          <a:xfrm>
            <a:off x="196900" y="990658"/>
            <a:ext cx="6019800" cy="87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lg"/>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lnSpc>
                <a:spcPct val="150000"/>
              </a:lnSpc>
              <a:spcBef>
                <a:spcPct val="0"/>
              </a:spcBef>
              <a:buFontTx/>
              <a:buNone/>
            </a:pPr>
            <a:r>
              <a:rPr lang="en-US" altLang="en-US" sz="1800" b="1" dirty="0">
                <a:solidFill>
                  <a:srgbClr val="FF0000"/>
                </a:solidFill>
                <a:latin typeface="Cambria" panose="02040503050406030204" pitchFamily="18" charset="0"/>
              </a:rPr>
              <a:t>Gear tooth failure</a:t>
            </a:r>
          </a:p>
          <a:p>
            <a:pPr eaLnBrk="1" hangingPunct="1">
              <a:lnSpc>
                <a:spcPct val="150000"/>
              </a:lnSpc>
              <a:spcBef>
                <a:spcPct val="0"/>
              </a:spcBef>
              <a:buFontTx/>
              <a:buNone/>
            </a:pPr>
            <a:r>
              <a:rPr lang="en-US" altLang="en-US" sz="1800" dirty="0">
                <a:solidFill>
                  <a:srgbClr val="0000FF"/>
                </a:solidFill>
                <a:latin typeface="Cambria" panose="02040503050406030204" pitchFamily="18" charset="0"/>
              </a:rPr>
              <a:t>1. Tooth Root Crack – Inadequate bending strength </a:t>
            </a:r>
          </a:p>
        </p:txBody>
      </p:sp>
      <p:sp>
        <p:nvSpPr>
          <p:cNvPr id="19466" name="Rectangle 7">
            <a:extLst>
              <a:ext uri="{FF2B5EF4-FFF2-40B4-BE49-F238E27FC236}">
                <a16:creationId xmlns:a16="http://schemas.microsoft.com/office/drawing/2014/main" id="{924A22B1-8811-D174-CFEE-D435FAE5FDA4}"/>
              </a:ext>
            </a:extLst>
          </p:cNvPr>
          <p:cNvSpPr>
            <a:spLocks noChangeArrowheads="1"/>
          </p:cNvSpPr>
          <p:nvPr/>
        </p:nvSpPr>
        <p:spPr bwMode="auto">
          <a:xfrm>
            <a:off x="109537" y="1825596"/>
            <a:ext cx="41433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lg"/>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lnSpc>
                <a:spcPct val="150000"/>
              </a:lnSpc>
              <a:spcBef>
                <a:spcPct val="0"/>
              </a:spcBef>
              <a:buFontTx/>
              <a:buNone/>
            </a:pPr>
            <a:r>
              <a:rPr lang="en-US" altLang="en-US" sz="1800" dirty="0">
                <a:solidFill>
                  <a:srgbClr val="0000FF"/>
                </a:solidFill>
                <a:latin typeface="Cambria" panose="02040503050406030204" pitchFamily="18" charset="0"/>
              </a:rPr>
              <a:t>2. Wear – Inadequate contact strength</a:t>
            </a:r>
          </a:p>
        </p:txBody>
      </p:sp>
      <p:pic>
        <p:nvPicPr>
          <p:cNvPr id="19467" name="Picture 12">
            <a:extLst>
              <a:ext uri="{FF2B5EF4-FFF2-40B4-BE49-F238E27FC236}">
                <a16:creationId xmlns:a16="http://schemas.microsoft.com/office/drawing/2014/main" id="{91A8F946-49F5-35DB-839E-0AF3DBF7F8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900" y="3271838"/>
            <a:ext cx="1895475"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8" name="Picture 13">
            <a:extLst>
              <a:ext uri="{FF2B5EF4-FFF2-40B4-BE49-F238E27FC236}">
                <a16:creationId xmlns:a16="http://schemas.microsoft.com/office/drawing/2014/main" id="{FBDDE5E5-CD93-622D-BB7C-C5528D06CB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4475" y="3195774"/>
            <a:ext cx="212407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9" name="Rectangle 7">
            <a:extLst>
              <a:ext uri="{FF2B5EF4-FFF2-40B4-BE49-F238E27FC236}">
                <a16:creationId xmlns:a16="http://schemas.microsoft.com/office/drawing/2014/main" id="{EA566920-7B50-8020-96E2-884BF8B270A0}"/>
              </a:ext>
            </a:extLst>
          </p:cNvPr>
          <p:cNvSpPr>
            <a:spLocks noChangeArrowheads="1"/>
          </p:cNvSpPr>
          <p:nvPr/>
        </p:nvSpPr>
        <p:spPr bwMode="auto">
          <a:xfrm>
            <a:off x="1995488" y="4284648"/>
            <a:ext cx="16764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lnSpc>
                <a:spcPct val="150000"/>
              </a:lnSpc>
              <a:spcBef>
                <a:spcPct val="0"/>
              </a:spcBef>
              <a:buFontTx/>
              <a:buNone/>
            </a:pPr>
            <a:r>
              <a:rPr lang="en-US" altLang="en-US" sz="1400" b="1" dirty="0">
                <a:solidFill>
                  <a:srgbClr val="FF00FF"/>
                </a:solidFill>
                <a:latin typeface="Cambria" panose="02040503050406030204" pitchFamily="18" charset="0"/>
              </a:rPr>
              <a:t>Tooth root crack</a:t>
            </a:r>
          </a:p>
        </p:txBody>
      </p:sp>
      <p:sp>
        <p:nvSpPr>
          <p:cNvPr id="19470" name="Rectangle 7">
            <a:extLst>
              <a:ext uri="{FF2B5EF4-FFF2-40B4-BE49-F238E27FC236}">
                <a16:creationId xmlns:a16="http://schemas.microsoft.com/office/drawing/2014/main" id="{76E67908-57CD-180D-0472-1F44F53FC232}"/>
              </a:ext>
            </a:extLst>
          </p:cNvPr>
          <p:cNvSpPr>
            <a:spLocks noChangeArrowheads="1"/>
          </p:cNvSpPr>
          <p:nvPr/>
        </p:nvSpPr>
        <p:spPr bwMode="auto">
          <a:xfrm>
            <a:off x="6584623" y="3271838"/>
            <a:ext cx="21844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lnSpc>
                <a:spcPct val="150000"/>
              </a:lnSpc>
              <a:spcBef>
                <a:spcPct val="0"/>
              </a:spcBef>
              <a:buFontTx/>
              <a:buNone/>
            </a:pPr>
            <a:r>
              <a:rPr lang="en-US" altLang="en-US" sz="1400" b="1" dirty="0">
                <a:solidFill>
                  <a:srgbClr val="FF00FF"/>
                </a:solidFill>
                <a:latin typeface="Cambria" panose="02040503050406030204" pitchFamily="18" charset="0"/>
              </a:rPr>
              <a:t>Tooth surface wear</a:t>
            </a:r>
          </a:p>
        </p:txBody>
      </p:sp>
      <p:cxnSp>
        <p:nvCxnSpPr>
          <p:cNvPr id="17" name="Straight Arrow Connector 16">
            <a:extLst>
              <a:ext uri="{FF2B5EF4-FFF2-40B4-BE49-F238E27FC236}">
                <a16:creationId xmlns:a16="http://schemas.microsoft.com/office/drawing/2014/main" id="{977C6E8B-E1B3-6D90-85DC-2DDC4DF6352A}"/>
              </a:ext>
            </a:extLst>
          </p:cNvPr>
          <p:cNvCxnSpPr/>
          <p:nvPr/>
        </p:nvCxnSpPr>
        <p:spPr>
          <a:xfrm flipV="1">
            <a:off x="5759500" y="3530117"/>
            <a:ext cx="914400" cy="65088"/>
          </a:xfrm>
          <a:prstGeom prst="straightConnector1">
            <a:avLst/>
          </a:prstGeom>
          <a:ln w="15875">
            <a:solidFill>
              <a:srgbClr val="FF3399"/>
            </a:solidFill>
            <a:headEnd type="stealth"/>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D043E77E-9105-356D-3A53-5AC17A24D96C}"/>
              </a:ext>
            </a:extLst>
          </p:cNvPr>
          <p:cNvSpPr>
            <a:spLocks noChangeArrowheads="1"/>
          </p:cNvSpPr>
          <p:nvPr/>
        </p:nvSpPr>
        <p:spPr bwMode="auto">
          <a:xfrm>
            <a:off x="0" y="0"/>
            <a:ext cx="9144000" cy="763588"/>
          </a:xfrm>
          <a:prstGeom prst="rect">
            <a:avLst/>
          </a:prstGeom>
          <a:solidFill>
            <a:srgbClr val="0000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2400" b="1">
                <a:solidFill>
                  <a:schemeClr val="bg1"/>
                </a:solidFill>
              </a:rPr>
              <a:t> </a:t>
            </a:r>
            <a:endParaRPr lang="en-US" altLang="en-US" sz="2400" b="1">
              <a:solidFill>
                <a:schemeClr val="bg1"/>
              </a:solidFill>
              <a:latin typeface="Cambria" panose="02040503050406030204" pitchFamily="18" charset="0"/>
            </a:endParaRPr>
          </a:p>
        </p:txBody>
      </p:sp>
      <p:sp>
        <p:nvSpPr>
          <p:cNvPr id="5" name="Text Box 5">
            <a:extLst>
              <a:ext uri="{FF2B5EF4-FFF2-40B4-BE49-F238E27FC236}">
                <a16:creationId xmlns:a16="http://schemas.microsoft.com/office/drawing/2014/main" id="{FE87204A-3D0D-B7C0-921A-859CF7F32C29}"/>
              </a:ext>
            </a:extLst>
          </p:cNvPr>
          <p:cNvSpPr txBox="1">
            <a:spLocks noChangeArrowheads="1"/>
          </p:cNvSpPr>
          <p:nvPr/>
        </p:nvSpPr>
        <p:spPr bwMode="auto">
          <a:xfrm>
            <a:off x="2143125" y="150813"/>
            <a:ext cx="5181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buFontTx/>
              <a:buNone/>
            </a:pPr>
            <a:r>
              <a:rPr lang="en-US" altLang="en-US" sz="2400" b="1" dirty="0">
                <a:solidFill>
                  <a:schemeClr val="bg1"/>
                </a:solidFill>
                <a:latin typeface="Cambria" panose="02040503050406030204" pitchFamily="18" charset="0"/>
                <a:cs typeface="Times New Roman" panose="02020603050405020304" pitchFamily="18" charset="0"/>
              </a:rPr>
              <a:t> Spur Gear Design- Problem</a:t>
            </a:r>
          </a:p>
        </p:txBody>
      </p:sp>
      <p:sp>
        <p:nvSpPr>
          <p:cNvPr id="9" name="TextBox 8">
            <a:extLst>
              <a:ext uri="{FF2B5EF4-FFF2-40B4-BE49-F238E27FC236}">
                <a16:creationId xmlns:a16="http://schemas.microsoft.com/office/drawing/2014/main" id="{214EB6AD-D92F-D54D-1F13-236B79F6243C}"/>
              </a:ext>
            </a:extLst>
          </p:cNvPr>
          <p:cNvSpPr txBox="1"/>
          <p:nvPr/>
        </p:nvSpPr>
        <p:spPr>
          <a:xfrm>
            <a:off x="152400" y="902617"/>
            <a:ext cx="8915399" cy="4218784"/>
          </a:xfrm>
          <a:prstGeom prst="rect">
            <a:avLst/>
          </a:prstGeom>
          <a:noFill/>
        </p:spPr>
        <p:txBody>
          <a:bodyPr wrap="square">
            <a:spAutoFit/>
          </a:bodyPr>
          <a:lstStyle/>
          <a:p>
            <a:pPr algn="just">
              <a:lnSpc>
                <a:spcPct val="107000"/>
              </a:lnSpc>
              <a:spcAft>
                <a:spcPts val="800"/>
              </a:spcAf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Two spur gears are to be used for a rock crusher drive and the number of teeth of the pinion is 20. Gears are to be designed for the following requirements., Power to be transmitted 18KW, speed of the pinion 1200 rpm, angular velocity ratio or gear ratio 3.5, tooth profile 20</a:t>
            </a:r>
            <a:r>
              <a:rPr lang="en-IN" sz="2800" kern="100" baseline="30000" dirty="0">
                <a:effectLst/>
                <a:latin typeface="Times New Roman" panose="02020603050405020304" pitchFamily="18" charset="0"/>
                <a:ea typeface="Calibri" panose="020F0502020204030204" pitchFamily="34" charset="0"/>
                <a:cs typeface="Times New Roman" panose="02020603050405020304" pitchFamily="18" charset="0"/>
              </a:rPr>
              <a:t>o</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full depth involute. Assume that gears made of case-hardened alloy steel. Design the drive. Both the gears are made of same materials. The life of the gear is 20,000 hrs. The Rockwell hardness of the material is 55 HRC and HB&gt;350.</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18534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B668DAEE-8035-C6CF-935F-0B7895E0B34E}"/>
              </a:ext>
            </a:extLst>
          </p:cNvPr>
          <p:cNvSpPr>
            <a:spLocks noChangeArrowheads="1"/>
          </p:cNvSpPr>
          <p:nvPr/>
        </p:nvSpPr>
        <p:spPr bwMode="auto">
          <a:xfrm>
            <a:off x="0" y="0"/>
            <a:ext cx="9144000" cy="763588"/>
          </a:xfrm>
          <a:prstGeom prst="rect">
            <a:avLst/>
          </a:prstGeom>
          <a:solidFill>
            <a:srgbClr val="0000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2400" b="1">
                <a:solidFill>
                  <a:schemeClr val="bg1"/>
                </a:solidFill>
              </a:rPr>
              <a:t> </a:t>
            </a:r>
            <a:endParaRPr lang="en-US" altLang="en-US" sz="2400" b="1">
              <a:solidFill>
                <a:schemeClr val="bg1"/>
              </a:solidFill>
              <a:latin typeface="Cambria" panose="02040503050406030204" pitchFamily="18" charset="0"/>
            </a:endParaRPr>
          </a:p>
        </p:txBody>
      </p:sp>
      <p:sp>
        <p:nvSpPr>
          <p:cNvPr id="5" name="Text Box 5">
            <a:extLst>
              <a:ext uri="{FF2B5EF4-FFF2-40B4-BE49-F238E27FC236}">
                <a16:creationId xmlns:a16="http://schemas.microsoft.com/office/drawing/2014/main" id="{4C961248-E3CA-D40E-CCCC-48785FC824DE}"/>
              </a:ext>
            </a:extLst>
          </p:cNvPr>
          <p:cNvSpPr txBox="1">
            <a:spLocks noChangeArrowheads="1"/>
          </p:cNvSpPr>
          <p:nvPr/>
        </p:nvSpPr>
        <p:spPr bwMode="auto">
          <a:xfrm>
            <a:off x="2143125" y="150813"/>
            <a:ext cx="5181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buFontTx/>
              <a:buNone/>
            </a:pPr>
            <a:r>
              <a:rPr lang="en-US" altLang="en-US" sz="2400" b="1" dirty="0">
                <a:solidFill>
                  <a:schemeClr val="bg1"/>
                </a:solidFill>
                <a:latin typeface="Cambria" panose="02040503050406030204" pitchFamily="18" charset="0"/>
                <a:cs typeface="Times New Roman" panose="02020603050405020304" pitchFamily="18" charset="0"/>
              </a:rPr>
              <a:t> </a:t>
            </a:r>
            <a:r>
              <a:rPr lang="en-US" altLang="en-US" sz="2800" b="1" dirty="0">
                <a:solidFill>
                  <a:schemeClr val="bg1"/>
                </a:solidFill>
                <a:latin typeface="Cambria" panose="02040503050406030204" pitchFamily="18" charset="0"/>
                <a:cs typeface="Times New Roman" panose="02020603050405020304" pitchFamily="18" charset="0"/>
              </a:rPr>
              <a:t>Helical Gears</a:t>
            </a:r>
          </a:p>
        </p:txBody>
      </p:sp>
      <p:pic>
        <p:nvPicPr>
          <p:cNvPr id="7" name="Picture 6">
            <a:extLst>
              <a:ext uri="{FF2B5EF4-FFF2-40B4-BE49-F238E27FC236}">
                <a16:creationId xmlns:a16="http://schemas.microsoft.com/office/drawing/2014/main" id="{1549437E-6836-7815-226A-515631DD3BF5}"/>
              </a:ext>
            </a:extLst>
          </p:cNvPr>
          <p:cNvPicPr>
            <a:picLocks noChangeAspect="1"/>
          </p:cNvPicPr>
          <p:nvPr/>
        </p:nvPicPr>
        <p:blipFill>
          <a:blip r:embed="rId2"/>
          <a:stretch>
            <a:fillRect/>
          </a:stretch>
        </p:blipFill>
        <p:spPr>
          <a:xfrm>
            <a:off x="4953000" y="973797"/>
            <a:ext cx="3713198" cy="2590799"/>
          </a:xfrm>
          <a:prstGeom prst="rect">
            <a:avLst/>
          </a:prstGeom>
        </p:spPr>
      </p:pic>
      <p:sp>
        <p:nvSpPr>
          <p:cNvPr id="9" name="TextBox 8">
            <a:extLst>
              <a:ext uri="{FF2B5EF4-FFF2-40B4-BE49-F238E27FC236}">
                <a16:creationId xmlns:a16="http://schemas.microsoft.com/office/drawing/2014/main" id="{767EF170-8647-7C0E-5E78-A858787BF88E}"/>
              </a:ext>
            </a:extLst>
          </p:cNvPr>
          <p:cNvSpPr txBox="1"/>
          <p:nvPr/>
        </p:nvSpPr>
        <p:spPr>
          <a:xfrm>
            <a:off x="125348" y="4200583"/>
            <a:ext cx="8843028" cy="830997"/>
          </a:xfrm>
          <a:prstGeom prst="rect">
            <a:avLst/>
          </a:prstGeom>
          <a:noFill/>
        </p:spPr>
        <p:txBody>
          <a:bodyPr wrap="square">
            <a:spAutoFit/>
          </a:bodyPr>
          <a:lstStyle/>
          <a:p>
            <a:pPr marL="342900" indent="-342900">
              <a:buFont typeface="Wingdings" panose="05000000000000000000" pitchFamily="2" charset="2"/>
              <a:buChar char="Ø"/>
            </a:pPr>
            <a:r>
              <a:rPr lang="en-US" sz="2400" b="0" i="0" dirty="0">
                <a:solidFill>
                  <a:srgbClr val="FF0000"/>
                </a:solidFill>
                <a:effectLst/>
                <a:latin typeface="Times New Roman" panose="02020603050405020304" pitchFamily="18" charset="0"/>
                <a:cs typeface="Times New Roman" panose="02020603050405020304" pitchFamily="18" charset="0"/>
              </a:rPr>
              <a:t>When a pair of parallel helical gears mesh, the following conditions must be satisfied for proper running of the set:</a:t>
            </a:r>
            <a:r>
              <a:rPr lang="en-US" sz="2400" dirty="0">
                <a:solidFill>
                  <a:srgbClr val="FF0000"/>
                </a:solidFill>
                <a:latin typeface="Times New Roman" panose="02020603050405020304" pitchFamily="18" charset="0"/>
                <a:cs typeface="Times New Roman" panose="02020603050405020304" pitchFamily="18" charset="0"/>
              </a:rPr>
              <a:t> </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28BEE31-6639-9DD9-FDE1-D1B14E2D888E}"/>
              </a:ext>
            </a:extLst>
          </p:cNvPr>
          <p:cNvSpPr txBox="1"/>
          <p:nvPr/>
        </p:nvSpPr>
        <p:spPr>
          <a:xfrm>
            <a:off x="227643" y="4925943"/>
            <a:ext cx="8765871" cy="2215991"/>
          </a:xfrm>
          <a:prstGeom prst="rect">
            <a:avLst/>
          </a:prstGeom>
          <a:noFill/>
        </p:spPr>
        <p:txBody>
          <a:bodyPr wrap="square">
            <a:spAutoFit/>
          </a:bodyPr>
          <a:lstStyle/>
          <a:p>
            <a:r>
              <a:rPr lang="en-US" sz="2400" b="1" i="1" dirty="0">
                <a:solidFill>
                  <a:srgbClr val="0000FF"/>
                </a:solidFill>
                <a:effectLst/>
                <a:latin typeface="Times New Roman" panose="02020603050405020304" pitchFamily="18" charset="0"/>
                <a:cs typeface="Times New Roman" panose="02020603050405020304" pitchFamily="18" charset="0"/>
              </a:rPr>
              <a:t>(</a:t>
            </a:r>
            <a:r>
              <a:rPr lang="en-US" sz="2400" b="1" i="1" dirty="0" err="1">
                <a:solidFill>
                  <a:srgbClr val="0000FF"/>
                </a:solidFill>
                <a:effectLst/>
                <a:latin typeface="Times New Roman" panose="02020603050405020304" pitchFamily="18" charset="0"/>
                <a:cs typeface="Times New Roman" panose="02020603050405020304" pitchFamily="18" charset="0"/>
              </a:rPr>
              <a:t>i</a:t>
            </a:r>
            <a:r>
              <a:rPr lang="en-US" sz="2400" b="1" i="1" dirty="0">
                <a:solidFill>
                  <a:srgbClr val="0000FF"/>
                </a:solidFill>
                <a:effectLst/>
                <a:latin typeface="Times New Roman" panose="02020603050405020304" pitchFamily="18" charset="0"/>
                <a:cs typeface="Times New Roman" panose="02020603050405020304" pitchFamily="18" charset="0"/>
              </a:rPr>
              <a:t>) </a:t>
            </a:r>
            <a:r>
              <a:rPr lang="en-US" sz="2400" b="0" i="0" dirty="0">
                <a:solidFill>
                  <a:srgbClr val="0000FF"/>
                </a:solidFill>
                <a:effectLst/>
                <a:latin typeface="Times New Roman" panose="02020603050405020304" pitchFamily="18" charset="0"/>
                <a:cs typeface="Times New Roman" panose="02020603050405020304" pitchFamily="18" charset="0"/>
              </a:rPr>
              <a:t>The gears must have helix angles of equal value;</a:t>
            </a:r>
            <a:br>
              <a:rPr lang="en-US" sz="2400" b="0" i="0" dirty="0">
                <a:solidFill>
                  <a:srgbClr val="000000"/>
                </a:solidFill>
                <a:effectLst/>
                <a:latin typeface="Times New Roman" panose="02020603050405020304" pitchFamily="18" charset="0"/>
                <a:cs typeface="Times New Roman" panose="02020603050405020304" pitchFamily="18" charset="0"/>
              </a:rPr>
            </a:br>
            <a:r>
              <a:rPr lang="en-US" sz="2400" b="1" i="1" dirty="0">
                <a:solidFill>
                  <a:srgbClr val="FF0000"/>
                </a:solidFill>
                <a:effectLst/>
                <a:latin typeface="Times New Roman" panose="02020603050405020304" pitchFamily="18" charset="0"/>
                <a:cs typeface="Times New Roman" panose="02020603050405020304" pitchFamily="18" charset="0"/>
              </a:rPr>
              <a:t>(ii) </a:t>
            </a:r>
            <a:r>
              <a:rPr lang="en-US" sz="2400" b="0" i="0" dirty="0">
                <a:solidFill>
                  <a:srgbClr val="FF0000"/>
                </a:solidFill>
                <a:effectLst/>
                <a:latin typeface="Times New Roman" panose="02020603050405020304" pitchFamily="18" charset="0"/>
                <a:cs typeface="Times New Roman" panose="02020603050405020304" pitchFamily="18" charset="0"/>
              </a:rPr>
              <a:t>The gear teeth of each member must have the same module, and</a:t>
            </a:r>
            <a:br>
              <a:rPr lang="en-US" sz="2400" b="0" i="0" dirty="0">
                <a:solidFill>
                  <a:srgbClr val="000000"/>
                </a:solidFill>
                <a:effectLst/>
                <a:latin typeface="Times New Roman" panose="02020603050405020304" pitchFamily="18" charset="0"/>
                <a:cs typeface="Times New Roman" panose="02020603050405020304" pitchFamily="18" charset="0"/>
              </a:rPr>
            </a:br>
            <a:r>
              <a:rPr lang="en-US" sz="2400" b="1" i="1" dirty="0">
                <a:solidFill>
                  <a:srgbClr val="0000FF"/>
                </a:solidFill>
                <a:effectLst/>
                <a:latin typeface="Times New Roman" panose="02020603050405020304" pitchFamily="18" charset="0"/>
                <a:cs typeface="Times New Roman" panose="02020603050405020304" pitchFamily="18" charset="0"/>
              </a:rPr>
              <a:t>(iii) </a:t>
            </a:r>
            <a:r>
              <a:rPr lang="en-US" sz="2400" b="0" i="0" dirty="0">
                <a:solidFill>
                  <a:srgbClr val="0000FF"/>
                </a:solidFill>
                <a:effectLst/>
                <a:latin typeface="Times New Roman" panose="02020603050405020304" pitchFamily="18" charset="0"/>
                <a:cs typeface="Times New Roman" panose="02020603050405020304" pitchFamily="18" charset="0"/>
              </a:rPr>
              <a:t>The gear teeth of each member must have opposite helices, that is, one gear must have right-handed helical teeth while the other must have left-handed ones.</a:t>
            </a:r>
            <a:r>
              <a:rPr lang="en-US" sz="2400" dirty="0">
                <a:solidFill>
                  <a:srgbClr val="0000FF"/>
                </a:solidFill>
                <a:latin typeface="Times New Roman" panose="02020603050405020304" pitchFamily="18" charset="0"/>
                <a:cs typeface="Times New Roman" panose="02020603050405020304" pitchFamily="18" charset="0"/>
              </a:rPr>
              <a:t> </a:t>
            </a:r>
            <a:br>
              <a:rPr lang="en-US" dirty="0"/>
            </a:br>
            <a:endParaRPr lang="en-IN" dirty="0"/>
          </a:p>
        </p:txBody>
      </p:sp>
      <p:pic>
        <p:nvPicPr>
          <p:cNvPr id="13" name="Picture 12">
            <a:extLst>
              <a:ext uri="{FF2B5EF4-FFF2-40B4-BE49-F238E27FC236}">
                <a16:creationId xmlns:a16="http://schemas.microsoft.com/office/drawing/2014/main" id="{58CB063A-AC2E-EF3A-57DB-FD92DAC6ED6D}"/>
              </a:ext>
            </a:extLst>
          </p:cNvPr>
          <p:cNvPicPr>
            <a:picLocks noChangeAspect="1"/>
          </p:cNvPicPr>
          <p:nvPr/>
        </p:nvPicPr>
        <p:blipFill>
          <a:blip r:embed="rId3"/>
          <a:stretch>
            <a:fillRect/>
          </a:stretch>
        </p:blipFill>
        <p:spPr>
          <a:xfrm>
            <a:off x="794044" y="843643"/>
            <a:ext cx="3939881" cy="3276884"/>
          </a:xfrm>
          <a:prstGeom prst="rect">
            <a:avLst/>
          </a:prstGeom>
        </p:spPr>
      </p:pic>
    </p:spTree>
    <p:extLst>
      <p:ext uri="{BB962C8B-B14F-4D97-AF65-F5344CB8AC3E}">
        <p14:creationId xmlns:p14="http://schemas.microsoft.com/office/powerpoint/2010/main" val="309026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8F44CB8D-6B70-F32A-A970-8028A63E38EE}"/>
              </a:ext>
            </a:extLst>
          </p:cNvPr>
          <p:cNvSpPr>
            <a:spLocks noChangeArrowheads="1"/>
          </p:cNvSpPr>
          <p:nvPr/>
        </p:nvSpPr>
        <p:spPr bwMode="auto">
          <a:xfrm>
            <a:off x="0" y="0"/>
            <a:ext cx="9144000" cy="763588"/>
          </a:xfrm>
          <a:prstGeom prst="rect">
            <a:avLst/>
          </a:prstGeom>
          <a:solidFill>
            <a:srgbClr val="0000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2400" b="1">
                <a:solidFill>
                  <a:schemeClr val="bg1"/>
                </a:solidFill>
              </a:rPr>
              <a:t> </a:t>
            </a:r>
            <a:endParaRPr lang="en-US" altLang="en-US" sz="2400" b="1">
              <a:solidFill>
                <a:schemeClr val="bg1"/>
              </a:solidFill>
              <a:latin typeface="Cambria" panose="02040503050406030204" pitchFamily="18" charset="0"/>
            </a:endParaRPr>
          </a:p>
        </p:txBody>
      </p:sp>
      <p:sp>
        <p:nvSpPr>
          <p:cNvPr id="5" name="Text Box 5">
            <a:extLst>
              <a:ext uri="{FF2B5EF4-FFF2-40B4-BE49-F238E27FC236}">
                <a16:creationId xmlns:a16="http://schemas.microsoft.com/office/drawing/2014/main" id="{5620DB04-84FD-F10B-3C35-5C709FDD5C04}"/>
              </a:ext>
            </a:extLst>
          </p:cNvPr>
          <p:cNvSpPr txBox="1">
            <a:spLocks noChangeArrowheads="1"/>
          </p:cNvSpPr>
          <p:nvPr/>
        </p:nvSpPr>
        <p:spPr bwMode="auto">
          <a:xfrm>
            <a:off x="2143125" y="150813"/>
            <a:ext cx="5181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buFontTx/>
              <a:buNone/>
            </a:pPr>
            <a:r>
              <a:rPr lang="en-US" altLang="en-US" sz="2400" b="1" dirty="0">
                <a:solidFill>
                  <a:schemeClr val="bg1"/>
                </a:solidFill>
                <a:latin typeface="Cambria" panose="02040503050406030204" pitchFamily="18" charset="0"/>
                <a:cs typeface="Times New Roman" panose="02020603050405020304" pitchFamily="18" charset="0"/>
              </a:rPr>
              <a:t> </a:t>
            </a:r>
            <a:r>
              <a:rPr lang="en-US" altLang="en-US" sz="2800" b="1" dirty="0">
                <a:solidFill>
                  <a:schemeClr val="bg1"/>
                </a:solidFill>
                <a:latin typeface="Cambria" panose="02040503050406030204" pitchFamily="18" charset="0"/>
                <a:cs typeface="Times New Roman" panose="02020603050405020304" pitchFamily="18" charset="0"/>
              </a:rPr>
              <a:t>Helical Gears</a:t>
            </a:r>
          </a:p>
        </p:txBody>
      </p:sp>
      <p:sp>
        <p:nvSpPr>
          <p:cNvPr id="7" name="TextBox 6">
            <a:extLst>
              <a:ext uri="{FF2B5EF4-FFF2-40B4-BE49-F238E27FC236}">
                <a16:creationId xmlns:a16="http://schemas.microsoft.com/office/drawing/2014/main" id="{4F8F5C56-9373-4E24-299B-6F233F3C2C03}"/>
              </a:ext>
            </a:extLst>
          </p:cNvPr>
          <p:cNvSpPr txBox="1"/>
          <p:nvPr/>
        </p:nvSpPr>
        <p:spPr>
          <a:xfrm>
            <a:off x="157212" y="914401"/>
            <a:ext cx="8834387" cy="830997"/>
          </a:xfrm>
          <a:prstGeom prst="rect">
            <a:avLst/>
          </a:prstGeom>
          <a:noFill/>
        </p:spPr>
        <p:txBody>
          <a:bodyPr wrap="square">
            <a:spAutoFit/>
          </a:bodyPr>
          <a:lstStyle/>
          <a:p>
            <a:pPr algn="just"/>
            <a:r>
              <a:rPr lang="en-US" sz="2400" b="1" i="1" dirty="0">
                <a:solidFill>
                  <a:srgbClr val="FF0000"/>
                </a:solidFill>
                <a:effectLst/>
                <a:latin typeface="Times New Roman" panose="02020603050405020304" pitchFamily="18" charset="0"/>
                <a:cs typeface="Times New Roman" panose="02020603050405020304" pitchFamily="18" charset="0"/>
              </a:rPr>
              <a:t>Helix angle : </a:t>
            </a:r>
            <a:r>
              <a:rPr lang="en-US" sz="2400" b="0" i="0" dirty="0">
                <a:solidFill>
                  <a:srgbClr val="0000FF"/>
                </a:solidFill>
                <a:effectLst/>
                <a:latin typeface="Times New Roman" panose="02020603050405020304" pitchFamily="18" charset="0"/>
                <a:cs typeface="Times New Roman" panose="02020603050405020304" pitchFamily="18" charset="0"/>
              </a:rPr>
              <a:t>This is the angle which the tooth trace of a helical gear in the pitch plane makes with the gear axis.</a:t>
            </a:r>
            <a:r>
              <a:rPr lang="en-US" sz="2400" dirty="0">
                <a:solidFill>
                  <a:srgbClr val="0000FF"/>
                </a:solidFill>
                <a:latin typeface="Times New Roman" panose="02020603050405020304" pitchFamily="18" charset="0"/>
                <a:cs typeface="Times New Roman" panose="02020603050405020304" pitchFamily="18" charset="0"/>
              </a:rPr>
              <a:t> </a:t>
            </a:r>
            <a:endParaRPr lang="en-IN" sz="2400" dirty="0">
              <a:solidFill>
                <a:srgbClr val="0000FF"/>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01ACC8D3-FECE-A504-7469-371AE2794170}"/>
              </a:ext>
            </a:extLst>
          </p:cNvPr>
          <p:cNvPicPr>
            <a:picLocks noChangeAspect="1"/>
          </p:cNvPicPr>
          <p:nvPr/>
        </p:nvPicPr>
        <p:blipFill>
          <a:blip r:embed="rId2"/>
          <a:stretch>
            <a:fillRect/>
          </a:stretch>
        </p:blipFill>
        <p:spPr>
          <a:xfrm>
            <a:off x="3733800" y="1676400"/>
            <a:ext cx="4904995" cy="4807802"/>
          </a:xfrm>
          <a:prstGeom prst="rect">
            <a:avLst/>
          </a:prstGeom>
        </p:spPr>
      </p:pic>
      <p:pic>
        <p:nvPicPr>
          <p:cNvPr id="11" name="Picture 10">
            <a:extLst>
              <a:ext uri="{FF2B5EF4-FFF2-40B4-BE49-F238E27FC236}">
                <a16:creationId xmlns:a16="http://schemas.microsoft.com/office/drawing/2014/main" id="{FAC52758-607D-ED5F-03F0-6C11227FAD77}"/>
              </a:ext>
            </a:extLst>
          </p:cNvPr>
          <p:cNvPicPr>
            <a:picLocks noChangeAspect="1"/>
          </p:cNvPicPr>
          <p:nvPr/>
        </p:nvPicPr>
        <p:blipFill>
          <a:blip r:embed="rId3"/>
          <a:stretch>
            <a:fillRect/>
          </a:stretch>
        </p:blipFill>
        <p:spPr>
          <a:xfrm>
            <a:off x="161925" y="1981200"/>
            <a:ext cx="3962400" cy="1158340"/>
          </a:xfrm>
          <a:prstGeom prst="rect">
            <a:avLst/>
          </a:prstGeom>
        </p:spPr>
      </p:pic>
      <p:sp>
        <p:nvSpPr>
          <p:cNvPr id="13" name="TextBox 12">
            <a:extLst>
              <a:ext uri="{FF2B5EF4-FFF2-40B4-BE49-F238E27FC236}">
                <a16:creationId xmlns:a16="http://schemas.microsoft.com/office/drawing/2014/main" id="{86BEA250-B8B9-26C1-703D-57938B58B99D}"/>
              </a:ext>
            </a:extLst>
          </p:cNvPr>
          <p:cNvSpPr txBox="1"/>
          <p:nvPr/>
        </p:nvSpPr>
        <p:spPr>
          <a:xfrm>
            <a:off x="0" y="3347062"/>
            <a:ext cx="4576712" cy="1107996"/>
          </a:xfrm>
          <a:prstGeom prst="rect">
            <a:avLst/>
          </a:prstGeom>
          <a:noFill/>
        </p:spPr>
        <p:txBody>
          <a:bodyPr wrap="square">
            <a:spAutoFit/>
          </a:bodyPr>
          <a:lstStyle/>
          <a:p>
            <a:r>
              <a:rPr lang="en-US" sz="2400" b="0" i="0" dirty="0">
                <a:solidFill>
                  <a:srgbClr val="FF0000"/>
                </a:solidFill>
                <a:effectLst/>
                <a:latin typeface="TimesNewRomanPSMT"/>
              </a:rPr>
              <a:t>The two pressure angles are related thus:</a:t>
            </a:r>
            <a:r>
              <a:rPr lang="en-US" sz="2400" dirty="0">
                <a:solidFill>
                  <a:srgbClr val="FF0000"/>
                </a:solidFill>
              </a:rPr>
              <a:t> </a:t>
            </a:r>
            <a:br>
              <a:rPr lang="en-US" dirty="0"/>
            </a:br>
            <a:endParaRPr lang="en-IN" dirty="0"/>
          </a:p>
        </p:txBody>
      </p:sp>
      <p:pic>
        <p:nvPicPr>
          <p:cNvPr id="19" name="Picture 18">
            <a:extLst>
              <a:ext uri="{FF2B5EF4-FFF2-40B4-BE49-F238E27FC236}">
                <a16:creationId xmlns:a16="http://schemas.microsoft.com/office/drawing/2014/main" id="{A2EC0251-72EC-0E49-73FC-6882A44B7F2D}"/>
              </a:ext>
            </a:extLst>
          </p:cNvPr>
          <p:cNvPicPr>
            <a:picLocks noChangeAspect="1"/>
          </p:cNvPicPr>
          <p:nvPr/>
        </p:nvPicPr>
        <p:blipFill>
          <a:blip r:embed="rId4"/>
          <a:stretch>
            <a:fillRect/>
          </a:stretch>
        </p:blipFill>
        <p:spPr>
          <a:xfrm>
            <a:off x="457200" y="4350133"/>
            <a:ext cx="2575783" cy="624894"/>
          </a:xfrm>
          <a:prstGeom prst="rect">
            <a:avLst/>
          </a:prstGeom>
        </p:spPr>
      </p:pic>
    </p:spTree>
    <p:extLst>
      <p:ext uri="{BB962C8B-B14F-4D97-AF65-F5344CB8AC3E}">
        <p14:creationId xmlns:p14="http://schemas.microsoft.com/office/powerpoint/2010/main" val="2745098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F3F623FA-9B15-77A0-3BA0-B6D5684C0925}"/>
              </a:ext>
            </a:extLst>
          </p:cNvPr>
          <p:cNvSpPr>
            <a:spLocks noChangeArrowheads="1"/>
          </p:cNvSpPr>
          <p:nvPr/>
        </p:nvSpPr>
        <p:spPr bwMode="auto">
          <a:xfrm>
            <a:off x="0" y="0"/>
            <a:ext cx="9144000" cy="763588"/>
          </a:xfrm>
          <a:prstGeom prst="rect">
            <a:avLst/>
          </a:prstGeom>
          <a:solidFill>
            <a:srgbClr val="0000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2400" b="1">
                <a:solidFill>
                  <a:schemeClr val="bg1"/>
                </a:solidFill>
              </a:rPr>
              <a:t> </a:t>
            </a:r>
            <a:endParaRPr lang="en-US" altLang="en-US" sz="2400" b="1">
              <a:solidFill>
                <a:schemeClr val="bg1"/>
              </a:solidFill>
              <a:latin typeface="Cambria" panose="02040503050406030204" pitchFamily="18" charset="0"/>
            </a:endParaRPr>
          </a:p>
        </p:txBody>
      </p:sp>
      <p:sp>
        <p:nvSpPr>
          <p:cNvPr id="5" name="Text Box 5">
            <a:extLst>
              <a:ext uri="{FF2B5EF4-FFF2-40B4-BE49-F238E27FC236}">
                <a16:creationId xmlns:a16="http://schemas.microsoft.com/office/drawing/2014/main" id="{EF6C804A-602A-BDFD-D00B-2CFB47F39D8D}"/>
              </a:ext>
            </a:extLst>
          </p:cNvPr>
          <p:cNvSpPr txBox="1">
            <a:spLocks noChangeArrowheads="1"/>
          </p:cNvSpPr>
          <p:nvPr/>
        </p:nvSpPr>
        <p:spPr bwMode="auto">
          <a:xfrm>
            <a:off x="2143125" y="150813"/>
            <a:ext cx="5181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buFontTx/>
              <a:buNone/>
            </a:pPr>
            <a:r>
              <a:rPr lang="en-US" altLang="en-US" sz="2400" b="1" dirty="0">
                <a:solidFill>
                  <a:schemeClr val="bg1"/>
                </a:solidFill>
                <a:latin typeface="Cambria" panose="02040503050406030204" pitchFamily="18" charset="0"/>
                <a:cs typeface="Times New Roman" panose="02020603050405020304" pitchFamily="18" charset="0"/>
              </a:rPr>
              <a:t> </a:t>
            </a:r>
            <a:r>
              <a:rPr lang="en-US" altLang="en-US" sz="2800" b="1" dirty="0">
                <a:solidFill>
                  <a:schemeClr val="bg1"/>
                </a:solidFill>
                <a:latin typeface="Cambria" panose="02040503050406030204" pitchFamily="18" charset="0"/>
                <a:cs typeface="Times New Roman" panose="02020603050405020304" pitchFamily="18" charset="0"/>
              </a:rPr>
              <a:t>Helical Gears</a:t>
            </a:r>
          </a:p>
        </p:txBody>
      </p:sp>
      <p:sp>
        <p:nvSpPr>
          <p:cNvPr id="7" name="TextBox 6">
            <a:extLst>
              <a:ext uri="{FF2B5EF4-FFF2-40B4-BE49-F238E27FC236}">
                <a16:creationId xmlns:a16="http://schemas.microsoft.com/office/drawing/2014/main" id="{FB5C9AEC-8AA0-1E13-90AF-3300EC564CA3}"/>
              </a:ext>
            </a:extLst>
          </p:cNvPr>
          <p:cNvSpPr txBox="1"/>
          <p:nvPr/>
        </p:nvSpPr>
        <p:spPr>
          <a:xfrm>
            <a:off x="152400" y="914400"/>
            <a:ext cx="4419600" cy="468077"/>
          </a:xfrm>
          <a:prstGeom prst="rect">
            <a:avLst/>
          </a:prstGeom>
          <a:noFill/>
        </p:spPr>
        <p:txBody>
          <a:bodyPr wrap="square">
            <a:spAutoFit/>
          </a:bodyPr>
          <a:lstStyle/>
          <a:p>
            <a:pPr>
              <a:lnSpc>
                <a:spcPct val="107000"/>
              </a:lnSpc>
              <a:spcAft>
                <a:spcPts val="800"/>
              </a:spcAft>
            </a:pPr>
            <a:r>
              <a:rPr lang="en-IN" sz="2400" b="0" i="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Virtual number of teeth</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46C81459-1EF4-5D77-CF89-AB8141520EF2}"/>
              </a:ext>
            </a:extLst>
          </p:cNvPr>
          <p:cNvPicPr>
            <a:picLocks noChangeAspect="1"/>
          </p:cNvPicPr>
          <p:nvPr/>
        </p:nvPicPr>
        <p:blipFill>
          <a:blip r:embed="rId2"/>
          <a:stretch>
            <a:fillRect/>
          </a:stretch>
        </p:blipFill>
        <p:spPr>
          <a:xfrm>
            <a:off x="3733800" y="763588"/>
            <a:ext cx="2142130" cy="1065212"/>
          </a:xfrm>
          <a:prstGeom prst="rect">
            <a:avLst/>
          </a:prstGeom>
        </p:spPr>
      </p:pic>
      <p:pic>
        <p:nvPicPr>
          <p:cNvPr id="11" name="Picture 10">
            <a:extLst>
              <a:ext uri="{FF2B5EF4-FFF2-40B4-BE49-F238E27FC236}">
                <a16:creationId xmlns:a16="http://schemas.microsoft.com/office/drawing/2014/main" id="{C245897C-A11F-0D39-230A-EC489A918C6C}"/>
              </a:ext>
            </a:extLst>
          </p:cNvPr>
          <p:cNvPicPr>
            <a:picLocks noChangeAspect="1"/>
          </p:cNvPicPr>
          <p:nvPr/>
        </p:nvPicPr>
        <p:blipFill>
          <a:blip r:embed="rId3"/>
          <a:stretch>
            <a:fillRect/>
          </a:stretch>
        </p:blipFill>
        <p:spPr>
          <a:xfrm>
            <a:off x="2150195" y="1828800"/>
            <a:ext cx="6911939" cy="4465707"/>
          </a:xfrm>
          <a:prstGeom prst="rect">
            <a:avLst/>
          </a:prstGeom>
        </p:spPr>
      </p:pic>
      <p:pic>
        <p:nvPicPr>
          <p:cNvPr id="13" name="Picture 12">
            <a:extLst>
              <a:ext uri="{FF2B5EF4-FFF2-40B4-BE49-F238E27FC236}">
                <a16:creationId xmlns:a16="http://schemas.microsoft.com/office/drawing/2014/main" id="{5BFF812D-E79F-66C2-07ED-16FF20BCD6CD}"/>
              </a:ext>
            </a:extLst>
          </p:cNvPr>
          <p:cNvPicPr>
            <a:picLocks noChangeAspect="1"/>
          </p:cNvPicPr>
          <p:nvPr/>
        </p:nvPicPr>
        <p:blipFill>
          <a:blip r:embed="rId4"/>
          <a:stretch>
            <a:fillRect/>
          </a:stretch>
        </p:blipFill>
        <p:spPr>
          <a:xfrm>
            <a:off x="81866" y="4419600"/>
            <a:ext cx="4207935" cy="1066800"/>
          </a:xfrm>
          <a:prstGeom prst="rect">
            <a:avLst/>
          </a:prstGeom>
        </p:spPr>
      </p:pic>
    </p:spTree>
    <p:extLst>
      <p:ext uri="{BB962C8B-B14F-4D97-AF65-F5344CB8AC3E}">
        <p14:creationId xmlns:p14="http://schemas.microsoft.com/office/powerpoint/2010/main" val="2106662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81B6B4E1-2C41-27FE-175C-06F5392794AF}"/>
              </a:ext>
            </a:extLst>
          </p:cNvPr>
          <p:cNvSpPr>
            <a:spLocks noChangeArrowheads="1"/>
          </p:cNvSpPr>
          <p:nvPr/>
        </p:nvSpPr>
        <p:spPr bwMode="auto">
          <a:xfrm>
            <a:off x="0" y="0"/>
            <a:ext cx="9144000" cy="763588"/>
          </a:xfrm>
          <a:prstGeom prst="rect">
            <a:avLst/>
          </a:prstGeom>
          <a:solidFill>
            <a:srgbClr val="0000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2400" b="1" dirty="0">
                <a:solidFill>
                  <a:schemeClr val="bg1"/>
                </a:solidFill>
              </a:rPr>
              <a:t> </a:t>
            </a:r>
            <a:endParaRPr lang="en-US" altLang="en-US" sz="2400" b="1" dirty="0">
              <a:solidFill>
                <a:schemeClr val="bg1"/>
              </a:solidFill>
              <a:latin typeface="Cambria" panose="02040503050406030204" pitchFamily="18" charset="0"/>
            </a:endParaRPr>
          </a:p>
        </p:txBody>
      </p:sp>
      <p:sp>
        <p:nvSpPr>
          <p:cNvPr id="5" name="Text Box 5">
            <a:extLst>
              <a:ext uri="{FF2B5EF4-FFF2-40B4-BE49-F238E27FC236}">
                <a16:creationId xmlns:a16="http://schemas.microsoft.com/office/drawing/2014/main" id="{210B2867-BC6A-4C41-1AF5-0D2874DD86E4}"/>
              </a:ext>
            </a:extLst>
          </p:cNvPr>
          <p:cNvSpPr txBox="1">
            <a:spLocks noChangeArrowheads="1"/>
          </p:cNvSpPr>
          <p:nvPr/>
        </p:nvSpPr>
        <p:spPr bwMode="auto">
          <a:xfrm>
            <a:off x="2143125" y="150813"/>
            <a:ext cx="5181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buFontTx/>
              <a:buNone/>
            </a:pPr>
            <a:r>
              <a:rPr lang="en-US" altLang="en-US" sz="2400" b="1" dirty="0">
                <a:solidFill>
                  <a:schemeClr val="bg1"/>
                </a:solidFill>
                <a:latin typeface="Cambria" panose="02040503050406030204" pitchFamily="18" charset="0"/>
                <a:cs typeface="Times New Roman" panose="02020603050405020304" pitchFamily="18" charset="0"/>
              </a:rPr>
              <a:t> </a:t>
            </a:r>
            <a:r>
              <a:rPr lang="en-US" altLang="en-US" sz="2800" b="1" dirty="0">
                <a:solidFill>
                  <a:schemeClr val="bg1"/>
                </a:solidFill>
                <a:latin typeface="Cambria" panose="02040503050406030204" pitchFamily="18" charset="0"/>
                <a:cs typeface="Times New Roman" panose="02020603050405020304" pitchFamily="18" charset="0"/>
              </a:rPr>
              <a:t>Helical Gears</a:t>
            </a:r>
          </a:p>
        </p:txBody>
      </p:sp>
      <p:sp>
        <p:nvSpPr>
          <p:cNvPr id="6" name="TextBox 5">
            <a:extLst>
              <a:ext uri="{FF2B5EF4-FFF2-40B4-BE49-F238E27FC236}">
                <a16:creationId xmlns:a16="http://schemas.microsoft.com/office/drawing/2014/main" id="{D94E767D-3128-2C2E-64E5-798CF03BDC6B}"/>
              </a:ext>
            </a:extLst>
          </p:cNvPr>
          <p:cNvSpPr txBox="1"/>
          <p:nvPr/>
        </p:nvSpPr>
        <p:spPr>
          <a:xfrm>
            <a:off x="152400" y="902617"/>
            <a:ext cx="8915399" cy="4209101"/>
          </a:xfrm>
          <a:prstGeom prst="rect">
            <a:avLst/>
          </a:prstGeom>
          <a:noFill/>
        </p:spPr>
        <p:txBody>
          <a:bodyPr wrap="square">
            <a:spAutoFit/>
          </a:bodyPr>
          <a:lstStyle/>
          <a:p>
            <a:pPr algn="just">
              <a:lnSpc>
                <a:spcPct val="107000"/>
              </a:lnSpc>
              <a:spcAft>
                <a:spcPts val="800"/>
              </a:spcAf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 pair of helical gears transmits 37.5kW at 1750 rpm. The speed reduction ratio is 4.25 and the helix angle is 15</a:t>
            </a:r>
            <a:r>
              <a:rPr lang="en-IN" sz="2800" kern="100" baseline="30000" dirty="0">
                <a:effectLst/>
                <a:latin typeface="Times New Roman" panose="02020603050405020304" pitchFamily="18" charset="0"/>
                <a:ea typeface="Calibri" panose="020F0502020204030204" pitchFamily="34" charset="0"/>
                <a:cs typeface="Times New Roman" panose="02020603050405020304" pitchFamily="18" charset="0"/>
              </a:rPr>
              <a:t>o</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The service is continuous and the teeth are 20</a:t>
            </a:r>
            <a:r>
              <a:rPr lang="en-IN" sz="2800" kern="100" baseline="30000" dirty="0">
                <a:effectLst/>
                <a:latin typeface="Times New Roman" panose="02020603050405020304" pitchFamily="18" charset="0"/>
                <a:ea typeface="Calibri" panose="020F0502020204030204" pitchFamily="34" charset="0"/>
                <a:cs typeface="Times New Roman" panose="02020603050405020304" pitchFamily="18" charset="0"/>
              </a:rPr>
              <a:t>o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FD in the normal plane. The number of teeth of the pinion is 20. Assume that gears made of case-hardened alloy steel. Design the drive. Both the gears are made of same materials. The life of the gear is 10,000 hrs. The gear drive is a closed type. The Rockwell hardness of the material is 55 HRC and HB&gt;350. Take E=215GPa,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IN" sz="2800" kern="100" baseline="-25000" dirty="0">
                <a:effectLst/>
                <a:latin typeface="Times New Roman" panose="02020603050405020304" pitchFamily="18" charset="0"/>
                <a:ea typeface="Calibri" panose="020F0502020204030204" pitchFamily="34" charset="0"/>
                <a:cs typeface="Times New Roman" panose="02020603050405020304" pitchFamily="18" charset="0"/>
              </a:rPr>
              <a:t>b</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=270 N/mm</a:t>
            </a:r>
            <a:r>
              <a:rPr lang="en-IN" sz="2800" kern="1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IN" sz="2800" kern="100" baseline="-25000" dirty="0">
                <a:effectLst/>
                <a:latin typeface="Times New Roman" panose="02020603050405020304" pitchFamily="18" charset="0"/>
                <a:ea typeface="Calibri" panose="020F0502020204030204" pitchFamily="34" charset="0"/>
                <a:cs typeface="Times New Roman" panose="02020603050405020304" pitchFamily="18" charset="0"/>
              </a:rPr>
              <a:t>c</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=901 N/mm</a:t>
            </a:r>
            <a:r>
              <a:rPr lang="en-IN" sz="2800" kern="100" baseline="300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61208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8C5A6D4-8F6E-82F2-7586-E3F4C3E992DB}"/>
              </a:ext>
            </a:extLst>
          </p:cNvPr>
          <p:cNvSpPr>
            <a:spLocks noGrp="1"/>
          </p:cNvSpPr>
          <p:nvPr>
            <p:ph type="title"/>
          </p:nvPr>
        </p:nvSpPr>
        <p:spPr>
          <a:xfrm>
            <a:off x="-20782" y="0"/>
            <a:ext cx="9164782" cy="928254"/>
          </a:xfrm>
          <a:solidFill>
            <a:srgbClr val="0000FF"/>
          </a:solidFill>
        </p:spPr>
        <p:txBody>
          <a:bodyPr>
            <a:normAutofit/>
          </a:bodyPr>
          <a:lstStyle/>
          <a:p>
            <a:r>
              <a:rPr lang="en-US" sz="3200" b="1" dirty="0">
                <a:solidFill>
                  <a:srgbClr val="FFFFFF"/>
                </a:solidFill>
                <a:latin typeface="Cambria" pitchFamily="18" charset="0"/>
              </a:rPr>
              <a:t>Classification of Gears</a:t>
            </a:r>
          </a:p>
        </p:txBody>
      </p:sp>
      <p:pic>
        <p:nvPicPr>
          <p:cNvPr id="10" name="Picture 9">
            <a:extLst>
              <a:ext uri="{FF2B5EF4-FFF2-40B4-BE49-F238E27FC236}">
                <a16:creationId xmlns:a16="http://schemas.microsoft.com/office/drawing/2014/main" id="{3FB6BF3E-82F4-ED58-A7F1-FFB4D8778108}"/>
              </a:ext>
            </a:extLst>
          </p:cNvPr>
          <p:cNvPicPr>
            <a:picLocks noChangeAspect="1"/>
          </p:cNvPicPr>
          <p:nvPr/>
        </p:nvPicPr>
        <p:blipFill>
          <a:blip r:embed="rId2"/>
          <a:stretch>
            <a:fillRect/>
          </a:stretch>
        </p:blipFill>
        <p:spPr>
          <a:xfrm>
            <a:off x="5921530" y="1221432"/>
            <a:ext cx="3139200" cy="2283768"/>
          </a:xfrm>
          <a:prstGeom prst="rect">
            <a:avLst/>
          </a:prstGeom>
        </p:spPr>
      </p:pic>
      <p:sp>
        <p:nvSpPr>
          <p:cNvPr id="11" name="TextBox 10">
            <a:extLst>
              <a:ext uri="{FF2B5EF4-FFF2-40B4-BE49-F238E27FC236}">
                <a16:creationId xmlns:a16="http://schemas.microsoft.com/office/drawing/2014/main" id="{1784212C-8778-4C0E-B818-FC8A1C11BE08}"/>
              </a:ext>
            </a:extLst>
          </p:cNvPr>
          <p:cNvSpPr txBox="1"/>
          <p:nvPr/>
        </p:nvSpPr>
        <p:spPr>
          <a:xfrm>
            <a:off x="0" y="1028699"/>
            <a:ext cx="4419600" cy="461665"/>
          </a:xfrm>
          <a:prstGeom prst="rect">
            <a:avLst/>
          </a:prstGeom>
          <a:noFill/>
        </p:spPr>
        <p:txBody>
          <a:bodyPr wrap="square">
            <a:spAutoFit/>
          </a:bodyPr>
          <a:lstStyle/>
          <a:p>
            <a:r>
              <a:rPr lang="en-US" sz="2400" b="1" i="0" dirty="0">
                <a:solidFill>
                  <a:srgbClr val="FF0000"/>
                </a:solidFill>
                <a:effectLst/>
                <a:latin typeface="Times New Roman" panose="02020603050405020304" pitchFamily="18" charset="0"/>
                <a:cs typeface="Times New Roman" panose="02020603050405020304" pitchFamily="18" charset="0"/>
              </a:rPr>
              <a:t>(</a:t>
            </a:r>
            <a:r>
              <a:rPr lang="en-US" sz="2400" b="1" i="0" dirty="0" err="1">
                <a:solidFill>
                  <a:srgbClr val="FF0000"/>
                </a:solidFill>
                <a:effectLst/>
                <a:latin typeface="Times New Roman" panose="02020603050405020304" pitchFamily="18" charset="0"/>
                <a:cs typeface="Times New Roman" panose="02020603050405020304" pitchFamily="18" charset="0"/>
              </a:rPr>
              <a:t>i</a:t>
            </a:r>
            <a:r>
              <a:rPr lang="en-US" sz="2400" b="1" i="0" dirty="0">
                <a:solidFill>
                  <a:srgbClr val="FF0000"/>
                </a:solidFill>
                <a:effectLst/>
                <a:latin typeface="Times New Roman" panose="02020603050405020304" pitchFamily="18" charset="0"/>
                <a:cs typeface="Times New Roman" panose="02020603050405020304" pitchFamily="18" charset="0"/>
              </a:rPr>
              <a:t>) Spur Gear</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C8B225C-66B8-0DD2-801E-1C8553C33C51}"/>
              </a:ext>
            </a:extLst>
          </p:cNvPr>
          <p:cNvSpPr txBox="1"/>
          <p:nvPr/>
        </p:nvSpPr>
        <p:spPr>
          <a:xfrm>
            <a:off x="103695" y="1621446"/>
            <a:ext cx="5824905" cy="4154984"/>
          </a:xfrm>
          <a:prstGeom prst="rect">
            <a:avLst/>
          </a:prstGeom>
          <a:noFill/>
        </p:spPr>
        <p:txBody>
          <a:bodyPr wrap="square">
            <a:spAutoFit/>
          </a:bodyPr>
          <a:lstStyle/>
          <a:p>
            <a:pPr marL="342900" indent="-342900" algn="just">
              <a:buFont typeface="Wingdings" panose="05000000000000000000" pitchFamily="2" charset="2"/>
              <a:buChar char="Ø"/>
            </a:pPr>
            <a:r>
              <a:rPr lang="en-US" sz="2400" b="0" i="0" dirty="0">
                <a:solidFill>
                  <a:srgbClr val="0000FF"/>
                </a:solidFill>
                <a:effectLst/>
                <a:latin typeface="Times New Roman" panose="02020603050405020304" pitchFamily="18" charset="0"/>
                <a:cs typeface="Times New Roman" panose="02020603050405020304" pitchFamily="18" charset="0"/>
              </a:rPr>
              <a:t>Spur gears belong to the parallel shaft gear group and are cylindrical gears with a tooth line which is straight and parallel to the shaft. </a:t>
            </a:r>
          </a:p>
          <a:p>
            <a:pPr marL="342900" indent="-342900" algn="just">
              <a:buFont typeface="Wingdings" panose="05000000000000000000" pitchFamily="2" charset="2"/>
              <a:buChar char="Ø"/>
            </a:pPr>
            <a:endParaRPr lang="en-US" sz="2400" dirty="0">
              <a:solidFill>
                <a:srgbClr val="333333"/>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0" i="0" dirty="0">
                <a:solidFill>
                  <a:srgbClr val="FF0000"/>
                </a:solidFill>
                <a:effectLst/>
                <a:latin typeface="Times New Roman" panose="02020603050405020304" pitchFamily="18" charset="0"/>
                <a:cs typeface="Times New Roman" panose="02020603050405020304" pitchFamily="18" charset="0"/>
              </a:rPr>
              <a:t>Spur gears are the most widely used gears that can achieve high accuracy with relatively easy production processes.</a:t>
            </a:r>
          </a:p>
          <a:p>
            <a:pPr marL="342900" indent="-342900" algn="just">
              <a:buFont typeface="Wingdings" panose="05000000000000000000" pitchFamily="2" charset="2"/>
              <a:buChar char="Ø"/>
            </a:pPr>
            <a:endParaRPr lang="en-US" sz="2400" b="0" i="0" dirty="0">
              <a:solidFill>
                <a:srgbClr val="333333"/>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0" i="0" dirty="0">
                <a:solidFill>
                  <a:srgbClr val="0000FF"/>
                </a:solidFill>
                <a:effectLst/>
                <a:latin typeface="Times New Roman" panose="02020603050405020304" pitchFamily="18" charset="0"/>
                <a:cs typeface="Times New Roman" panose="02020603050405020304" pitchFamily="18" charset="0"/>
              </a:rPr>
              <a:t>The larger of the meshing pair is called the gear and smaller is called the pinion.</a:t>
            </a:r>
            <a:endParaRPr lang="en-IN" sz="2400" dirty="0">
              <a:solidFill>
                <a:srgbClr val="0000FF"/>
              </a:solidFill>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AF9B23CB-6DA6-965D-D588-3A88191D7C49}"/>
              </a:ext>
            </a:extLst>
          </p:cNvPr>
          <p:cNvPicPr>
            <a:picLocks noChangeAspect="1"/>
          </p:cNvPicPr>
          <p:nvPr/>
        </p:nvPicPr>
        <p:blipFill>
          <a:blip r:embed="rId3"/>
          <a:stretch>
            <a:fillRect/>
          </a:stretch>
        </p:blipFill>
        <p:spPr>
          <a:xfrm>
            <a:off x="6096000" y="3498931"/>
            <a:ext cx="2804262" cy="2825669"/>
          </a:xfrm>
          <a:prstGeom prst="rect">
            <a:avLst/>
          </a:prstGeom>
        </p:spPr>
      </p:pic>
    </p:spTree>
    <p:extLst>
      <p:ext uri="{BB962C8B-B14F-4D97-AF65-F5344CB8AC3E}">
        <p14:creationId xmlns:p14="http://schemas.microsoft.com/office/powerpoint/2010/main" val="2286960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984A5C0-17FC-AF5C-79B5-23B9EE8CDB85}"/>
              </a:ext>
            </a:extLst>
          </p:cNvPr>
          <p:cNvSpPr>
            <a:spLocks noGrp="1"/>
          </p:cNvSpPr>
          <p:nvPr>
            <p:ph type="title"/>
          </p:nvPr>
        </p:nvSpPr>
        <p:spPr>
          <a:xfrm>
            <a:off x="-20782" y="0"/>
            <a:ext cx="9164782" cy="928254"/>
          </a:xfrm>
          <a:solidFill>
            <a:srgbClr val="0000FF"/>
          </a:solidFill>
        </p:spPr>
        <p:txBody>
          <a:bodyPr>
            <a:normAutofit/>
          </a:bodyPr>
          <a:lstStyle/>
          <a:p>
            <a:r>
              <a:rPr lang="en-US" sz="3200" b="1" dirty="0">
                <a:solidFill>
                  <a:srgbClr val="FFFFFF"/>
                </a:solidFill>
                <a:latin typeface="Cambria" pitchFamily="18" charset="0"/>
              </a:rPr>
              <a:t>Classification of Gears</a:t>
            </a:r>
          </a:p>
        </p:txBody>
      </p:sp>
      <p:sp>
        <p:nvSpPr>
          <p:cNvPr id="17" name="TextBox 16">
            <a:extLst>
              <a:ext uri="{FF2B5EF4-FFF2-40B4-BE49-F238E27FC236}">
                <a16:creationId xmlns:a16="http://schemas.microsoft.com/office/drawing/2014/main" id="{07F91C0F-4D0D-1087-A49D-1D707F97B560}"/>
              </a:ext>
            </a:extLst>
          </p:cNvPr>
          <p:cNvSpPr txBox="1"/>
          <p:nvPr/>
        </p:nvSpPr>
        <p:spPr>
          <a:xfrm>
            <a:off x="152400" y="928254"/>
            <a:ext cx="4581426" cy="461665"/>
          </a:xfrm>
          <a:prstGeom prst="rect">
            <a:avLst/>
          </a:prstGeom>
          <a:noFill/>
        </p:spPr>
        <p:txBody>
          <a:bodyPr wrap="square">
            <a:spAutoFit/>
          </a:bodyPr>
          <a:lstStyle/>
          <a:p>
            <a:pPr algn="l"/>
            <a:r>
              <a:rPr lang="en-IN" sz="2400" b="1" dirty="0">
                <a:solidFill>
                  <a:srgbClr val="FF0000"/>
                </a:solidFill>
                <a:latin typeface="Times New Roman" panose="02020603050405020304" pitchFamily="18" charset="0"/>
                <a:cs typeface="Times New Roman" panose="02020603050405020304" pitchFamily="18" charset="0"/>
              </a:rPr>
              <a:t>(ii) Helical Gear</a:t>
            </a:r>
            <a:endParaRPr lang="en-IN" sz="2400" b="1" i="0" dirty="0">
              <a:solidFill>
                <a:srgbClr val="FF0000"/>
              </a:solidFill>
              <a:effectLst/>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50C3ABE7-E2CF-447E-99B7-B67A8F5B92C3}"/>
              </a:ext>
            </a:extLst>
          </p:cNvPr>
          <p:cNvSpPr txBox="1"/>
          <p:nvPr/>
        </p:nvSpPr>
        <p:spPr>
          <a:xfrm>
            <a:off x="176752" y="1389919"/>
            <a:ext cx="8967247" cy="830997"/>
          </a:xfrm>
          <a:prstGeom prst="rect">
            <a:avLst/>
          </a:prstGeom>
          <a:noFill/>
        </p:spPr>
        <p:txBody>
          <a:bodyPr wrap="square">
            <a:spAutoFit/>
          </a:bodyPr>
          <a:lstStyle/>
          <a:p>
            <a:pPr marL="285750" indent="-285750">
              <a:buFont typeface="Wingdings" panose="05000000000000000000" pitchFamily="2" charset="2"/>
              <a:buChar char="Ø"/>
            </a:pPr>
            <a:r>
              <a:rPr lang="en-US" sz="2400" b="0" i="0" dirty="0">
                <a:solidFill>
                  <a:srgbClr val="0000FF"/>
                </a:solidFill>
                <a:effectLst/>
                <a:latin typeface="Times New Roman" panose="02020603050405020304" pitchFamily="18" charset="0"/>
                <a:cs typeface="Times New Roman" panose="02020603050405020304" pitchFamily="18" charset="0"/>
              </a:rPr>
              <a:t>Helical gears are used with parallel shafts similar to spur gears and teeth are inclined to the tooth axis.</a:t>
            </a:r>
            <a:endParaRPr lang="en-IN" sz="2400" dirty="0">
              <a:solidFill>
                <a:srgbClr val="0000FF"/>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3A2552D1-7A4D-D45F-3868-90B03C9CC4F9}"/>
              </a:ext>
            </a:extLst>
          </p:cNvPr>
          <p:cNvSpPr txBox="1"/>
          <p:nvPr/>
        </p:nvSpPr>
        <p:spPr>
          <a:xfrm>
            <a:off x="146901" y="2318173"/>
            <a:ext cx="8967247" cy="1200329"/>
          </a:xfrm>
          <a:prstGeom prst="rect">
            <a:avLst/>
          </a:prstGeom>
          <a:noFill/>
        </p:spPr>
        <p:txBody>
          <a:bodyPr wrap="square">
            <a:spAutoFit/>
          </a:bodyPr>
          <a:lstStyle/>
          <a:p>
            <a:pPr marL="342900" indent="-342900" algn="just">
              <a:buFont typeface="Wingdings" panose="05000000000000000000" pitchFamily="2" charset="2"/>
              <a:buChar char="Ø"/>
            </a:pPr>
            <a:r>
              <a:rPr lang="en-US" sz="2400" b="0" i="0" dirty="0">
                <a:solidFill>
                  <a:srgbClr val="FF0000"/>
                </a:solidFill>
                <a:effectLst/>
                <a:latin typeface="Times New Roman" panose="02020603050405020304" pitchFamily="18" charset="0"/>
                <a:cs typeface="Times New Roman" panose="02020603050405020304" pitchFamily="18" charset="0"/>
              </a:rPr>
              <a:t>They have better teeth meshing than spur gears and have superior quietness and can transmit higher loads, making them suitable for high speed applications. </a:t>
            </a:r>
          </a:p>
        </p:txBody>
      </p:sp>
      <p:pic>
        <p:nvPicPr>
          <p:cNvPr id="22" name="Picture 21">
            <a:extLst>
              <a:ext uri="{FF2B5EF4-FFF2-40B4-BE49-F238E27FC236}">
                <a16:creationId xmlns:a16="http://schemas.microsoft.com/office/drawing/2014/main" id="{D2FE4718-950D-F2D0-B5B8-FA515C2AAC94}"/>
              </a:ext>
            </a:extLst>
          </p:cNvPr>
          <p:cNvPicPr>
            <a:picLocks noChangeAspect="1"/>
          </p:cNvPicPr>
          <p:nvPr/>
        </p:nvPicPr>
        <p:blipFill>
          <a:blip r:embed="rId2"/>
          <a:stretch>
            <a:fillRect/>
          </a:stretch>
        </p:blipFill>
        <p:spPr>
          <a:xfrm>
            <a:off x="2801236" y="3685305"/>
            <a:ext cx="3520745" cy="2446232"/>
          </a:xfrm>
          <a:prstGeom prst="rect">
            <a:avLst/>
          </a:prstGeom>
        </p:spPr>
      </p:pic>
    </p:spTree>
    <p:extLst>
      <p:ext uri="{BB962C8B-B14F-4D97-AF65-F5344CB8AC3E}">
        <p14:creationId xmlns:p14="http://schemas.microsoft.com/office/powerpoint/2010/main" val="3218380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901869D-1A1A-A8EC-A4A2-6E511BCC64CB}"/>
              </a:ext>
            </a:extLst>
          </p:cNvPr>
          <p:cNvSpPr>
            <a:spLocks noGrp="1"/>
          </p:cNvSpPr>
          <p:nvPr>
            <p:ph type="title"/>
          </p:nvPr>
        </p:nvSpPr>
        <p:spPr>
          <a:xfrm>
            <a:off x="-20782" y="0"/>
            <a:ext cx="9164782" cy="928254"/>
          </a:xfrm>
          <a:solidFill>
            <a:srgbClr val="0000FF"/>
          </a:solidFill>
        </p:spPr>
        <p:txBody>
          <a:bodyPr>
            <a:normAutofit/>
          </a:bodyPr>
          <a:lstStyle/>
          <a:p>
            <a:r>
              <a:rPr lang="en-US" sz="3200" b="1" dirty="0">
                <a:solidFill>
                  <a:srgbClr val="FFFFFF"/>
                </a:solidFill>
                <a:latin typeface="Cambria" pitchFamily="18" charset="0"/>
              </a:rPr>
              <a:t>Classification of Gears</a:t>
            </a:r>
          </a:p>
        </p:txBody>
      </p:sp>
      <p:sp>
        <p:nvSpPr>
          <p:cNvPr id="12" name="TextBox 11">
            <a:extLst>
              <a:ext uri="{FF2B5EF4-FFF2-40B4-BE49-F238E27FC236}">
                <a16:creationId xmlns:a16="http://schemas.microsoft.com/office/drawing/2014/main" id="{FA2AB2C9-F1E8-CEF8-408E-D27B105B0724}"/>
              </a:ext>
            </a:extLst>
          </p:cNvPr>
          <p:cNvSpPr txBox="1"/>
          <p:nvPr/>
        </p:nvSpPr>
        <p:spPr>
          <a:xfrm>
            <a:off x="152400" y="928254"/>
            <a:ext cx="8763000" cy="2954655"/>
          </a:xfrm>
          <a:prstGeom prst="rect">
            <a:avLst/>
          </a:prstGeom>
          <a:noFill/>
        </p:spPr>
        <p:txBody>
          <a:bodyPr wrap="square">
            <a:spAutoFit/>
          </a:bodyPr>
          <a:lstStyle/>
          <a:p>
            <a:pPr marL="342900" indent="-342900" algn="just">
              <a:buFont typeface="Wingdings" panose="05000000000000000000" pitchFamily="2" charset="2"/>
              <a:buChar char="Ø"/>
            </a:pPr>
            <a:endParaRPr lang="en-US" sz="1800" b="0" i="0" dirty="0">
              <a:solidFill>
                <a:srgbClr val="FF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0" i="0" dirty="0">
                <a:solidFill>
                  <a:srgbClr val="0000FF"/>
                </a:solidFill>
                <a:effectLst/>
                <a:latin typeface="Times New Roman" panose="02020603050405020304" pitchFamily="18" charset="0"/>
                <a:cs typeface="Times New Roman" panose="02020603050405020304" pitchFamily="18" charset="0"/>
              </a:rPr>
              <a:t>When using helical gears, they create thrust force in the axial direction, necessitating the use of thrust bearings. </a:t>
            </a:r>
          </a:p>
          <a:p>
            <a:pPr marL="342900" indent="-342900" algn="just">
              <a:buFont typeface="Wingdings" panose="05000000000000000000" pitchFamily="2" charset="2"/>
              <a:buChar char="Ø"/>
            </a:pPr>
            <a:endParaRPr lang="en-US" sz="2400" dirty="0">
              <a:solidFill>
                <a:srgbClr val="333333"/>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0" i="0" dirty="0">
                <a:solidFill>
                  <a:srgbClr val="FF0000"/>
                </a:solidFill>
                <a:effectLst/>
                <a:latin typeface="Times New Roman" panose="02020603050405020304" pitchFamily="18" charset="0"/>
                <a:cs typeface="Times New Roman" panose="02020603050405020304" pitchFamily="18" charset="0"/>
              </a:rPr>
              <a:t>Helical gears come with right hand and left hand twist requiring opposite hand gears for a meshing pair.</a:t>
            </a:r>
          </a:p>
          <a:p>
            <a:pPr marL="342900" indent="-342900" algn="just">
              <a:buFont typeface="Wingdings" panose="05000000000000000000" pitchFamily="2" charset="2"/>
              <a:buChar char="Ø"/>
            </a:pPr>
            <a:endParaRPr lang="en-US" sz="2400" dirty="0">
              <a:solidFill>
                <a:srgbClr val="FF000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solidFill>
                  <a:srgbClr val="0000FF"/>
                </a:solidFill>
                <a:latin typeface="Times New Roman" panose="02020603050405020304" pitchFamily="18" charset="0"/>
                <a:cs typeface="Times New Roman" panose="02020603050405020304" pitchFamily="18" charset="0"/>
              </a:rPr>
              <a:t>Double helical gear is called as Herringbone gears</a:t>
            </a:r>
            <a:endParaRPr lang="en-IN" sz="2400" dirty="0">
              <a:solidFill>
                <a:srgbClr val="0000F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9E40A78-4FC0-C66B-5170-AE4943E8C8E7}"/>
              </a:ext>
            </a:extLst>
          </p:cNvPr>
          <p:cNvPicPr>
            <a:picLocks noChangeAspect="1"/>
          </p:cNvPicPr>
          <p:nvPr/>
        </p:nvPicPr>
        <p:blipFill>
          <a:blip r:embed="rId2"/>
          <a:stretch>
            <a:fillRect/>
          </a:stretch>
        </p:blipFill>
        <p:spPr>
          <a:xfrm>
            <a:off x="4038600" y="3882909"/>
            <a:ext cx="1955899" cy="2954656"/>
          </a:xfrm>
          <a:prstGeom prst="rect">
            <a:avLst/>
          </a:prstGeom>
        </p:spPr>
      </p:pic>
    </p:spTree>
    <p:extLst>
      <p:ext uri="{BB962C8B-B14F-4D97-AF65-F5344CB8AC3E}">
        <p14:creationId xmlns:p14="http://schemas.microsoft.com/office/powerpoint/2010/main" val="3026954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420EE2F-DAB7-FB48-FDB7-20BEE287821F}"/>
              </a:ext>
            </a:extLst>
          </p:cNvPr>
          <p:cNvSpPr>
            <a:spLocks noGrp="1"/>
          </p:cNvSpPr>
          <p:nvPr>
            <p:ph type="title"/>
          </p:nvPr>
        </p:nvSpPr>
        <p:spPr>
          <a:xfrm>
            <a:off x="-20782" y="0"/>
            <a:ext cx="9164782" cy="928254"/>
          </a:xfrm>
          <a:solidFill>
            <a:srgbClr val="0000FF"/>
          </a:solidFill>
        </p:spPr>
        <p:txBody>
          <a:bodyPr>
            <a:normAutofit/>
          </a:bodyPr>
          <a:lstStyle/>
          <a:p>
            <a:r>
              <a:rPr lang="en-US" sz="3200" b="1" dirty="0">
                <a:solidFill>
                  <a:srgbClr val="FFFFFF"/>
                </a:solidFill>
                <a:latin typeface="Cambria" pitchFamily="18" charset="0"/>
              </a:rPr>
              <a:t>Classification of Gears</a:t>
            </a:r>
          </a:p>
        </p:txBody>
      </p:sp>
      <p:sp>
        <p:nvSpPr>
          <p:cNvPr id="2" name="TextBox 1">
            <a:extLst>
              <a:ext uri="{FF2B5EF4-FFF2-40B4-BE49-F238E27FC236}">
                <a16:creationId xmlns:a16="http://schemas.microsoft.com/office/drawing/2014/main" id="{ECA70923-8169-047C-73D0-82D0031A9AB3}"/>
              </a:ext>
            </a:extLst>
          </p:cNvPr>
          <p:cNvSpPr txBox="1"/>
          <p:nvPr/>
        </p:nvSpPr>
        <p:spPr>
          <a:xfrm>
            <a:off x="152400" y="928254"/>
            <a:ext cx="4581426" cy="461665"/>
          </a:xfrm>
          <a:prstGeom prst="rect">
            <a:avLst/>
          </a:prstGeom>
          <a:noFill/>
        </p:spPr>
        <p:txBody>
          <a:bodyPr wrap="square">
            <a:spAutoFit/>
          </a:bodyPr>
          <a:lstStyle/>
          <a:p>
            <a:pPr algn="l"/>
            <a:r>
              <a:rPr lang="en-IN" sz="2400" b="1" dirty="0">
                <a:solidFill>
                  <a:srgbClr val="FF0000"/>
                </a:solidFill>
                <a:latin typeface="Times New Roman" panose="02020603050405020304" pitchFamily="18" charset="0"/>
                <a:cs typeface="Times New Roman" panose="02020603050405020304" pitchFamily="18" charset="0"/>
              </a:rPr>
              <a:t>(iii) Rack and Pinion</a:t>
            </a:r>
            <a:endParaRPr lang="en-IN" sz="2400" b="1" i="0" dirty="0">
              <a:solidFill>
                <a:srgbClr val="FF0000"/>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896C8CE-9572-17B5-FBF8-3F54B645D99D}"/>
              </a:ext>
            </a:extLst>
          </p:cNvPr>
          <p:cNvPicPr>
            <a:picLocks noChangeAspect="1"/>
          </p:cNvPicPr>
          <p:nvPr/>
        </p:nvPicPr>
        <p:blipFill>
          <a:blip r:embed="rId2"/>
          <a:stretch>
            <a:fillRect/>
          </a:stretch>
        </p:blipFill>
        <p:spPr>
          <a:xfrm>
            <a:off x="762000" y="1402488"/>
            <a:ext cx="2873035" cy="2673787"/>
          </a:xfrm>
          <a:prstGeom prst="rect">
            <a:avLst/>
          </a:prstGeom>
        </p:spPr>
      </p:pic>
      <p:sp>
        <p:nvSpPr>
          <p:cNvPr id="8" name="TextBox 7">
            <a:extLst>
              <a:ext uri="{FF2B5EF4-FFF2-40B4-BE49-F238E27FC236}">
                <a16:creationId xmlns:a16="http://schemas.microsoft.com/office/drawing/2014/main" id="{0BA818D8-73CF-87B8-0FF8-1017B52D84B9}"/>
              </a:ext>
            </a:extLst>
          </p:cNvPr>
          <p:cNvSpPr txBox="1"/>
          <p:nvPr/>
        </p:nvSpPr>
        <p:spPr>
          <a:xfrm>
            <a:off x="152400" y="4267200"/>
            <a:ext cx="8839200" cy="1200329"/>
          </a:xfrm>
          <a:prstGeom prst="rect">
            <a:avLst/>
          </a:prstGeom>
          <a:noFill/>
        </p:spPr>
        <p:txBody>
          <a:bodyPr wrap="square">
            <a:spAutoFit/>
          </a:bodyPr>
          <a:lstStyle/>
          <a:p>
            <a:pPr marL="285750" indent="-285750" algn="just">
              <a:buFont typeface="Wingdings" panose="05000000000000000000" pitchFamily="2" charset="2"/>
              <a:buChar char="Ø"/>
            </a:pPr>
            <a:r>
              <a:rPr lang="en-US" sz="2400" b="0" i="0" dirty="0">
                <a:solidFill>
                  <a:srgbClr val="0000FF"/>
                </a:solidFill>
                <a:effectLst/>
                <a:latin typeface="Times New Roman" panose="02020603050405020304" pitchFamily="18" charset="0"/>
                <a:cs typeface="Times New Roman" panose="02020603050405020304" pitchFamily="18" charset="0"/>
              </a:rPr>
              <a:t>By meshing with a cylindrical gear pinion, it converts rotational motion into linear motion. Gear racks can be broadly divided into straight tooth racks and helical tooth racks.</a:t>
            </a:r>
            <a:endParaRPr lang="en-IN" sz="2400" dirty="0">
              <a:solidFill>
                <a:srgbClr val="0000F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0AF9AEC-C8FB-C6C0-2F75-9A453BFE1773}"/>
              </a:ext>
            </a:extLst>
          </p:cNvPr>
          <p:cNvPicPr>
            <a:picLocks noChangeAspect="1"/>
          </p:cNvPicPr>
          <p:nvPr/>
        </p:nvPicPr>
        <p:blipFill>
          <a:blip r:embed="rId3"/>
          <a:stretch>
            <a:fillRect/>
          </a:stretch>
        </p:blipFill>
        <p:spPr>
          <a:xfrm>
            <a:off x="4782530" y="1304624"/>
            <a:ext cx="3578451" cy="2673787"/>
          </a:xfrm>
          <a:prstGeom prst="rect">
            <a:avLst/>
          </a:prstGeom>
        </p:spPr>
      </p:pic>
    </p:spTree>
    <p:extLst>
      <p:ext uri="{BB962C8B-B14F-4D97-AF65-F5344CB8AC3E}">
        <p14:creationId xmlns:p14="http://schemas.microsoft.com/office/powerpoint/2010/main" val="2525328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9D301F-3F6B-9CAB-8707-08DE86B75E36}"/>
              </a:ext>
            </a:extLst>
          </p:cNvPr>
          <p:cNvSpPr>
            <a:spLocks noGrp="1"/>
          </p:cNvSpPr>
          <p:nvPr>
            <p:ph type="title"/>
          </p:nvPr>
        </p:nvSpPr>
        <p:spPr>
          <a:xfrm>
            <a:off x="-20782" y="0"/>
            <a:ext cx="9164782" cy="928254"/>
          </a:xfrm>
          <a:solidFill>
            <a:srgbClr val="0000FF"/>
          </a:solidFill>
        </p:spPr>
        <p:txBody>
          <a:bodyPr>
            <a:normAutofit/>
          </a:bodyPr>
          <a:lstStyle/>
          <a:p>
            <a:r>
              <a:rPr lang="en-US" sz="3200" b="1" dirty="0">
                <a:solidFill>
                  <a:srgbClr val="FFFFFF"/>
                </a:solidFill>
                <a:latin typeface="Cambria" pitchFamily="18" charset="0"/>
              </a:rPr>
              <a:t>Classification of Gears</a:t>
            </a:r>
          </a:p>
        </p:txBody>
      </p:sp>
      <p:pic>
        <p:nvPicPr>
          <p:cNvPr id="3" name="Picture 2">
            <a:extLst>
              <a:ext uri="{FF2B5EF4-FFF2-40B4-BE49-F238E27FC236}">
                <a16:creationId xmlns:a16="http://schemas.microsoft.com/office/drawing/2014/main" id="{CD01FC20-B7B8-880C-49DE-57A5B7F97691}"/>
              </a:ext>
            </a:extLst>
          </p:cNvPr>
          <p:cNvPicPr>
            <a:picLocks noChangeAspect="1"/>
          </p:cNvPicPr>
          <p:nvPr/>
        </p:nvPicPr>
        <p:blipFill>
          <a:blip r:embed="rId2"/>
          <a:stretch>
            <a:fillRect/>
          </a:stretch>
        </p:blipFill>
        <p:spPr>
          <a:xfrm>
            <a:off x="6391373" y="982402"/>
            <a:ext cx="2496501" cy="2077141"/>
          </a:xfrm>
          <a:prstGeom prst="rect">
            <a:avLst/>
          </a:prstGeom>
        </p:spPr>
      </p:pic>
      <p:sp>
        <p:nvSpPr>
          <p:cNvPr id="5" name="TextBox 4">
            <a:extLst>
              <a:ext uri="{FF2B5EF4-FFF2-40B4-BE49-F238E27FC236}">
                <a16:creationId xmlns:a16="http://schemas.microsoft.com/office/drawing/2014/main" id="{0B5A3358-176F-78DC-1A1D-E5DD968C7F32}"/>
              </a:ext>
            </a:extLst>
          </p:cNvPr>
          <p:cNvSpPr txBox="1"/>
          <p:nvPr/>
        </p:nvSpPr>
        <p:spPr>
          <a:xfrm>
            <a:off x="152400" y="995294"/>
            <a:ext cx="2743200" cy="461665"/>
          </a:xfrm>
          <a:prstGeom prst="rect">
            <a:avLst/>
          </a:prstGeom>
          <a:noFill/>
        </p:spPr>
        <p:txBody>
          <a:bodyPr wrap="square">
            <a:spAutoFit/>
          </a:bodyPr>
          <a:lstStyle/>
          <a:p>
            <a:pPr algn="l"/>
            <a:r>
              <a:rPr lang="en-IN" sz="2400" b="1" dirty="0">
                <a:solidFill>
                  <a:srgbClr val="FF0000"/>
                </a:solidFill>
                <a:latin typeface="Times New Roman" panose="02020603050405020304" pitchFamily="18" charset="0"/>
                <a:cs typeface="Times New Roman" panose="02020603050405020304" pitchFamily="18" charset="0"/>
              </a:rPr>
              <a:t>(iv) Bevel gear</a:t>
            </a:r>
            <a:endParaRPr lang="en-IN" sz="2400" b="1" i="0" dirty="0">
              <a:solidFill>
                <a:srgbClr val="FF0000"/>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44B6706-84E7-C9AF-3BED-A038B7B2D9C9}"/>
              </a:ext>
            </a:extLst>
          </p:cNvPr>
          <p:cNvSpPr txBox="1"/>
          <p:nvPr/>
        </p:nvSpPr>
        <p:spPr>
          <a:xfrm>
            <a:off x="175180" y="1600200"/>
            <a:ext cx="5844620" cy="1569660"/>
          </a:xfrm>
          <a:prstGeom prst="rect">
            <a:avLst/>
          </a:prstGeom>
          <a:noFill/>
        </p:spPr>
        <p:txBody>
          <a:bodyPr wrap="square">
            <a:spAutoFit/>
          </a:bodyPr>
          <a:lstStyle/>
          <a:p>
            <a:pPr marL="285750" indent="-285750" algn="just">
              <a:buFont typeface="Wingdings" panose="05000000000000000000" pitchFamily="2" charset="2"/>
              <a:buChar char="Ø"/>
            </a:pPr>
            <a:r>
              <a:rPr lang="en-US" sz="2400" b="0" i="0" dirty="0">
                <a:solidFill>
                  <a:srgbClr val="0000FF"/>
                </a:solidFill>
                <a:effectLst/>
                <a:latin typeface="Times New Roman" panose="02020603050405020304" pitchFamily="18" charset="0"/>
                <a:cs typeface="Times New Roman" panose="02020603050405020304" pitchFamily="18" charset="0"/>
              </a:rPr>
              <a:t>Bevel gears have a cone shaped appearance and are used to transmit force between two shafts which intersect at one point (intersecting shafts).</a:t>
            </a:r>
            <a:endParaRPr lang="en-IN" sz="2400" dirty="0">
              <a:solidFill>
                <a:srgbClr val="0000FF"/>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2D7C547-CBD9-5970-AA05-37C0AF0F6A3C}"/>
              </a:ext>
            </a:extLst>
          </p:cNvPr>
          <p:cNvPicPr>
            <a:picLocks noChangeAspect="1"/>
          </p:cNvPicPr>
          <p:nvPr/>
        </p:nvPicPr>
        <p:blipFill>
          <a:blip r:embed="rId3"/>
          <a:stretch>
            <a:fillRect/>
          </a:stretch>
        </p:blipFill>
        <p:spPr>
          <a:xfrm>
            <a:off x="2362200" y="3581400"/>
            <a:ext cx="3254660" cy="2530703"/>
          </a:xfrm>
          <a:prstGeom prst="rect">
            <a:avLst/>
          </a:prstGeom>
        </p:spPr>
      </p:pic>
    </p:spTree>
    <p:extLst>
      <p:ext uri="{BB962C8B-B14F-4D97-AF65-F5344CB8AC3E}">
        <p14:creationId xmlns:p14="http://schemas.microsoft.com/office/powerpoint/2010/main" val="3917956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F870E6F-072E-FA21-7850-B7166F4850F6}"/>
              </a:ext>
            </a:extLst>
          </p:cNvPr>
          <p:cNvSpPr>
            <a:spLocks noGrp="1"/>
          </p:cNvSpPr>
          <p:nvPr>
            <p:ph type="title"/>
          </p:nvPr>
        </p:nvSpPr>
        <p:spPr>
          <a:xfrm>
            <a:off x="-20782" y="0"/>
            <a:ext cx="9164782" cy="928254"/>
          </a:xfrm>
          <a:solidFill>
            <a:srgbClr val="0000FF"/>
          </a:solidFill>
        </p:spPr>
        <p:txBody>
          <a:bodyPr>
            <a:normAutofit/>
          </a:bodyPr>
          <a:lstStyle/>
          <a:p>
            <a:r>
              <a:rPr lang="en-US" sz="3200" b="1" dirty="0">
                <a:solidFill>
                  <a:srgbClr val="FFFFFF"/>
                </a:solidFill>
                <a:latin typeface="Cambria" pitchFamily="18" charset="0"/>
              </a:rPr>
              <a:t>Classification of Gears</a:t>
            </a:r>
          </a:p>
        </p:txBody>
      </p:sp>
      <p:sp>
        <p:nvSpPr>
          <p:cNvPr id="5" name="TextBox 4">
            <a:extLst>
              <a:ext uri="{FF2B5EF4-FFF2-40B4-BE49-F238E27FC236}">
                <a16:creationId xmlns:a16="http://schemas.microsoft.com/office/drawing/2014/main" id="{BAD3DBF0-8BA7-0350-0499-94D559E922B3}"/>
              </a:ext>
            </a:extLst>
          </p:cNvPr>
          <p:cNvSpPr txBox="1"/>
          <p:nvPr/>
        </p:nvSpPr>
        <p:spPr>
          <a:xfrm>
            <a:off x="152400" y="1143000"/>
            <a:ext cx="4581426" cy="461665"/>
          </a:xfrm>
          <a:prstGeom prst="rect">
            <a:avLst/>
          </a:prstGeom>
          <a:noFill/>
        </p:spPr>
        <p:txBody>
          <a:bodyPr wrap="square">
            <a:spAutoFit/>
          </a:bodyPr>
          <a:lstStyle/>
          <a:p>
            <a:pPr algn="l"/>
            <a:r>
              <a:rPr lang="en-IN" sz="2400" b="1" dirty="0" err="1">
                <a:solidFill>
                  <a:srgbClr val="0000FF"/>
                </a:solidFill>
                <a:latin typeface="Times New Roman" panose="02020603050405020304" pitchFamily="18" charset="0"/>
                <a:cs typeface="Times New Roman" panose="02020603050405020304" pitchFamily="18" charset="0"/>
              </a:rPr>
              <a:t>Miter</a:t>
            </a:r>
            <a:r>
              <a:rPr lang="en-IN" sz="2400" b="1" dirty="0">
                <a:solidFill>
                  <a:srgbClr val="0000FF"/>
                </a:solidFill>
                <a:latin typeface="Times New Roman" panose="02020603050405020304" pitchFamily="18" charset="0"/>
                <a:cs typeface="Times New Roman" panose="02020603050405020304" pitchFamily="18" charset="0"/>
              </a:rPr>
              <a:t> Gear</a:t>
            </a:r>
            <a:endParaRPr lang="en-IN" sz="2400" b="1" i="0" dirty="0">
              <a:solidFill>
                <a:srgbClr val="0000FF"/>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B42CD7A-9BC0-3F85-D1F2-6B56089E21F8}"/>
              </a:ext>
            </a:extLst>
          </p:cNvPr>
          <p:cNvSpPr txBox="1"/>
          <p:nvPr/>
        </p:nvSpPr>
        <p:spPr>
          <a:xfrm>
            <a:off x="838200" y="1752600"/>
            <a:ext cx="6673393" cy="1569660"/>
          </a:xfrm>
          <a:prstGeom prst="rect">
            <a:avLst/>
          </a:prstGeom>
          <a:noFill/>
        </p:spPr>
        <p:txBody>
          <a:bodyPr wrap="square">
            <a:spAutoFit/>
          </a:bodyPr>
          <a:lstStyle/>
          <a:p>
            <a:pPr marL="285750" indent="-285750">
              <a:buFont typeface="Wingdings" panose="05000000000000000000" pitchFamily="2" charset="2"/>
              <a:buChar char="Ø"/>
            </a:pPr>
            <a:r>
              <a:rPr lang="en-US" sz="2400" b="0" i="0" dirty="0">
                <a:solidFill>
                  <a:srgbClr val="FF0000"/>
                </a:solidFill>
                <a:effectLst/>
                <a:latin typeface="Times New Roman" panose="02020603050405020304" pitchFamily="18" charset="0"/>
                <a:cs typeface="Times New Roman" panose="02020603050405020304" pitchFamily="18" charset="0"/>
              </a:rPr>
              <a:t>Miter gears are bevel gears with a speed ratio of 1.</a:t>
            </a:r>
          </a:p>
          <a:p>
            <a:r>
              <a:rPr lang="en-US" sz="2400" b="0" i="0" dirty="0">
                <a:solidFill>
                  <a:srgbClr val="FF0000"/>
                </a:solidFill>
                <a:effectLst/>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r>
              <a:rPr lang="en-US" sz="2400" b="0" i="0" dirty="0">
                <a:solidFill>
                  <a:srgbClr val="FF0000"/>
                </a:solidFill>
                <a:effectLst/>
                <a:latin typeface="Times New Roman" panose="02020603050405020304" pitchFamily="18" charset="0"/>
                <a:cs typeface="Times New Roman" panose="02020603050405020304" pitchFamily="18" charset="0"/>
              </a:rPr>
              <a:t>They are used to change the direction of power transmission without changing speed.</a:t>
            </a:r>
            <a:endParaRPr lang="en-IN" sz="2400" dirty="0">
              <a:solidFill>
                <a:srgbClr val="FF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7BEE52A-7F45-2E3F-40A8-4A9AA5251924}"/>
              </a:ext>
            </a:extLst>
          </p:cNvPr>
          <p:cNvPicPr>
            <a:picLocks noChangeAspect="1"/>
          </p:cNvPicPr>
          <p:nvPr/>
        </p:nvPicPr>
        <p:blipFill>
          <a:blip r:embed="rId2"/>
          <a:stretch>
            <a:fillRect/>
          </a:stretch>
        </p:blipFill>
        <p:spPr>
          <a:xfrm>
            <a:off x="2819400" y="3322260"/>
            <a:ext cx="2600226" cy="2865557"/>
          </a:xfrm>
          <a:prstGeom prst="rect">
            <a:avLst/>
          </a:prstGeom>
        </p:spPr>
      </p:pic>
    </p:spTree>
    <p:extLst>
      <p:ext uri="{BB962C8B-B14F-4D97-AF65-F5344CB8AC3E}">
        <p14:creationId xmlns:p14="http://schemas.microsoft.com/office/powerpoint/2010/main" val="2668703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E00504-4CC0-5389-E6D5-A1A58DB31C45}"/>
              </a:ext>
            </a:extLst>
          </p:cNvPr>
          <p:cNvSpPr>
            <a:spLocks noGrp="1"/>
          </p:cNvSpPr>
          <p:nvPr>
            <p:ph type="title"/>
          </p:nvPr>
        </p:nvSpPr>
        <p:spPr>
          <a:xfrm>
            <a:off x="-20782" y="0"/>
            <a:ext cx="9164782" cy="928254"/>
          </a:xfrm>
          <a:solidFill>
            <a:srgbClr val="0000FF"/>
          </a:solidFill>
        </p:spPr>
        <p:txBody>
          <a:bodyPr>
            <a:normAutofit/>
          </a:bodyPr>
          <a:lstStyle/>
          <a:p>
            <a:r>
              <a:rPr lang="en-US" sz="3200" b="1" dirty="0">
                <a:solidFill>
                  <a:srgbClr val="FFFFFF"/>
                </a:solidFill>
                <a:latin typeface="Cambria" pitchFamily="18" charset="0"/>
              </a:rPr>
              <a:t>Classification of Gears</a:t>
            </a:r>
          </a:p>
        </p:txBody>
      </p:sp>
      <p:sp>
        <p:nvSpPr>
          <p:cNvPr id="3" name="TextBox 2">
            <a:extLst>
              <a:ext uri="{FF2B5EF4-FFF2-40B4-BE49-F238E27FC236}">
                <a16:creationId xmlns:a16="http://schemas.microsoft.com/office/drawing/2014/main" id="{2ADE5BE1-0419-A6FF-CBB6-7EB36494295A}"/>
              </a:ext>
            </a:extLst>
          </p:cNvPr>
          <p:cNvSpPr txBox="1"/>
          <p:nvPr/>
        </p:nvSpPr>
        <p:spPr>
          <a:xfrm>
            <a:off x="0" y="932681"/>
            <a:ext cx="2496532" cy="461665"/>
          </a:xfrm>
          <a:prstGeom prst="rect">
            <a:avLst/>
          </a:prstGeom>
          <a:noFill/>
        </p:spPr>
        <p:txBody>
          <a:bodyPr wrap="square">
            <a:spAutoFit/>
          </a:bodyPr>
          <a:lstStyle/>
          <a:p>
            <a:pPr algn="l"/>
            <a:r>
              <a:rPr lang="en-IN" sz="2400" b="1" dirty="0">
                <a:solidFill>
                  <a:srgbClr val="E30B20"/>
                </a:solidFill>
                <a:latin typeface="Times New Roman" panose="02020603050405020304" pitchFamily="18" charset="0"/>
                <a:cs typeface="Times New Roman" panose="02020603050405020304" pitchFamily="18" charset="0"/>
              </a:rPr>
              <a:t>(v) Worm Gear </a:t>
            </a:r>
            <a:endParaRPr lang="en-IN" sz="2400" b="1" i="0" dirty="0">
              <a:solidFill>
                <a:srgbClr val="333333"/>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02AB2ED-C578-CB6A-4F59-9847088B3BA3}"/>
              </a:ext>
            </a:extLst>
          </p:cNvPr>
          <p:cNvSpPr txBox="1"/>
          <p:nvPr/>
        </p:nvSpPr>
        <p:spPr>
          <a:xfrm>
            <a:off x="76200" y="1394346"/>
            <a:ext cx="8915400" cy="1200329"/>
          </a:xfrm>
          <a:prstGeom prst="rect">
            <a:avLst/>
          </a:prstGeom>
          <a:noFill/>
        </p:spPr>
        <p:txBody>
          <a:bodyPr wrap="square">
            <a:spAutoFit/>
          </a:bodyPr>
          <a:lstStyle/>
          <a:p>
            <a:pPr marL="285750" indent="-285750" algn="just">
              <a:buFont typeface="Wingdings" panose="05000000000000000000" pitchFamily="2" charset="2"/>
              <a:buChar char="Ø"/>
            </a:pPr>
            <a:r>
              <a:rPr lang="en-US" sz="2400" b="0" i="0" dirty="0">
                <a:solidFill>
                  <a:srgbClr val="0000FF"/>
                </a:solidFill>
                <a:effectLst/>
                <a:latin typeface="Times New Roman" panose="02020603050405020304" pitchFamily="18" charset="0"/>
                <a:cs typeface="Times New Roman" panose="02020603050405020304" pitchFamily="18" charset="0"/>
              </a:rPr>
              <a:t>A screw shape cut on a shaft is the worm, the mating gear is the worm wheel, and together on non-intersecting shafts is called a worm gear.</a:t>
            </a:r>
            <a:endParaRPr lang="en-IN" sz="2400" dirty="0">
              <a:solidFill>
                <a:srgbClr val="0000FF"/>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5D9D8980-88D1-BBDE-6D51-7855CEEB7140}"/>
              </a:ext>
            </a:extLst>
          </p:cNvPr>
          <p:cNvPicPr>
            <a:picLocks noChangeAspect="1"/>
          </p:cNvPicPr>
          <p:nvPr/>
        </p:nvPicPr>
        <p:blipFill>
          <a:blip r:embed="rId2"/>
          <a:stretch>
            <a:fillRect/>
          </a:stretch>
        </p:blipFill>
        <p:spPr>
          <a:xfrm>
            <a:off x="3048000" y="2362200"/>
            <a:ext cx="3505200" cy="3245555"/>
          </a:xfrm>
          <a:prstGeom prst="rect">
            <a:avLst/>
          </a:prstGeom>
        </p:spPr>
      </p:pic>
    </p:spTree>
    <p:extLst>
      <p:ext uri="{BB962C8B-B14F-4D97-AF65-F5344CB8AC3E}">
        <p14:creationId xmlns:p14="http://schemas.microsoft.com/office/powerpoint/2010/main" val="1641401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3448</TotalTime>
  <Words>1527</Words>
  <Application>Microsoft Office PowerPoint</Application>
  <PresentationFormat>On-screen Show (4:3)</PresentationFormat>
  <Paragraphs>113</Paragraphs>
  <Slides>25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Cambria</vt:lpstr>
      <vt:lpstr>Times New Roman</vt:lpstr>
      <vt:lpstr>Times-BoldItalic</vt:lpstr>
      <vt:lpstr>TimesNewRomanPSMT</vt:lpstr>
      <vt:lpstr>Times-Roman</vt:lpstr>
      <vt:lpstr>Wingdings</vt:lpstr>
      <vt:lpstr>Office Theme</vt:lpstr>
      <vt:lpstr>PowerPoint Presentation</vt:lpstr>
      <vt:lpstr>Gears</vt:lpstr>
      <vt:lpstr>Classification of Gears</vt:lpstr>
      <vt:lpstr>Classification of Gears</vt:lpstr>
      <vt:lpstr>Classification of Gears</vt:lpstr>
      <vt:lpstr>Classification of Gears</vt:lpstr>
      <vt:lpstr>Classification of Gears</vt:lpstr>
      <vt:lpstr>Classification of Gears</vt:lpstr>
      <vt:lpstr>Classification of Gears</vt:lpstr>
      <vt:lpstr>Classification of Gears</vt:lpstr>
      <vt:lpstr> Terms Used in Gears  </vt:lpstr>
      <vt:lpstr> Terms Used in Gears  </vt:lpstr>
      <vt:lpstr> Terms Used in Gears  </vt:lpstr>
      <vt:lpstr> Terms Used in Gears  </vt:lpstr>
      <vt:lpstr> Terms Used in Gears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Prabhu Sekar</cp:lastModifiedBy>
  <cp:revision>666</cp:revision>
  <dcterms:created xsi:type="dcterms:W3CDTF">2020-08-03T05:29:32Z</dcterms:created>
  <dcterms:modified xsi:type="dcterms:W3CDTF">2023-08-17T06:36:56Z</dcterms:modified>
</cp:coreProperties>
</file>