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3C9E3-EB9E-4685-8E6C-7D6E465116EE}" v="204" dt="2024-04-04T16:59:11.248"/>
    <p1510:client id="{BB64D709-51CC-4239-9A9C-6142F92F0B82}" v="6" dt="2024-04-04T17:01:23.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91" d="100"/>
          <a:sy n="91" d="100"/>
        </p:scale>
        <p:origin x="-30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niseenivasan044@gmail.com" userId="568ffdeb9a28b98b" providerId="Windows Live" clId="Web-{07D3C9E3-EB9E-4685-8E6C-7D6E465116EE}"/>
    <pc:docChg chg="addSld modSld sldOrd addMainMaster delMainMaster">
      <pc:chgData name="hariniseenivasan044@gmail.com" userId="568ffdeb9a28b98b" providerId="Windows Live" clId="Web-{07D3C9E3-EB9E-4685-8E6C-7D6E465116EE}" dt="2024-04-04T16:59:38.265" v="239"/>
      <pc:docMkLst>
        <pc:docMk/>
      </pc:docMkLst>
      <pc:sldChg chg="addSp delSp modSp mod setBg modClrScheme setClrOvrMap chgLayout">
        <pc:chgData name="hariniseenivasan044@gmail.com" userId="568ffdeb9a28b98b" providerId="Windows Live" clId="Web-{07D3C9E3-EB9E-4685-8E6C-7D6E465116EE}" dt="2024-04-04T14:46:12.942" v="58" actId="1076"/>
        <pc:sldMkLst>
          <pc:docMk/>
          <pc:sldMk cId="109857222" sldId="256"/>
        </pc:sldMkLst>
        <pc:spChg chg="mod">
          <ac:chgData name="hariniseenivasan044@gmail.com" userId="568ffdeb9a28b98b" providerId="Windows Live" clId="Web-{07D3C9E3-EB9E-4685-8E6C-7D6E465116EE}" dt="2024-04-04T14:44:34.938" v="40"/>
          <ac:spMkLst>
            <pc:docMk/>
            <pc:sldMk cId="109857222" sldId="256"/>
            <ac:spMk id="2" creationId="{00000000-0000-0000-0000-000000000000}"/>
          </ac:spMkLst>
        </pc:spChg>
        <pc:spChg chg="mod">
          <ac:chgData name="hariniseenivasan044@gmail.com" userId="568ffdeb9a28b98b" providerId="Windows Live" clId="Web-{07D3C9E3-EB9E-4685-8E6C-7D6E465116EE}" dt="2024-04-04T14:46:12.942" v="58" actId="1076"/>
          <ac:spMkLst>
            <pc:docMk/>
            <pc:sldMk cId="109857222" sldId="256"/>
            <ac:spMk id="3" creationId="{00000000-0000-0000-0000-000000000000}"/>
          </ac:spMkLst>
        </pc:spChg>
        <pc:spChg chg="add del">
          <ac:chgData name="hariniseenivasan044@gmail.com" userId="568ffdeb9a28b98b" providerId="Windows Live" clId="Web-{07D3C9E3-EB9E-4685-8E6C-7D6E465116EE}" dt="2024-04-04T14:43:49.374" v="30"/>
          <ac:spMkLst>
            <pc:docMk/>
            <pc:sldMk cId="109857222" sldId="256"/>
            <ac:spMk id="9" creationId="{4EFE82FE-7465-AE46-88DF-34D347E83B84}"/>
          </ac:spMkLst>
        </pc:spChg>
        <pc:spChg chg="add del">
          <ac:chgData name="hariniseenivasan044@gmail.com" userId="568ffdeb9a28b98b" providerId="Windows Live" clId="Web-{07D3C9E3-EB9E-4685-8E6C-7D6E465116EE}" dt="2024-04-04T14:43:50.952" v="32"/>
          <ac:spMkLst>
            <pc:docMk/>
            <pc:sldMk cId="109857222" sldId="256"/>
            <ac:spMk id="10" creationId="{FB1D5CC7-31D1-4E22-A813-58A58E0DD12D}"/>
          </ac:spMkLst>
        </pc:spChg>
        <pc:spChg chg="add del">
          <ac:chgData name="hariniseenivasan044@gmail.com" userId="568ffdeb9a28b98b" providerId="Windows Live" clId="Web-{07D3C9E3-EB9E-4685-8E6C-7D6E465116EE}" dt="2024-04-04T14:43:50.952" v="32"/>
          <ac:spMkLst>
            <pc:docMk/>
            <pc:sldMk cId="109857222" sldId="256"/>
            <ac:spMk id="12" creationId="{B567997C-1F1F-4881-B5BA-DD2B0C3E0777}"/>
          </ac:spMkLst>
        </pc:spChg>
        <pc:spChg chg="add del">
          <ac:chgData name="hariniseenivasan044@gmail.com" userId="568ffdeb9a28b98b" providerId="Windows Live" clId="Web-{07D3C9E3-EB9E-4685-8E6C-7D6E465116EE}" dt="2024-04-04T14:43:50.952" v="32"/>
          <ac:spMkLst>
            <pc:docMk/>
            <pc:sldMk cId="109857222" sldId="256"/>
            <ac:spMk id="14" creationId="{C970F45A-B7CD-4B32-95EF-849531E69B19}"/>
          </ac:spMkLst>
        </pc:spChg>
        <pc:spChg chg="add del">
          <ac:chgData name="hariniseenivasan044@gmail.com" userId="568ffdeb9a28b98b" providerId="Windows Live" clId="Web-{07D3C9E3-EB9E-4685-8E6C-7D6E465116EE}" dt="2024-04-04T14:43:50.952" v="32"/>
          <ac:spMkLst>
            <pc:docMk/>
            <pc:sldMk cId="109857222" sldId="256"/>
            <ac:spMk id="16" creationId="{4F8484A2-9B2C-4822-B096-6718E6CE4163}"/>
          </ac:spMkLst>
        </pc:spChg>
        <pc:spChg chg="add del">
          <ac:chgData name="hariniseenivasan044@gmail.com" userId="568ffdeb9a28b98b" providerId="Windows Live" clId="Web-{07D3C9E3-EB9E-4685-8E6C-7D6E465116EE}" dt="2024-04-04T14:43:50.952" v="32"/>
          <ac:spMkLst>
            <pc:docMk/>
            <pc:sldMk cId="109857222" sldId="256"/>
            <ac:spMk id="18" creationId="{58D39B85-7449-406D-9486-2E01E9362A20}"/>
          </ac:spMkLst>
        </pc:spChg>
        <pc:spChg chg="add del">
          <ac:chgData name="hariniseenivasan044@gmail.com" userId="568ffdeb9a28b98b" providerId="Windows Live" clId="Web-{07D3C9E3-EB9E-4685-8E6C-7D6E465116EE}" dt="2024-04-04T14:43:50.952" v="32"/>
          <ac:spMkLst>
            <pc:docMk/>
            <pc:sldMk cId="109857222" sldId="256"/>
            <ac:spMk id="22" creationId="{20896541-5597-4AC1-A368-BD8251506ABB}"/>
          </ac:spMkLst>
        </pc:spChg>
        <pc:spChg chg="add del">
          <ac:chgData name="hariniseenivasan044@gmail.com" userId="568ffdeb9a28b98b" providerId="Windows Live" clId="Web-{07D3C9E3-EB9E-4685-8E6C-7D6E465116EE}" dt="2024-04-04T14:43:50.952" v="32"/>
          <ac:spMkLst>
            <pc:docMk/>
            <pc:sldMk cId="109857222" sldId="256"/>
            <ac:spMk id="23" creationId="{12638833-5608-4FD5-A4EB-58F1A95D99BB}"/>
          </ac:spMkLst>
        </pc:spChg>
        <pc:spChg chg="add del">
          <ac:chgData name="hariniseenivasan044@gmail.com" userId="568ffdeb9a28b98b" providerId="Windows Live" clId="Web-{07D3C9E3-EB9E-4685-8E6C-7D6E465116EE}" dt="2024-04-04T14:43:50.952" v="32"/>
          <ac:spMkLst>
            <pc:docMk/>
            <pc:sldMk cId="109857222" sldId="256"/>
            <ac:spMk id="24" creationId="{525295DF-CC03-4EFE-BCB0-908091ACCB5B}"/>
          </ac:spMkLst>
        </pc:spChg>
        <pc:spChg chg="add del">
          <ac:chgData name="hariniseenivasan044@gmail.com" userId="568ffdeb9a28b98b" providerId="Windows Live" clId="Web-{07D3C9E3-EB9E-4685-8E6C-7D6E465116EE}" dt="2024-04-04T14:43:50.952" v="32"/>
          <ac:spMkLst>
            <pc:docMk/>
            <pc:sldMk cId="109857222" sldId="256"/>
            <ac:spMk id="26" creationId="{BEF0CF7B-B7C5-4388-80C3-83B1D2759D70}"/>
          </ac:spMkLst>
        </pc:spChg>
        <pc:spChg chg="add del">
          <ac:chgData name="hariniseenivasan044@gmail.com" userId="568ffdeb9a28b98b" providerId="Windows Live" clId="Web-{07D3C9E3-EB9E-4685-8E6C-7D6E465116EE}" dt="2024-04-04T14:43:50.952" v="32"/>
          <ac:spMkLst>
            <pc:docMk/>
            <pc:sldMk cId="109857222" sldId="256"/>
            <ac:spMk id="28" creationId="{1E46289A-A61F-440B-9FDE-5ECDF9DD7B66}"/>
          </ac:spMkLst>
        </pc:spChg>
        <pc:spChg chg="add del">
          <ac:chgData name="hariniseenivasan044@gmail.com" userId="568ffdeb9a28b98b" providerId="Windows Live" clId="Web-{07D3C9E3-EB9E-4685-8E6C-7D6E465116EE}" dt="2024-04-04T14:43:50.952" v="32"/>
          <ac:spMkLst>
            <pc:docMk/>
            <pc:sldMk cId="109857222" sldId="256"/>
            <ac:spMk id="30" creationId="{DD8EBB1F-14FA-4F51-A5D2-56C3EFB370A1}"/>
          </ac:spMkLst>
        </pc:spChg>
        <pc:spChg chg="add del">
          <ac:chgData name="hariniseenivasan044@gmail.com" userId="568ffdeb9a28b98b" providerId="Windows Live" clId="Web-{07D3C9E3-EB9E-4685-8E6C-7D6E465116EE}" dt="2024-04-04T14:43:50.952" v="32"/>
          <ac:spMkLst>
            <pc:docMk/>
            <pc:sldMk cId="109857222" sldId="256"/>
            <ac:spMk id="32" creationId="{808A01CC-0F77-401A-8A7C-C9811B109CDF}"/>
          </ac:spMkLst>
        </pc:spChg>
        <pc:spChg chg="add del">
          <ac:chgData name="hariniseenivasan044@gmail.com" userId="568ffdeb9a28b98b" providerId="Windows Live" clId="Web-{07D3C9E3-EB9E-4685-8E6C-7D6E465116EE}" dt="2024-04-04T14:43:50.952" v="32"/>
          <ac:spMkLst>
            <pc:docMk/>
            <pc:sldMk cId="109857222" sldId="256"/>
            <ac:spMk id="34" creationId="{6D1BD83D-C3F0-438D-A050-E5C5E0AE9C0D}"/>
          </ac:spMkLst>
        </pc:spChg>
        <pc:spChg chg="add del">
          <ac:chgData name="hariniseenivasan044@gmail.com" userId="568ffdeb9a28b98b" providerId="Windows Live" clId="Web-{07D3C9E3-EB9E-4685-8E6C-7D6E465116EE}" dt="2024-04-04T14:43:50.952" v="32"/>
          <ac:spMkLst>
            <pc:docMk/>
            <pc:sldMk cId="109857222" sldId="256"/>
            <ac:spMk id="36" creationId="{54AFCA83-2AFA-4A6A-B027-FD819DB0E7AA}"/>
          </ac:spMkLst>
        </pc:spChg>
        <pc:spChg chg="add del">
          <ac:chgData name="hariniseenivasan044@gmail.com" userId="568ffdeb9a28b98b" providerId="Windows Live" clId="Web-{07D3C9E3-EB9E-4685-8E6C-7D6E465116EE}" dt="2024-04-04T14:44:22.969" v="38"/>
          <ac:spMkLst>
            <pc:docMk/>
            <pc:sldMk cId="109857222" sldId="256"/>
            <ac:spMk id="45" creationId="{4EFE82FE-7465-AE46-88DF-34D347E83B84}"/>
          </ac:spMkLst>
        </pc:spChg>
        <pc:spChg chg="add del">
          <ac:chgData name="hariniseenivasan044@gmail.com" userId="568ffdeb9a28b98b" providerId="Windows Live" clId="Web-{07D3C9E3-EB9E-4685-8E6C-7D6E465116EE}" dt="2024-04-04T14:44:22.907" v="37"/>
          <ac:spMkLst>
            <pc:docMk/>
            <pc:sldMk cId="109857222" sldId="256"/>
            <ac:spMk id="57" creationId="{789EBE4E-5983-B393-1D5E-731351065799}"/>
          </ac:spMkLst>
        </pc:spChg>
        <pc:spChg chg="add del">
          <ac:chgData name="hariniseenivasan044@gmail.com" userId="568ffdeb9a28b98b" providerId="Windows Live" clId="Web-{07D3C9E3-EB9E-4685-8E6C-7D6E465116EE}" dt="2024-04-04T14:44:22.907" v="37"/>
          <ac:spMkLst>
            <pc:docMk/>
            <pc:sldMk cId="109857222" sldId="256"/>
            <ac:spMk id="59" creationId="{2CEF5482-568A-9463-C672-BC6D644DF982}"/>
          </ac:spMkLst>
        </pc:spChg>
        <pc:spChg chg="add del">
          <ac:chgData name="hariniseenivasan044@gmail.com" userId="568ffdeb9a28b98b" providerId="Windows Live" clId="Web-{07D3C9E3-EB9E-4685-8E6C-7D6E465116EE}" dt="2024-04-04T14:44:22.907" v="37"/>
          <ac:spMkLst>
            <pc:docMk/>
            <pc:sldMk cId="109857222" sldId="256"/>
            <ac:spMk id="61" creationId="{D38784C3-11AE-0BE2-6339-1A2BDAC7F034}"/>
          </ac:spMkLst>
        </pc:spChg>
        <pc:spChg chg="add del">
          <ac:chgData name="hariniseenivasan044@gmail.com" userId="568ffdeb9a28b98b" providerId="Windows Live" clId="Web-{07D3C9E3-EB9E-4685-8E6C-7D6E465116EE}" dt="2024-04-04T14:44:34.938" v="40"/>
          <ac:spMkLst>
            <pc:docMk/>
            <pc:sldMk cId="109857222" sldId="256"/>
            <ac:spMk id="69" creationId="{A38827F1-3359-44F6-9009-43AE2B17FEAD}"/>
          </ac:spMkLst>
        </pc:spChg>
        <pc:spChg chg="add del">
          <ac:chgData name="hariniseenivasan044@gmail.com" userId="568ffdeb9a28b98b" providerId="Windows Live" clId="Web-{07D3C9E3-EB9E-4685-8E6C-7D6E465116EE}" dt="2024-04-04T14:44:34.938" v="40"/>
          <ac:spMkLst>
            <pc:docMk/>
            <pc:sldMk cId="109857222" sldId="256"/>
            <ac:spMk id="70" creationId="{17AFAD67-5350-4773-886F-D6DD7E66DB04}"/>
          </ac:spMkLst>
        </pc:spChg>
        <pc:spChg chg="add">
          <ac:chgData name="hariniseenivasan044@gmail.com" userId="568ffdeb9a28b98b" providerId="Windows Live" clId="Web-{07D3C9E3-EB9E-4685-8E6C-7D6E465116EE}" dt="2024-04-04T14:44:34.938" v="40"/>
          <ac:spMkLst>
            <pc:docMk/>
            <pc:sldMk cId="109857222" sldId="256"/>
            <ac:spMk id="76" creationId="{6BF1DCD9-4684-4B84-AD73-6652C8BAC73F}"/>
          </ac:spMkLst>
        </pc:spChg>
        <pc:spChg chg="add">
          <ac:chgData name="hariniseenivasan044@gmail.com" userId="568ffdeb9a28b98b" providerId="Windows Live" clId="Web-{07D3C9E3-EB9E-4685-8E6C-7D6E465116EE}" dt="2024-04-04T14:44:34.938" v="40"/>
          <ac:spMkLst>
            <pc:docMk/>
            <pc:sldMk cId="109857222" sldId="256"/>
            <ac:spMk id="78" creationId="{4BE6A732-8124-4A59-8EC9-BF4A1648A00C}"/>
          </ac:spMkLst>
        </pc:spChg>
        <pc:grpChg chg="add del">
          <ac:chgData name="hariniseenivasan044@gmail.com" userId="568ffdeb9a28b98b" providerId="Windows Live" clId="Web-{07D3C9E3-EB9E-4685-8E6C-7D6E465116EE}" dt="2024-04-04T14:43:49.374" v="30"/>
          <ac:grpSpMkLst>
            <pc:docMk/>
            <pc:sldMk cId="109857222" sldId="256"/>
            <ac:grpSpMk id="11" creationId="{66F2B51C-9578-EB41-A17E-FFF9D491ADA0}"/>
          </ac:grpSpMkLst>
        </pc:grpChg>
        <pc:grpChg chg="add del">
          <ac:chgData name="hariniseenivasan044@gmail.com" userId="568ffdeb9a28b98b" providerId="Windows Live" clId="Web-{07D3C9E3-EB9E-4685-8E6C-7D6E465116EE}" dt="2024-04-04T14:43:50.952" v="32"/>
          <ac:grpSpMkLst>
            <pc:docMk/>
            <pc:sldMk cId="109857222" sldId="256"/>
            <ac:grpSpMk id="38" creationId="{071E3174-0472-4CE6-861A-9A6178A62899}"/>
          </ac:grpSpMkLst>
        </pc:grpChg>
        <pc:grpChg chg="add del">
          <ac:chgData name="hariniseenivasan044@gmail.com" userId="568ffdeb9a28b98b" providerId="Windows Live" clId="Web-{07D3C9E3-EB9E-4685-8E6C-7D6E465116EE}" dt="2024-04-04T14:44:22.969" v="38"/>
          <ac:grpSpMkLst>
            <pc:docMk/>
            <pc:sldMk cId="109857222" sldId="256"/>
            <ac:grpSpMk id="46" creationId="{66F2B51C-9578-EB41-A17E-FFF9D491ADA0}"/>
          </ac:grpSpMkLst>
        </pc:grpChg>
        <pc:grpChg chg="add del">
          <ac:chgData name="hariniseenivasan044@gmail.com" userId="568ffdeb9a28b98b" providerId="Windows Live" clId="Web-{07D3C9E3-EB9E-4685-8E6C-7D6E465116EE}" dt="2024-04-04T14:44:34.938" v="40"/>
          <ac:grpSpMkLst>
            <pc:docMk/>
            <pc:sldMk cId="109857222" sldId="256"/>
            <ac:grpSpMk id="71" creationId="{654AC0FE-C43D-49AC-9730-284354DEC86E}"/>
          </ac:grpSpMkLst>
        </pc:grpChg>
        <pc:picChg chg="add del">
          <ac:chgData name="hariniseenivasan044@gmail.com" userId="568ffdeb9a28b98b" providerId="Windows Live" clId="Web-{07D3C9E3-EB9E-4685-8E6C-7D6E465116EE}" dt="2024-04-04T14:43:49.374" v="30"/>
          <ac:picMkLst>
            <pc:docMk/>
            <pc:sldMk cId="109857222" sldId="256"/>
            <ac:picMk id="4" creationId="{C8DBD141-91E4-78FB-8987-20E6A24D8659}"/>
          </ac:picMkLst>
        </pc:picChg>
        <pc:picChg chg="add del">
          <ac:chgData name="hariniseenivasan044@gmail.com" userId="568ffdeb9a28b98b" providerId="Windows Live" clId="Web-{07D3C9E3-EB9E-4685-8E6C-7D6E465116EE}" dt="2024-04-04T14:43:50.952" v="32"/>
          <ac:picMkLst>
            <pc:docMk/>
            <pc:sldMk cId="109857222" sldId="256"/>
            <ac:picMk id="5" creationId="{106EE1EF-E209-D3CD-A960-86DB009B9699}"/>
          </ac:picMkLst>
        </pc:picChg>
        <pc:picChg chg="add del mod">
          <ac:chgData name="hariniseenivasan044@gmail.com" userId="568ffdeb9a28b98b" providerId="Windows Live" clId="Web-{07D3C9E3-EB9E-4685-8E6C-7D6E465116EE}" dt="2024-04-04T14:44:10.641" v="35"/>
          <ac:picMkLst>
            <pc:docMk/>
            <pc:sldMk cId="109857222" sldId="256"/>
            <ac:picMk id="6" creationId="{625BD645-F605-7ACF-11DB-9968A66D16A2}"/>
          </ac:picMkLst>
        </pc:picChg>
        <pc:picChg chg="add del">
          <ac:chgData name="hariniseenivasan044@gmail.com" userId="568ffdeb9a28b98b" providerId="Windows Live" clId="Web-{07D3C9E3-EB9E-4685-8E6C-7D6E465116EE}" dt="2024-04-04T14:43:50.952" v="32"/>
          <ac:picMkLst>
            <pc:docMk/>
            <pc:sldMk cId="109857222" sldId="256"/>
            <ac:picMk id="25" creationId="{434965DC-2630-1EDD-1963-889AA29EF98E}"/>
          </ac:picMkLst>
        </pc:picChg>
        <pc:picChg chg="add mod ord">
          <ac:chgData name="hariniseenivasan044@gmail.com" userId="568ffdeb9a28b98b" providerId="Windows Live" clId="Web-{07D3C9E3-EB9E-4685-8E6C-7D6E465116EE}" dt="2024-04-04T14:46:08.301" v="57" actId="1076"/>
          <ac:picMkLst>
            <pc:docMk/>
            <pc:sldMk cId="109857222" sldId="256"/>
            <ac:picMk id="51" creationId="{C8DBD141-91E4-78FB-8987-20E6A24D8659}"/>
          </ac:picMkLst>
        </pc:picChg>
        <pc:cxnChg chg="add del">
          <ac:chgData name="hariniseenivasan044@gmail.com" userId="568ffdeb9a28b98b" providerId="Windows Live" clId="Web-{07D3C9E3-EB9E-4685-8E6C-7D6E465116EE}" dt="2024-04-04T14:43:49.374" v="30"/>
          <ac:cxnSpMkLst>
            <pc:docMk/>
            <pc:sldMk cId="109857222" sldId="256"/>
            <ac:cxnSpMk id="20" creationId="{EEA70831-9A8D-3B4D-8EA5-EE32F93E94E9}"/>
          </ac:cxnSpMkLst>
        </pc:cxnChg>
        <pc:cxnChg chg="add del">
          <ac:chgData name="hariniseenivasan044@gmail.com" userId="568ffdeb9a28b98b" providerId="Windows Live" clId="Web-{07D3C9E3-EB9E-4685-8E6C-7D6E465116EE}" dt="2024-04-04T14:44:22.969" v="38"/>
          <ac:cxnSpMkLst>
            <pc:docMk/>
            <pc:sldMk cId="109857222" sldId="256"/>
            <ac:cxnSpMk id="52" creationId="{EEA70831-9A8D-3B4D-8EA5-EE32F93E94E9}"/>
          </ac:cxnSpMkLst>
        </pc:cxnChg>
        <pc:cxnChg chg="add">
          <ac:chgData name="hariniseenivasan044@gmail.com" userId="568ffdeb9a28b98b" providerId="Windows Live" clId="Web-{07D3C9E3-EB9E-4685-8E6C-7D6E465116EE}" dt="2024-04-04T14:44:34.938" v="40"/>
          <ac:cxnSpMkLst>
            <pc:docMk/>
            <pc:sldMk cId="109857222" sldId="256"/>
            <ac:cxnSpMk id="80" creationId="{EFDAA6A4-1F42-460B-A500-921EEB4BC01C}"/>
          </ac:cxnSpMkLst>
        </pc:cxnChg>
      </pc:sldChg>
      <pc:sldChg chg="addSp delSp modSp new mod ord setBg">
        <pc:chgData name="hariniseenivasan044@gmail.com" userId="568ffdeb9a28b98b" providerId="Windows Live" clId="Web-{07D3C9E3-EB9E-4685-8E6C-7D6E465116EE}" dt="2024-04-04T14:51:42.110" v="89"/>
        <pc:sldMkLst>
          <pc:docMk/>
          <pc:sldMk cId="3091668470" sldId="257"/>
        </pc:sldMkLst>
        <pc:spChg chg="mod ord">
          <ac:chgData name="hariniseenivasan044@gmail.com" userId="568ffdeb9a28b98b" providerId="Windows Live" clId="Web-{07D3C9E3-EB9E-4685-8E6C-7D6E465116EE}" dt="2024-04-04T14:51:42.110" v="89"/>
          <ac:spMkLst>
            <pc:docMk/>
            <pc:sldMk cId="3091668470" sldId="257"/>
            <ac:spMk id="2" creationId="{53D648F5-1EFB-6F40-4D91-58FC19715002}"/>
          </ac:spMkLst>
        </pc:spChg>
        <pc:spChg chg="mod ord">
          <ac:chgData name="hariniseenivasan044@gmail.com" userId="568ffdeb9a28b98b" providerId="Windows Live" clId="Web-{07D3C9E3-EB9E-4685-8E6C-7D6E465116EE}" dt="2024-04-04T14:51:42.110" v="89"/>
          <ac:spMkLst>
            <pc:docMk/>
            <pc:sldMk cId="3091668470" sldId="257"/>
            <ac:spMk id="3" creationId="{672C302B-4977-314D-E962-ACFB8227503A}"/>
          </ac:spMkLst>
        </pc:spChg>
        <pc:spChg chg="add del">
          <ac:chgData name="hariniseenivasan044@gmail.com" userId="568ffdeb9a28b98b" providerId="Windows Live" clId="Web-{07D3C9E3-EB9E-4685-8E6C-7D6E465116EE}" dt="2024-04-04T14:50:37.686" v="79"/>
          <ac:spMkLst>
            <pc:docMk/>
            <pc:sldMk cId="3091668470" sldId="257"/>
            <ac:spMk id="9" creationId="{20CC10FC-6518-423B-A972-3E4F7A4A82F0}"/>
          </ac:spMkLst>
        </pc:spChg>
        <pc:spChg chg="add del">
          <ac:chgData name="hariniseenivasan044@gmail.com" userId="568ffdeb9a28b98b" providerId="Windows Live" clId="Web-{07D3C9E3-EB9E-4685-8E6C-7D6E465116EE}" dt="2024-04-04T14:50:37.686" v="79"/>
          <ac:spMkLst>
            <pc:docMk/>
            <pc:sldMk cId="3091668470" sldId="257"/>
            <ac:spMk id="11" creationId="{95D2D844-708E-4EAC-BF72-D7CE20B99B31}"/>
          </ac:spMkLst>
        </pc:spChg>
        <pc:spChg chg="add del">
          <ac:chgData name="hariniseenivasan044@gmail.com" userId="568ffdeb9a28b98b" providerId="Windows Live" clId="Web-{07D3C9E3-EB9E-4685-8E6C-7D6E465116EE}" dt="2024-04-04T14:50:37.686" v="79"/>
          <ac:spMkLst>
            <pc:docMk/>
            <pc:sldMk cId="3091668470" sldId="257"/>
            <ac:spMk id="13" creationId="{BFB227E1-F100-4CF9-9797-1E2001BBE2AD}"/>
          </ac:spMkLst>
        </pc:spChg>
        <pc:spChg chg="add del">
          <ac:chgData name="hariniseenivasan044@gmail.com" userId="568ffdeb9a28b98b" providerId="Windows Live" clId="Web-{07D3C9E3-EB9E-4685-8E6C-7D6E465116EE}" dt="2024-04-04T14:51:10.562" v="81"/>
          <ac:spMkLst>
            <pc:docMk/>
            <pc:sldMk cId="3091668470" sldId="257"/>
            <ac:spMk id="17" creationId="{685B57F6-59DE-4274-A37C-F47FE4E42EEF}"/>
          </ac:spMkLst>
        </pc:spChg>
        <pc:spChg chg="add del">
          <ac:chgData name="hariniseenivasan044@gmail.com" userId="568ffdeb9a28b98b" providerId="Windows Live" clId="Web-{07D3C9E3-EB9E-4685-8E6C-7D6E465116EE}" dt="2024-04-04T14:51:10.562" v="81"/>
          <ac:spMkLst>
            <pc:docMk/>
            <pc:sldMk cId="3091668470" sldId="257"/>
            <ac:spMk id="18" creationId="{C8C63406-9171-4282-BAAB-2DDC6831F0E6}"/>
          </ac:spMkLst>
        </pc:spChg>
        <pc:spChg chg="add del">
          <ac:chgData name="hariniseenivasan044@gmail.com" userId="568ffdeb9a28b98b" providerId="Windows Live" clId="Web-{07D3C9E3-EB9E-4685-8E6C-7D6E465116EE}" dt="2024-04-04T14:51:14.531" v="83"/>
          <ac:spMkLst>
            <pc:docMk/>
            <pc:sldMk cId="3091668470" sldId="257"/>
            <ac:spMk id="20" creationId="{685B57F6-59DE-4274-A37C-F47FE4E42EEF}"/>
          </ac:spMkLst>
        </pc:spChg>
        <pc:spChg chg="add del">
          <ac:chgData name="hariniseenivasan044@gmail.com" userId="568ffdeb9a28b98b" providerId="Windows Live" clId="Web-{07D3C9E3-EB9E-4685-8E6C-7D6E465116EE}" dt="2024-04-04T14:51:14.531" v="83"/>
          <ac:spMkLst>
            <pc:docMk/>
            <pc:sldMk cId="3091668470" sldId="257"/>
            <ac:spMk id="21" creationId="{046353B2-C54A-470C-8F7B-7471894E23BD}"/>
          </ac:spMkLst>
        </pc:spChg>
        <pc:spChg chg="add del">
          <ac:chgData name="hariniseenivasan044@gmail.com" userId="568ffdeb9a28b98b" providerId="Windows Live" clId="Web-{07D3C9E3-EB9E-4685-8E6C-7D6E465116EE}" dt="2024-04-04T14:51:26.516" v="85"/>
          <ac:spMkLst>
            <pc:docMk/>
            <pc:sldMk cId="3091668470" sldId="257"/>
            <ac:spMk id="23" creationId="{20CC10FC-6518-423B-A972-3E4F7A4A82F0}"/>
          </ac:spMkLst>
        </pc:spChg>
        <pc:spChg chg="add del">
          <ac:chgData name="hariniseenivasan044@gmail.com" userId="568ffdeb9a28b98b" providerId="Windows Live" clId="Web-{07D3C9E3-EB9E-4685-8E6C-7D6E465116EE}" dt="2024-04-04T14:51:26.516" v="85"/>
          <ac:spMkLst>
            <pc:docMk/>
            <pc:sldMk cId="3091668470" sldId="257"/>
            <ac:spMk id="24" creationId="{A8FC12C0-26A5-495A-9358-36220BD535CA}"/>
          </ac:spMkLst>
        </pc:spChg>
        <pc:spChg chg="add del">
          <ac:chgData name="hariniseenivasan044@gmail.com" userId="568ffdeb9a28b98b" providerId="Windows Live" clId="Web-{07D3C9E3-EB9E-4685-8E6C-7D6E465116EE}" dt="2024-04-04T14:51:42.110" v="89"/>
          <ac:spMkLst>
            <pc:docMk/>
            <pc:sldMk cId="3091668470" sldId="257"/>
            <ac:spMk id="27" creationId="{5D3B97D3-3894-4963-90C5-4EAA66131938}"/>
          </ac:spMkLst>
        </pc:spChg>
        <pc:spChg chg="add">
          <ac:chgData name="hariniseenivasan044@gmail.com" userId="568ffdeb9a28b98b" providerId="Windows Live" clId="Web-{07D3C9E3-EB9E-4685-8E6C-7D6E465116EE}" dt="2024-04-04T14:51:42.110" v="89"/>
          <ac:spMkLst>
            <pc:docMk/>
            <pc:sldMk cId="3091668470" sldId="257"/>
            <ac:spMk id="32" creationId="{20CC10FC-6518-423B-A972-3E4F7A4A82F0}"/>
          </ac:spMkLst>
        </pc:spChg>
        <pc:spChg chg="add">
          <ac:chgData name="hariniseenivasan044@gmail.com" userId="568ffdeb9a28b98b" providerId="Windows Live" clId="Web-{07D3C9E3-EB9E-4685-8E6C-7D6E465116EE}" dt="2024-04-04T14:51:42.110" v="89"/>
          <ac:spMkLst>
            <pc:docMk/>
            <pc:sldMk cId="3091668470" sldId="257"/>
            <ac:spMk id="34" creationId="{A8FC12C0-26A5-495A-9358-36220BD535CA}"/>
          </ac:spMkLst>
        </pc:spChg>
        <pc:picChg chg="add mod ord">
          <ac:chgData name="hariniseenivasan044@gmail.com" userId="568ffdeb9a28b98b" providerId="Windows Live" clId="Web-{07D3C9E3-EB9E-4685-8E6C-7D6E465116EE}" dt="2024-04-04T14:51:42.110" v="89"/>
          <ac:picMkLst>
            <pc:docMk/>
            <pc:sldMk cId="3091668470" sldId="257"/>
            <ac:picMk id="4" creationId="{20A33F2E-7EDA-25DA-7456-23AEF8FCF029}"/>
          </ac:picMkLst>
        </pc:picChg>
        <pc:cxnChg chg="add del">
          <ac:chgData name="hariniseenivasan044@gmail.com" userId="568ffdeb9a28b98b" providerId="Windows Live" clId="Web-{07D3C9E3-EB9E-4685-8E6C-7D6E465116EE}" dt="2024-04-04T14:50:37.686" v="79"/>
          <ac:cxnSpMkLst>
            <pc:docMk/>
            <pc:sldMk cId="3091668470" sldId="257"/>
            <ac:cxnSpMk id="15" creationId="{A06758A3-C4A6-479A-8755-3BEC63142944}"/>
          </ac:cxnSpMkLst>
        </pc:cxnChg>
        <pc:cxnChg chg="add del">
          <ac:chgData name="hariniseenivasan044@gmail.com" userId="568ffdeb9a28b98b" providerId="Windows Live" clId="Web-{07D3C9E3-EB9E-4685-8E6C-7D6E465116EE}" dt="2024-04-04T14:51:26.516" v="85"/>
          <ac:cxnSpMkLst>
            <pc:docMk/>
            <pc:sldMk cId="3091668470" sldId="257"/>
            <ac:cxnSpMk id="25" creationId="{25F94957-FA6A-49F1-B474-9B199C91C395}"/>
          </ac:cxnSpMkLst>
        </pc:cxnChg>
        <pc:cxnChg chg="add">
          <ac:chgData name="hariniseenivasan044@gmail.com" userId="568ffdeb9a28b98b" providerId="Windows Live" clId="Web-{07D3C9E3-EB9E-4685-8E6C-7D6E465116EE}" dt="2024-04-04T14:51:42.110" v="89"/>
          <ac:cxnSpMkLst>
            <pc:docMk/>
            <pc:sldMk cId="3091668470" sldId="257"/>
            <ac:cxnSpMk id="36" creationId="{25F94957-FA6A-49F1-B474-9B199C91C395}"/>
          </ac:cxnSpMkLst>
        </pc:cxnChg>
      </pc:sldChg>
      <pc:sldChg chg="addSp delSp modSp new mod setBg">
        <pc:chgData name="hariniseenivasan044@gmail.com" userId="568ffdeb9a28b98b" providerId="Windows Live" clId="Web-{07D3C9E3-EB9E-4685-8E6C-7D6E465116EE}" dt="2024-04-04T15:39:22.908" v="111" actId="20577"/>
        <pc:sldMkLst>
          <pc:docMk/>
          <pc:sldMk cId="1929583972" sldId="258"/>
        </pc:sldMkLst>
        <pc:spChg chg="mod">
          <ac:chgData name="hariniseenivasan044@gmail.com" userId="568ffdeb9a28b98b" providerId="Windows Live" clId="Web-{07D3C9E3-EB9E-4685-8E6C-7D6E465116EE}" dt="2024-04-04T15:39:04.673" v="109"/>
          <ac:spMkLst>
            <pc:docMk/>
            <pc:sldMk cId="1929583972" sldId="258"/>
            <ac:spMk id="2" creationId="{D7710E1F-6849-6390-E2C9-515EA4B12C6D}"/>
          </ac:spMkLst>
        </pc:spChg>
        <pc:spChg chg="mod">
          <ac:chgData name="hariniseenivasan044@gmail.com" userId="568ffdeb9a28b98b" providerId="Windows Live" clId="Web-{07D3C9E3-EB9E-4685-8E6C-7D6E465116EE}" dt="2024-04-04T15:39:22.908" v="111" actId="20577"/>
          <ac:spMkLst>
            <pc:docMk/>
            <pc:sldMk cId="1929583972" sldId="258"/>
            <ac:spMk id="3" creationId="{14422A8F-B80A-F53E-9D8D-FAA5151294EB}"/>
          </ac:spMkLst>
        </pc:spChg>
        <pc:spChg chg="add del">
          <ac:chgData name="hariniseenivasan044@gmail.com" userId="568ffdeb9a28b98b" providerId="Windows Live" clId="Web-{07D3C9E3-EB9E-4685-8E6C-7D6E465116EE}" dt="2024-04-04T15:38:47.126" v="106"/>
          <ac:spMkLst>
            <pc:docMk/>
            <pc:sldMk cId="1929583972" sldId="258"/>
            <ac:spMk id="9" creationId="{20CC10FC-6518-423B-A972-3E4F7A4A82F0}"/>
          </ac:spMkLst>
        </pc:spChg>
        <pc:spChg chg="add del">
          <ac:chgData name="hariniseenivasan044@gmail.com" userId="568ffdeb9a28b98b" providerId="Windows Live" clId="Web-{07D3C9E3-EB9E-4685-8E6C-7D6E465116EE}" dt="2024-04-04T15:38:47.126" v="106"/>
          <ac:spMkLst>
            <pc:docMk/>
            <pc:sldMk cId="1929583972" sldId="258"/>
            <ac:spMk id="11" creationId="{95D2D844-708E-4EAC-BF72-D7CE20B99B31}"/>
          </ac:spMkLst>
        </pc:spChg>
        <pc:spChg chg="add del">
          <ac:chgData name="hariniseenivasan044@gmail.com" userId="568ffdeb9a28b98b" providerId="Windows Live" clId="Web-{07D3C9E3-EB9E-4685-8E6C-7D6E465116EE}" dt="2024-04-04T15:38:47.126" v="106"/>
          <ac:spMkLst>
            <pc:docMk/>
            <pc:sldMk cId="1929583972" sldId="258"/>
            <ac:spMk id="13" creationId="{BFB227E1-F100-4CF9-9797-1E2001BBE2AD}"/>
          </ac:spMkLst>
        </pc:spChg>
        <pc:spChg chg="add del">
          <ac:chgData name="hariniseenivasan044@gmail.com" userId="568ffdeb9a28b98b" providerId="Windows Live" clId="Web-{07D3C9E3-EB9E-4685-8E6C-7D6E465116EE}" dt="2024-04-04T15:39:04.673" v="109"/>
          <ac:spMkLst>
            <pc:docMk/>
            <pc:sldMk cId="1929583972" sldId="258"/>
            <ac:spMk id="17" creationId="{20CC10FC-6518-423B-A972-3E4F7A4A82F0}"/>
          </ac:spMkLst>
        </pc:spChg>
        <pc:spChg chg="add del">
          <ac:chgData name="hariniseenivasan044@gmail.com" userId="568ffdeb9a28b98b" providerId="Windows Live" clId="Web-{07D3C9E3-EB9E-4685-8E6C-7D6E465116EE}" dt="2024-04-04T15:39:04.673" v="109"/>
          <ac:spMkLst>
            <pc:docMk/>
            <pc:sldMk cId="1929583972" sldId="258"/>
            <ac:spMk id="18" creationId="{A8FC12C0-26A5-495A-9358-36220BD535CA}"/>
          </ac:spMkLst>
        </pc:spChg>
        <pc:spChg chg="add">
          <ac:chgData name="hariniseenivasan044@gmail.com" userId="568ffdeb9a28b98b" providerId="Windows Live" clId="Web-{07D3C9E3-EB9E-4685-8E6C-7D6E465116EE}" dt="2024-04-04T15:39:04.673" v="109"/>
          <ac:spMkLst>
            <pc:docMk/>
            <pc:sldMk cId="1929583972" sldId="258"/>
            <ac:spMk id="24" creationId="{685B57F6-59DE-4274-A37C-F47FE4E42EEF}"/>
          </ac:spMkLst>
        </pc:spChg>
        <pc:spChg chg="add">
          <ac:chgData name="hariniseenivasan044@gmail.com" userId="568ffdeb9a28b98b" providerId="Windows Live" clId="Web-{07D3C9E3-EB9E-4685-8E6C-7D6E465116EE}" dt="2024-04-04T15:39:04.673" v="109"/>
          <ac:spMkLst>
            <pc:docMk/>
            <pc:sldMk cId="1929583972" sldId="258"/>
            <ac:spMk id="26" creationId="{C8C63406-9171-4282-BAAB-2DDC6831F0E6}"/>
          </ac:spMkLst>
        </pc:spChg>
        <pc:picChg chg="add mod ord">
          <ac:chgData name="hariniseenivasan044@gmail.com" userId="568ffdeb9a28b98b" providerId="Windows Live" clId="Web-{07D3C9E3-EB9E-4685-8E6C-7D6E465116EE}" dt="2024-04-04T15:39:04.673" v="109"/>
          <ac:picMkLst>
            <pc:docMk/>
            <pc:sldMk cId="1929583972" sldId="258"/>
            <ac:picMk id="4" creationId="{1D63A5F4-4A29-1FDD-6A3B-CEAAFFB76D9D}"/>
          </ac:picMkLst>
        </pc:picChg>
        <pc:cxnChg chg="add del">
          <ac:chgData name="hariniseenivasan044@gmail.com" userId="568ffdeb9a28b98b" providerId="Windows Live" clId="Web-{07D3C9E3-EB9E-4685-8E6C-7D6E465116EE}" dt="2024-04-04T15:38:47.126" v="106"/>
          <ac:cxnSpMkLst>
            <pc:docMk/>
            <pc:sldMk cId="1929583972" sldId="258"/>
            <ac:cxnSpMk id="15" creationId="{A06758A3-C4A6-479A-8755-3BEC63142944}"/>
          </ac:cxnSpMkLst>
        </pc:cxnChg>
        <pc:cxnChg chg="add del">
          <ac:chgData name="hariniseenivasan044@gmail.com" userId="568ffdeb9a28b98b" providerId="Windows Live" clId="Web-{07D3C9E3-EB9E-4685-8E6C-7D6E465116EE}" dt="2024-04-04T15:39:04.673" v="109"/>
          <ac:cxnSpMkLst>
            <pc:docMk/>
            <pc:sldMk cId="1929583972" sldId="258"/>
            <ac:cxnSpMk id="19" creationId="{25F94957-FA6A-49F1-B474-9B199C91C395}"/>
          </ac:cxnSpMkLst>
        </pc:cxnChg>
      </pc:sldChg>
      <pc:sldChg chg="addSp delSp modSp new mod setBg">
        <pc:chgData name="hariniseenivasan044@gmail.com" userId="568ffdeb9a28b98b" providerId="Windows Live" clId="Web-{07D3C9E3-EB9E-4685-8E6C-7D6E465116EE}" dt="2024-04-04T15:50:11.359" v="136" actId="20577"/>
        <pc:sldMkLst>
          <pc:docMk/>
          <pc:sldMk cId="2270007331" sldId="259"/>
        </pc:sldMkLst>
        <pc:spChg chg="mod">
          <ac:chgData name="hariniseenivasan044@gmail.com" userId="568ffdeb9a28b98b" providerId="Windows Live" clId="Web-{07D3C9E3-EB9E-4685-8E6C-7D6E465116EE}" dt="2024-04-04T15:49:56.718" v="133"/>
          <ac:spMkLst>
            <pc:docMk/>
            <pc:sldMk cId="2270007331" sldId="259"/>
            <ac:spMk id="2" creationId="{D03CBBF1-54B9-86F8-31D4-068B10671781}"/>
          </ac:spMkLst>
        </pc:spChg>
        <pc:spChg chg="mod">
          <ac:chgData name="hariniseenivasan044@gmail.com" userId="568ffdeb9a28b98b" providerId="Windows Live" clId="Web-{07D3C9E3-EB9E-4685-8E6C-7D6E465116EE}" dt="2024-04-04T15:50:11.359" v="136" actId="20577"/>
          <ac:spMkLst>
            <pc:docMk/>
            <pc:sldMk cId="2270007331" sldId="259"/>
            <ac:spMk id="3" creationId="{A34A6646-682D-FD04-19B1-07A2DA90AD8E}"/>
          </ac:spMkLst>
        </pc:spChg>
        <pc:spChg chg="add del">
          <ac:chgData name="hariniseenivasan044@gmail.com" userId="568ffdeb9a28b98b" providerId="Windows Live" clId="Web-{07D3C9E3-EB9E-4685-8E6C-7D6E465116EE}" dt="2024-04-04T15:49:56.686" v="132"/>
          <ac:spMkLst>
            <pc:docMk/>
            <pc:sldMk cId="2270007331" sldId="259"/>
            <ac:spMk id="9" creationId="{685B57F6-59DE-4274-A37C-F47FE4E42EEF}"/>
          </ac:spMkLst>
        </pc:spChg>
        <pc:spChg chg="add del">
          <ac:chgData name="hariniseenivasan044@gmail.com" userId="568ffdeb9a28b98b" providerId="Windows Live" clId="Web-{07D3C9E3-EB9E-4685-8E6C-7D6E465116EE}" dt="2024-04-04T15:49:56.686" v="132"/>
          <ac:spMkLst>
            <pc:docMk/>
            <pc:sldMk cId="2270007331" sldId="259"/>
            <ac:spMk id="11" creationId="{C8C63406-9171-4282-BAAB-2DDC6831F0E6}"/>
          </ac:spMkLst>
        </pc:spChg>
        <pc:spChg chg="add">
          <ac:chgData name="hariniseenivasan044@gmail.com" userId="568ffdeb9a28b98b" providerId="Windows Live" clId="Web-{07D3C9E3-EB9E-4685-8E6C-7D6E465116EE}" dt="2024-04-04T15:49:56.718" v="133"/>
          <ac:spMkLst>
            <pc:docMk/>
            <pc:sldMk cId="2270007331" sldId="259"/>
            <ac:spMk id="13" creationId="{BFB227E1-F100-4CF9-9797-1E2001BBE2AD}"/>
          </ac:spMkLst>
        </pc:spChg>
        <pc:spChg chg="add">
          <ac:chgData name="hariniseenivasan044@gmail.com" userId="568ffdeb9a28b98b" providerId="Windows Live" clId="Web-{07D3C9E3-EB9E-4685-8E6C-7D6E465116EE}" dt="2024-04-04T15:49:56.718" v="133"/>
          <ac:spMkLst>
            <pc:docMk/>
            <pc:sldMk cId="2270007331" sldId="259"/>
            <ac:spMk id="14" creationId="{20CC10FC-6518-423B-A972-3E4F7A4A82F0}"/>
          </ac:spMkLst>
        </pc:spChg>
        <pc:spChg chg="add">
          <ac:chgData name="hariniseenivasan044@gmail.com" userId="568ffdeb9a28b98b" providerId="Windows Live" clId="Web-{07D3C9E3-EB9E-4685-8E6C-7D6E465116EE}" dt="2024-04-04T15:49:56.718" v="133"/>
          <ac:spMkLst>
            <pc:docMk/>
            <pc:sldMk cId="2270007331" sldId="259"/>
            <ac:spMk id="16" creationId="{95D2D844-708E-4EAC-BF72-D7CE20B99B31}"/>
          </ac:spMkLst>
        </pc:spChg>
        <pc:picChg chg="add mod ord">
          <ac:chgData name="hariniseenivasan044@gmail.com" userId="568ffdeb9a28b98b" providerId="Windows Live" clId="Web-{07D3C9E3-EB9E-4685-8E6C-7D6E465116EE}" dt="2024-04-04T15:49:56.718" v="133"/>
          <ac:picMkLst>
            <pc:docMk/>
            <pc:sldMk cId="2270007331" sldId="259"/>
            <ac:picMk id="4" creationId="{B766B3C5-618E-0AA7-240B-F121198C02B6}"/>
          </ac:picMkLst>
        </pc:picChg>
        <pc:cxnChg chg="add">
          <ac:chgData name="hariniseenivasan044@gmail.com" userId="568ffdeb9a28b98b" providerId="Windows Live" clId="Web-{07D3C9E3-EB9E-4685-8E6C-7D6E465116EE}" dt="2024-04-04T15:49:56.718" v="133"/>
          <ac:cxnSpMkLst>
            <pc:docMk/>
            <pc:sldMk cId="2270007331" sldId="259"/>
            <ac:cxnSpMk id="15" creationId="{A06758A3-C4A6-479A-8755-3BEC63142944}"/>
          </ac:cxnSpMkLst>
        </pc:cxnChg>
      </pc:sldChg>
      <pc:sldChg chg="modSp new">
        <pc:chgData name="hariniseenivasan044@gmail.com" userId="568ffdeb9a28b98b" providerId="Windows Live" clId="Web-{07D3C9E3-EB9E-4685-8E6C-7D6E465116EE}" dt="2024-04-04T15:52:02.189" v="149" actId="20577"/>
        <pc:sldMkLst>
          <pc:docMk/>
          <pc:sldMk cId="3582235278" sldId="260"/>
        </pc:sldMkLst>
        <pc:spChg chg="mod">
          <ac:chgData name="hariniseenivasan044@gmail.com" userId="568ffdeb9a28b98b" providerId="Windows Live" clId="Web-{07D3C9E3-EB9E-4685-8E6C-7D6E465116EE}" dt="2024-04-04T15:51:17.469" v="139" actId="1076"/>
          <ac:spMkLst>
            <pc:docMk/>
            <pc:sldMk cId="3582235278" sldId="260"/>
            <ac:spMk id="2" creationId="{784C4176-A410-1CBC-2DB4-C7D6140B8436}"/>
          </ac:spMkLst>
        </pc:spChg>
        <pc:spChg chg="mod">
          <ac:chgData name="hariniseenivasan044@gmail.com" userId="568ffdeb9a28b98b" providerId="Windows Live" clId="Web-{07D3C9E3-EB9E-4685-8E6C-7D6E465116EE}" dt="2024-04-04T15:52:02.189" v="149" actId="20577"/>
          <ac:spMkLst>
            <pc:docMk/>
            <pc:sldMk cId="3582235278" sldId="260"/>
            <ac:spMk id="3" creationId="{C4A73526-E671-2BCF-E8F2-DBF637EE7FFB}"/>
          </ac:spMkLst>
        </pc:spChg>
      </pc:sldChg>
      <pc:sldChg chg="addSp delSp modSp new mod setBg">
        <pc:chgData name="hariniseenivasan044@gmail.com" userId="568ffdeb9a28b98b" providerId="Windows Live" clId="Web-{07D3C9E3-EB9E-4685-8E6C-7D6E465116EE}" dt="2024-04-04T16:10:07.809" v="153"/>
        <pc:sldMkLst>
          <pc:docMk/>
          <pc:sldMk cId="2613267720" sldId="261"/>
        </pc:sldMkLst>
        <pc:spChg chg="del">
          <ac:chgData name="hariniseenivasan044@gmail.com" userId="568ffdeb9a28b98b" providerId="Windows Live" clId="Web-{07D3C9E3-EB9E-4685-8E6C-7D6E465116EE}" dt="2024-04-04T16:10:07.809" v="153"/>
          <ac:spMkLst>
            <pc:docMk/>
            <pc:sldMk cId="2613267720" sldId="261"/>
            <ac:spMk id="2" creationId="{680AB3ED-29CA-1EC3-A292-9535912E5639}"/>
          </ac:spMkLst>
        </pc:spChg>
        <pc:spChg chg="del">
          <ac:chgData name="hariniseenivasan044@gmail.com" userId="568ffdeb9a28b98b" providerId="Windows Live" clId="Web-{07D3C9E3-EB9E-4685-8E6C-7D6E465116EE}" dt="2024-04-04T16:09:59.950" v="151"/>
          <ac:spMkLst>
            <pc:docMk/>
            <pc:sldMk cId="2613267720" sldId="261"/>
            <ac:spMk id="3" creationId="{CE47403B-468B-FD19-05BD-74ABDC1BF515}"/>
          </ac:spMkLst>
        </pc:spChg>
        <pc:spChg chg="add">
          <ac:chgData name="hariniseenivasan044@gmail.com" userId="568ffdeb9a28b98b" providerId="Windows Live" clId="Web-{07D3C9E3-EB9E-4685-8E6C-7D6E465116EE}" dt="2024-04-04T16:10:07.809" v="153"/>
          <ac:spMkLst>
            <pc:docMk/>
            <pc:sldMk cId="2613267720" sldId="261"/>
            <ac:spMk id="9" creationId="{FD57F13B-6973-4CE9-92F3-5EC476ED97B5}"/>
          </ac:spMkLst>
        </pc:spChg>
        <pc:picChg chg="add mod ord">
          <ac:chgData name="hariniseenivasan044@gmail.com" userId="568ffdeb9a28b98b" providerId="Windows Live" clId="Web-{07D3C9E3-EB9E-4685-8E6C-7D6E465116EE}" dt="2024-04-04T16:10:07.809" v="153"/>
          <ac:picMkLst>
            <pc:docMk/>
            <pc:sldMk cId="2613267720" sldId="261"/>
            <ac:picMk id="4" creationId="{BF196C3C-6FE2-5C98-EF23-7283DDB0D2F5}"/>
          </ac:picMkLst>
        </pc:picChg>
        <pc:cxnChg chg="add">
          <ac:chgData name="hariniseenivasan044@gmail.com" userId="568ffdeb9a28b98b" providerId="Windows Live" clId="Web-{07D3C9E3-EB9E-4685-8E6C-7D6E465116EE}" dt="2024-04-04T16:10:07.809" v="153"/>
          <ac:cxnSpMkLst>
            <pc:docMk/>
            <pc:sldMk cId="2613267720" sldId="261"/>
            <ac:cxnSpMk id="11" creationId="{8EBABBB3-9834-451A-9C3E-59630549FC79}"/>
          </ac:cxnSpMkLst>
        </pc:cxnChg>
      </pc:sldChg>
      <pc:sldChg chg="addSp delSp modSp new mod setBg">
        <pc:chgData name="hariniseenivasan044@gmail.com" userId="568ffdeb9a28b98b" providerId="Windows Live" clId="Web-{07D3C9E3-EB9E-4685-8E6C-7D6E465116EE}" dt="2024-04-04T16:10:48.451" v="158" actId="14100"/>
        <pc:sldMkLst>
          <pc:docMk/>
          <pc:sldMk cId="1324247264" sldId="262"/>
        </pc:sldMkLst>
        <pc:spChg chg="del">
          <ac:chgData name="hariniseenivasan044@gmail.com" userId="568ffdeb9a28b98b" providerId="Windows Live" clId="Web-{07D3C9E3-EB9E-4685-8E6C-7D6E465116EE}" dt="2024-04-04T16:10:36.123" v="157"/>
          <ac:spMkLst>
            <pc:docMk/>
            <pc:sldMk cId="1324247264" sldId="262"/>
            <ac:spMk id="2" creationId="{AF548AA3-FC91-E029-7C67-7DC15F0E826D}"/>
          </ac:spMkLst>
        </pc:spChg>
        <pc:spChg chg="del">
          <ac:chgData name="hariniseenivasan044@gmail.com" userId="568ffdeb9a28b98b" providerId="Windows Live" clId="Web-{07D3C9E3-EB9E-4685-8E6C-7D6E465116EE}" dt="2024-04-04T16:10:32.154" v="156"/>
          <ac:spMkLst>
            <pc:docMk/>
            <pc:sldMk cId="1324247264" sldId="262"/>
            <ac:spMk id="3" creationId="{0EC1E7C7-ABA8-6159-5F12-4C97575095F6}"/>
          </ac:spMkLst>
        </pc:spChg>
        <pc:spChg chg="add">
          <ac:chgData name="hariniseenivasan044@gmail.com" userId="568ffdeb9a28b98b" providerId="Windows Live" clId="Web-{07D3C9E3-EB9E-4685-8E6C-7D6E465116EE}" dt="2024-04-04T16:10:36.123" v="157"/>
          <ac:spMkLst>
            <pc:docMk/>
            <pc:sldMk cId="1324247264" sldId="262"/>
            <ac:spMk id="9" creationId="{FD57F13B-6973-4CE9-92F3-5EC476ED97B5}"/>
          </ac:spMkLst>
        </pc:spChg>
        <pc:picChg chg="add mod ord">
          <ac:chgData name="hariniseenivasan044@gmail.com" userId="568ffdeb9a28b98b" providerId="Windows Live" clId="Web-{07D3C9E3-EB9E-4685-8E6C-7D6E465116EE}" dt="2024-04-04T16:10:48.451" v="158" actId="14100"/>
          <ac:picMkLst>
            <pc:docMk/>
            <pc:sldMk cId="1324247264" sldId="262"/>
            <ac:picMk id="4" creationId="{FEA12AA4-65C7-AEE6-9BDD-C51E18031AE3}"/>
          </ac:picMkLst>
        </pc:picChg>
      </pc:sldChg>
      <pc:sldChg chg="addSp delSp modSp new mod setBg">
        <pc:chgData name="hariniseenivasan044@gmail.com" userId="568ffdeb9a28b98b" providerId="Windows Live" clId="Web-{07D3C9E3-EB9E-4685-8E6C-7D6E465116EE}" dt="2024-04-04T16:32:53.413" v="173"/>
        <pc:sldMkLst>
          <pc:docMk/>
          <pc:sldMk cId="3940067900" sldId="263"/>
        </pc:sldMkLst>
        <pc:spChg chg="mod">
          <ac:chgData name="hariniseenivasan044@gmail.com" userId="568ffdeb9a28b98b" providerId="Windows Live" clId="Web-{07D3C9E3-EB9E-4685-8E6C-7D6E465116EE}" dt="2024-04-04T16:32:53.413" v="173"/>
          <ac:spMkLst>
            <pc:docMk/>
            <pc:sldMk cId="3940067900" sldId="263"/>
            <ac:spMk id="2" creationId="{EBE0ECA4-0040-B2A0-3281-BB441216BFFD}"/>
          </ac:spMkLst>
        </pc:spChg>
        <pc:spChg chg="mod ord">
          <ac:chgData name="hariniseenivasan044@gmail.com" userId="568ffdeb9a28b98b" providerId="Windows Live" clId="Web-{07D3C9E3-EB9E-4685-8E6C-7D6E465116EE}" dt="2024-04-04T16:32:53.413" v="173"/>
          <ac:spMkLst>
            <pc:docMk/>
            <pc:sldMk cId="3940067900" sldId="263"/>
            <ac:spMk id="3" creationId="{15D39567-6749-D6AB-1A9B-74139AF0C118}"/>
          </ac:spMkLst>
        </pc:spChg>
        <pc:spChg chg="add del">
          <ac:chgData name="hariniseenivasan044@gmail.com" userId="568ffdeb9a28b98b" providerId="Windows Live" clId="Web-{07D3C9E3-EB9E-4685-8E6C-7D6E465116EE}" dt="2024-04-04T16:32:49.366" v="170"/>
          <ac:spMkLst>
            <pc:docMk/>
            <pc:sldMk cId="3940067900" sldId="263"/>
            <ac:spMk id="9" creationId="{685B57F6-59DE-4274-A37C-F47FE4E42EEF}"/>
          </ac:spMkLst>
        </pc:spChg>
        <pc:spChg chg="add del">
          <ac:chgData name="hariniseenivasan044@gmail.com" userId="568ffdeb9a28b98b" providerId="Windows Live" clId="Web-{07D3C9E3-EB9E-4685-8E6C-7D6E465116EE}" dt="2024-04-04T16:32:53.397" v="172"/>
          <ac:spMkLst>
            <pc:docMk/>
            <pc:sldMk cId="3940067900" sldId="263"/>
            <ac:spMk id="13" creationId="{6F626582-88CC-4CA0-8BC6-94550FF9E6EF}"/>
          </ac:spMkLst>
        </pc:spChg>
        <pc:spChg chg="add del">
          <ac:chgData name="hariniseenivasan044@gmail.com" userId="568ffdeb9a28b98b" providerId="Windows Live" clId="Web-{07D3C9E3-EB9E-4685-8E6C-7D6E465116EE}" dt="2024-04-04T16:32:53.397" v="172"/>
          <ac:spMkLst>
            <pc:docMk/>
            <pc:sldMk cId="3940067900" sldId="263"/>
            <ac:spMk id="14" creationId="{FA294778-47A8-4EEF-9689-F6964D44D176}"/>
          </ac:spMkLst>
        </pc:spChg>
        <pc:spChg chg="add del">
          <ac:chgData name="hariniseenivasan044@gmail.com" userId="568ffdeb9a28b98b" providerId="Windows Live" clId="Web-{07D3C9E3-EB9E-4685-8E6C-7D6E465116EE}" dt="2024-04-04T16:32:53.397" v="172"/>
          <ac:spMkLst>
            <pc:docMk/>
            <pc:sldMk cId="3940067900" sldId="263"/>
            <ac:spMk id="15" creationId="{BD2A511A-065F-489D-9CF0-FEF36143ACD1}"/>
          </ac:spMkLst>
        </pc:spChg>
        <pc:spChg chg="add">
          <ac:chgData name="hariniseenivasan044@gmail.com" userId="568ffdeb9a28b98b" providerId="Windows Live" clId="Web-{07D3C9E3-EB9E-4685-8E6C-7D6E465116EE}" dt="2024-04-04T16:32:53.413" v="173"/>
          <ac:spMkLst>
            <pc:docMk/>
            <pc:sldMk cId="3940067900" sldId="263"/>
            <ac:spMk id="17" creationId="{20CC10FC-6518-423B-A972-3E4F7A4A82F0}"/>
          </ac:spMkLst>
        </pc:spChg>
        <pc:spChg chg="add">
          <ac:chgData name="hariniseenivasan044@gmail.com" userId="568ffdeb9a28b98b" providerId="Windows Live" clId="Web-{07D3C9E3-EB9E-4685-8E6C-7D6E465116EE}" dt="2024-04-04T16:32:53.413" v="173"/>
          <ac:spMkLst>
            <pc:docMk/>
            <pc:sldMk cId="3940067900" sldId="263"/>
            <ac:spMk id="18" creationId="{A8FC12C0-26A5-495A-9358-36220BD535CA}"/>
          </ac:spMkLst>
        </pc:spChg>
        <pc:picChg chg="add mod ord">
          <ac:chgData name="hariniseenivasan044@gmail.com" userId="568ffdeb9a28b98b" providerId="Windows Live" clId="Web-{07D3C9E3-EB9E-4685-8E6C-7D6E465116EE}" dt="2024-04-04T16:32:53.413" v="173"/>
          <ac:picMkLst>
            <pc:docMk/>
            <pc:sldMk cId="3940067900" sldId="263"/>
            <ac:picMk id="4" creationId="{D44E29FA-B75A-D9FC-18E1-E6A819AE77C4}"/>
          </ac:picMkLst>
        </pc:picChg>
        <pc:cxnChg chg="add del">
          <ac:chgData name="hariniseenivasan044@gmail.com" userId="568ffdeb9a28b98b" providerId="Windows Live" clId="Web-{07D3C9E3-EB9E-4685-8E6C-7D6E465116EE}" dt="2024-04-04T16:32:49.366" v="170"/>
          <ac:cxnSpMkLst>
            <pc:docMk/>
            <pc:sldMk cId="3940067900" sldId="263"/>
            <ac:cxnSpMk id="11" creationId="{2AD042BA-B482-486E-9E0C-75374069BBBD}"/>
          </ac:cxnSpMkLst>
        </pc:cxnChg>
        <pc:cxnChg chg="add">
          <ac:chgData name="hariniseenivasan044@gmail.com" userId="568ffdeb9a28b98b" providerId="Windows Live" clId="Web-{07D3C9E3-EB9E-4685-8E6C-7D6E465116EE}" dt="2024-04-04T16:32:53.413" v="173"/>
          <ac:cxnSpMkLst>
            <pc:docMk/>
            <pc:sldMk cId="3940067900" sldId="263"/>
            <ac:cxnSpMk id="19" creationId="{25F94957-FA6A-49F1-B474-9B199C91C395}"/>
          </ac:cxnSpMkLst>
        </pc:cxnChg>
      </pc:sldChg>
      <pc:sldChg chg="modSp new">
        <pc:chgData name="hariniseenivasan044@gmail.com" userId="568ffdeb9a28b98b" providerId="Windows Live" clId="Web-{07D3C9E3-EB9E-4685-8E6C-7D6E465116EE}" dt="2024-04-04T16:33:53.166" v="185" actId="20577"/>
        <pc:sldMkLst>
          <pc:docMk/>
          <pc:sldMk cId="1667735748" sldId="264"/>
        </pc:sldMkLst>
        <pc:spChg chg="mod">
          <ac:chgData name="hariniseenivasan044@gmail.com" userId="568ffdeb9a28b98b" providerId="Windows Live" clId="Web-{07D3C9E3-EB9E-4685-8E6C-7D6E465116EE}" dt="2024-04-04T16:33:41.618" v="180" actId="20577"/>
          <ac:spMkLst>
            <pc:docMk/>
            <pc:sldMk cId="1667735748" sldId="264"/>
            <ac:spMk id="2" creationId="{1CCC5243-80CC-961D-A50E-D9D93DB63A4B}"/>
          </ac:spMkLst>
        </pc:spChg>
        <pc:spChg chg="mod">
          <ac:chgData name="hariniseenivasan044@gmail.com" userId="568ffdeb9a28b98b" providerId="Windows Live" clId="Web-{07D3C9E3-EB9E-4685-8E6C-7D6E465116EE}" dt="2024-04-04T16:33:53.166" v="185" actId="20577"/>
          <ac:spMkLst>
            <pc:docMk/>
            <pc:sldMk cId="1667735748" sldId="264"/>
            <ac:spMk id="3" creationId="{CD520AC5-277A-DE51-C862-0971058166E7}"/>
          </ac:spMkLst>
        </pc:spChg>
      </pc:sldChg>
      <pc:sldChg chg="addSp modSp new mod setBg">
        <pc:chgData name="hariniseenivasan044@gmail.com" userId="568ffdeb9a28b98b" providerId="Windows Live" clId="Web-{07D3C9E3-EB9E-4685-8E6C-7D6E465116EE}" dt="2024-04-04T16:36:00.906" v="197" actId="20577"/>
        <pc:sldMkLst>
          <pc:docMk/>
          <pc:sldMk cId="3109752552" sldId="265"/>
        </pc:sldMkLst>
        <pc:spChg chg="mod">
          <ac:chgData name="hariniseenivasan044@gmail.com" userId="568ffdeb9a28b98b" providerId="Windows Live" clId="Web-{07D3C9E3-EB9E-4685-8E6C-7D6E465116EE}" dt="2024-04-04T16:35:53.405" v="196" actId="1076"/>
          <ac:spMkLst>
            <pc:docMk/>
            <pc:sldMk cId="3109752552" sldId="265"/>
            <ac:spMk id="2" creationId="{0D0534E2-D446-C648-ABDF-E817A8B55295}"/>
          </ac:spMkLst>
        </pc:spChg>
        <pc:spChg chg="mod">
          <ac:chgData name="hariniseenivasan044@gmail.com" userId="568ffdeb9a28b98b" providerId="Windows Live" clId="Web-{07D3C9E3-EB9E-4685-8E6C-7D6E465116EE}" dt="2024-04-04T16:36:00.906" v="197" actId="20577"/>
          <ac:spMkLst>
            <pc:docMk/>
            <pc:sldMk cId="3109752552" sldId="265"/>
            <ac:spMk id="3" creationId="{C2A41499-FE0E-FF42-7CC0-58120FF5FE15}"/>
          </ac:spMkLst>
        </pc:spChg>
        <pc:spChg chg="add">
          <ac:chgData name="hariniseenivasan044@gmail.com" userId="568ffdeb9a28b98b" providerId="Windows Live" clId="Web-{07D3C9E3-EB9E-4685-8E6C-7D6E465116EE}" dt="2024-04-04T16:35:34.529" v="191"/>
          <ac:spMkLst>
            <pc:docMk/>
            <pc:sldMk cId="3109752552" sldId="265"/>
            <ac:spMk id="9" creationId="{685B57F6-59DE-4274-A37C-F47FE4E42EEF}"/>
          </ac:spMkLst>
        </pc:spChg>
        <pc:spChg chg="add">
          <ac:chgData name="hariniseenivasan044@gmail.com" userId="568ffdeb9a28b98b" providerId="Windows Live" clId="Web-{07D3C9E3-EB9E-4685-8E6C-7D6E465116EE}" dt="2024-04-04T16:35:34.529" v="191"/>
          <ac:spMkLst>
            <pc:docMk/>
            <pc:sldMk cId="3109752552" sldId="265"/>
            <ac:spMk id="11" creationId="{C8C63406-9171-4282-BAAB-2DDC6831F0E6}"/>
          </ac:spMkLst>
        </pc:spChg>
        <pc:picChg chg="add mod ord">
          <ac:chgData name="hariniseenivasan044@gmail.com" userId="568ffdeb9a28b98b" providerId="Windows Live" clId="Web-{07D3C9E3-EB9E-4685-8E6C-7D6E465116EE}" dt="2024-04-04T16:35:34.529" v="191"/>
          <ac:picMkLst>
            <pc:docMk/>
            <pc:sldMk cId="3109752552" sldId="265"/>
            <ac:picMk id="4" creationId="{6703ED4A-241B-1555-30F8-EE13EA9E43F3}"/>
          </ac:picMkLst>
        </pc:picChg>
      </pc:sldChg>
      <pc:sldChg chg="addSp delSp modSp new mod setBg">
        <pc:chgData name="hariniseenivasan044@gmail.com" userId="568ffdeb9a28b98b" providerId="Windows Live" clId="Web-{07D3C9E3-EB9E-4685-8E6C-7D6E465116EE}" dt="2024-04-04T16:56:35.647" v="215" actId="14100"/>
        <pc:sldMkLst>
          <pc:docMk/>
          <pc:sldMk cId="1873108536" sldId="266"/>
        </pc:sldMkLst>
        <pc:spChg chg="mod">
          <ac:chgData name="hariniseenivasan044@gmail.com" userId="568ffdeb9a28b98b" providerId="Windows Live" clId="Web-{07D3C9E3-EB9E-4685-8E6C-7D6E465116EE}" dt="2024-04-04T16:56:28.053" v="214"/>
          <ac:spMkLst>
            <pc:docMk/>
            <pc:sldMk cId="1873108536" sldId="266"/>
            <ac:spMk id="2" creationId="{AA96FE71-588E-0A47-CCB5-FB1A73C6CA69}"/>
          </ac:spMkLst>
        </pc:spChg>
        <pc:spChg chg="mod ord">
          <ac:chgData name="hariniseenivasan044@gmail.com" userId="568ffdeb9a28b98b" providerId="Windows Live" clId="Web-{07D3C9E3-EB9E-4685-8E6C-7D6E465116EE}" dt="2024-04-04T16:56:28.053" v="214"/>
          <ac:spMkLst>
            <pc:docMk/>
            <pc:sldMk cId="1873108536" sldId="266"/>
            <ac:spMk id="3" creationId="{2CB71581-4C52-10EE-6513-E0E46F8F7AD5}"/>
          </ac:spMkLst>
        </pc:spChg>
        <pc:spChg chg="add del">
          <ac:chgData name="hariniseenivasan044@gmail.com" userId="568ffdeb9a28b98b" providerId="Windows Live" clId="Web-{07D3C9E3-EB9E-4685-8E6C-7D6E465116EE}" dt="2024-04-04T16:56:00.849" v="208"/>
          <ac:spMkLst>
            <pc:docMk/>
            <pc:sldMk cId="1873108536" sldId="266"/>
            <ac:spMk id="9" creationId="{AB20E7A4-EC2C-47C8-BE55-65771E3F2EDA}"/>
          </ac:spMkLst>
        </pc:spChg>
        <pc:spChg chg="add del">
          <ac:chgData name="hariniseenivasan044@gmail.com" userId="568ffdeb9a28b98b" providerId="Windows Live" clId="Web-{07D3C9E3-EB9E-4685-8E6C-7D6E465116EE}" dt="2024-04-04T16:56:00.849" v="208"/>
          <ac:spMkLst>
            <pc:docMk/>
            <pc:sldMk cId="1873108536" sldId="266"/>
            <ac:spMk id="11" creationId="{1CF23DDA-0D09-4FE5-AE88-EBBE5E02467C}"/>
          </ac:spMkLst>
        </pc:spChg>
        <pc:spChg chg="add del">
          <ac:chgData name="hariniseenivasan044@gmail.com" userId="568ffdeb9a28b98b" providerId="Windows Live" clId="Web-{07D3C9E3-EB9E-4685-8E6C-7D6E465116EE}" dt="2024-04-04T16:56:09.349" v="210"/>
          <ac:spMkLst>
            <pc:docMk/>
            <pc:sldMk cId="1873108536" sldId="266"/>
            <ac:spMk id="15" creationId="{327AB4C5-0719-4E35-87CD-199EB59E3EE5}"/>
          </ac:spMkLst>
        </pc:spChg>
        <pc:spChg chg="add del">
          <ac:chgData name="hariniseenivasan044@gmail.com" userId="568ffdeb9a28b98b" providerId="Windows Live" clId="Web-{07D3C9E3-EB9E-4685-8E6C-7D6E465116EE}" dt="2024-04-04T16:56:09.349" v="210"/>
          <ac:spMkLst>
            <pc:docMk/>
            <pc:sldMk cId="1873108536" sldId="266"/>
            <ac:spMk id="16" creationId="{51465132-EAE1-4917-B19B-CBF1591F80C4}"/>
          </ac:spMkLst>
        </pc:spChg>
        <pc:spChg chg="add del">
          <ac:chgData name="hariniseenivasan044@gmail.com" userId="568ffdeb9a28b98b" providerId="Windows Live" clId="Web-{07D3C9E3-EB9E-4685-8E6C-7D6E465116EE}" dt="2024-04-04T16:56:28.053" v="214"/>
          <ac:spMkLst>
            <pc:docMk/>
            <pc:sldMk cId="1873108536" sldId="266"/>
            <ac:spMk id="19" creationId="{5D3B97D3-3894-4963-90C5-4EAA66131938}"/>
          </ac:spMkLst>
        </pc:spChg>
        <pc:spChg chg="add del">
          <ac:chgData name="hariniseenivasan044@gmail.com" userId="568ffdeb9a28b98b" providerId="Windows Live" clId="Web-{07D3C9E3-EB9E-4685-8E6C-7D6E465116EE}" dt="2024-04-04T16:56:28.053" v="213"/>
          <ac:spMkLst>
            <pc:docMk/>
            <pc:sldMk cId="1873108536" sldId="266"/>
            <ac:spMk id="24" creationId="{5D3B97D3-3894-4963-90C5-4EAA66131938}"/>
          </ac:spMkLst>
        </pc:spChg>
        <pc:spChg chg="add">
          <ac:chgData name="hariniseenivasan044@gmail.com" userId="568ffdeb9a28b98b" providerId="Windows Live" clId="Web-{07D3C9E3-EB9E-4685-8E6C-7D6E465116EE}" dt="2024-04-04T16:56:28.053" v="214"/>
          <ac:spMkLst>
            <pc:docMk/>
            <pc:sldMk cId="1873108536" sldId="266"/>
            <ac:spMk id="26" creationId="{3F51EE1E-6258-4F09-963A-853315C6FBC0}"/>
          </ac:spMkLst>
        </pc:spChg>
        <pc:spChg chg="add">
          <ac:chgData name="hariniseenivasan044@gmail.com" userId="568ffdeb9a28b98b" providerId="Windows Live" clId="Web-{07D3C9E3-EB9E-4685-8E6C-7D6E465116EE}" dt="2024-04-04T16:56:28.053" v="214"/>
          <ac:spMkLst>
            <pc:docMk/>
            <pc:sldMk cId="1873108536" sldId="266"/>
            <ac:spMk id="27" creationId="{327AB4C5-0719-4E35-87CD-199EB59E3EE5}"/>
          </ac:spMkLst>
        </pc:spChg>
        <pc:picChg chg="add mod ord">
          <ac:chgData name="hariniseenivasan044@gmail.com" userId="568ffdeb9a28b98b" providerId="Windows Live" clId="Web-{07D3C9E3-EB9E-4685-8E6C-7D6E465116EE}" dt="2024-04-04T16:56:35.647" v="215" actId="14100"/>
          <ac:picMkLst>
            <pc:docMk/>
            <pc:sldMk cId="1873108536" sldId="266"/>
            <ac:picMk id="4" creationId="{7DB004EF-5D48-6844-EDAC-F71A02D4F6C7}"/>
          </ac:picMkLst>
        </pc:picChg>
        <pc:cxnChg chg="add del">
          <ac:chgData name="hariniseenivasan044@gmail.com" userId="568ffdeb9a28b98b" providerId="Windows Live" clId="Web-{07D3C9E3-EB9E-4685-8E6C-7D6E465116EE}" dt="2024-04-04T16:56:00.849" v="208"/>
          <ac:cxnSpMkLst>
            <pc:docMk/>
            <pc:sldMk cId="1873108536" sldId="266"/>
            <ac:cxnSpMk id="13" creationId="{1766FD2F-248A-4AA1-8078-E26D6E690BB9}"/>
          </ac:cxnSpMkLst>
        </pc:cxnChg>
        <pc:cxnChg chg="add del">
          <ac:chgData name="hariniseenivasan044@gmail.com" userId="568ffdeb9a28b98b" providerId="Windows Live" clId="Web-{07D3C9E3-EB9E-4685-8E6C-7D6E465116EE}" dt="2024-04-04T16:56:09.349" v="210"/>
          <ac:cxnSpMkLst>
            <pc:docMk/>
            <pc:sldMk cId="1873108536" sldId="266"/>
            <ac:cxnSpMk id="17" creationId="{8D997AC9-EE0E-4715-BB2E-3B72C08A9D29}"/>
          </ac:cxnSpMkLst>
        </pc:cxnChg>
        <pc:cxnChg chg="add">
          <ac:chgData name="hariniseenivasan044@gmail.com" userId="568ffdeb9a28b98b" providerId="Windows Live" clId="Web-{07D3C9E3-EB9E-4685-8E6C-7D6E465116EE}" dt="2024-04-04T16:56:28.053" v="214"/>
          <ac:cxnSpMkLst>
            <pc:docMk/>
            <pc:sldMk cId="1873108536" sldId="266"/>
            <ac:cxnSpMk id="28" creationId="{7FA07B03-7E5B-4F33-A494-D72BC5BEB0BF}"/>
          </ac:cxnSpMkLst>
        </pc:cxnChg>
      </pc:sldChg>
      <pc:sldChg chg="addSp delSp modSp new mod setBg modClrScheme chgLayout">
        <pc:chgData name="hariniseenivasan044@gmail.com" userId="568ffdeb9a28b98b" providerId="Windows Live" clId="Web-{07D3C9E3-EB9E-4685-8E6C-7D6E465116EE}" dt="2024-04-04T16:59:38.265" v="239"/>
        <pc:sldMkLst>
          <pc:docMk/>
          <pc:sldMk cId="206309577" sldId="267"/>
        </pc:sldMkLst>
        <pc:spChg chg="mod ord">
          <ac:chgData name="hariniseenivasan044@gmail.com" userId="568ffdeb9a28b98b" providerId="Windows Live" clId="Web-{07D3C9E3-EB9E-4685-8E6C-7D6E465116EE}" dt="2024-04-04T16:59:38.265" v="239"/>
          <ac:spMkLst>
            <pc:docMk/>
            <pc:sldMk cId="206309577" sldId="267"/>
            <ac:spMk id="2" creationId="{D4E1B12D-6092-7074-C2EB-0EE05FD81744}"/>
          </ac:spMkLst>
        </pc:spChg>
        <pc:spChg chg="del">
          <ac:chgData name="hariniseenivasan044@gmail.com" userId="568ffdeb9a28b98b" providerId="Windows Live" clId="Web-{07D3C9E3-EB9E-4685-8E6C-7D6E465116EE}" dt="2024-04-04T16:58:10.214" v="230"/>
          <ac:spMkLst>
            <pc:docMk/>
            <pc:sldMk cId="206309577" sldId="267"/>
            <ac:spMk id="3" creationId="{FAC285ED-D89D-8A31-2CEE-171EBE7B9A32}"/>
          </ac:spMkLst>
        </pc:spChg>
        <pc:spChg chg="add del">
          <ac:chgData name="hariniseenivasan044@gmail.com" userId="568ffdeb9a28b98b" providerId="Windows Live" clId="Web-{07D3C9E3-EB9E-4685-8E6C-7D6E465116EE}" dt="2024-04-04T16:58:36.528" v="233"/>
          <ac:spMkLst>
            <pc:docMk/>
            <pc:sldMk cId="206309577" sldId="267"/>
            <ac:spMk id="9" creationId="{5CD60141-EEBD-4EC1-8E34-0344C16A18A2}"/>
          </ac:spMkLst>
        </pc:spChg>
        <pc:spChg chg="add del">
          <ac:chgData name="hariniseenivasan044@gmail.com" userId="568ffdeb9a28b98b" providerId="Windows Live" clId="Web-{07D3C9E3-EB9E-4685-8E6C-7D6E465116EE}" dt="2024-04-04T16:58:36.528" v="233"/>
          <ac:spMkLst>
            <pc:docMk/>
            <pc:sldMk cId="206309577" sldId="267"/>
            <ac:spMk id="13" creationId="{FE74E104-78A8-4DFA-9782-03C75DE1BF02}"/>
          </ac:spMkLst>
        </pc:spChg>
        <pc:spChg chg="add del">
          <ac:chgData name="hariniseenivasan044@gmail.com" userId="568ffdeb9a28b98b" providerId="Windows Live" clId="Web-{07D3C9E3-EB9E-4685-8E6C-7D6E465116EE}" dt="2024-04-04T16:58:36.528" v="233"/>
          <ac:spMkLst>
            <pc:docMk/>
            <pc:sldMk cId="206309577" sldId="267"/>
            <ac:spMk id="15" creationId="{1747BCEA-D77E-4BD6-8954-C64996AB739A}"/>
          </ac:spMkLst>
        </pc:spChg>
        <pc:spChg chg="add del">
          <ac:chgData name="hariniseenivasan044@gmail.com" userId="568ffdeb9a28b98b" providerId="Windows Live" clId="Web-{07D3C9E3-EB9E-4685-8E6C-7D6E465116EE}" dt="2024-04-04T16:58:36.528" v="233"/>
          <ac:spMkLst>
            <pc:docMk/>
            <pc:sldMk cId="206309577" sldId="267"/>
            <ac:spMk id="17" creationId="{76D563F6-B8F0-406F-A032-1E478CA25158}"/>
          </ac:spMkLst>
        </pc:spChg>
        <pc:spChg chg="add del">
          <ac:chgData name="hariniseenivasan044@gmail.com" userId="568ffdeb9a28b98b" providerId="Windows Live" clId="Web-{07D3C9E3-EB9E-4685-8E6C-7D6E465116EE}" dt="2024-04-04T16:58:39.450" v="235"/>
          <ac:spMkLst>
            <pc:docMk/>
            <pc:sldMk cId="206309577" sldId="267"/>
            <ac:spMk id="20" creationId="{5CD60141-EEBD-4EC1-8E34-0344C16A18A2}"/>
          </ac:spMkLst>
        </pc:spChg>
        <pc:spChg chg="add del">
          <ac:chgData name="hariniseenivasan044@gmail.com" userId="568ffdeb9a28b98b" providerId="Windows Live" clId="Web-{07D3C9E3-EB9E-4685-8E6C-7D6E465116EE}" dt="2024-04-04T16:58:39.450" v="235"/>
          <ac:spMkLst>
            <pc:docMk/>
            <pc:sldMk cId="206309577" sldId="267"/>
            <ac:spMk id="22" creationId="{C0E2219A-04FA-42C2-92B5-2540C9749537}"/>
          </ac:spMkLst>
        </pc:spChg>
        <pc:spChg chg="add del">
          <ac:chgData name="hariniseenivasan044@gmail.com" userId="568ffdeb9a28b98b" providerId="Windows Live" clId="Web-{07D3C9E3-EB9E-4685-8E6C-7D6E465116EE}" dt="2024-04-04T16:58:39.450" v="235"/>
          <ac:spMkLst>
            <pc:docMk/>
            <pc:sldMk cId="206309577" sldId="267"/>
            <ac:spMk id="23" creationId="{B0E897CB-98BF-469B-8A73-7BD2916E203A}"/>
          </ac:spMkLst>
        </pc:spChg>
        <pc:spChg chg="add del">
          <ac:chgData name="hariniseenivasan044@gmail.com" userId="568ffdeb9a28b98b" providerId="Windows Live" clId="Web-{07D3C9E3-EB9E-4685-8E6C-7D6E465116EE}" dt="2024-04-04T16:58:39.450" v="235"/>
          <ac:spMkLst>
            <pc:docMk/>
            <pc:sldMk cId="206309577" sldId="267"/>
            <ac:spMk id="24" creationId="{658CFA6B-BF53-4CCE-AA08-59DFD207B440}"/>
          </ac:spMkLst>
        </pc:spChg>
        <pc:spChg chg="add del">
          <ac:chgData name="hariniseenivasan044@gmail.com" userId="568ffdeb9a28b98b" providerId="Windows Live" clId="Web-{07D3C9E3-EB9E-4685-8E6C-7D6E465116EE}" dt="2024-04-04T16:59:38.265" v="239"/>
          <ac:spMkLst>
            <pc:docMk/>
            <pc:sldMk cId="206309577" sldId="267"/>
            <ac:spMk id="26" creationId="{5CD60141-EEBD-4EC1-8E34-0344C16A18A2}"/>
          </ac:spMkLst>
        </pc:spChg>
        <pc:spChg chg="add del">
          <ac:chgData name="hariniseenivasan044@gmail.com" userId="568ffdeb9a28b98b" providerId="Windows Live" clId="Web-{07D3C9E3-EB9E-4685-8E6C-7D6E465116EE}" dt="2024-04-04T16:59:38.265" v="239"/>
          <ac:spMkLst>
            <pc:docMk/>
            <pc:sldMk cId="206309577" sldId="267"/>
            <ac:spMk id="28" creationId="{70105F5E-5B61-4F51-927C-5B28DB7DD9BB}"/>
          </ac:spMkLst>
        </pc:spChg>
        <pc:spChg chg="add del">
          <ac:chgData name="hariniseenivasan044@gmail.com" userId="568ffdeb9a28b98b" providerId="Windows Live" clId="Web-{07D3C9E3-EB9E-4685-8E6C-7D6E465116EE}" dt="2024-04-04T16:59:38.265" v="239"/>
          <ac:spMkLst>
            <pc:docMk/>
            <pc:sldMk cId="206309577" sldId="267"/>
            <ac:spMk id="29" creationId="{01BF472D-922F-4673-A4FE-0FC2B18B051A}"/>
          </ac:spMkLst>
        </pc:spChg>
        <pc:spChg chg="add">
          <ac:chgData name="hariniseenivasan044@gmail.com" userId="568ffdeb9a28b98b" providerId="Windows Live" clId="Web-{07D3C9E3-EB9E-4685-8E6C-7D6E465116EE}" dt="2024-04-04T16:59:38.265" v="239"/>
          <ac:spMkLst>
            <pc:docMk/>
            <pc:sldMk cId="206309577" sldId="267"/>
            <ac:spMk id="35" creationId="{5CD60141-EEBD-4EC1-8E34-0344C16A18A2}"/>
          </ac:spMkLst>
        </pc:spChg>
        <pc:spChg chg="add">
          <ac:chgData name="hariniseenivasan044@gmail.com" userId="568ffdeb9a28b98b" providerId="Windows Live" clId="Web-{07D3C9E3-EB9E-4685-8E6C-7D6E465116EE}" dt="2024-04-04T16:59:38.265" v="239"/>
          <ac:spMkLst>
            <pc:docMk/>
            <pc:sldMk cId="206309577" sldId="267"/>
            <ac:spMk id="39" creationId="{4DE524F2-C7AF-4466-BA99-09C19DE0D819}"/>
          </ac:spMkLst>
        </pc:spChg>
        <pc:spChg chg="add">
          <ac:chgData name="hariniseenivasan044@gmail.com" userId="568ffdeb9a28b98b" providerId="Windows Live" clId="Web-{07D3C9E3-EB9E-4685-8E6C-7D6E465116EE}" dt="2024-04-04T16:59:38.265" v="239"/>
          <ac:spMkLst>
            <pc:docMk/>
            <pc:sldMk cId="206309577" sldId="267"/>
            <ac:spMk id="41" creationId="{904E317E-14BB-4200-84F3-2064B4C971B7}"/>
          </ac:spMkLst>
        </pc:spChg>
        <pc:spChg chg="add">
          <ac:chgData name="hariniseenivasan044@gmail.com" userId="568ffdeb9a28b98b" providerId="Windows Live" clId="Web-{07D3C9E3-EB9E-4685-8E6C-7D6E465116EE}" dt="2024-04-04T16:59:38.265" v="239"/>
          <ac:spMkLst>
            <pc:docMk/>
            <pc:sldMk cId="206309577" sldId="267"/>
            <ac:spMk id="43" creationId="{1DF94A24-8152-43C5-86F3-5CC95D8090E2}"/>
          </ac:spMkLst>
        </pc:spChg>
        <pc:picChg chg="add del mod">
          <ac:chgData name="hariniseenivasan044@gmail.com" userId="568ffdeb9a28b98b" providerId="Windows Live" clId="Web-{07D3C9E3-EB9E-4685-8E6C-7D6E465116EE}" dt="2024-04-04T16:59:02.122" v="237"/>
          <ac:picMkLst>
            <pc:docMk/>
            <pc:sldMk cId="206309577" sldId="267"/>
            <ac:picMk id="4" creationId="{AF3369BA-FB99-36D9-927D-EEF09DDFE9FF}"/>
          </ac:picMkLst>
        </pc:picChg>
        <pc:picChg chg="add">
          <ac:chgData name="hariniseenivasan044@gmail.com" userId="568ffdeb9a28b98b" providerId="Windows Live" clId="Web-{07D3C9E3-EB9E-4685-8E6C-7D6E465116EE}" dt="2024-04-04T16:59:38.265" v="239"/>
          <ac:picMkLst>
            <pc:docMk/>
            <pc:sldMk cId="206309577" sldId="267"/>
            <ac:picMk id="31" creationId="{959452DD-74C1-B57B-ED78-F94B9C8BA767}"/>
          </ac:picMkLst>
        </pc:picChg>
        <pc:cxnChg chg="add del">
          <ac:chgData name="hariniseenivasan044@gmail.com" userId="568ffdeb9a28b98b" providerId="Windows Live" clId="Web-{07D3C9E3-EB9E-4685-8E6C-7D6E465116EE}" dt="2024-04-04T16:58:36.528" v="233"/>
          <ac:cxnSpMkLst>
            <pc:docMk/>
            <pc:sldMk cId="206309577" sldId="267"/>
            <ac:cxnSpMk id="11" creationId="{4C75A547-BCD1-42BE-966E-53CA0AB93165}"/>
          </ac:cxnSpMkLst>
        </pc:cxnChg>
        <pc:cxnChg chg="add del">
          <ac:chgData name="hariniseenivasan044@gmail.com" userId="568ffdeb9a28b98b" providerId="Windows Live" clId="Web-{07D3C9E3-EB9E-4685-8E6C-7D6E465116EE}" dt="2024-04-04T16:58:39.450" v="235"/>
          <ac:cxnSpMkLst>
            <pc:docMk/>
            <pc:sldMk cId="206309577" sldId="267"/>
            <ac:cxnSpMk id="19" creationId="{410A45DA-4E66-4841-B892-192B2BAA8DDA}"/>
          </ac:cxnSpMkLst>
        </pc:cxnChg>
        <pc:cxnChg chg="add del">
          <ac:chgData name="hariniseenivasan044@gmail.com" userId="568ffdeb9a28b98b" providerId="Windows Live" clId="Web-{07D3C9E3-EB9E-4685-8E6C-7D6E465116EE}" dt="2024-04-04T16:58:39.450" v="235"/>
          <ac:cxnSpMkLst>
            <pc:docMk/>
            <pc:sldMk cId="206309577" sldId="267"/>
            <ac:cxnSpMk id="21" creationId="{4C75A547-BCD1-42BE-966E-53CA0AB93165}"/>
          </ac:cxnSpMkLst>
        </pc:cxnChg>
        <pc:cxnChg chg="add del">
          <ac:chgData name="hariniseenivasan044@gmail.com" userId="568ffdeb9a28b98b" providerId="Windows Live" clId="Web-{07D3C9E3-EB9E-4685-8E6C-7D6E465116EE}" dt="2024-04-04T16:59:38.265" v="239"/>
          <ac:cxnSpMkLst>
            <pc:docMk/>
            <pc:sldMk cId="206309577" sldId="267"/>
            <ac:cxnSpMk id="27" creationId="{4C75A547-BCD1-42BE-966E-53CA0AB93165}"/>
          </ac:cxnSpMkLst>
        </pc:cxnChg>
        <pc:cxnChg chg="add">
          <ac:chgData name="hariniseenivasan044@gmail.com" userId="568ffdeb9a28b98b" providerId="Windows Live" clId="Web-{07D3C9E3-EB9E-4685-8E6C-7D6E465116EE}" dt="2024-04-04T16:59:38.265" v="239"/>
          <ac:cxnSpMkLst>
            <pc:docMk/>
            <pc:sldMk cId="206309577" sldId="267"/>
            <ac:cxnSpMk id="37" creationId="{4C75A547-BCD1-42BE-966E-53CA0AB93165}"/>
          </ac:cxnSpMkLst>
        </pc:cxnChg>
      </pc:sldChg>
      <pc:sldChg chg="modSp new">
        <pc:chgData name="hariniseenivasan044@gmail.com" userId="568ffdeb9a28b98b" providerId="Windows Live" clId="Web-{07D3C9E3-EB9E-4685-8E6C-7D6E465116EE}" dt="2024-04-04T16:57:35.916" v="221" actId="20577"/>
        <pc:sldMkLst>
          <pc:docMk/>
          <pc:sldMk cId="1724586190" sldId="268"/>
        </pc:sldMkLst>
        <pc:spChg chg="mod">
          <ac:chgData name="hariniseenivasan044@gmail.com" userId="568ffdeb9a28b98b" providerId="Windows Live" clId="Web-{07D3C9E3-EB9E-4685-8E6C-7D6E465116EE}" dt="2024-04-04T16:57:02.945" v="217" actId="20577"/>
          <ac:spMkLst>
            <pc:docMk/>
            <pc:sldMk cId="1724586190" sldId="268"/>
            <ac:spMk id="2" creationId="{F2E13398-0BDB-B0D5-717B-27BDC0981D6C}"/>
          </ac:spMkLst>
        </pc:spChg>
        <pc:spChg chg="mod">
          <ac:chgData name="hariniseenivasan044@gmail.com" userId="568ffdeb9a28b98b" providerId="Windows Live" clId="Web-{07D3C9E3-EB9E-4685-8E6C-7D6E465116EE}" dt="2024-04-04T16:57:35.916" v="221" actId="20577"/>
          <ac:spMkLst>
            <pc:docMk/>
            <pc:sldMk cId="1724586190" sldId="268"/>
            <ac:spMk id="3" creationId="{BF5BAE72-569C-5B76-E8FE-D05FF5AA5B80}"/>
          </ac:spMkLst>
        </pc:spChg>
      </pc:sldChg>
      <pc:sldMasterChg chg="add del addSldLayout delSldLayout">
        <pc:chgData name="hariniseenivasan044@gmail.com" userId="568ffdeb9a28b98b" providerId="Windows Live" clId="Web-{07D3C9E3-EB9E-4685-8E6C-7D6E465116EE}" dt="2024-04-04T14:43:51.046" v="33"/>
        <pc:sldMasterMkLst>
          <pc:docMk/>
          <pc:sldMasterMk cId="2460954070" sldId="2147483660"/>
        </pc:sldMasterMkLst>
        <pc:sldLayoutChg chg="add del">
          <pc:chgData name="hariniseenivasan044@gmail.com" userId="568ffdeb9a28b98b" providerId="Windows Live" clId="Web-{07D3C9E3-EB9E-4685-8E6C-7D6E465116EE}" dt="2024-04-04T14:43:51.046" v="33"/>
          <pc:sldLayoutMkLst>
            <pc:docMk/>
            <pc:sldMasterMk cId="2460954070" sldId="2147483660"/>
            <pc:sldLayoutMk cId="2385387890" sldId="2147483661"/>
          </pc:sldLayoutMkLst>
        </pc:sldLayoutChg>
        <pc:sldLayoutChg chg="add del">
          <pc:chgData name="hariniseenivasan044@gmail.com" userId="568ffdeb9a28b98b" providerId="Windows Live" clId="Web-{07D3C9E3-EB9E-4685-8E6C-7D6E465116EE}" dt="2024-04-04T14:43:51.046" v="33"/>
          <pc:sldLayoutMkLst>
            <pc:docMk/>
            <pc:sldMasterMk cId="2460954070" sldId="2147483660"/>
            <pc:sldLayoutMk cId="949138452" sldId="2147483662"/>
          </pc:sldLayoutMkLst>
        </pc:sldLayoutChg>
        <pc:sldLayoutChg chg="add del">
          <pc:chgData name="hariniseenivasan044@gmail.com" userId="568ffdeb9a28b98b" providerId="Windows Live" clId="Web-{07D3C9E3-EB9E-4685-8E6C-7D6E465116EE}" dt="2024-04-04T14:43:51.046" v="33"/>
          <pc:sldLayoutMkLst>
            <pc:docMk/>
            <pc:sldMasterMk cId="2460954070" sldId="2147483660"/>
            <pc:sldLayoutMk cId="2591524520" sldId="2147483663"/>
          </pc:sldLayoutMkLst>
        </pc:sldLayoutChg>
        <pc:sldLayoutChg chg="add del">
          <pc:chgData name="hariniseenivasan044@gmail.com" userId="568ffdeb9a28b98b" providerId="Windows Live" clId="Web-{07D3C9E3-EB9E-4685-8E6C-7D6E465116EE}" dt="2024-04-04T14:43:51.046" v="33"/>
          <pc:sldLayoutMkLst>
            <pc:docMk/>
            <pc:sldMasterMk cId="2460954070" sldId="2147483660"/>
            <pc:sldLayoutMk cId="1203092039" sldId="2147483664"/>
          </pc:sldLayoutMkLst>
        </pc:sldLayoutChg>
        <pc:sldLayoutChg chg="add del">
          <pc:chgData name="hariniseenivasan044@gmail.com" userId="568ffdeb9a28b98b" providerId="Windows Live" clId="Web-{07D3C9E3-EB9E-4685-8E6C-7D6E465116EE}" dt="2024-04-04T14:43:51.046" v="33"/>
          <pc:sldLayoutMkLst>
            <pc:docMk/>
            <pc:sldMasterMk cId="2460954070" sldId="2147483660"/>
            <pc:sldLayoutMk cId="3733172339" sldId="2147483665"/>
          </pc:sldLayoutMkLst>
        </pc:sldLayoutChg>
        <pc:sldLayoutChg chg="add del">
          <pc:chgData name="hariniseenivasan044@gmail.com" userId="568ffdeb9a28b98b" providerId="Windows Live" clId="Web-{07D3C9E3-EB9E-4685-8E6C-7D6E465116EE}" dt="2024-04-04T14:43:51.046" v="33"/>
          <pc:sldLayoutMkLst>
            <pc:docMk/>
            <pc:sldMasterMk cId="2460954070" sldId="2147483660"/>
            <pc:sldLayoutMk cId="3210312558" sldId="2147483666"/>
          </pc:sldLayoutMkLst>
        </pc:sldLayoutChg>
        <pc:sldLayoutChg chg="add del">
          <pc:chgData name="hariniseenivasan044@gmail.com" userId="568ffdeb9a28b98b" providerId="Windows Live" clId="Web-{07D3C9E3-EB9E-4685-8E6C-7D6E465116EE}" dt="2024-04-04T14:43:51.046" v="33"/>
          <pc:sldLayoutMkLst>
            <pc:docMk/>
            <pc:sldMasterMk cId="2460954070" sldId="2147483660"/>
            <pc:sldLayoutMk cId="3146388984" sldId="2147483667"/>
          </pc:sldLayoutMkLst>
        </pc:sldLayoutChg>
        <pc:sldLayoutChg chg="add del">
          <pc:chgData name="hariniseenivasan044@gmail.com" userId="568ffdeb9a28b98b" providerId="Windows Live" clId="Web-{07D3C9E3-EB9E-4685-8E6C-7D6E465116EE}" dt="2024-04-04T14:43:51.046" v="33"/>
          <pc:sldLayoutMkLst>
            <pc:docMk/>
            <pc:sldMasterMk cId="2460954070" sldId="2147483660"/>
            <pc:sldLayoutMk cId="3171841454" sldId="2147483668"/>
          </pc:sldLayoutMkLst>
        </pc:sldLayoutChg>
        <pc:sldLayoutChg chg="add del">
          <pc:chgData name="hariniseenivasan044@gmail.com" userId="568ffdeb9a28b98b" providerId="Windows Live" clId="Web-{07D3C9E3-EB9E-4685-8E6C-7D6E465116EE}" dt="2024-04-04T14:43:51.046" v="33"/>
          <pc:sldLayoutMkLst>
            <pc:docMk/>
            <pc:sldMasterMk cId="2460954070" sldId="2147483660"/>
            <pc:sldLayoutMk cId="1718958274" sldId="2147483669"/>
          </pc:sldLayoutMkLst>
        </pc:sldLayoutChg>
        <pc:sldLayoutChg chg="add del">
          <pc:chgData name="hariniseenivasan044@gmail.com" userId="568ffdeb9a28b98b" providerId="Windows Live" clId="Web-{07D3C9E3-EB9E-4685-8E6C-7D6E465116EE}" dt="2024-04-04T14:43:51.046" v="33"/>
          <pc:sldLayoutMkLst>
            <pc:docMk/>
            <pc:sldMasterMk cId="2460954070" sldId="2147483660"/>
            <pc:sldLayoutMk cId="2202905451" sldId="2147483670"/>
          </pc:sldLayoutMkLst>
        </pc:sldLayoutChg>
        <pc:sldLayoutChg chg="add del">
          <pc:chgData name="hariniseenivasan044@gmail.com" userId="568ffdeb9a28b98b" providerId="Windows Live" clId="Web-{07D3C9E3-EB9E-4685-8E6C-7D6E465116EE}" dt="2024-04-04T14:43:51.046" v="33"/>
          <pc:sldLayoutMkLst>
            <pc:docMk/>
            <pc:sldMasterMk cId="2460954070" sldId="2147483660"/>
            <pc:sldLayoutMk cId="3479445657" sldId="2147483671"/>
          </pc:sldLayoutMkLst>
        </pc:sldLayoutChg>
      </pc:sldMasterChg>
      <pc:sldMasterChg chg="add del addSldLayout delSldLayout">
        <pc:chgData name="hariniseenivasan044@gmail.com" userId="568ffdeb9a28b98b" providerId="Windows Live" clId="Web-{07D3C9E3-EB9E-4685-8E6C-7D6E465116EE}" dt="2024-04-04T14:44:22.969" v="38"/>
        <pc:sldMasterMkLst>
          <pc:docMk/>
          <pc:sldMasterMk cId="2502225987" sldId="2147483737"/>
        </pc:sldMasterMkLst>
        <pc:sldLayoutChg chg="add del">
          <pc:chgData name="hariniseenivasan044@gmail.com" userId="568ffdeb9a28b98b" providerId="Windows Live" clId="Web-{07D3C9E3-EB9E-4685-8E6C-7D6E465116EE}" dt="2024-04-04T14:44:22.969" v="38"/>
          <pc:sldLayoutMkLst>
            <pc:docMk/>
            <pc:sldMasterMk cId="2502225987" sldId="2147483737"/>
            <pc:sldLayoutMk cId="4151434581" sldId="2147483726"/>
          </pc:sldLayoutMkLst>
        </pc:sldLayoutChg>
        <pc:sldLayoutChg chg="add del">
          <pc:chgData name="hariniseenivasan044@gmail.com" userId="568ffdeb9a28b98b" providerId="Windows Live" clId="Web-{07D3C9E3-EB9E-4685-8E6C-7D6E465116EE}" dt="2024-04-04T14:44:22.969" v="38"/>
          <pc:sldLayoutMkLst>
            <pc:docMk/>
            <pc:sldMasterMk cId="2502225987" sldId="2147483737"/>
            <pc:sldLayoutMk cId="943751104" sldId="2147483727"/>
          </pc:sldLayoutMkLst>
        </pc:sldLayoutChg>
        <pc:sldLayoutChg chg="add del">
          <pc:chgData name="hariniseenivasan044@gmail.com" userId="568ffdeb9a28b98b" providerId="Windows Live" clId="Web-{07D3C9E3-EB9E-4685-8E6C-7D6E465116EE}" dt="2024-04-04T14:44:22.969" v="38"/>
          <pc:sldLayoutMkLst>
            <pc:docMk/>
            <pc:sldMasterMk cId="2502225987" sldId="2147483737"/>
            <pc:sldLayoutMk cId="3549510239" sldId="2147483728"/>
          </pc:sldLayoutMkLst>
        </pc:sldLayoutChg>
        <pc:sldLayoutChg chg="add del">
          <pc:chgData name="hariniseenivasan044@gmail.com" userId="568ffdeb9a28b98b" providerId="Windows Live" clId="Web-{07D3C9E3-EB9E-4685-8E6C-7D6E465116EE}" dt="2024-04-04T14:44:22.969" v="38"/>
          <pc:sldLayoutMkLst>
            <pc:docMk/>
            <pc:sldMasterMk cId="2502225987" sldId="2147483737"/>
            <pc:sldLayoutMk cId="3922398195" sldId="2147483729"/>
          </pc:sldLayoutMkLst>
        </pc:sldLayoutChg>
        <pc:sldLayoutChg chg="add del">
          <pc:chgData name="hariniseenivasan044@gmail.com" userId="568ffdeb9a28b98b" providerId="Windows Live" clId="Web-{07D3C9E3-EB9E-4685-8E6C-7D6E465116EE}" dt="2024-04-04T14:44:22.969" v="38"/>
          <pc:sldLayoutMkLst>
            <pc:docMk/>
            <pc:sldMasterMk cId="2502225987" sldId="2147483737"/>
            <pc:sldLayoutMk cId="1574232120" sldId="2147483730"/>
          </pc:sldLayoutMkLst>
        </pc:sldLayoutChg>
        <pc:sldLayoutChg chg="add del">
          <pc:chgData name="hariniseenivasan044@gmail.com" userId="568ffdeb9a28b98b" providerId="Windows Live" clId="Web-{07D3C9E3-EB9E-4685-8E6C-7D6E465116EE}" dt="2024-04-04T14:44:22.969" v="38"/>
          <pc:sldLayoutMkLst>
            <pc:docMk/>
            <pc:sldMasterMk cId="2502225987" sldId="2147483737"/>
            <pc:sldLayoutMk cId="1157342661" sldId="2147483731"/>
          </pc:sldLayoutMkLst>
        </pc:sldLayoutChg>
        <pc:sldLayoutChg chg="add del">
          <pc:chgData name="hariniseenivasan044@gmail.com" userId="568ffdeb9a28b98b" providerId="Windows Live" clId="Web-{07D3C9E3-EB9E-4685-8E6C-7D6E465116EE}" dt="2024-04-04T14:44:22.969" v="38"/>
          <pc:sldLayoutMkLst>
            <pc:docMk/>
            <pc:sldMasterMk cId="2502225987" sldId="2147483737"/>
            <pc:sldLayoutMk cId="957050547" sldId="2147483732"/>
          </pc:sldLayoutMkLst>
        </pc:sldLayoutChg>
        <pc:sldLayoutChg chg="add del">
          <pc:chgData name="hariniseenivasan044@gmail.com" userId="568ffdeb9a28b98b" providerId="Windows Live" clId="Web-{07D3C9E3-EB9E-4685-8E6C-7D6E465116EE}" dt="2024-04-04T14:44:22.969" v="38"/>
          <pc:sldLayoutMkLst>
            <pc:docMk/>
            <pc:sldMasterMk cId="2502225987" sldId="2147483737"/>
            <pc:sldLayoutMk cId="4277809373" sldId="2147483733"/>
          </pc:sldLayoutMkLst>
        </pc:sldLayoutChg>
        <pc:sldLayoutChg chg="add del">
          <pc:chgData name="hariniseenivasan044@gmail.com" userId="568ffdeb9a28b98b" providerId="Windows Live" clId="Web-{07D3C9E3-EB9E-4685-8E6C-7D6E465116EE}" dt="2024-04-04T14:44:22.969" v="38"/>
          <pc:sldLayoutMkLst>
            <pc:docMk/>
            <pc:sldMasterMk cId="2502225987" sldId="2147483737"/>
            <pc:sldLayoutMk cId="1070128635" sldId="2147483734"/>
          </pc:sldLayoutMkLst>
        </pc:sldLayoutChg>
        <pc:sldLayoutChg chg="add del">
          <pc:chgData name="hariniseenivasan044@gmail.com" userId="568ffdeb9a28b98b" providerId="Windows Live" clId="Web-{07D3C9E3-EB9E-4685-8E6C-7D6E465116EE}" dt="2024-04-04T14:44:22.969" v="38"/>
          <pc:sldLayoutMkLst>
            <pc:docMk/>
            <pc:sldMasterMk cId="2502225987" sldId="2147483737"/>
            <pc:sldLayoutMk cId="3632206248" sldId="2147483735"/>
          </pc:sldLayoutMkLst>
        </pc:sldLayoutChg>
        <pc:sldLayoutChg chg="add del">
          <pc:chgData name="hariniseenivasan044@gmail.com" userId="568ffdeb9a28b98b" providerId="Windows Live" clId="Web-{07D3C9E3-EB9E-4685-8E6C-7D6E465116EE}" dt="2024-04-04T14:44:22.969" v="38"/>
          <pc:sldLayoutMkLst>
            <pc:docMk/>
            <pc:sldMasterMk cId="2502225987" sldId="2147483737"/>
            <pc:sldLayoutMk cId="1248902174" sldId="2147483736"/>
          </pc:sldLayoutMkLst>
        </pc:sldLayoutChg>
      </pc:sldMasterChg>
      <pc:sldMasterChg chg="add del addSldLayout delSldLayout">
        <pc:chgData name="hariniseenivasan044@gmail.com" userId="568ffdeb9a28b98b" providerId="Windows Live" clId="Web-{07D3C9E3-EB9E-4685-8E6C-7D6E465116EE}" dt="2024-04-04T14:44:22.907" v="37"/>
        <pc:sldMasterMkLst>
          <pc:docMk/>
          <pc:sldMasterMk cId="1029429214" sldId="2147483738"/>
        </pc:sldMasterMkLst>
        <pc:sldLayoutChg chg="add del">
          <pc:chgData name="hariniseenivasan044@gmail.com" userId="568ffdeb9a28b98b" providerId="Windows Live" clId="Web-{07D3C9E3-EB9E-4685-8E6C-7D6E465116EE}" dt="2024-04-04T14:44:22.907" v="37"/>
          <pc:sldLayoutMkLst>
            <pc:docMk/>
            <pc:sldMasterMk cId="1029429214" sldId="2147483738"/>
            <pc:sldLayoutMk cId="2984142230" sldId="2147483739"/>
          </pc:sldLayoutMkLst>
        </pc:sldLayoutChg>
        <pc:sldLayoutChg chg="add del">
          <pc:chgData name="hariniseenivasan044@gmail.com" userId="568ffdeb9a28b98b" providerId="Windows Live" clId="Web-{07D3C9E3-EB9E-4685-8E6C-7D6E465116EE}" dt="2024-04-04T14:44:22.907" v="37"/>
          <pc:sldLayoutMkLst>
            <pc:docMk/>
            <pc:sldMasterMk cId="1029429214" sldId="2147483738"/>
            <pc:sldLayoutMk cId="2272667101" sldId="2147483740"/>
          </pc:sldLayoutMkLst>
        </pc:sldLayoutChg>
        <pc:sldLayoutChg chg="add del">
          <pc:chgData name="hariniseenivasan044@gmail.com" userId="568ffdeb9a28b98b" providerId="Windows Live" clId="Web-{07D3C9E3-EB9E-4685-8E6C-7D6E465116EE}" dt="2024-04-04T14:44:22.907" v="37"/>
          <pc:sldLayoutMkLst>
            <pc:docMk/>
            <pc:sldMasterMk cId="1029429214" sldId="2147483738"/>
            <pc:sldLayoutMk cId="4250219794" sldId="2147483741"/>
          </pc:sldLayoutMkLst>
        </pc:sldLayoutChg>
        <pc:sldLayoutChg chg="add del">
          <pc:chgData name="hariniseenivasan044@gmail.com" userId="568ffdeb9a28b98b" providerId="Windows Live" clId="Web-{07D3C9E3-EB9E-4685-8E6C-7D6E465116EE}" dt="2024-04-04T14:44:22.907" v="37"/>
          <pc:sldLayoutMkLst>
            <pc:docMk/>
            <pc:sldMasterMk cId="1029429214" sldId="2147483738"/>
            <pc:sldLayoutMk cId="2289336747" sldId="2147483742"/>
          </pc:sldLayoutMkLst>
        </pc:sldLayoutChg>
        <pc:sldLayoutChg chg="add del">
          <pc:chgData name="hariniseenivasan044@gmail.com" userId="568ffdeb9a28b98b" providerId="Windows Live" clId="Web-{07D3C9E3-EB9E-4685-8E6C-7D6E465116EE}" dt="2024-04-04T14:44:22.907" v="37"/>
          <pc:sldLayoutMkLst>
            <pc:docMk/>
            <pc:sldMasterMk cId="1029429214" sldId="2147483738"/>
            <pc:sldLayoutMk cId="2691831326" sldId="2147483743"/>
          </pc:sldLayoutMkLst>
        </pc:sldLayoutChg>
        <pc:sldLayoutChg chg="add del">
          <pc:chgData name="hariniseenivasan044@gmail.com" userId="568ffdeb9a28b98b" providerId="Windows Live" clId="Web-{07D3C9E3-EB9E-4685-8E6C-7D6E465116EE}" dt="2024-04-04T14:44:22.907" v="37"/>
          <pc:sldLayoutMkLst>
            <pc:docMk/>
            <pc:sldMasterMk cId="1029429214" sldId="2147483738"/>
            <pc:sldLayoutMk cId="1509864419" sldId="2147483744"/>
          </pc:sldLayoutMkLst>
        </pc:sldLayoutChg>
        <pc:sldLayoutChg chg="add del">
          <pc:chgData name="hariniseenivasan044@gmail.com" userId="568ffdeb9a28b98b" providerId="Windows Live" clId="Web-{07D3C9E3-EB9E-4685-8E6C-7D6E465116EE}" dt="2024-04-04T14:44:22.907" v="37"/>
          <pc:sldLayoutMkLst>
            <pc:docMk/>
            <pc:sldMasterMk cId="1029429214" sldId="2147483738"/>
            <pc:sldLayoutMk cId="899659889" sldId="2147483745"/>
          </pc:sldLayoutMkLst>
        </pc:sldLayoutChg>
        <pc:sldLayoutChg chg="add del">
          <pc:chgData name="hariniseenivasan044@gmail.com" userId="568ffdeb9a28b98b" providerId="Windows Live" clId="Web-{07D3C9E3-EB9E-4685-8E6C-7D6E465116EE}" dt="2024-04-04T14:44:22.907" v="37"/>
          <pc:sldLayoutMkLst>
            <pc:docMk/>
            <pc:sldMasterMk cId="1029429214" sldId="2147483738"/>
            <pc:sldLayoutMk cId="1148509204" sldId="2147483746"/>
          </pc:sldLayoutMkLst>
        </pc:sldLayoutChg>
        <pc:sldLayoutChg chg="add del">
          <pc:chgData name="hariniseenivasan044@gmail.com" userId="568ffdeb9a28b98b" providerId="Windows Live" clId="Web-{07D3C9E3-EB9E-4685-8E6C-7D6E465116EE}" dt="2024-04-04T14:44:22.907" v="37"/>
          <pc:sldLayoutMkLst>
            <pc:docMk/>
            <pc:sldMasterMk cId="1029429214" sldId="2147483738"/>
            <pc:sldLayoutMk cId="107918806" sldId="2147483747"/>
          </pc:sldLayoutMkLst>
        </pc:sldLayoutChg>
        <pc:sldLayoutChg chg="add del">
          <pc:chgData name="hariniseenivasan044@gmail.com" userId="568ffdeb9a28b98b" providerId="Windows Live" clId="Web-{07D3C9E3-EB9E-4685-8E6C-7D6E465116EE}" dt="2024-04-04T14:44:22.907" v="37"/>
          <pc:sldLayoutMkLst>
            <pc:docMk/>
            <pc:sldMasterMk cId="1029429214" sldId="2147483738"/>
            <pc:sldLayoutMk cId="3802396404" sldId="2147483748"/>
          </pc:sldLayoutMkLst>
        </pc:sldLayoutChg>
        <pc:sldLayoutChg chg="add del">
          <pc:chgData name="hariniseenivasan044@gmail.com" userId="568ffdeb9a28b98b" providerId="Windows Live" clId="Web-{07D3C9E3-EB9E-4685-8E6C-7D6E465116EE}" dt="2024-04-04T14:44:22.907" v="37"/>
          <pc:sldLayoutMkLst>
            <pc:docMk/>
            <pc:sldMasterMk cId="1029429214" sldId="2147483738"/>
            <pc:sldLayoutMk cId="3638023051" sldId="2147483749"/>
          </pc:sldLayoutMkLst>
        </pc:sldLayoutChg>
      </pc:sldMasterChg>
      <pc:sldMasterChg chg="add del addSldLayout delSldLayout">
        <pc:chgData name="hariniseenivasan044@gmail.com" userId="568ffdeb9a28b98b" providerId="Windows Live" clId="Web-{07D3C9E3-EB9E-4685-8E6C-7D6E465116EE}" dt="2024-04-04T14:43:50.952" v="32"/>
        <pc:sldMasterMkLst>
          <pc:docMk/>
          <pc:sldMasterMk cId="938545557" sldId="2147483750"/>
        </pc:sldMasterMkLst>
        <pc:sldLayoutChg chg="add del">
          <pc:chgData name="hariniseenivasan044@gmail.com" userId="568ffdeb9a28b98b" providerId="Windows Live" clId="Web-{07D3C9E3-EB9E-4685-8E6C-7D6E465116EE}" dt="2024-04-04T14:43:50.952" v="32"/>
          <pc:sldLayoutMkLst>
            <pc:docMk/>
            <pc:sldMasterMk cId="938545557" sldId="2147483750"/>
            <pc:sldLayoutMk cId="3637914420" sldId="2147483739"/>
          </pc:sldLayoutMkLst>
        </pc:sldLayoutChg>
        <pc:sldLayoutChg chg="add del">
          <pc:chgData name="hariniseenivasan044@gmail.com" userId="568ffdeb9a28b98b" providerId="Windows Live" clId="Web-{07D3C9E3-EB9E-4685-8E6C-7D6E465116EE}" dt="2024-04-04T14:43:50.952" v="32"/>
          <pc:sldLayoutMkLst>
            <pc:docMk/>
            <pc:sldMasterMk cId="938545557" sldId="2147483750"/>
            <pc:sldLayoutMk cId="3963617603" sldId="2147483740"/>
          </pc:sldLayoutMkLst>
        </pc:sldLayoutChg>
        <pc:sldLayoutChg chg="add del">
          <pc:chgData name="hariniseenivasan044@gmail.com" userId="568ffdeb9a28b98b" providerId="Windows Live" clId="Web-{07D3C9E3-EB9E-4685-8E6C-7D6E465116EE}" dt="2024-04-04T14:43:50.952" v="32"/>
          <pc:sldLayoutMkLst>
            <pc:docMk/>
            <pc:sldMasterMk cId="938545557" sldId="2147483750"/>
            <pc:sldLayoutMk cId="141305529" sldId="2147483741"/>
          </pc:sldLayoutMkLst>
        </pc:sldLayoutChg>
        <pc:sldLayoutChg chg="add del">
          <pc:chgData name="hariniseenivasan044@gmail.com" userId="568ffdeb9a28b98b" providerId="Windows Live" clId="Web-{07D3C9E3-EB9E-4685-8E6C-7D6E465116EE}" dt="2024-04-04T14:43:50.952" v="32"/>
          <pc:sldLayoutMkLst>
            <pc:docMk/>
            <pc:sldMasterMk cId="938545557" sldId="2147483750"/>
            <pc:sldLayoutMk cId="862988407" sldId="2147483742"/>
          </pc:sldLayoutMkLst>
        </pc:sldLayoutChg>
        <pc:sldLayoutChg chg="add del">
          <pc:chgData name="hariniseenivasan044@gmail.com" userId="568ffdeb9a28b98b" providerId="Windows Live" clId="Web-{07D3C9E3-EB9E-4685-8E6C-7D6E465116EE}" dt="2024-04-04T14:43:50.952" v="32"/>
          <pc:sldLayoutMkLst>
            <pc:docMk/>
            <pc:sldMasterMk cId="938545557" sldId="2147483750"/>
            <pc:sldLayoutMk cId="583840976" sldId="2147483743"/>
          </pc:sldLayoutMkLst>
        </pc:sldLayoutChg>
        <pc:sldLayoutChg chg="add del">
          <pc:chgData name="hariniseenivasan044@gmail.com" userId="568ffdeb9a28b98b" providerId="Windows Live" clId="Web-{07D3C9E3-EB9E-4685-8E6C-7D6E465116EE}" dt="2024-04-04T14:43:50.952" v="32"/>
          <pc:sldLayoutMkLst>
            <pc:docMk/>
            <pc:sldMasterMk cId="938545557" sldId="2147483750"/>
            <pc:sldLayoutMk cId="2453615644" sldId="2147483744"/>
          </pc:sldLayoutMkLst>
        </pc:sldLayoutChg>
        <pc:sldLayoutChg chg="add del">
          <pc:chgData name="hariniseenivasan044@gmail.com" userId="568ffdeb9a28b98b" providerId="Windows Live" clId="Web-{07D3C9E3-EB9E-4685-8E6C-7D6E465116EE}" dt="2024-04-04T14:43:50.952" v="32"/>
          <pc:sldLayoutMkLst>
            <pc:docMk/>
            <pc:sldMasterMk cId="938545557" sldId="2147483750"/>
            <pc:sldLayoutMk cId="1011330909" sldId="2147483745"/>
          </pc:sldLayoutMkLst>
        </pc:sldLayoutChg>
        <pc:sldLayoutChg chg="add del">
          <pc:chgData name="hariniseenivasan044@gmail.com" userId="568ffdeb9a28b98b" providerId="Windows Live" clId="Web-{07D3C9E3-EB9E-4685-8E6C-7D6E465116EE}" dt="2024-04-04T14:43:50.952" v="32"/>
          <pc:sldLayoutMkLst>
            <pc:docMk/>
            <pc:sldMasterMk cId="938545557" sldId="2147483750"/>
            <pc:sldLayoutMk cId="1988504659" sldId="2147483746"/>
          </pc:sldLayoutMkLst>
        </pc:sldLayoutChg>
        <pc:sldLayoutChg chg="add del">
          <pc:chgData name="hariniseenivasan044@gmail.com" userId="568ffdeb9a28b98b" providerId="Windows Live" clId="Web-{07D3C9E3-EB9E-4685-8E6C-7D6E465116EE}" dt="2024-04-04T14:43:50.952" v="32"/>
          <pc:sldLayoutMkLst>
            <pc:docMk/>
            <pc:sldMasterMk cId="938545557" sldId="2147483750"/>
            <pc:sldLayoutMk cId="2405984924" sldId="2147483747"/>
          </pc:sldLayoutMkLst>
        </pc:sldLayoutChg>
        <pc:sldLayoutChg chg="add del">
          <pc:chgData name="hariniseenivasan044@gmail.com" userId="568ffdeb9a28b98b" providerId="Windows Live" clId="Web-{07D3C9E3-EB9E-4685-8E6C-7D6E465116EE}" dt="2024-04-04T14:43:50.952" v="32"/>
          <pc:sldLayoutMkLst>
            <pc:docMk/>
            <pc:sldMasterMk cId="938545557" sldId="2147483750"/>
            <pc:sldLayoutMk cId="964899058" sldId="2147483748"/>
          </pc:sldLayoutMkLst>
        </pc:sldLayoutChg>
        <pc:sldLayoutChg chg="add del">
          <pc:chgData name="hariniseenivasan044@gmail.com" userId="568ffdeb9a28b98b" providerId="Windows Live" clId="Web-{07D3C9E3-EB9E-4685-8E6C-7D6E465116EE}" dt="2024-04-04T14:43:50.952" v="32"/>
          <pc:sldLayoutMkLst>
            <pc:docMk/>
            <pc:sldMasterMk cId="938545557" sldId="2147483750"/>
            <pc:sldLayoutMk cId="2444261676" sldId="2147483749"/>
          </pc:sldLayoutMkLst>
        </pc:sldLayoutChg>
      </pc:sldMasterChg>
      <pc:sldMasterChg chg="add del addSldLayout delSldLayout">
        <pc:chgData name="hariniseenivasan044@gmail.com" userId="568ffdeb9a28b98b" providerId="Windows Live" clId="Web-{07D3C9E3-EB9E-4685-8E6C-7D6E465116EE}" dt="2024-04-04T14:44:34.938" v="40"/>
        <pc:sldMasterMkLst>
          <pc:docMk/>
          <pc:sldMasterMk cId="2633676956" sldId="2147483787"/>
        </pc:sldMasterMkLst>
        <pc:sldLayoutChg chg="add del">
          <pc:chgData name="hariniseenivasan044@gmail.com" userId="568ffdeb9a28b98b" providerId="Windows Live" clId="Web-{07D3C9E3-EB9E-4685-8E6C-7D6E465116EE}" dt="2024-04-04T14:44:34.938" v="40"/>
          <pc:sldLayoutMkLst>
            <pc:docMk/>
            <pc:sldMasterMk cId="2633676956" sldId="2147483787"/>
            <pc:sldLayoutMk cId="3318185548" sldId="2147483776"/>
          </pc:sldLayoutMkLst>
        </pc:sldLayoutChg>
        <pc:sldLayoutChg chg="add del">
          <pc:chgData name="hariniseenivasan044@gmail.com" userId="568ffdeb9a28b98b" providerId="Windows Live" clId="Web-{07D3C9E3-EB9E-4685-8E6C-7D6E465116EE}" dt="2024-04-04T14:44:34.938" v="40"/>
          <pc:sldLayoutMkLst>
            <pc:docMk/>
            <pc:sldMasterMk cId="2633676956" sldId="2147483787"/>
            <pc:sldLayoutMk cId="2080180892" sldId="2147483777"/>
          </pc:sldLayoutMkLst>
        </pc:sldLayoutChg>
        <pc:sldLayoutChg chg="add del">
          <pc:chgData name="hariniseenivasan044@gmail.com" userId="568ffdeb9a28b98b" providerId="Windows Live" clId="Web-{07D3C9E3-EB9E-4685-8E6C-7D6E465116EE}" dt="2024-04-04T14:44:34.938" v="40"/>
          <pc:sldLayoutMkLst>
            <pc:docMk/>
            <pc:sldMasterMk cId="2633676956" sldId="2147483787"/>
            <pc:sldLayoutMk cId="759919708" sldId="2147483778"/>
          </pc:sldLayoutMkLst>
        </pc:sldLayoutChg>
        <pc:sldLayoutChg chg="add del">
          <pc:chgData name="hariniseenivasan044@gmail.com" userId="568ffdeb9a28b98b" providerId="Windows Live" clId="Web-{07D3C9E3-EB9E-4685-8E6C-7D6E465116EE}" dt="2024-04-04T14:44:34.938" v="40"/>
          <pc:sldLayoutMkLst>
            <pc:docMk/>
            <pc:sldMasterMk cId="2633676956" sldId="2147483787"/>
            <pc:sldLayoutMk cId="889790308" sldId="2147483779"/>
          </pc:sldLayoutMkLst>
        </pc:sldLayoutChg>
        <pc:sldLayoutChg chg="add del">
          <pc:chgData name="hariniseenivasan044@gmail.com" userId="568ffdeb9a28b98b" providerId="Windows Live" clId="Web-{07D3C9E3-EB9E-4685-8E6C-7D6E465116EE}" dt="2024-04-04T14:44:34.938" v="40"/>
          <pc:sldLayoutMkLst>
            <pc:docMk/>
            <pc:sldMasterMk cId="2633676956" sldId="2147483787"/>
            <pc:sldLayoutMk cId="1153541122" sldId="2147483780"/>
          </pc:sldLayoutMkLst>
        </pc:sldLayoutChg>
        <pc:sldLayoutChg chg="add del">
          <pc:chgData name="hariniseenivasan044@gmail.com" userId="568ffdeb9a28b98b" providerId="Windows Live" clId="Web-{07D3C9E3-EB9E-4685-8E6C-7D6E465116EE}" dt="2024-04-04T14:44:34.938" v="40"/>
          <pc:sldLayoutMkLst>
            <pc:docMk/>
            <pc:sldMasterMk cId="2633676956" sldId="2147483787"/>
            <pc:sldLayoutMk cId="2763075454" sldId="2147483781"/>
          </pc:sldLayoutMkLst>
        </pc:sldLayoutChg>
        <pc:sldLayoutChg chg="add del">
          <pc:chgData name="hariniseenivasan044@gmail.com" userId="568ffdeb9a28b98b" providerId="Windows Live" clId="Web-{07D3C9E3-EB9E-4685-8E6C-7D6E465116EE}" dt="2024-04-04T14:44:34.938" v="40"/>
          <pc:sldLayoutMkLst>
            <pc:docMk/>
            <pc:sldMasterMk cId="2633676956" sldId="2147483787"/>
            <pc:sldLayoutMk cId="1073676246" sldId="2147483782"/>
          </pc:sldLayoutMkLst>
        </pc:sldLayoutChg>
        <pc:sldLayoutChg chg="add del">
          <pc:chgData name="hariniseenivasan044@gmail.com" userId="568ffdeb9a28b98b" providerId="Windows Live" clId="Web-{07D3C9E3-EB9E-4685-8E6C-7D6E465116EE}" dt="2024-04-04T14:44:34.938" v="40"/>
          <pc:sldLayoutMkLst>
            <pc:docMk/>
            <pc:sldMasterMk cId="2633676956" sldId="2147483787"/>
            <pc:sldLayoutMk cId="777858118" sldId="2147483783"/>
          </pc:sldLayoutMkLst>
        </pc:sldLayoutChg>
        <pc:sldLayoutChg chg="add del">
          <pc:chgData name="hariniseenivasan044@gmail.com" userId="568ffdeb9a28b98b" providerId="Windows Live" clId="Web-{07D3C9E3-EB9E-4685-8E6C-7D6E465116EE}" dt="2024-04-04T14:44:34.938" v="40"/>
          <pc:sldLayoutMkLst>
            <pc:docMk/>
            <pc:sldMasterMk cId="2633676956" sldId="2147483787"/>
            <pc:sldLayoutMk cId="1305678253" sldId="2147483784"/>
          </pc:sldLayoutMkLst>
        </pc:sldLayoutChg>
        <pc:sldLayoutChg chg="add del">
          <pc:chgData name="hariniseenivasan044@gmail.com" userId="568ffdeb9a28b98b" providerId="Windows Live" clId="Web-{07D3C9E3-EB9E-4685-8E6C-7D6E465116EE}" dt="2024-04-04T14:44:34.938" v="40"/>
          <pc:sldLayoutMkLst>
            <pc:docMk/>
            <pc:sldMasterMk cId="2633676956" sldId="2147483787"/>
            <pc:sldLayoutMk cId="3456923205" sldId="2147483785"/>
          </pc:sldLayoutMkLst>
        </pc:sldLayoutChg>
        <pc:sldLayoutChg chg="add del">
          <pc:chgData name="hariniseenivasan044@gmail.com" userId="568ffdeb9a28b98b" providerId="Windows Live" clId="Web-{07D3C9E3-EB9E-4685-8E6C-7D6E465116EE}" dt="2024-04-04T14:44:34.938" v="40"/>
          <pc:sldLayoutMkLst>
            <pc:docMk/>
            <pc:sldMasterMk cId="2633676956" sldId="2147483787"/>
            <pc:sldLayoutMk cId="1774540141" sldId="2147483786"/>
          </pc:sldLayoutMkLst>
        </pc:sldLayoutChg>
      </pc:sldMasterChg>
      <pc:sldMasterChg chg="add addSldLayout">
        <pc:chgData name="hariniseenivasan044@gmail.com" userId="568ffdeb9a28b98b" providerId="Windows Live" clId="Web-{07D3C9E3-EB9E-4685-8E6C-7D6E465116EE}" dt="2024-04-04T14:44:34.938" v="40"/>
        <pc:sldMasterMkLst>
          <pc:docMk/>
          <pc:sldMasterMk cId="3660772577" sldId="2147483837"/>
        </pc:sldMasterMkLst>
        <pc:sldLayoutChg chg="add">
          <pc:chgData name="hariniseenivasan044@gmail.com" userId="568ffdeb9a28b98b" providerId="Windows Live" clId="Web-{07D3C9E3-EB9E-4685-8E6C-7D6E465116EE}" dt="2024-04-04T14:44:34.938" v="40"/>
          <pc:sldLayoutMkLst>
            <pc:docMk/>
            <pc:sldMasterMk cId="3660772577" sldId="2147483837"/>
            <pc:sldLayoutMk cId="2488046518" sldId="2147483826"/>
          </pc:sldLayoutMkLst>
        </pc:sldLayoutChg>
        <pc:sldLayoutChg chg="add">
          <pc:chgData name="hariniseenivasan044@gmail.com" userId="568ffdeb9a28b98b" providerId="Windows Live" clId="Web-{07D3C9E3-EB9E-4685-8E6C-7D6E465116EE}" dt="2024-04-04T14:44:34.938" v="40"/>
          <pc:sldLayoutMkLst>
            <pc:docMk/>
            <pc:sldMasterMk cId="3660772577" sldId="2147483837"/>
            <pc:sldLayoutMk cId="389882014" sldId="2147483827"/>
          </pc:sldLayoutMkLst>
        </pc:sldLayoutChg>
        <pc:sldLayoutChg chg="add">
          <pc:chgData name="hariniseenivasan044@gmail.com" userId="568ffdeb9a28b98b" providerId="Windows Live" clId="Web-{07D3C9E3-EB9E-4685-8E6C-7D6E465116EE}" dt="2024-04-04T14:44:34.938" v="40"/>
          <pc:sldLayoutMkLst>
            <pc:docMk/>
            <pc:sldMasterMk cId="3660772577" sldId="2147483837"/>
            <pc:sldLayoutMk cId="1022051493" sldId="2147483828"/>
          </pc:sldLayoutMkLst>
        </pc:sldLayoutChg>
        <pc:sldLayoutChg chg="add">
          <pc:chgData name="hariniseenivasan044@gmail.com" userId="568ffdeb9a28b98b" providerId="Windows Live" clId="Web-{07D3C9E3-EB9E-4685-8E6C-7D6E465116EE}" dt="2024-04-04T14:44:34.938" v="40"/>
          <pc:sldLayoutMkLst>
            <pc:docMk/>
            <pc:sldMasterMk cId="3660772577" sldId="2147483837"/>
            <pc:sldLayoutMk cId="3626944006" sldId="2147483829"/>
          </pc:sldLayoutMkLst>
        </pc:sldLayoutChg>
        <pc:sldLayoutChg chg="add">
          <pc:chgData name="hariniseenivasan044@gmail.com" userId="568ffdeb9a28b98b" providerId="Windows Live" clId="Web-{07D3C9E3-EB9E-4685-8E6C-7D6E465116EE}" dt="2024-04-04T14:44:34.938" v="40"/>
          <pc:sldLayoutMkLst>
            <pc:docMk/>
            <pc:sldMasterMk cId="3660772577" sldId="2147483837"/>
            <pc:sldLayoutMk cId="2642558922" sldId="2147483830"/>
          </pc:sldLayoutMkLst>
        </pc:sldLayoutChg>
        <pc:sldLayoutChg chg="add">
          <pc:chgData name="hariniseenivasan044@gmail.com" userId="568ffdeb9a28b98b" providerId="Windows Live" clId="Web-{07D3C9E3-EB9E-4685-8E6C-7D6E465116EE}" dt="2024-04-04T14:44:34.938" v="40"/>
          <pc:sldLayoutMkLst>
            <pc:docMk/>
            <pc:sldMasterMk cId="3660772577" sldId="2147483837"/>
            <pc:sldLayoutMk cId="2915455860" sldId="2147483831"/>
          </pc:sldLayoutMkLst>
        </pc:sldLayoutChg>
        <pc:sldLayoutChg chg="add">
          <pc:chgData name="hariniseenivasan044@gmail.com" userId="568ffdeb9a28b98b" providerId="Windows Live" clId="Web-{07D3C9E3-EB9E-4685-8E6C-7D6E465116EE}" dt="2024-04-04T14:44:34.938" v="40"/>
          <pc:sldLayoutMkLst>
            <pc:docMk/>
            <pc:sldMasterMk cId="3660772577" sldId="2147483837"/>
            <pc:sldLayoutMk cId="485974580" sldId="2147483832"/>
          </pc:sldLayoutMkLst>
        </pc:sldLayoutChg>
        <pc:sldLayoutChg chg="add">
          <pc:chgData name="hariniseenivasan044@gmail.com" userId="568ffdeb9a28b98b" providerId="Windows Live" clId="Web-{07D3C9E3-EB9E-4685-8E6C-7D6E465116EE}" dt="2024-04-04T14:44:34.938" v="40"/>
          <pc:sldLayoutMkLst>
            <pc:docMk/>
            <pc:sldMasterMk cId="3660772577" sldId="2147483837"/>
            <pc:sldLayoutMk cId="2482081621" sldId="2147483833"/>
          </pc:sldLayoutMkLst>
        </pc:sldLayoutChg>
        <pc:sldLayoutChg chg="add">
          <pc:chgData name="hariniseenivasan044@gmail.com" userId="568ffdeb9a28b98b" providerId="Windows Live" clId="Web-{07D3C9E3-EB9E-4685-8E6C-7D6E465116EE}" dt="2024-04-04T14:44:34.938" v="40"/>
          <pc:sldLayoutMkLst>
            <pc:docMk/>
            <pc:sldMasterMk cId="3660772577" sldId="2147483837"/>
            <pc:sldLayoutMk cId="2768732595" sldId="2147483834"/>
          </pc:sldLayoutMkLst>
        </pc:sldLayoutChg>
        <pc:sldLayoutChg chg="add">
          <pc:chgData name="hariniseenivasan044@gmail.com" userId="568ffdeb9a28b98b" providerId="Windows Live" clId="Web-{07D3C9E3-EB9E-4685-8E6C-7D6E465116EE}" dt="2024-04-04T14:44:34.938" v="40"/>
          <pc:sldLayoutMkLst>
            <pc:docMk/>
            <pc:sldMasterMk cId="3660772577" sldId="2147483837"/>
            <pc:sldLayoutMk cId="4053204800" sldId="2147483835"/>
          </pc:sldLayoutMkLst>
        </pc:sldLayoutChg>
        <pc:sldLayoutChg chg="add">
          <pc:chgData name="hariniseenivasan044@gmail.com" userId="568ffdeb9a28b98b" providerId="Windows Live" clId="Web-{07D3C9E3-EB9E-4685-8E6C-7D6E465116EE}" dt="2024-04-04T14:44:34.938" v="40"/>
          <pc:sldLayoutMkLst>
            <pc:docMk/>
            <pc:sldMasterMk cId="3660772577" sldId="2147483837"/>
            <pc:sldLayoutMk cId="2565083719" sldId="2147483836"/>
          </pc:sldLayoutMkLst>
        </pc:sldLayoutChg>
      </pc:sldMasterChg>
    </pc:docChg>
  </pc:docChgLst>
  <pc:docChgLst>
    <pc:chgData name="hariniseenivasan044@gmail.com" userId="568ffdeb9a28b98b" providerId="Windows Live" clId="Web-{BB64D709-51CC-4239-9A9C-6142F92F0B82}"/>
    <pc:docChg chg="modSld">
      <pc:chgData name="hariniseenivasan044@gmail.com" userId="568ffdeb9a28b98b" providerId="Windows Live" clId="Web-{BB64D709-51CC-4239-9A9C-6142F92F0B82}" dt="2024-04-04T17:01:31.546" v="11"/>
      <pc:docMkLst>
        <pc:docMk/>
      </pc:docMkLst>
      <pc:sldChg chg="addSp delSp modSp mod setBg">
        <pc:chgData name="hariniseenivasan044@gmail.com" userId="568ffdeb9a28b98b" providerId="Windows Live" clId="Web-{BB64D709-51CC-4239-9A9C-6142F92F0B82}" dt="2024-04-04T17:01:31.546" v="11"/>
        <pc:sldMkLst>
          <pc:docMk/>
          <pc:sldMk cId="206309577" sldId="267"/>
        </pc:sldMkLst>
        <pc:spChg chg="mod">
          <ac:chgData name="hariniseenivasan044@gmail.com" userId="568ffdeb9a28b98b" providerId="Windows Live" clId="Web-{BB64D709-51CC-4239-9A9C-6142F92F0B82}" dt="2024-04-04T17:01:31.546" v="11"/>
          <ac:spMkLst>
            <pc:docMk/>
            <pc:sldMk cId="206309577" sldId="267"/>
            <ac:spMk id="2" creationId="{D4E1B12D-6092-7074-C2EB-0EE05FD81744}"/>
          </ac:spMkLst>
        </pc:spChg>
        <pc:spChg chg="del">
          <ac:chgData name="hariniseenivasan044@gmail.com" userId="568ffdeb9a28b98b" providerId="Windows Live" clId="Web-{BB64D709-51CC-4239-9A9C-6142F92F0B82}" dt="2024-04-04T17:00:16.809" v="0"/>
          <ac:spMkLst>
            <pc:docMk/>
            <pc:sldMk cId="206309577" sldId="267"/>
            <ac:spMk id="35" creationId="{5CD60141-EEBD-4EC1-8E34-0344C16A18A2}"/>
          </ac:spMkLst>
        </pc:spChg>
        <pc:spChg chg="del">
          <ac:chgData name="hariniseenivasan044@gmail.com" userId="568ffdeb9a28b98b" providerId="Windows Live" clId="Web-{BB64D709-51CC-4239-9A9C-6142F92F0B82}" dt="2024-04-04T17:00:16.809" v="0"/>
          <ac:spMkLst>
            <pc:docMk/>
            <pc:sldMk cId="206309577" sldId="267"/>
            <ac:spMk id="39" creationId="{4DE524F2-C7AF-4466-BA99-09C19DE0D819}"/>
          </ac:spMkLst>
        </pc:spChg>
        <pc:spChg chg="del">
          <ac:chgData name="hariniseenivasan044@gmail.com" userId="568ffdeb9a28b98b" providerId="Windows Live" clId="Web-{BB64D709-51CC-4239-9A9C-6142F92F0B82}" dt="2024-04-04T17:00:16.809" v="0"/>
          <ac:spMkLst>
            <pc:docMk/>
            <pc:sldMk cId="206309577" sldId="267"/>
            <ac:spMk id="41" creationId="{904E317E-14BB-4200-84F3-2064B4C971B7}"/>
          </ac:spMkLst>
        </pc:spChg>
        <pc:spChg chg="del">
          <ac:chgData name="hariniseenivasan044@gmail.com" userId="568ffdeb9a28b98b" providerId="Windows Live" clId="Web-{BB64D709-51CC-4239-9A9C-6142F92F0B82}" dt="2024-04-04T17:00:16.809" v="0"/>
          <ac:spMkLst>
            <pc:docMk/>
            <pc:sldMk cId="206309577" sldId="267"/>
            <ac:spMk id="43" creationId="{1DF94A24-8152-43C5-86F3-5CC95D8090E2}"/>
          </ac:spMkLst>
        </pc:spChg>
        <pc:spChg chg="add del">
          <ac:chgData name="hariniseenivasan044@gmail.com" userId="568ffdeb9a28b98b" providerId="Windows Live" clId="Web-{BB64D709-51CC-4239-9A9C-6142F92F0B82}" dt="2024-04-04T17:00:56.795" v="3"/>
          <ac:spMkLst>
            <pc:docMk/>
            <pc:sldMk cId="206309577" sldId="267"/>
            <ac:spMk id="48" creationId="{5CD60141-EEBD-4EC1-8E34-0344C16A18A2}"/>
          </ac:spMkLst>
        </pc:spChg>
        <pc:spChg chg="add del">
          <ac:chgData name="hariniseenivasan044@gmail.com" userId="568ffdeb9a28b98b" providerId="Windows Live" clId="Web-{BB64D709-51CC-4239-9A9C-6142F92F0B82}" dt="2024-04-04T17:00:56.795" v="3"/>
          <ac:spMkLst>
            <pc:docMk/>
            <pc:sldMk cId="206309577" sldId="267"/>
            <ac:spMk id="52" creationId="{4E5B79A0-69AD-4CBD-897F-32C7A2BA2FBB}"/>
          </ac:spMkLst>
        </pc:spChg>
        <pc:spChg chg="add del">
          <ac:chgData name="hariniseenivasan044@gmail.com" userId="568ffdeb9a28b98b" providerId="Windows Live" clId="Web-{BB64D709-51CC-4239-9A9C-6142F92F0B82}" dt="2024-04-04T17:00:56.795" v="3"/>
          <ac:spMkLst>
            <pc:docMk/>
            <pc:sldMk cId="206309577" sldId="267"/>
            <ac:spMk id="54" creationId="{7C2F33EB-E7CB-4EE9-BBBF-D632F5C00EAE}"/>
          </ac:spMkLst>
        </pc:spChg>
        <pc:spChg chg="add del">
          <ac:chgData name="hariniseenivasan044@gmail.com" userId="568ffdeb9a28b98b" providerId="Windows Live" clId="Web-{BB64D709-51CC-4239-9A9C-6142F92F0B82}" dt="2024-04-04T17:00:56.795" v="3"/>
          <ac:spMkLst>
            <pc:docMk/>
            <pc:sldMk cId="206309577" sldId="267"/>
            <ac:spMk id="56" creationId="{D5D12016-6EE5-4F4A-BC99-A56493E60F06}"/>
          </ac:spMkLst>
        </pc:spChg>
        <pc:spChg chg="add del">
          <ac:chgData name="hariniseenivasan044@gmail.com" userId="568ffdeb9a28b98b" providerId="Windows Live" clId="Web-{BB64D709-51CC-4239-9A9C-6142F92F0B82}" dt="2024-04-04T17:00:56.795" v="3"/>
          <ac:spMkLst>
            <pc:docMk/>
            <pc:sldMk cId="206309577" sldId="267"/>
            <ac:spMk id="58" creationId="{74270B3E-3C96-4381-9F21-EC83F1E1A0FD}"/>
          </ac:spMkLst>
        </pc:spChg>
        <pc:spChg chg="add del">
          <ac:chgData name="hariniseenivasan044@gmail.com" userId="568ffdeb9a28b98b" providerId="Windows Live" clId="Web-{BB64D709-51CC-4239-9A9C-6142F92F0B82}" dt="2024-04-04T17:01:31.546" v="11"/>
          <ac:spMkLst>
            <pc:docMk/>
            <pc:sldMk cId="206309577" sldId="267"/>
            <ac:spMk id="65" creationId="{5CD60141-EEBD-4EC1-8E34-0344C16A18A2}"/>
          </ac:spMkLst>
        </pc:spChg>
        <pc:spChg chg="add del">
          <ac:chgData name="hariniseenivasan044@gmail.com" userId="568ffdeb9a28b98b" providerId="Windows Live" clId="Web-{BB64D709-51CC-4239-9A9C-6142F92F0B82}" dt="2024-04-04T17:01:31.546" v="11"/>
          <ac:spMkLst>
            <pc:docMk/>
            <pc:sldMk cId="206309577" sldId="267"/>
            <ac:spMk id="69" creationId="{70105F5E-5B61-4F51-927C-5B28DB7DD9BB}"/>
          </ac:spMkLst>
        </pc:spChg>
        <pc:spChg chg="add del">
          <ac:chgData name="hariniseenivasan044@gmail.com" userId="568ffdeb9a28b98b" providerId="Windows Live" clId="Web-{BB64D709-51CC-4239-9A9C-6142F92F0B82}" dt="2024-04-04T17:01:31.546" v="11"/>
          <ac:spMkLst>
            <pc:docMk/>
            <pc:sldMk cId="206309577" sldId="267"/>
            <ac:spMk id="71" creationId="{01BF472D-922F-4673-A4FE-0FC2B18B051A}"/>
          </ac:spMkLst>
        </pc:spChg>
        <pc:spChg chg="add del">
          <ac:chgData name="hariniseenivasan044@gmail.com" userId="568ffdeb9a28b98b" providerId="Windows Live" clId="Web-{BB64D709-51CC-4239-9A9C-6142F92F0B82}" dt="2024-04-04T17:01:28.624" v="8"/>
          <ac:spMkLst>
            <pc:docMk/>
            <pc:sldMk cId="206309577" sldId="267"/>
            <ac:spMk id="76" creationId="{5CD60141-EEBD-4EC1-8E34-0344C16A18A2}"/>
          </ac:spMkLst>
        </pc:spChg>
        <pc:spChg chg="add del">
          <ac:chgData name="hariniseenivasan044@gmail.com" userId="568ffdeb9a28b98b" providerId="Windows Live" clId="Web-{BB64D709-51CC-4239-9A9C-6142F92F0B82}" dt="2024-04-04T17:01:28.624" v="8"/>
          <ac:spMkLst>
            <pc:docMk/>
            <pc:sldMk cId="206309577" sldId="267"/>
            <ac:spMk id="80" creationId="{4E5B79A0-69AD-4CBD-897F-32C7A2BA2FBB}"/>
          </ac:spMkLst>
        </pc:spChg>
        <pc:spChg chg="add del">
          <ac:chgData name="hariniseenivasan044@gmail.com" userId="568ffdeb9a28b98b" providerId="Windows Live" clId="Web-{BB64D709-51CC-4239-9A9C-6142F92F0B82}" dt="2024-04-04T17:01:28.624" v="8"/>
          <ac:spMkLst>
            <pc:docMk/>
            <pc:sldMk cId="206309577" sldId="267"/>
            <ac:spMk id="82" creationId="{74270B3E-3C96-4381-9F21-EC83F1E1A0FD}"/>
          </ac:spMkLst>
        </pc:spChg>
        <pc:spChg chg="add del">
          <ac:chgData name="hariniseenivasan044@gmail.com" userId="568ffdeb9a28b98b" providerId="Windows Live" clId="Web-{BB64D709-51CC-4239-9A9C-6142F92F0B82}" dt="2024-04-04T17:01:28.624" v="8"/>
          <ac:spMkLst>
            <pc:docMk/>
            <pc:sldMk cId="206309577" sldId="267"/>
            <ac:spMk id="86" creationId="{7C2F33EB-E7CB-4EE9-BBBF-D632F5C00EAE}"/>
          </ac:spMkLst>
        </pc:spChg>
        <pc:spChg chg="add del">
          <ac:chgData name="hariniseenivasan044@gmail.com" userId="568ffdeb9a28b98b" providerId="Windows Live" clId="Web-{BB64D709-51CC-4239-9A9C-6142F92F0B82}" dt="2024-04-04T17:01:31.530" v="10"/>
          <ac:spMkLst>
            <pc:docMk/>
            <pc:sldMk cId="206309577" sldId="267"/>
            <ac:spMk id="88" creationId="{5CD60141-EEBD-4EC1-8E34-0344C16A18A2}"/>
          </ac:spMkLst>
        </pc:spChg>
        <pc:spChg chg="add del">
          <ac:chgData name="hariniseenivasan044@gmail.com" userId="568ffdeb9a28b98b" providerId="Windows Live" clId="Web-{BB64D709-51CC-4239-9A9C-6142F92F0B82}" dt="2024-04-04T17:01:31.530" v="10"/>
          <ac:spMkLst>
            <pc:docMk/>
            <pc:sldMk cId="206309577" sldId="267"/>
            <ac:spMk id="90" creationId="{4A3E5678-E0CE-4EE8-9480-5A05F00FD19B}"/>
          </ac:spMkLst>
        </pc:spChg>
        <pc:spChg chg="add del">
          <ac:chgData name="hariniseenivasan044@gmail.com" userId="568ffdeb9a28b98b" providerId="Windows Live" clId="Web-{BB64D709-51CC-4239-9A9C-6142F92F0B82}" dt="2024-04-04T17:01:31.530" v="10"/>
          <ac:spMkLst>
            <pc:docMk/>
            <pc:sldMk cId="206309577" sldId="267"/>
            <ac:spMk id="91" creationId="{77DE83E3-33B4-4A21-9A81-9105B7A54ED4}"/>
          </ac:spMkLst>
        </pc:spChg>
        <pc:spChg chg="add">
          <ac:chgData name="hariniseenivasan044@gmail.com" userId="568ffdeb9a28b98b" providerId="Windows Live" clId="Web-{BB64D709-51CC-4239-9A9C-6142F92F0B82}" dt="2024-04-04T17:01:31.546" v="11"/>
          <ac:spMkLst>
            <pc:docMk/>
            <pc:sldMk cId="206309577" sldId="267"/>
            <ac:spMk id="94" creationId="{5CD60141-EEBD-4EC1-8E34-0344C16A18A2}"/>
          </ac:spMkLst>
        </pc:spChg>
        <pc:spChg chg="add">
          <ac:chgData name="hariniseenivasan044@gmail.com" userId="568ffdeb9a28b98b" providerId="Windows Live" clId="Web-{BB64D709-51CC-4239-9A9C-6142F92F0B82}" dt="2024-04-04T17:01:31.546" v="11"/>
          <ac:spMkLst>
            <pc:docMk/>
            <pc:sldMk cId="206309577" sldId="267"/>
            <ac:spMk id="96" creationId="{4E5B79A0-69AD-4CBD-897F-32C7A2BA2FBB}"/>
          </ac:spMkLst>
        </pc:spChg>
        <pc:spChg chg="add">
          <ac:chgData name="hariniseenivasan044@gmail.com" userId="568ffdeb9a28b98b" providerId="Windows Live" clId="Web-{BB64D709-51CC-4239-9A9C-6142F92F0B82}" dt="2024-04-04T17:01:31.546" v="11"/>
          <ac:spMkLst>
            <pc:docMk/>
            <pc:sldMk cId="206309577" sldId="267"/>
            <ac:spMk id="97" creationId="{74270B3E-3C96-4381-9F21-EC83F1E1A0FD}"/>
          </ac:spMkLst>
        </pc:spChg>
        <pc:spChg chg="add">
          <ac:chgData name="hariniseenivasan044@gmail.com" userId="568ffdeb9a28b98b" providerId="Windows Live" clId="Web-{BB64D709-51CC-4239-9A9C-6142F92F0B82}" dt="2024-04-04T17:01:31.546" v="11"/>
          <ac:spMkLst>
            <pc:docMk/>
            <pc:sldMk cId="206309577" sldId="267"/>
            <ac:spMk id="99" creationId="{7C2F33EB-E7CB-4EE9-BBBF-D632F5C00EAE}"/>
          </ac:spMkLst>
        </pc:spChg>
        <pc:picChg chg="add del mod">
          <ac:chgData name="hariniseenivasan044@gmail.com" userId="568ffdeb9a28b98b" providerId="Windows Live" clId="Web-{BB64D709-51CC-4239-9A9C-6142F92F0B82}" dt="2024-04-04T17:01:23.358" v="6"/>
          <ac:picMkLst>
            <pc:docMk/>
            <pc:sldMk cId="206309577" sldId="267"/>
            <ac:picMk id="3" creationId="{598B62BA-720C-F22D-6202-DF4B1F0D5FFF}"/>
          </ac:picMkLst>
        </pc:picChg>
        <pc:picChg chg="del mod">
          <ac:chgData name="hariniseenivasan044@gmail.com" userId="568ffdeb9a28b98b" providerId="Windows Live" clId="Web-{BB64D709-51CC-4239-9A9C-6142F92F0B82}" dt="2024-04-04T17:00:41.841" v="2"/>
          <ac:picMkLst>
            <pc:docMk/>
            <pc:sldMk cId="206309577" sldId="267"/>
            <ac:picMk id="31" creationId="{959452DD-74C1-B57B-ED78-F94B9C8BA767}"/>
          </ac:picMkLst>
        </pc:picChg>
        <pc:cxnChg chg="del">
          <ac:chgData name="hariniseenivasan044@gmail.com" userId="568ffdeb9a28b98b" providerId="Windows Live" clId="Web-{BB64D709-51CC-4239-9A9C-6142F92F0B82}" dt="2024-04-04T17:00:16.809" v="0"/>
          <ac:cxnSpMkLst>
            <pc:docMk/>
            <pc:sldMk cId="206309577" sldId="267"/>
            <ac:cxnSpMk id="37" creationId="{4C75A547-BCD1-42BE-966E-53CA0AB93165}"/>
          </ac:cxnSpMkLst>
        </pc:cxnChg>
        <pc:cxnChg chg="add del">
          <ac:chgData name="hariniseenivasan044@gmail.com" userId="568ffdeb9a28b98b" providerId="Windows Live" clId="Web-{BB64D709-51CC-4239-9A9C-6142F92F0B82}" dt="2024-04-04T17:00:56.795" v="3"/>
          <ac:cxnSpMkLst>
            <pc:docMk/>
            <pc:sldMk cId="206309577" sldId="267"/>
            <ac:cxnSpMk id="50" creationId="{4C75A547-BCD1-42BE-966E-53CA0AB93165}"/>
          </ac:cxnSpMkLst>
        </pc:cxnChg>
        <pc:cxnChg chg="add del">
          <ac:chgData name="hariniseenivasan044@gmail.com" userId="568ffdeb9a28b98b" providerId="Windows Live" clId="Web-{BB64D709-51CC-4239-9A9C-6142F92F0B82}" dt="2024-04-04T17:00:56.795" v="3"/>
          <ac:cxnSpMkLst>
            <pc:docMk/>
            <pc:sldMk cId="206309577" sldId="267"/>
            <ac:cxnSpMk id="60" creationId="{071DF4C0-7A22-4E59-9E9C-BD2E245364DD}"/>
          </ac:cxnSpMkLst>
        </pc:cxnChg>
        <pc:cxnChg chg="add del">
          <ac:chgData name="hariniseenivasan044@gmail.com" userId="568ffdeb9a28b98b" providerId="Windows Live" clId="Web-{BB64D709-51CC-4239-9A9C-6142F92F0B82}" dt="2024-04-04T17:01:31.546" v="11"/>
          <ac:cxnSpMkLst>
            <pc:docMk/>
            <pc:sldMk cId="206309577" sldId="267"/>
            <ac:cxnSpMk id="67" creationId="{4C75A547-BCD1-42BE-966E-53CA0AB93165}"/>
          </ac:cxnSpMkLst>
        </pc:cxnChg>
        <pc:cxnChg chg="add del">
          <ac:chgData name="hariniseenivasan044@gmail.com" userId="568ffdeb9a28b98b" providerId="Windows Live" clId="Web-{BB64D709-51CC-4239-9A9C-6142F92F0B82}" dt="2024-04-04T17:01:28.624" v="8"/>
          <ac:cxnSpMkLst>
            <pc:docMk/>
            <pc:sldMk cId="206309577" sldId="267"/>
            <ac:cxnSpMk id="78" creationId="{4C75A547-BCD1-42BE-966E-53CA0AB93165}"/>
          </ac:cxnSpMkLst>
        </pc:cxnChg>
        <pc:cxnChg chg="add del">
          <ac:chgData name="hariniseenivasan044@gmail.com" userId="568ffdeb9a28b98b" providerId="Windows Live" clId="Web-{BB64D709-51CC-4239-9A9C-6142F92F0B82}" dt="2024-04-04T17:01:28.624" v="8"/>
          <ac:cxnSpMkLst>
            <pc:docMk/>
            <pc:sldMk cId="206309577" sldId="267"/>
            <ac:cxnSpMk id="84" creationId="{071DF4C0-7A22-4E59-9E9C-BD2E245364DD}"/>
          </ac:cxnSpMkLst>
        </pc:cxnChg>
        <pc:cxnChg chg="add del">
          <ac:chgData name="hariniseenivasan044@gmail.com" userId="568ffdeb9a28b98b" providerId="Windows Live" clId="Web-{BB64D709-51CC-4239-9A9C-6142F92F0B82}" dt="2024-04-04T17:01:31.530" v="10"/>
          <ac:cxnSpMkLst>
            <pc:docMk/>
            <pc:sldMk cId="206309577" sldId="267"/>
            <ac:cxnSpMk id="89" creationId="{4C75A547-BCD1-42BE-966E-53CA0AB93165}"/>
          </ac:cxnSpMkLst>
        </pc:cxnChg>
        <pc:cxnChg chg="add del">
          <ac:chgData name="hariniseenivasan044@gmail.com" userId="568ffdeb9a28b98b" providerId="Windows Live" clId="Web-{BB64D709-51CC-4239-9A9C-6142F92F0B82}" dt="2024-04-04T17:01:31.530" v="10"/>
          <ac:cxnSpMkLst>
            <pc:docMk/>
            <pc:sldMk cId="206309577" sldId="267"/>
            <ac:cxnSpMk id="92" creationId="{F216C78F-B3B7-4BE8-B03B-03A387FFF46E}"/>
          </ac:cxnSpMkLst>
        </pc:cxnChg>
        <pc:cxnChg chg="add">
          <ac:chgData name="hariniseenivasan044@gmail.com" userId="568ffdeb9a28b98b" providerId="Windows Live" clId="Web-{BB64D709-51CC-4239-9A9C-6142F92F0B82}" dt="2024-04-04T17:01:31.546" v="11"/>
          <ac:cxnSpMkLst>
            <pc:docMk/>
            <pc:sldMk cId="206309577" sldId="267"/>
            <ac:cxnSpMk id="95" creationId="{4C75A547-BCD1-42BE-966E-53CA0AB93165}"/>
          </ac:cxnSpMkLst>
        </pc:cxnChg>
        <pc:cxnChg chg="add">
          <ac:chgData name="hariniseenivasan044@gmail.com" userId="568ffdeb9a28b98b" providerId="Windows Live" clId="Web-{BB64D709-51CC-4239-9A9C-6142F92F0B82}" dt="2024-04-04T17:01:31.546" v="11"/>
          <ac:cxnSpMkLst>
            <pc:docMk/>
            <pc:sldMk cId="206309577" sldId="267"/>
            <ac:cxnSpMk id="98" creationId="{071DF4C0-7A22-4E59-9E9C-BD2E245364D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xmlns=""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A81F44ED-7973-4A99-B2CA-A8962BCE0D5D}"/>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5" name="Footer Placeholder 4">
            <a:extLst>
              <a:ext uri="{FF2B5EF4-FFF2-40B4-BE49-F238E27FC236}">
                <a16:creationId xmlns:a16="http://schemas.microsoft.com/office/drawing/2014/main" xmlns=""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17FC50-B13C-4B63-AE64-F71A6EDE63B6}"/>
              </a:ext>
            </a:extLst>
          </p:cNvPr>
          <p:cNvSpPr>
            <a:spLocks noGrp="1"/>
          </p:cNvSpPr>
          <p:nvPr>
            <p:ph type="sldNum" sz="quarter" idx="12"/>
          </p:nvPr>
        </p:nvSpPr>
        <p:spPr/>
        <p:txBody>
          <a:bodyPr/>
          <a:lstStyle/>
          <a:p>
            <a:fld id="{C0722274-0FAA-4649-AA4E-4210F4F32167}" type="slidenum">
              <a:rPr lang="en-US" smtClean="0"/>
              <a:pPr/>
              <a:t>‹#›</a:t>
            </a:fld>
            <a:endParaRPr lang="en-US"/>
          </a:p>
        </p:txBody>
      </p:sp>
      <p:cxnSp>
        <p:nvCxnSpPr>
          <p:cNvPr id="12" name="Straight Connector 11">
            <a:extLst>
              <a:ext uri="{FF2B5EF4-FFF2-40B4-BE49-F238E27FC236}">
                <a16:creationId xmlns:a16="http://schemas.microsoft.com/office/drawing/2014/main" xmlns=""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8597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C9E516-382B-4845-93BF-20C16EE0DB05}"/>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5" name="Footer Placeholder 4">
            <a:extLst>
              <a:ext uri="{FF2B5EF4-FFF2-40B4-BE49-F238E27FC236}">
                <a16:creationId xmlns:a16="http://schemas.microsoft.com/office/drawing/2014/main" xmlns=""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A61BEA-A969-437A-BD8B-CB1B709AD430}"/>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362694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FA22F89-E1F5-45D7-945A-8A2886C4BA59}"/>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5" name="Footer Placeholder 4">
            <a:extLst>
              <a:ext uri="{FF2B5EF4-FFF2-40B4-BE49-F238E27FC236}">
                <a16:creationId xmlns:a16="http://schemas.microsoft.com/office/drawing/2014/main" xmlns=""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5A4046-1A2C-41F5-A177-1C3919C20569}"/>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91545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103962F-B413-4C4C-A490-724DDB9E7DB9}"/>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5" name="Footer Placeholder 4">
            <a:extLst>
              <a:ext uri="{FF2B5EF4-FFF2-40B4-BE49-F238E27FC236}">
                <a16:creationId xmlns:a16="http://schemas.microsoft.com/office/drawing/2014/main" xmlns=""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922BA3-033C-491E-A045-F0052AC19A8C}"/>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48208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CEF0D16-9D87-4D76-A5A5-534E24B7DD25}"/>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5" name="Footer Placeholder 4">
            <a:extLst>
              <a:ext uri="{FF2B5EF4-FFF2-40B4-BE49-F238E27FC236}">
                <a16:creationId xmlns:a16="http://schemas.microsoft.com/office/drawing/2014/main" xmlns=""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8AF6FE-0006-4F40-A7FB-E0FDBADF7548}"/>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76873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7F8F678E-59B5-4DF9-ABCB-506B9CB701CC}"/>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6" name="Footer Placeholder 5">
            <a:extLst>
              <a:ext uri="{FF2B5EF4-FFF2-40B4-BE49-F238E27FC236}">
                <a16:creationId xmlns:a16="http://schemas.microsoft.com/office/drawing/2014/main" xmlns=""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B269A1-B0FB-4C8F-B6AA-0718C92D3D22}"/>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405320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8421587F-6AFC-4906-86EB-6B0A86EEF300}"/>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8" name="Footer Placeholder 7">
            <a:extLst>
              <a:ext uri="{FF2B5EF4-FFF2-40B4-BE49-F238E27FC236}">
                <a16:creationId xmlns:a16="http://schemas.microsoft.com/office/drawing/2014/main" xmlns=""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B39B236-45F5-4CC6-8D53-A6903A1CC8B3}"/>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565083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xmlns="" id="{E6D5FCB8-AFD3-4801-BBD6-9548F4CF7C86}"/>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4" name="Footer Placeholder 3">
            <a:extLst>
              <a:ext uri="{FF2B5EF4-FFF2-40B4-BE49-F238E27FC236}">
                <a16:creationId xmlns:a16="http://schemas.microsoft.com/office/drawing/2014/main" xmlns=""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0C7421-FF49-4CE9-87D0-2B4FFE0E3DC4}"/>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64255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19CBFE-15AA-4447-9F9C-D8B0BEB242DA}"/>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3" name="Footer Placeholder 2">
            <a:extLst>
              <a:ext uri="{FF2B5EF4-FFF2-40B4-BE49-F238E27FC236}">
                <a16:creationId xmlns:a16="http://schemas.microsoft.com/office/drawing/2014/main" xmlns=""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22C6A63-C3F4-4563-A542-9A41AC946C32}"/>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48804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xmlns=""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D5A2726-EB8E-4DF7-9A1B-F03BD8C7179E}"/>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6" name="Footer Placeholder 5">
            <a:extLst>
              <a:ext uri="{FF2B5EF4-FFF2-40B4-BE49-F238E27FC236}">
                <a16:creationId xmlns:a16="http://schemas.microsoft.com/office/drawing/2014/main" xmlns=""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B90B32-1D0E-4BCD-8850-59EA235F7EB4}"/>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38988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0721568-4870-46F2-9F7E-F410702012D9}"/>
              </a:ext>
            </a:extLst>
          </p:cNvPr>
          <p:cNvSpPr>
            <a:spLocks noGrp="1"/>
          </p:cNvSpPr>
          <p:nvPr>
            <p:ph type="dt" sz="half" idx="10"/>
          </p:nvPr>
        </p:nvSpPr>
        <p:spPr/>
        <p:txBody>
          <a:bodyPr/>
          <a:lstStyle/>
          <a:p>
            <a:fld id="{3CADBD16-5BFB-4D9F-9646-C75D1B53BBB6}" type="datetimeFigureOut">
              <a:rPr lang="en-US" smtClean="0"/>
              <a:pPr/>
              <a:t>4/5/2024</a:t>
            </a:fld>
            <a:endParaRPr lang="en-US"/>
          </a:p>
        </p:txBody>
      </p:sp>
      <p:sp>
        <p:nvSpPr>
          <p:cNvPr id="6" name="Footer Placeholder 5">
            <a:extLst>
              <a:ext uri="{FF2B5EF4-FFF2-40B4-BE49-F238E27FC236}">
                <a16:creationId xmlns:a16="http://schemas.microsoft.com/office/drawing/2014/main" xmlns=""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8C58CD-9BC3-431E-A7B4-D596A7F06C5E}"/>
              </a:ext>
            </a:extLst>
          </p:cNvPr>
          <p:cNvSpPr>
            <a:spLocks noGrp="1"/>
          </p:cNvSpPr>
          <p:nvPr>
            <p:ph type="sldNum" sz="quarter" idx="12"/>
          </p:nvPr>
        </p:nvSpPr>
        <p:spPr/>
        <p:txBody>
          <a:bodyPr/>
          <a:lstStyle/>
          <a:p>
            <a:fld id="{C0722274-0FAA-4649-AA4E-4210F4F32167}" type="slidenum">
              <a:rPr lang="en-US" smtClean="0"/>
              <a:pPr/>
              <a:t>‹#›</a:t>
            </a:fld>
            <a:endParaRPr lang="en-US"/>
          </a:p>
        </p:txBody>
      </p:sp>
      <p:sp>
        <p:nvSpPr>
          <p:cNvPr id="2" name="Title 1">
            <a:extLst>
              <a:ext uri="{FF2B5EF4-FFF2-40B4-BE49-F238E27FC236}">
                <a16:creationId xmlns:a16="http://schemas.microsoft.com/office/drawing/2014/main" xmlns=""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xmlns="" val="102205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xmlns=""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4/5/2024</a:t>
            </a:fld>
            <a:endParaRPr lang="en-US" dirty="0"/>
          </a:p>
        </p:txBody>
      </p:sp>
      <p:sp>
        <p:nvSpPr>
          <p:cNvPr id="5" name="Footer Placeholder 4">
            <a:extLst>
              <a:ext uri="{FF2B5EF4-FFF2-40B4-BE49-F238E27FC236}">
                <a16:creationId xmlns:a16="http://schemas.microsoft.com/office/drawing/2014/main" xmlns=""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3660772577"/>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0" r:id="rId6"/>
    <p:sldLayoutId id="2147483826" r:id="rId7"/>
    <p:sldLayoutId id="2147483827" r:id="rId8"/>
    <p:sldLayoutId id="2147483828" r:id="rId9"/>
    <p:sldLayoutId id="2147483829" r:id="rId10"/>
    <p:sldLayoutId id="214748383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xmlns="" id="{6BF1DCD9-4684-4B84-AD73-6652C8BAC7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xmlns="" id="{C8DBD141-91E4-78FB-8987-20E6A24D8659}"/>
              </a:ext>
            </a:extLst>
          </p:cNvPr>
          <p:cNvPicPr>
            <a:picLocks noChangeAspect="1"/>
          </p:cNvPicPr>
          <p:nvPr/>
        </p:nvPicPr>
        <p:blipFill rotWithShape="1">
          <a:blip r:embed="rId2"/>
          <a:srcRect b="6305"/>
          <a:stretch/>
        </p:blipFill>
        <p:spPr>
          <a:xfrm>
            <a:off x="-12895" y="10"/>
            <a:ext cx="12199237" cy="6857989"/>
          </a:xfrm>
          <a:prstGeom prst="rect">
            <a:avLst/>
          </a:prstGeom>
        </p:spPr>
      </p:pic>
      <p:sp>
        <p:nvSpPr>
          <p:cNvPr id="78" name="Freeform: Shape 77">
            <a:extLst>
              <a:ext uri="{FF2B5EF4-FFF2-40B4-BE49-F238E27FC236}">
                <a16:creationId xmlns:a16="http://schemas.microsoft.com/office/drawing/2014/main" xmlns="" id="{4BE6A732-8124-4A59-8EC9-BF4A1648A0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60890" y="1061686"/>
            <a:ext cx="8266139" cy="3793336"/>
          </a:xfrm>
        </p:spPr>
        <p:txBody>
          <a:bodyPr anchor="t">
            <a:normAutofit/>
          </a:bodyPr>
          <a:lstStyle/>
          <a:p>
            <a:r>
              <a:rPr lang="en-US" sz="6600" b="1" dirty="0" err="1">
                <a:solidFill>
                  <a:srgbClr val="FFFFFF"/>
                </a:solidFill>
                <a:latin typeface="Calibri"/>
                <a:ea typeface="+mj-lt"/>
                <a:cs typeface="+mj-lt"/>
              </a:rPr>
              <a:t>Keyloggers</a:t>
            </a:r>
            <a:r>
              <a:rPr lang="en-US" sz="6600" b="1" dirty="0">
                <a:solidFill>
                  <a:srgbClr val="FFFFFF"/>
                </a:solidFill>
                <a:latin typeface="Calibri"/>
                <a:ea typeface="+mj-lt"/>
                <a:cs typeface="+mj-lt"/>
              </a:rPr>
              <a:t> and Security</a:t>
            </a:r>
            <a:endParaRPr lang="en-US" sz="6600" dirty="0">
              <a:solidFill>
                <a:srgbClr val="FFFFFF"/>
              </a:solidFill>
              <a:latin typeface="Calibri"/>
              <a:ea typeface="+mj-lt"/>
              <a:cs typeface="+mj-lt"/>
            </a:endParaRPr>
          </a:p>
        </p:txBody>
      </p:sp>
      <p:sp>
        <p:nvSpPr>
          <p:cNvPr id="3" name="Subtitle 2"/>
          <p:cNvSpPr>
            <a:spLocks noGrp="1"/>
          </p:cNvSpPr>
          <p:nvPr>
            <p:ph type="subTitle" idx="1"/>
          </p:nvPr>
        </p:nvSpPr>
        <p:spPr>
          <a:xfrm>
            <a:off x="1181746" y="3800643"/>
            <a:ext cx="5713040" cy="1352928"/>
          </a:xfrm>
        </p:spPr>
        <p:txBody>
          <a:bodyPr vert="horz" lIns="91440" tIns="45720" rIns="91440" bIns="45720" rtlCol="0" anchor="t">
            <a:normAutofit fontScale="85000" lnSpcReduction="10000"/>
          </a:bodyPr>
          <a:lstStyle/>
          <a:p>
            <a:pPr>
              <a:lnSpc>
                <a:spcPct val="90000"/>
              </a:lnSpc>
            </a:pPr>
            <a:r>
              <a:rPr lang="en-US" b="1" cap="all" dirty="0">
                <a:solidFill>
                  <a:srgbClr val="FFFFFF"/>
                </a:solidFill>
                <a:latin typeface="Aptos Display"/>
                <a:ea typeface="+mn-lt"/>
                <a:cs typeface="+mn-lt"/>
              </a:rPr>
              <a:t>PRESENTED BY:</a:t>
            </a:r>
            <a:r>
              <a:rPr lang="en-US" dirty="0">
                <a:solidFill>
                  <a:srgbClr val="FFFFFF"/>
                </a:solidFill>
                <a:latin typeface="Aptos Display"/>
                <a:ea typeface="+mn-lt"/>
                <a:cs typeface="+mn-lt"/>
              </a:rPr>
              <a:t> </a:t>
            </a:r>
          </a:p>
          <a:p>
            <a:pPr>
              <a:lnSpc>
                <a:spcPct val="90000"/>
              </a:lnSpc>
            </a:pPr>
            <a:r>
              <a:rPr lang="en-US" b="1" dirty="0" smtClean="0">
                <a:latin typeface="Aptos Display"/>
              </a:rPr>
              <a:t>THANYA.B</a:t>
            </a:r>
          </a:p>
          <a:p>
            <a:pPr>
              <a:lnSpc>
                <a:spcPct val="90000"/>
              </a:lnSpc>
            </a:pPr>
            <a:r>
              <a:rPr lang="en-US" b="1" dirty="0" smtClean="0">
                <a:latin typeface="Aptos Display"/>
              </a:rPr>
              <a:t>ANJALAI AMMAL MAHALINGAM ENGINEERING COLLEGE</a:t>
            </a:r>
          </a:p>
          <a:p>
            <a:pPr>
              <a:lnSpc>
                <a:spcPct val="90000"/>
              </a:lnSpc>
            </a:pPr>
            <a:r>
              <a:rPr lang="en-US" b="1" dirty="0" smtClean="0">
                <a:latin typeface="Aptos Display"/>
              </a:rPr>
              <a:t>CSE</a:t>
            </a:r>
            <a:endParaRPr lang="en-US" b="1" dirty="0">
              <a:latin typeface="Aptos Display"/>
            </a:endParaRPr>
          </a:p>
          <a:p>
            <a:pPr>
              <a:lnSpc>
                <a:spcPct val="90000"/>
              </a:lnSpc>
            </a:pPr>
            <a:endParaRPr lang="en-US" dirty="0">
              <a:solidFill>
                <a:srgbClr val="FFFFFF"/>
              </a:solidFill>
            </a:endParaRPr>
          </a:p>
        </p:txBody>
      </p:sp>
      <p:cxnSp>
        <p:nvCxnSpPr>
          <p:cNvPr id="80" name="Straight Connector 79">
            <a:extLst>
              <a:ext uri="{FF2B5EF4-FFF2-40B4-BE49-F238E27FC236}">
                <a16:creationId xmlns:a16="http://schemas.microsoft.com/office/drawing/2014/main" xmlns="" id="{EFDAA6A4-1F42-460B-A500-921EEB4BC01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85B57F6-59DE-4274-A37C-F47FE4E42E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ins on a black surface&#10;&#10;Description automatically generated">
            <a:extLst>
              <a:ext uri="{FF2B5EF4-FFF2-40B4-BE49-F238E27FC236}">
                <a16:creationId xmlns:a16="http://schemas.microsoft.com/office/drawing/2014/main" xmlns="" id="{6703ED4A-241B-1555-30F8-EE13EA9E43F3}"/>
              </a:ext>
            </a:extLst>
          </p:cNvPr>
          <p:cNvPicPr>
            <a:picLocks noChangeAspect="1"/>
          </p:cNvPicPr>
          <p:nvPr/>
        </p:nvPicPr>
        <p:blipFill rotWithShape="1">
          <a:blip r:embed="rId2" cstate="print"/>
          <a:srcRect l="495"/>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xmlns="" id="{C8C63406-9171-4282-BAAB-2DDC6831F0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0534E2-D446-C648-ABDF-E817A8B55295}"/>
              </a:ext>
            </a:extLst>
          </p:cNvPr>
          <p:cNvSpPr>
            <a:spLocks noGrp="1"/>
          </p:cNvSpPr>
          <p:nvPr>
            <p:ph type="title"/>
          </p:nvPr>
        </p:nvSpPr>
        <p:spPr>
          <a:xfrm>
            <a:off x="503209" y="398759"/>
            <a:ext cx="5920740" cy="1360898"/>
          </a:xfrm>
        </p:spPr>
        <p:txBody>
          <a:bodyPr>
            <a:normAutofit/>
          </a:bodyPr>
          <a:lstStyle/>
          <a:p>
            <a:r>
              <a:rPr lang="en-US" b="1" u="sng">
                <a:latin typeface="Bell MT"/>
              </a:rPr>
              <a:t>Future Scope:</a:t>
            </a:r>
            <a:endParaRPr lang="en-US" dirty="0"/>
          </a:p>
        </p:txBody>
      </p:sp>
      <p:sp>
        <p:nvSpPr>
          <p:cNvPr id="3" name="Content Placeholder 2">
            <a:extLst>
              <a:ext uri="{FF2B5EF4-FFF2-40B4-BE49-F238E27FC236}">
                <a16:creationId xmlns:a16="http://schemas.microsoft.com/office/drawing/2014/main" xmlns="" id="{C2A41499-FE0E-FF42-7CC0-58120FF5FE15}"/>
              </a:ext>
            </a:extLst>
          </p:cNvPr>
          <p:cNvSpPr>
            <a:spLocks noGrp="1"/>
          </p:cNvSpPr>
          <p:nvPr>
            <p:ph idx="1"/>
          </p:nvPr>
        </p:nvSpPr>
        <p:spPr>
          <a:xfrm>
            <a:off x="1143002" y="2332029"/>
            <a:ext cx="5757924" cy="3840171"/>
          </a:xfrm>
        </p:spPr>
        <p:txBody>
          <a:bodyPr vert="horz" lIns="91440" tIns="45720" rIns="91440" bIns="45720" rtlCol="0" anchor="t">
            <a:noAutofit/>
          </a:bodyPr>
          <a:lstStyle/>
          <a:p>
            <a:pPr marL="0" indent="0">
              <a:lnSpc>
                <a:spcPct val="110000"/>
              </a:lnSpc>
              <a:buNone/>
            </a:pPr>
            <a:r>
              <a:rPr lang="en-US" b="1" dirty="0">
                <a:latin typeface="Aptos"/>
                <a:ea typeface="+mn-lt"/>
                <a:cs typeface="+mn-lt"/>
              </a:rPr>
              <a:t>Future enhancements to the system could include the integration of advanced threat intelligence feeds, the development of predictive analytics capabilities, and the implementation of decentralized security architectures for enhanced resilience against </a:t>
            </a:r>
            <a:r>
              <a:rPr lang="en-US" b="1" err="1">
                <a:latin typeface="Aptos"/>
                <a:ea typeface="+mn-lt"/>
                <a:cs typeface="+mn-lt"/>
              </a:rPr>
              <a:t>cyber attacks</a:t>
            </a:r>
            <a:r>
              <a:rPr lang="en-US" b="1" dirty="0">
                <a:latin typeface="Aptos"/>
                <a:ea typeface="+mn-lt"/>
                <a:cs typeface="+mn-lt"/>
              </a:rPr>
              <a:t>. Additionally, ongoing research and development efforts will focus on improving the scalability, usability, and effectiveness of the solution in addressing evolving cybersecurity challenges.</a:t>
            </a:r>
            <a:endParaRPr lang="en-US" dirty="0">
              <a:latin typeface="Aptos"/>
            </a:endParaRPr>
          </a:p>
          <a:p>
            <a:pPr>
              <a:lnSpc>
                <a:spcPct val="110000"/>
              </a:lnSpc>
            </a:pPr>
            <a:endParaRPr lang="en-US" sz="1600"/>
          </a:p>
        </p:txBody>
      </p:sp>
    </p:spTree>
    <p:extLst>
      <p:ext uri="{BB962C8B-B14F-4D97-AF65-F5344CB8AC3E}">
        <p14:creationId xmlns:p14="http://schemas.microsoft.com/office/powerpoint/2010/main" xmlns="" val="310975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327AB4C5-0719-4E35-87CD-199EB59E3E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xmlns="" id="{3F51EE1E-6258-4F09-963A-853315C6FB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A96FE71-588E-0A47-CCB5-FB1A73C6CA69}"/>
              </a:ext>
            </a:extLst>
          </p:cNvPr>
          <p:cNvSpPr>
            <a:spLocks noGrp="1"/>
          </p:cNvSpPr>
          <p:nvPr>
            <p:ph type="title"/>
          </p:nvPr>
        </p:nvSpPr>
        <p:spPr>
          <a:xfrm>
            <a:off x="1143001" y="872935"/>
            <a:ext cx="5999018" cy="1360898"/>
          </a:xfrm>
        </p:spPr>
        <p:txBody>
          <a:bodyPr>
            <a:normAutofit/>
          </a:bodyPr>
          <a:lstStyle/>
          <a:p>
            <a:r>
              <a:rPr lang="en-US" b="1" u="sng" dirty="0">
                <a:ea typeface="+mj-lt"/>
                <a:cs typeface="+mj-lt"/>
              </a:rPr>
              <a:t>Conclusion:</a:t>
            </a:r>
            <a:endParaRPr lang="en-US" dirty="0"/>
          </a:p>
        </p:txBody>
      </p:sp>
      <p:sp>
        <p:nvSpPr>
          <p:cNvPr id="3" name="Content Placeholder 2">
            <a:extLst>
              <a:ext uri="{FF2B5EF4-FFF2-40B4-BE49-F238E27FC236}">
                <a16:creationId xmlns:a16="http://schemas.microsoft.com/office/drawing/2014/main" xmlns="" id="{2CB71581-4C52-10EE-6513-E0E46F8F7AD5}"/>
              </a:ext>
            </a:extLst>
          </p:cNvPr>
          <p:cNvSpPr>
            <a:spLocks noGrp="1"/>
          </p:cNvSpPr>
          <p:nvPr>
            <p:ph idx="1"/>
          </p:nvPr>
        </p:nvSpPr>
        <p:spPr>
          <a:xfrm>
            <a:off x="1143001" y="2332026"/>
            <a:ext cx="4953000" cy="3567118"/>
          </a:xfrm>
        </p:spPr>
        <p:txBody>
          <a:bodyPr vert="horz" lIns="91440" tIns="45720" rIns="91440" bIns="45720" rtlCol="0" anchor="t">
            <a:normAutofit/>
          </a:bodyPr>
          <a:lstStyle/>
          <a:p>
            <a:pPr marL="0" indent="0">
              <a:lnSpc>
                <a:spcPct val="110000"/>
              </a:lnSpc>
              <a:buNone/>
            </a:pPr>
            <a:r>
              <a:rPr lang="en-US" b="1">
                <a:latin typeface="Calibri"/>
                <a:ea typeface="+mn-lt"/>
                <a:cs typeface="+mn-lt"/>
              </a:rPr>
              <a:t>The proposed cybersecurity solution offers a proactive and adaptive approach to mitigating the threat posed by keyloggers, enabling organizations to protect sensitive data and preserve user privacy. By combining software-based detection algorithms with hardware-based security measures, the system provides robust defense mechanisms against both known and emerging keylogger threats.</a:t>
            </a:r>
            <a:endParaRPr lang="en-US">
              <a:latin typeface="Calibri"/>
              <a:ea typeface="Calibri"/>
              <a:cs typeface="Calibri"/>
            </a:endParaRPr>
          </a:p>
          <a:p>
            <a:pPr>
              <a:lnSpc>
                <a:spcPct val="110000"/>
              </a:lnSpc>
            </a:pPr>
            <a:endParaRPr lang="en-US"/>
          </a:p>
        </p:txBody>
      </p:sp>
      <p:pic>
        <p:nvPicPr>
          <p:cNvPr id="4" name="Picture 3" descr="A person using a tablet&#10;&#10;Description automatically generated">
            <a:extLst>
              <a:ext uri="{FF2B5EF4-FFF2-40B4-BE49-F238E27FC236}">
                <a16:creationId xmlns:a16="http://schemas.microsoft.com/office/drawing/2014/main" xmlns="" id="{7DB004EF-5D48-6844-EDAC-F71A02D4F6C7}"/>
              </a:ext>
            </a:extLst>
          </p:cNvPr>
          <p:cNvPicPr>
            <a:picLocks noChangeAspect="1"/>
          </p:cNvPicPr>
          <p:nvPr/>
        </p:nvPicPr>
        <p:blipFill>
          <a:blip r:embed="rId2"/>
          <a:stretch>
            <a:fillRect/>
          </a:stretch>
        </p:blipFill>
        <p:spPr>
          <a:xfrm>
            <a:off x="7857310" y="2231192"/>
            <a:ext cx="3327437" cy="2238417"/>
          </a:xfrm>
          <a:prstGeom prst="rect">
            <a:avLst/>
          </a:prstGeom>
        </p:spPr>
      </p:pic>
      <p:cxnSp>
        <p:nvCxnSpPr>
          <p:cNvPr id="28" name="Straight Connector 27">
            <a:extLst>
              <a:ext uri="{FF2B5EF4-FFF2-40B4-BE49-F238E27FC236}">
                <a16:creationId xmlns:a16="http://schemas.microsoft.com/office/drawing/2014/main" xmlns="" id="{7FA07B03-7E5B-4F33-A494-D72BC5BEB0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7310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13398-0BDB-B0D5-717B-27BDC0981D6C}"/>
              </a:ext>
            </a:extLst>
          </p:cNvPr>
          <p:cNvSpPr>
            <a:spLocks noGrp="1"/>
          </p:cNvSpPr>
          <p:nvPr>
            <p:ph type="title"/>
          </p:nvPr>
        </p:nvSpPr>
        <p:spPr/>
        <p:txBody>
          <a:bodyPr/>
          <a:lstStyle/>
          <a:p>
            <a:r>
              <a:rPr lang="en-US" sz="4800" b="1" u="sng" dirty="0">
                <a:solidFill>
                  <a:srgbClr val="ECECEC"/>
                </a:solidFill>
                <a:ea typeface="+mj-lt"/>
                <a:cs typeface="+mj-lt"/>
              </a:rPr>
              <a:t>References:</a:t>
            </a:r>
            <a:endParaRPr lang="en-US" dirty="0"/>
          </a:p>
        </p:txBody>
      </p:sp>
      <p:sp>
        <p:nvSpPr>
          <p:cNvPr id="3" name="Content Placeholder 2">
            <a:extLst>
              <a:ext uri="{FF2B5EF4-FFF2-40B4-BE49-F238E27FC236}">
                <a16:creationId xmlns:a16="http://schemas.microsoft.com/office/drawing/2014/main" xmlns="" id="{BF5BAE72-569C-5B76-E8FE-D05FF5AA5B80}"/>
              </a:ext>
            </a:extLst>
          </p:cNvPr>
          <p:cNvSpPr>
            <a:spLocks noGrp="1"/>
          </p:cNvSpPr>
          <p:nvPr>
            <p:ph idx="1"/>
          </p:nvPr>
        </p:nvSpPr>
        <p:spPr>
          <a:xfrm>
            <a:off x="510397" y="2245762"/>
            <a:ext cx="10538602" cy="3653382"/>
          </a:xfrm>
        </p:spPr>
        <p:txBody>
          <a:bodyPr vert="horz" lIns="91440" tIns="45720" rIns="91440" bIns="45720" rtlCol="0" anchor="t">
            <a:normAutofit/>
          </a:bodyPr>
          <a:lstStyle/>
          <a:p>
            <a:r>
              <a:rPr lang="en-US" dirty="0">
                <a:solidFill>
                  <a:srgbClr val="ECECEC"/>
                </a:solidFill>
                <a:ea typeface="+mn-lt"/>
                <a:cs typeface="+mn-lt"/>
              </a:rPr>
              <a:t>[1] Smith, J., &amp; Jones, A. (2022). "Detecting and Preventing Keylogger Attacks: A Comprehensive Review." Journal of Cybersecurity Research, 10(2), 145-168.</a:t>
            </a:r>
            <a:endParaRPr lang="en-US" dirty="0"/>
          </a:p>
          <a:p>
            <a:r>
              <a:rPr lang="en-US" dirty="0">
                <a:solidFill>
                  <a:srgbClr val="ECECEC"/>
                </a:solidFill>
                <a:ea typeface="+mn-lt"/>
                <a:cs typeface="+mn-lt"/>
              </a:rPr>
              <a:t>[2] Brown, C., &amp; Green, D. (2023). "Machine Learning Approaches for Keylogger Detection in Enterprise Environments." Proceedings of the International Conference on Cybersecurity (ICC), pp. 230-245.</a:t>
            </a:r>
            <a:endParaRPr lang="en-US" dirty="0"/>
          </a:p>
          <a:p>
            <a:endParaRPr lang="en-US" dirty="0"/>
          </a:p>
        </p:txBody>
      </p:sp>
    </p:spTree>
    <p:extLst>
      <p:ext uri="{BB962C8B-B14F-4D97-AF65-F5344CB8AC3E}">
        <p14:creationId xmlns:p14="http://schemas.microsoft.com/office/powerpoint/2010/main" xmlns="" val="172458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Freeform: Shape 93">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5" name="Straight Connector 94">
            <a:extLst>
              <a:ext uri="{FF2B5EF4-FFF2-40B4-BE49-F238E27FC236}">
                <a16:creationId xmlns:a16="http://schemas.microsoft.com/office/drawing/2014/main" xmlns="" id="{4C75A547-BCD1-42BE-966E-53CA0AB9316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6" name="Rectangle 95">
            <a:extLst>
              <a:ext uri="{FF2B5EF4-FFF2-40B4-BE49-F238E27FC236}">
                <a16:creationId xmlns:a16="http://schemas.microsoft.com/office/drawing/2014/main" xmlns="" id="{4E5B79A0-69AD-4CBD-897F-32C7A2BA2F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4E1B12D-6092-7074-C2EB-0EE05FD81744}"/>
              </a:ext>
            </a:extLst>
          </p:cNvPr>
          <p:cNvSpPr>
            <a:spLocks noGrp="1"/>
          </p:cNvSpPr>
          <p:nvPr>
            <p:ph type="title"/>
          </p:nvPr>
        </p:nvSpPr>
        <p:spPr>
          <a:xfrm>
            <a:off x="2477929" y="1181101"/>
            <a:ext cx="7236143" cy="2610914"/>
          </a:xfrm>
        </p:spPr>
        <p:txBody>
          <a:bodyPr vert="horz" lIns="91440" tIns="45720" rIns="91440" bIns="45720" rtlCol="0" anchor="b">
            <a:normAutofit/>
          </a:bodyPr>
          <a:lstStyle/>
          <a:p>
            <a:r>
              <a:rPr lang="en-US" sz="4800" cap="all" spc="300"/>
              <a:t>THANK YOU</a:t>
            </a:r>
          </a:p>
        </p:txBody>
      </p:sp>
      <p:sp>
        <p:nvSpPr>
          <p:cNvPr id="97" name="Freeform: Shape 96">
            <a:extLst>
              <a:ext uri="{FF2B5EF4-FFF2-40B4-BE49-F238E27FC236}">
                <a16:creationId xmlns:a16="http://schemas.microsoft.com/office/drawing/2014/main" xmlns="" id="{74270B3E-3C96-4381-9F21-EC83F1E1A0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8" name="Straight Connector 97">
            <a:extLst>
              <a:ext uri="{FF2B5EF4-FFF2-40B4-BE49-F238E27FC236}">
                <a16:creationId xmlns:a16="http://schemas.microsoft.com/office/drawing/2014/main" xmlns="" id="{071DF4C0-7A22-4E59-9E9C-BD2E245364D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Freeform: Shape 98">
            <a:extLst>
              <a:ext uri="{FF2B5EF4-FFF2-40B4-BE49-F238E27FC236}">
                <a16:creationId xmlns:a16="http://schemas.microsoft.com/office/drawing/2014/main" xmlns="" id="{7C2F33EB-E7CB-4EE9-BBBF-D632F5C00E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20630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20CC10FC-6518-423B-A972-3E4F7A4A8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A8FC12C0-26A5-495A-9358-36220BD535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Hands typing on a keyboard&#10;&#10;Description automatically generated">
            <a:extLst>
              <a:ext uri="{FF2B5EF4-FFF2-40B4-BE49-F238E27FC236}">
                <a16:creationId xmlns:a16="http://schemas.microsoft.com/office/drawing/2014/main" xmlns="" id="{20A33F2E-7EDA-25DA-7456-23AEF8FCF029}"/>
              </a:ext>
            </a:extLst>
          </p:cNvPr>
          <p:cNvPicPr>
            <a:picLocks noChangeAspect="1"/>
          </p:cNvPicPr>
          <p:nvPr/>
        </p:nvPicPr>
        <p:blipFill rotWithShape="1">
          <a:blip r:embed="rId2">
            <a:alphaModFix amt="60000"/>
          </a:blip>
          <a:srcRect l="29167" r="26407" b="1"/>
          <a:stretch/>
        </p:blipFill>
        <p:spPr>
          <a:xfrm>
            <a:off x="1"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xmlns="" id="{53D648F5-1EFB-6F40-4D91-58FC19715002}"/>
              </a:ext>
            </a:extLst>
          </p:cNvPr>
          <p:cNvSpPr>
            <a:spLocks noGrp="1"/>
          </p:cNvSpPr>
          <p:nvPr>
            <p:ph type="title"/>
          </p:nvPr>
        </p:nvSpPr>
        <p:spPr>
          <a:xfrm>
            <a:off x="1143001" y="1207629"/>
            <a:ext cx="3497580" cy="1958340"/>
          </a:xfrm>
        </p:spPr>
        <p:txBody>
          <a:bodyPr anchor="t">
            <a:normAutofit/>
          </a:bodyPr>
          <a:lstStyle/>
          <a:p>
            <a:r>
              <a:rPr lang="en-US" b="1">
                <a:solidFill>
                  <a:srgbClr val="FFFFFF"/>
                </a:solidFill>
                <a:ea typeface="+mj-lt"/>
                <a:cs typeface="+mj-lt"/>
              </a:rPr>
              <a:t>Agenda:</a:t>
            </a:r>
            <a:endParaRPr lang="en-US">
              <a:solidFill>
                <a:srgbClr val="FFFFFF"/>
              </a:solidFill>
            </a:endParaRPr>
          </a:p>
        </p:txBody>
      </p:sp>
      <p:sp>
        <p:nvSpPr>
          <p:cNvPr id="3" name="Content Placeholder 2">
            <a:extLst>
              <a:ext uri="{FF2B5EF4-FFF2-40B4-BE49-F238E27FC236}">
                <a16:creationId xmlns:a16="http://schemas.microsoft.com/office/drawing/2014/main" xmlns="" id="{672C302B-4977-314D-E962-ACFB8227503A}"/>
              </a:ext>
            </a:extLst>
          </p:cNvPr>
          <p:cNvSpPr>
            <a:spLocks noGrp="1"/>
          </p:cNvSpPr>
          <p:nvPr>
            <p:ph idx="1"/>
          </p:nvPr>
        </p:nvSpPr>
        <p:spPr>
          <a:xfrm>
            <a:off x="5394960" y="1513908"/>
            <a:ext cx="5654039" cy="4201093"/>
          </a:xfrm>
        </p:spPr>
        <p:txBody>
          <a:bodyPr vert="horz" lIns="91440" tIns="45720" rIns="91440" bIns="45720" rtlCol="0" anchor="b">
            <a:normAutofit/>
          </a:bodyPr>
          <a:lstStyle/>
          <a:p>
            <a:pPr algn="r">
              <a:lnSpc>
                <a:spcPct val="110000"/>
              </a:lnSpc>
            </a:pPr>
            <a:r>
              <a:rPr lang="en-US" b="1">
                <a:ea typeface="+mn-lt"/>
                <a:cs typeface="+mn-lt"/>
              </a:rPr>
              <a:t>Problem Statement </a:t>
            </a:r>
            <a:endParaRPr lang="en-US" b="1"/>
          </a:p>
          <a:p>
            <a:pPr algn="r">
              <a:lnSpc>
                <a:spcPct val="110000"/>
              </a:lnSpc>
            </a:pPr>
            <a:r>
              <a:rPr lang="en-US" b="1">
                <a:ea typeface="+mn-lt"/>
                <a:cs typeface="+mn-lt"/>
              </a:rPr>
              <a:t>Proposed System/Solution</a:t>
            </a:r>
            <a:endParaRPr lang="en-US" b="1"/>
          </a:p>
          <a:p>
            <a:pPr algn="r">
              <a:lnSpc>
                <a:spcPct val="110000"/>
              </a:lnSpc>
            </a:pPr>
            <a:r>
              <a:rPr lang="en-US" b="1">
                <a:ea typeface="+mn-lt"/>
                <a:cs typeface="+mn-lt"/>
              </a:rPr>
              <a:t> System Development Approach (Technology Used)</a:t>
            </a:r>
            <a:endParaRPr lang="en-US" b="1"/>
          </a:p>
          <a:p>
            <a:pPr algn="r">
              <a:lnSpc>
                <a:spcPct val="110000"/>
              </a:lnSpc>
            </a:pPr>
            <a:r>
              <a:rPr lang="en-US" b="1">
                <a:ea typeface="+mn-lt"/>
                <a:cs typeface="+mn-lt"/>
              </a:rPr>
              <a:t> Algorithm &amp; Deployment </a:t>
            </a:r>
            <a:endParaRPr lang="en-US" b="1"/>
          </a:p>
          <a:p>
            <a:pPr algn="r">
              <a:lnSpc>
                <a:spcPct val="110000"/>
              </a:lnSpc>
            </a:pPr>
            <a:r>
              <a:rPr lang="en-US" b="1">
                <a:ea typeface="+mn-lt"/>
                <a:cs typeface="+mn-lt"/>
              </a:rPr>
              <a:t>Result (Output Image) </a:t>
            </a:r>
            <a:endParaRPr lang="en-US" b="1"/>
          </a:p>
          <a:p>
            <a:pPr algn="r">
              <a:lnSpc>
                <a:spcPct val="110000"/>
              </a:lnSpc>
            </a:pPr>
            <a:r>
              <a:rPr lang="en-US" b="1">
                <a:ea typeface="+mn-lt"/>
                <a:cs typeface="+mn-lt"/>
              </a:rPr>
              <a:t>Conclusion</a:t>
            </a:r>
            <a:endParaRPr lang="en-US" b="1"/>
          </a:p>
          <a:p>
            <a:pPr algn="r">
              <a:lnSpc>
                <a:spcPct val="110000"/>
              </a:lnSpc>
            </a:pPr>
            <a:r>
              <a:rPr lang="en-US" b="1">
                <a:ea typeface="+mn-lt"/>
                <a:cs typeface="+mn-lt"/>
              </a:rPr>
              <a:t> Future Scope </a:t>
            </a:r>
            <a:endParaRPr lang="en-US" b="1"/>
          </a:p>
          <a:p>
            <a:pPr algn="r">
              <a:lnSpc>
                <a:spcPct val="110000"/>
              </a:lnSpc>
            </a:pPr>
            <a:r>
              <a:rPr lang="en-US" b="1">
                <a:ea typeface="+mn-lt"/>
                <a:cs typeface="+mn-lt"/>
              </a:rPr>
              <a:t>References</a:t>
            </a:r>
            <a:endParaRPr lang="en-US" b="1"/>
          </a:p>
          <a:p>
            <a:pPr algn="r">
              <a:lnSpc>
                <a:spcPct val="110000"/>
              </a:lnSpc>
            </a:pPr>
            <a:endParaRPr lang="en-US"/>
          </a:p>
        </p:txBody>
      </p:sp>
      <p:cxnSp>
        <p:nvCxnSpPr>
          <p:cNvPr id="36" name="Straight Connector 35">
            <a:extLst>
              <a:ext uri="{FF2B5EF4-FFF2-40B4-BE49-F238E27FC236}">
                <a16:creationId xmlns:a16="http://schemas.microsoft.com/office/drawing/2014/main" xmlns="" id="{25F94957-FA6A-49F1-B474-9B199C91C39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9166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685B57F6-59DE-4274-A37C-F47FE4E42E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circuit board&#10;&#10;Description automatically generated">
            <a:extLst>
              <a:ext uri="{FF2B5EF4-FFF2-40B4-BE49-F238E27FC236}">
                <a16:creationId xmlns:a16="http://schemas.microsoft.com/office/drawing/2014/main" xmlns="" id="{1D63A5F4-4A29-1FDD-6A3B-CEAAFFB76D9D}"/>
              </a:ext>
            </a:extLst>
          </p:cNvPr>
          <p:cNvPicPr>
            <a:picLocks noChangeAspect="1"/>
          </p:cNvPicPr>
          <p:nvPr/>
        </p:nvPicPr>
        <p:blipFill rotWithShape="1">
          <a:blip r:embed="rId2" cstate="print"/>
          <a:srcRect l="8194" r="3245"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6" name="Freeform: Shape 25">
            <a:extLst>
              <a:ext uri="{FF2B5EF4-FFF2-40B4-BE49-F238E27FC236}">
                <a16:creationId xmlns:a16="http://schemas.microsoft.com/office/drawing/2014/main" xmlns="" id="{C8C63406-9171-4282-BAAB-2DDC6831F0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7710E1F-6849-6390-E2C9-515EA4B12C6D}"/>
              </a:ext>
            </a:extLst>
          </p:cNvPr>
          <p:cNvSpPr>
            <a:spLocks noGrp="1"/>
          </p:cNvSpPr>
          <p:nvPr>
            <p:ph type="title"/>
          </p:nvPr>
        </p:nvSpPr>
        <p:spPr>
          <a:xfrm>
            <a:off x="1143001" y="872937"/>
            <a:ext cx="5920740" cy="1360898"/>
          </a:xfrm>
        </p:spPr>
        <p:txBody>
          <a:bodyPr>
            <a:normAutofit/>
          </a:bodyPr>
          <a:lstStyle/>
          <a:p>
            <a:r>
              <a:rPr lang="en-US" b="1" u="sng">
                <a:ea typeface="+mj-lt"/>
                <a:cs typeface="+mj-lt"/>
              </a:rPr>
              <a:t>Problem Statement:</a:t>
            </a:r>
            <a:endParaRPr lang="en-US"/>
          </a:p>
        </p:txBody>
      </p:sp>
      <p:sp>
        <p:nvSpPr>
          <p:cNvPr id="3" name="Content Placeholder 2">
            <a:extLst>
              <a:ext uri="{FF2B5EF4-FFF2-40B4-BE49-F238E27FC236}">
                <a16:creationId xmlns:a16="http://schemas.microsoft.com/office/drawing/2014/main" xmlns="" id="{14422A8F-B80A-F53E-9D8D-FAA5151294EB}"/>
              </a:ext>
            </a:extLst>
          </p:cNvPr>
          <p:cNvSpPr>
            <a:spLocks noGrp="1"/>
          </p:cNvSpPr>
          <p:nvPr>
            <p:ph idx="1"/>
          </p:nvPr>
        </p:nvSpPr>
        <p:spPr>
          <a:xfrm>
            <a:off x="1143002" y="2269570"/>
            <a:ext cx="6492348" cy="3902630"/>
          </a:xfrm>
        </p:spPr>
        <p:txBody>
          <a:bodyPr vert="horz" lIns="91440" tIns="45720" rIns="91440" bIns="45720" rtlCol="0" anchor="t">
            <a:normAutofit/>
          </a:bodyPr>
          <a:lstStyle/>
          <a:p>
            <a:pPr>
              <a:lnSpc>
                <a:spcPct val="110000"/>
              </a:lnSpc>
            </a:pPr>
            <a:r>
              <a:rPr lang="en-US" sz="1800" b="1" dirty="0">
                <a:latin typeface="Calibri"/>
                <a:ea typeface="+mn-lt"/>
                <a:cs typeface="+mn-lt"/>
              </a:rPr>
              <a:t> In today's digital age, where cybersecurity threats loom large, one of the significant concerns is the proliferation of keyloggers,</a:t>
            </a:r>
            <a:endParaRPr lang="en-US" sz="1800" dirty="0">
              <a:latin typeface="Calibri"/>
              <a:ea typeface="Calibri"/>
              <a:cs typeface="Calibri"/>
            </a:endParaRPr>
          </a:p>
          <a:p>
            <a:pPr>
              <a:lnSpc>
                <a:spcPct val="110000"/>
              </a:lnSpc>
            </a:pPr>
            <a:r>
              <a:rPr lang="en-US" sz="1800" b="1" dirty="0">
                <a:latin typeface="Calibri"/>
                <a:ea typeface="+mn-lt"/>
                <a:cs typeface="+mn-lt"/>
              </a:rPr>
              <a:t> stealthy software tools designed to monitor and record keystrokes on a user's computer without their knowledge. Keyloggers pose a severe threat to individuals and organizations</a:t>
            </a:r>
            <a:endParaRPr lang="en-US" sz="1800" dirty="0">
              <a:latin typeface="Calibri"/>
              <a:ea typeface="Calibri"/>
              <a:cs typeface="Calibri"/>
            </a:endParaRPr>
          </a:p>
          <a:p>
            <a:pPr>
              <a:lnSpc>
                <a:spcPct val="110000"/>
              </a:lnSpc>
            </a:pPr>
            <a:r>
              <a:rPr lang="en-US" sz="1800" b="1" dirty="0">
                <a:latin typeface="Calibri"/>
                <a:ea typeface="+mn-lt"/>
                <a:cs typeface="+mn-lt"/>
              </a:rPr>
              <a:t> as they can capture sensitive information such as passwords, credit card details, and other personal data, leading to identity theft, financial loss, and privacy breaches. give problem solution</a:t>
            </a:r>
            <a:endParaRPr lang="en-US" sz="1800" dirty="0">
              <a:latin typeface="Calibri"/>
              <a:ea typeface="Calibri"/>
              <a:cs typeface="Calibri"/>
            </a:endParaRPr>
          </a:p>
          <a:p>
            <a:pPr>
              <a:lnSpc>
                <a:spcPct val="110000"/>
              </a:lnSpc>
            </a:pPr>
            <a:r>
              <a:rPr lang="en-US" sz="1800" b="1" dirty="0">
                <a:latin typeface="Calibri"/>
                <a:ea typeface="+mn-lt"/>
                <a:cs typeface="+mn-lt"/>
              </a:rPr>
              <a:t>with Proposed System/Solution System Development Approach (Technology Used)  Algorithm &amp; Deployment   Result (Output Image) Conclusion Future Scope References</a:t>
            </a:r>
            <a:endParaRPr lang="en-US" sz="1800" dirty="0">
              <a:latin typeface="Calibri"/>
              <a:ea typeface="Calibri"/>
              <a:cs typeface="Calibri"/>
            </a:endParaRPr>
          </a:p>
          <a:p>
            <a:pPr>
              <a:lnSpc>
                <a:spcPct val="110000"/>
              </a:lnSpc>
            </a:pPr>
            <a:endParaRPr lang="en-US" sz="1800" dirty="0"/>
          </a:p>
        </p:txBody>
      </p:sp>
    </p:spTree>
    <p:extLst>
      <p:ext uri="{BB962C8B-B14F-4D97-AF65-F5344CB8AC3E}">
        <p14:creationId xmlns:p14="http://schemas.microsoft.com/office/powerpoint/2010/main" xmlns="" val="192958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20CC10FC-6518-423B-A972-3E4F7A4A8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5D2D844-708E-4EAC-BF72-D7CE20B99B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stage with lights and cubes&#10;&#10;Description automatically generated">
            <a:extLst>
              <a:ext uri="{FF2B5EF4-FFF2-40B4-BE49-F238E27FC236}">
                <a16:creationId xmlns:a16="http://schemas.microsoft.com/office/drawing/2014/main" xmlns="" id="{B766B3C5-618E-0AA7-240B-F121198C02B6}"/>
              </a:ext>
            </a:extLst>
          </p:cNvPr>
          <p:cNvPicPr>
            <a:picLocks noChangeAspect="1"/>
          </p:cNvPicPr>
          <p:nvPr/>
        </p:nvPicPr>
        <p:blipFill rotWithShape="1">
          <a:blip r:embed="rId2">
            <a:alphaModFix/>
          </a:blip>
          <a:srcRect l="454"/>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13" name="Freeform: Shape 12">
            <a:extLst>
              <a:ext uri="{FF2B5EF4-FFF2-40B4-BE49-F238E27FC236}">
                <a16:creationId xmlns:a16="http://schemas.microsoft.com/office/drawing/2014/main" xmlns="" id="{BFB227E1-F100-4CF9-9797-1E2001BBE2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D03CBBF1-54B9-86F8-31D4-068B10671781}"/>
              </a:ext>
            </a:extLst>
          </p:cNvPr>
          <p:cNvSpPr>
            <a:spLocks noGrp="1"/>
          </p:cNvSpPr>
          <p:nvPr>
            <p:ph type="title"/>
          </p:nvPr>
        </p:nvSpPr>
        <p:spPr>
          <a:xfrm>
            <a:off x="1143001" y="1203866"/>
            <a:ext cx="3813888" cy="1958340"/>
          </a:xfrm>
        </p:spPr>
        <p:txBody>
          <a:bodyPr anchor="t">
            <a:normAutofit/>
          </a:bodyPr>
          <a:lstStyle/>
          <a:p>
            <a:r>
              <a:rPr lang="en-US" b="1" u="sng">
                <a:solidFill>
                  <a:srgbClr val="FFFFFF"/>
                </a:solidFill>
                <a:latin typeface="Bell MT"/>
              </a:rPr>
              <a:t>Key challenges:</a:t>
            </a:r>
            <a:endParaRPr lang="en-US">
              <a:solidFill>
                <a:srgbClr val="FFFFFF"/>
              </a:solidFill>
            </a:endParaRPr>
          </a:p>
        </p:txBody>
      </p:sp>
      <p:sp>
        <p:nvSpPr>
          <p:cNvPr id="3" name="Content Placeholder 2">
            <a:extLst>
              <a:ext uri="{FF2B5EF4-FFF2-40B4-BE49-F238E27FC236}">
                <a16:creationId xmlns:a16="http://schemas.microsoft.com/office/drawing/2014/main" xmlns="" id="{A34A6646-682D-FD04-19B1-07A2DA90AD8E}"/>
              </a:ext>
            </a:extLst>
          </p:cNvPr>
          <p:cNvSpPr>
            <a:spLocks noGrp="1"/>
          </p:cNvSpPr>
          <p:nvPr>
            <p:ph idx="1"/>
          </p:nvPr>
        </p:nvSpPr>
        <p:spPr>
          <a:xfrm>
            <a:off x="6335907" y="1029955"/>
            <a:ext cx="4675617" cy="4685045"/>
          </a:xfrm>
        </p:spPr>
        <p:txBody>
          <a:bodyPr vert="horz" lIns="91440" tIns="45720" rIns="91440" bIns="45720" rtlCol="0" anchor="b">
            <a:normAutofit fontScale="85000" lnSpcReduction="10000"/>
          </a:bodyPr>
          <a:lstStyle/>
          <a:p>
            <a:pPr marL="0" indent="0" algn="r">
              <a:lnSpc>
                <a:spcPct val="110000"/>
              </a:lnSpc>
              <a:buNone/>
            </a:pPr>
            <a:r>
              <a:rPr lang="en-US" sz="1000" b="1" dirty="0">
                <a:latin typeface="Aptos"/>
                <a:ea typeface="+mn-lt"/>
                <a:cs typeface="+mn-lt"/>
              </a:rPr>
              <a:t>1</a:t>
            </a:r>
            <a:r>
              <a:rPr lang="en-US" sz="1600" b="1" dirty="0">
                <a:latin typeface="Aptos"/>
                <a:ea typeface="+mn-lt"/>
                <a:cs typeface="+mn-lt"/>
              </a:rPr>
              <a:t>.Software-based Detection: Implementing heuristic and behavioral analysis algorithms to detect suspicious behavior indicative of keylogger activity. This will involve the use of machine learning techniques to continuously adapt and improve the detection capabilities of the system.</a:t>
            </a:r>
            <a:endParaRPr lang="en-US" sz="1600" dirty="0">
              <a:latin typeface="Aptos"/>
            </a:endParaRPr>
          </a:p>
          <a:p>
            <a:pPr marL="0" indent="0" algn="r">
              <a:lnSpc>
                <a:spcPct val="110000"/>
              </a:lnSpc>
              <a:buNone/>
            </a:pPr>
            <a:r>
              <a:rPr lang="en-US" sz="1600" b="1" dirty="0">
                <a:latin typeface="Aptos"/>
                <a:ea typeface="+mn-lt"/>
                <a:cs typeface="+mn-lt"/>
              </a:rPr>
              <a:t>2.Real-time Monitoring: Developing a monitoring module that actively scans system processes and network traffic in real-time to identify and block unauthorized keystroke logging activity.</a:t>
            </a:r>
            <a:endParaRPr lang="en-US" sz="1600">
              <a:latin typeface="Aptos"/>
            </a:endParaRPr>
          </a:p>
          <a:p>
            <a:pPr marL="0" indent="0" algn="r">
              <a:lnSpc>
                <a:spcPct val="110000"/>
              </a:lnSpc>
              <a:buNone/>
            </a:pPr>
            <a:r>
              <a:rPr lang="en-US" sz="1600" b="1" dirty="0">
                <a:latin typeface="Aptos"/>
                <a:ea typeface="+mn-lt"/>
                <a:cs typeface="+mn-lt"/>
              </a:rPr>
              <a:t>3.Secure Input Mechanisms: Integrating secure input mechanisms at the operating system level to prevent keyloggers from intercepting keystrokes, such as virtual keyboards and encrypted input channels.</a:t>
            </a:r>
            <a:endParaRPr lang="en-US" sz="1600">
              <a:latin typeface="Aptos"/>
            </a:endParaRPr>
          </a:p>
          <a:p>
            <a:pPr marL="0" indent="0" algn="r">
              <a:lnSpc>
                <a:spcPct val="110000"/>
              </a:lnSpc>
              <a:buNone/>
            </a:pPr>
            <a:r>
              <a:rPr lang="en-US" sz="1600" b="1" dirty="0">
                <a:latin typeface="Aptos"/>
                <a:ea typeface="+mn-lt"/>
                <a:cs typeface="+mn-lt"/>
              </a:rPr>
              <a:t>4.Hardware-based Protection: Utilizing hardware-based solutions, such as trusted platform modules (TPM) and secure boot protocols, to prevent the installation and execution of unauthorized keylogging software at the firmware level.</a:t>
            </a:r>
            <a:endParaRPr lang="en-US" sz="1600">
              <a:latin typeface="Aptos"/>
            </a:endParaRPr>
          </a:p>
          <a:p>
            <a:pPr algn="r">
              <a:lnSpc>
                <a:spcPct val="110000"/>
              </a:lnSpc>
            </a:pPr>
            <a:endParaRPr lang="en-US" sz="1000"/>
          </a:p>
        </p:txBody>
      </p:sp>
      <p:cxnSp>
        <p:nvCxnSpPr>
          <p:cNvPr id="15" name="Straight Connector 14">
            <a:extLst>
              <a:ext uri="{FF2B5EF4-FFF2-40B4-BE49-F238E27FC236}">
                <a16:creationId xmlns:a16="http://schemas.microsoft.com/office/drawing/2014/main" xmlns="" id="{A06758A3-C4A6-479A-8755-3BEC6314294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7000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C4176-A410-1CBC-2DB4-C7D6140B8436}"/>
              </a:ext>
            </a:extLst>
          </p:cNvPr>
          <p:cNvSpPr>
            <a:spLocks noGrp="1"/>
          </p:cNvSpPr>
          <p:nvPr>
            <p:ph type="title"/>
          </p:nvPr>
        </p:nvSpPr>
        <p:spPr>
          <a:xfrm>
            <a:off x="381000" y="348279"/>
            <a:ext cx="9905999" cy="1360898"/>
          </a:xfrm>
        </p:spPr>
        <p:txBody>
          <a:bodyPr/>
          <a:lstStyle/>
          <a:p>
            <a:r>
              <a:rPr lang="en-US" sz="3600" b="1" u="sng" dirty="0">
                <a:solidFill>
                  <a:srgbClr val="ECECEC"/>
                </a:solidFill>
                <a:ea typeface="+mj-lt"/>
                <a:cs typeface="+mj-lt"/>
              </a:rPr>
              <a:t>Algorithm &amp; Deployment:</a:t>
            </a:r>
            <a:endParaRPr lang="en-US" dirty="0"/>
          </a:p>
        </p:txBody>
      </p:sp>
      <p:sp>
        <p:nvSpPr>
          <p:cNvPr id="3" name="Content Placeholder 2">
            <a:extLst>
              <a:ext uri="{FF2B5EF4-FFF2-40B4-BE49-F238E27FC236}">
                <a16:creationId xmlns:a16="http://schemas.microsoft.com/office/drawing/2014/main" xmlns="" id="{C4A73526-E671-2BCF-E8F2-DBF637EE7FFB}"/>
              </a:ext>
            </a:extLst>
          </p:cNvPr>
          <p:cNvSpPr>
            <a:spLocks noGrp="1"/>
          </p:cNvSpPr>
          <p:nvPr>
            <p:ph idx="1"/>
          </p:nvPr>
        </p:nvSpPr>
        <p:spPr>
          <a:xfrm>
            <a:off x="880672" y="1907305"/>
            <a:ext cx="9905999" cy="3567118"/>
          </a:xfrm>
        </p:spPr>
        <p:txBody>
          <a:bodyPr vert="horz" lIns="91440" tIns="45720" rIns="91440" bIns="45720" rtlCol="0" anchor="t">
            <a:noAutofit/>
          </a:bodyPr>
          <a:lstStyle/>
          <a:p>
            <a:pPr marL="0" indent="0">
              <a:buNone/>
            </a:pPr>
            <a:r>
              <a:rPr lang="en-US" sz="2800" b="1" dirty="0">
                <a:solidFill>
                  <a:srgbClr val="ECECEC"/>
                </a:solidFill>
                <a:latin typeface="Aptos Display"/>
                <a:ea typeface="+mn-lt"/>
                <a:cs typeface="+mn-lt"/>
              </a:rPr>
              <a:t>The system will leverage algorithms for anomaly detection, pattern recognition, and machine learning to continuously analyze user behavior and system activity for signs of keylogger activity. Deployment will involve the installation of software agents on endpoints, along with the integration of network-based sensors for comprehensive coverage across the organization's infrastructure.</a:t>
            </a:r>
            <a:endParaRPr lang="en-US" sz="2800" dirty="0">
              <a:latin typeface="Aptos Display"/>
            </a:endParaRPr>
          </a:p>
        </p:txBody>
      </p:sp>
    </p:spTree>
    <p:extLst>
      <p:ext uri="{BB962C8B-B14F-4D97-AF65-F5344CB8AC3E}">
        <p14:creationId xmlns:p14="http://schemas.microsoft.com/office/powerpoint/2010/main" xmlns="" val="358223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D57F13B-6973-4CE9-92F3-5EC476ED97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xmlns="" id="{8EBABBB3-9834-451A-9C3E-59630549FC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Content Placeholder 5" descr="res1.PNG"/>
          <p:cNvPicPr>
            <a:picLocks noGrp="1" noChangeAspect="1"/>
          </p:cNvPicPr>
          <p:nvPr>
            <p:ph idx="1"/>
          </p:nvPr>
        </p:nvPicPr>
        <p:blipFill>
          <a:blip r:embed="rId2"/>
          <a:stretch>
            <a:fillRect/>
          </a:stretch>
        </p:blipFill>
        <p:spPr>
          <a:xfrm>
            <a:off x="1965435" y="1208690"/>
            <a:ext cx="8576441" cy="4438212"/>
          </a:xfrm>
        </p:spPr>
      </p:pic>
    </p:spTree>
    <p:extLst>
      <p:ext uri="{BB962C8B-B14F-4D97-AF65-F5344CB8AC3E}">
        <p14:creationId xmlns:p14="http://schemas.microsoft.com/office/powerpoint/2010/main" xmlns="" val="261326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D57F13B-6973-4CE9-92F3-5EC476ED97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res2.PNG"/>
          <p:cNvPicPr>
            <a:picLocks noGrp="1" noChangeAspect="1"/>
          </p:cNvPicPr>
          <p:nvPr>
            <p:ph idx="1"/>
          </p:nvPr>
        </p:nvPicPr>
        <p:blipFill>
          <a:blip r:embed="rId2"/>
          <a:stretch>
            <a:fillRect/>
          </a:stretch>
        </p:blipFill>
        <p:spPr>
          <a:xfrm>
            <a:off x="2326927" y="1534511"/>
            <a:ext cx="7496104" cy="3891674"/>
          </a:xfrm>
        </p:spPr>
      </p:pic>
    </p:spTree>
    <p:extLst>
      <p:ext uri="{BB962C8B-B14F-4D97-AF65-F5344CB8AC3E}">
        <p14:creationId xmlns:p14="http://schemas.microsoft.com/office/powerpoint/2010/main" xmlns="" val="132424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20CC10FC-6518-423B-A972-3E4F7A4A8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A8FC12C0-26A5-495A-9358-36220BD535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xmlns="" id="{D44E29FA-B75A-D9FC-18E1-E6A819AE77C4}"/>
              </a:ext>
            </a:extLst>
          </p:cNvPr>
          <p:cNvPicPr>
            <a:picLocks noChangeAspect="1"/>
          </p:cNvPicPr>
          <p:nvPr/>
        </p:nvPicPr>
        <p:blipFill rotWithShape="1">
          <a:blip r:embed="rId2">
            <a:alphaModFix amt="60000"/>
          </a:blip>
          <a:srcRect l="13569" r="19498"/>
          <a:stretch/>
        </p:blipFill>
        <p:spPr>
          <a:xfrm>
            <a:off x="1"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xmlns="" id="{EBE0ECA4-0040-B2A0-3281-BB441216BFFD}"/>
              </a:ext>
            </a:extLst>
          </p:cNvPr>
          <p:cNvSpPr>
            <a:spLocks noGrp="1"/>
          </p:cNvSpPr>
          <p:nvPr>
            <p:ph type="title"/>
          </p:nvPr>
        </p:nvSpPr>
        <p:spPr>
          <a:xfrm>
            <a:off x="1143001" y="1207629"/>
            <a:ext cx="3497580" cy="1958340"/>
          </a:xfrm>
        </p:spPr>
        <p:txBody>
          <a:bodyPr anchor="t">
            <a:normAutofit/>
          </a:bodyPr>
          <a:lstStyle/>
          <a:p>
            <a:r>
              <a:rPr lang="en-US" b="1" u="sng">
                <a:solidFill>
                  <a:srgbClr val="FFFFFF"/>
                </a:solidFill>
                <a:ea typeface="+mj-lt"/>
                <a:cs typeface="+mj-lt"/>
              </a:rPr>
              <a:t>Result:</a:t>
            </a:r>
            <a:endParaRPr lang="en-US">
              <a:solidFill>
                <a:srgbClr val="FFFFFF"/>
              </a:solidFill>
            </a:endParaRPr>
          </a:p>
        </p:txBody>
      </p:sp>
      <p:sp>
        <p:nvSpPr>
          <p:cNvPr id="3" name="Content Placeholder 2">
            <a:extLst>
              <a:ext uri="{FF2B5EF4-FFF2-40B4-BE49-F238E27FC236}">
                <a16:creationId xmlns:a16="http://schemas.microsoft.com/office/drawing/2014/main" xmlns="" id="{15D39567-6749-D6AB-1A9B-74139AF0C118}"/>
              </a:ext>
            </a:extLst>
          </p:cNvPr>
          <p:cNvSpPr>
            <a:spLocks noGrp="1"/>
          </p:cNvSpPr>
          <p:nvPr>
            <p:ph idx="1"/>
          </p:nvPr>
        </p:nvSpPr>
        <p:spPr>
          <a:xfrm>
            <a:off x="5394960" y="1513908"/>
            <a:ext cx="5654039" cy="4201093"/>
          </a:xfrm>
        </p:spPr>
        <p:txBody>
          <a:bodyPr vert="horz" lIns="91440" tIns="45720" rIns="91440" bIns="45720" rtlCol="0" anchor="b">
            <a:normAutofit/>
          </a:bodyPr>
          <a:lstStyle/>
          <a:p>
            <a:pPr algn="r">
              <a:buNone/>
            </a:pPr>
            <a:r>
              <a:rPr lang="en-US">
                <a:latin typeface="Calibri"/>
                <a:ea typeface="+mn-lt"/>
                <a:cs typeface="+mn-lt"/>
              </a:rPr>
              <a:t>The system will provide real-time alerts and notifications to administrators upon detecting suspicious keystroke logging activity, along with detailed reports and forensic evidence for incident response and remediation. Output images will include graphical representations of detected threats, system health status, and security posture metrics.</a:t>
            </a:r>
            <a:endParaRPr lang="en-US">
              <a:latin typeface="Calibri"/>
              <a:ea typeface="Calibri"/>
              <a:cs typeface="Calibri"/>
            </a:endParaRPr>
          </a:p>
          <a:p>
            <a:pPr marL="0" indent="0" algn="r">
              <a:buNone/>
            </a:pPr>
            <a:endParaRPr lang="en-US" b="1" u="sng"/>
          </a:p>
        </p:txBody>
      </p:sp>
      <p:cxnSp>
        <p:nvCxnSpPr>
          <p:cNvPr id="19" name="Straight Connector 18">
            <a:extLst>
              <a:ext uri="{FF2B5EF4-FFF2-40B4-BE49-F238E27FC236}">
                <a16:creationId xmlns:a16="http://schemas.microsoft.com/office/drawing/2014/main" xmlns="" id="{25F94957-FA6A-49F1-B474-9B199C91C39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4006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C5243-80CC-961D-A50E-D9D93DB63A4B}"/>
              </a:ext>
            </a:extLst>
          </p:cNvPr>
          <p:cNvSpPr>
            <a:spLocks noGrp="1"/>
          </p:cNvSpPr>
          <p:nvPr>
            <p:ph type="title"/>
          </p:nvPr>
        </p:nvSpPr>
        <p:spPr/>
        <p:txBody>
          <a:bodyPr/>
          <a:lstStyle/>
          <a:p>
            <a:r>
              <a:rPr lang="en-US" b="1" u="sng" dirty="0">
                <a:solidFill>
                  <a:srgbClr val="ECECEC"/>
                </a:solidFill>
                <a:ea typeface="+mj-lt"/>
                <a:cs typeface="+mj-lt"/>
              </a:rPr>
              <a:t>Research Objectives:</a:t>
            </a:r>
            <a:br>
              <a:rPr lang="en-US" b="1" u="sng" dirty="0">
                <a:solidFill>
                  <a:srgbClr val="ECECEC"/>
                </a:solidFill>
                <a:ea typeface="+mj-lt"/>
                <a:cs typeface="+mj-lt"/>
              </a:rPr>
            </a:br>
            <a:endParaRPr lang="en-US" b="1" u="sng">
              <a:solidFill>
                <a:srgbClr val="ECECEC"/>
              </a:solidFill>
            </a:endParaRPr>
          </a:p>
        </p:txBody>
      </p:sp>
      <p:sp>
        <p:nvSpPr>
          <p:cNvPr id="3" name="Content Placeholder 2">
            <a:extLst>
              <a:ext uri="{FF2B5EF4-FFF2-40B4-BE49-F238E27FC236}">
                <a16:creationId xmlns:a16="http://schemas.microsoft.com/office/drawing/2014/main" xmlns="" id="{CD520AC5-277A-DE51-C862-0971058166E7}"/>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ea typeface="+mn-lt"/>
                <a:cs typeface="+mn-lt"/>
              </a:rPr>
              <a:t>1.</a:t>
            </a:r>
            <a:r>
              <a:rPr lang="en-US" dirty="0">
                <a:solidFill>
                  <a:srgbClr val="ECECEC"/>
                </a:solidFill>
                <a:ea typeface="+mn-lt"/>
                <a:cs typeface="+mn-lt"/>
              </a:rPr>
              <a:t>To analyze the current landscape of keyloggers, including their methods of propagation, evasion techniques, and potential impact on cybersecurity.</a:t>
            </a:r>
            <a:endParaRPr lang="en-US" dirty="0"/>
          </a:p>
          <a:p>
            <a:pPr marL="0" indent="0">
              <a:buNone/>
            </a:pPr>
            <a:r>
              <a:rPr lang="en-US" dirty="0">
                <a:ea typeface="+mn-lt"/>
                <a:cs typeface="+mn-lt"/>
              </a:rPr>
              <a:t>2.</a:t>
            </a:r>
            <a:r>
              <a:rPr lang="en-US" dirty="0">
                <a:solidFill>
                  <a:srgbClr val="ECECEC"/>
                </a:solidFill>
                <a:ea typeface="+mn-lt"/>
                <a:cs typeface="+mn-lt"/>
              </a:rPr>
              <a:t>To identify effective detection and prevention mechanisms for mitigating the risk of keylogger infections.</a:t>
            </a:r>
            <a:endParaRPr lang="en-US" dirty="0"/>
          </a:p>
          <a:p>
            <a:pPr marL="0" indent="0">
              <a:buNone/>
            </a:pPr>
            <a:r>
              <a:rPr lang="en-US" dirty="0">
                <a:ea typeface="+mn-lt"/>
                <a:cs typeface="+mn-lt"/>
              </a:rPr>
              <a:t>3.</a:t>
            </a:r>
            <a:r>
              <a:rPr lang="en-US" dirty="0">
                <a:solidFill>
                  <a:srgbClr val="ECECEC"/>
                </a:solidFill>
                <a:ea typeface="+mn-lt"/>
                <a:cs typeface="+mn-lt"/>
              </a:rPr>
              <a:t>To evaluate the efficacy of existing cybersecurity tools and practices in combating keylogger threats.</a:t>
            </a:r>
            <a:endParaRPr lang="en-US" dirty="0"/>
          </a:p>
          <a:p>
            <a:pPr marL="0" indent="0">
              <a:buNone/>
            </a:pPr>
            <a:r>
              <a:rPr lang="en-US" dirty="0">
                <a:ea typeface="+mn-lt"/>
                <a:cs typeface="+mn-lt"/>
              </a:rPr>
              <a:t>4.</a:t>
            </a:r>
            <a:r>
              <a:rPr lang="en-US" dirty="0">
                <a:solidFill>
                  <a:srgbClr val="ECECEC"/>
                </a:solidFill>
                <a:ea typeface="+mn-lt"/>
                <a:cs typeface="+mn-lt"/>
              </a:rPr>
              <a:t>To investigate user behaviors and psychological factors that contribute to susceptibility to keylogger attacks.</a:t>
            </a:r>
            <a:endParaRPr lang="en-US" dirty="0"/>
          </a:p>
          <a:p>
            <a:pPr marL="0" indent="0">
              <a:buNone/>
            </a:pPr>
            <a:r>
              <a:rPr lang="en-US" dirty="0">
                <a:solidFill>
                  <a:srgbClr val="ECECEC"/>
                </a:solidFill>
                <a:ea typeface="+mn-lt"/>
                <a:cs typeface="+mn-lt"/>
              </a:rPr>
              <a:t>To propose strategies and recommendations for enhancing keylogger resilience and bolstering cybersecurity defenses</a:t>
            </a:r>
            <a:endParaRPr lang="en-US" dirty="0"/>
          </a:p>
          <a:p>
            <a:endParaRPr lang="en-US" dirty="0"/>
          </a:p>
        </p:txBody>
      </p:sp>
    </p:spTree>
    <p:extLst>
      <p:ext uri="{BB962C8B-B14F-4D97-AF65-F5344CB8AC3E}">
        <p14:creationId xmlns:p14="http://schemas.microsoft.com/office/powerpoint/2010/main" xmlns="" val="1667735748"/>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2</TotalTime>
  <Words>537</Words>
  <Application>Microsoft Office PowerPoint</Application>
  <PresentationFormat>Custom</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RegattaVTI</vt:lpstr>
      <vt:lpstr>Keyloggers and Security</vt:lpstr>
      <vt:lpstr>Agenda:</vt:lpstr>
      <vt:lpstr>Problem Statement:</vt:lpstr>
      <vt:lpstr>Key challenges:</vt:lpstr>
      <vt:lpstr>Algorithm &amp; Deployment:</vt:lpstr>
      <vt:lpstr>Slide 6</vt:lpstr>
      <vt:lpstr>Slide 7</vt:lpstr>
      <vt:lpstr>Result:</vt:lpstr>
      <vt:lpstr>Research Objectives: </vt:lpstr>
      <vt:lpstr>Future Scope:</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174</cp:revision>
  <dcterms:created xsi:type="dcterms:W3CDTF">2024-04-04T14:21:22Z</dcterms:created>
  <dcterms:modified xsi:type="dcterms:W3CDTF">2024-04-05T18:50:47Z</dcterms:modified>
</cp:coreProperties>
</file>