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5"/>
      <p:bold r:id="rId6"/>
      <p:italic r:id="rId7"/>
      <p:boldItalic r:id="rId8"/>
    </p:embeddedFont>
    <p:embeddedFont>
      <p:font typeface="IBM Plex Sans Medium" panose="020B0603050203000203" pitchFamily="34" charset="0"/>
      <p:regular r:id="rId9"/>
      <p:bold r:id="rId10"/>
      <p:italic r:id="rId11"/>
      <p:boldItalic r:id="rId12"/>
    </p:embeddedFont>
    <p:embeddedFont>
      <p:font typeface="IBM Plex Sans SemiBold" panose="020B070305020300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0a1dec63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0a1dec63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0a1dec63e_4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0a1dec63e_4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1146325"/>
            <a:ext cx="51906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3578925"/>
            <a:ext cx="52731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21100" y="1255663"/>
            <a:ext cx="2600100" cy="63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7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37030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573701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914675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191466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737030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73701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1914675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91466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875463" y="1883100"/>
            <a:ext cx="1039200" cy="5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813" y="1883100"/>
            <a:ext cx="1039200" cy="5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4" hasCustomPrompt="1"/>
          </p:nvPr>
        </p:nvSpPr>
        <p:spPr>
          <a:xfrm>
            <a:off x="875463" y="3240650"/>
            <a:ext cx="1039200" cy="5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7813" y="3240661"/>
            <a:ext cx="1039200" cy="5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cxnSp>
        <p:nvCxnSpPr>
          <p:cNvPr id="73" name="Google Shape;73;p13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3452900" y="19211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2"/>
          </p:nvPr>
        </p:nvSpPr>
        <p:spPr>
          <a:xfrm>
            <a:off x="3452875" y="22775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1034238" y="19211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1034238" y="22775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5871625" y="19211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6"/>
          </p:nvPr>
        </p:nvSpPr>
        <p:spPr>
          <a:xfrm>
            <a:off x="5871600" y="22775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7"/>
          </p:nvPr>
        </p:nvSpPr>
        <p:spPr>
          <a:xfrm>
            <a:off x="3452900" y="365272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3452925" y="40089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9"/>
          </p:nvPr>
        </p:nvSpPr>
        <p:spPr>
          <a:xfrm>
            <a:off x="1034250" y="365272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3"/>
          </p:nvPr>
        </p:nvSpPr>
        <p:spPr>
          <a:xfrm>
            <a:off x="1034225" y="40089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871625" y="365272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5"/>
          </p:nvPr>
        </p:nvSpPr>
        <p:spPr>
          <a:xfrm>
            <a:off x="5871600" y="40089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-703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452900" y="26247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3452875" y="29874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3"/>
          </p:nvPr>
        </p:nvSpPr>
        <p:spPr>
          <a:xfrm>
            <a:off x="1034238" y="26247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1034238" y="29874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5"/>
          </p:nvPr>
        </p:nvSpPr>
        <p:spPr>
          <a:xfrm>
            <a:off x="5871625" y="26247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5871600" y="29874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924250" y="984988"/>
            <a:ext cx="3160200" cy="20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924250" y="3234813"/>
            <a:ext cx="3160200" cy="9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942975" y="949650"/>
            <a:ext cx="3244200" cy="3244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16"/>
          <p:cNvCxnSpPr/>
          <p:nvPr/>
        </p:nvCxnSpPr>
        <p:spPr>
          <a:xfrm rot="10800000">
            <a:off x="-2842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/>
          <p:nvPr/>
        </p:nvCxnSpPr>
        <p:spPr>
          <a:xfrm rot="10800000"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3524988" y="19211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2"/>
          </p:nvPr>
        </p:nvSpPr>
        <p:spPr>
          <a:xfrm>
            <a:off x="3524963" y="22774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621100" y="1921188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4"/>
          </p:nvPr>
        </p:nvSpPr>
        <p:spPr>
          <a:xfrm>
            <a:off x="621100" y="22774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3524988" y="365272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6"/>
          </p:nvPr>
        </p:nvSpPr>
        <p:spPr>
          <a:xfrm>
            <a:off x="3525013" y="40089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7"/>
          </p:nvPr>
        </p:nvSpPr>
        <p:spPr>
          <a:xfrm>
            <a:off x="621113" y="365272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8"/>
          </p:nvPr>
        </p:nvSpPr>
        <p:spPr>
          <a:xfrm>
            <a:off x="621088" y="40089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621169" y="1569502"/>
            <a:ext cx="372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hasCustomPrompt="1"/>
          </p:nvPr>
        </p:nvSpPr>
        <p:spPr>
          <a:xfrm>
            <a:off x="621100" y="906775"/>
            <a:ext cx="37245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2"/>
          </p:nvPr>
        </p:nvSpPr>
        <p:spPr>
          <a:xfrm>
            <a:off x="621169" y="2851894"/>
            <a:ext cx="372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3" hasCustomPrompt="1"/>
          </p:nvPr>
        </p:nvSpPr>
        <p:spPr>
          <a:xfrm>
            <a:off x="621100" y="2189167"/>
            <a:ext cx="37245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621169" y="4134299"/>
            <a:ext cx="372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5" hasCustomPrompt="1"/>
          </p:nvPr>
        </p:nvSpPr>
        <p:spPr>
          <a:xfrm>
            <a:off x="621100" y="3471571"/>
            <a:ext cx="37245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26" name="Google Shape;126;p18"/>
          <p:cNvCxnSpPr/>
          <p:nvPr/>
        </p:nvCxnSpPr>
        <p:spPr>
          <a:xfrm>
            <a:off x="-703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312100" y="2239475"/>
            <a:ext cx="4014600" cy="12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312000" y="1627225"/>
            <a:ext cx="40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052375" y="4035875"/>
            <a:ext cx="51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 rot="10800000">
            <a:off x="-2842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0"/>
          <p:cNvCxnSpPr/>
          <p:nvPr/>
        </p:nvCxnSpPr>
        <p:spPr>
          <a:xfrm rot="10800000"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965650" y="766600"/>
            <a:ext cx="32127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2854650" y="1478650"/>
            <a:ext cx="34347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727150" y="3430875"/>
            <a:ext cx="368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08054" y="1926175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82138" y="1408150"/>
            <a:ext cx="3033000" cy="23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308035" y="2889900"/>
            <a:ext cx="3853800" cy="26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2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3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4"/>
          <p:cNvCxnSpPr/>
          <p:nvPr/>
        </p:nvCxnSpPr>
        <p:spPr>
          <a:xfrm>
            <a:off x="-703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4"/>
          <p:cNvCxnSpPr/>
          <p:nvPr/>
        </p:nvCxnSpPr>
        <p:spPr>
          <a:xfrm rot="10800000"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100" y="1379675"/>
            <a:ext cx="7901700" cy="3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838304" y="3571100"/>
            <a:ext cx="25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719600" y="3571100"/>
            <a:ext cx="25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4838275" y="4093775"/>
            <a:ext cx="25860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719629" y="4093775"/>
            <a:ext cx="25860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-703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5"/>
          <p:cNvCxnSpPr/>
          <p:nvPr/>
        </p:nvCxnSpPr>
        <p:spPr>
          <a:xfrm rot="10800000"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1100" y="1364825"/>
            <a:ext cx="55626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>
            <a:off x="-2842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>
            <a:off x="359413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944450" y="1375275"/>
            <a:ext cx="50787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70375" y="44882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621100" y="3933175"/>
            <a:ext cx="7901700" cy="675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2229850" y="937050"/>
            <a:ext cx="59544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229850" y="2311475"/>
            <a:ext cx="59544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-70375" y="4684775"/>
            <a:ext cx="9557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1"/>
          <p:cNvCxnSpPr/>
          <p:nvPr/>
        </p:nvCxnSpPr>
        <p:spPr>
          <a:xfrm>
            <a:off x="8784850" y="-52950"/>
            <a:ext cx="0" cy="523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BM Plex Sans SemiBold"/>
              <a:buNone/>
              <a:defRPr sz="3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●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○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■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●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○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■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●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○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Medium"/>
              <a:buChar char="■"/>
              <a:defRPr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621100" y="1146325"/>
            <a:ext cx="51906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Building DW -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Global_superstore </a:t>
            </a:r>
            <a:endParaRPr sz="5900">
              <a:solidFill>
                <a:schemeClr val="accent1"/>
              </a:solidFill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621100" y="3578925"/>
            <a:ext cx="3060993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_Building Data Warehouse project_</a:t>
            </a:r>
            <a:endParaRPr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2"/>
          </p:nvPr>
        </p:nvSpPr>
        <p:spPr>
          <a:xfrm>
            <a:off x="621100" y="1255663"/>
            <a:ext cx="26001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integration and warehousing</a:t>
            </a:r>
            <a:endParaRPr sz="1100"/>
          </a:p>
        </p:txBody>
      </p:sp>
      <p:sp>
        <p:nvSpPr>
          <p:cNvPr id="160" name="Google Shape;160;p25"/>
          <p:cNvSpPr/>
          <p:nvPr/>
        </p:nvSpPr>
        <p:spPr>
          <a:xfrm>
            <a:off x="-25225" y="1255663"/>
            <a:ext cx="699600" cy="6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99850" y="565750"/>
            <a:ext cx="240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Steps </a:t>
            </a:r>
            <a:endParaRPr sz="4000"/>
          </a:p>
        </p:txBody>
      </p:sp>
      <p:sp>
        <p:nvSpPr>
          <p:cNvPr id="166" name="Google Shape;166;p26"/>
          <p:cNvSpPr txBox="1"/>
          <p:nvPr/>
        </p:nvSpPr>
        <p:spPr>
          <a:xfrm>
            <a:off x="3093050" y="1470200"/>
            <a:ext cx="56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Creating tables and populating calendar table - </a:t>
            </a:r>
            <a:r>
              <a:rPr lang="en" sz="1600" i="1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script 1 </a:t>
            </a: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 </a:t>
            </a:r>
            <a:endParaRPr sz="1600">
              <a:solidFill>
                <a:schemeClr val="dk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093050" y="2282875"/>
            <a:ext cx="56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Sourcing from operation table to staging table - </a:t>
            </a:r>
            <a:r>
              <a:rPr lang="en" sz="1600" i="1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script 2</a:t>
            </a:r>
            <a:endParaRPr sz="1600" i="1">
              <a:solidFill>
                <a:schemeClr val="dk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093050" y="2927850"/>
            <a:ext cx="6361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Update data to dimension tables </a:t>
            </a:r>
            <a:endParaRPr sz="1600">
              <a:solidFill>
                <a:schemeClr val="dk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Prepare Loading to Fact Table. Update the FLAG and insert records - </a:t>
            </a:r>
            <a:r>
              <a:rPr lang="en" sz="1600" i="1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script 3</a:t>
            </a:r>
            <a:endParaRPr sz="1600" i="1">
              <a:solidFill>
                <a:schemeClr val="dk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093058" y="3908225"/>
            <a:ext cx="395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Staging to Fact - </a:t>
            </a:r>
            <a:r>
              <a:rPr lang="en" sz="1600" i="1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script 4</a:t>
            </a:r>
            <a:endParaRPr sz="1600" i="1">
              <a:solidFill>
                <a:schemeClr val="dk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387526" y="1473938"/>
            <a:ext cx="572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</a:t>
            </a:r>
            <a:endParaRPr sz="3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387526" y="2286609"/>
            <a:ext cx="572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2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2387526" y="3099281"/>
            <a:ext cx="572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3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2387526" y="3911953"/>
            <a:ext cx="5727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4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799847" y="2477450"/>
            <a:ext cx="782100" cy="90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75" name="Google Shape;175;p26"/>
          <p:cNvCxnSpPr>
            <a:stCxn id="170" idx="1"/>
            <a:endCxn id="174" idx="0"/>
          </p:cNvCxnSpPr>
          <p:nvPr/>
        </p:nvCxnSpPr>
        <p:spPr>
          <a:xfrm flipH="1">
            <a:off x="1190826" y="1760288"/>
            <a:ext cx="1196700" cy="717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6"/>
          <p:cNvCxnSpPr>
            <a:stCxn id="173" idx="1"/>
            <a:endCxn id="174" idx="2"/>
          </p:cNvCxnSpPr>
          <p:nvPr/>
        </p:nvCxnSpPr>
        <p:spPr>
          <a:xfrm rot="10800000">
            <a:off x="1190826" y="3385603"/>
            <a:ext cx="1196700" cy="812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6"/>
          <p:cNvCxnSpPr>
            <a:stCxn id="172" idx="1"/>
            <a:endCxn id="174" idx="3"/>
          </p:cNvCxnSpPr>
          <p:nvPr/>
        </p:nvCxnSpPr>
        <p:spPr>
          <a:xfrm rot="10800000">
            <a:off x="1582026" y="2931431"/>
            <a:ext cx="805500" cy="454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71" idx="1"/>
            <a:endCxn id="174" idx="3"/>
          </p:cNvCxnSpPr>
          <p:nvPr/>
        </p:nvCxnSpPr>
        <p:spPr>
          <a:xfrm flipH="1">
            <a:off x="1582026" y="2572959"/>
            <a:ext cx="805500" cy="3585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26"/>
          <p:cNvGrpSpPr/>
          <p:nvPr/>
        </p:nvGrpSpPr>
        <p:grpSpPr>
          <a:xfrm>
            <a:off x="971920" y="2716601"/>
            <a:ext cx="437942" cy="430010"/>
            <a:chOff x="5506050" y="3587275"/>
            <a:chExt cx="329900" cy="323925"/>
          </a:xfrm>
        </p:grpSpPr>
        <p:sp>
          <p:nvSpPr>
            <p:cNvPr id="180" name="Google Shape;180;p26"/>
            <p:cNvSpPr/>
            <p:nvPr/>
          </p:nvSpPr>
          <p:spPr>
            <a:xfrm>
              <a:off x="5626650" y="3587275"/>
              <a:ext cx="103375" cy="88800"/>
            </a:xfrm>
            <a:custGeom>
              <a:avLst/>
              <a:gdLst/>
              <a:ahLst/>
              <a:cxnLst/>
              <a:rect l="l" t="t" r="r" b="b"/>
              <a:pathLst>
                <a:path w="4135" h="3552" extrusionOk="0">
                  <a:moveTo>
                    <a:pt x="1768" y="741"/>
                  </a:moveTo>
                  <a:cubicBezTo>
                    <a:pt x="1966" y="741"/>
                    <a:pt x="2163" y="879"/>
                    <a:pt x="2144" y="1153"/>
                  </a:cubicBezTo>
                  <a:lnTo>
                    <a:pt x="2144" y="1561"/>
                  </a:lnTo>
                  <a:lnTo>
                    <a:pt x="2502" y="1765"/>
                  </a:lnTo>
                  <a:cubicBezTo>
                    <a:pt x="2887" y="1980"/>
                    <a:pt x="2670" y="2491"/>
                    <a:pt x="2334" y="2491"/>
                  </a:cubicBezTo>
                  <a:cubicBezTo>
                    <a:pt x="2270" y="2491"/>
                    <a:pt x="2201" y="2472"/>
                    <a:pt x="2132" y="2429"/>
                  </a:cubicBezTo>
                  <a:lnTo>
                    <a:pt x="1583" y="2110"/>
                  </a:lnTo>
                  <a:cubicBezTo>
                    <a:pt x="1468" y="2033"/>
                    <a:pt x="1391" y="1906"/>
                    <a:pt x="1391" y="1778"/>
                  </a:cubicBezTo>
                  <a:lnTo>
                    <a:pt x="1391" y="1153"/>
                  </a:lnTo>
                  <a:cubicBezTo>
                    <a:pt x="1372" y="879"/>
                    <a:pt x="1570" y="741"/>
                    <a:pt x="1768" y="741"/>
                  </a:cubicBezTo>
                  <a:close/>
                  <a:moveTo>
                    <a:pt x="1779" y="1"/>
                  </a:moveTo>
                  <a:cubicBezTo>
                    <a:pt x="869" y="1"/>
                    <a:pt x="0" y="709"/>
                    <a:pt x="0" y="1778"/>
                  </a:cubicBezTo>
                  <a:cubicBezTo>
                    <a:pt x="0" y="2761"/>
                    <a:pt x="792" y="3552"/>
                    <a:pt x="1774" y="3552"/>
                  </a:cubicBezTo>
                  <a:cubicBezTo>
                    <a:pt x="3344" y="3552"/>
                    <a:pt x="4135" y="1638"/>
                    <a:pt x="3025" y="528"/>
                  </a:cubicBezTo>
                  <a:cubicBezTo>
                    <a:pt x="2661" y="164"/>
                    <a:pt x="2215" y="1"/>
                    <a:pt x="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778825" y="3822500"/>
              <a:ext cx="44375" cy="38075"/>
            </a:xfrm>
            <a:custGeom>
              <a:avLst/>
              <a:gdLst/>
              <a:ahLst/>
              <a:cxnLst/>
              <a:rect l="l" t="t" r="r" b="b"/>
              <a:pathLst>
                <a:path w="1775" h="1523" extrusionOk="0">
                  <a:moveTo>
                    <a:pt x="1021" y="0"/>
                  </a:moveTo>
                  <a:cubicBezTo>
                    <a:pt x="345" y="0"/>
                    <a:pt x="0" y="817"/>
                    <a:pt x="485" y="1302"/>
                  </a:cubicBezTo>
                  <a:cubicBezTo>
                    <a:pt x="638" y="1454"/>
                    <a:pt x="827" y="1523"/>
                    <a:pt x="1012" y="1523"/>
                  </a:cubicBezTo>
                  <a:cubicBezTo>
                    <a:pt x="1400" y="1523"/>
                    <a:pt x="1774" y="1223"/>
                    <a:pt x="1774" y="766"/>
                  </a:cubicBezTo>
                  <a:cubicBezTo>
                    <a:pt x="1774" y="345"/>
                    <a:pt x="1442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512125" y="3822500"/>
              <a:ext cx="44375" cy="38075"/>
            </a:xfrm>
            <a:custGeom>
              <a:avLst/>
              <a:gdLst/>
              <a:ahLst/>
              <a:cxnLst/>
              <a:rect l="l" t="t" r="r" b="b"/>
              <a:pathLst>
                <a:path w="1775" h="1523" extrusionOk="0">
                  <a:moveTo>
                    <a:pt x="1021" y="0"/>
                  </a:moveTo>
                  <a:cubicBezTo>
                    <a:pt x="345" y="0"/>
                    <a:pt x="0" y="817"/>
                    <a:pt x="485" y="1302"/>
                  </a:cubicBezTo>
                  <a:cubicBezTo>
                    <a:pt x="638" y="1454"/>
                    <a:pt x="827" y="1523"/>
                    <a:pt x="1012" y="1523"/>
                  </a:cubicBezTo>
                  <a:cubicBezTo>
                    <a:pt x="1400" y="1523"/>
                    <a:pt x="1774" y="1223"/>
                    <a:pt x="1774" y="766"/>
                  </a:cubicBezTo>
                  <a:cubicBezTo>
                    <a:pt x="1774" y="345"/>
                    <a:pt x="1430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775000" y="3677325"/>
              <a:ext cx="52650" cy="127650"/>
            </a:xfrm>
            <a:custGeom>
              <a:avLst/>
              <a:gdLst/>
              <a:ahLst/>
              <a:cxnLst/>
              <a:rect l="l" t="t" r="r" b="b"/>
              <a:pathLst>
                <a:path w="2106" h="5106" extrusionOk="0">
                  <a:moveTo>
                    <a:pt x="0" y="1"/>
                  </a:moveTo>
                  <a:lnTo>
                    <a:pt x="0" y="754"/>
                  </a:lnTo>
                  <a:lnTo>
                    <a:pt x="166" y="754"/>
                  </a:lnTo>
                  <a:cubicBezTo>
                    <a:pt x="511" y="754"/>
                    <a:pt x="804" y="1047"/>
                    <a:pt x="804" y="1392"/>
                  </a:cubicBezTo>
                  <a:lnTo>
                    <a:pt x="791" y="1392"/>
                  </a:lnTo>
                  <a:lnTo>
                    <a:pt x="791" y="2400"/>
                  </a:lnTo>
                  <a:cubicBezTo>
                    <a:pt x="791" y="2477"/>
                    <a:pt x="817" y="2566"/>
                    <a:pt x="868" y="2630"/>
                  </a:cubicBezTo>
                  <a:lnTo>
                    <a:pt x="1136" y="2987"/>
                  </a:lnTo>
                  <a:lnTo>
                    <a:pt x="460" y="3434"/>
                  </a:lnTo>
                  <a:cubicBezTo>
                    <a:pt x="268" y="3548"/>
                    <a:pt x="230" y="3804"/>
                    <a:pt x="357" y="3982"/>
                  </a:cubicBezTo>
                  <a:lnTo>
                    <a:pt x="791" y="4544"/>
                  </a:lnTo>
                  <a:lnTo>
                    <a:pt x="791" y="5105"/>
                  </a:lnTo>
                  <a:cubicBezTo>
                    <a:pt x="919" y="5073"/>
                    <a:pt x="1047" y="5057"/>
                    <a:pt x="1174" y="5057"/>
                  </a:cubicBezTo>
                  <a:cubicBezTo>
                    <a:pt x="1302" y="5057"/>
                    <a:pt x="1429" y="5073"/>
                    <a:pt x="1557" y="5105"/>
                  </a:cubicBezTo>
                  <a:lnTo>
                    <a:pt x="1557" y="4429"/>
                  </a:lnTo>
                  <a:cubicBezTo>
                    <a:pt x="1557" y="4340"/>
                    <a:pt x="1519" y="4263"/>
                    <a:pt x="1480" y="4199"/>
                  </a:cubicBezTo>
                  <a:lnTo>
                    <a:pt x="1212" y="3842"/>
                  </a:lnTo>
                  <a:lnTo>
                    <a:pt x="1889" y="3383"/>
                  </a:lnTo>
                  <a:cubicBezTo>
                    <a:pt x="2067" y="3268"/>
                    <a:pt x="2106" y="3025"/>
                    <a:pt x="1978" y="2847"/>
                  </a:cubicBezTo>
                  <a:lnTo>
                    <a:pt x="1557" y="2272"/>
                  </a:lnTo>
                  <a:lnTo>
                    <a:pt x="1557" y="1392"/>
                  </a:lnTo>
                  <a:cubicBezTo>
                    <a:pt x="1544" y="626"/>
                    <a:pt x="932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514350" y="3677025"/>
              <a:ext cx="52675" cy="127950"/>
            </a:xfrm>
            <a:custGeom>
              <a:avLst/>
              <a:gdLst/>
              <a:ahLst/>
              <a:cxnLst/>
              <a:rect l="l" t="t" r="r" b="b"/>
              <a:pathLst>
                <a:path w="2107" h="5118" extrusionOk="0">
                  <a:moveTo>
                    <a:pt x="1953" y="0"/>
                  </a:moveTo>
                  <a:cubicBezTo>
                    <a:pt x="1187" y="13"/>
                    <a:pt x="562" y="625"/>
                    <a:pt x="562" y="1391"/>
                  </a:cubicBezTo>
                  <a:lnTo>
                    <a:pt x="562" y="2284"/>
                  </a:lnTo>
                  <a:lnTo>
                    <a:pt x="128" y="2859"/>
                  </a:lnTo>
                  <a:cubicBezTo>
                    <a:pt x="1" y="3024"/>
                    <a:pt x="39" y="3280"/>
                    <a:pt x="218" y="3395"/>
                  </a:cubicBezTo>
                  <a:lnTo>
                    <a:pt x="894" y="3854"/>
                  </a:lnTo>
                  <a:lnTo>
                    <a:pt x="626" y="4211"/>
                  </a:lnTo>
                  <a:cubicBezTo>
                    <a:pt x="575" y="4275"/>
                    <a:pt x="549" y="4352"/>
                    <a:pt x="549" y="4441"/>
                  </a:cubicBezTo>
                  <a:lnTo>
                    <a:pt x="549" y="5117"/>
                  </a:lnTo>
                  <a:cubicBezTo>
                    <a:pt x="671" y="5085"/>
                    <a:pt x="798" y="5069"/>
                    <a:pt x="926" y="5069"/>
                  </a:cubicBezTo>
                  <a:cubicBezTo>
                    <a:pt x="1053" y="5069"/>
                    <a:pt x="1181" y="5085"/>
                    <a:pt x="1302" y="5117"/>
                  </a:cubicBezTo>
                  <a:lnTo>
                    <a:pt x="1302" y="4556"/>
                  </a:lnTo>
                  <a:lnTo>
                    <a:pt x="1736" y="3982"/>
                  </a:lnTo>
                  <a:cubicBezTo>
                    <a:pt x="1800" y="3905"/>
                    <a:pt x="1825" y="3803"/>
                    <a:pt x="1813" y="3701"/>
                  </a:cubicBezTo>
                  <a:cubicBezTo>
                    <a:pt x="1787" y="3599"/>
                    <a:pt x="1736" y="3509"/>
                    <a:pt x="1647" y="3446"/>
                  </a:cubicBezTo>
                  <a:lnTo>
                    <a:pt x="971" y="2986"/>
                  </a:lnTo>
                  <a:lnTo>
                    <a:pt x="1239" y="2642"/>
                  </a:lnTo>
                  <a:cubicBezTo>
                    <a:pt x="1290" y="2578"/>
                    <a:pt x="1315" y="2489"/>
                    <a:pt x="1315" y="2412"/>
                  </a:cubicBezTo>
                  <a:lnTo>
                    <a:pt x="1315" y="1404"/>
                  </a:lnTo>
                  <a:cubicBezTo>
                    <a:pt x="1315" y="1047"/>
                    <a:pt x="1596" y="766"/>
                    <a:pt x="1953" y="766"/>
                  </a:cubicBezTo>
                  <a:lnTo>
                    <a:pt x="2106" y="7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506050" y="3873200"/>
              <a:ext cx="329900" cy="38000"/>
            </a:xfrm>
            <a:custGeom>
              <a:avLst/>
              <a:gdLst/>
              <a:ahLst/>
              <a:cxnLst/>
              <a:rect l="l" t="t" r="r" b="b"/>
              <a:pathLst>
                <a:path w="13196" h="1520" extrusionOk="0">
                  <a:moveTo>
                    <a:pt x="3191" y="1"/>
                  </a:moveTo>
                  <a:lnTo>
                    <a:pt x="3191" y="754"/>
                  </a:lnTo>
                  <a:lnTo>
                    <a:pt x="1647" y="754"/>
                  </a:lnTo>
                  <a:lnTo>
                    <a:pt x="1647" y="205"/>
                  </a:lnTo>
                  <a:cubicBezTo>
                    <a:pt x="1519" y="237"/>
                    <a:pt x="1392" y="253"/>
                    <a:pt x="1264" y="253"/>
                  </a:cubicBezTo>
                  <a:cubicBezTo>
                    <a:pt x="1137" y="253"/>
                    <a:pt x="1009" y="237"/>
                    <a:pt x="881" y="205"/>
                  </a:cubicBezTo>
                  <a:lnTo>
                    <a:pt x="881" y="754"/>
                  </a:lnTo>
                  <a:lnTo>
                    <a:pt x="511" y="754"/>
                  </a:lnTo>
                  <a:cubicBezTo>
                    <a:pt x="1" y="754"/>
                    <a:pt x="1" y="1519"/>
                    <a:pt x="511" y="1519"/>
                  </a:cubicBezTo>
                  <a:lnTo>
                    <a:pt x="12698" y="1519"/>
                  </a:lnTo>
                  <a:cubicBezTo>
                    <a:pt x="13195" y="1519"/>
                    <a:pt x="13195" y="754"/>
                    <a:pt x="12698" y="754"/>
                  </a:cubicBezTo>
                  <a:lnTo>
                    <a:pt x="12302" y="754"/>
                  </a:lnTo>
                  <a:lnTo>
                    <a:pt x="12302" y="205"/>
                  </a:lnTo>
                  <a:cubicBezTo>
                    <a:pt x="12181" y="237"/>
                    <a:pt x="12057" y="253"/>
                    <a:pt x="11931" y="253"/>
                  </a:cubicBezTo>
                  <a:cubicBezTo>
                    <a:pt x="11805" y="253"/>
                    <a:pt x="11677" y="237"/>
                    <a:pt x="11549" y="205"/>
                  </a:cubicBezTo>
                  <a:lnTo>
                    <a:pt x="11549" y="754"/>
                  </a:lnTo>
                  <a:lnTo>
                    <a:pt x="10018" y="754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5585825" y="3634275"/>
              <a:ext cx="170700" cy="219825"/>
            </a:xfrm>
            <a:custGeom>
              <a:avLst/>
              <a:gdLst/>
              <a:ahLst/>
              <a:cxnLst/>
              <a:rect l="l" t="t" r="r" b="b"/>
              <a:pathLst>
                <a:path w="6828" h="8793" extrusionOk="0">
                  <a:moveTo>
                    <a:pt x="4926" y="3484"/>
                  </a:moveTo>
                  <a:cubicBezTo>
                    <a:pt x="5130" y="3484"/>
                    <a:pt x="5309" y="3663"/>
                    <a:pt x="5309" y="3867"/>
                  </a:cubicBezTo>
                  <a:lnTo>
                    <a:pt x="5309" y="5896"/>
                  </a:lnTo>
                  <a:cubicBezTo>
                    <a:pt x="5309" y="6100"/>
                    <a:pt x="5130" y="6279"/>
                    <a:pt x="4926" y="6279"/>
                  </a:cubicBezTo>
                  <a:lnTo>
                    <a:pt x="1889" y="6279"/>
                  </a:lnTo>
                  <a:cubicBezTo>
                    <a:pt x="1685" y="6279"/>
                    <a:pt x="1519" y="6100"/>
                    <a:pt x="1519" y="5896"/>
                  </a:cubicBezTo>
                  <a:lnTo>
                    <a:pt x="1519" y="3867"/>
                  </a:lnTo>
                  <a:cubicBezTo>
                    <a:pt x="1519" y="3663"/>
                    <a:pt x="1685" y="3484"/>
                    <a:pt x="1889" y="3484"/>
                  </a:cubicBezTo>
                  <a:close/>
                  <a:moveTo>
                    <a:pt x="2654" y="7031"/>
                  </a:moveTo>
                  <a:cubicBezTo>
                    <a:pt x="3152" y="7031"/>
                    <a:pt x="3152" y="7797"/>
                    <a:pt x="2654" y="7797"/>
                  </a:cubicBezTo>
                  <a:lnTo>
                    <a:pt x="1889" y="7797"/>
                  </a:lnTo>
                  <a:cubicBezTo>
                    <a:pt x="1391" y="7797"/>
                    <a:pt x="1391" y="7031"/>
                    <a:pt x="1889" y="7031"/>
                  </a:cubicBezTo>
                  <a:close/>
                  <a:moveTo>
                    <a:pt x="4926" y="7031"/>
                  </a:moveTo>
                  <a:cubicBezTo>
                    <a:pt x="5436" y="7031"/>
                    <a:pt x="5436" y="7797"/>
                    <a:pt x="4926" y="7797"/>
                  </a:cubicBezTo>
                  <a:lnTo>
                    <a:pt x="4160" y="7797"/>
                  </a:lnTo>
                  <a:cubicBezTo>
                    <a:pt x="3662" y="7797"/>
                    <a:pt x="3662" y="7031"/>
                    <a:pt x="4160" y="7031"/>
                  </a:cubicBezTo>
                  <a:close/>
                  <a:moveTo>
                    <a:pt x="881" y="0"/>
                  </a:moveTo>
                  <a:cubicBezTo>
                    <a:pt x="345" y="204"/>
                    <a:pt x="0" y="728"/>
                    <a:pt x="0" y="1302"/>
                  </a:cubicBezTo>
                  <a:lnTo>
                    <a:pt x="0" y="8792"/>
                  </a:lnTo>
                  <a:lnTo>
                    <a:pt x="6827" y="8792"/>
                  </a:lnTo>
                  <a:lnTo>
                    <a:pt x="6827" y="1302"/>
                  </a:lnTo>
                  <a:cubicBezTo>
                    <a:pt x="6814" y="728"/>
                    <a:pt x="6470" y="204"/>
                    <a:pt x="5934" y="0"/>
                  </a:cubicBezTo>
                  <a:cubicBezTo>
                    <a:pt x="5870" y="1353"/>
                    <a:pt x="4760" y="2412"/>
                    <a:pt x="3407" y="2412"/>
                  </a:cubicBezTo>
                  <a:cubicBezTo>
                    <a:pt x="2055" y="2412"/>
                    <a:pt x="944" y="1353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642275" y="3740500"/>
              <a:ext cx="57125" cy="31600"/>
            </a:xfrm>
            <a:custGeom>
              <a:avLst/>
              <a:gdLst/>
              <a:ahLst/>
              <a:cxnLst/>
              <a:rect l="l" t="t" r="r" b="b"/>
              <a:pathLst>
                <a:path w="2285" h="1264" extrusionOk="0">
                  <a:moveTo>
                    <a:pt x="1" y="1"/>
                  </a:moveTo>
                  <a:lnTo>
                    <a:pt x="1" y="1264"/>
                  </a:lnTo>
                  <a:lnTo>
                    <a:pt x="2285" y="1264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3D Printing for Medical Purposes Breakthrough by Slidesgo">
  <a:themeElements>
    <a:clrScheme name="Simple Light">
      <a:dk1>
        <a:srgbClr val="CCE5F0"/>
      </a:dk1>
      <a:lt1>
        <a:srgbClr val="FFFFFF"/>
      </a:lt1>
      <a:dk2>
        <a:srgbClr val="5091A8"/>
      </a:dk2>
      <a:lt2>
        <a:srgbClr val="62B6CB"/>
      </a:lt2>
      <a:accent1>
        <a:srgbClr val="1B4965"/>
      </a:accent1>
      <a:accent2>
        <a:srgbClr val="5FA8D3"/>
      </a:accent2>
      <a:accent3>
        <a:srgbClr val="071F2E"/>
      </a:accent3>
      <a:accent4>
        <a:srgbClr val="FFFFFF"/>
      </a:accent4>
      <a:accent5>
        <a:srgbClr val="FFFFFF"/>
      </a:accent5>
      <a:accent6>
        <a:srgbClr val="FFFFFF"/>
      </a:accent6>
      <a:hlink>
        <a:srgbClr val="5B5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IBM Plex Sans Medium</vt:lpstr>
      <vt:lpstr>IBM Plex Sans SemiBold</vt:lpstr>
      <vt:lpstr>IBM Plex Sans</vt:lpstr>
      <vt:lpstr>3D Printing for Medical Purposes Breakthrough by Slidesgo</vt:lpstr>
      <vt:lpstr>Building DW - Global_superstore </vt:lpstr>
      <vt:lpstr>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DW - Global_superstore </dc:title>
  <cp:lastModifiedBy>Thanh Thảo Chu</cp:lastModifiedBy>
  <cp:revision>1</cp:revision>
  <dcterms:modified xsi:type="dcterms:W3CDTF">2023-01-02T04:21:43Z</dcterms:modified>
</cp:coreProperties>
</file>