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5"/>
  </p:notesMasterIdLst>
  <p:handoutMasterIdLst>
    <p:handoutMasterId r:id="rId21"/>
  </p:handoutMasterIdLst>
  <p:sldIdLst>
    <p:sldId id="264" r:id="rId3"/>
    <p:sldId id="3195" r:id="rId4"/>
    <p:sldId id="3194" r:id="rId6"/>
    <p:sldId id="3211" r:id="rId7"/>
    <p:sldId id="3213" r:id="rId8"/>
    <p:sldId id="3196" r:id="rId9"/>
    <p:sldId id="3216" r:id="rId10"/>
    <p:sldId id="3217" r:id="rId11"/>
    <p:sldId id="3221" r:id="rId12"/>
    <p:sldId id="3224" r:id="rId13"/>
    <p:sldId id="3225" r:id="rId14"/>
    <p:sldId id="3226" r:id="rId15"/>
    <p:sldId id="3227" r:id="rId16"/>
    <p:sldId id="3228" r:id="rId17"/>
    <p:sldId id="3229" r:id="rId18"/>
    <p:sldId id="3197" r:id="rId19"/>
    <p:sldId id="3199" r:id="rId20"/>
  </p:sldIdLst>
  <p:sldSz cx="12858750" cy="7232650"/>
  <p:notesSz cx="6858000" cy="9144000"/>
  <p:embeddedFontLst>
    <p:embeddedFont>
      <p:font typeface="SimSun" panose="02010600030101010101" pitchFamily="2" charset="-122"/>
      <p:regular r:id="rId25"/>
    </p:embeddedFon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Calibri Light" panose="020F0302020204030204" charset="0"/>
      <p:regular r:id="rId34"/>
      <p:italic r:id="rId35"/>
    </p:embeddedFont>
  </p:embeddedFont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A3B8"/>
    <a:srgbClr val="FED9B9"/>
    <a:srgbClr val="288098"/>
    <a:srgbClr val="C3D3D3"/>
    <a:srgbClr val="186716"/>
    <a:srgbClr val="55A534"/>
    <a:srgbClr val="FFFFFF"/>
    <a:srgbClr val="501622"/>
    <a:srgbClr val="1686C2"/>
    <a:srgbClr val="C21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10" autoAdjust="0"/>
    <p:restoredTop sz="95317" autoAdjust="0"/>
  </p:normalViewPr>
  <p:slideViewPr>
    <p:cSldViewPr>
      <p:cViewPr>
        <p:scale>
          <a:sx n="66" d="100"/>
          <a:sy n="66" d="100"/>
        </p:scale>
        <p:origin x="2370" y="960"/>
      </p:cViewPr>
      <p:guideLst>
        <p:guide orient="horz" pos="328"/>
        <p:guide pos="4050"/>
        <p:guide pos="557"/>
        <p:guide orient="horz" pos="4154"/>
        <p:guide pos="7497"/>
        <p:guide pos="6908"/>
      </p:guideLst>
    </p:cSldViewPr>
  </p:slideViewPr>
  <p:outlineViewPr>
    <p:cViewPr>
      <p:scale>
        <a:sx n="100" d="100"/>
        <a:sy n="100" d="100"/>
      </p:scale>
      <p:origin x="0" y="-9972"/>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font" Target="fonts/font11.fntdata"/><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Arial" panose="020B0604020202020204" pitchFamily="34" charset="0"/>
              </a:defRPr>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ea typeface="Arial" panose="020B0604020202020204" pitchFamily="34" charset="0"/>
              </a:defRPr>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1pPr>
    <a:lvl2pPr marL="455930"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2pPr>
    <a:lvl3pPr marL="913130"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3pPr>
    <a:lvl4pPr marL="1370330"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4pPr>
    <a:lvl5pPr marL="1827530"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607344" y="1183677"/>
            <a:ext cx="9644063" cy="2518034"/>
          </a:xfrm>
        </p:spPr>
        <p:txBody>
          <a:bodyPr anchor="b"/>
          <a:lstStyle>
            <a:lvl1pPr algn="ctr">
              <a:defRPr sz="6330"/>
            </a:lvl1pPr>
          </a:lstStyle>
          <a:p>
            <a:r>
              <a:rPr lang="zh-CN" altLang="en-US"/>
              <a:t>单击此处编辑母版标题样式</a:t>
            </a:r>
            <a:endParaRPr lang="zh-CN" altLang="en-US"/>
          </a:p>
        </p:txBody>
      </p:sp>
      <p:sp>
        <p:nvSpPr>
          <p:cNvPr id="3" name="副标题 2"/>
          <p:cNvSpPr>
            <a:spLocks noGrp="1"/>
          </p:cNvSpPr>
          <p:nvPr>
            <p:ph type="subTitle" idx="1"/>
          </p:nvPr>
        </p:nvSpPr>
        <p:spPr>
          <a:xfrm>
            <a:off x="1607344" y="3798816"/>
            <a:ext cx="9644063" cy="1746216"/>
          </a:xfrm>
        </p:spPr>
        <p:txBody>
          <a:bodyPr/>
          <a:lstStyle>
            <a:lvl1pPr marL="0" indent="0" algn="ctr">
              <a:buNone/>
              <a:defRPr sz="2530"/>
            </a:lvl1pPr>
            <a:lvl2pPr marL="481965" indent="0" algn="ctr">
              <a:buNone/>
              <a:defRPr sz="2110"/>
            </a:lvl2pPr>
            <a:lvl3pPr marL="964565" indent="0" algn="ctr">
              <a:buNone/>
              <a:defRPr sz="1900"/>
            </a:lvl3pPr>
            <a:lvl4pPr marL="1446530" indent="0" algn="ctr">
              <a:buNone/>
              <a:defRPr sz="1685"/>
            </a:lvl4pPr>
            <a:lvl5pPr marL="1928495" indent="0" algn="ctr">
              <a:buNone/>
              <a:defRPr sz="1685"/>
            </a:lvl5pPr>
            <a:lvl6pPr marL="2411095" indent="0" algn="ctr">
              <a:buNone/>
              <a:defRPr sz="1685"/>
            </a:lvl6pPr>
            <a:lvl7pPr marL="2893060" indent="0" algn="ctr">
              <a:buNone/>
              <a:defRPr sz="1685"/>
            </a:lvl7pPr>
            <a:lvl8pPr marL="3375025" indent="0" algn="ctr">
              <a:buNone/>
              <a:defRPr sz="1685"/>
            </a:lvl8pPr>
            <a:lvl9pPr marL="3856990" indent="0" algn="ctr">
              <a:buNone/>
              <a:defRPr sz="1685"/>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1E303CA-A366-4AAE-B5F5-A264AC6BBB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620811-97D9-4C5A-9B6B-89C33CCB0B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ea typeface="Arial" panose="020B0604020202020204" pitchFamily="34" charset="0"/>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ea typeface="Arial" panose="020B0604020202020204" pitchFamily="34" charset="0"/>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ea typeface="Arial" panose="020B0604020202020204" pitchFamily="34" charset="0"/>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algn="l" defTabSz="963930" rtl="0" eaLnBrk="1" latinLnBrk="0" hangingPunct="1">
        <a:lnSpc>
          <a:spcPct val="90000"/>
        </a:lnSpc>
        <a:spcBef>
          <a:spcPct val="0"/>
        </a:spcBef>
        <a:buNone/>
        <a:defRPr sz="4640" kern="1200">
          <a:solidFill>
            <a:schemeClr val="tx1"/>
          </a:solidFill>
          <a:latin typeface="+mj-lt"/>
          <a:ea typeface="Arial" panose="020B0604020202020204" pitchFamily="34" charset="0"/>
          <a:cs typeface="+mj-cs"/>
        </a:defRPr>
      </a:lvl1pPr>
    </p:titleStyle>
    <p:bodyStyle>
      <a:lvl1pPr marL="241300" indent="-241300" algn="l" defTabSz="963930" rtl="0" eaLnBrk="1" latinLnBrk="0" hangingPunct="1">
        <a:lnSpc>
          <a:spcPct val="90000"/>
        </a:lnSpc>
        <a:spcBef>
          <a:spcPts val="1055"/>
        </a:spcBef>
        <a:buFont typeface="Arial" panose="020B0604020202020204" pitchFamily="34" charset="0"/>
        <a:buChar char="•"/>
        <a:defRPr sz="2955" kern="1200">
          <a:solidFill>
            <a:schemeClr val="tx1"/>
          </a:solidFill>
          <a:latin typeface="+mn-lt"/>
          <a:ea typeface="Arial" panose="020B0604020202020204" pitchFamily="34" charset="0"/>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Arial" panose="020B0604020202020204" pitchFamily="34" charset="0"/>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Arial" panose="020B0604020202020204" pitchFamily="34" charset="0"/>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Arial" panose="020B0604020202020204" pitchFamily="34" charset="0"/>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Arial" panose="020B0604020202020204" pitchFamily="34" charset="0"/>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3930" rtl="0" eaLnBrk="1" latinLnBrk="0" hangingPunct="1">
        <a:defRPr sz="1900" kern="1200">
          <a:solidFill>
            <a:schemeClr val="tx1"/>
          </a:solidFill>
          <a:latin typeface="+mn-lt"/>
          <a:ea typeface="+mn-ea"/>
          <a:cs typeface="+mn-cs"/>
        </a:defRPr>
      </a:lvl1pPr>
      <a:lvl2pPr marL="481965" algn="l" defTabSz="963930" rtl="0" eaLnBrk="1" latinLnBrk="0" hangingPunct="1">
        <a:defRPr sz="1900" kern="1200">
          <a:solidFill>
            <a:schemeClr val="tx1"/>
          </a:solidFill>
          <a:latin typeface="+mn-lt"/>
          <a:ea typeface="+mn-ea"/>
          <a:cs typeface="+mn-cs"/>
        </a:defRPr>
      </a:lvl2pPr>
      <a:lvl3pPr marL="964565" algn="l" defTabSz="963930" rtl="0" eaLnBrk="1" latinLnBrk="0" hangingPunct="1">
        <a:defRPr sz="1900" kern="1200">
          <a:solidFill>
            <a:schemeClr val="tx1"/>
          </a:solidFill>
          <a:latin typeface="+mn-lt"/>
          <a:ea typeface="+mn-ea"/>
          <a:cs typeface="+mn-cs"/>
        </a:defRPr>
      </a:lvl3pPr>
      <a:lvl4pPr marL="1446530" algn="l" defTabSz="963930" rtl="0" eaLnBrk="1" latinLnBrk="0" hangingPunct="1">
        <a:defRPr sz="1900" kern="1200">
          <a:solidFill>
            <a:schemeClr val="tx1"/>
          </a:solidFill>
          <a:latin typeface="+mn-lt"/>
          <a:ea typeface="+mn-ea"/>
          <a:cs typeface="+mn-cs"/>
        </a:defRPr>
      </a:lvl4pPr>
      <a:lvl5pPr marL="1928495" algn="l" defTabSz="963930" rtl="0" eaLnBrk="1" latinLnBrk="0" hangingPunct="1">
        <a:defRPr sz="1900" kern="1200">
          <a:solidFill>
            <a:schemeClr val="tx1"/>
          </a:solidFill>
          <a:latin typeface="+mn-lt"/>
          <a:ea typeface="+mn-ea"/>
          <a:cs typeface="+mn-cs"/>
        </a:defRPr>
      </a:lvl5pPr>
      <a:lvl6pPr marL="2411095" algn="l" defTabSz="963930" rtl="0" eaLnBrk="1" latinLnBrk="0" hangingPunct="1">
        <a:defRPr sz="1900" kern="1200">
          <a:solidFill>
            <a:schemeClr val="tx1"/>
          </a:solidFill>
          <a:latin typeface="+mn-lt"/>
          <a:ea typeface="+mn-ea"/>
          <a:cs typeface="+mn-cs"/>
        </a:defRPr>
      </a:lvl6pPr>
      <a:lvl7pPr marL="2893060" algn="l" defTabSz="963930" rtl="0" eaLnBrk="1" latinLnBrk="0" hangingPunct="1">
        <a:defRPr sz="1900" kern="1200">
          <a:solidFill>
            <a:schemeClr val="tx1"/>
          </a:solidFill>
          <a:latin typeface="+mn-lt"/>
          <a:ea typeface="+mn-ea"/>
          <a:cs typeface="+mn-cs"/>
        </a:defRPr>
      </a:lvl7pPr>
      <a:lvl8pPr marL="3375025" algn="l" defTabSz="963930" rtl="0" eaLnBrk="1" latinLnBrk="0" hangingPunct="1">
        <a:defRPr sz="1900" kern="1200">
          <a:solidFill>
            <a:schemeClr val="tx1"/>
          </a:solidFill>
          <a:latin typeface="+mn-lt"/>
          <a:ea typeface="+mn-ea"/>
          <a:cs typeface="+mn-cs"/>
        </a:defRPr>
      </a:lvl8pPr>
      <a:lvl9pPr marL="3856990" algn="l" defTabSz="96393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3" y="0"/>
            <a:ext cx="12858044" cy="7232650"/>
          </a:xfrm>
          <a:prstGeom prst="rect">
            <a:avLst/>
          </a:prstGeom>
        </p:spPr>
      </p:pic>
      <p:sp>
        <p:nvSpPr>
          <p:cNvPr id="9" name="文本框 8"/>
          <p:cNvSpPr txBox="1"/>
          <p:nvPr/>
        </p:nvSpPr>
        <p:spPr>
          <a:xfrm>
            <a:off x="1726565" y="2784872"/>
            <a:ext cx="7152005" cy="1106805"/>
          </a:xfrm>
          <a:prstGeom prst="rect">
            <a:avLst/>
          </a:prstGeom>
          <a:noFill/>
          <a:effectLst>
            <a:outerShdw blurRad="50800" dist="50800" dir="5400000" sx="1000" sy="1000" algn="ctr" rotWithShape="0">
              <a:srgbClr val="2B7D1E"/>
            </a:outerShdw>
          </a:effectLst>
        </p:spPr>
        <p:txBody>
          <a:bodyPr wrap="none" rtlCol="0">
            <a:spAutoFit/>
          </a:bodyPr>
          <a:lstStyle/>
          <a:p>
            <a:r>
              <a:rPr lang="en-US" altLang="zh-CN" sz="6600" b="1" dirty="0">
                <a:solidFill>
                  <a:srgbClr val="288098"/>
                </a:solidFill>
                <a:latin typeface="Arial" panose="020B0604020202020204" pitchFamily="34" charset="0"/>
                <a:ea typeface="Arial" panose="020B0604020202020204" pitchFamily="34" charset="0"/>
              </a:rPr>
              <a:t>APP ĐẶT PHÒNG</a:t>
            </a:r>
            <a:endParaRPr lang="en-US" altLang="zh-CN" sz="6600" b="1" dirty="0">
              <a:solidFill>
                <a:srgbClr val="288098"/>
              </a:solidFill>
              <a:latin typeface="Arial" panose="020B0604020202020204" pitchFamily="34" charset="0"/>
              <a:ea typeface="Arial" panose="020B0604020202020204" pitchFamily="34" charset="0"/>
            </a:endParaRPr>
          </a:p>
        </p:txBody>
      </p:sp>
      <p:sp>
        <p:nvSpPr>
          <p:cNvPr id="10" name="矩形 9"/>
          <p:cNvSpPr/>
          <p:nvPr/>
        </p:nvSpPr>
        <p:spPr>
          <a:xfrm>
            <a:off x="7079615" y="4420235"/>
            <a:ext cx="3699510" cy="922020"/>
          </a:xfrm>
          <a:prstGeom prst="rect">
            <a:avLst/>
          </a:prstGeom>
        </p:spPr>
        <p:txBody>
          <a:bodyPr wrap="square">
            <a:spAutoFit/>
          </a:bodyPr>
          <a:lstStyle/>
          <a:p>
            <a:pPr algn="l">
              <a:lnSpc>
                <a:spcPct val="150000"/>
              </a:lnSpc>
            </a:pPr>
            <a:r>
              <a:rPr lang="en-US" altLang="zh-CN" sz="1800" b="1" dirty="0">
                <a:solidFill>
                  <a:schemeClr val="tx1"/>
                </a:solidFill>
                <a:ea typeface="Arial" panose="020B0604020202020204" pitchFamily="34" charset="0"/>
              </a:rPr>
              <a:t>Nguyễn Tấn Thạo-2001200514</a:t>
            </a:r>
            <a:endParaRPr lang="en-US" altLang="zh-CN" sz="1800" b="1" dirty="0">
              <a:solidFill>
                <a:schemeClr val="tx1"/>
              </a:solidFill>
              <a:ea typeface="Arial" panose="020B0604020202020204" pitchFamily="34" charset="0"/>
            </a:endParaRPr>
          </a:p>
          <a:p>
            <a:pPr algn="l">
              <a:lnSpc>
                <a:spcPct val="150000"/>
              </a:lnSpc>
            </a:pPr>
            <a:r>
              <a:rPr lang="en-US" altLang="zh-CN" sz="1800" b="1" dirty="0">
                <a:solidFill>
                  <a:schemeClr val="tx1"/>
                </a:solidFill>
                <a:ea typeface="Arial" panose="020B0604020202020204" pitchFamily="34" charset="0"/>
              </a:rPr>
              <a:t>Nguyễn Ngọc Niên-2001207260</a:t>
            </a:r>
            <a:endParaRPr lang="en-US" altLang="zh-CN" sz="1800" b="1" dirty="0">
              <a:solidFill>
                <a:schemeClr val="tx1"/>
              </a:solidFill>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z4280915539391_00bf067fbcc5956d0408ef186592eb68"/>
          <p:cNvPicPr>
            <a:picLocks noChangeAspect="1"/>
          </p:cNvPicPr>
          <p:nvPr/>
        </p:nvPicPr>
        <p:blipFill>
          <a:blip r:embed="rId1"/>
          <a:stretch>
            <a:fillRect/>
          </a:stretch>
        </p:blipFill>
        <p:spPr>
          <a:xfrm>
            <a:off x="0" y="335280"/>
            <a:ext cx="12858750" cy="6561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z4280915543888_e867bda5e852ce84b4520920bb542894"/>
          <p:cNvPicPr>
            <a:picLocks noChangeAspect="1"/>
          </p:cNvPicPr>
          <p:nvPr/>
        </p:nvPicPr>
        <p:blipFill>
          <a:blip r:embed="rId1"/>
          <a:stretch>
            <a:fillRect/>
          </a:stretch>
        </p:blipFill>
        <p:spPr>
          <a:xfrm>
            <a:off x="0" y="348615"/>
            <a:ext cx="12858750" cy="6535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z4280915544237_08d9a13a533a1725d8ca0b8675261a19"/>
          <p:cNvPicPr>
            <a:picLocks noChangeAspect="1"/>
          </p:cNvPicPr>
          <p:nvPr/>
        </p:nvPicPr>
        <p:blipFill>
          <a:blip r:embed="rId1"/>
          <a:stretch>
            <a:fillRect/>
          </a:stretch>
        </p:blipFill>
        <p:spPr>
          <a:xfrm>
            <a:off x="0" y="199390"/>
            <a:ext cx="12858750" cy="68338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2707005" y="888365"/>
            <a:ext cx="7444740" cy="5455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2234565" y="495935"/>
            <a:ext cx="8389620" cy="6240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173605" y="1345565"/>
            <a:ext cx="8511540" cy="4541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9" name="文本框 8"/>
          <p:cNvSpPr txBox="1"/>
          <p:nvPr/>
        </p:nvSpPr>
        <p:spPr>
          <a:xfrm>
            <a:off x="5867362" y="2148289"/>
            <a:ext cx="1124026" cy="1107996"/>
          </a:xfrm>
          <a:prstGeom prst="rect">
            <a:avLst/>
          </a:prstGeom>
          <a:noFill/>
        </p:spPr>
        <p:txBody>
          <a:bodyPr wrap="none">
            <a:spAutoFit/>
            <a:scene3d>
              <a:camera prst="orthographicFront"/>
              <a:lightRig rig="threePt" dir="t"/>
            </a:scene3d>
            <a:sp3d contourW="12700"/>
          </a:bodyPr>
          <a:lstStyle/>
          <a:p>
            <a:pPr algn="r">
              <a:defRPr/>
            </a:pPr>
            <a:r>
              <a:rPr lang="en-US" altLang="zh-CN" sz="6600" dirty="0">
                <a:solidFill>
                  <a:srgbClr val="288098"/>
                </a:solidFill>
                <a:latin typeface="Century Gothic" panose="020B0502020202020204" pitchFamily="34" charset="0"/>
                <a:ea typeface="Arial" panose="020B0604020202020204" pitchFamily="34" charset="0"/>
              </a:rPr>
              <a:t>03</a:t>
            </a:r>
            <a:endParaRPr lang="zh-CN" altLang="en-US" sz="6600" dirty="0">
              <a:solidFill>
                <a:srgbClr val="288098"/>
              </a:solidFill>
              <a:latin typeface="Century Gothic" panose="020B0502020202020204" pitchFamily="34" charset="0"/>
              <a:ea typeface="Arial" panose="020B0604020202020204" pitchFamily="34" charset="0"/>
            </a:endParaRPr>
          </a:p>
        </p:txBody>
      </p:sp>
      <p:sp>
        <p:nvSpPr>
          <p:cNvPr id="10" name="文本框 9"/>
          <p:cNvSpPr txBox="1"/>
          <p:nvPr/>
        </p:nvSpPr>
        <p:spPr>
          <a:xfrm>
            <a:off x="5133559" y="3400554"/>
            <a:ext cx="2807970" cy="706755"/>
          </a:xfrm>
          <a:prstGeom prst="rect">
            <a:avLst/>
          </a:prstGeom>
          <a:noFill/>
        </p:spPr>
        <p:txBody>
          <a:bodyPr wrap="none">
            <a:spAutoFit/>
            <a:scene3d>
              <a:camera prst="orthographicFront"/>
              <a:lightRig rig="threePt" dir="t"/>
            </a:scene3d>
            <a:sp3d contourW="12700"/>
          </a:bodyPr>
          <a:lstStyle/>
          <a:p>
            <a:pPr>
              <a:defRPr/>
            </a:pPr>
            <a:r>
              <a:rPr lang="en-US" altLang="zh-CN" sz="4000" dirty="0">
                <a:solidFill>
                  <a:srgbClr val="494849"/>
                </a:solidFill>
                <a:latin typeface="Arial" panose="020B0604020202020204" pitchFamily="34" charset="0"/>
                <a:ea typeface="Arial" panose="020B0604020202020204" pitchFamily="34" charset="0"/>
              </a:rPr>
              <a:t>GIAO DIỆN</a:t>
            </a:r>
            <a:endParaRPr lang="en-US" altLang="zh-CN" sz="40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3" y="0"/>
            <a:ext cx="12858044" cy="7232650"/>
          </a:xfrm>
          <a:prstGeom prst="rect">
            <a:avLst/>
          </a:prstGeom>
        </p:spPr>
      </p:pic>
      <p:sp>
        <p:nvSpPr>
          <p:cNvPr id="9" name="文本框 8"/>
          <p:cNvSpPr txBox="1"/>
          <p:nvPr/>
        </p:nvSpPr>
        <p:spPr>
          <a:xfrm>
            <a:off x="4274503" y="2608213"/>
            <a:ext cx="4601845" cy="1162050"/>
          </a:xfrm>
          <a:prstGeom prst="rect">
            <a:avLst/>
          </a:prstGeom>
          <a:noFill/>
          <a:effectLst>
            <a:outerShdw blurRad="50800" dist="50800" dir="5400000" sx="1000" sy="1000" algn="ctr" rotWithShape="0">
              <a:srgbClr val="2B7D1E"/>
            </a:outerShdw>
          </a:effectLst>
        </p:spPr>
        <p:txBody>
          <a:bodyPr wrap="none" rtlCol="0">
            <a:spAutoFit/>
          </a:bodyPr>
          <a:lstStyle/>
          <a:p>
            <a:r>
              <a:rPr lang="en-US" altLang="zh-CN" sz="6960" b="1" dirty="0">
                <a:solidFill>
                  <a:srgbClr val="288098"/>
                </a:solidFill>
                <a:latin typeface="Arial" panose="020B0604020202020204" pitchFamily="34" charset="0"/>
                <a:ea typeface="Arial" panose="020B0604020202020204" pitchFamily="34" charset="0"/>
              </a:rPr>
              <a:t>Thank you</a:t>
            </a:r>
            <a:endParaRPr lang="en-US" altLang="zh-CN" sz="6960" b="1" dirty="0">
              <a:solidFill>
                <a:srgbClr val="288098"/>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7" name="文本框 6"/>
          <p:cNvSpPr txBox="1"/>
          <p:nvPr/>
        </p:nvSpPr>
        <p:spPr>
          <a:xfrm>
            <a:off x="4522788" y="1212531"/>
            <a:ext cx="3813175" cy="1106805"/>
          </a:xfrm>
          <a:prstGeom prst="rect">
            <a:avLst/>
          </a:prstGeom>
          <a:noFill/>
        </p:spPr>
        <p:txBody>
          <a:bodyPr wrap="none" rtlCol="0">
            <a:spAutoFit/>
          </a:bodyPr>
          <a:lstStyle/>
          <a:p>
            <a:pPr algn="ctr"/>
            <a:r>
              <a:rPr lang="en-US" altLang="zh-CN" sz="6600" b="1" dirty="0">
                <a:solidFill>
                  <a:srgbClr val="288098"/>
                </a:solidFill>
                <a:latin typeface="Arial" panose="020B0604020202020204" pitchFamily="34" charset="0"/>
                <a:ea typeface="Arial" panose="020B0604020202020204" pitchFamily="34" charset="0"/>
              </a:rPr>
              <a:t>Nội dung</a:t>
            </a:r>
            <a:endParaRPr lang="en-US" altLang="zh-CN" sz="6600" b="1" dirty="0">
              <a:solidFill>
                <a:srgbClr val="288098"/>
              </a:solidFill>
              <a:latin typeface="Arial" panose="020B0604020202020204" pitchFamily="34" charset="0"/>
              <a:ea typeface="Arial" panose="020B0604020202020204" pitchFamily="34" charset="0"/>
            </a:endParaRPr>
          </a:p>
        </p:txBody>
      </p:sp>
      <p:grpSp>
        <p:nvGrpSpPr>
          <p:cNvPr id="2" name="组合 1"/>
          <p:cNvGrpSpPr/>
          <p:nvPr/>
        </p:nvGrpSpPr>
        <p:grpSpPr>
          <a:xfrm>
            <a:off x="2190465" y="2824237"/>
            <a:ext cx="8404017" cy="2410584"/>
            <a:chOff x="2128018" y="2933933"/>
            <a:chExt cx="8404017" cy="2410584"/>
          </a:xfrm>
        </p:grpSpPr>
        <p:sp>
          <p:nvSpPr>
            <p:cNvPr id="9" name="文本框 8"/>
            <p:cNvSpPr txBox="1"/>
            <p:nvPr/>
          </p:nvSpPr>
          <p:spPr>
            <a:xfrm>
              <a:off x="2128018" y="2933933"/>
              <a:ext cx="752129" cy="707886"/>
            </a:xfrm>
            <a:prstGeom prst="rect">
              <a:avLst/>
            </a:prstGeom>
            <a:noFill/>
          </p:spPr>
          <p:txBody>
            <a:bodyPr wrap="none">
              <a:spAutoFit/>
              <a:scene3d>
                <a:camera prst="orthographicFront"/>
                <a:lightRig rig="threePt" dir="t"/>
              </a:scene3d>
              <a:sp3d contourW="12700"/>
            </a:bodyPr>
            <a:lstStyle/>
            <a:p>
              <a:pPr algn="r">
                <a:defRPr/>
              </a:pPr>
              <a:r>
                <a:rPr lang="en-US" altLang="zh-CN" sz="4000" dirty="0">
                  <a:solidFill>
                    <a:srgbClr val="494849"/>
                  </a:solidFill>
                  <a:latin typeface="Century Gothic" panose="020B0502020202020204" pitchFamily="34" charset="0"/>
                  <a:ea typeface="Arial" panose="020B0604020202020204" pitchFamily="34" charset="0"/>
                </a:rPr>
                <a:t>01</a:t>
              </a:r>
              <a:endParaRPr lang="zh-CN" altLang="en-US" sz="4000" dirty="0">
                <a:solidFill>
                  <a:srgbClr val="494849"/>
                </a:solidFill>
                <a:latin typeface="Century Gothic" panose="020B0502020202020204" pitchFamily="34" charset="0"/>
                <a:ea typeface="Arial" panose="020B0604020202020204" pitchFamily="34" charset="0"/>
              </a:endParaRPr>
            </a:p>
          </p:txBody>
        </p:sp>
        <p:sp>
          <p:nvSpPr>
            <p:cNvPr id="10" name="文本框 9"/>
            <p:cNvSpPr txBox="1"/>
            <p:nvPr/>
          </p:nvSpPr>
          <p:spPr>
            <a:xfrm>
              <a:off x="2831699" y="2988760"/>
              <a:ext cx="4075430" cy="398780"/>
            </a:xfrm>
            <a:prstGeom prst="rect">
              <a:avLst/>
            </a:prstGeom>
            <a:noFill/>
          </p:spPr>
          <p:txBody>
            <a:bodyPr wrap="none">
              <a:spAutoFit/>
              <a:scene3d>
                <a:camera prst="orthographicFront"/>
                <a:lightRig rig="threePt" dir="t"/>
              </a:scene3d>
              <a:sp3d contourW="12700"/>
            </a:bodyPr>
            <a:lstStyle/>
            <a:p>
              <a:pPr algn="l">
                <a:defRPr/>
              </a:pPr>
              <a:r>
                <a:rPr lang="en-US" altLang="zh-CN" sz="2000" dirty="0">
                  <a:solidFill>
                    <a:srgbClr val="494849"/>
                  </a:solidFill>
                  <a:latin typeface="Arial" panose="020B0604020202020204" pitchFamily="34" charset="0"/>
                  <a:ea typeface="Arial" panose="020B0604020202020204" pitchFamily="34" charset="0"/>
                </a:rPr>
                <a:t>M</a:t>
              </a:r>
              <a:r>
                <a:rPr lang="zh-CN" altLang="en-US" sz="2000" dirty="0">
                  <a:solidFill>
                    <a:srgbClr val="494849"/>
                  </a:solidFill>
                  <a:latin typeface="Arial" panose="020B0604020202020204" pitchFamily="34" charset="0"/>
                  <a:ea typeface="Arial" panose="020B0604020202020204" pitchFamily="34" charset="0"/>
                </a:rPr>
                <a:t>ục tiêu ý nghĩa thực tế của đề tài</a:t>
              </a:r>
              <a:endParaRPr lang="zh-CN" altLang="en-US" sz="2000" dirty="0">
                <a:solidFill>
                  <a:srgbClr val="494849"/>
                </a:solidFill>
                <a:latin typeface="Arial" panose="020B0604020202020204" pitchFamily="34" charset="0"/>
                <a:ea typeface="Arial" panose="020B0604020202020204" pitchFamily="34" charset="0"/>
              </a:endParaRPr>
            </a:p>
          </p:txBody>
        </p:sp>
        <p:sp>
          <p:nvSpPr>
            <p:cNvPr id="14" name="文本框 13"/>
            <p:cNvSpPr txBox="1"/>
            <p:nvPr/>
          </p:nvSpPr>
          <p:spPr>
            <a:xfrm>
              <a:off x="8135545" y="2988759"/>
              <a:ext cx="2396490" cy="398780"/>
            </a:xfrm>
            <a:prstGeom prst="rect">
              <a:avLst/>
            </a:prstGeom>
            <a:noFill/>
          </p:spPr>
          <p:txBody>
            <a:bodyPr wrap="none">
              <a:spAutoFit/>
              <a:scene3d>
                <a:camera prst="orthographicFront"/>
                <a:lightRig rig="threePt" dir="t"/>
              </a:scene3d>
              <a:sp3d contourW="12700"/>
            </a:bodyPr>
            <a:lstStyle/>
            <a:p>
              <a:pPr algn="l">
                <a:defRPr/>
              </a:pPr>
              <a:r>
                <a:rPr lang="en-US" altLang="zh-CN" sz="2000" dirty="0">
                  <a:solidFill>
                    <a:srgbClr val="494849"/>
                  </a:solidFill>
                  <a:latin typeface="Arial" panose="020B0604020202020204" pitchFamily="34" charset="0"/>
                  <a:ea typeface="Arial" panose="020B0604020202020204" pitchFamily="34" charset="0"/>
                </a:rPr>
                <a:t>Q</a:t>
              </a:r>
              <a:r>
                <a:rPr lang="zh-CN" altLang="en-US" sz="2000" dirty="0">
                  <a:solidFill>
                    <a:srgbClr val="494849"/>
                  </a:solidFill>
                  <a:latin typeface="Arial" panose="020B0604020202020204" pitchFamily="34" charset="0"/>
                  <a:ea typeface="Arial" panose="020B0604020202020204" pitchFamily="34" charset="0"/>
                </a:rPr>
                <a:t>ui trình nghiệp vụ</a:t>
              </a:r>
              <a:r>
                <a:rPr lang="en-US" altLang="zh-CN" sz="2000" dirty="0">
                  <a:solidFill>
                    <a:srgbClr val="494849"/>
                  </a:solidFill>
                  <a:latin typeface="Arial" panose="020B0604020202020204" pitchFamily="34" charset="0"/>
                  <a:ea typeface="Arial" panose="020B0604020202020204" pitchFamily="34" charset="0"/>
                </a:rPr>
                <a:t>.</a:t>
              </a:r>
              <a:endParaRPr lang="en-US" altLang="zh-CN" sz="2000" dirty="0">
                <a:solidFill>
                  <a:srgbClr val="494849"/>
                </a:solidFill>
                <a:latin typeface="Arial" panose="020B0604020202020204" pitchFamily="34" charset="0"/>
                <a:ea typeface="Arial" panose="020B0604020202020204" pitchFamily="34" charset="0"/>
              </a:endParaRPr>
            </a:p>
          </p:txBody>
        </p:sp>
        <p:sp>
          <p:nvSpPr>
            <p:cNvPr id="15" name="文本框 14"/>
            <p:cNvSpPr txBox="1"/>
            <p:nvPr/>
          </p:nvSpPr>
          <p:spPr>
            <a:xfrm>
              <a:off x="7424054" y="2933933"/>
              <a:ext cx="752129" cy="707886"/>
            </a:xfrm>
            <a:prstGeom prst="rect">
              <a:avLst/>
            </a:prstGeom>
            <a:noFill/>
          </p:spPr>
          <p:txBody>
            <a:bodyPr wrap="none">
              <a:spAutoFit/>
              <a:scene3d>
                <a:camera prst="orthographicFront"/>
                <a:lightRig rig="threePt" dir="t"/>
              </a:scene3d>
              <a:sp3d contourW="12700"/>
            </a:bodyPr>
            <a:lstStyle/>
            <a:p>
              <a:pPr algn="r">
                <a:defRPr/>
              </a:pPr>
              <a:r>
                <a:rPr lang="en-US" altLang="zh-CN" sz="4000" dirty="0">
                  <a:solidFill>
                    <a:srgbClr val="494849"/>
                  </a:solidFill>
                  <a:latin typeface="Century Gothic" panose="020B0502020202020204" pitchFamily="34" charset="0"/>
                  <a:ea typeface="Arial" panose="020B0604020202020204" pitchFamily="34" charset="0"/>
                </a:rPr>
                <a:t>02</a:t>
              </a:r>
              <a:endParaRPr lang="zh-CN" altLang="en-US" sz="4000" dirty="0">
                <a:solidFill>
                  <a:srgbClr val="494849"/>
                </a:solidFill>
                <a:latin typeface="Century Gothic" panose="020B0502020202020204" pitchFamily="34" charset="0"/>
                <a:ea typeface="Arial" panose="020B0604020202020204" pitchFamily="34" charset="0"/>
              </a:endParaRPr>
            </a:p>
          </p:txBody>
        </p:sp>
        <p:sp>
          <p:nvSpPr>
            <p:cNvPr id="17" name="文本框 16"/>
            <p:cNvSpPr txBox="1"/>
            <p:nvPr/>
          </p:nvSpPr>
          <p:spPr>
            <a:xfrm>
              <a:off x="2850985" y="4664125"/>
              <a:ext cx="1339215" cy="398780"/>
            </a:xfrm>
            <a:prstGeom prst="rect">
              <a:avLst/>
            </a:prstGeom>
            <a:noFill/>
          </p:spPr>
          <p:txBody>
            <a:bodyPr wrap="none">
              <a:spAutoFit/>
              <a:scene3d>
                <a:camera prst="orthographicFront"/>
                <a:lightRig rig="threePt" dir="t"/>
              </a:scene3d>
              <a:sp3d contourW="12700"/>
            </a:bodyPr>
            <a:lstStyle/>
            <a:p>
              <a:pPr algn="l">
                <a:defRPr/>
              </a:pPr>
              <a:r>
                <a:rPr lang="en-US" altLang="zh-CN" sz="2000" dirty="0">
                  <a:solidFill>
                    <a:srgbClr val="494849"/>
                  </a:solidFill>
                  <a:latin typeface="Arial" panose="020B0604020202020204" pitchFamily="34" charset="0"/>
                  <a:ea typeface="Arial" panose="020B0604020202020204" pitchFamily="34" charset="0"/>
                </a:rPr>
                <a:t>G</a:t>
              </a:r>
              <a:r>
                <a:rPr lang="zh-CN" altLang="en-US" sz="2000" dirty="0">
                  <a:solidFill>
                    <a:srgbClr val="494849"/>
                  </a:solidFill>
                  <a:latin typeface="Arial" panose="020B0604020202020204" pitchFamily="34" charset="0"/>
                  <a:ea typeface="Arial" panose="020B0604020202020204" pitchFamily="34" charset="0"/>
                </a:rPr>
                <a:t>iao diện</a:t>
              </a:r>
              <a:r>
                <a:rPr lang="en-US" altLang="zh-CN" sz="2000" dirty="0">
                  <a:solidFill>
                    <a:srgbClr val="494849"/>
                  </a:solidFill>
                  <a:latin typeface="Arial" panose="020B0604020202020204" pitchFamily="34" charset="0"/>
                  <a:ea typeface="Arial" panose="020B0604020202020204" pitchFamily="34" charset="0"/>
                </a:rPr>
                <a:t>.</a:t>
              </a:r>
              <a:endParaRPr lang="en-US" altLang="zh-CN" sz="2000" dirty="0">
                <a:solidFill>
                  <a:srgbClr val="494849"/>
                </a:solidFill>
                <a:latin typeface="Arial" panose="020B0604020202020204" pitchFamily="34" charset="0"/>
                <a:ea typeface="Arial" panose="020B0604020202020204" pitchFamily="34" charset="0"/>
              </a:endParaRPr>
            </a:p>
          </p:txBody>
        </p:sp>
        <p:sp>
          <p:nvSpPr>
            <p:cNvPr id="18" name="文本框 17"/>
            <p:cNvSpPr txBox="1"/>
            <p:nvPr/>
          </p:nvSpPr>
          <p:spPr>
            <a:xfrm>
              <a:off x="2128019" y="4636631"/>
              <a:ext cx="752129" cy="707886"/>
            </a:xfrm>
            <a:prstGeom prst="rect">
              <a:avLst/>
            </a:prstGeom>
            <a:noFill/>
          </p:spPr>
          <p:txBody>
            <a:bodyPr wrap="none">
              <a:spAutoFit/>
              <a:scene3d>
                <a:camera prst="orthographicFront"/>
                <a:lightRig rig="threePt" dir="t"/>
              </a:scene3d>
              <a:sp3d contourW="12700"/>
            </a:bodyPr>
            <a:lstStyle/>
            <a:p>
              <a:pPr algn="r">
                <a:defRPr/>
              </a:pPr>
              <a:r>
                <a:rPr lang="en-US" altLang="zh-CN" sz="4000" dirty="0">
                  <a:solidFill>
                    <a:srgbClr val="494849"/>
                  </a:solidFill>
                  <a:latin typeface="Century Gothic" panose="020B0502020202020204" pitchFamily="34" charset="0"/>
                  <a:ea typeface="Arial" panose="020B0604020202020204" pitchFamily="34" charset="0"/>
                </a:rPr>
                <a:t>03</a:t>
              </a:r>
              <a:endParaRPr lang="zh-CN" altLang="en-US" sz="4000" dirty="0">
                <a:solidFill>
                  <a:srgbClr val="494849"/>
                </a:solidFill>
                <a:latin typeface="Century Gothic" panose="020B0502020202020204" pitchFamily="34" charset="0"/>
                <a:ea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9" name="文本框 8"/>
          <p:cNvSpPr txBox="1"/>
          <p:nvPr/>
        </p:nvSpPr>
        <p:spPr>
          <a:xfrm>
            <a:off x="5867362" y="2148289"/>
            <a:ext cx="1124026" cy="1107996"/>
          </a:xfrm>
          <a:prstGeom prst="rect">
            <a:avLst/>
          </a:prstGeom>
          <a:noFill/>
        </p:spPr>
        <p:txBody>
          <a:bodyPr wrap="none">
            <a:spAutoFit/>
            <a:scene3d>
              <a:camera prst="orthographicFront"/>
              <a:lightRig rig="threePt" dir="t"/>
            </a:scene3d>
            <a:sp3d contourW="12700"/>
          </a:bodyPr>
          <a:lstStyle/>
          <a:p>
            <a:pPr algn="r">
              <a:defRPr/>
            </a:pPr>
            <a:r>
              <a:rPr lang="en-US" altLang="zh-CN" sz="6600" dirty="0">
                <a:solidFill>
                  <a:srgbClr val="288098"/>
                </a:solidFill>
                <a:latin typeface="Century Gothic" panose="020B0502020202020204" pitchFamily="34" charset="0"/>
                <a:ea typeface="Arial" panose="020B0604020202020204" pitchFamily="34" charset="0"/>
              </a:rPr>
              <a:t>01</a:t>
            </a:r>
            <a:endParaRPr lang="zh-CN" altLang="en-US" sz="6600" dirty="0">
              <a:solidFill>
                <a:srgbClr val="288098"/>
              </a:solidFill>
              <a:latin typeface="Century Gothic" panose="020B0502020202020204" pitchFamily="34" charset="0"/>
              <a:ea typeface="Arial" panose="020B0604020202020204" pitchFamily="34" charset="0"/>
            </a:endParaRPr>
          </a:p>
        </p:txBody>
      </p:sp>
      <p:sp>
        <p:nvSpPr>
          <p:cNvPr id="10" name="文本框 9"/>
          <p:cNvSpPr txBox="1"/>
          <p:nvPr/>
        </p:nvSpPr>
        <p:spPr>
          <a:xfrm>
            <a:off x="1605499" y="3472309"/>
            <a:ext cx="10175875" cy="706755"/>
          </a:xfrm>
          <a:prstGeom prst="rect">
            <a:avLst/>
          </a:prstGeom>
          <a:noFill/>
        </p:spPr>
        <p:txBody>
          <a:bodyPr wrap="none">
            <a:spAutoFit/>
            <a:scene3d>
              <a:camera prst="orthographicFront"/>
              <a:lightRig rig="threePt" dir="t"/>
            </a:scene3d>
            <a:sp3d contourW="12700"/>
          </a:bodyPr>
          <a:lstStyle/>
          <a:p>
            <a:pPr>
              <a:defRPr/>
            </a:pPr>
            <a:r>
              <a:rPr lang="en-US" altLang="zh-CN" sz="4000" dirty="0">
                <a:solidFill>
                  <a:srgbClr val="494849"/>
                </a:solidFill>
                <a:latin typeface="Arial" panose="020B0604020202020204" pitchFamily="34" charset="0"/>
                <a:ea typeface="Arial" panose="020B0604020202020204" pitchFamily="34" charset="0"/>
              </a:rPr>
              <a:t>MỤC TIÊU Ý NGHĨA THỰC TẾ CỦA ĐỀ TÀI</a:t>
            </a:r>
            <a:endParaRPr lang="en-US" altLang="zh-CN" sz="40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9373" y="-128270"/>
            <a:ext cx="12858397" cy="7232650"/>
          </a:xfrm>
          <a:prstGeom prst="rect">
            <a:avLst/>
          </a:prstGeom>
        </p:spPr>
      </p:pic>
      <p:sp>
        <p:nvSpPr>
          <p:cNvPr id="10" name="文本框 9"/>
          <p:cNvSpPr txBox="1"/>
          <p:nvPr/>
        </p:nvSpPr>
        <p:spPr>
          <a:xfrm>
            <a:off x="243205" y="425450"/>
            <a:ext cx="10221595" cy="3107690"/>
          </a:xfrm>
          <a:prstGeom prst="rect">
            <a:avLst/>
          </a:prstGeom>
          <a:noFill/>
        </p:spPr>
        <p:txBody>
          <a:bodyPr wrap="square">
            <a:spAutoFit/>
            <a:scene3d>
              <a:camera prst="orthographicFront"/>
              <a:lightRig rig="threePt" dir="t"/>
            </a:scene3d>
            <a:sp3d contourW="12700"/>
          </a:bodyPr>
          <a:p>
            <a:pPr>
              <a:defRPr/>
            </a:pPr>
            <a:r>
              <a:rPr lang="en-US" altLang="zh-CN" sz="2800" dirty="0">
                <a:solidFill>
                  <a:srgbClr val="494849"/>
                </a:solidFill>
                <a:latin typeface="Arial" panose="020B0604020202020204" pitchFamily="34" charset="0"/>
                <a:ea typeface="Arial" panose="020B0604020202020204" pitchFamily="34" charset="0"/>
              </a:rPr>
              <a:t>-Mục tiêu của đề tài "app đặt phòng khách sạn" là cung cấp một giải pháp tiện lợi và nhanh chóng cho khách hàng khi muốn đặt phòng tại các khách sạn. App sẽ giúp người dùng tiết kiệm thời gian và công sức khi không cần phải tìm kiếm thông tin khách sạn trên các trang web khác nhau và liên lạc trực tiếp đến khách sạn để đặt phòng.</a:t>
            </a:r>
            <a:endParaRPr lang="en-US" altLang="zh-CN" sz="2800" dirty="0">
              <a:solidFill>
                <a:srgbClr val="494849"/>
              </a:solidFill>
              <a:latin typeface="Arial" panose="020B0604020202020204" pitchFamily="34" charset="0"/>
              <a:ea typeface="Arial" panose="020B0604020202020204" pitchFamily="34" charset="0"/>
            </a:endParaRPr>
          </a:p>
          <a:p>
            <a:pPr>
              <a:defRPr/>
            </a:pPr>
            <a:endParaRPr lang="en-US" altLang="zh-CN"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51718" y="-344170"/>
            <a:ext cx="12858397" cy="7232650"/>
          </a:xfrm>
          <a:prstGeom prst="rect">
            <a:avLst/>
          </a:prstGeom>
        </p:spPr>
      </p:pic>
      <p:sp>
        <p:nvSpPr>
          <p:cNvPr id="10" name="文本框 9"/>
          <p:cNvSpPr txBox="1"/>
          <p:nvPr/>
        </p:nvSpPr>
        <p:spPr>
          <a:xfrm rot="10800000" flipV="1">
            <a:off x="596900" y="303530"/>
            <a:ext cx="10182860" cy="3538220"/>
          </a:xfrm>
          <a:prstGeom prst="rect">
            <a:avLst/>
          </a:prstGeom>
          <a:noFill/>
        </p:spPr>
        <p:txBody>
          <a:bodyPr wrap="square">
            <a:spAutoFit/>
            <a:scene3d>
              <a:camera prst="orthographicFront"/>
              <a:lightRig rig="threePt" dir="t"/>
            </a:scene3d>
            <a:sp3d contourW="12700"/>
          </a:bodyPr>
          <a:lstStyle/>
          <a:p>
            <a:pPr algn="l">
              <a:defRPr/>
            </a:pPr>
            <a:r>
              <a:rPr lang="en-US" altLang="zh-CN" sz="2800" dirty="0">
                <a:solidFill>
                  <a:srgbClr val="494849"/>
                </a:solidFill>
                <a:latin typeface="Arial" panose="020B0604020202020204" pitchFamily="34" charset="0"/>
                <a:ea typeface="Arial" panose="020B0604020202020204" pitchFamily="34" charset="0"/>
              </a:rPr>
              <a:t>-Ý nghĩa thực tế của đề tài này là giúp đỡ khách hàng tiếp cận một phương tiện đặt phòng khách sạn nhanh chóng và thuận tiện hơn. Nó cũng giúp cho các khách sạn có được kênh tiếp cận khách hàng hiệu quả hơn. Bên cạnh đó, app đặt phòng khách sạn còn có thể cung cấp thông tin về các dịch vụ khách sạn, giá cả và các chương trình khuyến mãi khác để giúp cho người dùng có thể lựa chọn được sự lựa chọn phù hợp với nhu cầu của mình.</a:t>
            </a:r>
            <a:endParaRPr lang="en-US" altLang="zh-CN"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9" name="文本框 8"/>
          <p:cNvSpPr txBox="1"/>
          <p:nvPr/>
        </p:nvSpPr>
        <p:spPr>
          <a:xfrm>
            <a:off x="5867362" y="2148289"/>
            <a:ext cx="1124026" cy="1107996"/>
          </a:xfrm>
          <a:prstGeom prst="rect">
            <a:avLst/>
          </a:prstGeom>
          <a:noFill/>
        </p:spPr>
        <p:txBody>
          <a:bodyPr wrap="none">
            <a:spAutoFit/>
            <a:scene3d>
              <a:camera prst="orthographicFront"/>
              <a:lightRig rig="threePt" dir="t"/>
            </a:scene3d>
            <a:sp3d contourW="12700"/>
          </a:bodyPr>
          <a:lstStyle/>
          <a:p>
            <a:pPr algn="r">
              <a:defRPr/>
            </a:pPr>
            <a:r>
              <a:rPr lang="en-US" altLang="zh-CN" sz="6600" dirty="0">
                <a:solidFill>
                  <a:srgbClr val="288098"/>
                </a:solidFill>
                <a:latin typeface="Century Gothic" panose="020B0502020202020204" pitchFamily="34" charset="0"/>
                <a:ea typeface="Arial" panose="020B0604020202020204" pitchFamily="34" charset="0"/>
              </a:rPr>
              <a:t>02</a:t>
            </a:r>
            <a:endParaRPr lang="zh-CN" altLang="en-US" sz="6600" dirty="0">
              <a:solidFill>
                <a:srgbClr val="288098"/>
              </a:solidFill>
              <a:latin typeface="Century Gothic" panose="020B0502020202020204" pitchFamily="34" charset="0"/>
              <a:ea typeface="Arial" panose="020B0604020202020204" pitchFamily="34" charset="0"/>
            </a:endParaRPr>
          </a:p>
        </p:txBody>
      </p:sp>
      <p:sp>
        <p:nvSpPr>
          <p:cNvPr id="10" name="文本框 9"/>
          <p:cNvSpPr txBox="1"/>
          <p:nvPr/>
        </p:nvSpPr>
        <p:spPr>
          <a:xfrm>
            <a:off x="4285199" y="3472309"/>
            <a:ext cx="4615815" cy="706755"/>
          </a:xfrm>
          <a:prstGeom prst="rect">
            <a:avLst/>
          </a:prstGeom>
          <a:noFill/>
        </p:spPr>
        <p:txBody>
          <a:bodyPr wrap="none">
            <a:spAutoFit/>
            <a:scene3d>
              <a:camera prst="orthographicFront"/>
              <a:lightRig rig="threePt" dir="t"/>
            </a:scene3d>
            <a:sp3d contourW="12700"/>
          </a:bodyPr>
          <a:lstStyle/>
          <a:p>
            <a:pPr algn="l">
              <a:defRPr/>
            </a:pPr>
            <a:r>
              <a:rPr lang="en-US" altLang="zh-CN" sz="4000" dirty="0">
                <a:solidFill>
                  <a:srgbClr val="494849"/>
                </a:solidFill>
                <a:latin typeface="Arial" panose="020B0604020202020204" pitchFamily="34" charset="0"/>
                <a:ea typeface="Arial" panose="020B0604020202020204" pitchFamily="34" charset="0"/>
                <a:sym typeface="+mn-ea"/>
              </a:rPr>
              <a:t>Q</a:t>
            </a:r>
            <a:r>
              <a:rPr lang="zh-CN" altLang="en-US" sz="4000" dirty="0">
                <a:solidFill>
                  <a:srgbClr val="494849"/>
                </a:solidFill>
                <a:latin typeface="Arial" panose="020B0604020202020204" pitchFamily="34" charset="0"/>
                <a:ea typeface="Arial" panose="020B0604020202020204" pitchFamily="34" charset="0"/>
                <a:sym typeface="+mn-ea"/>
              </a:rPr>
              <a:t>ui trình nghiệp vụ</a:t>
            </a:r>
            <a:r>
              <a:rPr lang="en-US" altLang="zh-CN" sz="4000" dirty="0">
                <a:solidFill>
                  <a:srgbClr val="494849"/>
                </a:solidFill>
                <a:latin typeface="Arial" panose="020B0604020202020204" pitchFamily="34" charset="0"/>
                <a:ea typeface="Arial" panose="020B0604020202020204" pitchFamily="34" charset="0"/>
                <a:sym typeface="+mn-ea"/>
              </a:rPr>
              <a:t>.</a:t>
            </a:r>
            <a:endParaRPr lang="zh-CN" altLang="en-US" sz="40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10" name="文本框 9"/>
          <p:cNvSpPr txBox="1"/>
          <p:nvPr/>
        </p:nvSpPr>
        <p:spPr>
          <a:xfrm>
            <a:off x="695325" y="1072515"/>
            <a:ext cx="11085830" cy="3969385"/>
          </a:xfrm>
          <a:prstGeom prst="rect">
            <a:avLst/>
          </a:prstGeom>
          <a:noFill/>
        </p:spPr>
        <p:txBody>
          <a:bodyPr wrap="square">
            <a:spAutoFit/>
            <a:scene3d>
              <a:camera prst="orthographicFront"/>
              <a:lightRig rig="threePt" dir="t"/>
            </a:scene3d>
            <a:sp3d contourW="12700"/>
          </a:bodyPr>
          <a:lstStyle/>
          <a:p>
            <a:pPr>
              <a:defRPr/>
            </a:pPr>
            <a:r>
              <a:rPr lang="en-US" altLang="zh-CN" sz="2800" dirty="0">
                <a:solidFill>
                  <a:srgbClr val="494849"/>
                </a:solidFill>
                <a:latin typeface="Arial" panose="020B0604020202020204" pitchFamily="34" charset="0"/>
                <a:ea typeface="Arial" panose="020B0604020202020204" pitchFamily="34" charset="0"/>
              </a:rPr>
              <a:t>Sau đây là mô tả nghiệp vụ của app đặt phòng khách sạn:</a:t>
            </a:r>
            <a:endParaRPr lang="en-US" altLang="zh-CN" sz="2800" dirty="0">
              <a:solidFill>
                <a:srgbClr val="494849"/>
              </a:solidFill>
              <a:latin typeface="Arial" panose="020B0604020202020204" pitchFamily="34" charset="0"/>
              <a:ea typeface="Arial" panose="020B0604020202020204" pitchFamily="34" charset="0"/>
            </a:endParaRPr>
          </a:p>
          <a:p>
            <a:pPr>
              <a:defRPr/>
            </a:pPr>
            <a:endParaRPr lang="en-US" altLang="zh-CN" sz="2800" dirty="0">
              <a:solidFill>
                <a:srgbClr val="494849"/>
              </a:solidFill>
              <a:latin typeface="Arial" panose="020B0604020202020204" pitchFamily="34" charset="0"/>
              <a:ea typeface="Arial" panose="020B0604020202020204" pitchFamily="34" charset="0"/>
            </a:endParaRPr>
          </a:p>
          <a:p>
            <a:pPr>
              <a:defRPr/>
            </a:pPr>
            <a:r>
              <a:rPr lang="en-US" altLang="zh-CN" sz="2800" dirty="0">
                <a:solidFill>
                  <a:srgbClr val="494849"/>
                </a:solidFill>
                <a:latin typeface="Arial" panose="020B0604020202020204" pitchFamily="34" charset="0"/>
                <a:ea typeface="Arial" panose="020B0604020202020204" pitchFamily="34" charset="0"/>
              </a:rPr>
              <a:t>-Tìm kiếm : Khách hàng có thể tìm kiếm khách sạn theo địa điểm, giá cả,số người . Danh sách khách sạn sẽ hiển thị kèm theo ảnh, thông tin chi tiết và mức giá.</a:t>
            </a:r>
            <a:endParaRPr lang="en-US" altLang="zh-CN" sz="2800" dirty="0">
              <a:solidFill>
                <a:srgbClr val="494849"/>
              </a:solidFill>
              <a:latin typeface="Arial" panose="020B0604020202020204" pitchFamily="34" charset="0"/>
              <a:ea typeface="Arial" panose="020B0604020202020204" pitchFamily="34" charset="0"/>
            </a:endParaRPr>
          </a:p>
          <a:p>
            <a:pPr>
              <a:defRPr/>
            </a:pPr>
            <a:r>
              <a:rPr lang="en-US" altLang="zh-CN" sz="2800" dirty="0">
                <a:solidFill>
                  <a:srgbClr val="494849"/>
                </a:solidFill>
                <a:latin typeface="Arial" panose="020B0604020202020204" pitchFamily="34" charset="0"/>
                <a:ea typeface="Arial" panose="020B0604020202020204" pitchFamily="34" charset="0"/>
              </a:rPr>
              <a:t>-Đặt phòng: Sau khi đã tìm thấy khách sạn phù hợp, khách hàng sẽ chọn ngày nhận phòng, và trả phòng. Khách hàng cần nhập thông tin cá nhân nếu chưa đăng kí tài khoản và xác nhận để hoàn tất đặt phòng.</a:t>
            </a:r>
            <a:endParaRPr lang="en-US" altLang="zh-CN"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10" name="文本框 9"/>
          <p:cNvSpPr txBox="1"/>
          <p:nvPr/>
        </p:nvSpPr>
        <p:spPr>
          <a:xfrm>
            <a:off x="668655" y="855980"/>
            <a:ext cx="10386060" cy="4399915"/>
          </a:xfrm>
          <a:prstGeom prst="rect">
            <a:avLst/>
          </a:prstGeom>
          <a:noFill/>
        </p:spPr>
        <p:txBody>
          <a:bodyPr wrap="square">
            <a:spAutoFit/>
            <a:scene3d>
              <a:camera prst="orthographicFront"/>
              <a:lightRig rig="threePt" dir="t"/>
            </a:scene3d>
            <a:sp3d contourW="12700"/>
          </a:bodyPr>
          <a:lstStyle/>
          <a:p>
            <a:pPr>
              <a:defRPr/>
            </a:pPr>
            <a:r>
              <a:rPr lang="en-US" altLang="zh-CN" sz="2800" dirty="0">
                <a:solidFill>
                  <a:srgbClr val="494849"/>
                </a:solidFill>
                <a:latin typeface="Arial" panose="020B0604020202020204" pitchFamily="34" charset="0"/>
                <a:ea typeface="Arial" panose="020B0604020202020204" pitchFamily="34" charset="0"/>
              </a:rPr>
              <a:t>-Xem thông tin đặt phòng: Khách hàng có thể xem lại thông tin chi tiết về đặt phòng như ngày lưu trú, loại phòng và mức giá. Nếu cần thiết, có thể huỷ đặt phòng trước ngày nhận phòng 1 ngày nhưng nếu qua thời gian đó khách hàng sẽ mất tiền cọc.</a:t>
            </a:r>
            <a:endParaRPr lang="en-US" altLang="zh-CN" sz="2800" dirty="0">
              <a:solidFill>
                <a:srgbClr val="494849"/>
              </a:solidFill>
              <a:latin typeface="Arial" panose="020B0604020202020204" pitchFamily="34" charset="0"/>
              <a:ea typeface="Arial" panose="020B0604020202020204" pitchFamily="34" charset="0"/>
            </a:endParaRPr>
          </a:p>
          <a:p>
            <a:pPr>
              <a:defRPr/>
            </a:pPr>
            <a:r>
              <a:rPr lang="en-US" altLang="zh-CN" sz="2800" dirty="0">
                <a:solidFill>
                  <a:srgbClr val="494849"/>
                </a:solidFill>
                <a:latin typeface="Arial" panose="020B0604020202020204" pitchFamily="34" charset="0"/>
                <a:ea typeface="Arial" panose="020B0604020202020204" pitchFamily="34" charset="0"/>
              </a:rPr>
              <a:t>-Nhận đơn đặt phòng: Sau khi hoàn tất đặt phòng, khách hàng sẽ nhận được mã đặt phòng qua email hoặc tin nhắn SMS. Mã này cần được đưa tới khách sạn để nhận phòng.</a:t>
            </a:r>
            <a:endParaRPr lang="en-US" altLang="zh-CN" sz="2800" dirty="0">
              <a:solidFill>
                <a:srgbClr val="494849"/>
              </a:solidFill>
              <a:latin typeface="Arial" panose="020B0604020202020204" pitchFamily="34" charset="0"/>
              <a:ea typeface="Arial" panose="020B0604020202020204" pitchFamily="34" charset="0"/>
            </a:endParaRPr>
          </a:p>
          <a:p>
            <a:pPr>
              <a:defRPr/>
            </a:pPr>
            <a:r>
              <a:rPr lang="en-US" altLang="zh-CN" sz="2800" dirty="0">
                <a:solidFill>
                  <a:srgbClr val="494849"/>
                </a:solidFill>
                <a:latin typeface="Arial" panose="020B0604020202020204" pitchFamily="34" charset="0"/>
                <a:ea typeface="Arial" panose="020B0604020202020204" pitchFamily="34" charset="0"/>
              </a:rPr>
              <a:t>-Đánh giá khách sạn: Sau khi trải nghiệm lưu trú tại khách sạn, khách hàng có thể đánh giá và viết nhận xét về khách sạn đó để giúp những khách hàng khác có được lựa chọn phù hợp hơn.</a:t>
            </a:r>
            <a:endParaRPr lang="en-US" altLang="zh-CN"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10" name="文本框 9"/>
          <p:cNvSpPr txBox="1"/>
          <p:nvPr/>
        </p:nvSpPr>
        <p:spPr>
          <a:xfrm>
            <a:off x="668655" y="855980"/>
            <a:ext cx="10386060" cy="1383665"/>
          </a:xfrm>
          <a:prstGeom prst="rect">
            <a:avLst/>
          </a:prstGeom>
          <a:noFill/>
        </p:spPr>
        <p:txBody>
          <a:bodyPr wrap="square">
            <a:spAutoFit/>
            <a:scene3d>
              <a:camera prst="orthographicFront"/>
              <a:lightRig rig="threePt" dir="t"/>
            </a:scene3d>
            <a:sp3d contourW="12700"/>
          </a:bodyPr>
          <a:p>
            <a:pPr>
              <a:defRPr/>
            </a:pPr>
            <a:r>
              <a:rPr lang="en-US" altLang="zh-CN" sz="2800" dirty="0">
                <a:solidFill>
                  <a:srgbClr val="494849"/>
                </a:solidFill>
                <a:latin typeface="Arial" panose="020B0604020202020204" pitchFamily="34" charset="0"/>
                <a:ea typeface="Arial" panose="020B0604020202020204" pitchFamily="34" charset="0"/>
              </a:rPr>
              <a:t>#Admin</a:t>
            </a:r>
            <a:endParaRPr lang="en-US" altLang="zh-CN" sz="2800" dirty="0">
              <a:solidFill>
                <a:srgbClr val="494849"/>
              </a:solidFill>
              <a:latin typeface="Arial" panose="020B0604020202020204" pitchFamily="34" charset="0"/>
              <a:ea typeface="Arial" panose="020B0604020202020204" pitchFamily="34" charset="0"/>
            </a:endParaRPr>
          </a:p>
          <a:p>
            <a:pPr>
              <a:defRPr/>
            </a:pPr>
            <a:r>
              <a:rPr lang="en-US" altLang="zh-CN" sz="2800" dirty="0">
                <a:solidFill>
                  <a:srgbClr val="494849"/>
                </a:solidFill>
                <a:latin typeface="Arial" panose="020B0604020202020204" pitchFamily="34" charset="0"/>
                <a:ea typeface="Arial" panose="020B0604020202020204" pitchFamily="34" charset="0"/>
              </a:rPr>
              <a:t>-Có thể xem tất cả dữ liệu được lưu trữ.</a:t>
            </a:r>
            <a:endParaRPr lang="en-US" altLang="zh-CN" sz="2800" dirty="0">
              <a:solidFill>
                <a:srgbClr val="494849"/>
              </a:solidFill>
              <a:latin typeface="Arial" panose="020B0604020202020204" pitchFamily="34" charset="0"/>
              <a:ea typeface="Arial" panose="020B0604020202020204" pitchFamily="34" charset="0"/>
            </a:endParaRPr>
          </a:p>
          <a:p>
            <a:pPr>
              <a:defRPr/>
            </a:pPr>
            <a:r>
              <a:rPr lang="en-US" altLang="zh-CN" sz="2800" dirty="0">
                <a:solidFill>
                  <a:srgbClr val="494849"/>
                </a:solidFill>
                <a:latin typeface="Arial" panose="020B0604020202020204" pitchFamily="34" charset="0"/>
                <a:ea typeface="Arial" panose="020B0604020202020204" pitchFamily="34" charset="0"/>
              </a:rPr>
              <a:t>-Xem, xóa, sửa: khách sạn, loại phòng, phòng.</a:t>
            </a:r>
            <a:endParaRPr lang="en-US" altLang="zh-CN"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theme/theme1.xml><?xml version="1.0" encoding="utf-8"?>
<a:theme xmlns:a="http://schemas.openxmlformats.org/drawingml/2006/main" name="Office Theme">
  <a:themeElements>
    <a:clrScheme name="自定义 182">
      <a:dk1>
        <a:sysClr val="windowText" lastClr="000000"/>
      </a:dk1>
      <a:lt1>
        <a:sysClr val="window" lastClr="FFFFFF"/>
      </a:lt1>
      <a:dk2>
        <a:srgbClr val="44546A"/>
      </a:dk2>
      <a:lt2>
        <a:srgbClr val="E7E6E6"/>
      </a:lt2>
      <a:accent1>
        <a:srgbClr val="2B8303"/>
      </a:accent1>
      <a:accent2>
        <a:srgbClr val="96D624"/>
      </a:accent2>
      <a:accent3>
        <a:srgbClr val="2B8303"/>
      </a:accent3>
      <a:accent4>
        <a:srgbClr val="96D624"/>
      </a:accent4>
      <a:accent5>
        <a:srgbClr val="2B8303"/>
      </a:accent5>
      <a:accent6>
        <a:srgbClr val="96D624"/>
      </a:accent6>
      <a:hlink>
        <a:srgbClr val="2B8303"/>
      </a:hlink>
      <a:folHlink>
        <a:srgbClr val="96D624"/>
      </a:folHlink>
    </a:clrScheme>
    <a:fontScheme name="Office 主题">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2078</Words>
  <Application>WPS Presentation</Application>
  <PresentationFormat>自定义</PresentationFormat>
  <Paragraphs>51</Paragraphs>
  <Slides>17</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Calibri</vt:lpstr>
      <vt:lpstr>Century Gothic</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bt505</dc:title>
  <dc:creator/>
  <cp:lastModifiedBy>Name</cp:lastModifiedBy>
  <cp:revision>9</cp:revision>
  <dcterms:created xsi:type="dcterms:W3CDTF">2016-12-29T13:10:00Z</dcterms:created>
  <dcterms:modified xsi:type="dcterms:W3CDTF">2023-05-26T20:08:51Z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1033-11.2.0.11537</vt:lpwstr>
  </property>
  <property fmtid="{D5CDD505-2E9C-101B-9397-08002B2CF9AE}" pid="4" name="ICV">
    <vt:lpwstr>4D017A9BE3634154AF7E129DBD5C8513</vt:lpwstr>
  </property>
</Properties>
</file>