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9" r:id="rId4"/>
    <p:sldId id="261" r:id="rId5"/>
    <p:sldId id="258"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D04F8276-D2BF-4D1D-BF73-F656BC419F56}">
          <p14:sldIdLst>
            <p14:sldId id="256"/>
          </p14:sldIdLst>
        </p14:section>
        <p14:section name="About us" id="{5354BF25-7B96-4A4D-8A27-9A9250F5F084}">
          <p14:sldIdLst>
            <p14:sldId id="257"/>
            <p14:sldId id="259"/>
            <p14:sldId id="261"/>
            <p14:sldId id="258"/>
            <p14:sldId id="260"/>
          </p14:sldIdLst>
        </p14:section>
        <p14:section name="Service Slide" id="{CCCECAD5-5F66-4A28-B081-773B5DCF4603}">
          <p14:sldIdLst>
            <p14:sldId id="262"/>
            <p14:sldId id="263"/>
          </p14:sldIdLst>
        </p14:section>
        <p14:section name="Team Slide" id="{D0CAB6A8-5125-47AD-B9E2-3BE0D677EA71}">
          <p14:sldIdLst>
            <p14:sldId id="264"/>
            <p14:sldId id="265"/>
          </p14:sldIdLst>
        </p14:section>
        <p14:section name="Mockup Slide" id="{17E56325-542F-452A-9AB1-CBF1B8DE68EE}">
          <p14:sldIdLst>
            <p14:sldId id="266"/>
            <p14:sldId id="267"/>
            <p14:sldId id="268"/>
          </p14:sldIdLst>
        </p14:section>
        <p14:section name="Contact Slide" id="{4D735E58-D517-4977-9378-41950EA9024E}">
          <p14:sldIdLst>
            <p14:sldId id="269"/>
          </p14:sldIdLst>
        </p14:section>
        <p14:section name="End Slide" id="{EB4E49AA-186E-4C81-B03A-0414C8A2D28A}">
          <p14:sldIdLst>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8F36"/>
    <a:srgbClr val="131E35"/>
    <a:srgbClr val="D0A9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93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19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ersegi Panjang 1">
            <a:extLst>
              <a:ext uri="{FF2B5EF4-FFF2-40B4-BE49-F238E27FC236}">
                <a16:creationId xmlns:a16="http://schemas.microsoft.com/office/drawing/2014/main" id="{E03E711B-4531-F314-83E6-96D63B67463C}"/>
              </a:ext>
            </a:extLst>
          </p:cNvPr>
          <p:cNvSpPr/>
          <p:nvPr userDrawn="1"/>
        </p:nvSpPr>
        <p:spPr>
          <a:xfrm>
            <a:off x="7528560" y="0"/>
            <a:ext cx="4663440" cy="5178539"/>
          </a:xfrm>
          <a:prstGeom prst="rect">
            <a:avLst/>
          </a:prstGeom>
          <a:solidFill>
            <a:srgbClr val="131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ampungan Gambar 10">
            <a:extLst>
              <a:ext uri="{FF2B5EF4-FFF2-40B4-BE49-F238E27FC236}">
                <a16:creationId xmlns:a16="http://schemas.microsoft.com/office/drawing/2014/main" id="{8C434692-8B5D-2ED9-E97A-9CEE215C7EEA}"/>
              </a:ext>
            </a:extLst>
          </p:cNvPr>
          <p:cNvSpPr>
            <a:spLocks noGrp="1"/>
          </p:cNvSpPr>
          <p:nvPr>
            <p:ph type="pic" sz="quarter" idx="18"/>
          </p:nvPr>
        </p:nvSpPr>
        <p:spPr>
          <a:xfrm>
            <a:off x="8717463" y="1679462"/>
            <a:ext cx="2704462" cy="3801007"/>
          </a:xfrm>
          <a:custGeom>
            <a:avLst/>
            <a:gdLst>
              <a:gd name="connsiteX0" fmla="*/ 0 w 2704462"/>
              <a:gd name="connsiteY0" fmla="*/ 0 h 3801007"/>
              <a:gd name="connsiteX1" fmla="*/ 2704462 w 2704462"/>
              <a:gd name="connsiteY1" fmla="*/ 0 h 3801007"/>
              <a:gd name="connsiteX2" fmla="*/ 2704462 w 2704462"/>
              <a:gd name="connsiteY2" fmla="*/ 3801007 h 3801007"/>
              <a:gd name="connsiteX3" fmla="*/ 0 w 2704462"/>
              <a:gd name="connsiteY3" fmla="*/ 3801007 h 3801007"/>
            </a:gdLst>
            <a:ahLst/>
            <a:cxnLst>
              <a:cxn ang="0">
                <a:pos x="connsiteX0" y="connsiteY0"/>
              </a:cxn>
              <a:cxn ang="0">
                <a:pos x="connsiteX1" y="connsiteY1"/>
              </a:cxn>
              <a:cxn ang="0">
                <a:pos x="connsiteX2" y="connsiteY2"/>
              </a:cxn>
              <a:cxn ang="0">
                <a:pos x="connsiteX3" y="connsiteY3"/>
              </a:cxn>
            </a:cxnLst>
            <a:rect l="l" t="t" r="r" b="b"/>
            <a:pathLst>
              <a:path w="2704462" h="3801007">
                <a:moveTo>
                  <a:pt x="0" y="0"/>
                </a:moveTo>
                <a:lnTo>
                  <a:pt x="2704462" y="0"/>
                </a:lnTo>
                <a:lnTo>
                  <a:pt x="2704462" y="3801007"/>
                </a:lnTo>
                <a:lnTo>
                  <a:pt x="0" y="3801007"/>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
        <p:nvSpPr>
          <p:cNvPr id="9" name="Tampungan Gambar 8">
            <a:extLst>
              <a:ext uri="{FF2B5EF4-FFF2-40B4-BE49-F238E27FC236}">
                <a16:creationId xmlns:a16="http://schemas.microsoft.com/office/drawing/2014/main" id="{1827AA5B-E776-0D08-830C-2269B2D23F31}"/>
              </a:ext>
            </a:extLst>
          </p:cNvPr>
          <p:cNvSpPr>
            <a:spLocks noGrp="1"/>
          </p:cNvSpPr>
          <p:nvPr>
            <p:ph type="pic" sz="quarter" idx="17"/>
          </p:nvPr>
        </p:nvSpPr>
        <p:spPr>
          <a:xfrm>
            <a:off x="5910903" y="3688295"/>
            <a:ext cx="2557362" cy="2186727"/>
          </a:xfrm>
          <a:custGeom>
            <a:avLst/>
            <a:gdLst>
              <a:gd name="connsiteX0" fmla="*/ 0 w 2557362"/>
              <a:gd name="connsiteY0" fmla="*/ 0 h 2186727"/>
              <a:gd name="connsiteX1" fmla="*/ 2557362 w 2557362"/>
              <a:gd name="connsiteY1" fmla="*/ 0 h 2186727"/>
              <a:gd name="connsiteX2" fmla="*/ 2557362 w 2557362"/>
              <a:gd name="connsiteY2" fmla="*/ 2186727 h 2186727"/>
              <a:gd name="connsiteX3" fmla="*/ 0 w 2557362"/>
              <a:gd name="connsiteY3" fmla="*/ 2186727 h 2186727"/>
            </a:gdLst>
            <a:ahLst/>
            <a:cxnLst>
              <a:cxn ang="0">
                <a:pos x="connsiteX0" y="connsiteY0"/>
              </a:cxn>
              <a:cxn ang="0">
                <a:pos x="connsiteX1" y="connsiteY1"/>
              </a:cxn>
              <a:cxn ang="0">
                <a:pos x="connsiteX2" y="connsiteY2"/>
              </a:cxn>
              <a:cxn ang="0">
                <a:pos x="connsiteX3" y="connsiteY3"/>
              </a:cxn>
            </a:cxnLst>
            <a:rect l="l" t="t" r="r" b="b"/>
            <a:pathLst>
              <a:path w="2557362" h="2186727">
                <a:moveTo>
                  <a:pt x="0" y="0"/>
                </a:moveTo>
                <a:lnTo>
                  <a:pt x="2557362" y="0"/>
                </a:lnTo>
                <a:lnTo>
                  <a:pt x="2557362" y="2186727"/>
                </a:lnTo>
                <a:lnTo>
                  <a:pt x="0" y="2186727"/>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
        <p:nvSpPr>
          <p:cNvPr id="7" name="Tampungan Gambar 6">
            <a:extLst>
              <a:ext uri="{FF2B5EF4-FFF2-40B4-BE49-F238E27FC236}">
                <a16:creationId xmlns:a16="http://schemas.microsoft.com/office/drawing/2014/main" id="{26D15C70-8EB3-177E-92AD-4F707DA6EE0F}"/>
              </a:ext>
            </a:extLst>
          </p:cNvPr>
          <p:cNvSpPr>
            <a:spLocks noGrp="1"/>
          </p:cNvSpPr>
          <p:nvPr>
            <p:ph type="pic" sz="quarter" idx="16"/>
          </p:nvPr>
        </p:nvSpPr>
        <p:spPr>
          <a:xfrm>
            <a:off x="6446511" y="989753"/>
            <a:ext cx="2021759" cy="2450906"/>
          </a:xfrm>
          <a:custGeom>
            <a:avLst/>
            <a:gdLst>
              <a:gd name="connsiteX0" fmla="*/ 0 w 2021759"/>
              <a:gd name="connsiteY0" fmla="*/ 0 h 2450906"/>
              <a:gd name="connsiteX1" fmla="*/ 2021759 w 2021759"/>
              <a:gd name="connsiteY1" fmla="*/ 0 h 2450906"/>
              <a:gd name="connsiteX2" fmla="*/ 2021759 w 2021759"/>
              <a:gd name="connsiteY2" fmla="*/ 2450906 h 2450906"/>
              <a:gd name="connsiteX3" fmla="*/ 0 w 2021759"/>
              <a:gd name="connsiteY3" fmla="*/ 2450906 h 2450906"/>
            </a:gdLst>
            <a:ahLst/>
            <a:cxnLst>
              <a:cxn ang="0">
                <a:pos x="connsiteX0" y="connsiteY0"/>
              </a:cxn>
              <a:cxn ang="0">
                <a:pos x="connsiteX1" y="connsiteY1"/>
              </a:cxn>
              <a:cxn ang="0">
                <a:pos x="connsiteX2" y="connsiteY2"/>
              </a:cxn>
              <a:cxn ang="0">
                <a:pos x="connsiteX3" y="connsiteY3"/>
              </a:cxn>
            </a:cxnLst>
            <a:rect l="l" t="t" r="r" b="b"/>
            <a:pathLst>
              <a:path w="2021759" h="2450906">
                <a:moveTo>
                  <a:pt x="0" y="0"/>
                </a:moveTo>
                <a:lnTo>
                  <a:pt x="2021759" y="0"/>
                </a:lnTo>
                <a:lnTo>
                  <a:pt x="2021759" y="2450906"/>
                </a:lnTo>
                <a:lnTo>
                  <a:pt x="0" y="2450906"/>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1962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Persegi Panjang 1">
            <a:extLst>
              <a:ext uri="{FF2B5EF4-FFF2-40B4-BE49-F238E27FC236}">
                <a16:creationId xmlns:a16="http://schemas.microsoft.com/office/drawing/2014/main" id="{B00D12FE-9A44-9D39-E154-7798DC70C1F2}"/>
              </a:ext>
            </a:extLst>
          </p:cNvPr>
          <p:cNvSpPr/>
          <p:nvPr userDrawn="1"/>
        </p:nvSpPr>
        <p:spPr>
          <a:xfrm>
            <a:off x="0" y="4592320"/>
            <a:ext cx="12192000" cy="2265680"/>
          </a:xfrm>
          <a:prstGeom prst="rect">
            <a:avLst/>
          </a:prstGeom>
          <a:solidFill>
            <a:srgbClr val="131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ampungan Gambar 13">
            <a:extLst>
              <a:ext uri="{FF2B5EF4-FFF2-40B4-BE49-F238E27FC236}">
                <a16:creationId xmlns:a16="http://schemas.microsoft.com/office/drawing/2014/main" id="{D3C2EF45-13A2-FAEB-16A0-C07CD1FB8966}"/>
              </a:ext>
            </a:extLst>
          </p:cNvPr>
          <p:cNvSpPr>
            <a:spLocks noGrp="1"/>
          </p:cNvSpPr>
          <p:nvPr>
            <p:ph type="pic" sz="quarter" idx="19"/>
          </p:nvPr>
        </p:nvSpPr>
        <p:spPr>
          <a:xfrm>
            <a:off x="9074874" y="2568299"/>
            <a:ext cx="2261902" cy="3011764"/>
          </a:xfrm>
          <a:custGeom>
            <a:avLst/>
            <a:gdLst>
              <a:gd name="connsiteX0" fmla="*/ 0 w 2261902"/>
              <a:gd name="connsiteY0" fmla="*/ 0 h 3011764"/>
              <a:gd name="connsiteX1" fmla="*/ 2261902 w 2261902"/>
              <a:gd name="connsiteY1" fmla="*/ 0 h 3011764"/>
              <a:gd name="connsiteX2" fmla="*/ 2261902 w 2261902"/>
              <a:gd name="connsiteY2" fmla="*/ 3011764 h 3011764"/>
              <a:gd name="connsiteX3" fmla="*/ 0 w 2261902"/>
              <a:gd name="connsiteY3" fmla="*/ 3011764 h 3011764"/>
            </a:gdLst>
            <a:ahLst/>
            <a:cxnLst>
              <a:cxn ang="0">
                <a:pos x="connsiteX0" y="connsiteY0"/>
              </a:cxn>
              <a:cxn ang="0">
                <a:pos x="connsiteX1" y="connsiteY1"/>
              </a:cxn>
              <a:cxn ang="0">
                <a:pos x="connsiteX2" y="connsiteY2"/>
              </a:cxn>
              <a:cxn ang="0">
                <a:pos x="connsiteX3" y="connsiteY3"/>
              </a:cxn>
            </a:cxnLst>
            <a:rect l="l" t="t" r="r" b="b"/>
            <a:pathLst>
              <a:path w="2261902" h="3011764">
                <a:moveTo>
                  <a:pt x="0" y="0"/>
                </a:moveTo>
                <a:lnTo>
                  <a:pt x="2261902" y="0"/>
                </a:lnTo>
                <a:lnTo>
                  <a:pt x="2261902" y="3011764"/>
                </a:lnTo>
                <a:lnTo>
                  <a:pt x="0" y="3011764"/>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
        <p:nvSpPr>
          <p:cNvPr id="12" name="Tampungan Gambar 11">
            <a:extLst>
              <a:ext uri="{FF2B5EF4-FFF2-40B4-BE49-F238E27FC236}">
                <a16:creationId xmlns:a16="http://schemas.microsoft.com/office/drawing/2014/main" id="{1324E4B2-72C4-1FCE-0E78-AD90F4477F3A}"/>
              </a:ext>
            </a:extLst>
          </p:cNvPr>
          <p:cNvSpPr>
            <a:spLocks noGrp="1"/>
          </p:cNvSpPr>
          <p:nvPr>
            <p:ph type="pic" sz="quarter" idx="18"/>
          </p:nvPr>
        </p:nvSpPr>
        <p:spPr>
          <a:xfrm>
            <a:off x="6334577" y="2568299"/>
            <a:ext cx="2263141" cy="2998312"/>
          </a:xfrm>
          <a:custGeom>
            <a:avLst/>
            <a:gdLst>
              <a:gd name="connsiteX0" fmla="*/ 0 w 2263141"/>
              <a:gd name="connsiteY0" fmla="*/ 0 h 2998312"/>
              <a:gd name="connsiteX1" fmla="*/ 2263141 w 2263141"/>
              <a:gd name="connsiteY1" fmla="*/ 0 h 2998312"/>
              <a:gd name="connsiteX2" fmla="*/ 2263141 w 2263141"/>
              <a:gd name="connsiteY2" fmla="*/ 2998312 h 2998312"/>
              <a:gd name="connsiteX3" fmla="*/ 0 w 2263141"/>
              <a:gd name="connsiteY3" fmla="*/ 2998312 h 2998312"/>
            </a:gdLst>
            <a:ahLst/>
            <a:cxnLst>
              <a:cxn ang="0">
                <a:pos x="connsiteX0" y="connsiteY0"/>
              </a:cxn>
              <a:cxn ang="0">
                <a:pos x="connsiteX1" y="connsiteY1"/>
              </a:cxn>
              <a:cxn ang="0">
                <a:pos x="connsiteX2" y="connsiteY2"/>
              </a:cxn>
              <a:cxn ang="0">
                <a:pos x="connsiteX3" y="connsiteY3"/>
              </a:cxn>
            </a:cxnLst>
            <a:rect l="l" t="t" r="r" b="b"/>
            <a:pathLst>
              <a:path w="2263141" h="2998312">
                <a:moveTo>
                  <a:pt x="0" y="0"/>
                </a:moveTo>
                <a:lnTo>
                  <a:pt x="2263141" y="0"/>
                </a:lnTo>
                <a:lnTo>
                  <a:pt x="2263141" y="2998312"/>
                </a:lnTo>
                <a:lnTo>
                  <a:pt x="0" y="2998312"/>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
        <p:nvSpPr>
          <p:cNvPr id="10" name="Tampungan Gambar 9">
            <a:extLst>
              <a:ext uri="{FF2B5EF4-FFF2-40B4-BE49-F238E27FC236}">
                <a16:creationId xmlns:a16="http://schemas.microsoft.com/office/drawing/2014/main" id="{91AF128A-B261-7B73-3441-2C164807C193}"/>
              </a:ext>
            </a:extLst>
          </p:cNvPr>
          <p:cNvSpPr>
            <a:spLocks noGrp="1"/>
          </p:cNvSpPr>
          <p:nvPr>
            <p:ph type="pic" sz="quarter" idx="17"/>
          </p:nvPr>
        </p:nvSpPr>
        <p:spPr>
          <a:xfrm>
            <a:off x="3668713" y="2568575"/>
            <a:ext cx="2246312" cy="2998788"/>
          </a:xfrm>
          <a:custGeom>
            <a:avLst/>
            <a:gdLst>
              <a:gd name="connsiteX0" fmla="*/ 0 w 2246312"/>
              <a:gd name="connsiteY0" fmla="*/ 0 h 2998788"/>
              <a:gd name="connsiteX1" fmla="*/ 2246312 w 2246312"/>
              <a:gd name="connsiteY1" fmla="*/ 0 h 2998788"/>
              <a:gd name="connsiteX2" fmla="*/ 2246312 w 2246312"/>
              <a:gd name="connsiteY2" fmla="*/ 2998788 h 2998788"/>
              <a:gd name="connsiteX3" fmla="*/ 0 w 2246312"/>
              <a:gd name="connsiteY3" fmla="*/ 2998788 h 2998788"/>
            </a:gdLst>
            <a:ahLst/>
            <a:cxnLst>
              <a:cxn ang="0">
                <a:pos x="connsiteX0" y="connsiteY0"/>
              </a:cxn>
              <a:cxn ang="0">
                <a:pos x="connsiteX1" y="connsiteY1"/>
              </a:cxn>
              <a:cxn ang="0">
                <a:pos x="connsiteX2" y="connsiteY2"/>
              </a:cxn>
              <a:cxn ang="0">
                <a:pos x="connsiteX3" y="connsiteY3"/>
              </a:cxn>
            </a:cxnLst>
            <a:rect l="l" t="t" r="r" b="b"/>
            <a:pathLst>
              <a:path w="2246312" h="2998788">
                <a:moveTo>
                  <a:pt x="0" y="0"/>
                </a:moveTo>
                <a:lnTo>
                  <a:pt x="2246312" y="0"/>
                </a:lnTo>
                <a:lnTo>
                  <a:pt x="2246312" y="2998788"/>
                </a:lnTo>
                <a:lnTo>
                  <a:pt x="0" y="2998788"/>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
        <p:nvSpPr>
          <p:cNvPr id="8" name="Tampungan Gambar 7">
            <a:extLst>
              <a:ext uri="{FF2B5EF4-FFF2-40B4-BE49-F238E27FC236}">
                <a16:creationId xmlns:a16="http://schemas.microsoft.com/office/drawing/2014/main" id="{C133F6E6-0AD9-0FB1-0661-41EE0E2FF64D}"/>
              </a:ext>
            </a:extLst>
          </p:cNvPr>
          <p:cNvSpPr>
            <a:spLocks noGrp="1"/>
          </p:cNvSpPr>
          <p:nvPr>
            <p:ph type="pic" sz="quarter" idx="16"/>
          </p:nvPr>
        </p:nvSpPr>
        <p:spPr>
          <a:xfrm>
            <a:off x="903288" y="2568575"/>
            <a:ext cx="2297112" cy="3011488"/>
          </a:xfrm>
          <a:custGeom>
            <a:avLst/>
            <a:gdLst>
              <a:gd name="connsiteX0" fmla="*/ 0 w 2297112"/>
              <a:gd name="connsiteY0" fmla="*/ 0 h 3011488"/>
              <a:gd name="connsiteX1" fmla="*/ 2297112 w 2297112"/>
              <a:gd name="connsiteY1" fmla="*/ 0 h 3011488"/>
              <a:gd name="connsiteX2" fmla="*/ 2297112 w 2297112"/>
              <a:gd name="connsiteY2" fmla="*/ 3011488 h 3011488"/>
              <a:gd name="connsiteX3" fmla="*/ 0 w 2297112"/>
              <a:gd name="connsiteY3" fmla="*/ 3011488 h 3011488"/>
            </a:gdLst>
            <a:ahLst/>
            <a:cxnLst>
              <a:cxn ang="0">
                <a:pos x="connsiteX0" y="connsiteY0"/>
              </a:cxn>
              <a:cxn ang="0">
                <a:pos x="connsiteX1" y="connsiteY1"/>
              </a:cxn>
              <a:cxn ang="0">
                <a:pos x="connsiteX2" y="connsiteY2"/>
              </a:cxn>
              <a:cxn ang="0">
                <a:pos x="connsiteX3" y="connsiteY3"/>
              </a:cxn>
            </a:cxnLst>
            <a:rect l="l" t="t" r="r" b="b"/>
            <a:pathLst>
              <a:path w="2297112" h="3011488">
                <a:moveTo>
                  <a:pt x="0" y="0"/>
                </a:moveTo>
                <a:lnTo>
                  <a:pt x="2297112" y="0"/>
                </a:lnTo>
                <a:lnTo>
                  <a:pt x="2297112" y="3011488"/>
                </a:lnTo>
                <a:lnTo>
                  <a:pt x="0" y="3011488"/>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1763198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bg>
      <p:bgPr>
        <a:solidFill>
          <a:srgbClr val="131E35"/>
        </a:solidFill>
        <a:effectLst/>
      </p:bgPr>
    </p:bg>
    <p:spTree>
      <p:nvGrpSpPr>
        <p:cNvPr id="1" name=""/>
        <p:cNvGrpSpPr/>
        <p:nvPr/>
      </p:nvGrpSpPr>
      <p:grpSpPr>
        <a:xfrm>
          <a:off x="0" y="0"/>
          <a:ext cx="0" cy="0"/>
          <a:chOff x="0" y="0"/>
          <a:chExt cx="0" cy="0"/>
        </a:xfrm>
      </p:grpSpPr>
      <p:sp>
        <p:nvSpPr>
          <p:cNvPr id="8" name="Tampungan Gambar 7">
            <a:extLst>
              <a:ext uri="{FF2B5EF4-FFF2-40B4-BE49-F238E27FC236}">
                <a16:creationId xmlns:a16="http://schemas.microsoft.com/office/drawing/2014/main" id="{67D427E8-8543-4A82-C9A9-35172136E72C}"/>
              </a:ext>
            </a:extLst>
          </p:cNvPr>
          <p:cNvSpPr>
            <a:spLocks noGrp="1"/>
          </p:cNvSpPr>
          <p:nvPr>
            <p:ph type="pic" sz="quarter" idx="17"/>
          </p:nvPr>
        </p:nvSpPr>
        <p:spPr>
          <a:xfrm>
            <a:off x="6271149" y="1995112"/>
            <a:ext cx="1810799" cy="3884117"/>
          </a:xfrm>
          <a:custGeom>
            <a:avLst/>
            <a:gdLst>
              <a:gd name="connsiteX0" fmla="*/ 195204 w 1810799"/>
              <a:gd name="connsiteY0" fmla="*/ 0 h 3884117"/>
              <a:gd name="connsiteX1" fmla="*/ 1615595 w 1810799"/>
              <a:gd name="connsiteY1" fmla="*/ 0 h 3884117"/>
              <a:gd name="connsiteX2" fmla="*/ 1810799 w 1810799"/>
              <a:gd name="connsiteY2" fmla="*/ 195204 h 3884117"/>
              <a:gd name="connsiteX3" fmla="*/ 1810799 w 1810799"/>
              <a:gd name="connsiteY3" fmla="*/ 3688913 h 3884117"/>
              <a:gd name="connsiteX4" fmla="*/ 1615595 w 1810799"/>
              <a:gd name="connsiteY4" fmla="*/ 3884117 h 3884117"/>
              <a:gd name="connsiteX5" fmla="*/ 195204 w 1810799"/>
              <a:gd name="connsiteY5" fmla="*/ 3884117 h 3884117"/>
              <a:gd name="connsiteX6" fmla="*/ 0 w 1810799"/>
              <a:gd name="connsiteY6" fmla="*/ 3688913 h 3884117"/>
              <a:gd name="connsiteX7" fmla="*/ 0 w 1810799"/>
              <a:gd name="connsiteY7" fmla="*/ 195204 h 3884117"/>
              <a:gd name="connsiteX8" fmla="*/ 195204 w 1810799"/>
              <a:gd name="connsiteY8" fmla="*/ 0 h 388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799" h="3884117">
                <a:moveTo>
                  <a:pt x="195204" y="0"/>
                </a:moveTo>
                <a:lnTo>
                  <a:pt x="1615595" y="0"/>
                </a:lnTo>
                <a:cubicBezTo>
                  <a:pt x="1723404" y="0"/>
                  <a:pt x="1810799" y="87396"/>
                  <a:pt x="1810799" y="195204"/>
                </a:cubicBezTo>
                <a:lnTo>
                  <a:pt x="1810799" y="3688913"/>
                </a:lnTo>
                <a:cubicBezTo>
                  <a:pt x="1810799" y="3796722"/>
                  <a:pt x="1723404" y="3884117"/>
                  <a:pt x="1615595" y="3884117"/>
                </a:cubicBezTo>
                <a:lnTo>
                  <a:pt x="195204" y="3884117"/>
                </a:lnTo>
                <a:cubicBezTo>
                  <a:pt x="87396" y="3884117"/>
                  <a:pt x="0" y="3796722"/>
                  <a:pt x="0" y="3688913"/>
                </a:cubicBezTo>
                <a:lnTo>
                  <a:pt x="0" y="195204"/>
                </a:lnTo>
                <a:cubicBezTo>
                  <a:pt x="0" y="87396"/>
                  <a:pt x="87396" y="0"/>
                  <a:pt x="195204" y="0"/>
                </a:cubicBez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
        <p:nvSpPr>
          <p:cNvPr id="6" name="Tampungan Gambar 5">
            <a:extLst>
              <a:ext uri="{FF2B5EF4-FFF2-40B4-BE49-F238E27FC236}">
                <a16:creationId xmlns:a16="http://schemas.microsoft.com/office/drawing/2014/main" id="{5E7156AA-7B87-5615-2E2C-12198FD12B3D}"/>
              </a:ext>
            </a:extLst>
          </p:cNvPr>
          <p:cNvSpPr>
            <a:spLocks noGrp="1"/>
          </p:cNvSpPr>
          <p:nvPr>
            <p:ph type="pic" sz="quarter" idx="16"/>
          </p:nvPr>
        </p:nvSpPr>
        <p:spPr>
          <a:xfrm>
            <a:off x="4097964" y="1995112"/>
            <a:ext cx="1810799" cy="3884117"/>
          </a:xfrm>
          <a:custGeom>
            <a:avLst/>
            <a:gdLst>
              <a:gd name="connsiteX0" fmla="*/ 195204 w 1810799"/>
              <a:gd name="connsiteY0" fmla="*/ 0 h 3884117"/>
              <a:gd name="connsiteX1" fmla="*/ 1615595 w 1810799"/>
              <a:gd name="connsiteY1" fmla="*/ 0 h 3884117"/>
              <a:gd name="connsiteX2" fmla="*/ 1810799 w 1810799"/>
              <a:gd name="connsiteY2" fmla="*/ 195204 h 3884117"/>
              <a:gd name="connsiteX3" fmla="*/ 1810799 w 1810799"/>
              <a:gd name="connsiteY3" fmla="*/ 3688913 h 3884117"/>
              <a:gd name="connsiteX4" fmla="*/ 1615595 w 1810799"/>
              <a:gd name="connsiteY4" fmla="*/ 3884117 h 3884117"/>
              <a:gd name="connsiteX5" fmla="*/ 195204 w 1810799"/>
              <a:gd name="connsiteY5" fmla="*/ 3884117 h 3884117"/>
              <a:gd name="connsiteX6" fmla="*/ 0 w 1810799"/>
              <a:gd name="connsiteY6" fmla="*/ 3688913 h 3884117"/>
              <a:gd name="connsiteX7" fmla="*/ 0 w 1810799"/>
              <a:gd name="connsiteY7" fmla="*/ 195204 h 3884117"/>
              <a:gd name="connsiteX8" fmla="*/ 195204 w 1810799"/>
              <a:gd name="connsiteY8" fmla="*/ 0 h 388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799" h="3884117">
                <a:moveTo>
                  <a:pt x="195204" y="0"/>
                </a:moveTo>
                <a:lnTo>
                  <a:pt x="1615595" y="0"/>
                </a:lnTo>
                <a:cubicBezTo>
                  <a:pt x="1723404" y="0"/>
                  <a:pt x="1810799" y="87396"/>
                  <a:pt x="1810799" y="195204"/>
                </a:cubicBezTo>
                <a:lnTo>
                  <a:pt x="1810799" y="3688913"/>
                </a:lnTo>
                <a:cubicBezTo>
                  <a:pt x="1810799" y="3796722"/>
                  <a:pt x="1723404" y="3884117"/>
                  <a:pt x="1615595" y="3884117"/>
                </a:cubicBezTo>
                <a:lnTo>
                  <a:pt x="195204" y="3884117"/>
                </a:lnTo>
                <a:cubicBezTo>
                  <a:pt x="87396" y="3884117"/>
                  <a:pt x="0" y="3796722"/>
                  <a:pt x="0" y="3688913"/>
                </a:cubicBezTo>
                <a:lnTo>
                  <a:pt x="0" y="195204"/>
                </a:lnTo>
                <a:cubicBezTo>
                  <a:pt x="0" y="87396"/>
                  <a:pt x="87396" y="0"/>
                  <a:pt x="195204" y="0"/>
                </a:cubicBez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82426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Bentuk Bebas: Bentuk 1">
            <a:extLst>
              <a:ext uri="{FF2B5EF4-FFF2-40B4-BE49-F238E27FC236}">
                <a16:creationId xmlns:a16="http://schemas.microsoft.com/office/drawing/2014/main" id="{888D49CC-C6D7-88E5-C342-38F5E1FC37A9}"/>
              </a:ext>
            </a:extLst>
          </p:cNvPr>
          <p:cNvSpPr>
            <a:spLocks/>
          </p:cNvSpPr>
          <p:nvPr userDrawn="1"/>
        </p:nvSpPr>
        <p:spPr>
          <a:xfrm rot="21057582">
            <a:off x="-511785" y="-189773"/>
            <a:ext cx="3985148" cy="7406869"/>
          </a:xfrm>
          <a:custGeom>
            <a:avLst/>
            <a:gdLst>
              <a:gd name="connsiteX0" fmla="*/ 1077592 w 3985148"/>
              <a:gd name="connsiteY0" fmla="*/ 0 h 7406869"/>
              <a:gd name="connsiteX1" fmla="*/ 3985148 w 3985148"/>
              <a:gd name="connsiteY1" fmla="*/ 462608 h 7406869"/>
              <a:gd name="connsiteX2" fmla="*/ 3985148 w 3985148"/>
              <a:gd name="connsiteY2" fmla="*/ 7406869 h 7406869"/>
              <a:gd name="connsiteX3" fmla="*/ 0 w 3985148"/>
              <a:gd name="connsiteY3" fmla="*/ 6772810 h 7406869"/>
            </a:gdLst>
            <a:ahLst/>
            <a:cxnLst>
              <a:cxn ang="0">
                <a:pos x="connsiteX0" y="connsiteY0"/>
              </a:cxn>
              <a:cxn ang="0">
                <a:pos x="connsiteX1" y="connsiteY1"/>
              </a:cxn>
              <a:cxn ang="0">
                <a:pos x="connsiteX2" y="connsiteY2"/>
              </a:cxn>
              <a:cxn ang="0">
                <a:pos x="connsiteX3" y="connsiteY3"/>
              </a:cxn>
            </a:cxnLst>
            <a:rect l="l" t="t" r="r" b="b"/>
            <a:pathLst>
              <a:path w="3985148" h="7406869">
                <a:moveTo>
                  <a:pt x="1077592" y="0"/>
                </a:moveTo>
                <a:lnTo>
                  <a:pt x="3985148" y="462608"/>
                </a:lnTo>
                <a:lnTo>
                  <a:pt x="3985148" y="7406869"/>
                </a:lnTo>
                <a:lnTo>
                  <a:pt x="0" y="6772810"/>
                </a:lnTo>
                <a:close/>
              </a:path>
            </a:pathLst>
          </a:custGeom>
          <a:solidFill>
            <a:srgbClr val="131E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Tampungan Gambar 4">
            <a:extLst>
              <a:ext uri="{FF2B5EF4-FFF2-40B4-BE49-F238E27FC236}">
                <a16:creationId xmlns:a16="http://schemas.microsoft.com/office/drawing/2014/main" id="{C8A637D7-0B86-64C4-436A-30B83D7233E1}"/>
              </a:ext>
            </a:extLst>
          </p:cNvPr>
          <p:cNvSpPr>
            <a:spLocks noGrp="1"/>
          </p:cNvSpPr>
          <p:nvPr>
            <p:ph type="pic" sz="quarter" idx="16"/>
          </p:nvPr>
        </p:nvSpPr>
        <p:spPr>
          <a:xfrm>
            <a:off x="1036320" y="1678721"/>
            <a:ext cx="4642692" cy="2621302"/>
          </a:xfrm>
          <a:custGeom>
            <a:avLst/>
            <a:gdLst>
              <a:gd name="connsiteX0" fmla="*/ 0 w 4642692"/>
              <a:gd name="connsiteY0" fmla="*/ 0 h 2621302"/>
              <a:gd name="connsiteX1" fmla="*/ 4642692 w 4642692"/>
              <a:gd name="connsiteY1" fmla="*/ 0 h 2621302"/>
              <a:gd name="connsiteX2" fmla="*/ 4642692 w 4642692"/>
              <a:gd name="connsiteY2" fmla="*/ 2621302 h 2621302"/>
              <a:gd name="connsiteX3" fmla="*/ 0 w 4642692"/>
              <a:gd name="connsiteY3" fmla="*/ 2621302 h 2621302"/>
            </a:gdLst>
            <a:ahLst/>
            <a:cxnLst>
              <a:cxn ang="0">
                <a:pos x="connsiteX0" y="connsiteY0"/>
              </a:cxn>
              <a:cxn ang="0">
                <a:pos x="connsiteX1" y="connsiteY1"/>
              </a:cxn>
              <a:cxn ang="0">
                <a:pos x="connsiteX2" y="connsiteY2"/>
              </a:cxn>
              <a:cxn ang="0">
                <a:pos x="connsiteX3" y="connsiteY3"/>
              </a:cxn>
            </a:cxnLst>
            <a:rect l="l" t="t" r="r" b="b"/>
            <a:pathLst>
              <a:path w="4642692" h="2621302">
                <a:moveTo>
                  <a:pt x="0" y="0"/>
                </a:moveTo>
                <a:lnTo>
                  <a:pt x="4642692" y="0"/>
                </a:lnTo>
                <a:lnTo>
                  <a:pt x="4642692" y="2621302"/>
                </a:lnTo>
                <a:lnTo>
                  <a:pt x="0" y="2621302"/>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3369445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B08113D0-DA2D-66A1-9986-EE3F1C615C9F}"/>
              </a:ext>
            </a:extLst>
          </p:cNvPr>
          <p:cNvSpPr/>
          <p:nvPr userDrawn="1"/>
        </p:nvSpPr>
        <p:spPr>
          <a:xfrm>
            <a:off x="0" y="4272386"/>
            <a:ext cx="12192000" cy="2585613"/>
          </a:xfrm>
          <a:prstGeom prst="rect">
            <a:avLst/>
          </a:prstGeom>
          <a:solidFill>
            <a:srgbClr val="131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ampungan Gambar 4">
            <a:extLst>
              <a:ext uri="{FF2B5EF4-FFF2-40B4-BE49-F238E27FC236}">
                <a16:creationId xmlns:a16="http://schemas.microsoft.com/office/drawing/2014/main" id="{37A3D65A-BC21-1DF8-62EF-11E7554DD6F6}"/>
              </a:ext>
            </a:extLst>
          </p:cNvPr>
          <p:cNvSpPr>
            <a:spLocks noGrp="1"/>
          </p:cNvSpPr>
          <p:nvPr>
            <p:ph type="pic" sz="quarter" idx="16"/>
          </p:nvPr>
        </p:nvSpPr>
        <p:spPr>
          <a:xfrm>
            <a:off x="4175381" y="3030172"/>
            <a:ext cx="3854451" cy="2428103"/>
          </a:xfrm>
          <a:custGeom>
            <a:avLst/>
            <a:gdLst>
              <a:gd name="connsiteX0" fmla="*/ 0 w 3854451"/>
              <a:gd name="connsiteY0" fmla="*/ 0 h 2428103"/>
              <a:gd name="connsiteX1" fmla="*/ 3854451 w 3854451"/>
              <a:gd name="connsiteY1" fmla="*/ 0 h 2428103"/>
              <a:gd name="connsiteX2" fmla="*/ 3854451 w 3854451"/>
              <a:gd name="connsiteY2" fmla="*/ 2428103 h 2428103"/>
              <a:gd name="connsiteX3" fmla="*/ 0 w 3854451"/>
              <a:gd name="connsiteY3" fmla="*/ 2428103 h 2428103"/>
            </a:gdLst>
            <a:ahLst/>
            <a:cxnLst>
              <a:cxn ang="0">
                <a:pos x="connsiteX0" y="connsiteY0"/>
              </a:cxn>
              <a:cxn ang="0">
                <a:pos x="connsiteX1" y="connsiteY1"/>
              </a:cxn>
              <a:cxn ang="0">
                <a:pos x="connsiteX2" y="connsiteY2"/>
              </a:cxn>
              <a:cxn ang="0">
                <a:pos x="connsiteX3" y="connsiteY3"/>
              </a:cxn>
            </a:cxnLst>
            <a:rect l="l" t="t" r="r" b="b"/>
            <a:pathLst>
              <a:path w="3854451" h="2428103">
                <a:moveTo>
                  <a:pt x="0" y="0"/>
                </a:moveTo>
                <a:lnTo>
                  <a:pt x="3854451" y="0"/>
                </a:lnTo>
                <a:lnTo>
                  <a:pt x="3854451" y="2428103"/>
                </a:lnTo>
                <a:lnTo>
                  <a:pt x="0" y="2428103"/>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354539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Persegi Panjang 1">
            <a:extLst>
              <a:ext uri="{FF2B5EF4-FFF2-40B4-BE49-F238E27FC236}">
                <a16:creationId xmlns:a16="http://schemas.microsoft.com/office/drawing/2014/main" id="{560FDDB2-75E4-0BFE-5375-391C9CE62E1C}"/>
              </a:ext>
            </a:extLst>
          </p:cNvPr>
          <p:cNvSpPr/>
          <p:nvPr userDrawn="1"/>
        </p:nvSpPr>
        <p:spPr>
          <a:xfrm>
            <a:off x="0" y="0"/>
            <a:ext cx="4188298" cy="6858000"/>
          </a:xfrm>
          <a:prstGeom prst="rect">
            <a:avLst/>
          </a:prstGeom>
          <a:solidFill>
            <a:srgbClr val="131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ampungan Gambar 4">
            <a:extLst>
              <a:ext uri="{FF2B5EF4-FFF2-40B4-BE49-F238E27FC236}">
                <a16:creationId xmlns:a16="http://schemas.microsoft.com/office/drawing/2014/main" id="{1F4075C0-AE1B-7B91-DD91-B53F6BCB3B71}"/>
              </a:ext>
            </a:extLst>
          </p:cNvPr>
          <p:cNvSpPr>
            <a:spLocks noGrp="1"/>
          </p:cNvSpPr>
          <p:nvPr>
            <p:ph type="pic" sz="quarter" idx="16"/>
          </p:nvPr>
        </p:nvSpPr>
        <p:spPr>
          <a:xfrm>
            <a:off x="1041400" y="1064260"/>
            <a:ext cx="4329448" cy="5793740"/>
          </a:xfrm>
          <a:custGeom>
            <a:avLst/>
            <a:gdLst>
              <a:gd name="connsiteX0" fmla="*/ 0 w 4329448"/>
              <a:gd name="connsiteY0" fmla="*/ 0 h 5793740"/>
              <a:gd name="connsiteX1" fmla="*/ 4329448 w 4329448"/>
              <a:gd name="connsiteY1" fmla="*/ 0 h 5793740"/>
              <a:gd name="connsiteX2" fmla="*/ 4329448 w 4329448"/>
              <a:gd name="connsiteY2" fmla="*/ 5793740 h 5793740"/>
              <a:gd name="connsiteX3" fmla="*/ 0 w 4329448"/>
              <a:gd name="connsiteY3" fmla="*/ 5793740 h 5793740"/>
            </a:gdLst>
            <a:ahLst/>
            <a:cxnLst>
              <a:cxn ang="0">
                <a:pos x="connsiteX0" y="connsiteY0"/>
              </a:cxn>
              <a:cxn ang="0">
                <a:pos x="connsiteX1" y="connsiteY1"/>
              </a:cxn>
              <a:cxn ang="0">
                <a:pos x="connsiteX2" y="connsiteY2"/>
              </a:cxn>
              <a:cxn ang="0">
                <a:pos x="connsiteX3" y="connsiteY3"/>
              </a:cxn>
            </a:cxnLst>
            <a:rect l="l" t="t" r="r" b="b"/>
            <a:pathLst>
              <a:path w="4329448" h="5793740">
                <a:moveTo>
                  <a:pt x="0" y="0"/>
                </a:moveTo>
                <a:lnTo>
                  <a:pt x="4329448" y="0"/>
                </a:lnTo>
                <a:lnTo>
                  <a:pt x="4329448" y="5793740"/>
                </a:lnTo>
                <a:lnTo>
                  <a:pt x="0" y="5793740"/>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2932646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5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ampungan Gambar 4">
            <a:extLst>
              <a:ext uri="{FF2B5EF4-FFF2-40B4-BE49-F238E27FC236}">
                <a16:creationId xmlns:a16="http://schemas.microsoft.com/office/drawing/2014/main" id="{43B3E764-EB64-E950-29A1-082B8C87ADAB}"/>
              </a:ext>
            </a:extLst>
          </p:cNvPr>
          <p:cNvSpPr>
            <a:spLocks noGrp="1"/>
          </p:cNvSpPr>
          <p:nvPr>
            <p:ph type="pic" sz="quarter" idx="16"/>
          </p:nvPr>
        </p:nvSpPr>
        <p:spPr>
          <a:xfrm>
            <a:off x="0" y="0"/>
            <a:ext cx="12192000" cy="6858000"/>
          </a:xfrm>
          <a:custGeom>
            <a:avLst/>
            <a:gdLst>
              <a:gd name="connsiteX0" fmla="*/ 0 w 4059637"/>
              <a:gd name="connsiteY0" fmla="*/ 0 h 5407976"/>
              <a:gd name="connsiteX1" fmla="*/ 4059637 w 4059637"/>
              <a:gd name="connsiteY1" fmla="*/ 0 h 5407976"/>
              <a:gd name="connsiteX2" fmla="*/ 4059637 w 4059637"/>
              <a:gd name="connsiteY2" fmla="*/ 5407976 h 5407976"/>
              <a:gd name="connsiteX3" fmla="*/ 0 w 4059637"/>
              <a:gd name="connsiteY3" fmla="*/ 5407976 h 5407976"/>
            </a:gdLst>
            <a:ahLst/>
            <a:cxnLst>
              <a:cxn ang="0">
                <a:pos x="connsiteX0" y="connsiteY0"/>
              </a:cxn>
              <a:cxn ang="0">
                <a:pos x="connsiteX1" y="connsiteY1"/>
              </a:cxn>
              <a:cxn ang="0">
                <a:pos x="connsiteX2" y="connsiteY2"/>
              </a:cxn>
              <a:cxn ang="0">
                <a:pos x="connsiteX3" y="connsiteY3"/>
              </a:cxn>
            </a:cxnLst>
            <a:rect l="l" t="t" r="r" b="b"/>
            <a:pathLst>
              <a:path w="4059637" h="5407976">
                <a:moveTo>
                  <a:pt x="0" y="0"/>
                </a:moveTo>
                <a:lnTo>
                  <a:pt x="4059637" y="0"/>
                </a:lnTo>
                <a:lnTo>
                  <a:pt x="4059637" y="5407976"/>
                </a:lnTo>
                <a:lnTo>
                  <a:pt x="0" y="5407976"/>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2685536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ersegi Panjang 1">
            <a:extLst>
              <a:ext uri="{FF2B5EF4-FFF2-40B4-BE49-F238E27FC236}">
                <a16:creationId xmlns:a16="http://schemas.microsoft.com/office/drawing/2014/main" id="{52C92796-BCE5-F536-33A7-943D22F9DBB3}"/>
              </a:ext>
            </a:extLst>
          </p:cNvPr>
          <p:cNvSpPr/>
          <p:nvPr userDrawn="1"/>
        </p:nvSpPr>
        <p:spPr>
          <a:xfrm>
            <a:off x="-6" y="0"/>
            <a:ext cx="4127505" cy="6350000"/>
          </a:xfrm>
          <a:prstGeom prst="rect">
            <a:avLst/>
          </a:prstGeom>
          <a:solidFill>
            <a:srgbClr val="131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ampungan Gambar 4">
            <a:extLst>
              <a:ext uri="{FF2B5EF4-FFF2-40B4-BE49-F238E27FC236}">
                <a16:creationId xmlns:a16="http://schemas.microsoft.com/office/drawing/2014/main" id="{DA2FCFC8-D6D7-8ACA-BBEF-57348E36C49A}"/>
              </a:ext>
            </a:extLst>
          </p:cNvPr>
          <p:cNvSpPr>
            <a:spLocks noGrp="1"/>
          </p:cNvSpPr>
          <p:nvPr>
            <p:ph type="pic" sz="quarter" idx="16"/>
          </p:nvPr>
        </p:nvSpPr>
        <p:spPr>
          <a:xfrm>
            <a:off x="1146630" y="920750"/>
            <a:ext cx="3802737" cy="5016500"/>
          </a:xfrm>
          <a:custGeom>
            <a:avLst/>
            <a:gdLst>
              <a:gd name="connsiteX0" fmla="*/ 0 w 3802737"/>
              <a:gd name="connsiteY0" fmla="*/ 0 h 5016500"/>
              <a:gd name="connsiteX1" fmla="*/ 3802737 w 3802737"/>
              <a:gd name="connsiteY1" fmla="*/ 0 h 5016500"/>
              <a:gd name="connsiteX2" fmla="*/ 3802737 w 3802737"/>
              <a:gd name="connsiteY2" fmla="*/ 5016500 h 5016500"/>
              <a:gd name="connsiteX3" fmla="*/ 0 w 3802737"/>
              <a:gd name="connsiteY3" fmla="*/ 5016500 h 5016500"/>
            </a:gdLst>
            <a:ahLst/>
            <a:cxnLst>
              <a:cxn ang="0">
                <a:pos x="connsiteX0" y="connsiteY0"/>
              </a:cxn>
              <a:cxn ang="0">
                <a:pos x="connsiteX1" y="connsiteY1"/>
              </a:cxn>
              <a:cxn ang="0">
                <a:pos x="connsiteX2" y="connsiteY2"/>
              </a:cxn>
              <a:cxn ang="0">
                <a:pos x="connsiteX3" y="connsiteY3"/>
              </a:cxn>
            </a:cxnLst>
            <a:rect l="l" t="t" r="r" b="b"/>
            <a:pathLst>
              <a:path w="3802737" h="5016500">
                <a:moveTo>
                  <a:pt x="0" y="0"/>
                </a:moveTo>
                <a:lnTo>
                  <a:pt x="3802737" y="0"/>
                </a:lnTo>
                <a:lnTo>
                  <a:pt x="3802737" y="5016500"/>
                </a:lnTo>
                <a:lnTo>
                  <a:pt x="0" y="5016500"/>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224535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Tampungan Gambar 8">
            <a:extLst>
              <a:ext uri="{FF2B5EF4-FFF2-40B4-BE49-F238E27FC236}">
                <a16:creationId xmlns:a16="http://schemas.microsoft.com/office/drawing/2014/main" id="{4FB0BDE0-5346-F2DE-42DF-1260B26C1F90}"/>
              </a:ext>
            </a:extLst>
          </p:cNvPr>
          <p:cNvSpPr>
            <a:spLocks noGrp="1"/>
          </p:cNvSpPr>
          <p:nvPr>
            <p:ph type="pic" sz="quarter" idx="17"/>
          </p:nvPr>
        </p:nvSpPr>
        <p:spPr>
          <a:xfrm>
            <a:off x="8748773" y="-4416"/>
            <a:ext cx="2759897" cy="4218588"/>
          </a:xfrm>
          <a:custGeom>
            <a:avLst/>
            <a:gdLst>
              <a:gd name="connsiteX0" fmla="*/ 0 w 2759897"/>
              <a:gd name="connsiteY0" fmla="*/ 0 h 4218588"/>
              <a:gd name="connsiteX1" fmla="*/ 2759897 w 2759897"/>
              <a:gd name="connsiteY1" fmla="*/ 0 h 4218588"/>
              <a:gd name="connsiteX2" fmla="*/ 2759897 w 2759897"/>
              <a:gd name="connsiteY2" fmla="*/ 4218588 h 4218588"/>
              <a:gd name="connsiteX3" fmla="*/ 0 w 2759897"/>
              <a:gd name="connsiteY3" fmla="*/ 4218588 h 4218588"/>
            </a:gdLst>
            <a:ahLst/>
            <a:cxnLst>
              <a:cxn ang="0">
                <a:pos x="connsiteX0" y="connsiteY0"/>
              </a:cxn>
              <a:cxn ang="0">
                <a:pos x="connsiteX1" y="connsiteY1"/>
              </a:cxn>
              <a:cxn ang="0">
                <a:pos x="connsiteX2" y="connsiteY2"/>
              </a:cxn>
              <a:cxn ang="0">
                <a:pos x="connsiteX3" y="connsiteY3"/>
              </a:cxn>
            </a:cxnLst>
            <a:rect l="l" t="t" r="r" b="b"/>
            <a:pathLst>
              <a:path w="2759897" h="4218588">
                <a:moveTo>
                  <a:pt x="0" y="0"/>
                </a:moveTo>
                <a:lnTo>
                  <a:pt x="2759897" y="0"/>
                </a:lnTo>
                <a:lnTo>
                  <a:pt x="2759897" y="4218588"/>
                </a:lnTo>
                <a:lnTo>
                  <a:pt x="0" y="4218588"/>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
        <p:nvSpPr>
          <p:cNvPr id="7" name="Tampungan Gambar 6">
            <a:extLst>
              <a:ext uri="{FF2B5EF4-FFF2-40B4-BE49-F238E27FC236}">
                <a16:creationId xmlns:a16="http://schemas.microsoft.com/office/drawing/2014/main" id="{CEDA4007-4C90-6643-0436-9C9BF17D251C}"/>
              </a:ext>
            </a:extLst>
          </p:cNvPr>
          <p:cNvSpPr>
            <a:spLocks noGrp="1"/>
          </p:cNvSpPr>
          <p:nvPr>
            <p:ph type="pic" sz="quarter" idx="16"/>
          </p:nvPr>
        </p:nvSpPr>
        <p:spPr>
          <a:xfrm>
            <a:off x="5779467" y="948808"/>
            <a:ext cx="2759897" cy="5083692"/>
          </a:xfrm>
          <a:custGeom>
            <a:avLst/>
            <a:gdLst>
              <a:gd name="connsiteX0" fmla="*/ 0 w 2759897"/>
              <a:gd name="connsiteY0" fmla="*/ 0 h 5083692"/>
              <a:gd name="connsiteX1" fmla="*/ 2759897 w 2759897"/>
              <a:gd name="connsiteY1" fmla="*/ 0 h 5083692"/>
              <a:gd name="connsiteX2" fmla="*/ 2759897 w 2759897"/>
              <a:gd name="connsiteY2" fmla="*/ 5083692 h 5083692"/>
              <a:gd name="connsiteX3" fmla="*/ 0 w 2759897"/>
              <a:gd name="connsiteY3" fmla="*/ 5083692 h 5083692"/>
            </a:gdLst>
            <a:ahLst/>
            <a:cxnLst>
              <a:cxn ang="0">
                <a:pos x="connsiteX0" y="connsiteY0"/>
              </a:cxn>
              <a:cxn ang="0">
                <a:pos x="connsiteX1" y="connsiteY1"/>
              </a:cxn>
              <a:cxn ang="0">
                <a:pos x="connsiteX2" y="connsiteY2"/>
              </a:cxn>
              <a:cxn ang="0">
                <a:pos x="connsiteX3" y="connsiteY3"/>
              </a:cxn>
            </a:cxnLst>
            <a:rect l="l" t="t" r="r" b="b"/>
            <a:pathLst>
              <a:path w="2759897" h="5083692">
                <a:moveTo>
                  <a:pt x="0" y="0"/>
                </a:moveTo>
                <a:lnTo>
                  <a:pt x="2759897" y="0"/>
                </a:lnTo>
                <a:lnTo>
                  <a:pt x="2759897" y="5083692"/>
                </a:lnTo>
                <a:lnTo>
                  <a:pt x="0" y="5083692"/>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
        <p:nvSpPr>
          <p:cNvPr id="4" name="Persegi Panjang 3">
            <a:extLst>
              <a:ext uri="{FF2B5EF4-FFF2-40B4-BE49-F238E27FC236}">
                <a16:creationId xmlns:a16="http://schemas.microsoft.com/office/drawing/2014/main" id="{E9B10DED-EE82-871B-4DEC-9A59AED90524}"/>
              </a:ext>
            </a:extLst>
          </p:cNvPr>
          <p:cNvSpPr/>
          <p:nvPr userDrawn="1"/>
        </p:nvSpPr>
        <p:spPr>
          <a:xfrm>
            <a:off x="5779466" y="6022875"/>
            <a:ext cx="2759897" cy="144292"/>
          </a:xfrm>
          <a:prstGeom prst="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ersegi Panjang 4">
            <a:extLst>
              <a:ext uri="{FF2B5EF4-FFF2-40B4-BE49-F238E27FC236}">
                <a16:creationId xmlns:a16="http://schemas.microsoft.com/office/drawing/2014/main" id="{F0B75ADE-7236-59B5-FE64-9DC1C5601D4B}"/>
              </a:ext>
            </a:extLst>
          </p:cNvPr>
          <p:cNvSpPr/>
          <p:nvPr userDrawn="1"/>
        </p:nvSpPr>
        <p:spPr>
          <a:xfrm>
            <a:off x="8748772" y="4204547"/>
            <a:ext cx="2759897" cy="144292"/>
          </a:xfrm>
          <a:prstGeom prst="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0732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Bentuk Bebas: Bentuk 1">
            <a:extLst>
              <a:ext uri="{FF2B5EF4-FFF2-40B4-BE49-F238E27FC236}">
                <a16:creationId xmlns:a16="http://schemas.microsoft.com/office/drawing/2014/main" id="{B4CD7873-DA80-96BA-1129-B0A5D0E0A058}"/>
              </a:ext>
            </a:extLst>
          </p:cNvPr>
          <p:cNvSpPr/>
          <p:nvPr userDrawn="1"/>
        </p:nvSpPr>
        <p:spPr>
          <a:xfrm>
            <a:off x="8150391" y="0"/>
            <a:ext cx="4041610" cy="6858000"/>
          </a:xfrm>
          <a:custGeom>
            <a:avLst/>
            <a:gdLst>
              <a:gd name="connsiteX0" fmla="*/ 1006972 w 4041610"/>
              <a:gd name="connsiteY0" fmla="*/ 0 h 6858000"/>
              <a:gd name="connsiteX1" fmla="*/ 4041610 w 4041610"/>
              <a:gd name="connsiteY1" fmla="*/ 0 h 6858000"/>
              <a:gd name="connsiteX2" fmla="*/ 4041610 w 4041610"/>
              <a:gd name="connsiteY2" fmla="*/ 6858000 h 6858000"/>
              <a:gd name="connsiteX3" fmla="*/ 0 w 4041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41610" h="6858000">
                <a:moveTo>
                  <a:pt x="1006972" y="0"/>
                </a:moveTo>
                <a:lnTo>
                  <a:pt x="4041610" y="0"/>
                </a:lnTo>
                <a:lnTo>
                  <a:pt x="4041610" y="6858000"/>
                </a:lnTo>
                <a:lnTo>
                  <a:pt x="0" y="6858000"/>
                </a:lnTo>
                <a:close/>
              </a:path>
            </a:pathLst>
          </a:custGeom>
          <a:solidFill>
            <a:srgbClr val="131E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 name="Tampungan Gambar 4">
            <a:extLst>
              <a:ext uri="{FF2B5EF4-FFF2-40B4-BE49-F238E27FC236}">
                <a16:creationId xmlns:a16="http://schemas.microsoft.com/office/drawing/2014/main" id="{D9BDF3E5-DAD3-3D59-108B-574DCFA938D8}"/>
              </a:ext>
            </a:extLst>
          </p:cNvPr>
          <p:cNvSpPr>
            <a:spLocks noGrp="1"/>
          </p:cNvSpPr>
          <p:nvPr>
            <p:ph type="pic" sz="quarter" idx="16"/>
          </p:nvPr>
        </p:nvSpPr>
        <p:spPr>
          <a:xfrm>
            <a:off x="6792024" y="1064294"/>
            <a:ext cx="4673600" cy="3358232"/>
          </a:xfrm>
          <a:custGeom>
            <a:avLst/>
            <a:gdLst>
              <a:gd name="connsiteX0" fmla="*/ 0 w 4673600"/>
              <a:gd name="connsiteY0" fmla="*/ 0 h 3358232"/>
              <a:gd name="connsiteX1" fmla="*/ 4673600 w 4673600"/>
              <a:gd name="connsiteY1" fmla="*/ 0 h 3358232"/>
              <a:gd name="connsiteX2" fmla="*/ 4673600 w 4673600"/>
              <a:gd name="connsiteY2" fmla="*/ 3358232 h 3358232"/>
              <a:gd name="connsiteX3" fmla="*/ 0 w 4673600"/>
              <a:gd name="connsiteY3" fmla="*/ 3358232 h 3358232"/>
            </a:gdLst>
            <a:ahLst/>
            <a:cxnLst>
              <a:cxn ang="0">
                <a:pos x="connsiteX0" y="connsiteY0"/>
              </a:cxn>
              <a:cxn ang="0">
                <a:pos x="connsiteX1" y="connsiteY1"/>
              </a:cxn>
              <a:cxn ang="0">
                <a:pos x="connsiteX2" y="connsiteY2"/>
              </a:cxn>
              <a:cxn ang="0">
                <a:pos x="connsiteX3" y="connsiteY3"/>
              </a:cxn>
            </a:cxnLst>
            <a:rect l="l" t="t" r="r" b="b"/>
            <a:pathLst>
              <a:path w="4673600" h="3358232">
                <a:moveTo>
                  <a:pt x="0" y="0"/>
                </a:moveTo>
                <a:lnTo>
                  <a:pt x="4673600" y="0"/>
                </a:lnTo>
                <a:lnTo>
                  <a:pt x="4673600" y="3358232"/>
                </a:lnTo>
                <a:lnTo>
                  <a:pt x="0" y="3358232"/>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277657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Bentuk Bebas: Bentuk 1">
            <a:extLst>
              <a:ext uri="{FF2B5EF4-FFF2-40B4-BE49-F238E27FC236}">
                <a16:creationId xmlns:a16="http://schemas.microsoft.com/office/drawing/2014/main" id="{6D3D1F6F-7396-AC8C-9160-6769E72F7E2C}"/>
              </a:ext>
            </a:extLst>
          </p:cNvPr>
          <p:cNvSpPr/>
          <p:nvPr userDrawn="1"/>
        </p:nvSpPr>
        <p:spPr>
          <a:xfrm>
            <a:off x="6549220" y="0"/>
            <a:ext cx="5642781" cy="6858000"/>
          </a:xfrm>
          <a:custGeom>
            <a:avLst/>
            <a:gdLst>
              <a:gd name="connsiteX0" fmla="*/ 1006972 w 5642781"/>
              <a:gd name="connsiteY0" fmla="*/ 0 h 6858000"/>
              <a:gd name="connsiteX1" fmla="*/ 5642781 w 5642781"/>
              <a:gd name="connsiteY1" fmla="*/ 0 h 6858000"/>
              <a:gd name="connsiteX2" fmla="*/ 5642781 w 5642781"/>
              <a:gd name="connsiteY2" fmla="*/ 6858000 h 6858000"/>
              <a:gd name="connsiteX3" fmla="*/ 0 w 56427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42781" h="6858000">
                <a:moveTo>
                  <a:pt x="1006972" y="0"/>
                </a:moveTo>
                <a:lnTo>
                  <a:pt x="5642781" y="0"/>
                </a:lnTo>
                <a:lnTo>
                  <a:pt x="5642781" y="6858000"/>
                </a:lnTo>
                <a:lnTo>
                  <a:pt x="0" y="6858000"/>
                </a:lnTo>
                <a:close/>
              </a:path>
            </a:pathLst>
          </a:custGeom>
          <a:solidFill>
            <a:srgbClr val="131E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4" name="Tampungan Gambar 4">
            <a:extLst>
              <a:ext uri="{FF2B5EF4-FFF2-40B4-BE49-F238E27FC236}">
                <a16:creationId xmlns:a16="http://schemas.microsoft.com/office/drawing/2014/main" id="{08BC7759-2462-0618-1332-73876EE82D8B}"/>
              </a:ext>
            </a:extLst>
          </p:cNvPr>
          <p:cNvSpPr>
            <a:spLocks noGrp="1"/>
          </p:cNvSpPr>
          <p:nvPr>
            <p:ph type="pic" sz="quarter" idx="16"/>
          </p:nvPr>
        </p:nvSpPr>
        <p:spPr>
          <a:xfrm>
            <a:off x="0" y="4869850"/>
            <a:ext cx="12192000" cy="1988150"/>
          </a:xfrm>
          <a:custGeom>
            <a:avLst/>
            <a:gdLst>
              <a:gd name="connsiteX0" fmla="*/ 0 w 4059637"/>
              <a:gd name="connsiteY0" fmla="*/ 0 h 5407976"/>
              <a:gd name="connsiteX1" fmla="*/ 4059637 w 4059637"/>
              <a:gd name="connsiteY1" fmla="*/ 0 h 5407976"/>
              <a:gd name="connsiteX2" fmla="*/ 4059637 w 4059637"/>
              <a:gd name="connsiteY2" fmla="*/ 5407976 h 5407976"/>
              <a:gd name="connsiteX3" fmla="*/ 0 w 4059637"/>
              <a:gd name="connsiteY3" fmla="*/ 5407976 h 5407976"/>
            </a:gdLst>
            <a:ahLst/>
            <a:cxnLst>
              <a:cxn ang="0">
                <a:pos x="connsiteX0" y="connsiteY0"/>
              </a:cxn>
              <a:cxn ang="0">
                <a:pos x="connsiteX1" y="connsiteY1"/>
              </a:cxn>
              <a:cxn ang="0">
                <a:pos x="connsiteX2" y="connsiteY2"/>
              </a:cxn>
              <a:cxn ang="0">
                <a:pos x="connsiteX3" y="connsiteY3"/>
              </a:cxn>
            </a:cxnLst>
            <a:rect l="l" t="t" r="r" b="b"/>
            <a:pathLst>
              <a:path w="4059637" h="5407976">
                <a:moveTo>
                  <a:pt x="0" y="0"/>
                </a:moveTo>
                <a:lnTo>
                  <a:pt x="4059637" y="0"/>
                </a:lnTo>
                <a:lnTo>
                  <a:pt x="4059637" y="5407976"/>
                </a:lnTo>
                <a:lnTo>
                  <a:pt x="0" y="5407976"/>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308483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Tampungan Gambar 3">
            <a:extLst>
              <a:ext uri="{FF2B5EF4-FFF2-40B4-BE49-F238E27FC236}">
                <a16:creationId xmlns:a16="http://schemas.microsoft.com/office/drawing/2014/main" id="{A8FC57D9-DACF-B09C-E8A6-F6B9E6B9233E}"/>
              </a:ext>
            </a:extLst>
          </p:cNvPr>
          <p:cNvSpPr>
            <a:spLocks noGrp="1"/>
          </p:cNvSpPr>
          <p:nvPr>
            <p:ph type="pic" sz="quarter" idx="16"/>
          </p:nvPr>
        </p:nvSpPr>
        <p:spPr>
          <a:xfrm>
            <a:off x="-23898" y="0"/>
            <a:ext cx="5535698" cy="6858000"/>
          </a:xfrm>
          <a:custGeom>
            <a:avLst/>
            <a:gdLst>
              <a:gd name="connsiteX0" fmla="*/ 0 w 5535698"/>
              <a:gd name="connsiteY0" fmla="*/ 0 h 6858000"/>
              <a:gd name="connsiteX1" fmla="*/ 5535698 w 5535698"/>
              <a:gd name="connsiteY1" fmla="*/ 0 h 6858000"/>
              <a:gd name="connsiteX2" fmla="*/ 5535698 w 5535698"/>
              <a:gd name="connsiteY2" fmla="*/ 6858000 h 6858000"/>
              <a:gd name="connsiteX3" fmla="*/ 0 w 55356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535698" h="6858000">
                <a:moveTo>
                  <a:pt x="0" y="0"/>
                </a:moveTo>
                <a:lnTo>
                  <a:pt x="5535698" y="0"/>
                </a:lnTo>
                <a:lnTo>
                  <a:pt x="5535698" y="6858000"/>
                </a:lnTo>
                <a:lnTo>
                  <a:pt x="0" y="6858000"/>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393825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Tampungan Gambar 4">
            <a:extLst>
              <a:ext uri="{FF2B5EF4-FFF2-40B4-BE49-F238E27FC236}">
                <a16:creationId xmlns:a16="http://schemas.microsoft.com/office/drawing/2014/main" id="{EA37723E-D824-D296-3170-E2A1790D4B83}"/>
              </a:ext>
            </a:extLst>
          </p:cNvPr>
          <p:cNvSpPr>
            <a:spLocks noGrp="1"/>
          </p:cNvSpPr>
          <p:nvPr>
            <p:ph type="pic" sz="quarter" idx="16"/>
          </p:nvPr>
        </p:nvSpPr>
        <p:spPr>
          <a:xfrm>
            <a:off x="4290234" y="0"/>
            <a:ext cx="4295752" cy="6858000"/>
          </a:xfrm>
          <a:custGeom>
            <a:avLst/>
            <a:gdLst>
              <a:gd name="connsiteX0" fmla="*/ 0 w 4295752"/>
              <a:gd name="connsiteY0" fmla="*/ 0 h 6858000"/>
              <a:gd name="connsiteX1" fmla="*/ 4295752 w 4295752"/>
              <a:gd name="connsiteY1" fmla="*/ 0 h 6858000"/>
              <a:gd name="connsiteX2" fmla="*/ 4295752 w 4295752"/>
              <a:gd name="connsiteY2" fmla="*/ 6858000 h 6858000"/>
              <a:gd name="connsiteX3" fmla="*/ 0 w 4295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95752" h="6858000">
                <a:moveTo>
                  <a:pt x="0" y="0"/>
                </a:moveTo>
                <a:lnTo>
                  <a:pt x="4295752" y="0"/>
                </a:lnTo>
                <a:lnTo>
                  <a:pt x="4295752" y="6858000"/>
                </a:lnTo>
                <a:lnTo>
                  <a:pt x="0" y="6858000"/>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
        <p:nvSpPr>
          <p:cNvPr id="3" name="Persegi Panjang 2">
            <a:extLst>
              <a:ext uri="{FF2B5EF4-FFF2-40B4-BE49-F238E27FC236}">
                <a16:creationId xmlns:a16="http://schemas.microsoft.com/office/drawing/2014/main" id="{2B420309-ACAD-8A2F-C745-97B075DEA97F}"/>
              </a:ext>
            </a:extLst>
          </p:cNvPr>
          <p:cNvSpPr/>
          <p:nvPr userDrawn="1"/>
        </p:nvSpPr>
        <p:spPr>
          <a:xfrm>
            <a:off x="0" y="0"/>
            <a:ext cx="4295752" cy="6858000"/>
          </a:xfrm>
          <a:prstGeom prst="rect">
            <a:avLst/>
          </a:prstGeom>
          <a:solidFill>
            <a:srgbClr val="131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6760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131E35"/>
        </a:solidFill>
        <a:effectLst/>
      </p:bgPr>
    </p:bg>
    <p:spTree>
      <p:nvGrpSpPr>
        <p:cNvPr id="1" name=""/>
        <p:cNvGrpSpPr/>
        <p:nvPr/>
      </p:nvGrpSpPr>
      <p:grpSpPr>
        <a:xfrm>
          <a:off x="0" y="0"/>
          <a:ext cx="0" cy="0"/>
          <a:chOff x="0" y="0"/>
          <a:chExt cx="0" cy="0"/>
        </a:xfrm>
      </p:grpSpPr>
      <p:sp>
        <p:nvSpPr>
          <p:cNvPr id="4" name="Tampungan Gambar 3">
            <a:extLst>
              <a:ext uri="{FF2B5EF4-FFF2-40B4-BE49-F238E27FC236}">
                <a16:creationId xmlns:a16="http://schemas.microsoft.com/office/drawing/2014/main" id="{BF0DE676-D377-8BB7-D38F-7E411F751AD0}"/>
              </a:ext>
            </a:extLst>
          </p:cNvPr>
          <p:cNvSpPr>
            <a:spLocks noGrp="1"/>
          </p:cNvSpPr>
          <p:nvPr>
            <p:ph type="pic" sz="quarter" idx="16"/>
          </p:nvPr>
        </p:nvSpPr>
        <p:spPr>
          <a:xfrm>
            <a:off x="0" y="0"/>
            <a:ext cx="12192000" cy="2996476"/>
          </a:xfrm>
          <a:custGeom>
            <a:avLst/>
            <a:gdLst>
              <a:gd name="connsiteX0" fmla="*/ 0 w 12192000"/>
              <a:gd name="connsiteY0" fmla="*/ 0 h 2996476"/>
              <a:gd name="connsiteX1" fmla="*/ 12192000 w 12192000"/>
              <a:gd name="connsiteY1" fmla="*/ 0 h 2996476"/>
              <a:gd name="connsiteX2" fmla="*/ 12192000 w 12192000"/>
              <a:gd name="connsiteY2" fmla="*/ 2996476 h 2996476"/>
              <a:gd name="connsiteX3" fmla="*/ 0 w 12192000"/>
              <a:gd name="connsiteY3" fmla="*/ 2996476 h 2996476"/>
            </a:gdLst>
            <a:ahLst/>
            <a:cxnLst>
              <a:cxn ang="0">
                <a:pos x="connsiteX0" y="connsiteY0"/>
              </a:cxn>
              <a:cxn ang="0">
                <a:pos x="connsiteX1" y="connsiteY1"/>
              </a:cxn>
              <a:cxn ang="0">
                <a:pos x="connsiteX2" y="connsiteY2"/>
              </a:cxn>
              <a:cxn ang="0">
                <a:pos x="connsiteX3" y="connsiteY3"/>
              </a:cxn>
            </a:cxnLst>
            <a:rect l="l" t="t" r="r" b="b"/>
            <a:pathLst>
              <a:path w="12192000" h="2996476">
                <a:moveTo>
                  <a:pt x="0" y="0"/>
                </a:moveTo>
                <a:lnTo>
                  <a:pt x="12192000" y="0"/>
                </a:lnTo>
                <a:lnTo>
                  <a:pt x="12192000" y="2996476"/>
                </a:lnTo>
                <a:lnTo>
                  <a:pt x="0" y="2996476"/>
                </a:lnTo>
                <a:close/>
              </a:path>
            </a:pathLst>
          </a:custGeom>
          <a:solidFill>
            <a:schemeClr val="tx1">
              <a:lumMod val="50000"/>
              <a:lumOff val="50000"/>
            </a:schemeClr>
          </a:solidFill>
        </p:spPr>
        <p:txBody>
          <a:bodyPr wrap="square">
            <a:noAutofit/>
          </a:bodyPr>
          <a:lstStyle>
            <a:lvl1pPr>
              <a:defRPr sz="1400">
                <a:latin typeface="Montserrat" panose="00000500000000000000" pitchFamily="2" charset="0"/>
              </a:defRPr>
            </a:lvl1pPr>
          </a:lstStyle>
          <a:p>
            <a:endParaRPr lang="en-US"/>
          </a:p>
        </p:txBody>
      </p:sp>
    </p:spTree>
    <p:extLst>
      <p:ext uri="{BB962C8B-B14F-4D97-AF65-F5344CB8AC3E}">
        <p14:creationId xmlns:p14="http://schemas.microsoft.com/office/powerpoint/2010/main" val="302897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8F380-76A5-4EB6-A7A8-9F6052FAFE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5D394F-2E2D-4B05-A5A1-31322B96E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77687-C9C4-406B-89FD-F4CD8C7B4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CBBFF-77B1-4EB0-B843-8D9F5AFAA689}" type="datetimeFigureOut">
              <a:rPr lang="en-US" smtClean="0"/>
              <a:t>10/13/2022</a:t>
            </a:fld>
            <a:endParaRPr lang="en-US"/>
          </a:p>
        </p:txBody>
      </p:sp>
      <p:sp>
        <p:nvSpPr>
          <p:cNvPr id="5" name="Footer Placeholder 4">
            <a:extLst>
              <a:ext uri="{FF2B5EF4-FFF2-40B4-BE49-F238E27FC236}">
                <a16:creationId xmlns:a16="http://schemas.microsoft.com/office/drawing/2014/main" id="{1C2A6235-A291-474F-8B6D-ADF4C6E8A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7D9D39-E697-44C6-9BBF-2BAD8F9A6D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64EE5-D2B2-4528-A5AA-F1718105B547}" type="slidenum">
              <a:rPr lang="en-US" smtClean="0"/>
              <a:t>‹#›</a:t>
            </a:fld>
            <a:endParaRPr lang="en-US"/>
          </a:p>
        </p:txBody>
      </p:sp>
    </p:spTree>
    <p:extLst>
      <p:ext uri="{BB962C8B-B14F-4D97-AF65-F5344CB8AC3E}">
        <p14:creationId xmlns:p14="http://schemas.microsoft.com/office/powerpoint/2010/main" val="278970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Gambar 5">
            <a:extLst>
              <a:ext uri="{FF2B5EF4-FFF2-40B4-BE49-F238E27FC236}">
                <a16:creationId xmlns:a16="http://schemas.microsoft.com/office/drawing/2014/main" id="{8D3BA1EB-BF17-3DA9-1B72-7BF5E4F7B44F}"/>
              </a:ext>
            </a:extLst>
          </p:cNvPr>
          <p:cNvSpPr>
            <a:spLocks noGrp="1"/>
          </p:cNvSpPr>
          <p:nvPr>
            <p:ph type="pic" sz="quarter" idx="16"/>
          </p:nvPr>
        </p:nvSpPr>
        <p:spPr/>
      </p:sp>
      <p:sp>
        <p:nvSpPr>
          <p:cNvPr id="3" name="Rectangle 15">
            <a:extLst>
              <a:ext uri="{FF2B5EF4-FFF2-40B4-BE49-F238E27FC236}">
                <a16:creationId xmlns:a16="http://schemas.microsoft.com/office/drawing/2014/main" id="{E9B72911-0562-A3EE-0BD5-1C9BA27DF290}"/>
              </a:ext>
            </a:extLst>
          </p:cNvPr>
          <p:cNvSpPr/>
          <p:nvPr/>
        </p:nvSpPr>
        <p:spPr>
          <a:xfrm>
            <a:off x="0" y="0"/>
            <a:ext cx="12192000" cy="6858000"/>
          </a:xfrm>
          <a:prstGeom prst="rect">
            <a:avLst/>
          </a:prstGeom>
          <a:solidFill>
            <a:srgbClr val="131E35">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0">
            <a:extLst>
              <a:ext uri="{FF2B5EF4-FFF2-40B4-BE49-F238E27FC236}">
                <a16:creationId xmlns:a16="http://schemas.microsoft.com/office/drawing/2014/main" id="{5EAF56D2-A1CE-C1C8-180B-5A11BEA1C325}"/>
              </a:ext>
            </a:extLst>
          </p:cNvPr>
          <p:cNvSpPr txBox="1"/>
          <p:nvPr/>
        </p:nvSpPr>
        <p:spPr>
          <a:xfrm>
            <a:off x="1257016" y="2649845"/>
            <a:ext cx="9677969" cy="1446550"/>
          </a:xfrm>
          <a:prstGeom prst="rect">
            <a:avLst/>
          </a:prstGeom>
          <a:noFill/>
        </p:spPr>
        <p:txBody>
          <a:bodyPr wrap="square" rtlCol="0">
            <a:spAutoFit/>
          </a:bodyPr>
          <a:lstStyle/>
          <a:p>
            <a:pPr algn="ctr"/>
            <a:r>
              <a:rPr lang="en-US" sz="8800" b="1" spc="600" dirty="0" err="1">
                <a:solidFill>
                  <a:srgbClr val="D0A95C"/>
                </a:solidFill>
                <a:latin typeface="Merriweather Black" panose="00000A00000000000000" pitchFamily="2" charset="0"/>
                <a:ea typeface="Roboto Slab" pitchFamily="2" charset="0"/>
              </a:rPr>
              <a:t>Triết</a:t>
            </a:r>
            <a:r>
              <a:rPr lang="en-US" sz="8800" b="1" spc="600" dirty="0">
                <a:solidFill>
                  <a:srgbClr val="D0A95C"/>
                </a:solidFill>
                <a:latin typeface="Merriweather Black" panose="00000A00000000000000" pitchFamily="2" charset="0"/>
                <a:ea typeface="Roboto Slab" pitchFamily="2" charset="0"/>
              </a:rPr>
              <a:t> </a:t>
            </a:r>
            <a:r>
              <a:rPr lang="en-US" sz="8800" b="1" spc="600" dirty="0" err="1">
                <a:solidFill>
                  <a:srgbClr val="D0A95C"/>
                </a:solidFill>
                <a:latin typeface="Merriweather Black" panose="00000A00000000000000" pitchFamily="2" charset="0"/>
                <a:ea typeface="Roboto Slab" pitchFamily="2" charset="0"/>
              </a:rPr>
              <a:t>học</a:t>
            </a:r>
            <a:r>
              <a:rPr lang="en-US" sz="8800" b="1" spc="600" dirty="0">
                <a:solidFill>
                  <a:srgbClr val="D0A95C"/>
                </a:solidFill>
                <a:latin typeface="Merriweather Black" panose="00000A00000000000000" pitchFamily="2" charset="0"/>
                <a:ea typeface="Roboto Slab" pitchFamily="2" charset="0"/>
              </a:rPr>
              <a:t>???</a:t>
            </a:r>
          </a:p>
        </p:txBody>
      </p:sp>
      <p:sp>
        <p:nvSpPr>
          <p:cNvPr id="5" name="TextBox 11">
            <a:extLst>
              <a:ext uri="{FF2B5EF4-FFF2-40B4-BE49-F238E27FC236}">
                <a16:creationId xmlns:a16="http://schemas.microsoft.com/office/drawing/2014/main" id="{9F879954-24D9-1284-F075-6FAF5B2BA824}"/>
              </a:ext>
            </a:extLst>
          </p:cNvPr>
          <p:cNvSpPr txBox="1"/>
          <p:nvPr/>
        </p:nvSpPr>
        <p:spPr>
          <a:xfrm>
            <a:off x="2969634" y="3880356"/>
            <a:ext cx="6252731" cy="276999"/>
          </a:xfrm>
          <a:prstGeom prst="rect">
            <a:avLst/>
          </a:prstGeom>
          <a:noFill/>
        </p:spPr>
        <p:txBody>
          <a:bodyPr wrap="square" rtlCol="0">
            <a:spAutoFit/>
          </a:bodyPr>
          <a:lstStyle/>
          <a:p>
            <a:pPr algn="ctr"/>
            <a:r>
              <a:rPr lang="en-US" sz="1200" spc="320" dirty="0" err="1">
                <a:solidFill>
                  <a:schemeClr val="bg1">
                    <a:lumMod val="95000"/>
                  </a:schemeClr>
                </a:solidFill>
                <a:latin typeface="Montserrat SemiBold" panose="00000700000000000000" pitchFamily="2" charset="0"/>
                <a:ea typeface="Roboto Slab" pitchFamily="2" charset="0"/>
              </a:rPr>
              <a:t>Triết</a:t>
            </a:r>
            <a:r>
              <a:rPr lang="en-US" sz="1200" spc="320" dirty="0">
                <a:solidFill>
                  <a:schemeClr val="bg1">
                    <a:lumMod val="95000"/>
                  </a:schemeClr>
                </a:solidFill>
                <a:latin typeface="Montserrat SemiBold" panose="00000700000000000000" pitchFamily="2" charset="0"/>
                <a:ea typeface="Roboto Slab" pitchFamily="2" charset="0"/>
              </a:rPr>
              <a:t> </a:t>
            </a:r>
            <a:r>
              <a:rPr lang="en-US" sz="1200" spc="320" dirty="0" err="1">
                <a:solidFill>
                  <a:schemeClr val="bg1">
                    <a:lumMod val="95000"/>
                  </a:schemeClr>
                </a:solidFill>
                <a:latin typeface="Montserrat SemiBold" panose="00000700000000000000" pitchFamily="2" charset="0"/>
                <a:ea typeface="Roboto Slab" pitchFamily="2" charset="0"/>
              </a:rPr>
              <a:t>học</a:t>
            </a:r>
            <a:r>
              <a:rPr lang="en-US" sz="1200" spc="320" dirty="0">
                <a:solidFill>
                  <a:schemeClr val="bg1">
                    <a:lumMod val="95000"/>
                  </a:schemeClr>
                </a:solidFill>
                <a:latin typeface="Montserrat SemiBold" panose="00000700000000000000" pitchFamily="2" charset="0"/>
                <a:ea typeface="Roboto Slab" pitchFamily="2" charset="0"/>
              </a:rPr>
              <a:t>???</a:t>
            </a:r>
          </a:p>
        </p:txBody>
      </p:sp>
      <p:sp>
        <p:nvSpPr>
          <p:cNvPr id="12" name="TextBox 5">
            <a:extLst>
              <a:ext uri="{FF2B5EF4-FFF2-40B4-BE49-F238E27FC236}">
                <a16:creationId xmlns:a16="http://schemas.microsoft.com/office/drawing/2014/main" id="{F42479AF-972A-EBF4-522A-4B5A6C458B1C}"/>
              </a:ext>
            </a:extLst>
          </p:cNvPr>
          <p:cNvSpPr txBox="1"/>
          <p:nvPr/>
        </p:nvSpPr>
        <p:spPr>
          <a:xfrm>
            <a:off x="369260" y="6275977"/>
            <a:ext cx="3161340" cy="307777"/>
          </a:xfrm>
          <a:prstGeom prst="rect">
            <a:avLst/>
          </a:prstGeom>
          <a:noFill/>
        </p:spPr>
        <p:txBody>
          <a:bodyPr wrap="square" rtlCol="0">
            <a:spAutoFit/>
          </a:bodyPr>
          <a:lstStyle/>
          <a:p>
            <a:r>
              <a:rPr lang="id-ID" sz="1400">
                <a:solidFill>
                  <a:schemeClr val="bg1"/>
                </a:solidFill>
                <a:latin typeface="Montserrat" panose="00000500000000000000" pitchFamily="2" charset="0"/>
                <a:ea typeface="Roboto Slab" pitchFamily="2" charset="0"/>
              </a:rPr>
              <a:t>Lawyer &amp; Attorney Presentation</a:t>
            </a:r>
            <a:r>
              <a:rPr lang="id-ID" sz="1400" dirty="0">
                <a:solidFill>
                  <a:schemeClr val="bg1"/>
                </a:solidFill>
                <a:latin typeface="Montserrat" panose="00000500000000000000" pitchFamily="2" charset="0"/>
                <a:ea typeface="Roboto Slab" pitchFamily="2" charset="0"/>
              </a:rPr>
              <a:t> </a:t>
            </a:r>
            <a:endParaRPr lang="id-ID" sz="1400">
              <a:solidFill>
                <a:schemeClr val="bg1"/>
              </a:solidFill>
              <a:latin typeface="Montserrat" panose="00000500000000000000" pitchFamily="2" charset="0"/>
              <a:ea typeface="Roboto Slab" pitchFamily="2" charset="0"/>
            </a:endParaRPr>
          </a:p>
        </p:txBody>
      </p:sp>
      <p:sp>
        <p:nvSpPr>
          <p:cNvPr id="13" name="TextBox 6">
            <a:extLst>
              <a:ext uri="{FF2B5EF4-FFF2-40B4-BE49-F238E27FC236}">
                <a16:creationId xmlns:a16="http://schemas.microsoft.com/office/drawing/2014/main" id="{4309D30F-16D3-D854-B063-7D6B0CA8B1AB}"/>
              </a:ext>
            </a:extLst>
          </p:cNvPr>
          <p:cNvSpPr txBox="1"/>
          <p:nvPr/>
        </p:nvSpPr>
        <p:spPr>
          <a:xfrm>
            <a:off x="9917161" y="6291366"/>
            <a:ext cx="1931939" cy="276999"/>
          </a:xfrm>
          <a:prstGeom prst="rect">
            <a:avLst/>
          </a:prstGeom>
          <a:noFill/>
        </p:spPr>
        <p:txBody>
          <a:bodyPr wrap="none" rtlCol="0">
            <a:spAutoFit/>
          </a:bodyPr>
          <a:lstStyle/>
          <a:p>
            <a:pPr algn="r"/>
            <a:r>
              <a:rPr lang="en-US" sz="1200" dirty="0">
                <a:solidFill>
                  <a:schemeClr val="bg1"/>
                </a:solidFill>
                <a:latin typeface="Montserrat" panose="00000500000000000000" pitchFamily="2" charset="0"/>
                <a:ea typeface="Roboto Slab" pitchFamily="2" charset="0"/>
              </a:rPr>
              <a:t>www.</a:t>
            </a:r>
            <a:r>
              <a:rPr lang="id-ID" sz="1200" dirty="0">
                <a:solidFill>
                  <a:schemeClr val="bg1"/>
                </a:solidFill>
                <a:latin typeface="Montserrat" panose="00000500000000000000" pitchFamily="2" charset="0"/>
                <a:ea typeface="Roboto Slab" pitchFamily="2" charset="0"/>
              </a:rPr>
              <a:t>Triết học???</a:t>
            </a:r>
            <a:r>
              <a:rPr lang="en-US" sz="1200" dirty="0">
                <a:solidFill>
                  <a:schemeClr val="bg1"/>
                </a:solidFill>
                <a:latin typeface="Montserrat" panose="00000500000000000000" pitchFamily="2" charset="0"/>
                <a:ea typeface="Roboto Slab" pitchFamily="2" charset="0"/>
              </a:rPr>
              <a:t>.com</a:t>
            </a:r>
          </a:p>
        </p:txBody>
      </p:sp>
      <p:sp>
        <p:nvSpPr>
          <p:cNvPr id="14" name="TextBox 11">
            <a:extLst>
              <a:ext uri="{FF2B5EF4-FFF2-40B4-BE49-F238E27FC236}">
                <a16:creationId xmlns:a16="http://schemas.microsoft.com/office/drawing/2014/main" id="{1A35954F-C415-207E-48E0-1371213E5E69}"/>
              </a:ext>
            </a:extLst>
          </p:cNvPr>
          <p:cNvSpPr txBox="1"/>
          <p:nvPr/>
        </p:nvSpPr>
        <p:spPr>
          <a:xfrm>
            <a:off x="348863" y="378221"/>
            <a:ext cx="1429137" cy="646331"/>
          </a:xfrm>
          <a:prstGeom prst="rect">
            <a:avLst/>
          </a:prstGeom>
          <a:noFill/>
        </p:spPr>
        <p:txBody>
          <a:bodyPr wrap="square" rtlCol="0">
            <a:spAutoFit/>
          </a:bodyPr>
          <a:lstStyle/>
          <a:p>
            <a:r>
              <a:rPr lang="id-ID" b="1" dirty="0">
                <a:solidFill>
                  <a:schemeClr val="bg1"/>
                </a:solidFill>
                <a:latin typeface="Merriweather" panose="00000500000000000000" pitchFamily="2" charset="0"/>
                <a:ea typeface="Roboto Slab" pitchFamily="2" charset="0"/>
                <a:cs typeface="Poppins" panose="00000500000000000000" pitchFamily="2" charset="0"/>
              </a:rPr>
              <a:t>Triết học???</a:t>
            </a:r>
            <a:endParaRPr lang="en-US" b="1" dirty="0">
              <a:solidFill>
                <a:schemeClr val="bg1"/>
              </a:solidFill>
              <a:latin typeface="Merriweather" panose="00000500000000000000" pitchFamily="2" charset="0"/>
              <a:ea typeface="Roboto Slab" pitchFamily="2" charset="0"/>
              <a:cs typeface="Poppins" panose="00000500000000000000" pitchFamily="2" charset="0"/>
            </a:endParaRPr>
          </a:p>
        </p:txBody>
      </p:sp>
      <p:grpSp>
        <p:nvGrpSpPr>
          <p:cNvPr id="15" name="Group 7">
            <a:extLst>
              <a:ext uri="{FF2B5EF4-FFF2-40B4-BE49-F238E27FC236}">
                <a16:creationId xmlns:a16="http://schemas.microsoft.com/office/drawing/2014/main" id="{BE60A347-495A-8F4B-AD87-347E51D093B8}"/>
              </a:ext>
            </a:extLst>
          </p:cNvPr>
          <p:cNvGrpSpPr/>
          <p:nvPr/>
        </p:nvGrpSpPr>
        <p:grpSpPr>
          <a:xfrm flipH="1">
            <a:off x="11568674" y="296222"/>
            <a:ext cx="274320" cy="198634"/>
            <a:chOff x="3721100" y="1200150"/>
            <a:chExt cx="353961" cy="256307"/>
          </a:xfrm>
          <a:solidFill>
            <a:schemeClr val="bg1"/>
          </a:solidFill>
        </p:grpSpPr>
        <p:sp>
          <p:nvSpPr>
            <p:cNvPr id="16" name="Rectangle 8">
              <a:extLst>
                <a:ext uri="{FF2B5EF4-FFF2-40B4-BE49-F238E27FC236}">
                  <a16:creationId xmlns:a16="http://schemas.microsoft.com/office/drawing/2014/main" id="{D8370790-8503-88EA-F84E-E20C9EC7A81B}"/>
                </a:ext>
              </a:extLst>
            </p:cNvPr>
            <p:cNvSpPr/>
            <p:nvPr/>
          </p:nvSpPr>
          <p:spPr>
            <a:xfrm>
              <a:off x="3721100" y="1200150"/>
              <a:ext cx="353961" cy="471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7" name="Rectangle 9">
              <a:extLst>
                <a:ext uri="{FF2B5EF4-FFF2-40B4-BE49-F238E27FC236}">
                  <a16:creationId xmlns:a16="http://schemas.microsoft.com/office/drawing/2014/main" id="{D2245AE1-FE95-E843-2F4A-98B6CDC7EE4C}"/>
                </a:ext>
              </a:extLst>
            </p:cNvPr>
            <p:cNvSpPr/>
            <p:nvPr/>
          </p:nvSpPr>
          <p:spPr>
            <a:xfrm>
              <a:off x="3721100" y="1305957"/>
              <a:ext cx="235974" cy="471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18" name="Rectangle 10">
              <a:extLst>
                <a:ext uri="{FF2B5EF4-FFF2-40B4-BE49-F238E27FC236}">
                  <a16:creationId xmlns:a16="http://schemas.microsoft.com/office/drawing/2014/main" id="{0055D623-4EDE-B0ED-B8C6-2E8AD4525E9F}"/>
                </a:ext>
              </a:extLst>
            </p:cNvPr>
            <p:cNvSpPr/>
            <p:nvPr/>
          </p:nvSpPr>
          <p:spPr>
            <a:xfrm>
              <a:off x="3721100" y="1409261"/>
              <a:ext cx="117987" cy="471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grpSp>
      <p:cxnSp>
        <p:nvCxnSpPr>
          <p:cNvPr id="20" name="Konektor Lurus 19">
            <a:extLst>
              <a:ext uri="{FF2B5EF4-FFF2-40B4-BE49-F238E27FC236}">
                <a16:creationId xmlns:a16="http://schemas.microsoft.com/office/drawing/2014/main" id="{89780E39-1956-4167-019B-2C735F79F054}"/>
              </a:ext>
            </a:extLst>
          </p:cNvPr>
          <p:cNvCxnSpPr>
            <a:cxnSpLocks/>
          </p:cNvCxnSpPr>
          <p:nvPr/>
        </p:nvCxnSpPr>
        <p:spPr>
          <a:xfrm>
            <a:off x="464063" y="6148977"/>
            <a:ext cx="112638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5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4000">
              <a:schemeClr val="bg1">
                <a:lumMod val="9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18FE482-8B26-2567-C5E2-9E4B06181097}"/>
              </a:ext>
            </a:extLst>
          </p:cNvPr>
          <p:cNvSpPr txBox="1"/>
          <p:nvPr/>
        </p:nvSpPr>
        <p:spPr>
          <a:xfrm>
            <a:off x="863660" y="1359219"/>
            <a:ext cx="5153411" cy="707886"/>
          </a:xfrm>
          <a:prstGeom prst="rect">
            <a:avLst/>
          </a:prstGeom>
          <a:noFill/>
        </p:spPr>
        <p:txBody>
          <a:bodyPr wrap="square" rtlCol="0">
            <a:spAutoFit/>
          </a:bodyPr>
          <a:lstStyle/>
          <a:p>
            <a:r>
              <a:rPr lang="id-ID" sz="4000" b="1" dirty="0">
                <a:solidFill>
                  <a:schemeClr val="tx1">
                    <a:lumMod val="85000"/>
                    <a:lumOff val="15000"/>
                  </a:schemeClr>
                </a:solidFill>
                <a:latin typeface="Merriweather" panose="00000500000000000000" pitchFamily="2" charset="0"/>
                <a:cs typeface="Kanit Medium" pitchFamily="2" charset="-34"/>
              </a:rPr>
              <a:t>Triết học???’s</a:t>
            </a:r>
            <a:r>
              <a:rPr lang="en-US" sz="4000" b="1" dirty="0">
                <a:solidFill>
                  <a:schemeClr val="tx1">
                    <a:lumMod val="85000"/>
                    <a:lumOff val="15000"/>
                  </a:schemeClr>
                </a:solidFill>
                <a:latin typeface="Merriweather" panose="00000500000000000000" pitchFamily="2" charset="0"/>
                <a:cs typeface="Kanit Medium" pitchFamily="2" charset="-34"/>
              </a:rPr>
              <a:t> team</a:t>
            </a:r>
          </a:p>
        </p:txBody>
      </p:sp>
      <p:sp>
        <p:nvSpPr>
          <p:cNvPr id="19" name="TextBox 18">
            <a:extLst>
              <a:ext uri="{FF2B5EF4-FFF2-40B4-BE49-F238E27FC236}">
                <a16:creationId xmlns:a16="http://schemas.microsoft.com/office/drawing/2014/main" id="{06DF4518-6F5B-26E7-AFD8-3055ADAE4644}"/>
              </a:ext>
            </a:extLst>
          </p:cNvPr>
          <p:cNvSpPr txBox="1"/>
          <p:nvPr/>
        </p:nvSpPr>
        <p:spPr>
          <a:xfrm>
            <a:off x="6908800" y="1129769"/>
            <a:ext cx="4427976" cy="571503"/>
          </a:xfrm>
          <a:prstGeom prst="rect">
            <a:avLst/>
          </a:prstGeom>
          <a:noFill/>
        </p:spPr>
        <p:txBody>
          <a:bodyPr wrap="square" rtlCol="0">
            <a:spAutoFit/>
          </a:bodyPr>
          <a:lstStyle/>
          <a:p>
            <a:pPr algn="just">
              <a:lnSpc>
                <a:spcPct val="150000"/>
              </a:lnSpc>
            </a:pPr>
            <a:r>
              <a:rPr lang="en-US" sz="1100" dirty="0">
                <a:solidFill>
                  <a:schemeClr val="tx1">
                    <a:lumMod val="50000"/>
                    <a:lumOff val="50000"/>
                  </a:schemeClr>
                </a:solidFill>
                <a:latin typeface="Montserrat" panose="00000500000000000000" pitchFamily="2" charset="0"/>
              </a:rPr>
              <a:t>Lorem ipsum dolor sit </a:t>
            </a:r>
            <a:r>
              <a:rPr lang="en-US" sz="1100" dirty="0" err="1">
                <a:solidFill>
                  <a:schemeClr val="tx1">
                    <a:lumMod val="50000"/>
                    <a:lumOff val="50000"/>
                  </a:schemeClr>
                </a:solidFill>
                <a:latin typeface="Montserrat" panose="00000500000000000000" pitchFamily="2" charset="0"/>
              </a:rPr>
              <a:t>amet</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consectetur</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adipiscing</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elit</a:t>
            </a:r>
            <a:r>
              <a:rPr lang="en-US" sz="1100" dirty="0">
                <a:solidFill>
                  <a:schemeClr val="tx1">
                    <a:lumMod val="50000"/>
                    <a:lumOff val="50000"/>
                  </a:schemeClr>
                </a:solidFill>
                <a:latin typeface="Montserrat" panose="00000500000000000000" pitchFamily="2" charset="0"/>
              </a:rPr>
              <a:t>, sed do </a:t>
            </a:r>
            <a:r>
              <a:rPr lang="en-US" sz="1100" dirty="0" err="1">
                <a:solidFill>
                  <a:schemeClr val="tx1">
                    <a:lumMod val="50000"/>
                    <a:lumOff val="50000"/>
                  </a:schemeClr>
                </a:solidFill>
                <a:latin typeface="Montserrat" panose="00000500000000000000" pitchFamily="2" charset="0"/>
              </a:rPr>
              <a:t>eiusmod</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tempor</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incididunt</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ut</a:t>
            </a:r>
            <a:r>
              <a:rPr lang="en-US" sz="1100" dirty="0">
                <a:solidFill>
                  <a:schemeClr val="tx1">
                    <a:lumMod val="50000"/>
                    <a:lumOff val="50000"/>
                  </a:schemeClr>
                </a:solidFill>
                <a:latin typeface="Montserrat" panose="00000500000000000000" pitchFamily="2" charset="0"/>
              </a:rPr>
              <a:t> labore et dolore </a:t>
            </a:r>
            <a:r>
              <a:rPr lang="en-US" sz="1100" dirty="0" err="1">
                <a:solidFill>
                  <a:schemeClr val="tx1">
                    <a:lumMod val="50000"/>
                    <a:lumOff val="50000"/>
                  </a:schemeClr>
                </a:solidFill>
                <a:latin typeface="Montserrat" panose="00000500000000000000" pitchFamily="2" charset="0"/>
              </a:rPr>
              <a:t>aliqua</a:t>
            </a:r>
            <a:endParaRPr lang="en-US" sz="1100" dirty="0">
              <a:solidFill>
                <a:schemeClr val="tx1">
                  <a:lumMod val="50000"/>
                  <a:lumOff val="50000"/>
                </a:schemeClr>
              </a:solidFill>
              <a:latin typeface="Montserrat" panose="00000500000000000000" pitchFamily="2" charset="0"/>
            </a:endParaRPr>
          </a:p>
        </p:txBody>
      </p:sp>
      <p:sp>
        <p:nvSpPr>
          <p:cNvPr id="20" name="TextBox 19">
            <a:extLst>
              <a:ext uri="{FF2B5EF4-FFF2-40B4-BE49-F238E27FC236}">
                <a16:creationId xmlns:a16="http://schemas.microsoft.com/office/drawing/2014/main" id="{29B3A3AA-1BFE-AF0C-28B5-CF8B82D79E61}"/>
              </a:ext>
            </a:extLst>
          </p:cNvPr>
          <p:cNvSpPr txBox="1"/>
          <p:nvPr/>
        </p:nvSpPr>
        <p:spPr>
          <a:xfrm>
            <a:off x="6908800" y="1701272"/>
            <a:ext cx="1107417" cy="307777"/>
          </a:xfrm>
          <a:prstGeom prst="rect">
            <a:avLst/>
          </a:prstGeom>
          <a:noFill/>
        </p:spPr>
        <p:txBody>
          <a:bodyPr wrap="square" rtlCol="0">
            <a:spAutoFit/>
          </a:bodyPr>
          <a:lstStyle/>
          <a:p>
            <a:r>
              <a:rPr lang="en-US" sz="1400" dirty="0">
                <a:solidFill>
                  <a:schemeClr val="tx1">
                    <a:lumMod val="75000"/>
                    <a:lumOff val="25000"/>
                  </a:schemeClr>
                </a:solidFill>
                <a:latin typeface="Work Sans SemiBold" pitchFamily="2" charset="0"/>
              </a:rPr>
              <a:t>See more</a:t>
            </a:r>
          </a:p>
        </p:txBody>
      </p:sp>
      <p:sp>
        <p:nvSpPr>
          <p:cNvPr id="21" name="Isosceles Triangle 20">
            <a:extLst>
              <a:ext uri="{FF2B5EF4-FFF2-40B4-BE49-F238E27FC236}">
                <a16:creationId xmlns:a16="http://schemas.microsoft.com/office/drawing/2014/main" id="{A162C028-8D9E-BA27-9525-345D3489D77F}"/>
              </a:ext>
            </a:extLst>
          </p:cNvPr>
          <p:cNvSpPr/>
          <p:nvPr/>
        </p:nvSpPr>
        <p:spPr>
          <a:xfrm rot="5400000">
            <a:off x="7921624" y="1826215"/>
            <a:ext cx="101600" cy="87586"/>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A066619-1A7C-12E5-E569-A7E6DD241BBE}"/>
              </a:ext>
            </a:extLst>
          </p:cNvPr>
          <p:cNvSpPr txBox="1"/>
          <p:nvPr/>
        </p:nvSpPr>
        <p:spPr>
          <a:xfrm>
            <a:off x="897101" y="1150272"/>
            <a:ext cx="1202573" cy="276999"/>
          </a:xfrm>
          <a:prstGeom prst="rect">
            <a:avLst/>
          </a:prstGeom>
          <a:noFill/>
        </p:spPr>
        <p:txBody>
          <a:bodyPr wrap="none" rtlCol="0">
            <a:spAutoFit/>
          </a:bodyPr>
          <a:lstStyle/>
          <a:p>
            <a:r>
              <a:rPr lang="en-US" sz="1200" spc="150" dirty="0">
                <a:solidFill>
                  <a:srgbClr val="BC8F36"/>
                </a:solidFill>
                <a:latin typeface="Montserrat SemiBold" panose="00000700000000000000" pitchFamily="2" charset="0"/>
                <a:cs typeface="Poppins Medium" panose="00000600000000000000" pitchFamily="2" charset="0"/>
              </a:rPr>
              <a:t>OUR TEAM</a:t>
            </a:r>
          </a:p>
        </p:txBody>
      </p:sp>
      <p:sp>
        <p:nvSpPr>
          <p:cNvPr id="3" name="Tampungan Gambar 2">
            <a:extLst>
              <a:ext uri="{FF2B5EF4-FFF2-40B4-BE49-F238E27FC236}">
                <a16:creationId xmlns:a16="http://schemas.microsoft.com/office/drawing/2014/main" id="{CB9DF536-DE99-B5FE-EA48-7F387E111574}"/>
              </a:ext>
            </a:extLst>
          </p:cNvPr>
          <p:cNvSpPr>
            <a:spLocks noGrp="1"/>
          </p:cNvSpPr>
          <p:nvPr>
            <p:ph type="pic" sz="quarter" idx="16"/>
          </p:nvPr>
        </p:nvSpPr>
        <p:spPr/>
      </p:sp>
      <p:sp>
        <p:nvSpPr>
          <p:cNvPr id="5" name="Tampungan Gambar 4">
            <a:extLst>
              <a:ext uri="{FF2B5EF4-FFF2-40B4-BE49-F238E27FC236}">
                <a16:creationId xmlns:a16="http://schemas.microsoft.com/office/drawing/2014/main" id="{671426B6-B7EA-A16B-A730-CB8F9A701A34}"/>
              </a:ext>
            </a:extLst>
          </p:cNvPr>
          <p:cNvSpPr>
            <a:spLocks noGrp="1"/>
          </p:cNvSpPr>
          <p:nvPr>
            <p:ph type="pic" sz="quarter" idx="17"/>
          </p:nvPr>
        </p:nvSpPr>
        <p:spPr/>
      </p:sp>
      <p:sp>
        <p:nvSpPr>
          <p:cNvPr id="24" name="Tampungan Gambar 23">
            <a:extLst>
              <a:ext uri="{FF2B5EF4-FFF2-40B4-BE49-F238E27FC236}">
                <a16:creationId xmlns:a16="http://schemas.microsoft.com/office/drawing/2014/main" id="{632096B6-60D5-FA2D-1B16-7EBF21CFAD70}"/>
              </a:ext>
            </a:extLst>
          </p:cNvPr>
          <p:cNvSpPr>
            <a:spLocks noGrp="1"/>
          </p:cNvSpPr>
          <p:nvPr>
            <p:ph type="pic" sz="quarter" idx="18"/>
          </p:nvPr>
        </p:nvSpPr>
        <p:spPr/>
      </p:sp>
      <p:sp>
        <p:nvSpPr>
          <p:cNvPr id="26" name="Tampungan Gambar 25">
            <a:extLst>
              <a:ext uri="{FF2B5EF4-FFF2-40B4-BE49-F238E27FC236}">
                <a16:creationId xmlns:a16="http://schemas.microsoft.com/office/drawing/2014/main" id="{C2783ED3-BF78-5F39-E7B5-40895BE72C9C}"/>
              </a:ext>
            </a:extLst>
          </p:cNvPr>
          <p:cNvSpPr>
            <a:spLocks noGrp="1"/>
          </p:cNvSpPr>
          <p:nvPr>
            <p:ph type="pic" sz="quarter" idx="19"/>
          </p:nvPr>
        </p:nvSpPr>
        <p:spPr/>
      </p:sp>
      <p:sp>
        <p:nvSpPr>
          <p:cNvPr id="6" name="Rectangle 5">
            <a:extLst>
              <a:ext uri="{FF2B5EF4-FFF2-40B4-BE49-F238E27FC236}">
                <a16:creationId xmlns:a16="http://schemas.microsoft.com/office/drawing/2014/main" id="{51C4126F-5FC1-F95A-02CC-F3522CB0CEE9}"/>
              </a:ext>
            </a:extLst>
          </p:cNvPr>
          <p:cNvSpPr/>
          <p:nvPr/>
        </p:nvSpPr>
        <p:spPr>
          <a:xfrm>
            <a:off x="3753930" y="5260283"/>
            <a:ext cx="2263142" cy="641684"/>
          </a:xfrm>
          <a:prstGeom prst="rect">
            <a:avLst/>
          </a:prstGeom>
          <a:solidFill>
            <a:srgbClr val="BC8F36"/>
          </a:solidFill>
          <a:ln>
            <a:noFill/>
          </a:ln>
          <a:effectLst>
            <a:outerShdw blurRad="368300" dist="228600" dir="7200000" sx="95000" sy="95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7" name="Rectangle 6">
            <a:extLst>
              <a:ext uri="{FF2B5EF4-FFF2-40B4-BE49-F238E27FC236}">
                <a16:creationId xmlns:a16="http://schemas.microsoft.com/office/drawing/2014/main" id="{685396A2-C784-D445-CD8D-BBD8D1BB7BD8}"/>
              </a:ext>
            </a:extLst>
          </p:cNvPr>
          <p:cNvSpPr/>
          <p:nvPr/>
        </p:nvSpPr>
        <p:spPr>
          <a:xfrm>
            <a:off x="1013629" y="5260283"/>
            <a:ext cx="2263141" cy="641684"/>
          </a:xfrm>
          <a:prstGeom prst="rect">
            <a:avLst/>
          </a:prstGeom>
          <a:solidFill>
            <a:srgbClr val="BC8F36"/>
          </a:solidFill>
          <a:ln>
            <a:noFill/>
          </a:ln>
          <a:effectLst>
            <a:outerShdw blurRad="368300" dist="228600" dir="7200000" sx="95000" sy="95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8" name="Rectangle 7">
            <a:extLst>
              <a:ext uri="{FF2B5EF4-FFF2-40B4-BE49-F238E27FC236}">
                <a16:creationId xmlns:a16="http://schemas.microsoft.com/office/drawing/2014/main" id="{99AF5F7D-EBD0-8A32-870C-B57CB989F537}"/>
              </a:ext>
            </a:extLst>
          </p:cNvPr>
          <p:cNvSpPr/>
          <p:nvPr/>
        </p:nvSpPr>
        <p:spPr>
          <a:xfrm>
            <a:off x="6494231" y="5263437"/>
            <a:ext cx="2263144" cy="641684"/>
          </a:xfrm>
          <a:prstGeom prst="rect">
            <a:avLst/>
          </a:prstGeom>
          <a:solidFill>
            <a:srgbClr val="BC8F36"/>
          </a:solidFill>
          <a:ln>
            <a:noFill/>
          </a:ln>
          <a:effectLst>
            <a:outerShdw blurRad="368300" dist="228600" dir="7200000" sx="95000" sy="95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9" name="Rectangle 8">
            <a:extLst>
              <a:ext uri="{FF2B5EF4-FFF2-40B4-BE49-F238E27FC236}">
                <a16:creationId xmlns:a16="http://schemas.microsoft.com/office/drawing/2014/main" id="{88B7E77D-C4E7-51C8-B653-2876E6AB500D}"/>
              </a:ext>
            </a:extLst>
          </p:cNvPr>
          <p:cNvSpPr/>
          <p:nvPr/>
        </p:nvSpPr>
        <p:spPr>
          <a:xfrm>
            <a:off x="9234532" y="5260283"/>
            <a:ext cx="2263146" cy="641684"/>
          </a:xfrm>
          <a:prstGeom prst="rect">
            <a:avLst/>
          </a:prstGeom>
          <a:solidFill>
            <a:srgbClr val="BC8F36"/>
          </a:solidFill>
          <a:ln>
            <a:noFill/>
          </a:ln>
          <a:effectLst>
            <a:outerShdw blurRad="368300" dist="228600" dir="7200000" sx="95000" sy="95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A2EA6B07-E18A-7ADF-AE81-04398928FFA6}"/>
              </a:ext>
            </a:extLst>
          </p:cNvPr>
          <p:cNvSpPr txBox="1"/>
          <p:nvPr/>
        </p:nvSpPr>
        <p:spPr>
          <a:xfrm>
            <a:off x="1185080" y="5304409"/>
            <a:ext cx="1920240" cy="307777"/>
          </a:xfrm>
          <a:prstGeom prst="rect">
            <a:avLst/>
          </a:prstGeom>
          <a:noFill/>
        </p:spPr>
        <p:txBody>
          <a:bodyPr wrap="square" rtlCol="0">
            <a:spAutoFit/>
          </a:bodyPr>
          <a:lstStyle/>
          <a:p>
            <a:pPr algn="ctr"/>
            <a:r>
              <a:rPr lang="en-US" sz="1400" dirty="0">
                <a:solidFill>
                  <a:schemeClr val="bg1"/>
                </a:solidFill>
                <a:latin typeface="Montserrat SemiBold" panose="00000700000000000000" pitchFamily="2" charset="0"/>
              </a:rPr>
              <a:t>Alfred Ride</a:t>
            </a:r>
          </a:p>
        </p:txBody>
      </p:sp>
      <p:sp>
        <p:nvSpPr>
          <p:cNvPr id="11" name="TextBox 10">
            <a:extLst>
              <a:ext uri="{FF2B5EF4-FFF2-40B4-BE49-F238E27FC236}">
                <a16:creationId xmlns:a16="http://schemas.microsoft.com/office/drawing/2014/main" id="{C9E37AC6-6121-00BC-01DC-CB4AA0B6E994}"/>
              </a:ext>
            </a:extLst>
          </p:cNvPr>
          <p:cNvSpPr txBox="1"/>
          <p:nvPr/>
        </p:nvSpPr>
        <p:spPr>
          <a:xfrm>
            <a:off x="1314331" y="5580063"/>
            <a:ext cx="1747124" cy="253916"/>
          </a:xfrm>
          <a:prstGeom prst="rect">
            <a:avLst/>
          </a:prstGeom>
          <a:noFill/>
        </p:spPr>
        <p:txBody>
          <a:bodyPr wrap="square" rtlCol="0">
            <a:spAutoFit/>
          </a:bodyPr>
          <a:lstStyle/>
          <a:p>
            <a:pPr algn="ctr"/>
            <a:r>
              <a:rPr lang="id-ID" sz="1050" spc="100">
                <a:solidFill>
                  <a:schemeClr val="bg1">
                    <a:lumMod val="95000"/>
                  </a:schemeClr>
                </a:solidFill>
                <a:latin typeface="Poppins Medium" panose="00000600000000000000" pitchFamily="2" charset="0"/>
                <a:cs typeface="Poppins Medium" panose="00000600000000000000" pitchFamily="2" charset="0"/>
              </a:rPr>
              <a:t>CRIME LAWYER</a:t>
            </a:r>
            <a:endParaRPr lang="en-US" sz="1050" spc="100" dirty="0">
              <a:solidFill>
                <a:schemeClr val="bg1">
                  <a:lumMod val="95000"/>
                </a:schemeClr>
              </a:solidFill>
              <a:latin typeface="Poppins Medium" panose="00000600000000000000" pitchFamily="2" charset="0"/>
              <a:cs typeface="Poppins Medium" panose="00000600000000000000" pitchFamily="2" charset="0"/>
            </a:endParaRPr>
          </a:p>
        </p:txBody>
      </p:sp>
      <p:sp>
        <p:nvSpPr>
          <p:cNvPr id="12" name="TextBox 11">
            <a:extLst>
              <a:ext uri="{FF2B5EF4-FFF2-40B4-BE49-F238E27FC236}">
                <a16:creationId xmlns:a16="http://schemas.microsoft.com/office/drawing/2014/main" id="{161B3B7C-6984-EA8A-2546-384EFDA98748}"/>
              </a:ext>
            </a:extLst>
          </p:cNvPr>
          <p:cNvSpPr txBox="1"/>
          <p:nvPr/>
        </p:nvSpPr>
        <p:spPr>
          <a:xfrm>
            <a:off x="3845553" y="5304409"/>
            <a:ext cx="2091691" cy="307777"/>
          </a:xfrm>
          <a:prstGeom prst="rect">
            <a:avLst/>
          </a:prstGeom>
          <a:noFill/>
        </p:spPr>
        <p:txBody>
          <a:bodyPr wrap="square" rtlCol="0">
            <a:spAutoFit/>
          </a:bodyPr>
          <a:lstStyle/>
          <a:p>
            <a:pPr algn="ctr"/>
            <a:r>
              <a:rPr lang="en-US" sz="1400" dirty="0">
                <a:solidFill>
                  <a:schemeClr val="bg1"/>
                </a:solidFill>
                <a:latin typeface="Montserrat SemiBold" panose="00000700000000000000" pitchFamily="2" charset="0"/>
              </a:rPr>
              <a:t>Aubrey Grace</a:t>
            </a:r>
          </a:p>
        </p:txBody>
      </p:sp>
      <p:sp>
        <p:nvSpPr>
          <p:cNvPr id="13" name="TextBox 12">
            <a:extLst>
              <a:ext uri="{FF2B5EF4-FFF2-40B4-BE49-F238E27FC236}">
                <a16:creationId xmlns:a16="http://schemas.microsoft.com/office/drawing/2014/main" id="{D5EC3433-2E75-A0AD-326D-663AF4EED38D}"/>
              </a:ext>
            </a:extLst>
          </p:cNvPr>
          <p:cNvSpPr txBox="1"/>
          <p:nvPr/>
        </p:nvSpPr>
        <p:spPr>
          <a:xfrm>
            <a:off x="4029706" y="5580063"/>
            <a:ext cx="1714264" cy="253916"/>
          </a:xfrm>
          <a:prstGeom prst="rect">
            <a:avLst/>
          </a:prstGeom>
          <a:noFill/>
        </p:spPr>
        <p:txBody>
          <a:bodyPr wrap="square" rtlCol="0">
            <a:spAutoFit/>
          </a:bodyPr>
          <a:lstStyle/>
          <a:p>
            <a:pPr algn="ctr"/>
            <a:r>
              <a:rPr lang="id-ID" sz="1050" spc="100">
                <a:solidFill>
                  <a:schemeClr val="bg1">
                    <a:lumMod val="95000"/>
                  </a:schemeClr>
                </a:solidFill>
                <a:latin typeface="Poppins Medium" panose="00000600000000000000" pitchFamily="2" charset="0"/>
                <a:cs typeface="Poppins Medium" panose="00000600000000000000" pitchFamily="2" charset="0"/>
              </a:rPr>
              <a:t>BUSINESS LAWYER</a:t>
            </a:r>
            <a:endParaRPr lang="en-US" sz="1050" spc="100" dirty="0">
              <a:solidFill>
                <a:schemeClr val="bg1">
                  <a:lumMod val="95000"/>
                </a:schemeClr>
              </a:solidFill>
              <a:latin typeface="Poppins Medium" panose="00000600000000000000" pitchFamily="2" charset="0"/>
              <a:cs typeface="Poppins Medium" panose="00000600000000000000" pitchFamily="2" charset="0"/>
            </a:endParaRPr>
          </a:p>
        </p:txBody>
      </p:sp>
      <p:sp>
        <p:nvSpPr>
          <p:cNvPr id="14" name="TextBox 13">
            <a:extLst>
              <a:ext uri="{FF2B5EF4-FFF2-40B4-BE49-F238E27FC236}">
                <a16:creationId xmlns:a16="http://schemas.microsoft.com/office/drawing/2014/main" id="{D6AF7696-9A57-CDB4-5FBF-A8114A141E17}"/>
              </a:ext>
            </a:extLst>
          </p:cNvPr>
          <p:cNvSpPr txBox="1"/>
          <p:nvPr/>
        </p:nvSpPr>
        <p:spPr>
          <a:xfrm>
            <a:off x="6652078" y="5304409"/>
            <a:ext cx="1920240" cy="307777"/>
          </a:xfrm>
          <a:prstGeom prst="rect">
            <a:avLst/>
          </a:prstGeom>
          <a:noFill/>
        </p:spPr>
        <p:txBody>
          <a:bodyPr wrap="square" rtlCol="0">
            <a:spAutoFit/>
          </a:bodyPr>
          <a:lstStyle/>
          <a:p>
            <a:pPr algn="ctr"/>
            <a:r>
              <a:rPr lang="en-US" sz="1400">
                <a:solidFill>
                  <a:schemeClr val="bg1"/>
                </a:solidFill>
                <a:latin typeface="Montserrat SemiBold" panose="00000700000000000000" pitchFamily="2" charset="0"/>
              </a:rPr>
              <a:t>Liza Febrian</a:t>
            </a:r>
            <a:endParaRPr lang="en-US" sz="1400" dirty="0">
              <a:solidFill>
                <a:schemeClr val="bg1"/>
              </a:solidFill>
              <a:latin typeface="Montserrat SemiBold" panose="00000700000000000000" pitchFamily="2" charset="0"/>
            </a:endParaRPr>
          </a:p>
        </p:txBody>
      </p:sp>
      <p:sp>
        <p:nvSpPr>
          <p:cNvPr id="15" name="TextBox 14">
            <a:extLst>
              <a:ext uri="{FF2B5EF4-FFF2-40B4-BE49-F238E27FC236}">
                <a16:creationId xmlns:a16="http://schemas.microsoft.com/office/drawing/2014/main" id="{D293D7B7-5466-2A5B-8944-43A4D340FE54}"/>
              </a:ext>
            </a:extLst>
          </p:cNvPr>
          <p:cNvSpPr txBox="1"/>
          <p:nvPr/>
        </p:nvSpPr>
        <p:spPr>
          <a:xfrm>
            <a:off x="6732376" y="5580063"/>
            <a:ext cx="1734666" cy="253916"/>
          </a:xfrm>
          <a:prstGeom prst="rect">
            <a:avLst/>
          </a:prstGeom>
          <a:noFill/>
        </p:spPr>
        <p:txBody>
          <a:bodyPr wrap="square" rtlCol="0">
            <a:spAutoFit/>
          </a:bodyPr>
          <a:lstStyle/>
          <a:p>
            <a:pPr algn="ctr"/>
            <a:r>
              <a:rPr lang="id-ID" sz="1050" spc="100">
                <a:solidFill>
                  <a:schemeClr val="bg1">
                    <a:lumMod val="95000"/>
                  </a:schemeClr>
                </a:solidFill>
                <a:latin typeface="Poppins Medium" panose="00000600000000000000" pitchFamily="2" charset="0"/>
                <a:cs typeface="Poppins Medium" panose="00000600000000000000" pitchFamily="2" charset="0"/>
              </a:rPr>
              <a:t>BUSINESS LAWYER</a:t>
            </a:r>
            <a:endParaRPr lang="en-US" sz="1050" spc="100" dirty="0">
              <a:solidFill>
                <a:schemeClr val="bg1">
                  <a:lumMod val="95000"/>
                </a:schemeClr>
              </a:solidFill>
              <a:latin typeface="Poppins Medium" panose="00000600000000000000" pitchFamily="2" charset="0"/>
              <a:cs typeface="Poppins Medium" panose="00000600000000000000" pitchFamily="2" charset="0"/>
            </a:endParaRPr>
          </a:p>
        </p:txBody>
      </p:sp>
      <p:sp>
        <p:nvSpPr>
          <p:cNvPr id="16" name="TextBox 15">
            <a:extLst>
              <a:ext uri="{FF2B5EF4-FFF2-40B4-BE49-F238E27FC236}">
                <a16:creationId xmlns:a16="http://schemas.microsoft.com/office/drawing/2014/main" id="{03CD9E46-5989-FAF6-7B2D-0766F570D276}"/>
              </a:ext>
            </a:extLst>
          </p:cNvPr>
          <p:cNvSpPr txBox="1"/>
          <p:nvPr/>
        </p:nvSpPr>
        <p:spPr>
          <a:xfrm>
            <a:off x="9368117" y="5304409"/>
            <a:ext cx="1920240" cy="307777"/>
          </a:xfrm>
          <a:prstGeom prst="rect">
            <a:avLst/>
          </a:prstGeom>
          <a:noFill/>
        </p:spPr>
        <p:txBody>
          <a:bodyPr wrap="square" rtlCol="0">
            <a:spAutoFit/>
          </a:bodyPr>
          <a:lstStyle/>
          <a:p>
            <a:pPr algn="ctr"/>
            <a:r>
              <a:rPr lang="en-US" sz="1400">
                <a:solidFill>
                  <a:schemeClr val="bg1"/>
                </a:solidFill>
                <a:latin typeface="Montserrat SemiBold" panose="00000700000000000000" pitchFamily="2" charset="0"/>
              </a:rPr>
              <a:t>Julian Morp</a:t>
            </a:r>
            <a:endParaRPr lang="en-US" sz="1400" dirty="0">
              <a:solidFill>
                <a:schemeClr val="bg1"/>
              </a:solidFill>
              <a:latin typeface="Montserrat SemiBold" panose="00000700000000000000" pitchFamily="2" charset="0"/>
            </a:endParaRPr>
          </a:p>
        </p:txBody>
      </p:sp>
      <p:sp>
        <p:nvSpPr>
          <p:cNvPr id="17" name="TextBox 16">
            <a:extLst>
              <a:ext uri="{FF2B5EF4-FFF2-40B4-BE49-F238E27FC236}">
                <a16:creationId xmlns:a16="http://schemas.microsoft.com/office/drawing/2014/main" id="{200E4DB4-7F20-0A56-7069-A50798439355}"/>
              </a:ext>
            </a:extLst>
          </p:cNvPr>
          <p:cNvSpPr txBox="1"/>
          <p:nvPr/>
        </p:nvSpPr>
        <p:spPr>
          <a:xfrm>
            <a:off x="9435715" y="5580063"/>
            <a:ext cx="1734666" cy="253916"/>
          </a:xfrm>
          <a:prstGeom prst="rect">
            <a:avLst/>
          </a:prstGeom>
          <a:noFill/>
        </p:spPr>
        <p:txBody>
          <a:bodyPr wrap="square" rtlCol="0">
            <a:spAutoFit/>
          </a:bodyPr>
          <a:lstStyle/>
          <a:p>
            <a:pPr algn="ctr"/>
            <a:r>
              <a:rPr lang="id-ID" sz="1050" spc="100">
                <a:solidFill>
                  <a:schemeClr val="bg1">
                    <a:lumMod val="95000"/>
                  </a:schemeClr>
                </a:solidFill>
                <a:latin typeface="Poppins Medium" panose="00000600000000000000" pitchFamily="2" charset="0"/>
                <a:cs typeface="Poppins Medium" panose="00000600000000000000" pitchFamily="2" charset="0"/>
              </a:rPr>
              <a:t>CRIME LAWYER</a:t>
            </a:r>
            <a:endParaRPr lang="en-US" sz="1050" spc="100" dirty="0">
              <a:solidFill>
                <a:schemeClr val="bg1">
                  <a:lumMod val="95000"/>
                </a:schemeClr>
              </a:solidFill>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9063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1E35"/>
        </a:solidFill>
        <a:effectLst/>
      </p:bgPr>
    </p:bg>
    <p:spTree>
      <p:nvGrpSpPr>
        <p:cNvPr id="1" name=""/>
        <p:cNvGrpSpPr/>
        <p:nvPr/>
      </p:nvGrpSpPr>
      <p:grpSpPr>
        <a:xfrm>
          <a:off x="0" y="0"/>
          <a:ext cx="0" cy="0"/>
          <a:chOff x="0" y="0"/>
          <a:chExt cx="0" cy="0"/>
        </a:xfrm>
      </p:grpSpPr>
      <p:sp>
        <p:nvSpPr>
          <p:cNvPr id="3" name="Tampungan Gambar 2">
            <a:extLst>
              <a:ext uri="{FF2B5EF4-FFF2-40B4-BE49-F238E27FC236}">
                <a16:creationId xmlns:a16="http://schemas.microsoft.com/office/drawing/2014/main" id="{F5A57C95-DAF7-96FA-83A9-24FD7EDF5924}"/>
              </a:ext>
            </a:extLst>
          </p:cNvPr>
          <p:cNvSpPr>
            <a:spLocks noGrp="1"/>
          </p:cNvSpPr>
          <p:nvPr>
            <p:ph type="pic" sz="quarter" idx="16"/>
          </p:nvPr>
        </p:nvSpPr>
        <p:spPr/>
      </p:sp>
      <p:sp>
        <p:nvSpPr>
          <p:cNvPr id="48" name="Tampungan Gambar 47">
            <a:extLst>
              <a:ext uri="{FF2B5EF4-FFF2-40B4-BE49-F238E27FC236}">
                <a16:creationId xmlns:a16="http://schemas.microsoft.com/office/drawing/2014/main" id="{29822B77-91C3-6404-1BD2-2A7004FF2747}"/>
              </a:ext>
            </a:extLst>
          </p:cNvPr>
          <p:cNvSpPr>
            <a:spLocks noGrp="1"/>
          </p:cNvSpPr>
          <p:nvPr>
            <p:ph type="pic" sz="quarter" idx="17"/>
          </p:nvPr>
        </p:nvSpPr>
        <p:spPr/>
      </p:sp>
      <p:grpSp>
        <p:nvGrpSpPr>
          <p:cNvPr id="4" name="Group 2">
            <a:extLst>
              <a:ext uri="{FF2B5EF4-FFF2-40B4-BE49-F238E27FC236}">
                <a16:creationId xmlns:a16="http://schemas.microsoft.com/office/drawing/2014/main" id="{73818E90-2C08-7727-632F-10D8E092E736}"/>
              </a:ext>
            </a:extLst>
          </p:cNvPr>
          <p:cNvGrpSpPr/>
          <p:nvPr/>
        </p:nvGrpSpPr>
        <p:grpSpPr>
          <a:xfrm>
            <a:off x="6173908" y="1917644"/>
            <a:ext cx="2017367" cy="4039043"/>
            <a:chOff x="7828247" y="830644"/>
            <a:chExt cx="2572283" cy="5150060"/>
          </a:xfrm>
        </p:grpSpPr>
        <p:sp>
          <p:nvSpPr>
            <p:cNvPr id="5" name="Rectangle: Rounded Corners 3">
              <a:extLst>
                <a:ext uri="{FF2B5EF4-FFF2-40B4-BE49-F238E27FC236}">
                  <a16:creationId xmlns:a16="http://schemas.microsoft.com/office/drawing/2014/main" id="{77C441C5-D490-4D12-7241-36E38BE2280B}"/>
                </a:ext>
              </a:extLst>
            </p:cNvPr>
            <p:cNvSpPr/>
            <p:nvPr/>
          </p:nvSpPr>
          <p:spPr>
            <a:xfrm rot="5400000">
              <a:off x="10053524" y="2136327"/>
              <a:ext cx="607148" cy="8686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1"/>
            </a:p>
          </p:txBody>
        </p:sp>
        <p:sp>
          <p:nvSpPr>
            <p:cNvPr id="6" name="Rectangle: Rounded Corners 4">
              <a:extLst>
                <a:ext uri="{FF2B5EF4-FFF2-40B4-BE49-F238E27FC236}">
                  <a16:creationId xmlns:a16="http://schemas.microsoft.com/office/drawing/2014/main" id="{85490868-8084-C25D-9C42-22930092D159}"/>
                </a:ext>
              </a:extLst>
            </p:cNvPr>
            <p:cNvSpPr/>
            <p:nvPr/>
          </p:nvSpPr>
          <p:spPr>
            <a:xfrm rot="5400000">
              <a:off x="7757941" y="1445625"/>
              <a:ext cx="226969" cy="86353"/>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1"/>
            </a:p>
          </p:txBody>
        </p:sp>
        <p:sp>
          <p:nvSpPr>
            <p:cNvPr id="7" name="Rectangle: Rounded Corners 5">
              <a:extLst>
                <a:ext uri="{FF2B5EF4-FFF2-40B4-BE49-F238E27FC236}">
                  <a16:creationId xmlns:a16="http://schemas.microsoft.com/office/drawing/2014/main" id="{AB07F3FA-DF6A-C660-A799-760DBCEA1D62}"/>
                </a:ext>
              </a:extLst>
            </p:cNvPr>
            <p:cNvSpPr/>
            <p:nvPr/>
          </p:nvSpPr>
          <p:spPr>
            <a:xfrm rot="5400000">
              <a:off x="7683496" y="1911016"/>
              <a:ext cx="375855" cy="86353"/>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1"/>
            </a:p>
          </p:txBody>
        </p:sp>
        <p:sp>
          <p:nvSpPr>
            <p:cNvPr id="8" name="Rectangle: Rounded Corners 6">
              <a:extLst>
                <a:ext uri="{FF2B5EF4-FFF2-40B4-BE49-F238E27FC236}">
                  <a16:creationId xmlns:a16="http://schemas.microsoft.com/office/drawing/2014/main" id="{DFEA46BF-99E1-0E56-5F36-B679BBDE9B61}"/>
                </a:ext>
              </a:extLst>
            </p:cNvPr>
            <p:cNvSpPr/>
            <p:nvPr/>
          </p:nvSpPr>
          <p:spPr>
            <a:xfrm rot="5400000">
              <a:off x="7683496" y="2361766"/>
              <a:ext cx="375855" cy="86353"/>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1"/>
            </a:p>
          </p:txBody>
        </p:sp>
        <p:sp>
          <p:nvSpPr>
            <p:cNvPr id="9" name="Freeform: Shape 7">
              <a:extLst>
                <a:ext uri="{FF2B5EF4-FFF2-40B4-BE49-F238E27FC236}">
                  <a16:creationId xmlns:a16="http://schemas.microsoft.com/office/drawing/2014/main" id="{99F30FD5-3CFC-9194-7F34-8D4BC526F177}"/>
                </a:ext>
              </a:extLst>
            </p:cNvPr>
            <p:cNvSpPr/>
            <p:nvPr/>
          </p:nvSpPr>
          <p:spPr>
            <a:xfrm>
              <a:off x="7853391" y="830644"/>
              <a:ext cx="2517395" cy="5150060"/>
            </a:xfrm>
            <a:custGeom>
              <a:avLst/>
              <a:gdLst>
                <a:gd name="connsiteX0" fmla="*/ 351950 w 2517395"/>
                <a:gd name="connsiteY0" fmla="*/ 86478 h 5150060"/>
                <a:gd name="connsiteX1" fmla="*/ 81282 w 2517395"/>
                <a:gd name="connsiteY1" fmla="*/ 357146 h 5150060"/>
                <a:gd name="connsiteX2" fmla="*/ 81282 w 2517395"/>
                <a:gd name="connsiteY2" fmla="*/ 4789901 h 5150060"/>
                <a:gd name="connsiteX3" fmla="*/ 351950 w 2517395"/>
                <a:gd name="connsiteY3" fmla="*/ 5060569 h 5150060"/>
                <a:gd name="connsiteX4" fmla="*/ 2158534 w 2517395"/>
                <a:gd name="connsiteY4" fmla="*/ 5060569 h 5150060"/>
                <a:gd name="connsiteX5" fmla="*/ 2429202 w 2517395"/>
                <a:gd name="connsiteY5" fmla="*/ 4789901 h 5150060"/>
                <a:gd name="connsiteX6" fmla="*/ 2429202 w 2517395"/>
                <a:gd name="connsiteY6" fmla="*/ 357146 h 5150060"/>
                <a:gd name="connsiteX7" fmla="*/ 2158534 w 2517395"/>
                <a:gd name="connsiteY7" fmla="*/ 86478 h 5150060"/>
                <a:gd name="connsiteX8" fmla="*/ 311628 w 2517395"/>
                <a:gd name="connsiteY8" fmla="*/ 0 h 5150060"/>
                <a:gd name="connsiteX9" fmla="*/ 2205767 w 2517395"/>
                <a:gd name="connsiteY9" fmla="*/ 0 h 5150060"/>
                <a:gd name="connsiteX10" fmla="*/ 2517395 w 2517395"/>
                <a:gd name="connsiteY10" fmla="*/ 311628 h 5150060"/>
                <a:gd name="connsiteX11" fmla="*/ 2517395 w 2517395"/>
                <a:gd name="connsiteY11" fmla="*/ 4838432 h 5150060"/>
                <a:gd name="connsiteX12" fmla="*/ 2205767 w 2517395"/>
                <a:gd name="connsiteY12" fmla="*/ 5150060 h 5150060"/>
                <a:gd name="connsiteX13" fmla="*/ 311628 w 2517395"/>
                <a:gd name="connsiteY13" fmla="*/ 5150060 h 5150060"/>
                <a:gd name="connsiteX14" fmla="*/ 0 w 2517395"/>
                <a:gd name="connsiteY14" fmla="*/ 4838432 h 5150060"/>
                <a:gd name="connsiteX15" fmla="*/ 0 w 2517395"/>
                <a:gd name="connsiteY15" fmla="*/ 311628 h 5150060"/>
                <a:gd name="connsiteX16" fmla="*/ 311628 w 2517395"/>
                <a:gd name="connsiteY16" fmla="*/ 0 h 515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7395" h="5150060">
                  <a:moveTo>
                    <a:pt x="351950" y="86478"/>
                  </a:moveTo>
                  <a:cubicBezTo>
                    <a:pt x="202464" y="86478"/>
                    <a:pt x="81282" y="207660"/>
                    <a:pt x="81282" y="357146"/>
                  </a:cubicBezTo>
                  <a:lnTo>
                    <a:pt x="81282" y="4789901"/>
                  </a:lnTo>
                  <a:cubicBezTo>
                    <a:pt x="81282" y="4939387"/>
                    <a:pt x="202464" y="5060569"/>
                    <a:pt x="351950" y="5060569"/>
                  </a:cubicBezTo>
                  <a:lnTo>
                    <a:pt x="2158534" y="5060569"/>
                  </a:lnTo>
                  <a:cubicBezTo>
                    <a:pt x="2308020" y="5060569"/>
                    <a:pt x="2429202" y="4939387"/>
                    <a:pt x="2429202" y="4789901"/>
                  </a:cubicBezTo>
                  <a:lnTo>
                    <a:pt x="2429202" y="357146"/>
                  </a:lnTo>
                  <a:cubicBezTo>
                    <a:pt x="2429202" y="207660"/>
                    <a:pt x="2308020" y="86478"/>
                    <a:pt x="2158534" y="86478"/>
                  </a:cubicBezTo>
                  <a:close/>
                  <a:moveTo>
                    <a:pt x="311628" y="0"/>
                  </a:moveTo>
                  <a:lnTo>
                    <a:pt x="2205767" y="0"/>
                  </a:lnTo>
                  <a:cubicBezTo>
                    <a:pt x="2377874" y="0"/>
                    <a:pt x="2517395" y="139521"/>
                    <a:pt x="2517395" y="311628"/>
                  </a:cubicBezTo>
                  <a:lnTo>
                    <a:pt x="2517395" y="4838432"/>
                  </a:lnTo>
                  <a:cubicBezTo>
                    <a:pt x="2517395" y="5010539"/>
                    <a:pt x="2377874" y="5150060"/>
                    <a:pt x="2205767" y="5150060"/>
                  </a:cubicBezTo>
                  <a:lnTo>
                    <a:pt x="311628" y="5150060"/>
                  </a:lnTo>
                  <a:cubicBezTo>
                    <a:pt x="139521" y="5150060"/>
                    <a:pt x="0" y="5010539"/>
                    <a:pt x="0" y="4838432"/>
                  </a:cubicBezTo>
                  <a:lnTo>
                    <a:pt x="0" y="311628"/>
                  </a:lnTo>
                  <a:cubicBezTo>
                    <a:pt x="0" y="139521"/>
                    <a:pt x="139521" y="0"/>
                    <a:pt x="311628" y="0"/>
                  </a:cubicBezTo>
                  <a:close/>
                </a:path>
              </a:pathLst>
            </a:custGeom>
            <a:solidFill>
              <a:schemeClr val="tx1">
                <a:lumMod val="75000"/>
                <a:lumOff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Top Corners Rounded 8">
              <a:extLst>
                <a:ext uri="{FF2B5EF4-FFF2-40B4-BE49-F238E27FC236}">
                  <a16:creationId xmlns:a16="http://schemas.microsoft.com/office/drawing/2014/main" id="{B8D1E1F0-968A-ABA4-19DA-3A1795223B89}"/>
                </a:ext>
              </a:extLst>
            </p:cNvPr>
            <p:cNvSpPr/>
            <p:nvPr/>
          </p:nvSpPr>
          <p:spPr>
            <a:xfrm>
              <a:off x="8480198" y="931516"/>
              <a:ext cx="1257300" cy="204788"/>
            </a:xfrm>
            <a:prstGeom prst="round2SameRect">
              <a:avLst>
                <a:gd name="adj1" fmla="val 0"/>
                <a:gd name="adj2"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DA86DEC2-A3E0-DC17-429B-74E362FBC782}"/>
                </a:ext>
              </a:extLst>
            </p:cNvPr>
            <p:cNvSpPr/>
            <p:nvPr/>
          </p:nvSpPr>
          <p:spPr>
            <a:xfrm>
              <a:off x="7854667" y="5387629"/>
              <a:ext cx="54864" cy="457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a:extLst>
                <a:ext uri="{FF2B5EF4-FFF2-40B4-BE49-F238E27FC236}">
                  <a16:creationId xmlns:a16="http://schemas.microsoft.com/office/drawing/2014/main" id="{6C475CF9-CB7D-26BD-30D2-AA402E50B344}"/>
                </a:ext>
              </a:extLst>
            </p:cNvPr>
            <p:cNvSpPr/>
            <p:nvPr/>
          </p:nvSpPr>
          <p:spPr>
            <a:xfrm>
              <a:off x="7857524" y="1219241"/>
              <a:ext cx="54864" cy="457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6C8FDA49-1161-A824-A381-240104EDB52D}"/>
                </a:ext>
              </a:extLst>
            </p:cNvPr>
            <p:cNvSpPr/>
            <p:nvPr/>
          </p:nvSpPr>
          <p:spPr>
            <a:xfrm>
              <a:off x="10312338" y="5387629"/>
              <a:ext cx="54864" cy="457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AA014AB6-D71E-DFA5-1A30-A6DFFA44BBF7}"/>
                </a:ext>
              </a:extLst>
            </p:cNvPr>
            <p:cNvSpPr/>
            <p:nvPr/>
          </p:nvSpPr>
          <p:spPr>
            <a:xfrm>
              <a:off x="10312337" y="1219241"/>
              <a:ext cx="54864" cy="457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BC171AB-94F2-D5F3-F420-4FF4C73DC922}"/>
                </a:ext>
              </a:extLst>
            </p:cNvPr>
            <p:cNvSpPr/>
            <p:nvPr/>
          </p:nvSpPr>
          <p:spPr>
            <a:xfrm>
              <a:off x="8665652" y="991048"/>
              <a:ext cx="66675" cy="66675"/>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A20A1A0-9373-1354-FFF7-796004F754C7}"/>
                </a:ext>
              </a:extLst>
            </p:cNvPr>
            <p:cNvSpPr/>
            <p:nvPr/>
          </p:nvSpPr>
          <p:spPr>
            <a:xfrm flipH="1" flipV="1">
              <a:off x="8685273" y="1010007"/>
              <a:ext cx="27432" cy="27432"/>
            </a:xfrm>
            <a:prstGeom prst="ellipse">
              <a:avLst/>
            </a:prstGeom>
            <a:solidFill>
              <a:srgbClr val="1D2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5">
              <a:extLst>
                <a:ext uri="{FF2B5EF4-FFF2-40B4-BE49-F238E27FC236}">
                  <a16:creationId xmlns:a16="http://schemas.microsoft.com/office/drawing/2014/main" id="{97F7B3E2-22F1-7C3B-72EC-9764DCD6F20E}"/>
                </a:ext>
              </a:extLst>
            </p:cNvPr>
            <p:cNvSpPr/>
            <p:nvPr/>
          </p:nvSpPr>
          <p:spPr>
            <a:xfrm>
              <a:off x="8961068" y="1002864"/>
              <a:ext cx="273844" cy="45719"/>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6">
              <a:extLst>
                <a:ext uri="{FF2B5EF4-FFF2-40B4-BE49-F238E27FC236}">
                  <a16:creationId xmlns:a16="http://schemas.microsoft.com/office/drawing/2014/main" id="{51A4F4FD-7BEF-8C50-C29A-25E51CB104B4}"/>
                </a:ext>
              </a:extLst>
            </p:cNvPr>
            <p:cNvSpPr/>
            <p:nvPr/>
          </p:nvSpPr>
          <p:spPr>
            <a:xfrm>
              <a:off x="7902348" y="876818"/>
              <a:ext cx="2419350" cy="5057710"/>
            </a:xfrm>
            <a:custGeom>
              <a:avLst/>
              <a:gdLst>
                <a:gd name="connsiteX0" fmla="*/ 295877 w 2419350"/>
                <a:gd name="connsiteY0" fmla="*/ 64224 h 5057710"/>
                <a:gd name="connsiteX1" fmla="*/ 69850 w 2419350"/>
                <a:gd name="connsiteY1" fmla="*/ 290251 h 5057710"/>
                <a:gd name="connsiteX2" fmla="*/ 69850 w 2419350"/>
                <a:gd name="connsiteY2" fmla="*/ 4759447 h 5057710"/>
                <a:gd name="connsiteX3" fmla="*/ 295877 w 2419350"/>
                <a:gd name="connsiteY3" fmla="*/ 4985474 h 5057710"/>
                <a:gd name="connsiteX4" fmla="*/ 2123473 w 2419350"/>
                <a:gd name="connsiteY4" fmla="*/ 4985474 h 5057710"/>
                <a:gd name="connsiteX5" fmla="*/ 2349500 w 2419350"/>
                <a:gd name="connsiteY5" fmla="*/ 4759447 h 5057710"/>
                <a:gd name="connsiteX6" fmla="*/ 2349500 w 2419350"/>
                <a:gd name="connsiteY6" fmla="*/ 290251 h 5057710"/>
                <a:gd name="connsiteX7" fmla="*/ 2123473 w 2419350"/>
                <a:gd name="connsiteY7" fmla="*/ 64224 h 5057710"/>
                <a:gd name="connsiteX8" fmla="*/ 239879 w 2419350"/>
                <a:gd name="connsiteY8" fmla="*/ 0 h 5057710"/>
                <a:gd name="connsiteX9" fmla="*/ 2179471 w 2419350"/>
                <a:gd name="connsiteY9" fmla="*/ 0 h 5057710"/>
                <a:gd name="connsiteX10" fmla="*/ 2419350 w 2419350"/>
                <a:gd name="connsiteY10" fmla="*/ 239879 h 5057710"/>
                <a:gd name="connsiteX11" fmla="*/ 2419350 w 2419350"/>
                <a:gd name="connsiteY11" fmla="*/ 4817831 h 5057710"/>
                <a:gd name="connsiteX12" fmla="*/ 2179471 w 2419350"/>
                <a:gd name="connsiteY12" fmla="*/ 5057710 h 5057710"/>
                <a:gd name="connsiteX13" fmla="*/ 239879 w 2419350"/>
                <a:gd name="connsiteY13" fmla="*/ 5057710 h 5057710"/>
                <a:gd name="connsiteX14" fmla="*/ 0 w 2419350"/>
                <a:gd name="connsiteY14" fmla="*/ 4817831 h 5057710"/>
                <a:gd name="connsiteX15" fmla="*/ 0 w 2419350"/>
                <a:gd name="connsiteY15" fmla="*/ 239879 h 5057710"/>
                <a:gd name="connsiteX16" fmla="*/ 239879 w 2419350"/>
                <a:gd name="connsiteY16" fmla="*/ 0 h 505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19350" h="5057710">
                  <a:moveTo>
                    <a:pt x="295877" y="64224"/>
                  </a:moveTo>
                  <a:cubicBezTo>
                    <a:pt x="171046" y="64224"/>
                    <a:pt x="69850" y="165420"/>
                    <a:pt x="69850" y="290251"/>
                  </a:cubicBezTo>
                  <a:lnTo>
                    <a:pt x="69850" y="4759447"/>
                  </a:lnTo>
                  <a:cubicBezTo>
                    <a:pt x="69850" y="4884278"/>
                    <a:pt x="171046" y="4985474"/>
                    <a:pt x="295877" y="4985474"/>
                  </a:cubicBezTo>
                  <a:lnTo>
                    <a:pt x="2123473" y="4985474"/>
                  </a:lnTo>
                  <a:cubicBezTo>
                    <a:pt x="2248304" y="4985474"/>
                    <a:pt x="2349500" y="4884278"/>
                    <a:pt x="2349500" y="4759447"/>
                  </a:cubicBezTo>
                  <a:lnTo>
                    <a:pt x="2349500" y="290251"/>
                  </a:lnTo>
                  <a:cubicBezTo>
                    <a:pt x="2349500" y="165420"/>
                    <a:pt x="2248304" y="64224"/>
                    <a:pt x="2123473" y="64224"/>
                  </a:cubicBezTo>
                  <a:close/>
                  <a:moveTo>
                    <a:pt x="239879" y="0"/>
                  </a:moveTo>
                  <a:lnTo>
                    <a:pt x="2179471" y="0"/>
                  </a:lnTo>
                  <a:cubicBezTo>
                    <a:pt x="2311953" y="0"/>
                    <a:pt x="2419350" y="107397"/>
                    <a:pt x="2419350" y="239879"/>
                  </a:cubicBezTo>
                  <a:lnTo>
                    <a:pt x="2419350" y="4817831"/>
                  </a:lnTo>
                  <a:cubicBezTo>
                    <a:pt x="2419350" y="4950313"/>
                    <a:pt x="2311953" y="5057710"/>
                    <a:pt x="2179471" y="5057710"/>
                  </a:cubicBezTo>
                  <a:lnTo>
                    <a:pt x="239879" y="5057710"/>
                  </a:lnTo>
                  <a:cubicBezTo>
                    <a:pt x="107397" y="5057710"/>
                    <a:pt x="0" y="4950313"/>
                    <a:pt x="0" y="4817831"/>
                  </a:cubicBezTo>
                  <a:lnTo>
                    <a:pt x="0" y="239879"/>
                  </a:lnTo>
                  <a:cubicBezTo>
                    <a:pt x="0" y="107397"/>
                    <a:pt x="107397" y="0"/>
                    <a:pt x="239879"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45">
            <a:extLst>
              <a:ext uri="{FF2B5EF4-FFF2-40B4-BE49-F238E27FC236}">
                <a16:creationId xmlns:a16="http://schemas.microsoft.com/office/drawing/2014/main" id="{30FD49CE-899B-C485-9012-4669A7EA8050}"/>
              </a:ext>
            </a:extLst>
          </p:cNvPr>
          <p:cNvGrpSpPr/>
          <p:nvPr/>
        </p:nvGrpSpPr>
        <p:grpSpPr>
          <a:xfrm>
            <a:off x="4000724" y="1917644"/>
            <a:ext cx="2017367" cy="4039043"/>
            <a:chOff x="7828247" y="830644"/>
            <a:chExt cx="2572283" cy="5150060"/>
          </a:xfrm>
        </p:grpSpPr>
        <p:sp>
          <p:nvSpPr>
            <p:cNvPr id="20" name="Rectangle: Rounded Corners 46">
              <a:extLst>
                <a:ext uri="{FF2B5EF4-FFF2-40B4-BE49-F238E27FC236}">
                  <a16:creationId xmlns:a16="http://schemas.microsoft.com/office/drawing/2014/main" id="{61FD7ADB-23FA-D2CD-5352-80A0FA9A0154}"/>
                </a:ext>
              </a:extLst>
            </p:cNvPr>
            <p:cNvSpPr/>
            <p:nvPr/>
          </p:nvSpPr>
          <p:spPr>
            <a:xfrm rot="5400000">
              <a:off x="10053524" y="2136327"/>
              <a:ext cx="607148" cy="8686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1"/>
            </a:p>
          </p:txBody>
        </p:sp>
        <p:sp>
          <p:nvSpPr>
            <p:cNvPr id="21" name="Rectangle: Rounded Corners 47">
              <a:extLst>
                <a:ext uri="{FF2B5EF4-FFF2-40B4-BE49-F238E27FC236}">
                  <a16:creationId xmlns:a16="http://schemas.microsoft.com/office/drawing/2014/main" id="{15CA18E2-3169-B63C-F057-210C03EA174A}"/>
                </a:ext>
              </a:extLst>
            </p:cNvPr>
            <p:cNvSpPr/>
            <p:nvPr/>
          </p:nvSpPr>
          <p:spPr>
            <a:xfrm rot="5400000">
              <a:off x="7757941" y="1445625"/>
              <a:ext cx="226969" cy="86353"/>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1"/>
            </a:p>
          </p:txBody>
        </p:sp>
        <p:sp>
          <p:nvSpPr>
            <p:cNvPr id="22" name="Rectangle: Rounded Corners 48">
              <a:extLst>
                <a:ext uri="{FF2B5EF4-FFF2-40B4-BE49-F238E27FC236}">
                  <a16:creationId xmlns:a16="http://schemas.microsoft.com/office/drawing/2014/main" id="{C22D191A-2E16-5254-0C24-EAD69444772A}"/>
                </a:ext>
              </a:extLst>
            </p:cNvPr>
            <p:cNvSpPr/>
            <p:nvPr/>
          </p:nvSpPr>
          <p:spPr>
            <a:xfrm rot="5400000">
              <a:off x="7683496" y="1911016"/>
              <a:ext cx="375855" cy="86353"/>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1"/>
            </a:p>
          </p:txBody>
        </p:sp>
        <p:sp>
          <p:nvSpPr>
            <p:cNvPr id="23" name="Rectangle: Rounded Corners 49">
              <a:extLst>
                <a:ext uri="{FF2B5EF4-FFF2-40B4-BE49-F238E27FC236}">
                  <a16:creationId xmlns:a16="http://schemas.microsoft.com/office/drawing/2014/main" id="{7784DAE2-AE0B-EA34-8A92-00D50D13D79E}"/>
                </a:ext>
              </a:extLst>
            </p:cNvPr>
            <p:cNvSpPr/>
            <p:nvPr/>
          </p:nvSpPr>
          <p:spPr>
            <a:xfrm rot="5400000">
              <a:off x="7683496" y="2361766"/>
              <a:ext cx="375855" cy="86353"/>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1"/>
            </a:p>
          </p:txBody>
        </p:sp>
        <p:sp>
          <p:nvSpPr>
            <p:cNvPr id="24" name="Freeform: Shape 50">
              <a:extLst>
                <a:ext uri="{FF2B5EF4-FFF2-40B4-BE49-F238E27FC236}">
                  <a16:creationId xmlns:a16="http://schemas.microsoft.com/office/drawing/2014/main" id="{CEBD20E4-95D8-0636-F9BF-3F3051D237BB}"/>
                </a:ext>
              </a:extLst>
            </p:cNvPr>
            <p:cNvSpPr/>
            <p:nvPr/>
          </p:nvSpPr>
          <p:spPr>
            <a:xfrm>
              <a:off x="7853391" y="830644"/>
              <a:ext cx="2517395" cy="5150060"/>
            </a:xfrm>
            <a:custGeom>
              <a:avLst/>
              <a:gdLst>
                <a:gd name="connsiteX0" fmla="*/ 351950 w 2517395"/>
                <a:gd name="connsiteY0" fmla="*/ 86478 h 5150060"/>
                <a:gd name="connsiteX1" fmla="*/ 81282 w 2517395"/>
                <a:gd name="connsiteY1" fmla="*/ 357146 h 5150060"/>
                <a:gd name="connsiteX2" fmla="*/ 81282 w 2517395"/>
                <a:gd name="connsiteY2" fmla="*/ 4789901 h 5150060"/>
                <a:gd name="connsiteX3" fmla="*/ 351950 w 2517395"/>
                <a:gd name="connsiteY3" fmla="*/ 5060569 h 5150060"/>
                <a:gd name="connsiteX4" fmla="*/ 2158534 w 2517395"/>
                <a:gd name="connsiteY4" fmla="*/ 5060569 h 5150060"/>
                <a:gd name="connsiteX5" fmla="*/ 2429202 w 2517395"/>
                <a:gd name="connsiteY5" fmla="*/ 4789901 h 5150060"/>
                <a:gd name="connsiteX6" fmla="*/ 2429202 w 2517395"/>
                <a:gd name="connsiteY6" fmla="*/ 357146 h 5150060"/>
                <a:gd name="connsiteX7" fmla="*/ 2158534 w 2517395"/>
                <a:gd name="connsiteY7" fmla="*/ 86478 h 5150060"/>
                <a:gd name="connsiteX8" fmla="*/ 311628 w 2517395"/>
                <a:gd name="connsiteY8" fmla="*/ 0 h 5150060"/>
                <a:gd name="connsiteX9" fmla="*/ 2205767 w 2517395"/>
                <a:gd name="connsiteY9" fmla="*/ 0 h 5150060"/>
                <a:gd name="connsiteX10" fmla="*/ 2517395 w 2517395"/>
                <a:gd name="connsiteY10" fmla="*/ 311628 h 5150060"/>
                <a:gd name="connsiteX11" fmla="*/ 2517395 w 2517395"/>
                <a:gd name="connsiteY11" fmla="*/ 4838432 h 5150060"/>
                <a:gd name="connsiteX12" fmla="*/ 2205767 w 2517395"/>
                <a:gd name="connsiteY12" fmla="*/ 5150060 h 5150060"/>
                <a:gd name="connsiteX13" fmla="*/ 311628 w 2517395"/>
                <a:gd name="connsiteY13" fmla="*/ 5150060 h 5150060"/>
                <a:gd name="connsiteX14" fmla="*/ 0 w 2517395"/>
                <a:gd name="connsiteY14" fmla="*/ 4838432 h 5150060"/>
                <a:gd name="connsiteX15" fmla="*/ 0 w 2517395"/>
                <a:gd name="connsiteY15" fmla="*/ 311628 h 5150060"/>
                <a:gd name="connsiteX16" fmla="*/ 311628 w 2517395"/>
                <a:gd name="connsiteY16" fmla="*/ 0 h 515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7395" h="5150060">
                  <a:moveTo>
                    <a:pt x="351950" y="86478"/>
                  </a:moveTo>
                  <a:cubicBezTo>
                    <a:pt x="202464" y="86478"/>
                    <a:pt x="81282" y="207660"/>
                    <a:pt x="81282" y="357146"/>
                  </a:cubicBezTo>
                  <a:lnTo>
                    <a:pt x="81282" y="4789901"/>
                  </a:lnTo>
                  <a:cubicBezTo>
                    <a:pt x="81282" y="4939387"/>
                    <a:pt x="202464" y="5060569"/>
                    <a:pt x="351950" y="5060569"/>
                  </a:cubicBezTo>
                  <a:lnTo>
                    <a:pt x="2158534" y="5060569"/>
                  </a:lnTo>
                  <a:cubicBezTo>
                    <a:pt x="2308020" y="5060569"/>
                    <a:pt x="2429202" y="4939387"/>
                    <a:pt x="2429202" y="4789901"/>
                  </a:cubicBezTo>
                  <a:lnTo>
                    <a:pt x="2429202" y="357146"/>
                  </a:lnTo>
                  <a:cubicBezTo>
                    <a:pt x="2429202" y="207660"/>
                    <a:pt x="2308020" y="86478"/>
                    <a:pt x="2158534" y="86478"/>
                  </a:cubicBezTo>
                  <a:close/>
                  <a:moveTo>
                    <a:pt x="311628" y="0"/>
                  </a:moveTo>
                  <a:lnTo>
                    <a:pt x="2205767" y="0"/>
                  </a:lnTo>
                  <a:cubicBezTo>
                    <a:pt x="2377874" y="0"/>
                    <a:pt x="2517395" y="139521"/>
                    <a:pt x="2517395" y="311628"/>
                  </a:cubicBezTo>
                  <a:lnTo>
                    <a:pt x="2517395" y="4838432"/>
                  </a:lnTo>
                  <a:cubicBezTo>
                    <a:pt x="2517395" y="5010539"/>
                    <a:pt x="2377874" y="5150060"/>
                    <a:pt x="2205767" y="5150060"/>
                  </a:cubicBezTo>
                  <a:lnTo>
                    <a:pt x="311628" y="5150060"/>
                  </a:lnTo>
                  <a:cubicBezTo>
                    <a:pt x="139521" y="5150060"/>
                    <a:pt x="0" y="5010539"/>
                    <a:pt x="0" y="4838432"/>
                  </a:cubicBezTo>
                  <a:lnTo>
                    <a:pt x="0" y="311628"/>
                  </a:lnTo>
                  <a:cubicBezTo>
                    <a:pt x="0" y="139521"/>
                    <a:pt x="139521" y="0"/>
                    <a:pt x="311628" y="0"/>
                  </a:cubicBezTo>
                  <a:close/>
                </a:path>
              </a:pathLst>
            </a:custGeom>
            <a:solidFill>
              <a:schemeClr val="tx1">
                <a:lumMod val="75000"/>
                <a:lumOff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Top Corners Rounded 51">
              <a:extLst>
                <a:ext uri="{FF2B5EF4-FFF2-40B4-BE49-F238E27FC236}">
                  <a16:creationId xmlns:a16="http://schemas.microsoft.com/office/drawing/2014/main" id="{1F49FEE1-4911-29D4-297C-94726268E488}"/>
                </a:ext>
              </a:extLst>
            </p:cNvPr>
            <p:cNvSpPr/>
            <p:nvPr/>
          </p:nvSpPr>
          <p:spPr>
            <a:xfrm>
              <a:off x="8480198" y="931516"/>
              <a:ext cx="1257300" cy="204788"/>
            </a:xfrm>
            <a:prstGeom prst="round2SameRect">
              <a:avLst>
                <a:gd name="adj1" fmla="val 0"/>
                <a:gd name="adj2"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2">
              <a:extLst>
                <a:ext uri="{FF2B5EF4-FFF2-40B4-BE49-F238E27FC236}">
                  <a16:creationId xmlns:a16="http://schemas.microsoft.com/office/drawing/2014/main" id="{7370F2FF-4146-B30F-DD11-805BD0CFA06E}"/>
                </a:ext>
              </a:extLst>
            </p:cNvPr>
            <p:cNvSpPr/>
            <p:nvPr/>
          </p:nvSpPr>
          <p:spPr>
            <a:xfrm>
              <a:off x="7854667" y="5387629"/>
              <a:ext cx="54864" cy="457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3">
              <a:extLst>
                <a:ext uri="{FF2B5EF4-FFF2-40B4-BE49-F238E27FC236}">
                  <a16:creationId xmlns:a16="http://schemas.microsoft.com/office/drawing/2014/main" id="{12222C0D-1334-61B8-EB76-3E08EE8C8360}"/>
                </a:ext>
              </a:extLst>
            </p:cNvPr>
            <p:cNvSpPr/>
            <p:nvPr/>
          </p:nvSpPr>
          <p:spPr>
            <a:xfrm>
              <a:off x="7857524" y="1219241"/>
              <a:ext cx="54864" cy="457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4">
              <a:extLst>
                <a:ext uri="{FF2B5EF4-FFF2-40B4-BE49-F238E27FC236}">
                  <a16:creationId xmlns:a16="http://schemas.microsoft.com/office/drawing/2014/main" id="{35BE61E9-9FD3-263B-B3B9-2F0807A6CA46}"/>
                </a:ext>
              </a:extLst>
            </p:cNvPr>
            <p:cNvSpPr/>
            <p:nvPr/>
          </p:nvSpPr>
          <p:spPr>
            <a:xfrm>
              <a:off x="10312338" y="5387629"/>
              <a:ext cx="54864" cy="457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5">
              <a:extLst>
                <a:ext uri="{FF2B5EF4-FFF2-40B4-BE49-F238E27FC236}">
                  <a16:creationId xmlns:a16="http://schemas.microsoft.com/office/drawing/2014/main" id="{330F25F8-E455-71B6-679F-8BCC35AEB893}"/>
                </a:ext>
              </a:extLst>
            </p:cNvPr>
            <p:cNvSpPr/>
            <p:nvPr/>
          </p:nvSpPr>
          <p:spPr>
            <a:xfrm>
              <a:off x="10312337" y="1219241"/>
              <a:ext cx="54864" cy="457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1E4FD83-EE49-2FEA-A87A-2F423FF6D1E1}"/>
                </a:ext>
              </a:extLst>
            </p:cNvPr>
            <p:cNvSpPr/>
            <p:nvPr/>
          </p:nvSpPr>
          <p:spPr>
            <a:xfrm>
              <a:off x="8665652" y="991048"/>
              <a:ext cx="66675" cy="66675"/>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BD0E8D6-6BF1-E104-74F4-7C4B75ED6CFF}"/>
                </a:ext>
              </a:extLst>
            </p:cNvPr>
            <p:cNvSpPr/>
            <p:nvPr/>
          </p:nvSpPr>
          <p:spPr>
            <a:xfrm flipH="1" flipV="1">
              <a:off x="8685273" y="1010007"/>
              <a:ext cx="27432" cy="27432"/>
            </a:xfrm>
            <a:prstGeom prst="ellipse">
              <a:avLst/>
            </a:prstGeom>
            <a:solidFill>
              <a:srgbClr val="1D2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58">
              <a:extLst>
                <a:ext uri="{FF2B5EF4-FFF2-40B4-BE49-F238E27FC236}">
                  <a16:creationId xmlns:a16="http://schemas.microsoft.com/office/drawing/2014/main" id="{EA207894-2648-CD4F-DFD0-53ECF88DA1CF}"/>
                </a:ext>
              </a:extLst>
            </p:cNvPr>
            <p:cNvSpPr/>
            <p:nvPr/>
          </p:nvSpPr>
          <p:spPr>
            <a:xfrm>
              <a:off x="8961068" y="1002864"/>
              <a:ext cx="273844" cy="45719"/>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59">
              <a:extLst>
                <a:ext uri="{FF2B5EF4-FFF2-40B4-BE49-F238E27FC236}">
                  <a16:creationId xmlns:a16="http://schemas.microsoft.com/office/drawing/2014/main" id="{A9103BD7-0839-B586-BDA2-38554D45F2AA}"/>
                </a:ext>
              </a:extLst>
            </p:cNvPr>
            <p:cNvSpPr/>
            <p:nvPr/>
          </p:nvSpPr>
          <p:spPr>
            <a:xfrm>
              <a:off x="7902348" y="876818"/>
              <a:ext cx="2419350" cy="5057710"/>
            </a:xfrm>
            <a:custGeom>
              <a:avLst/>
              <a:gdLst>
                <a:gd name="connsiteX0" fmla="*/ 295877 w 2419350"/>
                <a:gd name="connsiteY0" fmla="*/ 64224 h 5057710"/>
                <a:gd name="connsiteX1" fmla="*/ 69850 w 2419350"/>
                <a:gd name="connsiteY1" fmla="*/ 290251 h 5057710"/>
                <a:gd name="connsiteX2" fmla="*/ 69850 w 2419350"/>
                <a:gd name="connsiteY2" fmla="*/ 4759447 h 5057710"/>
                <a:gd name="connsiteX3" fmla="*/ 295877 w 2419350"/>
                <a:gd name="connsiteY3" fmla="*/ 4985474 h 5057710"/>
                <a:gd name="connsiteX4" fmla="*/ 2123473 w 2419350"/>
                <a:gd name="connsiteY4" fmla="*/ 4985474 h 5057710"/>
                <a:gd name="connsiteX5" fmla="*/ 2349500 w 2419350"/>
                <a:gd name="connsiteY5" fmla="*/ 4759447 h 5057710"/>
                <a:gd name="connsiteX6" fmla="*/ 2349500 w 2419350"/>
                <a:gd name="connsiteY6" fmla="*/ 290251 h 5057710"/>
                <a:gd name="connsiteX7" fmla="*/ 2123473 w 2419350"/>
                <a:gd name="connsiteY7" fmla="*/ 64224 h 5057710"/>
                <a:gd name="connsiteX8" fmla="*/ 239879 w 2419350"/>
                <a:gd name="connsiteY8" fmla="*/ 0 h 5057710"/>
                <a:gd name="connsiteX9" fmla="*/ 2179471 w 2419350"/>
                <a:gd name="connsiteY9" fmla="*/ 0 h 5057710"/>
                <a:gd name="connsiteX10" fmla="*/ 2419350 w 2419350"/>
                <a:gd name="connsiteY10" fmla="*/ 239879 h 5057710"/>
                <a:gd name="connsiteX11" fmla="*/ 2419350 w 2419350"/>
                <a:gd name="connsiteY11" fmla="*/ 4817831 h 5057710"/>
                <a:gd name="connsiteX12" fmla="*/ 2179471 w 2419350"/>
                <a:gd name="connsiteY12" fmla="*/ 5057710 h 5057710"/>
                <a:gd name="connsiteX13" fmla="*/ 239879 w 2419350"/>
                <a:gd name="connsiteY13" fmla="*/ 5057710 h 5057710"/>
                <a:gd name="connsiteX14" fmla="*/ 0 w 2419350"/>
                <a:gd name="connsiteY14" fmla="*/ 4817831 h 5057710"/>
                <a:gd name="connsiteX15" fmla="*/ 0 w 2419350"/>
                <a:gd name="connsiteY15" fmla="*/ 239879 h 5057710"/>
                <a:gd name="connsiteX16" fmla="*/ 239879 w 2419350"/>
                <a:gd name="connsiteY16" fmla="*/ 0 h 505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19350" h="5057710">
                  <a:moveTo>
                    <a:pt x="295877" y="64224"/>
                  </a:moveTo>
                  <a:cubicBezTo>
                    <a:pt x="171046" y="64224"/>
                    <a:pt x="69850" y="165420"/>
                    <a:pt x="69850" y="290251"/>
                  </a:cubicBezTo>
                  <a:lnTo>
                    <a:pt x="69850" y="4759447"/>
                  </a:lnTo>
                  <a:cubicBezTo>
                    <a:pt x="69850" y="4884278"/>
                    <a:pt x="171046" y="4985474"/>
                    <a:pt x="295877" y="4985474"/>
                  </a:cubicBezTo>
                  <a:lnTo>
                    <a:pt x="2123473" y="4985474"/>
                  </a:lnTo>
                  <a:cubicBezTo>
                    <a:pt x="2248304" y="4985474"/>
                    <a:pt x="2349500" y="4884278"/>
                    <a:pt x="2349500" y="4759447"/>
                  </a:cubicBezTo>
                  <a:lnTo>
                    <a:pt x="2349500" y="290251"/>
                  </a:lnTo>
                  <a:cubicBezTo>
                    <a:pt x="2349500" y="165420"/>
                    <a:pt x="2248304" y="64224"/>
                    <a:pt x="2123473" y="64224"/>
                  </a:cubicBezTo>
                  <a:close/>
                  <a:moveTo>
                    <a:pt x="239879" y="0"/>
                  </a:moveTo>
                  <a:lnTo>
                    <a:pt x="2179471" y="0"/>
                  </a:lnTo>
                  <a:cubicBezTo>
                    <a:pt x="2311953" y="0"/>
                    <a:pt x="2419350" y="107397"/>
                    <a:pt x="2419350" y="239879"/>
                  </a:cubicBezTo>
                  <a:lnTo>
                    <a:pt x="2419350" y="4817831"/>
                  </a:lnTo>
                  <a:cubicBezTo>
                    <a:pt x="2419350" y="4950313"/>
                    <a:pt x="2311953" y="5057710"/>
                    <a:pt x="2179471" y="5057710"/>
                  </a:cubicBezTo>
                  <a:lnTo>
                    <a:pt x="239879" y="5057710"/>
                  </a:lnTo>
                  <a:cubicBezTo>
                    <a:pt x="107397" y="5057710"/>
                    <a:pt x="0" y="4950313"/>
                    <a:pt x="0" y="4817831"/>
                  </a:cubicBezTo>
                  <a:lnTo>
                    <a:pt x="0" y="239879"/>
                  </a:lnTo>
                  <a:cubicBezTo>
                    <a:pt x="0" y="107397"/>
                    <a:pt x="107397" y="0"/>
                    <a:pt x="239879"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TextBox 29">
            <a:extLst>
              <a:ext uri="{FF2B5EF4-FFF2-40B4-BE49-F238E27FC236}">
                <a16:creationId xmlns:a16="http://schemas.microsoft.com/office/drawing/2014/main" id="{FA54FADD-7889-4448-22A2-C8F79B206C32}"/>
              </a:ext>
            </a:extLst>
          </p:cNvPr>
          <p:cNvSpPr txBox="1"/>
          <p:nvPr/>
        </p:nvSpPr>
        <p:spPr>
          <a:xfrm>
            <a:off x="4050533" y="825500"/>
            <a:ext cx="4090934" cy="707886"/>
          </a:xfrm>
          <a:prstGeom prst="rect">
            <a:avLst/>
          </a:prstGeom>
          <a:noFill/>
        </p:spPr>
        <p:txBody>
          <a:bodyPr wrap="square" rtlCol="0">
            <a:spAutoFit/>
          </a:bodyPr>
          <a:lstStyle/>
          <a:p>
            <a:pPr algn="ctr"/>
            <a:r>
              <a:rPr lang="en-US" sz="4000" b="1" dirty="0">
                <a:solidFill>
                  <a:schemeClr val="bg1"/>
                </a:solidFill>
                <a:latin typeface="Merriweather" panose="00000500000000000000" pitchFamily="2" charset="0"/>
              </a:rPr>
              <a:t>Phone Mockup</a:t>
            </a:r>
          </a:p>
        </p:txBody>
      </p:sp>
      <p:sp>
        <p:nvSpPr>
          <p:cNvPr id="36" name="TextBox 31">
            <a:extLst>
              <a:ext uri="{FF2B5EF4-FFF2-40B4-BE49-F238E27FC236}">
                <a16:creationId xmlns:a16="http://schemas.microsoft.com/office/drawing/2014/main" id="{EE4EC66E-FA3B-C486-F5CA-40CA1FC8908C}"/>
              </a:ext>
            </a:extLst>
          </p:cNvPr>
          <p:cNvSpPr txBox="1"/>
          <p:nvPr/>
        </p:nvSpPr>
        <p:spPr>
          <a:xfrm>
            <a:off x="785317" y="2691522"/>
            <a:ext cx="2656383" cy="2602828"/>
          </a:xfrm>
          <a:prstGeom prst="rect">
            <a:avLst/>
          </a:prstGeom>
          <a:noFill/>
        </p:spPr>
        <p:txBody>
          <a:bodyPr wrap="square" rtlCol="0">
            <a:spAutoFit/>
          </a:bodyPr>
          <a:lstStyle/>
          <a:p>
            <a:pPr algn="just">
              <a:lnSpc>
                <a:spcPct val="150000"/>
              </a:lnSpc>
            </a:pP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auteirure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dolor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ipsum dolor sit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elorem</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ipsum dolor</a:t>
            </a:r>
          </a:p>
          <a:p>
            <a:pPr algn="just">
              <a:lnSpc>
                <a:spcPct val="150000"/>
              </a:lnSpc>
            </a:pPr>
            <a:endPar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endParaRPr>
          </a:p>
          <a:p>
            <a:pPr algn="just">
              <a:lnSpc>
                <a:spcPct val="150000"/>
              </a:lnSpc>
            </a:pP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auteirure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dolor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ipsum dolor sit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elorem</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ipsum dolor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siabes</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dolore magna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aliqua</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uta </a:t>
            </a:r>
            <a:r>
              <a:rPr lang="en-US" sz="110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enimvas</a:t>
            </a:r>
            <a:r>
              <a:rPr lang="en-US"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ad</a:t>
            </a:r>
            <a:r>
              <a:rPr lang="id-ID"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isaty</a:t>
            </a:r>
            <a:r>
              <a:rPr lang="en-US"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minimasa</a:t>
            </a:r>
            <a:r>
              <a:rPr lang="en-US"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dolorib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nostrud</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consectetur</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adipiscinc</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elita</a:t>
            </a:r>
            <a:endPar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37" name="TextBox 32">
            <a:extLst>
              <a:ext uri="{FF2B5EF4-FFF2-40B4-BE49-F238E27FC236}">
                <a16:creationId xmlns:a16="http://schemas.microsoft.com/office/drawing/2014/main" id="{29474B7D-1F26-CC94-D668-CB8C6E68CAE3}"/>
              </a:ext>
            </a:extLst>
          </p:cNvPr>
          <p:cNvSpPr txBox="1"/>
          <p:nvPr/>
        </p:nvSpPr>
        <p:spPr>
          <a:xfrm>
            <a:off x="777268" y="2286990"/>
            <a:ext cx="1458413" cy="276999"/>
          </a:xfrm>
          <a:prstGeom prst="rect">
            <a:avLst/>
          </a:prstGeom>
          <a:noFill/>
        </p:spPr>
        <p:txBody>
          <a:bodyPr wrap="none" rtlCol="0">
            <a:spAutoFit/>
          </a:bodyPr>
          <a:lstStyle/>
          <a:p>
            <a:r>
              <a:rPr lang="en-US" sz="1200" b="1" spc="120" dirty="0">
                <a:solidFill>
                  <a:schemeClr val="bg1"/>
                </a:solidFill>
                <a:latin typeface="Poppins" panose="00000500000000000000" pitchFamily="2" charset="0"/>
                <a:cs typeface="Poppins" panose="00000500000000000000" pitchFamily="2" charset="0"/>
              </a:rPr>
              <a:t>WHAT WE DO?</a:t>
            </a:r>
          </a:p>
        </p:txBody>
      </p:sp>
      <p:sp>
        <p:nvSpPr>
          <p:cNvPr id="38" name="TextBox 34">
            <a:extLst>
              <a:ext uri="{FF2B5EF4-FFF2-40B4-BE49-F238E27FC236}">
                <a16:creationId xmlns:a16="http://schemas.microsoft.com/office/drawing/2014/main" id="{AF9E616B-D8F3-5048-DD45-4C2ADC3BF184}"/>
              </a:ext>
            </a:extLst>
          </p:cNvPr>
          <p:cNvSpPr txBox="1"/>
          <p:nvPr/>
        </p:nvSpPr>
        <p:spPr>
          <a:xfrm>
            <a:off x="8758349" y="2691522"/>
            <a:ext cx="2656383" cy="2602828"/>
          </a:xfrm>
          <a:prstGeom prst="rect">
            <a:avLst/>
          </a:prstGeom>
          <a:noFill/>
        </p:spPr>
        <p:txBody>
          <a:bodyPr wrap="square" rtlCol="0">
            <a:spAutoFit/>
          </a:bodyPr>
          <a:lstStyle/>
          <a:p>
            <a:pPr algn="just">
              <a:lnSpc>
                <a:spcPct val="150000"/>
              </a:lnSpc>
            </a:pP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auteirure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dolor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ipsum dolor sit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elorem</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ipsum dolor</a:t>
            </a:r>
          </a:p>
          <a:p>
            <a:pPr algn="just">
              <a:lnSpc>
                <a:spcPct val="150000"/>
              </a:lnSpc>
            </a:pPr>
            <a:endPar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endParaRPr>
          </a:p>
          <a:p>
            <a:pPr algn="just">
              <a:lnSpc>
                <a:spcPct val="150000"/>
              </a:lnSpc>
            </a:pP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auteirure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dolor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ipsum dolor sit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elorem</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ipsum dolor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siabes</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dolore magna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aliqua</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uta </a:t>
            </a:r>
            <a:r>
              <a:rPr lang="en-US" sz="110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enimvas</a:t>
            </a:r>
            <a:r>
              <a:rPr lang="en-US"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ad</a:t>
            </a:r>
            <a:r>
              <a:rPr lang="id-ID"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isaty</a:t>
            </a:r>
            <a:r>
              <a:rPr lang="en-US"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minimasa</a:t>
            </a:r>
            <a:r>
              <a:rPr lang="en-US"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dolorib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nostrud</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consectetur</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adipiscinc</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elita</a:t>
            </a:r>
            <a:endPar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39" name="TextBox 35">
            <a:extLst>
              <a:ext uri="{FF2B5EF4-FFF2-40B4-BE49-F238E27FC236}">
                <a16:creationId xmlns:a16="http://schemas.microsoft.com/office/drawing/2014/main" id="{CB1979E2-2001-8D03-514C-614A8F88B121}"/>
              </a:ext>
            </a:extLst>
          </p:cNvPr>
          <p:cNvSpPr txBox="1"/>
          <p:nvPr/>
        </p:nvSpPr>
        <p:spPr>
          <a:xfrm>
            <a:off x="8750300" y="2286990"/>
            <a:ext cx="1599797" cy="276999"/>
          </a:xfrm>
          <a:prstGeom prst="rect">
            <a:avLst/>
          </a:prstGeom>
          <a:noFill/>
        </p:spPr>
        <p:txBody>
          <a:bodyPr wrap="none" rtlCol="0">
            <a:spAutoFit/>
          </a:bodyPr>
          <a:lstStyle/>
          <a:p>
            <a:r>
              <a:rPr lang="en-US" sz="1200" b="1" spc="120" dirty="0">
                <a:solidFill>
                  <a:schemeClr val="bg1"/>
                </a:solidFill>
                <a:latin typeface="Poppins" panose="00000500000000000000" pitchFamily="2" charset="0"/>
                <a:cs typeface="Poppins" panose="00000500000000000000" pitchFamily="2" charset="0"/>
              </a:rPr>
              <a:t>WHY TRUST US?</a:t>
            </a:r>
          </a:p>
        </p:txBody>
      </p:sp>
      <p:sp>
        <p:nvSpPr>
          <p:cNvPr id="40" name="Oval 39">
            <a:extLst>
              <a:ext uri="{FF2B5EF4-FFF2-40B4-BE49-F238E27FC236}">
                <a16:creationId xmlns:a16="http://schemas.microsoft.com/office/drawing/2014/main" id="{84EA2DF2-2E9C-7F68-82E6-AA5E96313097}"/>
              </a:ext>
            </a:extLst>
          </p:cNvPr>
          <p:cNvSpPr/>
          <p:nvPr/>
        </p:nvSpPr>
        <p:spPr>
          <a:xfrm>
            <a:off x="865919" y="5433391"/>
            <a:ext cx="365760" cy="36576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BAA4749-3F85-7B3A-45AC-6DA5CB90B15A}"/>
              </a:ext>
            </a:extLst>
          </p:cNvPr>
          <p:cNvSpPr/>
          <p:nvPr/>
        </p:nvSpPr>
        <p:spPr>
          <a:xfrm>
            <a:off x="1353217" y="5431534"/>
            <a:ext cx="365760" cy="36576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C771D8A-38AE-5342-7D8E-AB1084526458}"/>
              </a:ext>
            </a:extLst>
          </p:cNvPr>
          <p:cNvSpPr/>
          <p:nvPr/>
        </p:nvSpPr>
        <p:spPr>
          <a:xfrm>
            <a:off x="1845315" y="5431534"/>
            <a:ext cx="365760" cy="36576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8BBA5B-9F73-EB0B-51E8-166592F1F7F8}"/>
              </a:ext>
            </a:extLst>
          </p:cNvPr>
          <p:cNvSpPr/>
          <p:nvPr/>
        </p:nvSpPr>
        <p:spPr>
          <a:xfrm>
            <a:off x="2332613" y="5438822"/>
            <a:ext cx="365760" cy="36576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558DB84-10CF-8027-C4BE-59F51FF1C627}"/>
              </a:ext>
            </a:extLst>
          </p:cNvPr>
          <p:cNvSpPr/>
          <p:nvPr/>
        </p:nvSpPr>
        <p:spPr>
          <a:xfrm>
            <a:off x="8829191" y="5433391"/>
            <a:ext cx="365760" cy="36576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C8AB465-082B-C678-28D5-0512EC65D499}"/>
              </a:ext>
            </a:extLst>
          </p:cNvPr>
          <p:cNvSpPr/>
          <p:nvPr/>
        </p:nvSpPr>
        <p:spPr>
          <a:xfrm>
            <a:off x="9316489" y="5431534"/>
            <a:ext cx="365760" cy="36576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B90633F-783A-375F-2BD2-C83DEA9A632A}"/>
              </a:ext>
            </a:extLst>
          </p:cNvPr>
          <p:cNvSpPr/>
          <p:nvPr/>
        </p:nvSpPr>
        <p:spPr>
          <a:xfrm>
            <a:off x="9808587" y="5431534"/>
            <a:ext cx="365760" cy="36576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1296507-49B2-B1FC-BDB2-98A548C13CE7}"/>
              </a:ext>
            </a:extLst>
          </p:cNvPr>
          <p:cNvSpPr/>
          <p:nvPr/>
        </p:nvSpPr>
        <p:spPr>
          <a:xfrm>
            <a:off x="10295885" y="5438822"/>
            <a:ext cx="365760" cy="36576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58">
            <a:extLst>
              <a:ext uri="{FF2B5EF4-FFF2-40B4-BE49-F238E27FC236}">
                <a16:creationId xmlns:a16="http://schemas.microsoft.com/office/drawing/2014/main" id="{C922E6DD-5C8C-4D40-E005-B77ECF589156}"/>
              </a:ext>
            </a:extLst>
          </p:cNvPr>
          <p:cNvSpPr>
            <a:spLocks noChangeAspect="1"/>
          </p:cNvSpPr>
          <p:nvPr/>
        </p:nvSpPr>
        <p:spPr>
          <a:xfrm>
            <a:off x="944214" y="5558278"/>
            <a:ext cx="170212" cy="128435"/>
          </a:xfrm>
          <a:custGeom>
            <a:avLst/>
            <a:gdLst>
              <a:gd name="connsiteX0" fmla="*/ 1114425 w 2190750"/>
              <a:gd name="connsiteY0" fmla="*/ 376701 h 1653051"/>
              <a:gd name="connsiteX1" fmla="*/ 1438275 w 2190750"/>
              <a:gd name="connsiteY1" fmla="*/ 538626 h 1653051"/>
              <a:gd name="connsiteX2" fmla="*/ 1847850 w 2190750"/>
              <a:gd name="connsiteY2" fmla="*/ 538626 h 1653051"/>
              <a:gd name="connsiteX3" fmla="*/ 1943100 w 2190750"/>
              <a:gd name="connsiteY3" fmla="*/ 786276 h 1653051"/>
              <a:gd name="connsiteX4" fmla="*/ 1819275 w 2190750"/>
              <a:gd name="connsiteY4" fmla="*/ 1157751 h 1653051"/>
              <a:gd name="connsiteX5" fmla="*/ 1457325 w 2190750"/>
              <a:gd name="connsiteY5" fmla="*/ 1348251 h 1653051"/>
              <a:gd name="connsiteX6" fmla="*/ 1619250 w 2190750"/>
              <a:gd name="connsiteY6" fmla="*/ 1653051 h 1653051"/>
              <a:gd name="connsiteX7" fmla="*/ 1495425 w 2190750"/>
              <a:gd name="connsiteY7" fmla="*/ 1653051 h 1653051"/>
              <a:gd name="connsiteX8" fmla="*/ 1360504 w 2190750"/>
              <a:gd name="connsiteY8" fmla="*/ 1449330 h 1653051"/>
              <a:gd name="connsiteX9" fmla="*/ 1314450 w 2190750"/>
              <a:gd name="connsiteY9" fmla="*/ 1405401 h 1653051"/>
              <a:gd name="connsiteX10" fmla="*/ 1295400 w 2190750"/>
              <a:gd name="connsiteY10" fmla="*/ 1453026 h 1653051"/>
              <a:gd name="connsiteX11" fmla="*/ 1419225 w 2190750"/>
              <a:gd name="connsiteY11" fmla="*/ 1653051 h 1653051"/>
              <a:gd name="connsiteX12" fmla="*/ 1304925 w 2190750"/>
              <a:gd name="connsiteY12" fmla="*/ 1653051 h 1653051"/>
              <a:gd name="connsiteX13" fmla="*/ 1066800 w 2190750"/>
              <a:gd name="connsiteY13" fmla="*/ 1424451 h 1653051"/>
              <a:gd name="connsiteX14" fmla="*/ 476250 w 2190750"/>
              <a:gd name="connsiteY14" fmla="*/ 1443501 h 1653051"/>
              <a:gd name="connsiteX15" fmla="*/ 19050 w 2190750"/>
              <a:gd name="connsiteY15" fmla="*/ 1586376 h 1653051"/>
              <a:gd name="connsiteX16" fmla="*/ 1495425 w 2190750"/>
              <a:gd name="connsiteY16" fmla="*/ 910101 h 1653051"/>
              <a:gd name="connsiteX17" fmla="*/ 1485900 w 2190750"/>
              <a:gd name="connsiteY17" fmla="*/ 652926 h 1653051"/>
              <a:gd name="connsiteX18" fmla="*/ 1428750 w 2190750"/>
              <a:gd name="connsiteY18" fmla="*/ 872001 h 1653051"/>
              <a:gd name="connsiteX19" fmla="*/ 0 w 2190750"/>
              <a:gd name="connsiteY19" fmla="*/ 1538751 h 1653051"/>
              <a:gd name="connsiteX20" fmla="*/ 285750 w 2190750"/>
              <a:gd name="connsiteY20" fmla="*/ 1329201 h 1653051"/>
              <a:gd name="connsiteX21" fmla="*/ 771525 w 2190750"/>
              <a:gd name="connsiteY21" fmla="*/ 910101 h 1653051"/>
              <a:gd name="connsiteX22" fmla="*/ 1554231 w 2190750"/>
              <a:gd name="connsiteY22" fmla="*/ 519 h 1653051"/>
              <a:gd name="connsiteX23" fmla="*/ 1866900 w 2190750"/>
              <a:gd name="connsiteY23" fmla="*/ 129051 h 1653051"/>
              <a:gd name="connsiteX24" fmla="*/ 2190750 w 2190750"/>
              <a:gd name="connsiteY24" fmla="*/ 62376 h 1653051"/>
              <a:gd name="connsiteX25" fmla="*/ 1876425 w 2190750"/>
              <a:gd name="connsiteY25" fmla="*/ 348126 h 1653051"/>
              <a:gd name="connsiteX26" fmla="*/ 1819275 w 2190750"/>
              <a:gd name="connsiteY26" fmla="*/ 481476 h 1653051"/>
              <a:gd name="connsiteX27" fmla="*/ 1447800 w 2190750"/>
              <a:gd name="connsiteY27" fmla="*/ 481476 h 1653051"/>
              <a:gd name="connsiteX28" fmla="*/ 1152525 w 2190750"/>
              <a:gd name="connsiteY28" fmla="*/ 329076 h 1653051"/>
              <a:gd name="connsiteX29" fmla="*/ 1485900 w 2190750"/>
              <a:gd name="connsiteY29" fmla="*/ 14751 h 1653051"/>
              <a:gd name="connsiteX30" fmla="*/ 1554231 w 2190750"/>
              <a:gd name="connsiteY30" fmla="*/ 519 h 165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190750" h="1653051">
                <a:moveTo>
                  <a:pt x="1114425" y="376701"/>
                </a:moveTo>
                <a:lnTo>
                  <a:pt x="1438275" y="538626"/>
                </a:lnTo>
                <a:lnTo>
                  <a:pt x="1847850" y="538626"/>
                </a:lnTo>
                <a:lnTo>
                  <a:pt x="1943100" y="786276"/>
                </a:lnTo>
                <a:lnTo>
                  <a:pt x="1819275" y="1157751"/>
                </a:lnTo>
                <a:lnTo>
                  <a:pt x="1457325" y="1348251"/>
                </a:lnTo>
                <a:lnTo>
                  <a:pt x="1619250" y="1653051"/>
                </a:lnTo>
                <a:lnTo>
                  <a:pt x="1495425" y="1653051"/>
                </a:lnTo>
                <a:cubicBezTo>
                  <a:pt x="1495425" y="1653051"/>
                  <a:pt x="1414339" y="1518920"/>
                  <a:pt x="1360504" y="1449330"/>
                </a:cubicBezTo>
                <a:cubicBezTo>
                  <a:pt x="1339215" y="1421870"/>
                  <a:pt x="1328823" y="1396419"/>
                  <a:pt x="1314450" y="1405401"/>
                </a:cubicBezTo>
                <a:cubicBezTo>
                  <a:pt x="1273178" y="1427623"/>
                  <a:pt x="1295400" y="1453026"/>
                  <a:pt x="1295400" y="1453026"/>
                </a:cubicBezTo>
                <a:lnTo>
                  <a:pt x="1419225" y="1653051"/>
                </a:lnTo>
                <a:lnTo>
                  <a:pt x="1304925" y="1653051"/>
                </a:lnTo>
                <a:lnTo>
                  <a:pt x="1066800" y="1424451"/>
                </a:lnTo>
                <a:lnTo>
                  <a:pt x="476250" y="1443501"/>
                </a:lnTo>
                <a:lnTo>
                  <a:pt x="19050" y="1586376"/>
                </a:lnTo>
                <a:lnTo>
                  <a:pt x="1495425" y="910101"/>
                </a:lnTo>
                <a:lnTo>
                  <a:pt x="1485900" y="652926"/>
                </a:lnTo>
                <a:lnTo>
                  <a:pt x="1428750" y="872001"/>
                </a:lnTo>
                <a:lnTo>
                  <a:pt x="0" y="1538751"/>
                </a:lnTo>
                <a:lnTo>
                  <a:pt x="285750" y="1329201"/>
                </a:lnTo>
                <a:lnTo>
                  <a:pt x="771525" y="910101"/>
                </a:lnTo>
                <a:close/>
                <a:moveTo>
                  <a:pt x="1554231" y="519"/>
                </a:moveTo>
                <a:cubicBezTo>
                  <a:pt x="1713756" y="-9508"/>
                  <a:pt x="1866900" y="129051"/>
                  <a:pt x="1866900" y="129051"/>
                </a:cubicBezTo>
                <a:lnTo>
                  <a:pt x="2190750" y="62376"/>
                </a:lnTo>
                <a:lnTo>
                  <a:pt x="1876425" y="348126"/>
                </a:lnTo>
                <a:lnTo>
                  <a:pt x="1819275" y="481476"/>
                </a:lnTo>
                <a:lnTo>
                  <a:pt x="1447800" y="481476"/>
                </a:lnTo>
                <a:lnTo>
                  <a:pt x="1152525" y="329076"/>
                </a:lnTo>
                <a:cubicBezTo>
                  <a:pt x="1228725" y="176676"/>
                  <a:pt x="1304925" y="81426"/>
                  <a:pt x="1485900" y="14751"/>
                </a:cubicBezTo>
                <a:cubicBezTo>
                  <a:pt x="1508522" y="6417"/>
                  <a:pt x="1531442" y="1952"/>
                  <a:pt x="1554231" y="519"/>
                </a:cubicBezTo>
                <a:close/>
              </a:path>
            </a:pathLst>
          </a:custGeom>
          <a:solidFill>
            <a:schemeClr val="bg1"/>
          </a:solidFill>
          <a:ln w="9525" cap="flat">
            <a:noFill/>
            <a:prstDash val="solid"/>
            <a:miter/>
          </a:ln>
        </p:spPr>
        <p:txBody>
          <a:bodyPr rtlCol="0" anchor="ctr"/>
          <a:lstStyle/>
          <a:p>
            <a:endParaRPr lang="en-US"/>
          </a:p>
        </p:txBody>
      </p:sp>
      <p:sp>
        <p:nvSpPr>
          <p:cNvPr id="52" name="Freeform: Shape 41">
            <a:extLst>
              <a:ext uri="{FF2B5EF4-FFF2-40B4-BE49-F238E27FC236}">
                <a16:creationId xmlns:a16="http://schemas.microsoft.com/office/drawing/2014/main" id="{0BD09CC2-5EE6-81D5-907F-A14BAEBA9215}"/>
              </a:ext>
            </a:extLst>
          </p:cNvPr>
          <p:cNvSpPr>
            <a:spLocks noChangeAspect="1"/>
          </p:cNvSpPr>
          <p:nvPr/>
        </p:nvSpPr>
        <p:spPr>
          <a:xfrm>
            <a:off x="1462779" y="5527411"/>
            <a:ext cx="150390" cy="159301"/>
          </a:xfrm>
          <a:custGeom>
            <a:avLst/>
            <a:gdLst>
              <a:gd name="connsiteX0" fmla="*/ 419861 w 897086"/>
              <a:gd name="connsiteY0" fmla="*/ 171407 h 950238"/>
              <a:gd name="connsiteX1" fmla="*/ 835471 w 897086"/>
              <a:gd name="connsiteY1" fmla="*/ 582950 h 950238"/>
              <a:gd name="connsiteX2" fmla="*/ 835471 w 897086"/>
              <a:gd name="connsiteY2" fmla="*/ 679948 h 950238"/>
              <a:gd name="connsiteX3" fmla="*/ 764816 w 897086"/>
              <a:gd name="connsiteY3" fmla="*/ 679948 h 950238"/>
              <a:gd name="connsiteX4" fmla="*/ 764816 w 897086"/>
              <a:gd name="connsiteY4" fmla="*/ 950238 h 950238"/>
              <a:gd name="connsiteX5" fmla="*/ 487743 w 897086"/>
              <a:gd name="connsiteY5" fmla="*/ 950238 h 950238"/>
              <a:gd name="connsiteX6" fmla="*/ 487743 w 897086"/>
              <a:gd name="connsiteY6" fmla="*/ 679948 h 950238"/>
              <a:gd name="connsiteX7" fmla="*/ 344778 w 897086"/>
              <a:gd name="connsiteY7" fmla="*/ 679948 h 950238"/>
              <a:gd name="connsiteX8" fmla="*/ 344778 w 897086"/>
              <a:gd name="connsiteY8" fmla="*/ 950238 h 950238"/>
              <a:gd name="connsiteX9" fmla="*/ 74493 w 897086"/>
              <a:gd name="connsiteY9" fmla="*/ 950238 h 950238"/>
              <a:gd name="connsiteX10" fmla="*/ 74493 w 897086"/>
              <a:gd name="connsiteY10" fmla="*/ 679948 h 950238"/>
              <a:gd name="connsiteX11" fmla="*/ 0 w 897086"/>
              <a:gd name="connsiteY11" fmla="*/ 679948 h 950238"/>
              <a:gd name="connsiteX12" fmla="*/ 0 w 897086"/>
              <a:gd name="connsiteY12" fmla="*/ 582950 h 950238"/>
              <a:gd name="connsiteX13" fmla="*/ 70195 w 897086"/>
              <a:gd name="connsiteY13" fmla="*/ 165888 h 950238"/>
              <a:gd name="connsiteX14" fmla="*/ 260432 w 897086"/>
              <a:gd name="connsiteY14" fmla="*/ 165888 h 950238"/>
              <a:gd name="connsiteX15" fmla="*/ 260432 w 897086"/>
              <a:gd name="connsiteY15" fmla="*/ 266839 h 950238"/>
              <a:gd name="connsiteX16" fmla="*/ 70195 w 897086"/>
              <a:gd name="connsiteY16" fmla="*/ 444377 h 950238"/>
              <a:gd name="connsiteX17" fmla="*/ 717126 w 897086"/>
              <a:gd name="connsiteY17" fmla="*/ 0 h 950238"/>
              <a:gd name="connsiteX18" fmla="*/ 778580 w 897086"/>
              <a:gd name="connsiteY18" fmla="*/ 118491 h 950238"/>
              <a:gd name="connsiteX19" fmla="*/ 897086 w 897086"/>
              <a:gd name="connsiteY19" fmla="*/ 179945 h 950238"/>
              <a:gd name="connsiteX20" fmla="*/ 769223 w 897086"/>
              <a:gd name="connsiteY20" fmla="*/ 228277 h 950238"/>
              <a:gd name="connsiteX21" fmla="*/ 717141 w 897086"/>
              <a:gd name="connsiteY21" fmla="*/ 359863 h 950238"/>
              <a:gd name="connsiteX22" fmla="*/ 653813 w 897086"/>
              <a:gd name="connsiteY22" fmla="*/ 228277 h 950238"/>
              <a:gd name="connsiteX23" fmla="*/ 537181 w 897086"/>
              <a:gd name="connsiteY23" fmla="*/ 179945 h 950238"/>
              <a:gd name="connsiteX24" fmla="*/ 653797 w 897086"/>
              <a:gd name="connsiteY24" fmla="*/ 120365 h 950238"/>
              <a:gd name="connsiteX25" fmla="*/ 717126 w 897086"/>
              <a:gd name="connsiteY25" fmla="*/ 0 h 950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7086" h="950238">
                <a:moveTo>
                  <a:pt x="419861" y="171407"/>
                </a:moveTo>
                <a:lnTo>
                  <a:pt x="835471" y="582950"/>
                </a:lnTo>
                <a:lnTo>
                  <a:pt x="835471" y="679948"/>
                </a:lnTo>
                <a:lnTo>
                  <a:pt x="764816" y="679948"/>
                </a:lnTo>
                <a:lnTo>
                  <a:pt x="764816" y="950238"/>
                </a:lnTo>
                <a:lnTo>
                  <a:pt x="487743" y="950238"/>
                </a:lnTo>
                <a:lnTo>
                  <a:pt x="487743" y="679948"/>
                </a:lnTo>
                <a:lnTo>
                  <a:pt x="344778" y="679948"/>
                </a:lnTo>
                <a:lnTo>
                  <a:pt x="344778" y="950238"/>
                </a:lnTo>
                <a:lnTo>
                  <a:pt x="74493" y="950238"/>
                </a:lnTo>
                <a:lnTo>
                  <a:pt x="74493" y="679948"/>
                </a:lnTo>
                <a:lnTo>
                  <a:pt x="0" y="679948"/>
                </a:lnTo>
                <a:lnTo>
                  <a:pt x="0" y="582950"/>
                </a:lnTo>
                <a:close/>
                <a:moveTo>
                  <a:pt x="70195" y="165888"/>
                </a:moveTo>
                <a:lnTo>
                  <a:pt x="260432" y="165888"/>
                </a:lnTo>
                <a:lnTo>
                  <a:pt x="260432" y="266839"/>
                </a:lnTo>
                <a:lnTo>
                  <a:pt x="70195" y="444377"/>
                </a:lnTo>
                <a:close/>
                <a:moveTo>
                  <a:pt x="717126" y="0"/>
                </a:moveTo>
                <a:cubicBezTo>
                  <a:pt x="717126" y="0"/>
                  <a:pt x="733595" y="73506"/>
                  <a:pt x="778580" y="118491"/>
                </a:cubicBezTo>
                <a:cubicBezTo>
                  <a:pt x="823565" y="163476"/>
                  <a:pt x="897086" y="179945"/>
                  <a:pt x="897086" y="179945"/>
                </a:cubicBezTo>
                <a:cubicBezTo>
                  <a:pt x="897086" y="179945"/>
                  <a:pt x="813576" y="183924"/>
                  <a:pt x="769223" y="228277"/>
                </a:cubicBezTo>
                <a:cubicBezTo>
                  <a:pt x="723622" y="273878"/>
                  <a:pt x="717141" y="359863"/>
                  <a:pt x="717141" y="359863"/>
                </a:cubicBezTo>
                <a:cubicBezTo>
                  <a:pt x="717141" y="359863"/>
                  <a:pt x="702714" y="277157"/>
                  <a:pt x="653813" y="228277"/>
                </a:cubicBezTo>
                <a:cubicBezTo>
                  <a:pt x="613585" y="188065"/>
                  <a:pt x="537181" y="179945"/>
                  <a:pt x="537181" y="179945"/>
                </a:cubicBezTo>
                <a:cubicBezTo>
                  <a:pt x="537181" y="179945"/>
                  <a:pt x="611444" y="162713"/>
                  <a:pt x="653797" y="120365"/>
                </a:cubicBezTo>
                <a:cubicBezTo>
                  <a:pt x="701137" y="73025"/>
                  <a:pt x="717126" y="0"/>
                  <a:pt x="717126" y="0"/>
                </a:cubicBezTo>
                <a:close/>
              </a:path>
            </a:pathLst>
          </a:custGeom>
          <a:solidFill>
            <a:schemeClr val="bg1"/>
          </a:solidFill>
          <a:ln w="5207" cap="flat">
            <a:noFill/>
            <a:prstDash val="solid"/>
            <a:miter/>
          </a:ln>
        </p:spPr>
        <p:txBody>
          <a:bodyPr rtlCol="0" anchor="ctr"/>
          <a:lstStyle/>
          <a:p>
            <a:endParaRPr lang="en-US"/>
          </a:p>
        </p:txBody>
      </p:sp>
      <p:sp>
        <p:nvSpPr>
          <p:cNvPr id="53" name="Freeform: Shape 37">
            <a:extLst>
              <a:ext uri="{FF2B5EF4-FFF2-40B4-BE49-F238E27FC236}">
                <a16:creationId xmlns:a16="http://schemas.microsoft.com/office/drawing/2014/main" id="{B4280F69-597B-8896-3993-52E7AEF46FE9}"/>
              </a:ext>
            </a:extLst>
          </p:cNvPr>
          <p:cNvSpPr>
            <a:spLocks noChangeAspect="1"/>
          </p:cNvSpPr>
          <p:nvPr/>
        </p:nvSpPr>
        <p:spPr>
          <a:xfrm>
            <a:off x="1927344" y="5544576"/>
            <a:ext cx="196930" cy="154251"/>
          </a:xfrm>
          <a:custGeom>
            <a:avLst/>
            <a:gdLst>
              <a:gd name="connsiteX0" fmla="*/ 95250 w 2213311"/>
              <a:gd name="connsiteY0" fmla="*/ 771525 h 1733641"/>
              <a:gd name="connsiteX1" fmla="*/ 219075 w 2213311"/>
              <a:gd name="connsiteY1" fmla="*/ 771525 h 1733641"/>
              <a:gd name="connsiteX2" fmla="*/ 314325 w 2213311"/>
              <a:gd name="connsiteY2" fmla="*/ 866775 h 1733641"/>
              <a:gd name="connsiteX3" fmla="*/ 314325 w 2213311"/>
              <a:gd name="connsiteY3" fmla="*/ 1447800 h 1733641"/>
              <a:gd name="connsiteX4" fmla="*/ 219075 w 2213311"/>
              <a:gd name="connsiteY4" fmla="*/ 1543050 h 1733641"/>
              <a:gd name="connsiteX5" fmla="*/ 95250 w 2213311"/>
              <a:gd name="connsiteY5" fmla="*/ 1543050 h 1733641"/>
              <a:gd name="connsiteX6" fmla="*/ 0 w 2213311"/>
              <a:gd name="connsiteY6" fmla="*/ 1447800 h 1733641"/>
              <a:gd name="connsiteX7" fmla="*/ 0 w 2213311"/>
              <a:gd name="connsiteY7" fmla="*/ 866775 h 1733641"/>
              <a:gd name="connsiteX8" fmla="*/ 95250 w 2213311"/>
              <a:gd name="connsiteY8" fmla="*/ 771525 h 1733641"/>
              <a:gd name="connsiteX9" fmla="*/ 1678783 w 2213311"/>
              <a:gd name="connsiteY9" fmla="*/ 620315 h 1733641"/>
              <a:gd name="connsiteX10" fmla="*/ 1790700 w 2213311"/>
              <a:gd name="connsiteY10" fmla="*/ 657224 h 1733641"/>
              <a:gd name="connsiteX11" fmla="*/ 1809750 w 2213311"/>
              <a:gd name="connsiteY11" fmla="*/ 742949 h 1733641"/>
              <a:gd name="connsiteX12" fmla="*/ 1638300 w 2213311"/>
              <a:gd name="connsiteY12" fmla="*/ 876299 h 1733641"/>
              <a:gd name="connsiteX13" fmla="*/ 1476375 w 2213311"/>
              <a:gd name="connsiteY13" fmla="*/ 952499 h 1733641"/>
              <a:gd name="connsiteX14" fmla="*/ 1247775 w 2213311"/>
              <a:gd name="connsiteY14" fmla="*/ 1038224 h 1733641"/>
              <a:gd name="connsiteX15" fmla="*/ 1238250 w 2213311"/>
              <a:gd name="connsiteY15" fmla="*/ 1009649 h 1733641"/>
              <a:gd name="connsiteX16" fmla="*/ 1209675 w 2213311"/>
              <a:gd name="connsiteY16" fmla="*/ 1209674 h 1733641"/>
              <a:gd name="connsiteX17" fmla="*/ 1257300 w 2213311"/>
              <a:gd name="connsiteY17" fmla="*/ 1190624 h 1733641"/>
              <a:gd name="connsiteX18" fmla="*/ 1400175 w 2213311"/>
              <a:gd name="connsiteY18" fmla="*/ 1285874 h 1733641"/>
              <a:gd name="connsiteX19" fmla="*/ 1343025 w 2213311"/>
              <a:gd name="connsiteY19" fmla="*/ 1200149 h 1733641"/>
              <a:gd name="connsiteX20" fmla="*/ 1533525 w 2213311"/>
              <a:gd name="connsiteY20" fmla="*/ 1142999 h 1733641"/>
              <a:gd name="connsiteX21" fmla="*/ 1752600 w 2213311"/>
              <a:gd name="connsiteY21" fmla="*/ 1028699 h 1733641"/>
              <a:gd name="connsiteX22" fmla="*/ 2095500 w 2213311"/>
              <a:gd name="connsiteY22" fmla="*/ 923924 h 1733641"/>
              <a:gd name="connsiteX23" fmla="*/ 2105025 w 2213311"/>
              <a:gd name="connsiteY23" fmla="*/ 1019174 h 1733641"/>
              <a:gd name="connsiteX24" fmla="*/ 1685925 w 2213311"/>
              <a:gd name="connsiteY24" fmla="*/ 1266824 h 1733641"/>
              <a:gd name="connsiteX25" fmla="*/ 1428750 w 2213311"/>
              <a:gd name="connsiteY25" fmla="*/ 1304924 h 1733641"/>
              <a:gd name="connsiteX26" fmla="*/ 1485900 w 2213311"/>
              <a:gd name="connsiteY26" fmla="*/ 1352549 h 1733641"/>
              <a:gd name="connsiteX27" fmla="*/ 1752600 w 2213311"/>
              <a:gd name="connsiteY27" fmla="*/ 1323974 h 1733641"/>
              <a:gd name="connsiteX28" fmla="*/ 2200275 w 2213311"/>
              <a:gd name="connsiteY28" fmla="*/ 1171574 h 1733641"/>
              <a:gd name="connsiteX29" fmla="*/ 2000250 w 2213311"/>
              <a:gd name="connsiteY29" fmla="*/ 1409699 h 1733641"/>
              <a:gd name="connsiteX30" fmla="*/ 1447800 w 2213311"/>
              <a:gd name="connsiteY30" fmla="*/ 1609724 h 1733641"/>
              <a:gd name="connsiteX31" fmla="*/ 1076325 w 2213311"/>
              <a:gd name="connsiteY31" fmla="*/ 1733549 h 1733641"/>
              <a:gd name="connsiteX32" fmla="*/ 790575 w 2213311"/>
              <a:gd name="connsiteY32" fmla="*/ 1600199 h 1733641"/>
              <a:gd name="connsiteX33" fmla="*/ 666750 w 2213311"/>
              <a:gd name="connsiteY33" fmla="*/ 1514474 h 1733641"/>
              <a:gd name="connsiteX34" fmla="*/ 466725 w 2213311"/>
              <a:gd name="connsiteY34" fmla="*/ 1514474 h 1733641"/>
              <a:gd name="connsiteX35" fmla="*/ 371475 w 2213311"/>
              <a:gd name="connsiteY35" fmla="*/ 1381124 h 1733641"/>
              <a:gd name="connsiteX36" fmla="*/ 371475 w 2213311"/>
              <a:gd name="connsiteY36" fmla="*/ 847724 h 1733641"/>
              <a:gd name="connsiteX37" fmla="*/ 457200 w 2213311"/>
              <a:gd name="connsiteY37" fmla="*/ 800099 h 1733641"/>
              <a:gd name="connsiteX38" fmla="*/ 923925 w 2213311"/>
              <a:gd name="connsiteY38" fmla="*/ 800099 h 1733641"/>
              <a:gd name="connsiteX39" fmla="*/ 1171575 w 2213311"/>
              <a:gd name="connsiteY39" fmla="*/ 819149 h 1733641"/>
              <a:gd name="connsiteX40" fmla="*/ 1390650 w 2213311"/>
              <a:gd name="connsiteY40" fmla="*/ 733424 h 1733641"/>
              <a:gd name="connsiteX41" fmla="*/ 1678783 w 2213311"/>
              <a:gd name="connsiteY41" fmla="*/ 620315 h 1733641"/>
              <a:gd name="connsiteX42" fmla="*/ 1221438 w 2213311"/>
              <a:gd name="connsiteY42" fmla="*/ 369305 h 1733641"/>
              <a:gd name="connsiteX43" fmla="*/ 1221438 w 2213311"/>
              <a:gd name="connsiteY43" fmla="*/ 463655 h 1733641"/>
              <a:gd name="connsiteX44" fmla="*/ 1238022 w 2213311"/>
              <a:gd name="connsiteY44" fmla="*/ 460785 h 1733641"/>
              <a:gd name="connsiteX45" fmla="*/ 1276654 w 2213311"/>
              <a:gd name="connsiteY45" fmla="*/ 419394 h 1733641"/>
              <a:gd name="connsiteX46" fmla="*/ 1233194 w 2213311"/>
              <a:gd name="connsiteY46" fmla="*/ 373179 h 1733641"/>
              <a:gd name="connsiteX47" fmla="*/ 1177290 w 2213311"/>
              <a:gd name="connsiteY47" fmla="*/ 226557 h 1733641"/>
              <a:gd name="connsiteX48" fmla="*/ 1155567 w 2213311"/>
              <a:gd name="connsiteY48" fmla="*/ 230128 h 1733641"/>
              <a:gd name="connsiteX49" fmla="*/ 1133217 w 2213311"/>
              <a:gd name="connsiteY49" fmla="*/ 253840 h 1733641"/>
              <a:gd name="connsiteX50" fmla="*/ 1162150 w 2213311"/>
              <a:gd name="connsiteY50" fmla="*/ 299367 h 1733641"/>
              <a:gd name="connsiteX51" fmla="*/ 1177290 w 2213311"/>
              <a:gd name="connsiteY51" fmla="*/ 304657 h 1733641"/>
              <a:gd name="connsiteX52" fmla="*/ 1177290 w 2213311"/>
              <a:gd name="connsiteY52" fmla="*/ 130930 h 1733641"/>
              <a:gd name="connsiteX53" fmla="*/ 1221438 w 2213311"/>
              <a:gd name="connsiteY53" fmla="*/ 130930 h 1733641"/>
              <a:gd name="connsiteX54" fmla="*/ 1221438 w 2213311"/>
              <a:gd name="connsiteY54" fmla="*/ 174395 h 1733641"/>
              <a:gd name="connsiteX55" fmla="*/ 1239403 w 2213311"/>
              <a:gd name="connsiteY55" fmla="*/ 175209 h 1733641"/>
              <a:gd name="connsiteX56" fmla="*/ 1309763 w 2213311"/>
              <a:gd name="connsiteY56" fmla="*/ 198662 h 1733641"/>
              <a:gd name="connsiteX57" fmla="*/ 1287732 w 2213311"/>
              <a:gd name="connsiteY57" fmla="*/ 242801 h 1733641"/>
              <a:gd name="connsiteX58" fmla="*/ 1249886 w 2213311"/>
              <a:gd name="connsiteY58" fmla="*/ 228231 h 1733641"/>
              <a:gd name="connsiteX59" fmla="*/ 1221438 w 2213311"/>
              <a:gd name="connsiteY59" fmla="*/ 225125 h 1733641"/>
              <a:gd name="connsiteX60" fmla="*/ 1221438 w 2213311"/>
              <a:gd name="connsiteY60" fmla="*/ 318889 h 1733641"/>
              <a:gd name="connsiteX61" fmla="*/ 1265614 w 2213311"/>
              <a:gd name="connsiteY61" fmla="*/ 331098 h 1733641"/>
              <a:gd name="connsiteX62" fmla="*/ 1254575 w 2213311"/>
              <a:gd name="connsiteY62" fmla="*/ 507691 h 1733641"/>
              <a:gd name="connsiteX63" fmla="*/ 1221438 w 2213311"/>
              <a:gd name="connsiteY63" fmla="*/ 514546 h 1733641"/>
              <a:gd name="connsiteX64" fmla="*/ 1221438 w 2213311"/>
              <a:gd name="connsiteY64" fmla="*/ 561365 h 1733641"/>
              <a:gd name="connsiteX65" fmla="*/ 1177290 w 2213311"/>
              <a:gd name="connsiteY65" fmla="*/ 561365 h 1733641"/>
              <a:gd name="connsiteX66" fmla="*/ 1177290 w 2213311"/>
              <a:gd name="connsiteY66" fmla="*/ 514679 h 1733641"/>
              <a:gd name="connsiteX67" fmla="*/ 1118685 w 2213311"/>
              <a:gd name="connsiteY67" fmla="*/ 502863 h 1733641"/>
              <a:gd name="connsiteX68" fmla="*/ 1055912 w 2213311"/>
              <a:gd name="connsiteY68" fmla="*/ 474582 h 1733641"/>
              <a:gd name="connsiteX69" fmla="*/ 1089021 w 2213311"/>
              <a:gd name="connsiteY69" fmla="*/ 430434 h 1733641"/>
              <a:gd name="connsiteX70" fmla="*/ 1166278 w 2213311"/>
              <a:gd name="connsiteY70" fmla="*/ 463543 h 1733641"/>
              <a:gd name="connsiteX71" fmla="*/ 1177290 w 2213311"/>
              <a:gd name="connsiteY71" fmla="*/ 464602 h 1733641"/>
              <a:gd name="connsiteX72" fmla="*/ 1177290 w 2213311"/>
              <a:gd name="connsiteY72" fmla="*/ 355115 h 1733641"/>
              <a:gd name="connsiteX73" fmla="*/ 1133169 w 2213311"/>
              <a:gd name="connsiteY73" fmla="*/ 342137 h 1733641"/>
              <a:gd name="connsiteX74" fmla="*/ 1111100 w 2213311"/>
              <a:gd name="connsiteY74" fmla="*/ 198662 h 1733641"/>
              <a:gd name="connsiteX75" fmla="*/ 1174734 w 2213311"/>
              <a:gd name="connsiteY75" fmla="*/ 172278 h 1733641"/>
              <a:gd name="connsiteX76" fmla="*/ 1177290 w 2213311"/>
              <a:gd name="connsiteY76" fmla="*/ 172394 h 1733641"/>
              <a:gd name="connsiteX77" fmla="*/ 1200150 w 2213311"/>
              <a:gd name="connsiteY77" fmla="*/ 85725 h 1733641"/>
              <a:gd name="connsiteX78" fmla="*/ 933450 w 2213311"/>
              <a:gd name="connsiteY78" fmla="*/ 352425 h 1733641"/>
              <a:gd name="connsiteX79" fmla="*/ 1200150 w 2213311"/>
              <a:gd name="connsiteY79" fmla="*/ 619125 h 1733641"/>
              <a:gd name="connsiteX80" fmla="*/ 1466850 w 2213311"/>
              <a:gd name="connsiteY80" fmla="*/ 352425 h 1733641"/>
              <a:gd name="connsiteX81" fmla="*/ 1200150 w 2213311"/>
              <a:gd name="connsiteY81" fmla="*/ 85725 h 1733641"/>
              <a:gd name="connsiteX82" fmla="*/ 1195388 w 2213311"/>
              <a:gd name="connsiteY82" fmla="*/ 0 h 1733641"/>
              <a:gd name="connsiteX83" fmla="*/ 1543050 w 2213311"/>
              <a:gd name="connsiteY83" fmla="*/ 347663 h 1733641"/>
              <a:gd name="connsiteX84" fmla="*/ 1195388 w 2213311"/>
              <a:gd name="connsiteY84" fmla="*/ 695325 h 1733641"/>
              <a:gd name="connsiteX85" fmla="*/ 847725 w 2213311"/>
              <a:gd name="connsiteY85" fmla="*/ 347663 h 1733641"/>
              <a:gd name="connsiteX86" fmla="*/ 1195388 w 2213311"/>
              <a:gd name="connsiteY86" fmla="*/ 0 h 173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213311" h="1733641">
                <a:moveTo>
                  <a:pt x="95250" y="771525"/>
                </a:moveTo>
                <a:lnTo>
                  <a:pt x="219075" y="771525"/>
                </a:lnTo>
                <a:cubicBezTo>
                  <a:pt x="271680" y="771525"/>
                  <a:pt x="314325" y="814170"/>
                  <a:pt x="314325" y="866775"/>
                </a:cubicBezTo>
                <a:lnTo>
                  <a:pt x="314325" y="1447800"/>
                </a:lnTo>
                <a:cubicBezTo>
                  <a:pt x="314325" y="1500405"/>
                  <a:pt x="271680" y="1543050"/>
                  <a:pt x="219075" y="1543050"/>
                </a:cubicBezTo>
                <a:lnTo>
                  <a:pt x="95250" y="1543050"/>
                </a:lnTo>
                <a:cubicBezTo>
                  <a:pt x="42645" y="1543050"/>
                  <a:pt x="0" y="1500405"/>
                  <a:pt x="0" y="1447800"/>
                </a:cubicBezTo>
                <a:lnTo>
                  <a:pt x="0" y="866775"/>
                </a:lnTo>
                <a:cubicBezTo>
                  <a:pt x="0" y="814170"/>
                  <a:pt x="42645" y="771525"/>
                  <a:pt x="95250" y="771525"/>
                </a:cubicBezTo>
                <a:close/>
                <a:moveTo>
                  <a:pt x="1678783" y="620315"/>
                </a:moveTo>
                <a:cubicBezTo>
                  <a:pt x="1741489" y="621505"/>
                  <a:pt x="1774827" y="647699"/>
                  <a:pt x="1790700" y="657224"/>
                </a:cubicBezTo>
                <a:cubicBezTo>
                  <a:pt x="1822446" y="676274"/>
                  <a:pt x="1854203" y="723899"/>
                  <a:pt x="1809750" y="742949"/>
                </a:cubicBezTo>
                <a:cubicBezTo>
                  <a:pt x="1765296" y="761999"/>
                  <a:pt x="1695450" y="815978"/>
                  <a:pt x="1638300" y="876299"/>
                </a:cubicBezTo>
                <a:cubicBezTo>
                  <a:pt x="1581150" y="936621"/>
                  <a:pt x="1562100" y="942974"/>
                  <a:pt x="1476375" y="952499"/>
                </a:cubicBezTo>
                <a:cubicBezTo>
                  <a:pt x="1390650" y="962024"/>
                  <a:pt x="1247775" y="1038224"/>
                  <a:pt x="1247775" y="1038224"/>
                </a:cubicBezTo>
                <a:lnTo>
                  <a:pt x="1238250" y="1009649"/>
                </a:lnTo>
                <a:cubicBezTo>
                  <a:pt x="1143000" y="1149353"/>
                  <a:pt x="1209675" y="1209674"/>
                  <a:pt x="1209675" y="1209674"/>
                </a:cubicBezTo>
                <a:cubicBezTo>
                  <a:pt x="1209675" y="1209674"/>
                  <a:pt x="1225553" y="1158878"/>
                  <a:pt x="1257300" y="1190624"/>
                </a:cubicBezTo>
                <a:cubicBezTo>
                  <a:pt x="1301753" y="1266824"/>
                  <a:pt x="1400175" y="1285874"/>
                  <a:pt x="1400175" y="1285874"/>
                </a:cubicBezTo>
                <a:cubicBezTo>
                  <a:pt x="1400175" y="1285874"/>
                  <a:pt x="1346196" y="1231896"/>
                  <a:pt x="1343025" y="1200149"/>
                </a:cubicBezTo>
                <a:cubicBezTo>
                  <a:pt x="1339853" y="1149353"/>
                  <a:pt x="1524000" y="1139828"/>
                  <a:pt x="1533525" y="1142999"/>
                </a:cubicBezTo>
                <a:cubicBezTo>
                  <a:pt x="1574796" y="1089021"/>
                  <a:pt x="1727196" y="1054103"/>
                  <a:pt x="1752600" y="1028699"/>
                </a:cubicBezTo>
                <a:cubicBezTo>
                  <a:pt x="1936746" y="882653"/>
                  <a:pt x="2047875" y="904874"/>
                  <a:pt x="2095500" y="923924"/>
                </a:cubicBezTo>
                <a:cubicBezTo>
                  <a:pt x="2143125" y="942974"/>
                  <a:pt x="2105025" y="1019174"/>
                  <a:pt x="2105025" y="1019174"/>
                </a:cubicBezTo>
                <a:cubicBezTo>
                  <a:pt x="2105025" y="1019174"/>
                  <a:pt x="1755771" y="1222371"/>
                  <a:pt x="1685925" y="1266824"/>
                </a:cubicBezTo>
                <a:cubicBezTo>
                  <a:pt x="1616078" y="1311278"/>
                  <a:pt x="1428750" y="1304924"/>
                  <a:pt x="1428750" y="1304924"/>
                </a:cubicBezTo>
                <a:lnTo>
                  <a:pt x="1485900" y="1352549"/>
                </a:lnTo>
                <a:cubicBezTo>
                  <a:pt x="1555746" y="1314449"/>
                  <a:pt x="1746246" y="1311278"/>
                  <a:pt x="1752600" y="1323974"/>
                </a:cubicBezTo>
                <a:cubicBezTo>
                  <a:pt x="1885950" y="1136646"/>
                  <a:pt x="2139953" y="1104899"/>
                  <a:pt x="2200275" y="1171574"/>
                </a:cubicBezTo>
                <a:cubicBezTo>
                  <a:pt x="2244728" y="1235078"/>
                  <a:pt x="2174872" y="1282703"/>
                  <a:pt x="2000250" y="1409699"/>
                </a:cubicBezTo>
                <a:cubicBezTo>
                  <a:pt x="1825628" y="1536696"/>
                  <a:pt x="1638300" y="1587503"/>
                  <a:pt x="1447800" y="1609724"/>
                </a:cubicBezTo>
                <a:cubicBezTo>
                  <a:pt x="1257300" y="1631946"/>
                  <a:pt x="1209675" y="1730378"/>
                  <a:pt x="1076325" y="1733549"/>
                </a:cubicBezTo>
                <a:cubicBezTo>
                  <a:pt x="942975" y="1736721"/>
                  <a:pt x="873128" y="1657349"/>
                  <a:pt x="790575" y="1600199"/>
                </a:cubicBezTo>
                <a:lnTo>
                  <a:pt x="666750" y="1514474"/>
                </a:lnTo>
                <a:lnTo>
                  <a:pt x="466725" y="1514474"/>
                </a:lnTo>
                <a:cubicBezTo>
                  <a:pt x="352425" y="1514474"/>
                  <a:pt x="371475" y="1381124"/>
                  <a:pt x="371475" y="1381124"/>
                </a:cubicBezTo>
                <a:lnTo>
                  <a:pt x="371475" y="847724"/>
                </a:lnTo>
                <a:cubicBezTo>
                  <a:pt x="371475" y="847724"/>
                  <a:pt x="406403" y="806453"/>
                  <a:pt x="457200" y="800099"/>
                </a:cubicBezTo>
                <a:cubicBezTo>
                  <a:pt x="723900" y="746121"/>
                  <a:pt x="850896" y="790574"/>
                  <a:pt x="923925" y="800099"/>
                </a:cubicBezTo>
                <a:cubicBezTo>
                  <a:pt x="996953" y="809624"/>
                  <a:pt x="1146171" y="825503"/>
                  <a:pt x="1171575" y="819149"/>
                </a:cubicBezTo>
                <a:cubicBezTo>
                  <a:pt x="1225553" y="793746"/>
                  <a:pt x="1352550" y="765171"/>
                  <a:pt x="1390650" y="733424"/>
                </a:cubicBezTo>
                <a:cubicBezTo>
                  <a:pt x="1524000" y="642937"/>
                  <a:pt x="1616076" y="619124"/>
                  <a:pt x="1678783" y="620315"/>
                </a:cubicBezTo>
                <a:close/>
                <a:moveTo>
                  <a:pt x="1221438" y="369305"/>
                </a:moveTo>
                <a:lnTo>
                  <a:pt x="1221438" y="463655"/>
                </a:lnTo>
                <a:lnTo>
                  <a:pt x="1238022" y="460785"/>
                </a:lnTo>
                <a:cubicBezTo>
                  <a:pt x="1260098" y="453427"/>
                  <a:pt x="1276654" y="439630"/>
                  <a:pt x="1276654" y="419394"/>
                </a:cubicBezTo>
                <a:cubicBezTo>
                  <a:pt x="1276654" y="397320"/>
                  <a:pt x="1259638" y="383985"/>
                  <a:pt x="1233194" y="373179"/>
                </a:cubicBezTo>
                <a:close/>
                <a:moveTo>
                  <a:pt x="1177290" y="226557"/>
                </a:moveTo>
                <a:lnTo>
                  <a:pt x="1155567" y="230128"/>
                </a:lnTo>
                <a:cubicBezTo>
                  <a:pt x="1143465" y="235100"/>
                  <a:pt x="1135067" y="242803"/>
                  <a:pt x="1133217" y="253840"/>
                </a:cubicBezTo>
                <a:cubicBezTo>
                  <a:pt x="1129516" y="275915"/>
                  <a:pt x="1139622" y="288790"/>
                  <a:pt x="1162150" y="299367"/>
                </a:cubicBezTo>
                <a:lnTo>
                  <a:pt x="1177290" y="304657"/>
                </a:lnTo>
                <a:close/>
                <a:moveTo>
                  <a:pt x="1177290" y="130930"/>
                </a:moveTo>
                <a:lnTo>
                  <a:pt x="1221438" y="130930"/>
                </a:lnTo>
                <a:lnTo>
                  <a:pt x="1221438" y="174395"/>
                </a:lnTo>
                <a:lnTo>
                  <a:pt x="1239403" y="175209"/>
                </a:lnTo>
                <a:cubicBezTo>
                  <a:pt x="1279412" y="183027"/>
                  <a:pt x="1309763" y="198662"/>
                  <a:pt x="1309763" y="198662"/>
                </a:cubicBezTo>
                <a:lnTo>
                  <a:pt x="1287732" y="242801"/>
                </a:lnTo>
                <a:cubicBezTo>
                  <a:pt x="1278995" y="236824"/>
                  <a:pt x="1265432" y="231766"/>
                  <a:pt x="1249886" y="228231"/>
                </a:cubicBezTo>
                <a:lnTo>
                  <a:pt x="1221438" y="225125"/>
                </a:lnTo>
                <a:lnTo>
                  <a:pt x="1221438" y="318889"/>
                </a:lnTo>
                <a:lnTo>
                  <a:pt x="1265614" y="331098"/>
                </a:lnTo>
                <a:cubicBezTo>
                  <a:pt x="1357588" y="356853"/>
                  <a:pt x="1352063" y="476421"/>
                  <a:pt x="1254575" y="507691"/>
                </a:cubicBezTo>
                <a:lnTo>
                  <a:pt x="1221438" y="514546"/>
                </a:lnTo>
                <a:lnTo>
                  <a:pt x="1221438" y="561365"/>
                </a:lnTo>
                <a:lnTo>
                  <a:pt x="1177290" y="561365"/>
                </a:lnTo>
                <a:lnTo>
                  <a:pt x="1177290" y="514679"/>
                </a:lnTo>
                <a:lnTo>
                  <a:pt x="1118685" y="502863"/>
                </a:lnTo>
                <a:cubicBezTo>
                  <a:pt x="1081206" y="490677"/>
                  <a:pt x="1055912" y="474582"/>
                  <a:pt x="1055912" y="474582"/>
                </a:cubicBezTo>
                <a:lnTo>
                  <a:pt x="1089021" y="430434"/>
                </a:lnTo>
                <a:cubicBezTo>
                  <a:pt x="1112923" y="445366"/>
                  <a:pt x="1138980" y="456533"/>
                  <a:pt x="1166278" y="463543"/>
                </a:cubicBezTo>
                <a:lnTo>
                  <a:pt x="1177290" y="464602"/>
                </a:lnTo>
                <a:lnTo>
                  <a:pt x="1177290" y="355115"/>
                </a:lnTo>
                <a:lnTo>
                  <a:pt x="1133169" y="342137"/>
                </a:lnTo>
                <a:cubicBezTo>
                  <a:pt x="1068790" y="320068"/>
                  <a:pt x="1046720" y="253850"/>
                  <a:pt x="1111100" y="198662"/>
                </a:cubicBezTo>
                <a:cubicBezTo>
                  <a:pt x="1130414" y="183027"/>
                  <a:pt x="1152488" y="175209"/>
                  <a:pt x="1174734" y="172278"/>
                </a:cubicBezTo>
                <a:lnTo>
                  <a:pt x="1177290" y="172394"/>
                </a:lnTo>
                <a:close/>
                <a:moveTo>
                  <a:pt x="1200150" y="85725"/>
                </a:moveTo>
                <a:cubicBezTo>
                  <a:pt x="1052856" y="85725"/>
                  <a:pt x="933450" y="205131"/>
                  <a:pt x="933450" y="352425"/>
                </a:cubicBezTo>
                <a:cubicBezTo>
                  <a:pt x="933450" y="499719"/>
                  <a:pt x="1052856" y="619125"/>
                  <a:pt x="1200150" y="619125"/>
                </a:cubicBezTo>
                <a:cubicBezTo>
                  <a:pt x="1347444" y="619125"/>
                  <a:pt x="1466850" y="499719"/>
                  <a:pt x="1466850" y="352425"/>
                </a:cubicBezTo>
                <a:cubicBezTo>
                  <a:pt x="1466850" y="205131"/>
                  <a:pt x="1347444" y="85725"/>
                  <a:pt x="1200150" y="85725"/>
                </a:cubicBezTo>
                <a:close/>
                <a:moveTo>
                  <a:pt x="1195388" y="0"/>
                </a:moveTo>
                <a:cubicBezTo>
                  <a:pt x="1387396" y="0"/>
                  <a:pt x="1543050" y="155654"/>
                  <a:pt x="1543050" y="347663"/>
                </a:cubicBezTo>
                <a:cubicBezTo>
                  <a:pt x="1543050" y="539671"/>
                  <a:pt x="1387396" y="695325"/>
                  <a:pt x="1195388" y="695325"/>
                </a:cubicBezTo>
                <a:cubicBezTo>
                  <a:pt x="1003379" y="695325"/>
                  <a:pt x="847725" y="539671"/>
                  <a:pt x="847725" y="347663"/>
                </a:cubicBezTo>
                <a:cubicBezTo>
                  <a:pt x="847725" y="155654"/>
                  <a:pt x="1003379" y="0"/>
                  <a:pt x="1195388" y="0"/>
                </a:cubicBezTo>
                <a:close/>
              </a:path>
            </a:pathLst>
          </a:custGeom>
          <a:solidFill>
            <a:schemeClr val="bg1"/>
          </a:solidFill>
          <a:ln w="9525" cap="flat">
            <a:noFill/>
            <a:prstDash val="solid"/>
            <a:miter/>
          </a:ln>
        </p:spPr>
        <p:txBody>
          <a:bodyPr rtlCol="0" anchor="ctr"/>
          <a:lstStyle/>
          <a:p>
            <a:endParaRPr lang="en-US"/>
          </a:p>
        </p:txBody>
      </p:sp>
      <p:sp>
        <p:nvSpPr>
          <p:cNvPr id="54" name="Freeform: Shape 64">
            <a:extLst>
              <a:ext uri="{FF2B5EF4-FFF2-40B4-BE49-F238E27FC236}">
                <a16:creationId xmlns:a16="http://schemas.microsoft.com/office/drawing/2014/main" id="{1FB54F22-F670-FD7B-FB85-4C89B8CD95F5}"/>
              </a:ext>
            </a:extLst>
          </p:cNvPr>
          <p:cNvSpPr>
            <a:spLocks noChangeAspect="1"/>
          </p:cNvSpPr>
          <p:nvPr/>
        </p:nvSpPr>
        <p:spPr>
          <a:xfrm>
            <a:off x="2436497" y="5564957"/>
            <a:ext cx="156220" cy="116992"/>
          </a:xfrm>
          <a:custGeom>
            <a:avLst/>
            <a:gdLst>
              <a:gd name="connsiteX0" fmla="*/ 1428750 w 2076450"/>
              <a:gd name="connsiteY0" fmla="*/ 964494 h 1555044"/>
              <a:gd name="connsiteX1" fmla="*/ 1533525 w 2076450"/>
              <a:gd name="connsiteY1" fmla="*/ 964494 h 1555044"/>
              <a:gd name="connsiteX2" fmla="*/ 1581150 w 2076450"/>
              <a:gd name="connsiteY2" fmla="*/ 1012119 h 1555044"/>
              <a:gd name="connsiteX3" fmla="*/ 1581150 w 2076450"/>
              <a:gd name="connsiteY3" fmla="*/ 1116894 h 1555044"/>
              <a:gd name="connsiteX4" fmla="*/ 1533525 w 2076450"/>
              <a:gd name="connsiteY4" fmla="*/ 1164519 h 1555044"/>
              <a:gd name="connsiteX5" fmla="*/ 1428750 w 2076450"/>
              <a:gd name="connsiteY5" fmla="*/ 1164519 h 1555044"/>
              <a:gd name="connsiteX6" fmla="*/ 1381125 w 2076450"/>
              <a:gd name="connsiteY6" fmla="*/ 1116894 h 1555044"/>
              <a:gd name="connsiteX7" fmla="*/ 1381125 w 2076450"/>
              <a:gd name="connsiteY7" fmla="*/ 1012119 h 1555044"/>
              <a:gd name="connsiteX8" fmla="*/ 1428750 w 2076450"/>
              <a:gd name="connsiteY8" fmla="*/ 964494 h 1555044"/>
              <a:gd name="connsiteX9" fmla="*/ 561975 w 2076450"/>
              <a:gd name="connsiteY9" fmla="*/ 964494 h 1555044"/>
              <a:gd name="connsiteX10" fmla="*/ 666750 w 2076450"/>
              <a:gd name="connsiteY10" fmla="*/ 964494 h 1555044"/>
              <a:gd name="connsiteX11" fmla="*/ 714375 w 2076450"/>
              <a:gd name="connsiteY11" fmla="*/ 1012119 h 1555044"/>
              <a:gd name="connsiteX12" fmla="*/ 714375 w 2076450"/>
              <a:gd name="connsiteY12" fmla="*/ 1116894 h 1555044"/>
              <a:gd name="connsiteX13" fmla="*/ 666750 w 2076450"/>
              <a:gd name="connsiteY13" fmla="*/ 1164519 h 1555044"/>
              <a:gd name="connsiteX14" fmla="*/ 561975 w 2076450"/>
              <a:gd name="connsiteY14" fmla="*/ 1164519 h 1555044"/>
              <a:gd name="connsiteX15" fmla="*/ 514350 w 2076450"/>
              <a:gd name="connsiteY15" fmla="*/ 1116894 h 1555044"/>
              <a:gd name="connsiteX16" fmla="*/ 514350 w 2076450"/>
              <a:gd name="connsiteY16" fmla="*/ 1012119 h 1555044"/>
              <a:gd name="connsiteX17" fmla="*/ 561975 w 2076450"/>
              <a:gd name="connsiteY17" fmla="*/ 964494 h 1555044"/>
              <a:gd name="connsiteX18" fmla="*/ 1924049 w 2076450"/>
              <a:gd name="connsiteY18" fmla="*/ 320635 h 1555044"/>
              <a:gd name="connsiteX19" fmla="*/ 1924342 w 2076450"/>
              <a:gd name="connsiteY19" fmla="*/ 320664 h 1555044"/>
              <a:gd name="connsiteX20" fmla="*/ 2076450 w 2076450"/>
              <a:gd name="connsiteY20" fmla="*/ 507294 h 1555044"/>
              <a:gd name="connsiteX21" fmla="*/ 2076450 w 2076450"/>
              <a:gd name="connsiteY21" fmla="*/ 1364544 h 1555044"/>
              <a:gd name="connsiteX22" fmla="*/ 1885950 w 2076450"/>
              <a:gd name="connsiteY22" fmla="*/ 1555044 h 1555044"/>
              <a:gd name="connsiteX23" fmla="*/ 190500 w 2076450"/>
              <a:gd name="connsiteY23" fmla="*/ 1555044 h 1555044"/>
              <a:gd name="connsiteX24" fmla="*/ 0 w 2076450"/>
              <a:gd name="connsiteY24" fmla="*/ 1364544 h 1555044"/>
              <a:gd name="connsiteX25" fmla="*/ 0 w 2076450"/>
              <a:gd name="connsiteY25" fmla="*/ 507294 h 1555044"/>
              <a:gd name="connsiteX26" fmla="*/ 116349 w 2076450"/>
              <a:gd name="connsiteY26" fmla="*/ 331765 h 1555044"/>
              <a:gd name="connsiteX27" fmla="*/ 142874 w 2076450"/>
              <a:gd name="connsiteY27" fmla="*/ 323531 h 1555044"/>
              <a:gd name="connsiteX28" fmla="*/ 142874 w 2076450"/>
              <a:gd name="connsiteY28" fmla="*/ 916869 h 1555044"/>
              <a:gd name="connsiteX29" fmla="*/ 333374 w 2076450"/>
              <a:gd name="connsiteY29" fmla="*/ 1107369 h 1555044"/>
              <a:gd name="connsiteX30" fmla="*/ 466725 w 2076450"/>
              <a:gd name="connsiteY30" fmla="*/ 1107369 h 1555044"/>
              <a:gd name="connsiteX31" fmla="*/ 466725 w 2076450"/>
              <a:gd name="connsiteY31" fmla="*/ 1164519 h 1555044"/>
              <a:gd name="connsiteX32" fmla="*/ 514350 w 2076450"/>
              <a:gd name="connsiteY32" fmla="*/ 1212144 h 1555044"/>
              <a:gd name="connsiteX33" fmla="*/ 723900 w 2076450"/>
              <a:gd name="connsiteY33" fmla="*/ 1212144 h 1555044"/>
              <a:gd name="connsiteX34" fmla="*/ 771525 w 2076450"/>
              <a:gd name="connsiteY34" fmla="*/ 1164519 h 1555044"/>
              <a:gd name="connsiteX35" fmla="*/ 771525 w 2076450"/>
              <a:gd name="connsiteY35" fmla="*/ 1107369 h 1555044"/>
              <a:gd name="connsiteX36" fmla="*/ 1323975 w 2076450"/>
              <a:gd name="connsiteY36" fmla="*/ 1107369 h 1555044"/>
              <a:gd name="connsiteX37" fmla="*/ 1323975 w 2076450"/>
              <a:gd name="connsiteY37" fmla="*/ 1164519 h 1555044"/>
              <a:gd name="connsiteX38" fmla="*/ 1371600 w 2076450"/>
              <a:gd name="connsiteY38" fmla="*/ 1212144 h 1555044"/>
              <a:gd name="connsiteX39" fmla="*/ 1581150 w 2076450"/>
              <a:gd name="connsiteY39" fmla="*/ 1212144 h 1555044"/>
              <a:gd name="connsiteX40" fmla="*/ 1628775 w 2076450"/>
              <a:gd name="connsiteY40" fmla="*/ 1164519 h 1555044"/>
              <a:gd name="connsiteX41" fmla="*/ 1628775 w 2076450"/>
              <a:gd name="connsiteY41" fmla="*/ 1107369 h 1555044"/>
              <a:gd name="connsiteX42" fmla="*/ 1762124 w 2076450"/>
              <a:gd name="connsiteY42" fmla="*/ 1107369 h 1555044"/>
              <a:gd name="connsiteX43" fmla="*/ 1924049 w 2076450"/>
              <a:gd name="connsiteY43" fmla="*/ 916869 h 1555044"/>
              <a:gd name="connsiteX44" fmla="*/ 428625 w 2076450"/>
              <a:gd name="connsiteY44" fmla="*/ 154869 h 1555044"/>
              <a:gd name="connsiteX45" fmla="*/ 671678 w 2076450"/>
              <a:gd name="connsiteY45" fmla="*/ 311384 h 1555044"/>
              <a:gd name="connsiteX46" fmla="*/ 672410 w 2076450"/>
              <a:gd name="connsiteY46" fmla="*/ 316794 h 1555044"/>
              <a:gd name="connsiteX47" fmla="*/ 1404297 w 2076450"/>
              <a:gd name="connsiteY47" fmla="*/ 316794 h 1555044"/>
              <a:gd name="connsiteX48" fmla="*/ 1404772 w 2076450"/>
              <a:gd name="connsiteY48" fmla="*/ 313238 h 1555044"/>
              <a:gd name="connsiteX49" fmla="*/ 1647825 w 2076450"/>
              <a:gd name="connsiteY49" fmla="*/ 154869 h 1555044"/>
              <a:gd name="connsiteX50" fmla="*/ 1770343 w 2076450"/>
              <a:gd name="connsiteY50" fmla="*/ 301878 h 1555044"/>
              <a:gd name="connsiteX51" fmla="*/ 1771313 w 2076450"/>
              <a:gd name="connsiteY51" fmla="*/ 316794 h 1555044"/>
              <a:gd name="connsiteX52" fmla="*/ 1828799 w 2076450"/>
              <a:gd name="connsiteY52" fmla="*/ 316794 h 1555044"/>
              <a:gd name="connsiteX53" fmla="*/ 1828799 w 2076450"/>
              <a:gd name="connsiteY53" fmla="*/ 916869 h 1555044"/>
              <a:gd name="connsiteX54" fmla="*/ 1762124 w 2076450"/>
              <a:gd name="connsiteY54" fmla="*/ 1012119 h 1555044"/>
              <a:gd name="connsiteX55" fmla="*/ 1628775 w 2076450"/>
              <a:gd name="connsiteY55" fmla="*/ 1012119 h 1555044"/>
              <a:gd name="connsiteX56" fmla="*/ 1628775 w 2076450"/>
              <a:gd name="connsiteY56" fmla="*/ 954969 h 1555044"/>
              <a:gd name="connsiteX57" fmla="*/ 1581150 w 2076450"/>
              <a:gd name="connsiteY57" fmla="*/ 907344 h 1555044"/>
              <a:gd name="connsiteX58" fmla="*/ 1371600 w 2076450"/>
              <a:gd name="connsiteY58" fmla="*/ 907344 h 1555044"/>
              <a:gd name="connsiteX59" fmla="*/ 1323975 w 2076450"/>
              <a:gd name="connsiteY59" fmla="*/ 954969 h 1555044"/>
              <a:gd name="connsiteX60" fmla="*/ 1323975 w 2076450"/>
              <a:gd name="connsiteY60" fmla="*/ 1012119 h 1555044"/>
              <a:gd name="connsiteX61" fmla="*/ 771525 w 2076450"/>
              <a:gd name="connsiteY61" fmla="*/ 1012119 h 1555044"/>
              <a:gd name="connsiteX62" fmla="*/ 771525 w 2076450"/>
              <a:gd name="connsiteY62" fmla="*/ 954969 h 1555044"/>
              <a:gd name="connsiteX63" fmla="*/ 723900 w 2076450"/>
              <a:gd name="connsiteY63" fmla="*/ 907344 h 1555044"/>
              <a:gd name="connsiteX64" fmla="*/ 514350 w 2076450"/>
              <a:gd name="connsiteY64" fmla="*/ 907344 h 1555044"/>
              <a:gd name="connsiteX65" fmla="*/ 466725 w 2076450"/>
              <a:gd name="connsiteY65" fmla="*/ 954969 h 1555044"/>
              <a:gd name="connsiteX66" fmla="*/ 466725 w 2076450"/>
              <a:gd name="connsiteY66" fmla="*/ 1012119 h 1555044"/>
              <a:gd name="connsiteX67" fmla="*/ 342899 w 2076450"/>
              <a:gd name="connsiteY67" fmla="*/ 1012119 h 1555044"/>
              <a:gd name="connsiteX68" fmla="*/ 238124 w 2076450"/>
              <a:gd name="connsiteY68" fmla="*/ 907344 h 1555044"/>
              <a:gd name="connsiteX69" fmla="*/ 238124 w 2076450"/>
              <a:gd name="connsiteY69" fmla="*/ 316794 h 1555044"/>
              <a:gd name="connsiteX70" fmla="*/ 305013 w 2076450"/>
              <a:gd name="connsiteY70" fmla="*/ 316794 h 1555044"/>
              <a:gd name="connsiteX71" fmla="*/ 306107 w 2076450"/>
              <a:gd name="connsiteY71" fmla="*/ 300158 h 1555044"/>
              <a:gd name="connsiteX72" fmla="*/ 428625 w 2076450"/>
              <a:gd name="connsiteY72" fmla="*/ 154869 h 1555044"/>
              <a:gd name="connsiteX73" fmla="*/ 972294 w 2076450"/>
              <a:gd name="connsiteY73" fmla="*/ 1204 h 1555044"/>
              <a:gd name="connsiteX74" fmla="*/ 1619250 w 2076450"/>
              <a:gd name="connsiteY74" fmla="*/ 107243 h 1555044"/>
              <a:gd name="connsiteX75" fmla="*/ 1409700 w 2076450"/>
              <a:gd name="connsiteY75" fmla="*/ 202493 h 1555044"/>
              <a:gd name="connsiteX76" fmla="*/ 647700 w 2076450"/>
              <a:gd name="connsiteY76" fmla="*/ 202493 h 1555044"/>
              <a:gd name="connsiteX77" fmla="*/ 447675 w 2076450"/>
              <a:gd name="connsiteY77" fmla="*/ 107243 h 1555044"/>
              <a:gd name="connsiteX78" fmla="*/ 972294 w 2076450"/>
              <a:gd name="connsiteY78" fmla="*/ 1204 h 155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076450" h="1555044">
                <a:moveTo>
                  <a:pt x="1428750" y="964494"/>
                </a:moveTo>
                <a:lnTo>
                  <a:pt x="1533525" y="964494"/>
                </a:lnTo>
                <a:cubicBezTo>
                  <a:pt x="1559828" y="964494"/>
                  <a:pt x="1581150" y="985816"/>
                  <a:pt x="1581150" y="1012119"/>
                </a:cubicBezTo>
                <a:lnTo>
                  <a:pt x="1581150" y="1116894"/>
                </a:lnTo>
                <a:cubicBezTo>
                  <a:pt x="1581150" y="1143197"/>
                  <a:pt x="1559828" y="1164519"/>
                  <a:pt x="1533525" y="1164519"/>
                </a:cubicBezTo>
                <a:lnTo>
                  <a:pt x="1428750" y="1164519"/>
                </a:lnTo>
                <a:cubicBezTo>
                  <a:pt x="1402447" y="1164519"/>
                  <a:pt x="1381125" y="1143197"/>
                  <a:pt x="1381125" y="1116894"/>
                </a:cubicBezTo>
                <a:lnTo>
                  <a:pt x="1381125" y="1012119"/>
                </a:lnTo>
                <a:cubicBezTo>
                  <a:pt x="1381125" y="985816"/>
                  <a:pt x="1402447" y="964494"/>
                  <a:pt x="1428750" y="964494"/>
                </a:cubicBezTo>
                <a:close/>
                <a:moveTo>
                  <a:pt x="561975" y="964494"/>
                </a:moveTo>
                <a:lnTo>
                  <a:pt x="666750" y="964494"/>
                </a:lnTo>
                <a:cubicBezTo>
                  <a:pt x="693053" y="964494"/>
                  <a:pt x="714375" y="985816"/>
                  <a:pt x="714375" y="1012119"/>
                </a:cubicBezTo>
                <a:lnTo>
                  <a:pt x="714375" y="1116894"/>
                </a:lnTo>
                <a:cubicBezTo>
                  <a:pt x="714375" y="1143197"/>
                  <a:pt x="693053" y="1164519"/>
                  <a:pt x="666750" y="1164519"/>
                </a:cubicBezTo>
                <a:lnTo>
                  <a:pt x="561975" y="1164519"/>
                </a:lnTo>
                <a:cubicBezTo>
                  <a:pt x="535672" y="1164519"/>
                  <a:pt x="514350" y="1143197"/>
                  <a:pt x="514350" y="1116894"/>
                </a:cubicBezTo>
                <a:lnTo>
                  <a:pt x="514350" y="1012119"/>
                </a:lnTo>
                <a:cubicBezTo>
                  <a:pt x="514350" y="985816"/>
                  <a:pt x="535672" y="964494"/>
                  <a:pt x="561975" y="964494"/>
                </a:cubicBezTo>
                <a:close/>
                <a:moveTo>
                  <a:pt x="1924049" y="320635"/>
                </a:moveTo>
                <a:lnTo>
                  <a:pt x="1924342" y="320664"/>
                </a:lnTo>
                <a:cubicBezTo>
                  <a:pt x="2011150" y="338428"/>
                  <a:pt x="2076450" y="415235"/>
                  <a:pt x="2076450" y="507294"/>
                </a:cubicBezTo>
                <a:lnTo>
                  <a:pt x="2076450" y="1364544"/>
                </a:lnTo>
                <a:cubicBezTo>
                  <a:pt x="2076450" y="1469754"/>
                  <a:pt x="1991160" y="1555044"/>
                  <a:pt x="1885950" y="1555044"/>
                </a:cubicBezTo>
                <a:lnTo>
                  <a:pt x="190500" y="1555044"/>
                </a:lnTo>
                <a:cubicBezTo>
                  <a:pt x="85290" y="1555044"/>
                  <a:pt x="0" y="1469754"/>
                  <a:pt x="0" y="1364544"/>
                </a:cubicBezTo>
                <a:lnTo>
                  <a:pt x="0" y="507294"/>
                </a:lnTo>
                <a:cubicBezTo>
                  <a:pt x="0" y="428387"/>
                  <a:pt x="47976" y="360684"/>
                  <a:pt x="116349" y="331765"/>
                </a:cubicBezTo>
                <a:lnTo>
                  <a:pt x="142874" y="323531"/>
                </a:lnTo>
                <a:lnTo>
                  <a:pt x="142874" y="916869"/>
                </a:lnTo>
                <a:cubicBezTo>
                  <a:pt x="142874" y="916869"/>
                  <a:pt x="130435" y="1107369"/>
                  <a:pt x="333374" y="1107369"/>
                </a:cubicBezTo>
                <a:lnTo>
                  <a:pt x="466725" y="1107369"/>
                </a:lnTo>
                <a:lnTo>
                  <a:pt x="466725" y="1164519"/>
                </a:lnTo>
                <a:cubicBezTo>
                  <a:pt x="466725" y="1190822"/>
                  <a:pt x="488047" y="1212144"/>
                  <a:pt x="514350" y="1212144"/>
                </a:cubicBezTo>
                <a:lnTo>
                  <a:pt x="723900" y="1212144"/>
                </a:lnTo>
                <a:cubicBezTo>
                  <a:pt x="750203" y="1212144"/>
                  <a:pt x="771525" y="1190822"/>
                  <a:pt x="771525" y="1164519"/>
                </a:cubicBezTo>
                <a:lnTo>
                  <a:pt x="771525" y="1107369"/>
                </a:lnTo>
                <a:lnTo>
                  <a:pt x="1323975" y="1107369"/>
                </a:lnTo>
                <a:lnTo>
                  <a:pt x="1323975" y="1164519"/>
                </a:lnTo>
                <a:cubicBezTo>
                  <a:pt x="1323975" y="1190822"/>
                  <a:pt x="1345297" y="1212144"/>
                  <a:pt x="1371600" y="1212144"/>
                </a:cubicBezTo>
                <a:lnTo>
                  <a:pt x="1581150" y="1212144"/>
                </a:lnTo>
                <a:cubicBezTo>
                  <a:pt x="1607453" y="1212144"/>
                  <a:pt x="1628775" y="1190822"/>
                  <a:pt x="1628775" y="1164519"/>
                </a:cubicBezTo>
                <a:lnTo>
                  <a:pt x="1628775" y="1107369"/>
                </a:lnTo>
                <a:lnTo>
                  <a:pt x="1762124" y="1107369"/>
                </a:lnTo>
                <a:cubicBezTo>
                  <a:pt x="1762124" y="1107369"/>
                  <a:pt x="1924049" y="1093377"/>
                  <a:pt x="1924049" y="916869"/>
                </a:cubicBezTo>
                <a:close/>
                <a:moveTo>
                  <a:pt x="428625" y="154869"/>
                </a:moveTo>
                <a:cubicBezTo>
                  <a:pt x="540881" y="150961"/>
                  <a:pt x="648381" y="231434"/>
                  <a:pt x="671678" y="311384"/>
                </a:cubicBezTo>
                <a:lnTo>
                  <a:pt x="672410" y="316794"/>
                </a:lnTo>
                <a:lnTo>
                  <a:pt x="1404297" y="316794"/>
                </a:lnTo>
                <a:lnTo>
                  <a:pt x="1404772" y="313238"/>
                </a:lnTo>
                <a:cubicBezTo>
                  <a:pt x="1428069" y="232340"/>
                  <a:pt x="1535569" y="150910"/>
                  <a:pt x="1647825" y="154869"/>
                </a:cubicBezTo>
                <a:cubicBezTo>
                  <a:pt x="1744044" y="158262"/>
                  <a:pt x="1765586" y="254148"/>
                  <a:pt x="1770343" y="301878"/>
                </a:cubicBezTo>
                <a:lnTo>
                  <a:pt x="1771313" y="316794"/>
                </a:lnTo>
                <a:lnTo>
                  <a:pt x="1828799" y="316794"/>
                </a:lnTo>
                <a:lnTo>
                  <a:pt x="1828799" y="916869"/>
                </a:lnTo>
                <a:cubicBezTo>
                  <a:pt x="1828799" y="916869"/>
                  <a:pt x="1828018" y="1012119"/>
                  <a:pt x="1762124" y="1012119"/>
                </a:cubicBezTo>
                <a:lnTo>
                  <a:pt x="1628775" y="1012119"/>
                </a:lnTo>
                <a:lnTo>
                  <a:pt x="1628775" y="954969"/>
                </a:lnTo>
                <a:cubicBezTo>
                  <a:pt x="1628775" y="928666"/>
                  <a:pt x="1607453" y="907344"/>
                  <a:pt x="1581150" y="907344"/>
                </a:cubicBezTo>
                <a:lnTo>
                  <a:pt x="1371600" y="907344"/>
                </a:lnTo>
                <a:cubicBezTo>
                  <a:pt x="1345297" y="907344"/>
                  <a:pt x="1323975" y="928666"/>
                  <a:pt x="1323975" y="954969"/>
                </a:cubicBezTo>
                <a:lnTo>
                  <a:pt x="1323975" y="1012119"/>
                </a:lnTo>
                <a:lnTo>
                  <a:pt x="771525" y="1012119"/>
                </a:lnTo>
                <a:lnTo>
                  <a:pt x="771525" y="954969"/>
                </a:lnTo>
                <a:cubicBezTo>
                  <a:pt x="771525" y="928666"/>
                  <a:pt x="750203" y="907344"/>
                  <a:pt x="723900" y="907344"/>
                </a:cubicBezTo>
                <a:lnTo>
                  <a:pt x="514350" y="907344"/>
                </a:lnTo>
                <a:cubicBezTo>
                  <a:pt x="488047" y="907344"/>
                  <a:pt x="466725" y="928666"/>
                  <a:pt x="466725" y="954969"/>
                </a:cubicBezTo>
                <a:lnTo>
                  <a:pt x="466725" y="1012119"/>
                </a:lnTo>
                <a:lnTo>
                  <a:pt x="342899" y="1012119"/>
                </a:lnTo>
                <a:cubicBezTo>
                  <a:pt x="342899" y="1012119"/>
                  <a:pt x="238124" y="1012700"/>
                  <a:pt x="238124" y="907344"/>
                </a:cubicBezTo>
                <a:lnTo>
                  <a:pt x="238124" y="316794"/>
                </a:lnTo>
                <a:lnTo>
                  <a:pt x="305013" y="316794"/>
                </a:lnTo>
                <a:lnTo>
                  <a:pt x="306107" y="300158"/>
                </a:lnTo>
                <a:cubicBezTo>
                  <a:pt x="310864" y="252985"/>
                  <a:pt x="332406" y="158219"/>
                  <a:pt x="428625" y="154869"/>
                </a:cubicBezTo>
                <a:close/>
                <a:moveTo>
                  <a:pt x="972294" y="1204"/>
                </a:moveTo>
                <a:cubicBezTo>
                  <a:pt x="1159818" y="-5865"/>
                  <a:pt x="1383506" y="16757"/>
                  <a:pt x="1619250" y="107243"/>
                </a:cubicBezTo>
                <a:cubicBezTo>
                  <a:pt x="1619250" y="107243"/>
                  <a:pt x="1498597" y="110415"/>
                  <a:pt x="1409700" y="202493"/>
                </a:cubicBezTo>
                <a:cubicBezTo>
                  <a:pt x="1409700" y="202493"/>
                  <a:pt x="1028700" y="113596"/>
                  <a:pt x="647700" y="202493"/>
                </a:cubicBezTo>
                <a:cubicBezTo>
                  <a:pt x="595971" y="145910"/>
                  <a:pt x="524209" y="111737"/>
                  <a:pt x="447675" y="107243"/>
                </a:cubicBezTo>
                <a:cubicBezTo>
                  <a:pt x="447675" y="107243"/>
                  <a:pt x="659755" y="12987"/>
                  <a:pt x="972294" y="1204"/>
                </a:cubicBezTo>
                <a:close/>
              </a:path>
            </a:pathLst>
          </a:custGeom>
          <a:solidFill>
            <a:schemeClr val="bg1"/>
          </a:solidFill>
          <a:ln w="9525" cap="flat">
            <a:noFill/>
            <a:prstDash val="solid"/>
            <a:miter/>
          </a:ln>
        </p:spPr>
        <p:txBody>
          <a:bodyPr rtlCol="0" anchor="ctr"/>
          <a:lstStyle/>
          <a:p>
            <a:endParaRPr lang="en-US"/>
          </a:p>
        </p:txBody>
      </p:sp>
      <p:sp>
        <p:nvSpPr>
          <p:cNvPr id="55" name="Freeform: Shape 58">
            <a:extLst>
              <a:ext uri="{FF2B5EF4-FFF2-40B4-BE49-F238E27FC236}">
                <a16:creationId xmlns:a16="http://schemas.microsoft.com/office/drawing/2014/main" id="{3BE809D0-1F8C-BF24-D47D-B30FF687D84D}"/>
              </a:ext>
            </a:extLst>
          </p:cNvPr>
          <p:cNvSpPr>
            <a:spLocks noChangeAspect="1"/>
          </p:cNvSpPr>
          <p:nvPr/>
        </p:nvSpPr>
        <p:spPr>
          <a:xfrm>
            <a:off x="8922107" y="5550997"/>
            <a:ext cx="170212" cy="128435"/>
          </a:xfrm>
          <a:custGeom>
            <a:avLst/>
            <a:gdLst>
              <a:gd name="connsiteX0" fmla="*/ 1114425 w 2190750"/>
              <a:gd name="connsiteY0" fmla="*/ 376701 h 1653051"/>
              <a:gd name="connsiteX1" fmla="*/ 1438275 w 2190750"/>
              <a:gd name="connsiteY1" fmla="*/ 538626 h 1653051"/>
              <a:gd name="connsiteX2" fmla="*/ 1847850 w 2190750"/>
              <a:gd name="connsiteY2" fmla="*/ 538626 h 1653051"/>
              <a:gd name="connsiteX3" fmla="*/ 1943100 w 2190750"/>
              <a:gd name="connsiteY3" fmla="*/ 786276 h 1653051"/>
              <a:gd name="connsiteX4" fmla="*/ 1819275 w 2190750"/>
              <a:gd name="connsiteY4" fmla="*/ 1157751 h 1653051"/>
              <a:gd name="connsiteX5" fmla="*/ 1457325 w 2190750"/>
              <a:gd name="connsiteY5" fmla="*/ 1348251 h 1653051"/>
              <a:gd name="connsiteX6" fmla="*/ 1619250 w 2190750"/>
              <a:gd name="connsiteY6" fmla="*/ 1653051 h 1653051"/>
              <a:gd name="connsiteX7" fmla="*/ 1495425 w 2190750"/>
              <a:gd name="connsiteY7" fmla="*/ 1653051 h 1653051"/>
              <a:gd name="connsiteX8" fmla="*/ 1360504 w 2190750"/>
              <a:gd name="connsiteY8" fmla="*/ 1449330 h 1653051"/>
              <a:gd name="connsiteX9" fmla="*/ 1314450 w 2190750"/>
              <a:gd name="connsiteY9" fmla="*/ 1405401 h 1653051"/>
              <a:gd name="connsiteX10" fmla="*/ 1295400 w 2190750"/>
              <a:gd name="connsiteY10" fmla="*/ 1453026 h 1653051"/>
              <a:gd name="connsiteX11" fmla="*/ 1419225 w 2190750"/>
              <a:gd name="connsiteY11" fmla="*/ 1653051 h 1653051"/>
              <a:gd name="connsiteX12" fmla="*/ 1304925 w 2190750"/>
              <a:gd name="connsiteY12" fmla="*/ 1653051 h 1653051"/>
              <a:gd name="connsiteX13" fmla="*/ 1066800 w 2190750"/>
              <a:gd name="connsiteY13" fmla="*/ 1424451 h 1653051"/>
              <a:gd name="connsiteX14" fmla="*/ 476250 w 2190750"/>
              <a:gd name="connsiteY14" fmla="*/ 1443501 h 1653051"/>
              <a:gd name="connsiteX15" fmla="*/ 19050 w 2190750"/>
              <a:gd name="connsiteY15" fmla="*/ 1586376 h 1653051"/>
              <a:gd name="connsiteX16" fmla="*/ 1495425 w 2190750"/>
              <a:gd name="connsiteY16" fmla="*/ 910101 h 1653051"/>
              <a:gd name="connsiteX17" fmla="*/ 1485900 w 2190750"/>
              <a:gd name="connsiteY17" fmla="*/ 652926 h 1653051"/>
              <a:gd name="connsiteX18" fmla="*/ 1428750 w 2190750"/>
              <a:gd name="connsiteY18" fmla="*/ 872001 h 1653051"/>
              <a:gd name="connsiteX19" fmla="*/ 0 w 2190750"/>
              <a:gd name="connsiteY19" fmla="*/ 1538751 h 1653051"/>
              <a:gd name="connsiteX20" fmla="*/ 285750 w 2190750"/>
              <a:gd name="connsiteY20" fmla="*/ 1329201 h 1653051"/>
              <a:gd name="connsiteX21" fmla="*/ 771525 w 2190750"/>
              <a:gd name="connsiteY21" fmla="*/ 910101 h 1653051"/>
              <a:gd name="connsiteX22" fmla="*/ 1554231 w 2190750"/>
              <a:gd name="connsiteY22" fmla="*/ 519 h 1653051"/>
              <a:gd name="connsiteX23" fmla="*/ 1866900 w 2190750"/>
              <a:gd name="connsiteY23" fmla="*/ 129051 h 1653051"/>
              <a:gd name="connsiteX24" fmla="*/ 2190750 w 2190750"/>
              <a:gd name="connsiteY24" fmla="*/ 62376 h 1653051"/>
              <a:gd name="connsiteX25" fmla="*/ 1876425 w 2190750"/>
              <a:gd name="connsiteY25" fmla="*/ 348126 h 1653051"/>
              <a:gd name="connsiteX26" fmla="*/ 1819275 w 2190750"/>
              <a:gd name="connsiteY26" fmla="*/ 481476 h 1653051"/>
              <a:gd name="connsiteX27" fmla="*/ 1447800 w 2190750"/>
              <a:gd name="connsiteY27" fmla="*/ 481476 h 1653051"/>
              <a:gd name="connsiteX28" fmla="*/ 1152525 w 2190750"/>
              <a:gd name="connsiteY28" fmla="*/ 329076 h 1653051"/>
              <a:gd name="connsiteX29" fmla="*/ 1485900 w 2190750"/>
              <a:gd name="connsiteY29" fmla="*/ 14751 h 1653051"/>
              <a:gd name="connsiteX30" fmla="*/ 1554231 w 2190750"/>
              <a:gd name="connsiteY30" fmla="*/ 519 h 165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190750" h="1653051">
                <a:moveTo>
                  <a:pt x="1114425" y="376701"/>
                </a:moveTo>
                <a:lnTo>
                  <a:pt x="1438275" y="538626"/>
                </a:lnTo>
                <a:lnTo>
                  <a:pt x="1847850" y="538626"/>
                </a:lnTo>
                <a:lnTo>
                  <a:pt x="1943100" y="786276"/>
                </a:lnTo>
                <a:lnTo>
                  <a:pt x="1819275" y="1157751"/>
                </a:lnTo>
                <a:lnTo>
                  <a:pt x="1457325" y="1348251"/>
                </a:lnTo>
                <a:lnTo>
                  <a:pt x="1619250" y="1653051"/>
                </a:lnTo>
                <a:lnTo>
                  <a:pt x="1495425" y="1653051"/>
                </a:lnTo>
                <a:cubicBezTo>
                  <a:pt x="1495425" y="1653051"/>
                  <a:pt x="1414339" y="1518920"/>
                  <a:pt x="1360504" y="1449330"/>
                </a:cubicBezTo>
                <a:cubicBezTo>
                  <a:pt x="1339215" y="1421870"/>
                  <a:pt x="1328823" y="1396419"/>
                  <a:pt x="1314450" y="1405401"/>
                </a:cubicBezTo>
                <a:cubicBezTo>
                  <a:pt x="1273178" y="1427623"/>
                  <a:pt x="1295400" y="1453026"/>
                  <a:pt x="1295400" y="1453026"/>
                </a:cubicBezTo>
                <a:lnTo>
                  <a:pt x="1419225" y="1653051"/>
                </a:lnTo>
                <a:lnTo>
                  <a:pt x="1304925" y="1653051"/>
                </a:lnTo>
                <a:lnTo>
                  <a:pt x="1066800" y="1424451"/>
                </a:lnTo>
                <a:lnTo>
                  <a:pt x="476250" y="1443501"/>
                </a:lnTo>
                <a:lnTo>
                  <a:pt x="19050" y="1586376"/>
                </a:lnTo>
                <a:lnTo>
                  <a:pt x="1495425" y="910101"/>
                </a:lnTo>
                <a:lnTo>
                  <a:pt x="1485900" y="652926"/>
                </a:lnTo>
                <a:lnTo>
                  <a:pt x="1428750" y="872001"/>
                </a:lnTo>
                <a:lnTo>
                  <a:pt x="0" y="1538751"/>
                </a:lnTo>
                <a:lnTo>
                  <a:pt x="285750" y="1329201"/>
                </a:lnTo>
                <a:lnTo>
                  <a:pt x="771525" y="910101"/>
                </a:lnTo>
                <a:close/>
                <a:moveTo>
                  <a:pt x="1554231" y="519"/>
                </a:moveTo>
                <a:cubicBezTo>
                  <a:pt x="1713756" y="-9508"/>
                  <a:pt x="1866900" y="129051"/>
                  <a:pt x="1866900" y="129051"/>
                </a:cubicBezTo>
                <a:lnTo>
                  <a:pt x="2190750" y="62376"/>
                </a:lnTo>
                <a:lnTo>
                  <a:pt x="1876425" y="348126"/>
                </a:lnTo>
                <a:lnTo>
                  <a:pt x="1819275" y="481476"/>
                </a:lnTo>
                <a:lnTo>
                  <a:pt x="1447800" y="481476"/>
                </a:lnTo>
                <a:lnTo>
                  <a:pt x="1152525" y="329076"/>
                </a:lnTo>
                <a:cubicBezTo>
                  <a:pt x="1228725" y="176676"/>
                  <a:pt x="1304925" y="81426"/>
                  <a:pt x="1485900" y="14751"/>
                </a:cubicBezTo>
                <a:cubicBezTo>
                  <a:pt x="1508522" y="6417"/>
                  <a:pt x="1531442" y="1952"/>
                  <a:pt x="1554231" y="519"/>
                </a:cubicBezTo>
                <a:close/>
              </a:path>
            </a:pathLst>
          </a:custGeom>
          <a:solidFill>
            <a:schemeClr val="bg1"/>
          </a:solidFill>
          <a:ln w="9525" cap="flat">
            <a:noFill/>
            <a:prstDash val="solid"/>
            <a:miter/>
          </a:ln>
        </p:spPr>
        <p:txBody>
          <a:bodyPr rtlCol="0" anchor="ctr"/>
          <a:lstStyle/>
          <a:p>
            <a:endParaRPr lang="en-US"/>
          </a:p>
        </p:txBody>
      </p:sp>
      <p:sp>
        <p:nvSpPr>
          <p:cNvPr id="56" name="Freeform: Shape 41">
            <a:extLst>
              <a:ext uri="{FF2B5EF4-FFF2-40B4-BE49-F238E27FC236}">
                <a16:creationId xmlns:a16="http://schemas.microsoft.com/office/drawing/2014/main" id="{6636A1F2-4F01-4D94-61BC-5CD8FEC36B4C}"/>
              </a:ext>
            </a:extLst>
          </p:cNvPr>
          <p:cNvSpPr>
            <a:spLocks noChangeAspect="1"/>
          </p:cNvSpPr>
          <p:nvPr/>
        </p:nvSpPr>
        <p:spPr>
          <a:xfrm>
            <a:off x="9440672" y="5520130"/>
            <a:ext cx="150390" cy="159301"/>
          </a:xfrm>
          <a:custGeom>
            <a:avLst/>
            <a:gdLst>
              <a:gd name="connsiteX0" fmla="*/ 419861 w 897086"/>
              <a:gd name="connsiteY0" fmla="*/ 171407 h 950238"/>
              <a:gd name="connsiteX1" fmla="*/ 835471 w 897086"/>
              <a:gd name="connsiteY1" fmla="*/ 582950 h 950238"/>
              <a:gd name="connsiteX2" fmla="*/ 835471 w 897086"/>
              <a:gd name="connsiteY2" fmla="*/ 679948 h 950238"/>
              <a:gd name="connsiteX3" fmla="*/ 764816 w 897086"/>
              <a:gd name="connsiteY3" fmla="*/ 679948 h 950238"/>
              <a:gd name="connsiteX4" fmla="*/ 764816 w 897086"/>
              <a:gd name="connsiteY4" fmla="*/ 950238 h 950238"/>
              <a:gd name="connsiteX5" fmla="*/ 487743 w 897086"/>
              <a:gd name="connsiteY5" fmla="*/ 950238 h 950238"/>
              <a:gd name="connsiteX6" fmla="*/ 487743 w 897086"/>
              <a:gd name="connsiteY6" fmla="*/ 679948 h 950238"/>
              <a:gd name="connsiteX7" fmla="*/ 344778 w 897086"/>
              <a:gd name="connsiteY7" fmla="*/ 679948 h 950238"/>
              <a:gd name="connsiteX8" fmla="*/ 344778 w 897086"/>
              <a:gd name="connsiteY8" fmla="*/ 950238 h 950238"/>
              <a:gd name="connsiteX9" fmla="*/ 74493 w 897086"/>
              <a:gd name="connsiteY9" fmla="*/ 950238 h 950238"/>
              <a:gd name="connsiteX10" fmla="*/ 74493 w 897086"/>
              <a:gd name="connsiteY10" fmla="*/ 679948 h 950238"/>
              <a:gd name="connsiteX11" fmla="*/ 0 w 897086"/>
              <a:gd name="connsiteY11" fmla="*/ 679948 h 950238"/>
              <a:gd name="connsiteX12" fmla="*/ 0 w 897086"/>
              <a:gd name="connsiteY12" fmla="*/ 582950 h 950238"/>
              <a:gd name="connsiteX13" fmla="*/ 70195 w 897086"/>
              <a:gd name="connsiteY13" fmla="*/ 165888 h 950238"/>
              <a:gd name="connsiteX14" fmla="*/ 260432 w 897086"/>
              <a:gd name="connsiteY14" fmla="*/ 165888 h 950238"/>
              <a:gd name="connsiteX15" fmla="*/ 260432 w 897086"/>
              <a:gd name="connsiteY15" fmla="*/ 266839 h 950238"/>
              <a:gd name="connsiteX16" fmla="*/ 70195 w 897086"/>
              <a:gd name="connsiteY16" fmla="*/ 444377 h 950238"/>
              <a:gd name="connsiteX17" fmla="*/ 717126 w 897086"/>
              <a:gd name="connsiteY17" fmla="*/ 0 h 950238"/>
              <a:gd name="connsiteX18" fmla="*/ 778580 w 897086"/>
              <a:gd name="connsiteY18" fmla="*/ 118491 h 950238"/>
              <a:gd name="connsiteX19" fmla="*/ 897086 w 897086"/>
              <a:gd name="connsiteY19" fmla="*/ 179945 h 950238"/>
              <a:gd name="connsiteX20" fmla="*/ 769223 w 897086"/>
              <a:gd name="connsiteY20" fmla="*/ 228277 h 950238"/>
              <a:gd name="connsiteX21" fmla="*/ 717141 w 897086"/>
              <a:gd name="connsiteY21" fmla="*/ 359863 h 950238"/>
              <a:gd name="connsiteX22" fmla="*/ 653813 w 897086"/>
              <a:gd name="connsiteY22" fmla="*/ 228277 h 950238"/>
              <a:gd name="connsiteX23" fmla="*/ 537181 w 897086"/>
              <a:gd name="connsiteY23" fmla="*/ 179945 h 950238"/>
              <a:gd name="connsiteX24" fmla="*/ 653797 w 897086"/>
              <a:gd name="connsiteY24" fmla="*/ 120365 h 950238"/>
              <a:gd name="connsiteX25" fmla="*/ 717126 w 897086"/>
              <a:gd name="connsiteY25" fmla="*/ 0 h 950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7086" h="950238">
                <a:moveTo>
                  <a:pt x="419861" y="171407"/>
                </a:moveTo>
                <a:lnTo>
                  <a:pt x="835471" y="582950"/>
                </a:lnTo>
                <a:lnTo>
                  <a:pt x="835471" y="679948"/>
                </a:lnTo>
                <a:lnTo>
                  <a:pt x="764816" y="679948"/>
                </a:lnTo>
                <a:lnTo>
                  <a:pt x="764816" y="950238"/>
                </a:lnTo>
                <a:lnTo>
                  <a:pt x="487743" y="950238"/>
                </a:lnTo>
                <a:lnTo>
                  <a:pt x="487743" y="679948"/>
                </a:lnTo>
                <a:lnTo>
                  <a:pt x="344778" y="679948"/>
                </a:lnTo>
                <a:lnTo>
                  <a:pt x="344778" y="950238"/>
                </a:lnTo>
                <a:lnTo>
                  <a:pt x="74493" y="950238"/>
                </a:lnTo>
                <a:lnTo>
                  <a:pt x="74493" y="679948"/>
                </a:lnTo>
                <a:lnTo>
                  <a:pt x="0" y="679948"/>
                </a:lnTo>
                <a:lnTo>
                  <a:pt x="0" y="582950"/>
                </a:lnTo>
                <a:close/>
                <a:moveTo>
                  <a:pt x="70195" y="165888"/>
                </a:moveTo>
                <a:lnTo>
                  <a:pt x="260432" y="165888"/>
                </a:lnTo>
                <a:lnTo>
                  <a:pt x="260432" y="266839"/>
                </a:lnTo>
                <a:lnTo>
                  <a:pt x="70195" y="444377"/>
                </a:lnTo>
                <a:close/>
                <a:moveTo>
                  <a:pt x="717126" y="0"/>
                </a:moveTo>
                <a:cubicBezTo>
                  <a:pt x="717126" y="0"/>
                  <a:pt x="733595" y="73506"/>
                  <a:pt x="778580" y="118491"/>
                </a:cubicBezTo>
                <a:cubicBezTo>
                  <a:pt x="823565" y="163476"/>
                  <a:pt x="897086" y="179945"/>
                  <a:pt x="897086" y="179945"/>
                </a:cubicBezTo>
                <a:cubicBezTo>
                  <a:pt x="897086" y="179945"/>
                  <a:pt x="813576" y="183924"/>
                  <a:pt x="769223" y="228277"/>
                </a:cubicBezTo>
                <a:cubicBezTo>
                  <a:pt x="723622" y="273878"/>
                  <a:pt x="717141" y="359863"/>
                  <a:pt x="717141" y="359863"/>
                </a:cubicBezTo>
                <a:cubicBezTo>
                  <a:pt x="717141" y="359863"/>
                  <a:pt x="702714" y="277157"/>
                  <a:pt x="653813" y="228277"/>
                </a:cubicBezTo>
                <a:cubicBezTo>
                  <a:pt x="613585" y="188065"/>
                  <a:pt x="537181" y="179945"/>
                  <a:pt x="537181" y="179945"/>
                </a:cubicBezTo>
                <a:cubicBezTo>
                  <a:pt x="537181" y="179945"/>
                  <a:pt x="611444" y="162713"/>
                  <a:pt x="653797" y="120365"/>
                </a:cubicBezTo>
                <a:cubicBezTo>
                  <a:pt x="701137" y="73025"/>
                  <a:pt x="717126" y="0"/>
                  <a:pt x="717126" y="0"/>
                </a:cubicBezTo>
                <a:close/>
              </a:path>
            </a:pathLst>
          </a:custGeom>
          <a:solidFill>
            <a:schemeClr val="bg1"/>
          </a:solidFill>
          <a:ln w="5207" cap="flat">
            <a:noFill/>
            <a:prstDash val="solid"/>
            <a:miter/>
          </a:ln>
        </p:spPr>
        <p:txBody>
          <a:bodyPr rtlCol="0" anchor="ctr"/>
          <a:lstStyle/>
          <a:p>
            <a:endParaRPr lang="en-US"/>
          </a:p>
        </p:txBody>
      </p:sp>
      <p:sp>
        <p:nvSpPr>
          <p:cNvPr id="57" name="Freeform: Shape 37">
            <a:extLst>
              <a:ext uri="{FF2B5EF4-FFF2-40B4-BE49-F238E27FC236}">
                <a16:creationId xmlns:a16="http://schemas.microsoft.com/office/drawing/2014/main" id="{735AC19A-DA31-FA8C-7C2F-6501C03ED5AD}"/>
              </a:ext>
            </a:extLst>
          </p:cNvPr>
          <p:cNvSpPr>
            <a:spLocks noChangeAspect="1"/>
          </p:cNvSpPr>
          <p:nvPr/>
        </p:nvSpPr>
        <p:spPr>
          <a:xfrm>
            <a:off x="9905237" y="5537295"/>
            <a:ext cx="196930" cy="154251"/>
          </a:xfrm>
          <a:custGeom>
            <a:avLst/>
            <a:gdLst>
              <a:gd name="connsiteX0" fmla="*/ 95250 w 2213311"/>
              <a:gd name="connsiteY0" fmla="*/ 771525 h 1733641"/>
              <a:gd name="connsiteX1" fmla="*/ 219075 w 2213311"/>
              <a:gd name="connsiteY1" fmla="*/ 771525 h 1733641"/>
              <a:gd name="connsiteX2" fmla="*/ 314325 w 2213311"/>
              <a:gd name="connsiteY2" fmla="*/ 866775 h 1733641"/>
              <a:gd name="connsiteX3" fmla="*/ 314325 w 2213311"/>
              <a:gd name="connsiteY3" fmla="*/ 1447800 h 1733641"/>
              <a:gd name="connsiteX4" fmla="*/ 219075 w 2213311"/>
              <a:gd name="connsiteY4" fmla="*/ 1543050 h 1733641"/>
              <a:gd name="connsiteX5" fmla="*/ 95250 w 2213311"/>
              <a:gd name="connsiteY5" fmla="*/ 1543050 h 1733641"/>
              <a:gd name="connsiteX6" fmla="*/ 0 w 2213311"/>
              <a:gd name="connsiteY6" fmla="*/ 1447800 h 1733641"/>
              <a:gd name="connsiteX7" fmla="*/ 0 w 2213311"/>
              <a:gd name="connsiteY7" fmla="*/ 866775 h 1733641"/>
              <a:gd name="connsiteX8" fmla="*/ 95250 w 2213311"/>
              <a:gd name="connsiteY8" fmla="*/ 771525 h 1733641"/>
              <a:gd name="connsiteX9" fmla="*/ 1678783 w 2213311"/>
              <a:gd name="connsiteY9" fmla="*/ 620315 h 1733641"/>
              <a:gd name="connsiteX10" fmla="*/ 1790700 w 2213311"/>
              <a:gd name="connsiteY10" fmla="*/ 657224 h 1733641"/>
              <a:gd name="connsiteX11" fmla="*/ 1809750 w 2213311"/>
              <a:gd name="connsiteY11" fmla="*/ 742949 h 1733641"/>
              <a:gd name="connsiteX12" fmla="*/ 1638300 w 2213311"/>
              <a:gd name="connsiteY12" fmla="*/ 876299 h 1733641"/>
              <a:gd name="connsiteX13" fmla="*/ 1476375 w 2213311"/>
              <a:gd name="connsiteY13" fmla="*/ 952499 h 1733641"/>
              <a:gd name="connsiteX14" fmla="*/ 1247775 w 2213311"/>
              <a:gd name="connsiteY14" fmla="*/ 1038224 h 1733641"/>
              <a:gd name="connsiteX15" fmla="*/ 1238250 w 2213311"/>
              <a:gd name="connsiteY15" fmla="*/ 1009649 h 1733641"/>
              <a:gd name="connsiteX16" fmla="*/ 1209675 w 2213311"/>
              <a:gd name="connsiteY16" fmla="*/ 1209674 h 1733641"/>
              <a:gd name="connsiteX17" fmla="*/ 1257300 w 2213311"/>
              <a:gd name="connsiteY17" fmla="*/ 1190624 h 1733641"/>
              <a:gd name="connsiteX18" fmla="*/ 1400175 w 2213311"/>
              <a:gd name="connsiteY18" fmla="*/ 1285874 h 1733641"/>
              <a:gd name="connsiteX19" fmla="*/ 1343025 w 2213311"/>
              <a:gd name="connsiteY19" fmla="*/ 1200149 h 1733641"/>
              <a:gd name="connsiteX20" fmla="*/ 1533525 w 2213311"/>
              <a:gd name="connsiteY20" fmla="*/ 1142999 h 1733641"/>
              <a:gd name="connsiteX21" fmla="*/ 1752600 w 2213311"/>
              <a:gd name="connsiteY21" fmla="*/ 1028699 h 1733641"/>
              <a:gd name="connsiteX22" fmla="*/ 2095500 w 2213311"/>
              <a:gd name="connsiteY22" fmla="*/ 923924 h 1733641"/>
              <a:gd name="connsiteX23" fmla="*/ 2105025 w 2213311"/>
              <a:gd name="connsiteY23" fmla="*/ 1019174 h 1733641"/>
              <a:gd name="connsiteX24" fmla="*/ 1685925 w 2213311"/>
              <a:gd name="connsiteY24" fmla="*/ 1266824 h 1733641"/>
              <a:gd name="connsiteX25" fmla="*/ 1428750 w 2213311"/>
              <a:gd name="connsiteY25" fmla="*/ 1304924 h 1733641"/>
              <a:gd name="connsiteX26" fmla="*/ 1485900 w 2213311"/>
              <a:gd name="connsiteY26" fmla="*/ 1352549 h 1733641"/>
              <a:gd name="connsiteX27" fmla="*/ 1752600 w 2213311"/>
              <a:gd name="connsiteY27" fmla="*/ 1323974 h 1733641"/>
              <a:gd name="connsiteX28" fmla="*/ 2200275 w 2213311"/>
              <a:gd name="connsiteY28" fmla="*/ 1171574 h 1733641"/>
              <a:gd name="connsiteX29" fmla="*/ 2000250 w 2213311"/>
              <a:gd name="connsiteY29" fmla="*/ 1409699 h 1733641"/>
              <a:gd name="connsiteX30" fmla="*/ 1447800 w 2213311"/>
              <a:gd name="connsiteY30" fmla="*/ 1609724 h 1733641"/>
              <a:gd name="connsiteX31" fmla="*/ 1076325 w 2213311"/>
              <a:gd name="connsiteY31" fmla="*/ 1733549 h 1733641"/>
              <a:gd name="connsiteX32" fmla="*/ 790575 w 2213311"/>
              <a:gd name="connsiteY32" fmla="*/ 1600199 h 1733641"/>
              <a:gd name="connsiteX33" fmla="*/ 666750 w 2213311"/>
              <a:gd name="connsiteY33" fmla="*/ 1514474 h 1733641"/>
              <a:gd name="connsiteX34" fmla="*/ 466725 w 2213311"/>
              <a:gd name="connsiteY34" fmla="*/ 1514474 h 1733641"/>
              <a:gd name="connsiteX35" fmla="*/ 371475 w 2213311"/>
              <a:gd name="connsiteY35" fmla="*/ 1381124 h 1733641"/>
              <a:gd name="connsiteX36" fmla="*/ 371475 w 2213311"/>
              <a:gd name="connsiteY36" fmla="*/ 847724 h 1733641"/>
              <a:gd name="connsiteX37" fmla="*/ 457200 w 2213311"/>
              <a:gd name="connsiteY37" fmla="*/ 800099 h 1733641"/>
              <a:gd name="connsiteX38" fmla="*/ 923925 w 2213311"/>
              <a:gd name="connsiteY38" fmla="*/ 800099 h 1733641"/>
              <a:gd name="connsiteX39" fmla="*/ 1171575 w 2213311"/>
              <a:gd name="connsiteY39" fmla="*/ 819149 h 1733641"/>
              <a:gd name="connsiteX40" fmla="*/ 1390650 w 2213311"/>
              <a:gd name="connsiteY40" fmla="*/ 733424 h 1733641"/>
              <a:gd name="connsiteX41" fmla="*/ 1678783 w 2213311"/>
              <a:gd name="connsiteY41" fmla="*/ 620315 h 1733641"/>
              <a:gd name="connsiteX42" fmla="*/ 1221438 w 2213311"/>
              <a:gd name="connsiteY42" fmla="*/ 369305 h 1733641"/>
              <a:gd name="connsiteX43" fmla="*/ 1221438 w 2213311"/>
              <a:gd name="connsiteY43" fmla="*/ 463655 h 1733641"/>
              <a:gd name="connsiteX44" fmla="*/ 1238022 w 2213311"/>
              <a:gd name="connsiteY44" fmla="*/ 460785 h 1733641"/>
              <a:gd name="connsiteX45" fmla="*/ 1276654 w 2213311"/>
              <a:gd name="connsiteY45" fmla="*/ 419394 h 1733641"/>
              <a:gd name="connsiteX46" fmla="*/ 1233194 w 2213311"/>
              <a:gd name="connsiteY46" fmla="*/ 373179 h 1733641"/>
              <a:gd name="connsiteX47" fmla="*/ 1177290 w 2213311"/>
              <a:gd name="connsiteY47" fmla="*/ 226557 h 1733641"/>
              <a:gd name="connsiteX48" fmla="*/ 1155567 w 2213311"/>
              <a:gd name="connsiteY48" fmla="*/ 230128 h 1733641"/>
              <a:gd name="connsiteX49" fmla="*/ 1133217 w 2213311"/>
              <a:gd name="connsiteY49" fmla="*/ 253840 h 1733641"/>
              <a:gd name="connsiteX50" fmla="*/ 1162150 w 2213311"/>
              <a:gd name="connsiteY50" fmla="*/ 299367 h 1733641"/>
              <a:gd name="connsiteX51" fmla="*/ 1177290 w 2213311"/>
              <a:gd name="connsiteY51" fmla="*/ 304657 h 1733641"/>
              <a:gd name="connsiteX52" fmla="*/ 1177290 w 2213311"/>
              <a:gd name="connsiteY52" fmla="*/ 130930 h 1733641"/>
              <a:gd name="connsiteX53" fmla="*/ 1221438 w 2213311"/>
              <a:gd name="connsiteY53" fmla="*/ 130930 h 1733641"/>
              <a:gd name="connsiteX54" fmla="*/ 1221438 w 2213311"/>
              <a:gd name="connsiteY54" fmla="*/ 174395 h 1733641"/>
              <a:gd name="connsiteX55" fmla="*/ 1239403 w 2213311"/>
              <a:gd name="connsiteY55" fmla="*/ 175209 h 1733641"/>
              <a:gd name="connsiteX56" fmla="*/ 1309763 w 2213311"/>
              <a:gd name="connsiteY56" fmla="*/ 198662 h 1733641"/>
              <a:gd name="connsiteX57" fmla="*/ 1287732 w 2213311"/>
              <a:gd name="connsiteY57" fmla="*/ 242801 h 1733641"/>
              <a:gd name="connsiteX58" fmla="*/ 1249886 w 2213311"/>
              <a:gd name="connsiteY58" fmla="*/ 228231 h 1733641"/>
              <a:gd name="connsiteX59" fmla="*/ 1221438 w 2213311"/>
              <a:gd name="connsiteY59" fmla="*/ 225125 h 1733641"/>
              <a:gd name="connsiteX60" fmla="*/ 1221438 w 2213311"/>
              <a:gd name="connsiteY60" fmla="*/ 318889 h 1733641"/>
              <a:gd name="connsiteX61" fmla="*/ 1265614 w 2213311"/>
              <a:gd name="connsiteY61" fmla="*/ 331098 h 1733641"/>
              <a:gd name="connsiteX62" fmla="*/ 1254575 w 2213311"/>
              <a:gd name="connsiteY62" fmla="*/ 507691 h 1733641"/>
              <a:gd name="connsiteX63" fmla="*/ 1221438 w 2213311"/>
              <a:gd name="connsiteY63" fmla="*/ 514546 h 1733641"/>
              <a:gd name="connsiteX64" fmla="*/ 1221438 w 2213311"/>
              <a:gd name="connsiteY64" fmla="*/ 561365 h 1733641"/>
              <a:gd name="connsiteX65" fmla="*/ 1177290 w 2213311"/>
              <a:gd name="connsiteY65" fmla="*/ 561365 h 1733641"/>
              <a:gd name="connsiteX66" fmla="*/ 1177290 w 2213311"/>
              <a:gd name="connsiteY66" fmla="*/ 514679 h 1733641"/>
              <a:gd name="connsiteX67" fmla="*/ 1118685 w 2213311"/>
              <a:gd name="connsiteY67" fmla="*/ 502863 h 1733641"/>
              <a:gd name="connsiteX68" fmla="*/ 1055912 w 2213311"/>
              <a:gd name="connsiteY68" fmla="*/ 474582 h 1733641"/>
              <a:gd name="connsiteX69" fmla="*/ 1089021 w 2213311"/>
              <a:gd name="connsiteY69" fmla="*/ 430434 h 1733641"/>
              <a:gd name="connsiteX70" fmla="*/ 1166278 w 2213311"/>
              <a:gd name="connsiteY70" fmla="*/ 463543 h 1733641"/>
              <a:gd name="connsiteX71" fmla="*/ 1177290 w 2213311"/>
              <a:gd name="connsiteY71" fmla="*/ 464602 h 1733641"/>
              <a:gd name="connsiteX72" fmla="*/ 1177290 w 2213311"/>
              <a:gd name="connsiteY72" fmla="*/ 355115 h 1733641"/>
              <a:gd name="connsiteX73" fmla="*/ 1133169 w 2213311"/>
              <a:gd name="connsiteY73" fmla="*/ 342137 h 1733641"/>
              <a:gd name="connsiteX74" fmla="*/ 1111100 w 2213311"/>
              <a:gd name="connsiteY74" fmla="*/ 198662 h 1733641"/>
              <a:gd name="connsiteX75" fmla="*/ 1174734 w 2213311"/>
              <a:gd name="connsiteY75" fmla="*/ 172278 h 1733641"/>
              <a:gd name="connsiteX76" fmla="*/ 1177290 w 2213311"/>
              <a:gd name="connsiteY76" fmla="*/ 172394 h 1733641"/>
              <a:gd name="connsiteX77" fmla="*/ 1200150 w 2213311"/>
              <a:gd name="connsiteY77" fmla="*/ 85725 h 1733641"/>
              <a:gd name="connsiteX78" fmla="*/ 933450 w 2213311"/>
              <a:gd name="connsiteY78" fmla="*/ 352425 h 1733641"/>
              <a:gd name="connsiteX79" fmla="*/ 1200150 w 2213311"/>
              <a:gd name="connsiteY79" fmla="*/ 619125 h 1733641"/>
              <a:gd name="connsiteX80" fmla="*/ 1466850 w 2213311"/>
              <a:gd name="connsiteY80" fmla="*/ 352425 h 1733641"/>
              <a:gd name="connsiteX81" fmla="*/ 1200150 w 2213311"/>
              <a:gd name="connsiteY81" fmla="*/ 85725 h 1733641"/>
              <a:gd name="connsiteX82" fmla="*/ 1195388 w 2213311"/>
              <a:gd name="connsiteY82" fmla="*/ 0 h 1733641"/>
              <a:gd name="connsiteX83" fmla="*/ 1543050 w 2213311"/>
              <a:gd name="connsiteY83" fmla="*/ 347663 h 1733641"/>
              <a:gd name="connsiteX84" fmla="*/ 1195388 w 2213311"/>
              <a:gd name="connsiteY84" fmla="*/ 695325 h 1733641"/>
              <a:gd name="connsiteX85" fmla="*/ 847725 w 2213311"/>
              <a:gd name="connsiteY85" fmla="*/ 347663 h 1733641"/>
              <a:gd name="connsiteX86" fmla="*/ 1195388 w 2213311"/>
              <a:gd name="connsiteY86" fmla="*/ 0 h 173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213311" h="1733641">
                <a:moveTo>
                  <a:pt x="95250" y="771525"/>
                </a:moveTo>
                <a:lnTo>
                  <a:pt x="219075" y="771525"/>
                </a:lnTo>
                <a:cubicBezTo>
                  <a:pt x="271680" y="771525"/>
                  <a:pt x="314325" y="814170"/>
                  <a:pt x="314325" y="866775"/>
                </a:cubicBezTo>
                <a:lnTo>
                  <a:pt x="314325" y="1447800"/>
                </a:lnTo>
                <a:cubicBezTo>
                  <a:pt x="314325" y="1500405"/>
                  <a:pt x="271680" y="1543050"/>
                  <a:pt x="219075" y="1543050"/>
                </a:cubicBezTo>
                <a:lnTo>
                  <a:pt x="95250" y="1543050"/>
                </a:lnTo>
                <a:cubicBezTo>
                  <a:pt x="42645" y="1543050"/>
                  <a:pt x="0" y="1500405"/>
                  <a:pt x="0" y="1447800"/>
                </a:cubicBezTo>
                <a:lnTo>
                  <a:pt x="0" y="866775"/>
                </a:lnTo>
                <a:cubicBezTo>
                  <a:pt x="0" y="814170"/>
                  <a:pt x="42645" y="771525"/>
                  <a:pt x="95250" y="771525"/>
                </a:cubicBezTo>
                <a:close/>
                <a:moveTo>
                  <a:pt x="1678783" y="620315"/>
                </a:moveTo>
                <a:cubicBezTo>
                  <a:pt x="1741489" y="621505"/>
                  <a:pt x="1774827" y="647699"/>
                  <a:pt x="1790700" y="657224"/>
                </a:cubicBezTo>
                <a:cubicBezTo>
                  <a:pt x="1822446" y="676274"/>
                  <a:pt x="1854203" y="723899"/>
                  <a:pt x="1809750" y="742949"/>
                </a:cubicBezTo>
                <a:cubicBezTo>
                  <a:pt x="1765296" y="761999"/>
                  <a:pt x="1695450" y="815978"/>
                  <a:pt x="1638300" y="876299"/>
                </a:cubicBezTo>
                <a:cubicBezTo>
                  <a:pt x="1581150" y="936621"/>
                  <a:pt x="1562100" y="942974"/>
                  <a:pt x="1476375" y="952499"/>
                </a:cubicBezTo>
                <a:cubicBezTo>
                  <a:pt x="1390650" y="962024"/>
                  <a:pt x="1247775" y="1038224"/>
                  <a:pt x="1247775" y="1038224"/>
                </a:cubicBezTo>
                <a:lnTo>
                  <a:pt x="1238250" y="1009649"/>
                </a:lnTo>
                <a:cubicBezTo>
                  <a:pt x="1143000" y="1149353"/>
                  <a:pt x="1209675" y="1209674"/>
                  <a:pt x="1209675" y="1209674"/>
                </a:cubicBezTo>
                <a:cubicBezTo>
                  <a:pt x="1209675" y="1209674"/>
                  <a:pt x="1225553" y="1158878"/>
                  <a:pt x="1257300" y="1190624"/>
                </a:cubicBezTo>
                <a:cubicBezTo>
                  <a:pt x="1301753" y="1266824"/>
                  <a:pt x="1400175" y="1285874"/>
                  <a:pt x="1400175" y="1285874"/>
                </a:cubicBezTo>
                <a:cubicBezTo>
                  <a:pt x="1400175" y="1285874"/>
                  <a:pt x="1346196" y="1231896"/>
                  <a:pt x="1343025" y="1200149"/>
                </a:cubicBezTo>
                <a:cubicBezTo>
                  <a:pt x="1339853" y="1149353"/>
                  <a:pt x="1524000" y="1139828"/>
                  <a:pt x="1533525" y="1142999"/>
                </a:cubicBezTo>
                <a:cubicBezTo>
                  <a:pt x="1574796" y="1089021"/>
                  <a:pt x="1727196" y="1054103"/>
                  <a:pt x="1752600" y="1028699"/>
                </a:cubicBezTo>
                <a:cubicBezTo>
                  <a:pt x="1936746" y="882653"/>
                  <a:pt x="2047875" y="904874"/>
                  <a:pt x="2095500" y="923924"/>
                </a:cubicBezTo>
                <a:cubicBezTo>
                  <a:pt x="2143125" y="942974"/>
                  <a:pt x="2105025" y="1019174"/>
                  <a:pt x="2105025" y="1019174"/>
                </a:cubicBezTo>
                <a:cubicBezTo>
                  <a:pt x="2105025" y="1019174"/>
                  <a:pt x="1755771" y="1222371"/>
                  <a:pt x="1685925" y="1266824"/>
                </a:cubicBezTo>
                <a:cubicBezTo>
                  <a:pt x="1616078" y="1311278"/>
                  <a:pt x="1428750" y="1304924"/>
                  <a:pt x="1428750" y="1304924"/>
                </a:cubicBezTo>
                <a:lnTo>
                  <a:pt x="1485900" y="1352549"/>
                </a:lnTo>
                <a:cubicBezTo>
                  <a:pt x="1555746" y="1314449"/>
                  <a:pt x="1746246" y="1311278"/>
                  <a:pt x="1752600" y="1323974"/>
                </a:cubicBezTo>
                <a:cubicBezTo>
                  <a:pt x="1885950" y="1136646"/>
                  <a:pt x="2139953" y="1104899"/>
                  <a:pt x="2200275" y="1171574"/>
                </a:cubicBezTo>
                <a:cubicBezTo>
                  <a:pt x="2244728" y="1235078"/>
                  <a:pt x="2174872" y="1282703"/>
                  <a:pt x="2000250" y="1409699"/>
                </a:cubicBezTo>
                <a:cubicBezTo>
                  <a:pt x="1825628" y="1536696"/>
                  <a:pt x="1638300" y="1587503"/>
                  <a:pt x="1447800" y="1609724"/>
                </a:cubicBezTo>
                <a:cubicBezTo>
                  <a:pt x="1257300" y="1631946"/>
                  <a:pt x="1209675" y="1730378"/>
                  <a:pt x="1076325" y="1733549"/>
                </a:cubicBezTo>
                <a:cubicBezTo>
                  <a:pt x="942975" y="1736721"/>
                  <a:pt x="873128" y="1657349"/>
                  <a:pt x="790575" y="1600199"/>
                </a:cubicBezTo>
                <a:lnTo>
                  <a:pt x="666750" y="1514474"/>
                </a:lnTo>
                <a:lnTo>
                  <a:pt x="466725" y="1514474"/>
                </a:lnTo>
                <a:cubicBezTo>
                  <a:pt x="352425" y="1514474"/>
                  <a:pt x="371475" y="1381124"/>
                  <a:pt x="371475" y="1381124"/>
                </a:cubicBezTo>
                <a:lnTo>
                  <a:pt x="371475" y="847724"/>
                </a:lnTo>
                <a:cubicBezTo>
                  <a:pt x="371475" y="847724"/>
                  <a:pt x="406403" y="806453"/>
                  <a:pt x="457200" y="800099"/>
                </a:cubicBezTo>
                <a:cubicBezTo>
                  <a:pt x="723900" y="746121"/>
                  <a:pt x="850896" y="790574"/>
                  <a:pt x="923925" y="800099"/>
                </a:cubicBezTo>
                <a:cubicBezTo>
                  <a:pt x="996953" y="809624"/>
                  <a:pt x="1146171" y="825503"/>
                  <a:pt x="1171575" y="819149"/>
                </a:cubicBezTo>
                <a:cubicBezTo>
                  <a:pt x="1225553" y="793746"/>
                  <a:pt x="1352550" y="765171"/>
                  <a:pt x="1390650" y="733424"/>
                </a:cubicBezTo>
                <a:cubicBezTo>
                  <a:pt x="1524000" y="642937"/>
                  <a:pt x="1616076" y="619124"/>
                  <a:pt x="1678783" y="620315"/>
                </a:cubicBezTo>
                <a:close/>
                <a:moveTo>
                  <a:pt x="1221438" y="369305"/>
                </a:moveTo>
                <a:lnTo>
                  <a:pt x="1221438" y="463655"/>
                </a:lnTo>
                <a:lnTo>
                  <a:pt x="1238022" y="460785"/>
                </a:lnTo>
                <a:cubicBezTo>
                  <a:pt x="1260098" y="453427"/>
                  <a:pt x="1276654" y="439630"/>
                  <a:pt x="1276654" y="419394"/>
                </a:cubicBezTo>
                <a:cubicBezTo>
                  <a:pt x="1276654" y="397320"/>
                  <a:pt x="1259638" y="383985"/>
                  <a:pt x="1233194" y="373179"/>
                </a:cubicBezTo>
                <a:close/>
                <a:moveTo>
                  <a:pt x="1177290" y="226557"/>
                </a:moveTo>
                <a:lnTo>
                  <a:pt x="1155567" y="230128"/>
                </a:lnTo>
                <a:cubicBezTo>
                  <a:pt x="1143465" y="235100"/>
                  <a:pt x="1135067" y="242803"/>
                  <a:pt x="1133217" y="253840"/>
                </a:cubicBezTo>
                <a:cubicBezTo>
                  <a:pt x="1129516" y="275915"/>
                  <a:pt x="1139622" y="288790"/>
                  <a:pt x="1162150" y="299367"/>
                </a:cubicBezTo>
                <a:lnTo>
                  <a:pt x="1177290" y="304657"/>
                </a:lnTo>
                <a:close/>
                <a:moveTo>
                  <a:pt x="1177290" y="130930"/>
                </a:moveTo>
                <a:lnTo>
                  <a:pt x="1221438" y="130930"/>
                </a:lnTo>
                <a:lnTo>
                  <a:pt x="1221438" y="174395"/>
                </a:lnTo>
                <a:lnTo>
                  <a:pt x="1239403" y="175209"/>
                </a:lnTo>
                <a:cubicBezTo>
                  <a:pt x="1279412" y="183027"/>
                  <a:pt x="1309763" y="198662"/>
                  <a:pt x="1309763" y="198662"/>
                </a:cubicBezTo>
                <a:lnTo>
                  <a:pt x="1287732" y="242801"/>
                </a:lnTo>
                <a:cubicBezTo>
                  <a:pt x="1278995" y="236824"/>
                  <a:pt x="1265432" y="231766"/>
                  <a:pt x="1249886" y="228231"/>
                </a:cubicBezTo>
                <a:lnTo>
                  <a:pt x="1221438" y="225125"/>
                </a:lnTo>
                <a:lnTo>
                  <a:pt x="1221438" y="318889"/>
                </a:lnTo>
                <a:lnTo>
                  <a:pt x="1265614" y="331098"/>
                </a:lnTo>
                <a:cubicBezTo>
                  <a:pt x="1357588" y="356853"/>
                  <a:pt x="1352063" y="476421"/>
                  <a:pt x="1254575" y="507691"/>
                </a:cubicBezTo>
                <a:lnTo>
                  <a:pt x="1221438" y="514546"/>
                </a:lnTo>
                <a:lnTo>
                  <a:pt x="1221438" y="561365"/>
                </a:lnTo>
                <a:lnTo>
                  <a:pt x="1177290" y="561365"/>
                </a:lnTo>
                <a:lnTo>
                  <a:pt x="1177290" y="514679"/>
                </a:lnTo>
                <a:lnTo>
                  <a:pt x="1118685" y="502863"/>
                </a:lnTo>
                <a:cubicBezTo>
                  <a:pt x="1081206" y="490677"/>
                  <a:pt x="1055912" y="474582"/>
                  <a:pt x="1055912" y="474582"/>
                </a:cubicBezTo>
                <a:lnTo>
                  <a:pt x="1089021" y="430434"/>
                </a:lnTo>
                <a:cubicBezTo>
                  <a:pt x="1112923" y="445366"/>
                  <a:pt x="1138980" y="456533"/>
                  <a:pt x="1166278" y="463543"/>
                </a:cubicBezTo>
                <a:lnTo>
                  <a:pt x="1177290" y="464602"/>
                </a:lnTo>
                <a:lnTo>
                  <a:pt x="1177290" y="355115"/>
                </a:lnTo>
                <a:lnTo>
                  <a:pt x="1133169" y="342137"/>
                </a:lnTo>
                <a:cubicBezTo>
                  <a:pt x="1068790" y="320068"/>
                  <a:pt x="1046720" y="253850"/>
                  <a:pt x="1111100" y="198662"/>
                </a:cubicBezTo>
                <a:cubicBezTo>
                  <a:pt x="1130414" y="183027"/>
                  <a:pt x="1152488" y="175209"/>
                  <a:pt x="1174734" y="172278"/>
                </a:cubicBezTo>
                <a:lnTo>
                  <a:pt x="1177290" y="172394"/>
                </a:lnTo>
                <a:close/>
                <a:moveTo>
                  <a:pt x="1200150" y="85725"/>
                </a:moveTo>
                <a:cubicBezTo>
                  <a:pt x="1052856" y="85725"/>
                  <a:pt x="933450" y="205131"/>
                  <a:pt x="933450" y="352425"/>
                </a:cubicBezTo>
                <a:cubicBezTo>
                  <a:pt x="933450" y="499719"/>
                  <a:pt x="1052856" y="619125"/>
                  <a:pt x="1200150" y="619125"/>
                </a:cubicBezTo>
                <a:cubicBezTo>
                  <a:pt x="1347444" y="619125"/>
                  <a:pt x="1466850" y="499719"/>
                  <a:pt x="1466850" y="352425"/>
                </a:cubicBezTo>
                <a:cubicBezTo>
                  <a:pt x="1466850" y="205131"/>
                  <a:pt x="1347444" y="85725"/>
                  <a:pt x="1200150" y="85725"/>
                </a:cubicBezTo>
                <a:close/>
                <a:moveTo>
                  <a:pt x="1195388" y="0"/>
                </a:moveTo>
                <a:cubicBezTo>
                  <a:pt x="1387396" y="0"/>
                  <a:pt x="1543050" y="155654"/>
                  <a:pt x="1543050" y="347663"/>
                </a:cubicBezTo>
                <a:cubicBezTo>
                  <a:pt x="1543050" y="539671"/>
                  <a:pt x="1387396" y="695325"/>
                  <a:pt x="1195388" y="695325"/>
                </a:cubicBezTo>
                <a:cubicBezTo>
                  <a:pt x="1003379" y="695325"/>
                  <a:pt x="847725" y="539671"/>
                  <a:pt x="847725" y="347663"/>
                </a:cubicBezTo>
                <a:cubicBezTo>
                  <a:pt x="847725" y="155654"/>
                  <a:pt x="1003379" y="0"/>
                  <a:pt x="1195388" y="0"/>
                </a:cubicBezTo>
                <a:close/>
              </a:path>
            </a:pathLst>
          </a:custGeom>
          <a:solidFill>
            <a:schemeClr val="bg1"/>
          </a:solidFill>
          <a:ln w="9525" cap="flat">
            <a:noFill/>
            <a:prstDash val="solid"/>
            <a:miter/>
          </a:ln>
        </p:spPr>
        <p:txBody>
          <a:bodyPr rtlCol="0" anchor="ctr"/>
          <a:lstStyle/>
          <a:p>
            <a:endParaRPr lang="en-US"/>
          </a:p>
        </p:txBody>
      </p:sp>
      <p:sp>
        <p:nvSpPr>
          <p:cNvPr id="58" name="Freeform: Shape 64">
            <a:extLst>
              <a:ext uri="{FF2B5EF4-FFF2-40B4-BE49-F238E27FC236}">
                <a16:creationId xmlns:a16="http://schemas.microsoft.com/office/drawing/2014/main" id="{7AAC32BD-C20C-07E2-5531-26F95BEEA62C}"/>
              </a:ext>
            </a:extLst>
          </p:cNvPr>
          <p:cNvSpPr>
            <a:spLocks noChangeAspect="1"/>
          </p:cNvSpPr>
          <p:nvPr/>
        </p:nvSpPr>
        <p:spPr>
          <a:xfrm>
            <a:off x="10404865" y="5567201"/>
            <a:ext cx="156220" cy="116992"/>
          </a:xfrm>
          <a:custGeom>
            <a:avLst/>
            <a:gdLst>
              <a:gd name="connsiteX0" fmla="*/ 1428750 w 2076450"/>
              <a:gd name="connsiteY0" fmla="*/ 964494 h 1555044"/>
              <a:gd name="connsiteX1" fmla="*/ 1533525 w 2076450"/>
              <a:gd name="connsiteY1" fmla="*/ 964494 h 1555044"/>
              <a:gd name="connsiteX2" fmla="*/ 1581150 w 2076450"/>
              <a:gd name="connsiteY2" fmla="*/ 1012119 h 1555044"/>
              <a:gd name="connsiteX3" fmla="*/ 1581150 w 2076450"/>
              <a:gd name="connsiteY3" fmla="*/ 1116894 h 1555044"/>
              <a:gd name="connsiteX4" fmla="*/ 1533525 w 2076450"/>
              <a:gd name="connsiteY4" fmla="*/ 1164519 h 1555044"/>
              <a:gd name="connsiteX5" fmla="*/ 1428750 w 2076450"/>
              <a:gd name="connsiteY5" fmla="*/ 1164519 h 1555044"/>
              <a:gd name="connsiteX6" fmla="*/ 1381125 w 2076450"/>
              <a:gd name="connsiteY6" fmla="*/ 1116894 h 1555044"/>
              <a:gd name="connsiteX7" fmla="*/ 1381125 w 2076450"/>
              <a:gd name="connsiteY7" fmla="*/ 1012119 h 1555044"/>
              <a:gd name="connsiteX8" fmla="*/ 1428750 w 2076450"/>
              <a:gd name="connsiteY8" fmla="*/ 964494 h 1555044"/>
              <a:gd name="connsiteX9" fmla="*/ 561975 w 2076450"/>
              <a:gd name="connsiteY9" fmla="*/ 964494 h 1555044"/>
              <a:gd name="connsiteX10" fmla="*/ 666750 w 2076450"/>
              <a:gd name="connsiteY10" fmla="*/ 964494 h 1555044"/>
              <a:gd name="connsiteX11" fmla="*/ 714375 w 2076450"/>
              <a:gd name="connsiteY11" fmla="*/ 1012119 h 1555044"/>
              <a:gd name="connsiteX12" fmla="*/ 714375 w 2076450"/>
              <a:gd name="connsiteY12" fmla="*/ 1116894 h 1555044"/>
              <a:gd name="connsiteX13" fmla="*/ 666750 w 2076450"/>
              <a:gd name="connsiteY13" fmla="*/ 1164519 h 1555044"/>
              <a:gd name="connsiteX14" fmla="*/ 561975 w 2076450"/>
              <a:gd name="connsiteY14" fmla="*/ 1164519 h 1555044"/>
              <a:gd name="connsiteX15" fmla="*/ 514350 w 2076450"/>
              <a:gd name="connsiteY15" fmla="*/ 1116894 h 1555044"/>
              <a:gd name="connsiteX16" fmla="*/ 514350 w 2076450"/>
              <a:gd name="connsiteY16" fmla="*/ 1012119 h 1555044"/>
              <a:gd name="connsiteX17" fmla="*/ 561975 w 2076450"/>
              <a:gd name="connsiteY17" fmla="*/ 964494 h 1555044"/>
              <a:gd name="connsiteX18" fmla="*/ 1924049 w 2076450"/>
              <a:gd name="connsiteY18" fmla="*/ 320635 h 1555044"/>
              <a:gd name="connsiteX19" fmla="*/ 1924342 w 2076450"/>
              <a:gd name="connsiteY19" fmla="*/ 320664 h 1555044"/>
              <a:gd name="connsiteX20" fmla="*/ 2076450 w 2076450"/>
              <a:gd name="connsiteY20" fmla="*/ 507294 h 1555044"/>
              <a:gd name="connsiteX21" fmla="*/ 2076450 w 2076450"/>
              <a:gd name="connsiteY21" fmla="*/ 1364544 h 1555044"/>
              <a:gd name="connsiteX22" fmla="*/ 1885950 w 2076450"/>
              <a:gd name="connsiteY22" fmla="*/ 1555044 h 1555044"/>
              <a:gd name="connsiteX23" fmla="*/ 190500 w 2076450"/>
              <a:gd name="connsiteY23" fmla="*/ 1555044 h 1555044"/>
              <a:gd name="connsiteX24" fmla="*/ 0 w 2076450"/>
              <a:gd name="connsiteY24" fmla="*/ 1364544 h 1555044"/>
              <a:gd name="connsiteX25" fmla="*/ 0 w 2076450"/>
              <a:gd name="connsiteY25" fmla="*/ 507294 h 1555044"/>
              <a:gd name="connsiteX26" fmla="*/ 116349 w 2076450"/>
              <a:gd name="connsiteY26" fmla="*/ 331765 h 1555044"/>
              <a:gd name="connsiteX27" fmla="*/ 142874 w 2076450"/>
              <a:gd name="connsiteY27" fmla="*/ 323531 h 1555044"/>
              <a:gd name="connsiteX28" fmla="*/ 142874 w 2076450"/>
              <a:gd name="connsiteY28" fmla="*/ 916869 h 1555044"/>
              <a:gd name="connsiteX29" fmla="*/ 333374 w 2076450"/>
              <a:gd name="connsiteY29" fmla="*/ 1107369 h 1555044"/>
              <a:gd name="connsiteX30" fmla="*/ 466725 w 2076450"/>
              <a:gd name="connsiteY30" fmla="*/ 1107369 h 1555044"/>
              <a:gd name="connsiteX31" fmla="*/ 466725 w 2076450"/>
              <a:gd name="connsiteY31" fmla="*/ 1164519 h 1555044"/>
              <a:gd name="connsiteX32" fmla="*/ 514350 w 2076450"/>
              <a:gd name="connsiteY32" fmla="*/ 1212144 h 1555044"/>
              <a:gd name="connsiteX33" fmla="*/ 723900 w 2076450"/>
              <a:gd name="connsiteY33" fmla="*/ 1212144 h 1555044"/>
              <a:gd name="connsiteX34" fmla="*/ 771525 w 2076450"/>
              <a:gd name="connsiteY34" fmla="*/ 1164519 h 1555044"/>
              <a:gd name="connsiteX35" fmla="*/ 771525 w 2076450"/>
              <a:gd name="connsiteY35" fmla="*/ 1107369 h 1555044"/>
              <a:gd name="connsiteX36" fmla="*/ 1323975 w 2076450"/>
              <a:gd name="connsiteY36" fmla="*/ 1107369 h 1555044"/>
              <a:gd name="connsiteX37" fmla="*/ 1323975 w 2076450"/>
              <a:gd name="connsiteY37" fmla="*/ 1164519 h 1555044"/>
              <a:gd name="connsiteX38" fmla="*/ 1371600 w 2076450"/>
              <a:gd name="connsiteY38" fmla="*/ 1212144 h 1555044"/>
              <a:gd name="connsiteX39" fmla="*/ 1581150 w 2076450"/>
              <a:gd name="connsiteY39" fmla="*/ 1212144 h 1555044"/>
              <a:gd name="connsiteX40" fmla="*/ 1628775 w 2076450"/>
              <a:gd name="connsiteY40" fmla="*/ 1164519 h 1555044"/>
              <a:gd name="connsiteX41" fmla="*/ 1628775 w 2076450"/>
              <a:gd name="connsiteY41" fmla="*/ 1107369 h 1555044"/>
              <a:gd name="connsiteX42" fmla="*/ 1762124 w 2076450"/>
              <a:gd name="connsiteY42" fmla="*/ 1107369 h 1555044"/>
              <a:gd name="connsiteX43" fmla="*/ 1924049 w 2076450"/>
              <a:gd name="connsiteY43" fmla="*/ 916869 h 1555044"/>
              <a:gd name="connsiteX44" fmla="*/ 428625 w 2076450"/>
              <a:gd name="connsiteY44" fmla="*/ 154869 h 1555044"/>
              <a:gd name="connsiteX45" fmla="*/ 671678 w 2076450"/>
              <a:gd name="connsiteY45" fmla="*/ 311384 h 1555044"/>
              <a:gd name="connsiteX46" fmla="*/ 672410 w 2076450"/>
              <a:gd name="connsiteY46" fmla="*/ 316794 h 1555044"/>
              <a:gd name="connsiteX47" fmla="*/ 1404297 w 2076450"/>
              <a:gd name="connsiteY47" fmla="*/ 316794 h 1555044"/>
              <a:gd name="connsiteX48" fmla="*/ 1404772 w 2076450"/>
              <a:gd name="connsiteY48" fmla="*/ 313238 h 1555044"/>
              <a:gd name="connsiteX49" fmla="*/ 1647825 w 2076450"/>
              <a:gd name="connsiteY49" fmla="*/ 154869 h 1555044"/>
              <a:gd name="connsiteX50" fmla="*/ 1770343 w 2076450"/>
              <a:gd name="connsiteY50" fmla="*/ 301878 h 1555044"/>
              <a:gd name="connsiteX51" fmla="*/ 1771313 w 2076450"/>
              <a:gd name="connsiteY51" fmla="*/ 316794 h 1555044"/>
              <a:gd name="connsiteX52" fmla="*/ 1828799 w 2076450"/>
              <a:gd name="connsiteY52" fmla="*/ 316794 h 1555044"/>
              <a:gd name="connsiteX53" fmla="*/ 1828799 w 2076450"/>
              <a:gd name="connsiteY53" fmla="*/ 916869 h 1555044"/>
              <a:gd name="connsiteX54" fmla="*/ 1762124 w 2076450"/>
              <a:gd name="connsiteY54" fmla="*/ 1012119 h 1555044"/>
              <a:gd name="connsiteX55" fmla="*/ 1628775 w 2076450"/>
              <a:gd name="connsiteY55" fmla="*/ 1012119 h 1555044"/>
              <a:gd name="connsiteX56" fmla="*/ 1628775 w 2076450"/>
              <a:gd name="connsiteY56" fmla="*/ 954969 h 1555044"/>
              <a:gd name="connsiteX57" fmla="*/ 1581150 w 2076450"/>
              <a:gd name="connsiteY57" fmla="*/ 907344 h 1555044"/>
              <a:gd name="connsiteX58" fmla="*/ 1371600 w 2076450"/>
              <a:gd name="connsiteY58" fmla="*/ 907344 h 1555044"/>
              <a:gd name="connsiteX59" fmla="*/ 1323975 w 2076450"/>
              <a:gd name="connsiteY59" fmla="*/ 954969 h 1555044"/>
              <a:gd name="connsiteX60" fmla="*/ 1323975 w 2076450"/>
              <a:gd name="connsiteY60" fmla="*/ 1012119 h 1555044"/>
              <a:gd name="connsiteX61" fmla="*/ 771525 w 2076450"/>
              <a:gd name="connsiteY61" fmla="*/ 1012119 h 1555044"/>
              <a:gd name="connsiteX62" fmla="*/ 771525 w 2076450"/>
              <a:gd name="connsiteY62" fmla="*/ 954969 h 1555044"/>
              <a:gd name="connsiteX63" fmla="*/ 723900 w 2076450"/>
              <a:gd name="connsiteY63" fmla="*/ 907344 h 1555044"/>
              <a:gd name="connsiteX64" fmla="*/ 514350 w 2076450"/>
              <a:gd name="connsiteY64" fmla="*/ 907344 h 1555044"/>
              <a:gd name="connsiteX65" fmla="*/ 466725 w 2076450"/>
              <a:gd name="connsiteY65" fmla="*/ 954969 h 1555044"/>
              <a:gd name="connsiteX66" fmla="*/ 466725 w 2076450"/>
              <a:gd name="connsiteY66" fmla="*/ 1012119 h 1555044"/>
              <a:gd name="connsiteX67" fmla="*/ 342899 w 2076450"/>
              <a:gd name="connsiteY67" fmla="*/ 1012119 h 1555044"/>
              <a:gd name="connsiteX68" fmla="*/ 238124 w 2076450"/>
              <a:gd name="connsiteY68" fmla="*/ 907344 h 1555044"/>
              <a:gd name="connsiteX69" fmla="*/ 238124 w 2076450"/>
              <a:gd name="connsiteY69" fmla="*/ 316794 h 1555044"/>
              <a:gd name="connsiteX70" fmla="*/ 305013 w 2076450"/>
              <a:gd name="connsiteY70" fmla="*/ 316794 h 1555044"/>
              <a:gd name="connsiteX71" fmla="*/ 306107 w 2076450"/>
              <a:gd name="connsiteY71" fmla="*/ 300158 h 1555044"/>
              <a:gd name="connsiteX72" fmla="*/ 428625 w 2076450"/>
              <a:gd name="connsiteY72" fmla="*/ 154869 h 1555044"/>
              <a:gd name="connsiteX73" fmla="*/ 972294 w 2076450"/>
              <a:gd name="connsiteY73" fmla="*/ 1204 h 1555044"/>
              <a:gd name="connsiteX74" fmla="*/ 1619250 w 2076450"/>
              <a:gd name="connsiteY74" fmla="*/ 107243 h 1555044"/>
              <a:gd name="connsiteX75" fmla="*/ 1409700 w 2076450"/>
              <a:gd name="connsiteY75" fmla="*/ 202493 h 1555044"/>
              <a:gd name="connsiteX76" fmla="*/ 647700 w 2076450"/>
              <a:gd name="connsiteY76" fmla="*/ 202493 h 1555044"/>
              <a:gd name="connsiteX77" fmla="*/ 447675 w 2076450"/>
              <a:gd name="connsiteY77" fmla="*/ 107243 h 1555044"/>
              <a:gd name="connsiteX78" fmla="*/ 972294 w 2076450"/>
              <a:gd name="connsiteY78" fmla="*/ 1204 h 155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076450" h="1555044">
                <a:moveTo>
                  <a:pt x="1428750" y="964494"/>
                </a:moveTo>
                <a:lnTo>
                  <a:pt x="1533525" y="964494"/>
                </a:lnTo>
                <a:cubicBezTo>
                  <a:pt x="1559828" y="964494"/>
                  <a:pt x="1581150" y="985816"/>
                  <a:pt x="1581150" y="1012119"/>
                </a:cubicBezTo>
                <a:lnTo>
                  <a:pt x="1581150" y="1116894"/>
                </a:lnTo>
                <a:cubicBezTo>
                  <a:pt x="1581150" y="1143197"/>
                  <a:pt x="1559828" y="1164519"/>
                  <a:pt x="1533525" y="1164519"/>
                </a:cubicBezTo>
                <a:lnTo>
                  <a:pt x="1428750" y="1164519"/>
                </a:lnTo>
                <a:cubicBezTo>
                  <a:pt x="1402447" y="1164519"/>
                  <a:pt x="1381125" y="1143197"/>
                  <a:pt x="1381125" y="1116894"/>
                </a:cubicBezTo>
                <a:lnTo>
                  <a:pt x="1381125" y="1012119"/>
                </a:lnTo>
                <a:cubicBezTo>
                  <a:pt x="1381125" y="985816"/>
                  <a:pt x="1402447" y="964494"/>
                  <a:pt x="1428750" y="964494"/>
                </a:cubicBezTo>
                <a:close/>
                <a:moveTo>
                  <a:pt x="561975" y="964494"/>
                </a:moveTo>
                <a:lnTo>
                  <a:pt x="666750" y="964494"/>
                </a:lnTo>
                <a:cubicBezTo>
                  <a:pt x="693053" y="964494"/>
                  <a:pt x="714375" y="985816"/>
                  <a:pt x="714375" y="1012119"/>
                </a:cubicBezTo>
                <a:lnTo>
                  <a:pt x="714375" y="1116894"/>
                </a:lnTo>
                <a:cubicBezTo>
                  <a:pt x="714375" y="1143197"/>
                  <a:pt x="693053" y="1164519"/>
                  <a:pt x="666750" y="1164519"/>
                </a:cubicBezTo>
                <a:lnTo>
                  <a:pt x="561975" y="1164519"/>
                </a:lnTo>
                <a:cubicBezTo>
                  <a:pt x="535672" y="1164519"/>
                  <a:pt x="514350" y="1143197"/>
                  <a:pt x="514350" y="1116894"/>
                </a:cubicBezTo>
                <a:lnTo>
                  <a:pt x="514350" y="1012119"/>
                </a:lnTo>
                <a:cubicBezTo>
                  <a:pt x="514350" y="985816"/>
                  <a:pt x="535672" y="964494"/>
                  <a:pt x="561975" y="964494"/>
                </a:cubicBezTo>
                <a:close/>
                <a:moveTo>
                  <a:pt x="1924049" y="320635"/>
                </a:moveTo>
                <a:lnTo>
                  <a:pt x="1924342" y="320664"/>
                </a:lnTo>
                <a:cubicBezTo>
                  <a:pt x="2011150" y="338428"/>
                  <a:pt x="2076450" y="415235"/>
                  <a:pt x="2076450" y="507294"/>
                </a:cubicBezTo>
                <a:lnTo>
                  <a:pt x="2076450" y="1364544"/>
                </a:lnTo>
                <a:cubicBezTo>
                  <a:pt x="2076450" y="1469754"/>
                  <a:pt x="1991160" y="1555044"/>
                  <a:pt x="1885950" y="1555044"/>
                </a:cubicBezTo>
                <a:lnTo>
                  <a:pt x="190500" y="1555044"/>
                </a:lnTo>
                <a:cubicBezTo>
                  <a:pt x="85290" y="1555044"/>
                  <a:pt x="0" y="1469754"/>
                  <a:pt x="0" y="1364544"/>
                </a:cubicBezTo>
                <a:lnTo>
                  <a:pt x="0" y="507294"/>
                </a:lnTo>
                <a:cubicBezTo>
                  <a:pt x="0" y="428387"/>
                  <a:pt x="47976" y="360684"/>
                  <a:pt x="116349" y="331765"/>
                </a:cubicBezTo>
                <a:lnTo>
                  <a:pt x="142874" y="323531"/>
                </a:lnTo>
                <a:lnTo>
                  <a:pt x="142874" y="916869"/>
                </a:lnTo>
                <a:cubicBezTo>
                  <a:pt x="142874" y="916869"/>
                  <a:pt x="130435" y="1107369"/>
                  <a:pt x="333374" y="1107369"/>
                </a:cubicBezTo>
                <a:lnTo>
                  <a:pt x="466725" y="1107369"/>
                </a:lnTo>
                <a:lnTo>
                  <a:pt x="466725" y="1164519"/>
                </a:lnTo>
                <a:cubicBezTo>
                  <a:pt x="466725" y="1190822"/>
                  <a:pt x="488047" y="1212144"/>
                  <a:pt x="514350" y="1212144"/>
                </a:cubicBezTo>
                <a:lnTo>
                  <a:pt x="723900" y="1212144"/>
                </a:lnTo>
                <a:cubicBezTo>
                  <a:pt x="750203" y="1212144"/>
                  <a:pt x="771525" y="1190822"/>
                  <a:pt x="771525" y="1164519"/>
                </a:cubicBezTo>
                <a:lnTo>
                  <a:pt x="771525" y="1107369"/>
                </a:lnTo>
                <a:lnTo>
                  <a:pt x="1323975" y="1107369"/>
                </a:lnTo>
                <a:lnTo>
                  <a:pt x="1323975" y="1164519"/>
                </a:lnTo>
                <a:cubicBezTo>
                  <a:pt x="1323975" y="1190822"/>
                  <a:pt x="1345297" y="1212144"/>
                  <a:pt x="1371600" y="1212144"/>
                </a:cubicBezTo>
                <a:lnTo>
                  <a:pt x="1581150" y="1212144"/>
                </a:lnTo>
                <a:cubicBezTo>
                  <a:pt x="1607453" y="1212144"/>
                  <a:pt x="1628775" y="1190822"/>
                  <a:pt x="1628775" y="1164519"/>
                </a:cubicBezTo>
                <a:lnTo>
                  <a:pt x="1628775" y="1107369"/>
                </a:lnTo>
                <a:lnTo>
                  <a:pt x="1762124" y="1107369"/>
                </a:lnTo>
                <a:cubicBezTo>
                  <a:pt x="1762124" y="1107369"/>
                  <a:pt x="1924049" y="1093377"/>
                  <a:pt x="1924049" y="916869"/>
                </a:cubicBezTo>
                <a:close/>
                <a:moveTo>
                  <a:pt x="428625" y="154869"/>
                </a:moveTo>
                <a:cubicBezTo>
                  <a:pt x="540881" y="150961"/>
                  <a:pt x="648381" y="231434"/>
                  <a:pt x="671678" y="311384"/>
                </a:cubicBezTo>
                <a:lnTo>
                  <a:pt x="672410" y="316794"/>
                </a:lnTo>
                <a:lnTo>
                  <a:pt x="1404297" y="316794"/>
                </a:lnTo>
                <a:lnTo>
                  <a:pt x="1404772" y="313238"/>
                </a:lnTo>
                <a:cubicBezTo>
                  <a:pt x="1428069" y="232340"/>
                  <a:pt x="1535569" y="150910"/>
                  <a:pt x="1647825" y="154869"/>
                </a:cubicBezTo>
                <a:cubicBezTo>
                  <a:pt x="1744044" y="158262"/>
                  <a:pt x="1765586" y="254148"/>
                  <a:pt x="1770343" y="301878"/>
                </a:cubicBezTo>
                <a:lnTo>
                  <a:pt x="1771313" y="316794"/>
                </a:lnTo>
                <a:lnTo>
                  <a:pt x="1828799" y="316794"/>
                </a:lnTo>
                <a:lnTo>
                  <a:pt x="1828799" y="916869"/>
                </a:lnTo>
                <a:cubicBezTo>
                  <a:pt x="1828799" y="916869"/>
                  <a:pt x="1828018" y="1012119"/>
                  <a:pt x="1762124" y="1012119"/>
                </a:cubicBezTo>
                <a:lnTo>
                  <a:pt x="1628775" y="1012119"/>
                </a:lnTo>
                <a:lnTo>
                  <a:pt x="1628775" y="954969"/>
                </a:lnTo>
                <a:cubicBezTo>
                  <a:pt x="1628775" y="928666"/>
                  <a:pt x="1607453" y="907344"/>
                  <a:pt x="1581150" y="907344"/>
                </a:cubicBezTo>
                <a:lnTo>
                  <a:pt x="1371600" y="907344"/>
                </a:lnTo>
                <a:cubicBezTo>
                  <a:pt x="1345297" y="907344"/>
                  <a:pt x="1323975" y="928666"/>
                  <a:pt x="1323975" y="954969"/>
                </a:cubicBezTo>
                <a:lnTo>
                  <a:pt x="1323975" y="1012119"/>
                </a:lnTo>
                <a:lnTo>
                  <a:pt x="771525" y="1012119"/>
                </a:lnTo>
                <a:lnTo>
                  <a:pt x="771525" y="954969"/>
                </a:lnTo>
                <a:cubicBezTo>
                  <a:pt x="771525" y="928666"/>
                  <a:pt x="750203" y="907344"/>
                  <a:pt x="723900" y="907344"/>
                </a:cubicBezTo>
                <a:lnTo>
                  <a:pt x="514350" y="907344"/>
                </a:lnTo>
                <a:cubicBezTo>
                  <a:pt x="488047" y="907344"/>
                  <a:pt x="466725" y="928666"/>
                  <a:pt x="466725" y="954969"/>
                </a:cubicBezTo>
                <a:lnTo>
                  <a:pt x="466725" y="1012119"/>
                </a:lnTo>
                <a:lnTo>
                  <a:pt x="342899" y="1012119"/>
                </a:lnTo>
                <a:cubicBezTo>
                  <a:pt x="342899" y="1012119"/>
                  <a:pt x="238124" y="1012700"/>
                  <a:pt x="238124" y="907344"/>
                </a:cubicBezTo>
                <a:lnTo>
                  <a:pt x="238124" y="316794"/>
                </a:lnTo>
                <a:lnTo>
                  <a:pt x="305013" y="316794"/>
                </a:lnTo>
                <a:lnTo>
                  <a:pt x="306107" y="300158"/>
                </a:lnTo>
                <a:cubicBezTo>
                  <a:pt x="310864" y="252985"/>
                  <a:pt x="332406" y="158219"/>
                  <a:pt x="428625" y="154869"/>
                </a:cubicBezTo>
                <a:close/>
                <a:moveTo>
                  <a:pt x="972294" y="1204"/>
                </a:moveTo>
                <a:cubicBezTo>
                  <a:pt x="1159818" y="-5865"/>
                  <a:pt x="1383506" y="16757"/>
                  <a:pt x="1619250" y="107243"/>
                </a:cubicBezTo>
                <a:cubicBezTo>
                  <a:pt x="1619250" y="107243"/>
                  <a:pt x="1498597" y="110415"/>
                  <a:pt x="1409700" y="202493"/>
                </a:cubicBezTo>
                <a:cubicBezTo>
                  <a:pt x="1409700" y="202493"/>
                  <a:pt x="1028700" y="113596"/>
                  <a:pt x="647700" y="202493"/>
                </a:cubicBezTo>
                <a:cubicBezTo>
                  <a:pt x="595971" y="145910"/>
                  <a:pt x="524209" y="111737"/>
                  <a:pt x="447675" y="107243"/>
                </a:cubicBezTo>
                <a:cubicBezTo>
                  <a:pt x="447675" y="107243"/>
                  <a:pt x="659755" y="12987"/>
                  <a:pt x="972294" y="1204"/>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5071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4000">
              <a:schemeClr val="bg1">
                <a:lumMod val="95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FD3EC95E-35DC-1E3C-816E-59B73A73DE1A}"/>
              </a:ext>
            </a:extLst>
          </p:cNvPr>
          <p:cNvGrpSpPr/>
          <p:nvPr/>
        </p:nvGrpSpPr>
        <p:grpSpPr>
          <a:xfrm>
            <a:off x="6829921" y="5070699"/>
            <a:ext cx="219456" cy="219456"/>
            <a:chOff x="1097717" y="4403924"/>
            <a:chExt cx="219456" cy="219456"/>
          </a:xfrm>
        </p:grpSpPr>
        <p:sp>
          <p:nvSpPr>
            <p:cNvPr id="3" name="Rectangle: Rounded Corners 12">
              <a:extLst>
                <a:ext uri="{FF2B5EF4-FFF2-40B4-BE49-F238E27FC236}">
                  <a16:creationId xmlns:a16="http://schemas.microsoft.com/office/drawing/2014/main" id="{E7241E27-DC21-95CE-2CC8-6265707F137E}"/>
                </a:ext>
              </a:extLst>
            </p:cNvPr>
            <p:cNvSpPr/>
            <p:nvPr/>
          </p:nvSpPr>
          <p:spPr>
            <a:xfrm>
              <a:off x="1097717" y="4403924"/>
              <a:ext cx="219456" cy="219456"/>
            </a:xfrm>
            <a:prstGeom prst="round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2">
              <a:extLst>
                <a:ext uri="{FF2B5EF4-FFF2-40B4-BE49-F238E27FC236}">
                  <a16:creationId xmlns:a16="http://schemas.microsoft.com/office/drawing/2014/main" id="{61D81A68-BFCF-C022-650C-4510546135EF}"/>
                </a:ext>
              </a:extLst>
            </p:cNvPr>
            <p:cNvSpPr>
              <a:spLocks noChangeAspect="1"/>
            </p:cNvSpPr>
            <p:nvPr/>
          </p:nvSpPr>
          <p:spPr>
            <a:xfrm>
              <a:off x="1152565" y="4475782"/>
              <a:ext cx="111738" cy="80321"/>
            </a:xfrm>
            <a:custGeom>
              <a:avLst/>
              <a:gdLst>
                <a:gd name="connsiteX0" fmla="*/ 574434 w 1695450"/>
                <a:gd name="connsiteY0" fmla="*/ 1625089 h 1656692"/>
                <a:gd name="connsiteX1" fmla="*/ 0 w 1695450"/>
                <a:gd name="connsiteY1" fmla="*/ 647700 h 1656692"/>
                <a:gd name="connsiteX2" fmla="*/ 166688 w 1695450"/>
                <a:gd name="connsiteY2" fmla="*/ 619125 h 1656692"/>
                <a:gd name="connsiteX3" fmla="*/ 323850 w 1695450"/>
                <a:gd name="connsiteY3" fmla="*/ 647700 h 1656692"/>
                <a:gd name="connsiteX4" fmla="*/ 647700 w 1695450"/>
                <a:gd name="connsiteY4" fmla="*/ 1228725 h 1656692"/>
                <a:gd name="connsiteX5" fmla="*/ 1390650 w 1695450"/>
                <a:gd name="connsiteY5" fmla="*/ 28575 h 1656692"/>
                <a:gd name="connsiteX6" fmla="*/ 1519238 w 1695450"/>
                <a:gd name="connsiteY6" fmla="*/ 0 h 1656692"/>
                <a:gd name="connsiteX7" fmla="*/ 1695450 w 1695450"/>
                <a:gd name="connsiteY7" fmla="*/ 28575 h 1656692"/>
                <a:gd name="connsiteX8" fmla="*/ 701783 w 1695450"/>
                <a:gd name="connsiteY8" fmla="*/ 1630975 h 1656692"/>
                <a:gd name="connsiteX9" fmla="*/ 638794 w 1695450"/>
                <a:gd name="connsiteY9" fmla="*/ 1656636 h 1656692"/>
                <a:gd name="connsiteX10" fmla="*/ 574434 w 1695450"/>
                <a:gd name="connsiteY10" fmla="*/ 1625089 h 1656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5450" h="1656692">
                  <a:moveTo>
                    <a:pt x="574434" y="1625089"/>
                  </a:moveTo>
                  <a:lnTo>
                    <a:pt x="0" y="647700"/>
                  </a:lnTo>
                  <a:cubicBezTo>
                    <a:pt x="53678" y="629327"/>
                    <a:pt x="109955" y="619679"/>
                    <a:pt x="166688" y="619125"/>
                  </a:cubicBezTo>
                  <a:cubicBezTo>
                    <a:pt x="235134" y="619125"/>
                    <a:pt x="323850" y="647700"/>
                    <a:pt x="323850" y="647700"/>
                  </a:cubicBezTo>
                  <a:lnTo>
                    <a:pt x="647700" y="1228725"/>
                  </a:lnTo>
                  <a:lnTo>
                    <a:pt x="1390650" y="28575"/>
                  </a:lnTo>
                  <a:cubicBezTo>
                    <a:pt x="1390650" y="28575"/>
                    <a:pt x="1463993" y="0"/>
                    <a:pt x="1519238" y="0"/>
                  </a:cubicBezTo>
                  <a:cubicBezTo>
                    <a:pt x="1579011" y="1360"/>
                    <a:pt x="1638310" y="10976"/>
                    <a:pt x="1695450" y="28575"/>
                  </a:cubicBezTo>
                  <a:lnTo>
                    <a:pt x="701783" y="1630975"/>
                  </a:lnTo>
                  <a:cubicBezTo>
                    <a:pt x="701783" y="1630975"/>
                    <a:pt x="670398" y="1658093"/>
                    <a:pt x="638794" y="1656636"/>
                  </a:cubicBezTo>
                  <a:cubicBezTo>
                    <a:pt x="606743" y="1655159"/>
                    <a:pt x="574434" y="1625089"/>
                    <a:pt x="574434" y="1625089"/>
                  </a:cubicBezTo>
                  <a:close/>
                </a:path>
              </a:pathLst>
            </a:custGeom>
            <a:solidFill>
              <a:schemeClr val="bg1"/>
            </a:solidFill>
            <a:ln w="9525" cap="flat">
              <a:noFill/>
              <a:prstDash val="solid"/>
              <a:miter/>
            </a:ln>
          </p:spPr>
          <p:txBody>
            <a:bodyPr rtlCol="0" anchor="ctr"/>
            <a:lstStyle/>
            <a:p>
              <a:endParaRPr lang="en-US"/>
            </a:p>
          </p:txBody>
        </p:sp>
      </p:grpSp>
      <p:sp>
        <p:nvSpPr>
          <p:cNvPr id="5" name="TextBox 14">
            <a:extLst>
              <a:ext uri="{FF2B5EF4-FFF2-40B4-BE49-F238E27FC236}">
                <a16:creationId xmlns:a16="http://schemas.microsoft.com/office/drawing/2014/main" id="{E0CD82EC-23EE-22C1-0886-435B24A2683E}"/>
              </a:ext>
            </a:extLst>
          </p:cNvPr>
          <p:cNvSpPr txBox="1"/>
          <p:nvPr/>
        </p:nvSpPr>
        <p:spPr>
          <a:xfrm>
            <a:off x="6700568" y="1473983"/>
            <a:ext cx="4587129" cy="1323439"/>
          </a:xfrm>
          <a:prstGeom prst="rect">
            <a:avLst/>
          </a:prstGeom>
          <a:noFill/>
        </p:spPr>
        <p:txBody>
          <a:bodyPr wrap="square" rtlCol="0">
            <a:spAutoFit/>
          </a:bodyPr>
          <a:lstStyle/>
          <a:p>
            <a:r>
              <a:rPr lang="en-US" sz="4000" b="1" dirty="0">
                <a:solidFill>
                  <a:schemeClr val="tx1">
                    <a:lumMod val="85000"/>
                    <a:lumOff val="15000"/>
                  </a:schemeClr>
                </a:solidFill>
                <a:latin typeface="Merriweather" panose="00000500000000000000" pitchFamily="2" charset="0"/>
                <a:cs typeface="Poppins SemiBold" panose="00000700000000000000" pitchFamily="2" charset="0"/>
              </a:rPr>
              <a:t>Preview app </a:t>
            </a:r>
            <a:r>
              <a:rPr lang="en-US" sz="4000" b="1">
                <a:solidFill>
                  <a:schemeClr val="tx1">
                    <a:lumMod val="85000"/>
                    <a:lumOff val="15000"/>
                  </a:schemeClr>
                </a:solidFill>
                <a:latin typeface="Merriweather" panose="00000500000000000000" pitchFamily="2" charset="0"/>
                <a:cs typeface="Poppins SemiBold" panose="00000700000000000000" pitchFamily="2" charset="0"/>
              </a:rPr>
              <a:t>on </a:t>
            </a:r>
            <a:r>
              <a:rPr lang="id-ID" sz="4000" b="1">
                <a:solidFill>
                  <a:schemeClr val="tx1">
                    <a:lumMod val="85000"/>
                    <a:lumOff val="15000"/>
                  </a:schemeClr>
                </a:solidFill>
                <a:latin typeface="Merriweather" panose="00000500000000000000" pitchFamily="2" charset="0"/>
                <a:cs typeface="Poppins SemiBold" panose="00000700000000000000" pitchFamily="2" charset="0"/>
              </a:rPr>
              <a:t>Desktop</a:t>
            </a:r>
            <a:r>
              <a:rPr lang="en-US" sz="4000" b="1">
                <a:solidFill>
                  <a:schemeClr val="tx1">
                    <a:lumMod val="85000"/>
                    <a:lumOff val="15000"/>
                  </a:schemeClr>
                </a:solidFill>
                <a:latin typeface="Merriweather" panose="00000500000000000000" pitchFamily="2" charset="0"/>
                <a:cs typeface="Poppins SemiBold" panose="00000700000000000000" pitchFamily="2" charset="0"/>
              </a:rPr>
              <a:t> </a:t>
            </a:r>
            <a:r>
              <a:rPr lang="en-US" sz="4000" b="1" dirty="0">
                <a:solidFill>
                  <a:schemeClr val="tx1">
                    <a:lumMod val="85000"/>
                    <a:lumOff val="15000"/>
                  </a:schemeClr>
                </a:solidFill>
                <a:latin typeface="Merriweather" panose="00000500000000000000" pitchFamily="2" charset="0"/>
                <a:cs typeface="Poppins SemiBold" panose="00000700000000000000" pitchFamily="2" charset="0"/>
              </a:rPr>
              <a:t>Screen </a:t>
            </a:r>
          </a:p>
        </p:txBody>
      </p:sp>
      <p:sp>
        <p:nvSpPr>
          <p:cNvPr id="6" name="TextBox 15">
            <a:extLst>
              <a:ext uri="{FF2B5EF4-FFF2-40B4-BE49-F238E27FC236}">
                <a16:creationId xmlns:a16="http://schemas.microsoft.com/office/drawing/2014/main" id="{66E83FEA-7073-5EBC-4E65-E599EECCEC7B}"/>
              </a:ext>
            </a:extLst>
          </p:cNvPr>
          <p:cNvSpPr txBox="1"/>
          <p:nvPr/>
        </p:nvSpPr>
        <p:spPr>
          <a:xfrm>
            <a:off x="6735159" y="2992981"/>
            <a:ext cx="4552538" cy="825419"/>
          </a:xfrm>
          <a:prstGeom prst="rect">
            <a:avLst/>
          </a:prstGeom>
          <a:noFill/>
        </p:spPr>
        <p:txBody>
          <a:bodyPr wrap="square" rtlCol="0">
            <a:spAutoFit/>
          </a:bodyPr>
          <a:lstStyle/>
          <a:p>
            <a:pPr algn="just">
              <a:lnSpc>
                <a:spcPct val="150000"/>
              </a:lnSpc>
            </a:pPr>
            <a:r>
              <a:rPr lang="en-US" sz="1100" dirty="0" err="1">
                <a:solidFill>
                  <a:schemeClr val="tx1">
                    <a:lumMod val="50000"/>
                    <a:lumOff val="50000"/>
                  </a:schemeClr>
                </a:solidFill>
                <a:latin typeface="Montserrat" panose="00000500000000000000" pitchFamily="2" charset="0"/>
              </a:rPr>
              <a:t>Consectetur</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adipiscing</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elit</a:t>
            </a:r>
            <a:r>
              <a:rPr lang="en-US" sz="1100">
                <a:solidFill>
                  <a:schemeClr val="tx1">
                    <a:lumMod val="50000"/>
                    <a:lumOff val="50000"/>
                  </a:schemeClr>
                </a:solidFill>
                <a:latin typeface="Montserrat" panose="00000500000000000000" pitchFamily="2" charset="0"/>
              </a:rPr>
              <a:t>, sed</a:t>
            </a:r>
            <a:r>
              <a:rPr lang="id-ID" sz="1100">
                <a:solidFill>
                  <a:schemeClr val="tx1">
                    <a:lumMod val="50000"/>
                    <a:lumOff val="50000"/>
                  </a:schemeClr>
                </a:solidFill>
                <a:latin typeface="Montserrat" panose="00000500000000000000" pitchFamily="2" charset="0"/>
              </a:rPr>
              <a:t> ingnasty</a:t>
            </a:r>
            <a:r>
              <a:rPr lang="en-US" sz="1100">
                <a:solidFill>
                  <a:schemeClr val="tx1">
                    <a:lumMod val="50000"/>
                    <a:lumOff val="50000"/>
                  </a:schemeClr>
                </a:solidFill>
                <a:latin typeface="Montserrat" panose="00000500000000000000" pitchFamily="2" charset="0"/>
              </a:rPr>
              <a:t> </a:t>
            </a:r>
            <a:r>
              <a:rPr lang="en-US" sz="1100" dirty="0">
                <a:solidFill>
                  <a:schemeClr val="tx1">
                    <a:lumMod val="50000"/>
                    <a:lumOff val="50000"/>
                  </a:schemeClr>
                </a:solidFill>
                <a:latin typeface="Montserrat" panose="00000500000000000000" pitchFamily="2" charset="0"/>
              </a:rPr>
              <a:t>do </a:t>
            </a:r>
            <a:r>
              <a:rPr lang="en-US" sz="1100" dirty="0" err="1">
                <a:solidFill>
                  <a:schemeClr val="tx1">
                    <a:lumMod val="50000"/>
                    <a:lumOff val="50000"/>
                  </a:schemeClr>
                </a:solidFill>
                <a:latin typeface="Montserrat" panose="00000500000000000000" pitchFamily="2" charset="0"/>
              </a:rPr>
              <a:t>eiusmod</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tempor</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incididunt</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ut</a:t>
            </a:r>
            <a:r>
              <a:rPr lang="en-US" sz="1100" dirty="0">
                <a:solidFill>
                  <a:schemeClr val="tx1">
                    <a:lumMod val="50000"/>
                    <a:lumOff val="50000"/>
                  </a:schemeClr>
                </a:solidFill>
                <a:latin typeface="Montserrat" panose="00000500000000000000" pitchFamily="2" charset="0"/>
              </a:rPr>
              <a:t> labore et dolore magna </a:t>
            </a:r>
            <a:r>
              <a:rPr lang="en-US" sz="1100" dirty="0" err="1">
                <a:solidFill>
                  <a:schemeClr val="tx1">
                    <a:lumMod val="50000"/>
                    <a:lumOff val="50000"/>
                  </a:schemeClr>
                </a:solidFill>
                <a:latin typeface="Montserrat" panose="00000500000000000000" pitchFamily="2" charset="0"/>
              </a:rPr>
              <a:t>aliqua</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Suspendisse</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potenti</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nullam</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tortor</a:t>
            </a:r>
            <a:r>
              <a:rPr lang="en-US" sz="1100" dirty="0">
                <a:solidFill>
                  <a:schemeClr val="tx1">
                    <a:lumMod val="50000"/>
                    <a:lumOff val="50000"/>
                  </a:schemeClr>
                </a:solidFill>
                <a:latin typeface="Montserrat" panose="00000500000000000000" pitchFamily="2" charset="0"/>
              </a:rPr>
              <a:t> vitae </a:t>
            </a:r>
            <a:r>
              <a:rPr lang="en-US" sz="1100" dirty="0" err="1">
                <a:solidFill>
                  <a:schemeClr val="tx1">
                    <a:lumMod val="50000"/>
                    <a:lumOff val="50000"/>
                  </a:schemeClr>
                </a:solidFill>
                <a:latin typeface="Montserrat" panose="00000500000000000000" pitchFamily="2" charset="0"/>
              </a:rPr>
              <a:t>purus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faucibus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ornare</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t>
            </a:r>
          </a:p>
        </p:txBody>
      </p:sp>
      <p:sp>
        <p:nvSpPr>
          <p:cNvPr id="7" name="TextBox 16">
            <a:extLst>
              <a:ext uri="{FF2B5EF4-FFF2-40B4-BE49-F238E27FC236}">
                <a16:creationId xmlns:a16="http://schemas.microsoft.com/office/drawing/2014/main" id="{466A5C4B-4DCA-E4C8-CFCC-13658864AFAD}"/>
              </a:ext>
            </a:extLst>
          </p:cNvPr>
          <p:cNvSpPr txBox="1"/>
          <p:nvPr/>
        </p:nvSpPr>
        <p:spPr>
          <a:xfrm>
            <a:off x="7241526" y="4032799"/>
            <a:ext cx="4046171" cy="277733"/>
          </a:xfrm>
          <a:prstGeom prst="rect">
            <a:avLst/>
          </a:prstGeom>
          <a:noFill/>
        </p:spPr>
        <p:txBody>
          <a:bodyPr wrap="square" rtlCol="0">
            <a:spAutoFit/>
          </a:bodyPr>
          <a:lstStyle/>
          <a:p>
            <a:r>
              <a:rPr lang="id-ID" sz="1200" b="1" spc="100">
                <a:solidFill>
                  <a:schemeClr val="tx1">
                    <a:lumMod val="85000"/>
                    <a:lumOff val="15000"/>
                  </a:schemeClr>
                </a:solidFill>
                <a:latin typeface="Poppins" panose="00000500000000000000" pitchFamily="2" charset="0"/>
                <a:cs typeface="Poppins" panose="00000500000000000000" pitchFamily="2" charset="0"/>
              </a:rPr>
              <a:t>NEW FRESH DESIGN OF OUR WEBSITE</a:t>
            </a:r>
            <a:endParaRPr lang="en-US" sz="1200" b="1" spc="100" dirty="0">
              <a:solidFill>
                <a:schemeClr val="tx1">
                  <a:lumMod val="85000"/>
                  <a:lumOff val="15000"/>
                </a:schemeClr>
              </a:solidFill>
              <a:latin typeface="Poppins" panose="00000500000000000000" pitchFamily="2" charset="0"/>
              <a:cs typeface="Poppins" panose="00000500000000000000" pitchFamily="2" charset="0"/>
            </a:endParaRPr>
          </a:p>
        </p:txBody>
      </p:sp>
      <p:sp>
        <p:nvSpPr>
          <p:cNvPr id="8" name="TextBox 17">
            <a:extLst>
              <a:ext uri="{FF2B5EF4-FFF2-40B4-BE49-F238E27FC236}">
                <a16:creationId xmlns:a16="http://schemas.microsoft.com/office/drawing/2014/main" id="{E1401715-43E7-7CC0-7C0C-B2089696372E}"/>
              </a:ext>
            </a:extLst>
          </p:cNvPr>
          <p:cNvSpPr txBox="1"/>
          <p:nvPr/>
        </p:nvSpPr>
        <p:spPr>
          <a:xfrm>
            <a:off x="7241526" y="4245029"/>
            <a:ext cx="4046440" cy="571503"/>
          </a:xfrm>
          <a:prstGeom prst="rect">
            <a:avLst/>
          </a:prstGeom>
          <a:noFill/>
        </p:spPr>
        <p:txBody>
          <a:bodyPr wrap="square" rtlCol="0">
            <a:spAutoFit/>
          </a:bodyPr>
          <a:lstStyle/>
          <a:p>
            <a:pPr algn="just">
              <a:lnSpc>
                <a:spcPct val="150000"/>
              </a:lnSpc>
            </a:pPr>
            <a:r>
              <a:rPr lang="en-US" sz="1100" dirty="0" err="1">
                <a:solidFill>
                  <a:schemeClr val="tx1">
                    <a:lumMod val="50000"/>
                    <a:lumOff val="50000"/>
                  </a:schemeClr>
                </a:solidFill>
                <a:latin typeface="Montserrat" panose="00000500000000000000" pitchFamily="2" charset="0"/>
              </a:rPr>
              <a:t>Lectus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proin</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nibh</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nisl</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condimentum</a:t>
            </a:r>
            <a:r>
              <a:rPr lang="en-US" sz="1100" dirty="0">
                <a:solidFill>
                  <a:schemeClr val="tx1">
                    <a:lumMod val="50000"/>
                    <a:lumOff val="50000"/>
                  </a:schemeClr>
                </a:solidFill>
                <a:latin typeface="Montserrat" panose="00000500000000000000" pitchFamily="2" charset="0"/>
              </a:rPr>
              <a:t> id </a:t>
            </a:r>
            <a:r>
              <a:rPr lang="en-US" sz="1100" dirty="0" err="1">
                <a:solidFill>
                  <a:schemeClr val="tx1">
                    <a:lumMod val="50000"/>
                    <a:lumOff val="50000"/>
                  </a:schemeClr>
                </a:solidFill>
                <a:latin typeface="Montserrat" panose="00000500000000000000" pitchFamily="2" charset="0"/>
              </a:rPr>
              <a:t>venenatis</a:t>
            </a:r>
            <a:r>
              <a:rPr lang="en-US" sz="1100" dirty="0">
                <a:solidFill>
                  <a:schemeClr val="tx1">
                    <a:lumMod val="50000"/>
                    <a:lumOff val="50000"/>
                  </a:schemeClr>
                </a:solidFill>
                <a:latin typeface="Montserrat" panose="00000500000000000000" pitchFamily="2" charset="0"/>
              </a:rPr>
              <a:t> id diam </a:t>
            </a:r>
            <a:r>
              <a:rPr lang="en-US" sz="1100" dirty="0" err="1">
                <a:solidFill>
                  <a:schemeClr val="tx1">
                    <a:lumMod val="50000"/>
                    <a:lumOff val="50000"/>
                  </a:schemeClr>
                </a:solidFill>
                <a:latin typeface="Montserrat" panose="00000500000000000000" pitchFamily="2" charset="0"/>
              </a:rPr>
              <a:t>maecenas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ultricies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nullam</a:t>
            </a:r>
            <a:r>
              <a:rPr lang="en-US" sz="1100" dirty="0">
                <a:solidFill>
                  <a:schemeClr val="tx1">
                    <a:lumMod val="50000"/>
                    <a:lumOff val="50000"/>
                  </a:schemeClr>
                </a:solidFill>
                <a:latin typeface="Montserrat" panose="00000500000000000000" pitchFamily="2" charset="0"/>
              </a:rPr>
              <a:t> ac </a:t>
            </a:r>
            <a:r>
              <a:rPr lang="en-US" sz="1100" dirty="0" err="1">
                <a:solidFill>
                  <a:schemeClr val="tx1">
                    <a:lumMod val="50000"/>
                    <a:lumOff val="50000"/>
                  </a:schemeClr>
                </a:solidFill>
                <a:latin typeface="Montserrat" panose="00000500000000000000" pitchFamily="2" charset="0"/>
              </a:rPr>
              <a:t>tortor</a:t>
            </a:r>
            <a:r>
              <a:rPr lang="en-US" sz="1100" dirty="0">
                <a:solidFill>
                  <a:schemeClr val="tx1">
                    <a:lumMod val="50000"/>
                    <a:lumOff val="50000"/>
                  </a:schemeClr>
                </a:solidFill>
                <a:latin typeface="Montserrat" panose="00000500000000000000" pitchFamily="2" charset="0"/>
              </a:rPr>
              <a:t>. </a:t>
            </a:r>
          </a:p>
        </p:txBody>
      </p:sp>
      <p:sp>
        <p:nvSpPr>
          <p:cNvPr id="9" name="TextBox 18">
            <a:extLst>
              <a:ext uri="{FF2B5EF4-FFF2-40B4-BE49-F238E27FC236}">
                <a16:creationId xmlns:a16="http://schemas.microsoft.com/office/drawing/2014/main" id="{D9AF1C61-9CC9-142A-9B4F-3425DCBCFD32}"/>
              </a:ext>
            </a:extLst>
          </p:cNvPr>
          <p:cNvSpPr txBox="1"/>
          <p:nvPr/>
        </p:nvSpPr>
        <p:spPr>
          <a:xfrm>
            <a:off x="7268466" y="5023666"/>
            <a:ext cx="4019231" cy="276999"/>
          </a:xfrm>
          <a:prstGeom prst="rect">
            <a:avLst/>
          </a:prstGeom>
          <a:noFill/>
        </p:spPr>
        <p:txBody>
          <a:bodyPr wrap="square" rtlCol="0">
            <a:spAutoFit/>
          </a:bodyPr>
          <a:lstStyle/>
          <a:p>
            <a:r>
              <a:rPr lang="id-ID" sz="1200" b="1" spc="100">
                <a:solidFill>
                  <a:schemeClr val="tx1">
                    <a:lumMod val="85000"/>
                    <a:lumOff val="15000"/>
                  </a:schemeClr>
                </a:solidFill>
                <a:latin typeface="Poppins" panose="00000500000000000000" pitchFamily="2" charset="0"/>
                <a:cs typeface="Poppins" panose="00000500000000000000" pitchFamily="2" charset="0"/>
              </a:rPr>
              <a:t>GOOD DESIGN AND EASY TO USE</a:t>
            </a:r>
            <a:endParaRPr lang="en-US" sz="1200" b="1" spc="100" dirty="0">
              <a:solidFill>
                <a:schemeClr val="tx1">
                  <a:lumMod val="85000"/>
                  <a:lumOff val="15000"/>
                </a:schemeClr>
              </a:solidFill>
              <a:latin typeface="Poppins" panose="00000500000000000000" pitchFamily="2" charset="0"/>
              <a:cs typeface="Poppins" panose="00000500000000000000" pitchFamily="2" charset="0"/>
            </a:endParaRPr>
          </a:p>
        </p:txBody>
      </p:sp>
      <p:sp>
        <p:nvSpPr>
          <p:cNvPr id="10" name="TextBox 19">
            <a:extLst>
              <a:ext uri="{FF2B5EF4-FFF2-40B4-BE49-F238E27FC236}">
                <a16:creationId xmlns:a16="http://schemas.microsoft.com/office/drawing/2014/main" id="{301A3FB2-768A-91BC-E753-574D4405DC0D}"/>
              </a:ext>
            </a:extLst>
          </p:cNvPr>
          <p:cNvSpPr txBox="1"/>
          <p:nvPr/>
        </p:nvSpPr>
        <p:spPr>
          <a:xfrm>
            <a:off x="7268466" y="5235162"/>
            <a:ext cx="4019231" cy="571503"/>
          </a:xfrm>
          <a:prstGeom prst="rect">
            <a:avLst/>
          </a:prstGeom>
          <a:noFill/>
        </p:spPr>
        <p:txBody>
          <a:bodyPr wrap="square" rtlCol="0">
            <a:spAutoFit/>
          </a:bodyPr>
          <a:lstStyle/>
          <a:p>
            <a:pPr algn="just">
              <a:lnSpc>
                <a:spcPct val="150000"/>
              </a:lnSpc>
            </a:pPr>
            <a:r>
              <a:rPr lang="en-US" sz="1100" dirty="0" err="1">
                <a:solidFill>
                  <a:schemeClr val="tx1">
                    <a:lumMod val="50000"/>
                    <a:lumOff val="50000"/>
                  </a:schemeClr>
                </a:solidFill>
                <a:latin typeface="Montserrat" panose="00000500000000000000" pitchFamily="2" charset="0"/>
              </a:rPr>
              <a:t>Lectus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proin</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nibh</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nisl</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condimentum</a:t>
            </a:r>
            <a:r>
              <a:rPr lang="en-US" sz="1100" dirty="0">
                <a:solidFill>
                  <a:schemeClr val="tx1">
                    <a:lumMod val="50000"/>
                    <a:lumOff val="50000"/>
                  </a:schemeClr>
                </a:solidFill>
                <a:latin typeface="Montserrat" panose="00000500000000000000" pitchFamily="2" charset="0"/>
              </a:rPr>
              <a:t> id </a:t>
            </a:r>
            <a:r>
              <a:rPr lang="en-US" sz="1100" dirty="0" err="1">
                <a:solidFill>
                  <a:schemeClr val="tx1">
                    <a:lumMod val="50000"/>
                    <a:lumOff val="50000"/>
                  </a:schemeClr>
                </a:solidFill>
                <a:latin typeface="Montserrat" panose="00000500000000000000" pitchFamily="2" charset="0"/>
              </a:rPr>
              <a:t>venenatis</a:t>
            </a:r>
            <a:r>
              <a:rPr lang="en-US" sz="1100" dirty="0">
                <a:solidFill>
                  <a:schemeClr val="tx1">
                    <a:lumMod val="50000"/>
                    <a:lumOff val="50000"/>
                  </a:schemeClr>
                </a:solidFill>
                <a:latin typeface="Montserrat" panose="00000500000000000000" pitchFamily="2" charset="0"/>
              </a:rPr>
              <a:t> id diam </a:t>
            </a:r>
            <a:r>
              <a:rPr lang="en-US" sz="1100" dirty="0" err="1">
                <a:solidFill>
                  <a:schemeClr val="tx1">
                    <a:lumMod val="50000"/>
                    <a:lumOff val="50000"/>
                  </a:schemeClr>
                </a:solidFill>
                <a:latin typeface="Montserrat" panose="00000500000000000000" pitchFamily="2" charset="0"/>
              </a:rPr>
              <a:t>maecenas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ultricies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nullam</a:t>
            </a:r>
            <a:r>
              <a:rPr lang="en-US" sz="1100" dirty="0">
                <a:solidFill>
                  <a:schemeClr val="tx1">
                    <a:lumMod val="50000"/>
                    <a:lumOff val="50000"/>
                  </a:schemeClr>
                </a:solidFill>
                <a:latin typeface="Montserrat" panose="00000500000000000000" pitchFamily="2" charset="0"/>
              </a:rPr>
              <a:t> ac </a:t>
            </a:r>
            <a:r>
              <a:rPr lang="en-US" sz="1100" dirty="0" err="1">
                <a:solidFill>
                  <a:schemeClr val="tx1">
                    <a:lumMod val="50000"/>
                    <a:lumOff val="50000"/>
                  </a:schemeClr>
                </a:solidFill>
                <a:latin typeface="Montserrat" panose="00000500000000000000" pitchFamily="2" charset="0"/>
              </a:rPr>
              <a:t>tortor</a:t>
            </a:r>
            <a:r>
              <a:rPr lang="en-US" sz="1100" dirty="0">
                <a:solidFill>
                  <a:schemeClr val="tx1">
                    <a:lumMod val="50000"/>
                    <a:lumOff val="50000"/>
                  </a:schemeClr>
                </a:solidFill>
                <a:latin typeface="Montserrat" panose="00000500000000000000" pitchFamily="2" charset="0"/>
              </a:rPr>
              <a:t>. </a:t>
            </a:r>
          </a:p>
        </p:txBody>
      </p:sp>
      <p:grpSp>
        <p:nvGrpSpPr>
          <p:cNvPr id="11" name="Group 20">
            <a:extLst>
              <a:ext uri="{FF2B5EF4-FFF2-40B4-BE49-F238E27FC236}">
                <a16:creationId xmlns:a16="http://schemas.microsoft.com/office/drawing/2014/main" id="{832772A6-7F2D-575D-6A14-23612B35CA4E}"/>
              </a:ext>
            </a:extLst>
          </p:cNvPr>
          <p:cNvGrpSpPr/>
          <p:nvPr/>
        </p:nvGrpSpPr>
        <p:grpSpPr>
          <a:xfrm>
            <a:off x="6829921" y="4080566"/>
            <a:ext cx="219456" cy="219456"/>
            <a:chOff x="1097717" y="4403924"/>
            <a:chExt cx="219456" cy="219456"/>
          </a:xfrm>
        </p:grpSpPr>
        <p:sp>
          <p:nvSpPr>
            <p:cNvPr id="12" name="Rectangle: Rounded Corners 21">
              <a:extLst>
                <a:ext uri="{FF2B5EF4-FFF2-40B4-BE49-F238E27FC236}">
                  <a16:creationId xmlns:a16="http://schemas.microsoft.com/office/drawing/2014/main" id="{2B7616FD-E1AE-BA4C-6674-8FDBEF3A680B}"/>
                </a:ext>
              </a:extLst>
            </p:cNvPr>
            <p:cNvSpPr/>
            <p:nvPr/>
          </p:nvSpPr>
          <p:spPr>
            <a:xfrm>
              <a:off x="1097717" y="4403924"/>
              <a:ext cx="219456" cy="219456"/>
            </a:xfrm>
            <a:prstGeom prst="round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Graphic 2">
              <a:extLst>
                <a:ext uri="{FF2B5EF4-FFF2-40B4-BE49-F238E27FC236}">
                  <a16:creationId xmlns:a16="http://schemas.microsoft.com/office/drawing/2014/main" id="{9FB2F7DE-13DE-D252-6851-F1B0A1E87764}"/>
                </a:ext>
              </a:extLst>
            </p:cNvPr>
            <p:cNvSpPr>
              <a:spLocks noChangeAspect="1"/>
            </p:cNvSpPr>
            <p:nvPr/>
          </p:nvSpPr>
          <p:spPr>
            <a:xfrm>
              <a:off x="1152565" y="4478958"/>
              <a:ext cx="111738" cy="76679"/>
            </a:xfrm>
            <a:custGeom>
              <a:avLst/>
              <a:gdLst>
                <a:gd name="connsiteX0" fmla="*/ 574434 w 1695450"/>
                <a:gd name="connsiteY0" fmla="*/ 1625089 h 1656692"/>
                <a:gd name="connsiteX1" fmla="*/ 0 w 1695450"/>
                <a:gd name="connsiteY1" fmla="*/ 647700 h 1656692"/>
                <a:gd name="connsiteX2" fmla="*/ 166688 w 1695450"/>
                <a:gd name="connsiteY2" fmla="*/ 619125 h 1656692"/>
                <a:gd name="connsiteX3" fmla="*/ 323850 w 1695450"/>
                <a:gd name="connsiteY3" fmla="*/ 647700 h 1656692"/>
                <a:gd name="connsiteX4" fmla="*/ 647700 w 1695450"/>
                <a:gd name="connsiteY4" fmla="*/ 1228725 h 1656692"/>
                <a:gd name="connsiteX5" fmla="*/ 1390650 w 1695450"/>
                <a:gd name="connsiteY5" fmla="*/ 28575 h 1656692"/>
                <a:gd name="connsiteX6" fmla="*/ 1519238 w 1695450"/>
                <a:gd name="connsiteY6" fmla="*/ 0 h 1656692"/>
                <a:gd name="connsiteX7" fmla="*/ 1695450 w 1695450"/>
                <a:gd name="connsiteY7" fmla="*/ 28575 h 1656692"/>
                <a:gd name="connsiteX8" fmla="*/ 701783 w 1695450"/>
                <a:gd name="connsiteY8" fmla="*/ 1630975 h 1656692"/>
                <a:gd name="connsiteX9" fmla="*/ 638794 w 1695450"/>
                <a:gd name="connsiteY9" fmla="*/ 1656636 h 1656692"/>
                <a:gd name="connsiteX10" fmla="*/ 574434 w 1695450"/>
                <a:gd name="connsiteY10" fmla="*/ 1625089 h 1656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5450" h="1656692">
                  <a:moveTo>
                    <a:pt x="574434" y="1625089"/>
                  </a:moveTo>
                  <a:lnTo>
                    <a:pt x="0" y="647700"/>
                  </a:lnTo>
                  <a:cubicBezTo>
                    <a:pt x="53678" y="629327"/>
                    <a:pt x="109955" y="619679"/>
                    <a:pt x="166688" y="619125"/>
                  </a:cubicBezTo>
                  <a:cubicBezTo>
                    <a:pt x="235134" y="619125"/>
                    <a:pt x="323850" y="647700"/>
                    <a:pt x="323850" y="647700"/>
                  </a:cubicBezTo>
                  <a:lnTo>
                    <a:pt x="647700" y="1228725"/>
                  </a:lnTo>
                  <a:lnTo>
                    <a:pt x="1390650" y="28575"/>
                  </a:lnTo>
                  <a:cubicBezTo>
                    <a:pt x="1390650" y="28575"/>
                    <a:pt x="1463993" y="0"/>
                    <a:pt x="1519238" y="0"/>
                  </a:cubicBezTo>
                  <a:cubicBezTo>
                    <a:pt x="1579011" y="1360"/>
                    <a:pt x="1638310" y="10976"/>
                    <a:pt x="1695450" y="28575"/>
                  </a:cubicBezTo>
                  <a:lnTo>
                    <a:pt x="701783" y="1630975"/>
                  </a:lnTo>
                  <a:cubicBezTo>
                    <a:pt x="701783" y="1630975"/>
                    <a:pt x="670398" y="1658093"/>
                    <a:pt x="638794" y="1656636"/>
                  </a:cubicBezTo>
                  <a:cubicBezTo>
                    <a:pt x="606743" y="1655159"/>
                    <a:pt x="574434" y="1625089"/>
                    <a:pt x="574434" y="1625089"/>
                  </a:cubicBezTo>
                  <a:close/>
                </a:path>
              </a:pathLst>
            </a:custGeom>
            <a:solidFill>
              <a:schemeClr val="bg1"/>
            </a:solidFill>
            <a:ln w="9525" cap="flat">
              <a:noFill/>
              <a:prstDash val="solid"/>
              <a:miter/>
            </a:ln>
          </p:spPr>
          <p:txBody>
            <a:bodyPr rtlCol="0" anchor="ctr"/>
            <a:lstStyle/>
            <a:p>
              <a:endParaRPr lang="en-US"/>
            </a:p>
          </p:txBody>
        </p:sp>
      </p:grpSp>
      <p:grpSp>
        <p:nvGrpSpPr>
          <p:cNvPr id="14" name="Group 5">
            <a:extLst>
              <a:ext uri="{FF2B5EF4-FFF2-40B4-BE49-F238E27FC236}">
                <a16:creationId xmlns:a16="http://schemas.microsoft.com/office/drawing/2014/main" id="{E54B4A39-B076-9BD0-67C8-FFD369E3A750}"/>
              </a:ext>
            </a:extLst>
          </p:cNvPr>
          <p:cNvGrpSpPr/>
          <p:nvPr/>
        </p:nvGrpSpPr>
        <p:grpSpPr>
          <a:xfrm>
            <a:off x="853503" y="1476223"/>
            <a:ext cx="5023408" cy="4162235"/>
            <a:chOff x="1017291" y="1437942"/>
            <a:chExt cx="5324277" cy="4411525"/>
          </a:xfrm>
        </p:grpSpPr>
        <p:sp>
          <p:nvSpPr>
            <p:cNvPr id="15" name="Freeform: Shape 33">
              <a:extLst>
                <a:ext uri="{FF2B5EF4-FFF2-40B4-BE49-F238E27FC236}">
                  <a16:creationId xmlns:a16="http://schemas.microsoft.com/office/drawing/2014/main" id="{743C0BDC-BF60-1272-4AA7-0B9155FB6C74}"/>
                </a:ext>
              </a:extLst>
            </p:cNvPr>
            <p:cNvSpPr/>
            <p:nvPr/>
          </p:nvSpPr>
          <p:spPr>
            <a:xfrm>
              <a:off x="1017291" y="1437942"/>
              <a:ext cx="5324277" cy="3158898"/>
            </a:xfrm>
            <a:custGeom>
              <a:avLst/>
              <a:gdLst>
                <a:gd name="connsiteX0" fmla="*/ 163809 w 5324277"/>
                <a:gd name="connsiteY0" fmla="*/ 141246 h 3158898"/>
                <a:gd name="connsiteX1" fmla="*/ 163809 w 5324277"/>
                <a:gd name="connsiteY1" fmla="*/ 3040643 h 3158898"/>
                <a:gd name="connsiteX2" fmla="*/ 5173959 w 5324277"/>
                <a:gd name="connsiteY2" fmla="*/ 3040643 h 3158898"/>
                <a:gd name="connsiteX3" fmla="*/ 5173959 w 5324277"/>
                <a:gd name="connsiteY3" fmla="*/ 141246 h 3158898"/>
                <a:gd name="connsiteX4" fmla="*/ 151248 w 5324277"/>
                <a:gd name="connsiteY4" fmla="*/ 0 h 3158898"/>
                <a:gd name="connsiteX5" fmla="*/ 5173029 w 5324277"/>
                <a:gd name="connsiteY5" fmla="*/ 0 h 3158898"/>
                <a:gd name="connsiteX6" fmla="*/ 5324277 w 5324277"/>
                <a:gd name="connsiteY6" fmla="*/ 151248 h 3158898"/>
                <a:gd name="connsiteX7" fmla="*/ 5324277 w 5324277"/>
                <a:gd name="connsiteY7" fmla="*/ 3158898 h 3158898"/>
                <a:gd name="connsiteX8" fmla="*/ 0 w 5324277"/>
                <a:gd name="connsiteY8" fmla="*/ 3158898 h 3158898"/>
                <a:gd name="connsiteX9" fmla="*/ 0 w 5324277"/>
                <a:gd name="connsiteY9" fmla="*/ 151248 h 3158898"/>
                <a:gd name="connsiteX10" fmla="*/ 151248 w 5324277"/>
                <a:gd name="connsiteY10" fmla="*/ 0 h 315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4277" h="3158898">
                  <a:moveTo>
                    <a:pt x="163809" y="141246"/>
                  </a:moveTo>
                  <a:lnTo>
                    <a:pt x="163809" y="3040643"/>
                  </a:lnTo>
                  <a:lnTo>
                    <a:pt x="5173959" y="3040643"/>
                  </a:lnTo>
                  <a:lnTo>
                    <a:pt x="5173959" y="141246"/>
                  </a:lnTo>
                  <a:close/>
                  <a:moveTo>
                    <a:pt x="151248" y="0"/>
                  </a:moveTo>
                  <a:lnTo>
                    <a:pt x="5173029" y="0"/>
                  </a:lnTo>
                  <a:cubicBezTo>
                    <a:pt x="5256561" y="0"/>
                    <a:pt x="5324277" y="67716"/>
                    <a:pt x="5324277" y="151248"/>
                  </a:cubicBezTo>
                  <a:lnTo>
                    <a:pt x="5324277" y="3158898"/>
                  </a:lnTo>
                  <a:lnTo>
                    <a:pt x="0" y="3158898"/>
                  </a:lnTo>
                  <a:lnTo>
                    <a:pt x="0" y="151248"/>
                  </a:lnTo>
                  <a:cubicBezTo>
                    <a:pt x="0" y="67716"/>
                    <a:pt x="67716" y="0"/>
                    <a:pt x="151248" y="0"/>
                  </a:cubicBezTo>
                  <a:close/>
                </a:path>
              </a:pathLst>
            </a:custGeom>
            <a:gradFill>
              <a:gsLst>
                <a:gs pos="0">
                  <a:srgbClr val="BABABA"/>
                </a:gs>
                <a:gs pos="54000">
                  <a:srgbClr val="D3D3D3"/>
                </a:gs>
                <a:gs pos="100000">
                  <a:srgbClr val="BABABA"/>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29">
              <a:extLst>
                <a:ext uri="{FF2B5EF4-FFF2-40B4-BE49-F238E27FC236}">
                  <a16:creationId xmlns:a16="http://schemas.microsoft.com/office/drawing/2014/main" id="{9F32F036-0811-92D7-F1DF-6B606E7EE9C3}"/>
                </a:ext>
              </a:extLst>
            </p:cNvPr>
            <p:cNvSpPr/>
            <p:nvPr/>
          </p:nvSpPr>
          <p:spPr>
            <a:xfrm>
              <a:off x="2892134" y="5057966"/>
              <a:ext cx="1576427" cy="768125"/>
            </a:xfrm>
            <a:custGeom>
              <a:avLst/>
              <a:gdLst>
                <a:gd name="connsiteX0" fmla="*/ 364755 w 2141168"/>
                <a:gd name="connsiteY0" fmla="*/ 0 h 1040124"/>
                <a:gd name="connsiteX1" fmla="*/ 1433580 w 2141168"/>
                <a:gd name="connsiteY1" fmla="*/ 0 h 1040124"/>
                <a:gd name="connsiteX2" fmla="*/ 1787779 w 2141168"/>
                <a:gd name="connsiteY2" fmla="*/ 19043 h 1040124"/>
                <a:gd name="connsiteX3" fmla="*/ 1885569 w 2141168"/>
                <a:gd name="connsiteY3" fmla="*/ 801363 h 1040124"/>
                <a:gd name="connsiteX4" fmla="*/ 2009077 w 2141168"/>
                <a:gd name="connsiteY4" fmla="*/ 912885 h 1040124"/>
                <a:gd name="connsiteX5" fmla="*/ 2096203 w 2141168"/>
                <a:gd name="connsiteY5" fmla="*/ 968881 h 1040124"/>
                <a:gd name="connsiteX6" fmla="*/ 2107740 w 2141168"/>
                <a:gd name="connsiteY6" fmla="*/ 976296 h 1040124"/>
                <a:gd name="connsiteX7" fmla="*/ 2141168 w 2141168"/>
                <a:gd name="connsiteY7" fmla="*/ 999610 h 1040124"/>
                <a:gd name="connsiteX8" fmla="*/ 2130155 w 2141168"/>
                <a:gd name="connsiteY8" fmla="*/ 1015945 h 1040124"/>
                <a:gd name="connsiteX9" fmla="*/ 2071783 w 2141168"/>
                <a:gd name="connsiteY9" fmla="*/ 1040123 h 1040124"/>
                <a:gd name="connsiteX10" fmla="*/ 2069481 w 2141168"/>
                <a:gd name="connsiteY10" fmla="*/ 1039658 h 1040124"/>
                <a:gd name="connsiteX11" fmla="*/ 2069305 w 2141168"/>
                <a:gd name="connsiteY11" fmla="*/ 1040123 h 1040124"/>
                <a:gd name="connsiteX12" fmla="*/ 68327 w 2141168"/>
                <a:gd name="connsiteY12" fmla="*/ 1040123 h 1040124"/>
                <a:gd name="connsiteX13" fmla="*/ 68322 w 2141168"/>
                <a:gd name="connsiteY13" fmla="*/ 1040124 h 1040124"/>
                <a:gd name="connsiteX14" fmla="*/ 60457 w 2141168"/>
                <a:gd name="connsiteY14" fmla="*/ 1040124 h 1040124"/>
                <a:gd name="connsiteX15" fmla="*/ 60452 w 2141168"/>
                <a:gd name="connsiteY15" fmla="*/ 1040123 h 1040124"/>
                <a:gd name="connsiteX16" fmla="*/ 59424 w 2141168"/>
                <a:gd name="connsiteY16" fmla="*/ 1040123 h 1040124"/>
                <a:gd name="connsiteX17" fmla="*/ 59338 w 2141168"/>
                <a:gd name="connsiteY17" fmla="*/ 1039898 h 1040124"/>
                <a:gd name="connsiteX18" fmla="*/ 32257 w 2141168"/>
                <a:gd name="connsiteY18" fmla="*/ 1034431 h 1040124"/>
                <a:gd name="connsiteX19" fmla="*/ 6018 w 2141168"/>
                <a:gd name="connsiteY19" fmla="*/ 1016740 h 1040124"/>
                <a:gd name="connsiteX20" fmla="*/ 0 w 2141168"/>
                <a:gd name="connsiteY20" fmla="*/ 1007815 h 1040124"/>
                <a:gd name="connsiteX21" fmla="*/ 37393 w 2141168"/>
                <a:gd name="connsiteY21" fmla="*/ 982978 h 1040124"/>
                <a:gd name="connsiteX22" fmla="*/ 37392 w 2141168"/>
                <a:gd name="connsiteY22" fmla="*/ 982977 h 1040124"/>
                <a:gd name="connsiteX23" fmla="*/ 45240 w 2141168"/>
                <a:gd name="connsiteY23" fmla="*/ 977764 h 1040124"/>
                <a:gd name="connsiteX24" fmla="*/ 45623 w 2141168"/>
                <a:gd name="connsiteY24" fmla="*/ 977523 h 1040124"/>
                <a:gd name="connsiteX25" fmla="*/ 130075 w 2141168"/>
                <a:gd name="connsiteY25" fmla="*/ 923994 h 1040124"/>
                <a:gd name="connsiteX26" fmla="*/ 193540 w 2141168"/>
                <a:gd name="connsiteY26" fmla="*/ 882161 h 1040124"/>
                <a:gd name="connsiteX27" fmla="*/ 279019 w 2141168"/>
                <a:gd name="connsiteY27" fmla="*/ 803903 h 1040124"/>
                <a:gd name="connsiteX28" fmla="*/ 358769 w 2141168"/>
                <a:gd name="connsiteY28" fmla="*/ 59982 h 1040124"/>
                <a:gd name="connsiteX0" fmla="*/ 393330 w 2141168"/>
                <a:gd name="connsiteY0" fmla="*/ 0 h 1043299"/>
                <a:gd name="connsiteX1" fmla="*/ 1433580 w 2141168"/>
                <a:gd name="connsiteY1" fmla="*/ 3175 h 1043299"/>
                <a:gd name="connsiteX2" fmla="*/ 1787779 w 2141168"/>
                <a:gd name="connsiteY2" fmla="*/ 22218 h 1043299"/>
                <a:gd name="connsiteX3" fmla="*/ 1885569 w 2141168"/>
                <a:gd name="connsiteY3" fmla="*/ 804538 h 1043299"/>
                <a:gd name="connsiteX4" fmla="*/ 2009077 w 2141168"/>
                <a:gd name="connsiteY4" fmla="*/ 916060 h 1043299"/>
                <a:gd name="connsiteX5" fmla="*/ 2096203 w 2141168"/>
                <a:gd name="connsiteY5" fmla="*/ 972056 h 1043299"/>
                <a:gd name="connsiteX6" fmla="*/ 2107740 w 2141168"/>
                <a:gd name="connsiteY6" fmla="*/ 979471 h 1043299"/>
                <a:gd name="connsiteX7" fmla="*/ 2141168 w 2141168"/>
                <a:gd name="connsiteY7" fmla="*/ 1002785 h 1043299"/>
                <a:gd name="connsiteX8" fmla="*/ 2130155 w 2141168"/>
                <a:gd name="connsiteY8" fmla="*/ 1019120 h 1043299"/>
                <a:gd name="connsiteX9" fmla="*/ 2071783 w 2141168"/>
                <a:gd name="connsiteY9" fmla="*/ 1043298 h 1043299"/>
                <a:gd name="connsiteX10" fmla="*/ 2069481 w 2141168"/>
                <a:gd name="connsiteY10" fmla="*/ 1042833 h 1043299"/>
                <a:gd name="connsiteX11" fmla="*/ 2069305 w 2141168"/>
                <a:gd name="connsiteY11" fmla="*/ 1043298 h 1043299"/>
                <a:gd name="connsiteX12" fmla="*/ 68327 w 2141168"/>
                <a:gd name="connsiteY12" fmla="*/ 1043298 h 1043299"/>
                <a:gd name="connsiteX13" fmla="*/ 68322 w 2141168"/>
                <a:gd name="connsiteY13" fmla="*/ 1043299 h 1043299"/>
                <a:gd name="connsiteX14" fmla="*/ 60457 w 2141168"/>
                <a:gd name="connsiteY14" fmla="*/ 1043299 h 1043299"/>
                <a:gd name="connsiteX15" fmla="*/ 60452 w 2141168"/>
                <a:gd name="connsiteY15" fmla="*/ 1043298 h 1043299"/>
                <a:gd name="connsiteX16" fmla="*/ 59424 w 2141168"/>
                <a:gd name="connsiteY16" fmla="*/ 1043298 h 1043299"/>
                <a:gd name="connsiteX17" fmla="*/ 59338 w 2141168"/>
                <a:gd name="connsiteY17" fmla="*/ 1043073 h 1043299"/>
                <a:gd name="connsiteX18" fmla="*/ 32257 w 2141168"/>
                <a:gd name="connsiteY18" fmla="*/ 1037606 h 1043299"/>
                <a:gd name="connsiteX19" fmla="*/ 6018 w 2141168"/>
                <a:gd name="connsiteY19" fmla="*/ 1019915 h 1043299"/>
                <a:gd name="connsiteX20" fmla="*/ 0 w 2141168"/>
                <a:gd name="connsiteY20" fmla="*/ 1010990 h 1043299"/>
                <a:gd name="connsiteX21" fmla="*/ 37393 w 2141168"/>
                <a:gd name="connsiteY21" fmla="*/ 986153 h 1043299"/>
                <a:gd name="connsiteX22" fmla="*/ 37392 w 2141168"/>
                <a:gd name="connsiteY22" fmla="*/ 986152 h 1043299"/>
                <a:gd name="connsiteX23" fmla="*/ 45240 w 2141168"/>
                <a:gd name="connsiteY23" fmla="*/ 980939 h 1043299"/>
                <a:gd name="connsiteX24" fmla="*/ 45623 w 2141168"/>
                <a:gd name="connsiteY24" fmla="*/ 980698 h 1043299"/>
                <a:gd name="connsiteX25" fmla="*/ 130075 w 2141168"/>
                <a:gd name="connsiteY25" fmla="*/ 927169 h 1043299"/>
                <a:gd name="connsiteX26" fmla="*/ 193540 w 2141168"/>
                <a:gd name="connsiteY26" fmla="*/ 885336 h 1043299"/>
                <a:gd name="connsiteX27" fmla="*/ 279019 w 2141168"/>
                <a:gd name="connsiteY27" fmla="*/ 807078 h 1043299"/>
                <a:gd name="connsiteX28" fmla="*/ 358769 w 2141168"/>
                <a:gd name="connsiteY28" fmla="*/ 63157 h 1043299"/>
                <a:gd name="connsiteX29" fmla="*/ 393330 w 2141168"/>
                <a:gd name="connsiteY29" fmla="*/ 0 h 1043299"/>
                <a:gd name="connsiteX0" fmla="*/ 393330 w 2141168"/>
                <a:gd name="connsiteY0" fmla="*/ 0 h 1043299"/>
                <a:gd name="connsiteX1" fmla="*/ 1433580 w 2141168"/>
                <a:gd name="connsiteY1" fmla="*/ 3175 h 1043299"/>
                <a:gd name="connsiteX2" fmla="*/ 1787779 w 2141168"/>
                <a:gd name="connsiteY2" fmla="*/ 22218 h 1043299"/>
                <a:gd name="connsiteX3" fmla="*/ 1885569 w 2141168"/>
                <a:gd name="connsiteY3" fmla="*/ 804538 h 1043299"/>
                <a:gd name="connsiteX4" fmla="*/ 2009077 w 2141168"/>
                <a:gd name="connsiteY4" fmla="*/ 916060 h 1043299"/>
                <a:gd name="connsiteX5" fmla="*/ 2096203 w 2141168"/>
                <a:gd name="connsiteY5" fmla="*/ 972056 h 1043299"/>
                <a:gd name="connsiteX6" fmla="*/ 2107740 w 2141168"/>
                <a:gd name="connsiteY6" fmla="*/ 979471 h 1043299"/>
                <a:gd name="connsiteX7" fmla="*/ 2141168 w 2141168"/>
                <a:gd name="connsiteY7" fmla="*/ 1002785 h 1043299"/>
                <a:gd name="connsiteX8" fmla="*/ 2130155 w 2141168"/>
                <a:gd name="connsiteY8" fmla="*/ 1019120 h 1043299"/>
                <a:gd name="connsiteX9" fmla="*/ 2071783 w 2141168"/>
                <a:gd name="connsiteY9" fmla="*/ 1043298 h 1043299"/>
                <a:gd name="connsiteX10" fmla="*/ 2069481 w 2141168"/>
                <a:gd name="connsiteY10" fmla="*/ 1042833 h 1043299"/>
                <a:gd name="connsiteX11" fmla="*/ 2069305 w 2141168"/>
                <a:gd name="connsiteY11" fmla="*/ 1043298 h 1043299"/>
                <a:gd name="connsiteX12" fmla="*/ 68327 w 2141168"/>
                <a:gd name="connsiteY12" fmla="*/ 1043298 h 1043299"/>
                <a:gd name="connsiteX13" fmla="*/ 68322 w 2141168"/>
                <a:gd name="connsiteY13" fmla="*/ 1043299 h 1043299"/>
                <a:gd name="connsiteX14" fmla="*/ 60457 w 2141168"/>
                <a:gd name="connsiteY14" fmla="*/ 1043299 h 1043299"/>
                <a:gd name="connsiteX15" fmla="*/ 60452 w 2141168"/>
                <a:gd name="connsiteY15" fmla="*/ 1043298 h 1043299"/>
                <a:gd name="connsiteX16" fmla="*/ 59424 w 2141168"/>
                <a:gd name="connsiteY16" fmla="*/ 1043298 h 1043299"/>
                <a:gd name="connsiteX17" fmla="*/ 59338 w 2141168"/>
                <a:gd name="connsiteY17" fmla="*/ 1043073 h 1043299"/>
                <a:gd name="connsiteX18" fmla="*/ 32257 w 2141168"/>
                <a:gd name="connsiteY18" fmla="*/ 1037606 h 1043299"/>
                <a:gd name="connsiteX19" fmla="*/ 6018 w 2141168"/>
                <a:gd name="connsiteY19" fmla="*/ 1019915 h 1043299"/>
                <a:gd name="connsiteX20" fmla="*/ 0 w 2141168"/>
                <a:gd name="connsiteY20" fmla="*/ 1010990 h 1043299"/>
                <a:gd name="connsiteX21" fmla="*/ 37393 w 2141168"/>
                <a:gd name="connsiteY21" fmla="*/ 986153 h 1043299"/>
                <a:gd name="connsiteX22" fmla="*/ 37392 w 2141168"/>
                <a:gd name="connsiteY22" fmla="*/ 986152 h 1043299"/>
                <a:gd name="connsiteX23" fmla="*/ 45240 w 2141168"/>
                <a:gd name="connsiteY23" fmla="*/ 980939 h 1043299"/>
                <a:gd name="connsiteX24" fmla="*/ 45623 w 2141168"/>
                <a:gd name="connsiteY24" fmla="*/ 980698 h 1043299"/>
                <a:gd name="connsiteX25" fmla="*/ 130075 w 2141168"/>
                <a:gd name="connsiteY25" fmla="*/ 927169 h 1043299"/>
                <a:gd name="connsiteX26" fmla="*/ 193540 w 2141168"/>
                <a:gd name="connsiteY26" fmla="*/ 885336 h 1043299"/>
                <a:gd name="connsiteX27" fmla="*/ 279019 w 2141168"/>
                <a:gd name="connsiteY27" fmla="*/ 807078 h 1043299"/>
                <a:gd name="connsiteX28" fmla="*/ 384169 w 2141168"/>
                <a:gd name="connsiteY28" fmla="*/ 34582 h 1043299"/>
                <a:gd name="connsiteX29" fmla="*/ 393330 w 2141168"/>
                <a:gd name="connsiteY29" fmla="*/ 0 h 1043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1168" h="1043299">
                  <a:moveTo>
                    <a:pt x="393330" y="0"/>
                  </a:moveTo>
                  <a:lnTo>
                    <a:pt x="1433580" y="3175"/>
                  </a:lnTo>
                  <a:lnTo>
                    <a:pt x="1787779" y="22218"/>
                  </a:lnTo>
                  <a:cubicBezTo>
                    <a:pt x="1818259" y="278758"/>
                    <a:pt x="1867789" y="741673"/>
                    <a:pt x="1885569" y="804538"/>
                  </a:cubicBezTo>
                  <a:cubicBezTo>
                    <a:pt x="1894459" y="835971"/>
                    <a:pt x="1946212" y="874706"/>
                    <a:pt x="2009077" y="916060"/>
                  </a:cubicBezTo>
                  <a:lnTo>
                    <a:pt x="2096203" y="972056"/>
                  </a:lnTo>
                  <a:lnTo>
                    <a:pt x="2107740" y="979471"/>
                  </a:lnTo>
                  <a:lnTo>
                    <a:pt x="2141168" y="1002785"/>
                  </a:lnTo>
                  <a:lnTo>
                    <a:pt x="2130155" y="1019120"/>
                  </a:lnTo>
                  <a:cubicBezTo>
                    <a:pt x="2115216" y="1034059"/>
                    <a:pt x="2094579" y="1043298"/>
                    <a:pt x="2071783" y="1043298"/>
                  </a:cubicBezTo>
                  <a:lnTo>
                    <a:pt x="2069481" y="1042833"/>
                  </a:lnTo>
                  <a:cubicBezTo>
                    <a:pt x="2069422" y="1042988"/>
                    <a:pt x="2069364" y="1043143"/>
                    <a:pt x="2069305" y="1043298"/>
                  </a:cubicBezTo>
                  <a:lnTo>
                    <a:pt x="68327" y="1043298"/>
                  </a:lnTo>
                  <a:cubicBezTo>
                    <a:pt x="68325" y="1043298"/>
                    <a:pt x="68324" y="1043299"/>
                    <a:pt x="68322" y="1043299"/>
                  </a:cubicBezTo>
                  <a:lnTo>
                    <a:pt x="60457" y="1043299"/>
                  </a:lnTo>
                  <a:cubicBezTo>
                    <a:pt x="60455" y="1043299"/>
                    <a:pt x="60454" y="1043298"/>
                    <a:pt x="60452" y="1043298"/>
                  </a:cubicBezTo>
                  <a:lnTo>
                    <a:pt x="59424" y="1043298"/>
                  </a:lnTo>
                  <a:cubicBezTo>
                    <a:pt x="59395" y="1043223"/>
                    <a:pt x="59367" y="1043148"/>
                    <a:pt x="59338" y="1043073"/>
                  </a:cubicBezTo>
                  <a:lnTo>
                    <a:pt x="32257" y="1037606"/>
                  </a:lnTo>
                  <a:cubicBezTo>
                    <a:pt x="22381" y="1033429"/>
                    <a:pt x="13487" y="1027384"/>
                    <a:pt x="6018" y="1019915"/>
                  </a:cubicBezTo>
                  <a:lnTo>
                    <a:pt x="0" y="1010990"/>
                  </a:lnTo>
                  <a:lnTo>
                    <a:pt x="37393" y="986153"/>
                  </a:lnTo>
                  <a:lnTo>
                    <a:pt x="37392" y="986152"/>
                  </a:lnTo>
                  <a:lnTo>
                    <a:pt x="45240" y="980939"/>
                  </a:lnTo>
                  <a:lnTo>
                    <a:pt x="45623" y="980698"/>
                  </a:lnTo>
                  <a:lnTo>
                    <a:pt x="130075" y="927169"/>
                  </a:lnTo>
                  <a:lnTo>
                    <a:pt x="193540" y="885336"/>
                  </a:lnTo>
                  <a:cubicBezTo>
                    <a:pt x="236991" y="855120"/>
                    <a:pt x="269971" y="827795"/>
                    <a:pt x="279019" y="807078"/>
                  </a:cubicBezTo>
                  <a:cubicBezTo>
                    <a:pt x="300133" y="758739"/>
                    <a:pt x="356370" y="326919"/>
                    <a:pt x="384169" y="34582"/>
                  </a:cubicBezTo>
                  <a:cubicBezTo>
                    <a:pt x="386164" y="14588"/>
                    <a:pt x="391335" y="19994"/>
                    <a:pt x="393330" y="0"/>
                  </a:cubicBezTo>
                  <a:close/>
                </a:path>
              </a:pathLst>
            </a:custGeom>
            <a:gradFill flip="none" rotWithShape="1">
              <a:gsLst>
                <a:gs pos="0">
                  <a:srgbClr val="797B7A"/>
                </a:gs>
                <a:gs pos="100000">
                  <a:srgbClr val="C0C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30">
              <a:extLst>
                <a:ext uri="{FF2B5EF4-FFF2-40B4-BE49-F238E27FC236}">
                  <a16:creationId xmlns:a16="http://schemas.microsoft.com/office/drawing/2014/main" id="{D97C71C1-D3D8-660D-8E15-AD6460F0B10A}"/>
                </a:ext>
              </a:extLst>
            </p:cNvPr>
            <p:cNvSpPr/>
            <p:nvPr/>
          </p:nvSpPr>
          <p:spPr>
            <a:xfrm>
              <a:off x="1035580" y="1456230"/>
              <a:ext cx="5287606" cy="3634237"/>
            </a:xfrm>
            <a:custGeom>
              <a:avLst/>
              <a:gdLst>
                <a:gd name="connsiteX0" fmla="*/ 271471 w 7181843"/>
                <a:gd name="connsiteY0" fmla="*/ 283200 h 4936169"/>
                <a:gd name="connsiteX1" fmla="*/ 271471 w 7181843"/>
                <a:gd name="connsiteY1" fmla="*/ 4021759 h 4936169"/>
                <a:gd name="connsiteX2" fmla="*/ 6900852 w 7181843"/>
                <a:gd name="connsiteY2" fmla="*/ 4021759 h 4936169"/>
                <a:gd name="connsiteX3" fmla="*/ 6900852 w 7181843"/>
                <a:gd name="connsiteY3" fmla="*/ 283200 h 4936169"/>
                <a:gd name="connsiteX4" fmla="*/ 194041 w 7181843"/>
                <a:gd name="connsiteY4" fmla="*/ 0 h 4936169"/>
                <a:gd name="connsiteX5" fmla="*/ 6987802 w 7181843"/>
                <a:gd name="connsiteY5" fmla="*/ 0 h 4936169"/>
                <a:gd name="connsiteX6" fmla="*/ 7181843 w 7181843"/>
                <a:gd name="connsiteY6" fmla="*/ 194041 h 4936169"/>
                <a:gd name="connsiteX7" fmla="*/ 7181843 w 7181843"/>
                <a:gd name="connsiteY7" fmla="*/ 4742128 h 4936169"/>
                <a:gd name="connsiteX8" fmla="*/ 6987802 w 7181843"/>
                <a:gd name="connsiteY8" fmla="*/ 4936169 h 4936169"/>
                <a:gd name="connsiteX9" fmla="*/ 194041 w 7181843"/>
                <a:gd name="connsiteY9" fmla="*/ 4936169 h 4936169"/>
                <a:gd name="connsiteX10" fmla="*/ 0 w 7181843"/>
                <a:gd name="connsiteY10" fmla="*/ 4742128 h 4936169"/>
                <a:gd name="connsiteX11" fmla="*/ 0 w 7181843"/>
                <a:gd name="connsiteY11" fmla="*/ 194041 h 4936169"/>
                <a:gd name="connsiteX12" fmla="*/ 194041 w 7181843"/>
                <a:gd name="connsiteY12" fmla="*/ 0 h 493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81843" h="4936169">
                  <a:moveTo>
                    <a:pt x="271471" y="283200"/>
                  </a:moveTo>
                  <a:lnTo>
                    <a:pt x="271471" y="4021759"/>
                  </a:lnTo>
                  <a:lnTo>
                    <a:pt x="6900852" y="4021759"/>
                  </a:lnTo>
                  <a:lnTo>
                    <a:pt x="6900852" y="283200"/>
                  </a:lnTo>
                  <a:close/>
                  <a:moveTo>
                    <a:pt x="194041" y="0"/>
                  </a:moveTo>
                  <a:lnTo>
                    <a:pt x="6987802" y="0"/>
                  </a:lnTo>
                  <a:cubicBezTo>
                    <a:pt x="7094968" y="0"/>
                    <a:pt x="7181843" y="86875"/>
                    <a:pt x="7181843" y="194041"/>
                  </a:cubicBezTo>
                  <a:lnTo>
                    <a:pt x="7181843" y="4742128"/>
                  </a:lnTo>
                  <a:cubicBezTo>
                    <a:pt x="7181843" y="4849294"/>
                    <a:pt x="7094968" y="4936169"/>
                    <a:pt x="6987802" y="4936169"/>
                  </a:cubicBezTo>
                  <a:lnTo>
                    <a:pt x="194041" y="4936169"/>
                  </a:lnTo>
                  <a:cubicBezTo>
                    <a:pt x="86875" y="4936169"/>
                    <a:pt x="0" y="4849294"/>
                    <a:pt x="0" y="4742128"/>
                  </a:cubicBezTo>
                  <a:lnTo>
                    <a:pt x="0" y="194041"/>
                  </a:lnTo>
                  <a:cubicBezTo>
                    <a:pt x="0" y="86875"/>
                    <a:pt x="86875" y="0"/>
                    <a:pt x="194041"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Top Corners Rounded 31">
              <a:extLst>
                <a:ext uri="{FF2B5EF4-FFF2-40B4-BE49-F238E27FC236}">
                  <a16:creationId xmlns:a16="http://schemas.microsoft.com/office/drawing/2014/main" id="{CDCE5616-D5F1-B7B8-8B62-6540B2E09BD9}"/>
                </a:ext>
              </a:extLst>
            </p:cNvPr>
            <p:cNvSpPr/>
            <p:nvPr/>
          </p:nvSpPr>
          <p:spPr>
            <a:xfrm>
              <a:off x="1017291" y="4610092"/>
              <a:ext cx="5324277" cy="480375"/>
            </a:xfrm>
            <a:prstGeom prst="round2SameRect">
              <a:avLst>
                <a:gd name="adj1" fmla="val 0"/>
                <a:gd name="adj2" fmla="val 26277"/>
              </a:avLst>
            </a:prstGeom>
            <a:gradFill flip="none" rotWithShape="1">
              <a:gsLst>
                <a:gs pos="0">
                  <a:srgbClr val="BABABA"/>
                </a:gs>
                <a:gs pos="54000">
                  <a:srgbClr val="D3D3D3"/>
                </a:gs>
                <a:gs pos="100000">
                  <a:srgbClr val="BABAB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Top Corners Rounded 32">
              <a:extLst>
                <a:ext uri="{FF2B5EF4-FFF2-40B4-BE49-F238E27FC236}">
                  <a16:creationId xmlns:a16="http://schemas.microsoft.com/office/drawing/2014/main" id="{A5D61E7A-1A27-5CD2-2C99-D6F54A6B02B8}"/>
                </a:ext>
              </a:extLst>
            </p:cNvPr>
            <p:cNvSpPr/>
            <p:nvPr/>
          </p:nvSpPr>
          <p:spPr>
            <a:xfrm>
              <a:off x="2802789" y="5669848"/>
              <a:ext cx="1753187" cy="179619"/>
            </a:xfrm>
            <a:prstGeom prst="round2SameRect">
              <a:avLst>
                <a:gd name="adj1" fmla="val 50000"/>
                <a:gd name="adj2" fmla="val 0"/>
              </a:avLst>
            </a:prstGeom>
            <a:gradFill>
              <a:gsLst>
                <a:gs pos="0">
                  <a:srgbClr val="C5C5C5"/>
                </a:gs>
                <a:gs pos="54000">
                  <a:schemeClr val="bg1">
                    <a:lumMod val="85000"/>
                  </a:schemeClr>
                </a:gs>
                <a:gs pos="100000">
                  <a:srgbClr val="C5C5C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45">
              <a:extLst>
                <a:ext uri="{FF2B5EF4-FFF2-40B4-BE49-F238E27FC236}">
                  <a16:creationId xmlns:a16="http://schemas.microsoft.com/office/drawing/2014/main" id="{8A475F29-B5DB-0827-D886-85B23083BB9D}"/>
                </a:ext>
              </a:extLst>
            </p:cNvPr>
            <p:cNvGrpSpPr/>
            <p:nvPr/>
          </p:nvGrpSpPr>
          <p:grpSpPr>
            <a:xfrm>
              <a:off x="3450825" y="1530098"/>
              <a:ext cx="457113" cy="49091"/>
              <a:chOff x="5752228" y="560210"/>
              <a:chExt cx="620869" cy="66677"/>
            </a:xfrm>
          </p:grpSpPr>
          <p:sp>
            <p:nvSpPr>
              <p:cNvPr id="21" name="Oval 20">
                <a:extLst>
                  <a:ext uri="{FF2B5EF4-FFF2-40B4-BE49-F238E27FC236}">
                    <a16:creationId xmlns:a16="http://schemas.microsoft.com/office/drawing/2014/main" id="{86615CC9-4443-13CA-40F9-10FC308EE567}"/>
                  </a:ext>
                </a:extLst>
              </p:cNvPr>
              <p:cNvSpPr/>
              <p:nvPr/>
            </p:nvSpPr>
            <p:spPr>
              <a:xfrm>
                <a:off x="6306422" y="560212"/>
                <a:ext cx="66675" cy="666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9F5E959-A4F4-DBE3-972B-07B0A153A6EB}"/>
                  </a:ext>
                </a:extLst>
              </p:cNvPr>
              <p:cNvSpPr/>
              <p:nvPr/>
            </p:nvSpPr>
            <p:spPr>
              <a:xfrm>
                <a:off x="5874663" y="560212"/>
                <a:ext cx="66675" cy="666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B0CDDA5-6790-E42B-FDAA-DBF7E7C7DCCF}"/>
                  </a:ext>
                </a:extLst>
              </p:cNvPr>
              <p:cNvSpPr/>
              <p:nvPr/>
            </p:nvSpPr>
            <p:spPr>
              <a:xfrm>
                <a:off x="5752228" y="560211"/>
                <a:ext cx="66675" cy="666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57ED905-E4A0-362F-B57D-0329494BD868}"/>
                  </a:ext>
                </a:extLst>
              </p:cNvPr>
              <p:cNvSpPr/>
              <p:nvPr/>
            </p:nvSpPr>
            <p:spPr>
              <a:xfrm>
                <a:off x="6029325" y="560210"/>
                <a:ext cx="66675" cy="66675"/>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0C2434D-7B95-AA97-A497-1D1DC70AB05D}"/>
                  </a:ext>
                </a:extLst>
              </p:cNvPr>
              <p:cNvSpPr/>
              <p:nvPr/>
            </p:nvSpPr>
            <p:spPr>
              <a:xfrm flipH="1" flipV="1">
                <a:off x="6185948" y="57983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E067742-605B-1F58-049B-267735D6091B}"/>
                  </a:ext>
                </a:extLst>
              </p:cNvPr>
              <p:cNvSpPr/>
              <p:nvPr/>
            </p:nvSpPr>
            <p:spPr>
              <a:xfrm flipH="1" flipV="1">
                <a:off x="6048946" y="579169"/>
                <a:ext cx="27432" cy="27432"/>
              </a:xfrm>
              <a:prstGeom prst="ellipse">
                <a:avLst/>
              </a:prstGeom>
              <a:solidFill>
                <a:srgbClr val="1D2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 name="TextBox 19">
            <a:extLst>
              <a:ext uri="{FF2B5EF4-FFF2-40B4-BE49-F238E27FC236}">
                <a16:creationId xmlns:a16="http://schemas.microsoft.com/office/drawing/2014/main" id="{9DA346BA-CA8F-3F60-783E-B66A477C47AC}"/>
              </a:ext>
            </a:extLst>
          </p:cNvPr>
          <p:cNvSpPr txBox="1"/>
          <p:nvPr/>
        </p:nvSpPr>
        <p:spPr>
          <a:xfrm>
            <a:off x="6700568" y="1196984"/>
            <a:ext cx="1818126" cy="276999"/>
          </a:xfrm>
          <a:prstGeom prst="rect">
            <a:avLst/>
          </a:prstGeom>
          <a:noFill/>
        </p:spPr>
        <p:txBody>
          <a:bodyPr wrap="none" rtlCol="0">
            <a:spAutoFit/>
          </a:bodyPr>
          <a:lstStyle/>
          <a:p>
            <a:r>
              <a:rPr lang="id-ID" sz="1200" spc="150">
                <a:solidFill>
                  <a:srgbClr val="BC8F36"/>
                </a:solidFill>
                <a:latin typeface="Montserrat SemiBold" panose="00000700000000000000" pitchFamily="2" charset="0"/>
                <a:cs typeface="Poppins Medium" panose="00000600000000000000" pitchFamily="2" charset="0"/>
              </a:rPr>
              <a:t>DEVICE MOCKUP</a:t>
            </a:r>
            <a:endParaRPr lang="en-US" sz="1200" spc="150" dirty="0">
              <a:solidFill>
                <a:srgbClr val="BC8F36"/>
              </a:solidFill>
              <a:latin typeface="Montserrat SemiBold" panose="00000700000000000000" pitchFamily="2" charset="0"/>
              <a:cs typeface="Poppins Medium" panose="00000600000000000000" pitchFamily="2" charset="0"/>
            </a:endParaRPr>
          </a:p>
        </p:txBody>
      </p:sp>
      <p:sp>
        <p:nvSpPr>
          <p:cNvPr id="28" name="Tampungan Gambar 27">
            <a:extLst>
              <a:ext uri="{FF2B5EF4-FFF2-40B4-BE49-F238E27FC236}">
                <a16:creationId xmlns:a16="http://schemas.microsoft.com/office/drawing/2014/main" id="{DFC2914A-3BC6-E384-2BCF-885274A633E6}"/>
              </a:ext>
            </a:extLst>
          </p:cNvPr>
          <p:cNvSpPr>
            <a:spLocks noGrp="1"/>
          </p:cNvSpPr>
          <p:nvPr>
            <p:ph type="pic" sz="quarter" idx="16"/>
          </p:nvPr>
        </p:nvSpPr>
        <p:spPr/>
      </p:sp>
    </p:spTree>
    <p:extLst>
      <p:ext uri="{BB962C8B-B14F-4D97-AF65-F5344CB8AC3E}">
        <p14:creationId xmlns:p14="http://schemas.microsoft.com/office/powerpoint/2010/main" val="51118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4082D4B-3F55-E057-AF48-C3155EE2B878}"/>
              </a:ext>
            </a:extLst>
          </p:cNvPr>
          <p:cNvGrpSpPr/>
          <p:nvPr/>
        </p:nvGrpSpPr>
        <p:grpSpPr>
          <a:xfrm>
            <a:off x="3587838" y="2831359"/>
            <a:ext cx="5043702" cy="2924245"/>
            <a:chOff x="2754702" y="2072710"/>
            <a:chExt cx="6718944" cy="3895519"/>
          </a:xfrm>
        </p:grpSpPr>
        <p:sp>
          <p:nvSpPr>
            <p:cNvPr id="16" name="Freeform: Shape 13">
              <a:extLst>
                <a:ext uri="{FF2B5EF4-FFF2-40B4-BE49-F238E27FC236}">
                  <a16:creationId xmlns:a16="http://schemas.microsoft.com/office/drawing/2014/main" id="{1B89E31F-721B-4D0B-A703-BCC7C91CA61F}"/>
                </a:ext>
              </a:extLst>
            </p:cNvPr>
            <p:cNvSpPr/>
            <p:nvPr/>
          </p:nvSpPr>
          <p:spPr>
            <a:xfrm>
              <a:off x="3375817" y="2072710"/>
              <a:ext cx="5475572" cy="3738370"/>
            </a:xfrm>
            <a:custGeom>
              <a:avLst/>
              <a:gdLst>
                <a:gd name="connsiteX0" fmla="*/ 127489 w 5475572"/>
                <a:gd name="connsiteY0" fmla="*/ 181742 h 3738370"/>
                <a:gd name="connsiteX1" fmla="*/ 127489 w 5475572"/>
                <a:gd name="connsiteY1" fmla="*/ 3506692 h 3738370"/>
                <a:gd name="connsiteX2" fmla="*/ 5358608 w 5475572"/>
                <a:gd name="connsiteY2" fmla="*/ 3506692 h 3738370"/>
                <a:gd name="connsiteX3" fmla="*/ 5358608 w 5475572"/>
                <a:gd name="connsiteY3" fmla="*/ 181742 h 3738370"/>
                <a:gd name="connsiteX4" fmla="*/ 178993 w 5475572"/>
                <a:gd name="connsiteY4" fmla="*/ 0 h 3738370"/>
                <a:gd name="connsiteX5" fmla="*/ 5296579 w 5475572"/>
                <a:gd name="connsiteY5" fmla="*/ 0 h 3738370"/>
                <a:gd name="connsiteX6" fmla="*/ 5475572 w 5475572"/>
                <a:gd name="connsiteY6" fmla="*/ 178993 h 3738370"/>
                <a:gd name="connsiteX7" fmla="*/ 5475572 w 5475572"/>
                <a:gd name="connsiteY7" fmla="*/ 3738370 h 3738370"/>
                <a:gd name="connsiteX8" fmla="*/ 0 w 5475572"/>
                <a:gd name="connsiteY8" fmla="*/ 3738370 h 3738370"/>
                <a:gd name="connsiteX9" fmla="*/ 0 w 5475572"/>
                <a:gd name="connsiteY9" fmla="*/ 178993 h 3738370"/>
                <a:gd name="connsiteX10" fmla="*/ 178993 w 5475572"/>
                <a:gd name="connsiteY10" fmla="*/ 0 h 373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5572" h="3738370">
                  <a:moveTo>
                    <a:pt x="127489" y="181742"/>
                  </a:moveTo>
                  <a:lnTo>
                    <a:pt x="127489" y="3506692"/>
                  </a:lnTo>
                  <a:lnTo>
                    <a:pt x="5358608" y="3506692"/>
                  </a:lnTo>
                  <a:lnTo>
                    <a:pt x="5358608" y="181742"/>
                  </a:lnTo>
                  <a:close/>
                  <a:moveTo>
                    <a:pt x="178993" y="0"/>
                  </a:moveTo>
                  <a:lnTo>
                    <a:pt x="5296579" y="0"/>
                  </a:lnTo>
                  <a:cubicBezTo>
                    <a:pt x="5395434" y="0"/>
                    <a:pt x="5475572" y="80138"/>
                    <a:pt x="5475572" y="178993"/>
                  </a:cubicBezTo>
                  <a:lnTo>
                    <a:pt x="5475572" y="3738370"/>
                  </a:lnTo>
                  <a:lnTo>
                    <a:pt x="0" y="3738370"/>
                  </a:lnTo>
                  <a:lnTo>
                    <a:pt x="0" y="178993"/>
                  </a:lnTo>
                  <a:cubicBezTo>
                    <a:pt x="0" y="80138"/>
                    <a:pt x="80138" y="0"/>
                    <a:pt x="178993" y="0"/>
                  </a:cubicBezTo>
                  <a:close/>
                </a:path>
              </a:pathLst>
            </a:custGeom>
            <a:gradFill>
              <a:gsLst>
                <a:gs pos="0">
                  <a:srgbClr val="BABABA"/>
                </a:gs>
                <a:gs pos="54000">
                  <a:srgbClr val="D3D3D3"/>
                </a:gs>
                <a:gs pos="100000">
                  <a:srgbClr val="BABABA"/>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2">
              <a:extLst>
                <a:ext uri="{FF2B5EF4-FFF2-40B4-BE49-F238E27FC236}">
                  <a16:creationId xmlns:a16="http://schemas.microsoft.com/office/drawing/2014/main" id="{749C8291-A283-E32F-359C-C98FA6D44979}"/>
                </a:ext>
              </a:extLst>
            </p:cNvPr>
            <p:cNvGrpSpPr/>
            <p:nvPr/>
          </p:nvGrpSpPr>
          <p:grpSpPr>
            <a:xfrm>
              <a:off x="3404391" y="2100173"/>
              <a:ext cx="5419566" cy="3654696"/>
              <a:chOff x="7269480" y="777829"/>
              <a:chExt cx="4262120" cy="2874170"/>
            </a:xfrm>
          </p:grpSpPr>
          <p:sp>
            <p:nvSpPr>
              <p:cNvPr id="23" name="Freeform: Shape 8">
                <a:extLst>
                  <a:ext uri="{FF2B5EF4-FFF2-40B4-BE49-F238E27FC236}">
                    <a16:creationId xmlns:a16="http://schemas.microsoft.com/office/drawing/2014/main" id="{D8AEEAA7-D50A-6F9B-B3E1-E65EA0397799}"/>
                  </a:ext>
                </a:extLst>
              </p:cNvPr>
              <p:cNvSpPr/>
              <p:nvPr/>
            </p:nvSpPr>
            <p:spPr>
              <a:xfrm>
                <a:off x="7269480" y="777829"/>
                <a:ext cx="4262120" cy="2874169"/>
              </a:xfrm>
              <a:custGeom>
                <a:avLst/>
                <a:gdLst>
                  <a:gd name="connsiteX0" fmla="*/ 144545 w 4262120"/>
                  <a:gd name="connsiteY0" fmla="*/ 0 h 2874169"/>
                  <a:gd name="connsiteX1" fmla="*/ 4117575 w 4262120"/>
                  <a:gd name="connsiteY1" fmla="*/ 0 h 2874169"/>
                  <a:gd name="connsiteX2" fmla="*/ 4262120 w 4262120"/>
                  <a:gd name="connsiteY2" fmla="*/ 144545 h 2874169"/>
                  <a:gd name="connsiteX3" fmla="*/ 4262120 w 4262120"/>
                  <a:gd name="connsiteY3" fmla="*/ 2869324 h 2874169"/>
                  <a:gd name="connsiteX4" fmla="*/ 4261142 w 4262120"/>
                  <a:gd name="connsiteY4" fmla="*/ 2874169 h 2874169"/>
                  <a:gd name="connsiteX5" fmla="*/ 978 w 4262120"/>
                  <a:gd name="connsiteY5" fmla="*/ 2874169 h 2874169"/>
                  <a:gd name="connsiteX6" fmla="*/ 0 w 4262120"/>
                  <a:gd name="connsiteY6" fmla="*/ 2869324 h 2874169"/>
                  <a:gd name="connsiteX7" fmla="*/ 0 w 4262120"/>
                  <a:gd name="connsiteY7" fmla="*/ 144545 h 2874169"/>
                  <a:gd name="connsiteX8" fmla="*/ 144545 w 4262120"/>
                  <a:gd name="connsiteY8" fmla="*/ 0 h 2874169"/>
                  <a:gd name="connsiteX9" fmla="*/ 107633 w 4262120"/>
                  <a:gd name="connsiteY9" fmla="*/ 197644 h 2874169"/>
                  <a:gd name="connsiteX10" fmla="*/ 107633 w 4262120"/>
                  <a:gd name="connsiteY10" fmla="*/ 2717007 h 2874169"/>
                  <a:gd name="connsiteX11" fmla="*/ 4135120 w 4262120"/>
                  <a:gd name="connsiteY11" fmla="*/ 2717007 h 2874169"/>
                  <a:gd name="connsiteX12" fmla="*/ 4135120 w 4262120"/>
                  <a:gd name="connsiteY12" fmla="*/ 197644 h 2874169"/>
                  <a:gd name="connsiteX13" fmla="*/ 107633 w 4262120"/>
                  <a:gd name="connsiteY13" fmla="*/ 197644 h 287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120" h="2874169">
                    <a:moveTo>
                      <a:pt x="144545" y="0"/>
                    </a:moveTo>
                    <a:lnTo>
                      <a:pt x="4117575" y="0"/>
                    </a:lnTo>
                    <a:cubicBezTo>
                      <a:pt x="4197405" y="0"/>
                      <a:pt x="4262120" y="64715"/>
                      <a:pt x="4262120" y="144545"/>
                    </a:cubicBezTo>
                    <a:lnTo>
                      <a:pt x="4262120" y="2869324"/>
                    </a:lnTo>
                    <a:lnTo>
                      <a:pt x="4261142" y="2874169"/>
                    </a:lnTo>
                    <a:lnTo>
                      <a:pt x="978" y="2874169"/>
                    </a:lnTo>
                    <a:lnTo>
                      <a:pt x="0" y="2869324"/>
                    </a:lnTo>
                    <a:lnTo>
                      <a:pt x="0" y="144545"/>
                    </a:lnTo>
                    <a:cubicBezTo>
                      <a:pt x="0" y="64715"/>
                      <a:pt x="64715" y="0"/>
                      <a:pt x="144545" y="0"/>
                    </a:cubicBezTo>
                    <a:close/>
                    <a:moveTo>
                      <a:pt x="107633" y="197644"/>
                    </a:moveTo>
                    <a:lnTo>
                      <a:pt x="107633" y="2717007"/>
                    </a:lnTo>
                    <a:lnTo>
                      <a:pt x="4135120" y="2717007"/>
                    </a:lnTo>
                    <a:lnTo>
                      <a:pt x="4135120" y="197644"/>
                    </a:lnTo>
                    <a:lnTo>
                      <a:pt x="107633" y="197644"/>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4" name="Rectangle 9">
                <a:extLst>
                  <a:ext uri="{FF2B5EF4-FFF2-40B4-BE49-F238E27FC236}">
                    <a16:creationId xmlns:a16="http://schemas.microsoft.com/office/drawing/2014/main" id="{C6A4B904-F51F-4C67-0BB5-7A343CB710C8}"/>
                  </a:ext>
                </a:extLst>
              </p:cNvPr>
              <p:cNvSpPr/>
              <p:nvPr/>
            </p:nvSpPr>
            <p:spPr>
              <a:xfrm>
                <a:off x="7269480" y="3575799"/>
                <a:ext cx="4262120" cy="76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 name="Group 3">
              <a:extLst>
                <a:ext uri="{FF2B5EF4-FFF2-40B4-BE49-F238E27FC236}">
                  <a16:creationId xmlns:a16="http://schemas.microsoft.com/office/drawing/2014/main" id="{DF1FEB20-3332-C522-592D-A1F24FE356C3}"/>
                </a:ext>
              </a:extLst>
            </p:cNvPr>
            <p:cNvGrpSpPr/>
            <p:nvPr/>
          </p:nvGrpSpPr>
          <p:grpSpPr>
            <a:xfrm>
              <a:off x="2754702" y="5755476"/>
              <a:ext cx="6718944" cy="212753"/>
              <a:chOff x="6758544" y="3652476"/>
              <a:chExt cx="5283992" cy="167316"/>
            </a:xfrm>
          </p:grpSpPr>
          <p:sp>
            <p:nvSpPr>
              <p:cNvPr id="20" name="Freeform: Shape 5">
                <a:extLst>
                  <a:ext uri="{FF2B5EF4-FFF2-40B4-BE49-F238E27FC236}">
                    <a16:creationId xmlns:a16="http://schemas.microsoft.com/office/drawing/2014/main" id="{53458EF9-DE58-58FE-670E-38B0CF0EA734}"/>
                  </a:ext>
                </a:extLst>
              </p:cNvPr>
              <p:cNvSpPr/>
              <p:nvPr/>
            </p:nvSpPr>
            <p:spPr>
              <a:xfrm>
                <a:off x="6758544" y="3652476"/>
                <a:ext cx="5283992" cy="105523"/>
              </a:xfrm>
              <a:custGeom>
                <a:avLst/>
                <a:gdLst>
                  <a:gd name="connsiteX0" fmla="*/ 5283873 w 5283992"/>
                  <a:gd name="connsiteY0" fmla="*/ 88224 h 105523"/>
                  <a:gd name="connsiteX1" fmla="*/ 5278842 w 5283992"/>
                  <a:gd name="connsiteY1" fmla="*/ 100372 h 105523"/>
                  <a:gd name="connsiteX2" fmla="*/ 5266405 w 5283992"/>
                  <a:gd name="connsiteY2" fmla="*/ 105523 h 105523"/>
                  <a:gd name="connsiteX3" fmla="*/ 5262906 w 5283992"/>
                  <a:gd name="connsiteY3" fmla="*/ 105523 h 105523"/>
                  <a:gd name="connsiteX4" fmla="*/ 17588 w 5283992"/>
                  <a:gd name="connsiteY4" fmla="*/ 0 h 105523"/>
                  <a:gd name="connsiteX5" fmla="*/ 5266404 w 5283992"/>
                  <a:gd name="connsiteY5" fmla="*/ 0 h 105523"/>
                  <a:gd name="connsiteX6" fmla="*/ 5283992 w 5283992"/>
                  <a:gd name="connsiteY6" fmla="*/ 17588 h 105523"/>
                  <a:gd name="connsiteX7" fmla="*/ 5283992 w 5283992"/>
                  <a:gd name="connsiteY7" fmla="*/ 87935 h 105523"/>
                  <a:gd name="connsiteX8" fmla="*/ 5283872 w 5283992"/>
                  <a:gd name="connsiteY8" fmla="*/ 88224 h 105523"/>
                  <a:gd name="connsiteX9" fmla="*/ 5262905 w 5283992"/>
                  <a:gd name="connsiteY9" fmla="*/ 105523 h 105523"/>
                  <a:gd name="connsiteX10" fmla="*/ 21086 w 5283992"/>
                  <a:gd name="connsiteY10" fmla="*/ 105523 h 105523"/>
                  <a:gd name="connsiteX11" fmla="*/ 17588 w 5283992"/>
                  <a:gd name="connsiteY11" fmla="*/ 105523 h 105523"/>
                  <a:gd name="connsiteX12" fmla="*/ 5151 w 5283992"/>
                  <a:gd name="connsiteY12" fmla="*/ 100372 h 105523"/>
                  <a:gd name="connsiteX13" fmla="*/ 121 w 5283992"/>
                  <a:gd name="connsiteY13" fmla="*/ 88226 h 105523"/>
                  <a:gd name="connsiteX14" fmla="*/ 0 w 5283992"/>
                  <a:gd name="connsiteY14" fmla="*/ 87935 h 105523"/>
                  <a:gd name="connsiteX15" fmla="*/ 0 w 5283992"/>
                  <a:gd name="connsiteY15" fmla="*/ 17588 h 105523"/>
                  <a:gd name="connsiteX16" fmla="*/ 17588 w 5283992"/>
                  <a:gd name="connsiteY16" fmla="*/ 0 h 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83992" h="105523">
                    <a:moveTo>
                      <a:pt x="5283873" y="88224"/>
                    </a:moveTo>
                    <a:lnTo>
                      <a:pt x="5278842" y="100372"/>
                    </a:lnTo>
                    <a:cubicBezTo>
                      <a:pt x="5275659" y="103555"/>
                      <a:pt x="5271262" y="105523"/>
                      <a:pt x="5266405" y="105523"/>
                    </a:cubicBezTo>
                    <a:lnTo>
                      <a:pt x="5262906" y="105523"/>
                    </a:lnTo>
                    <a:close/>
                    <a:moveTo>
                      <a:pt x="17588" y="0"/>
                    </a:moveTo>
                    <a:lnTo>
                      <a:pt x="5266404" y="0"/>
                    </a:lnTo>
                    <a:cubicBezTo>
                      <a:pt x="5276118" y="0"/>
                      <a:pt x="5283992" y="7874"/>
                      <a:pt x="5283992" y="17588"/>
                    </a:cubicBezTo>
                    <a:lnTo>
                      <a:pt x="5283992" y="87935"/>
                    </a:lnTo>
                    <a:lnTo>
                      <a:pt x="5283872" y="88224"/>
                    </a:lnTo>
                    <a:lnTo>
                      <a:pt x="5262905" y="105523"/>
                    </a:lnTo>
                    <a:lnTo>
                      <a:pt x="21086" y="105523"/>
                    </a:lnTo>
                    <a:lnTo>
                      <a:pt x="17588" y="105523"/>
                    </a:lnTo>
                    <a:cubicBezTo>
                      <a:pt x="12731" y="105523"/>
                      <a:pt x="8334" y="103555"/>
                      <a:pt x="5151" y="100372"/>
                    </a:cubicBezTo>
                    <a:lnTo>
                      <a:pt x="121" y="88226"/>
                    </a:lnTo>
                    <a:lnTo>
                      <a:pt x="0" y="87935"/>
                    </a:lnTo>
                    <a:lnTo>
                      <a:pt x="0" y="17588"/>
                    </a:lnTo>
                    <a:cubicBezTo>
                      <a:pt x="0" y="7874"/>
                      <a:pt x="7874" y="0"/>
                      <a:pt x="17588" y="0"/>
                    </a:cubicBezTo>
                    <a:close/>
                  </a:path>
                </a:pathLst>
              </a:custGeom>
              <a:gradFill flip="none" rotWithShape="1">
                <a:gsLst>
                  <a:gs pos="100000">
                    <a:schemeClr val="bg1">
                      <a:lumMod val="85000"/>
                    </a:schemeClr>
                  </a:gs>
                  <a:gs pos="0">
                    <a:schemeClr val="bg1">
                      <a:lumMod val="85000"/>
                    </a:schemeClr>
                  </a:gs>
                  <a:gs pos="54000">
                    <a:schemeClr val="bg1">
                      <a:lumMod val="9500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1" name="Freeform: Shape 6">
                <a:extLst>
                  <a:ext uri="{FF2B5EF4-FFF2-40B4-BE49-F238E27FC236}">
                    <a16:creationId xmlns:a16="http://schemas.microsoft.com/office/drawing/2014/main" id="{CF36F07C-56DF-7B01-0799-4B95B7C55F3F}"/>
                  </a:ext>
                </a:extLst>
              </p:cNvPr>
              <p:cNvSpPr/>
              <p:nvPr/>
            </p:nvSpPr>
            <p:spPr>
              <a:xfrm>
                <a:off x="6779631" y="3757998"/>
                <a:ext cx="5241819" cy="61794"/>
              </a:xfrm>
              <a:custGeom>
                <a:avLst/>
                <a:gdLst>
                  <a:gd name="connsiteX0" fmla="*/ 0 w 5241819"/>
                  <a:gd name="connsiteY0" fmla="*/ 0 h 61794"/>
                  <a:gd name="connsiteX1" fmla="*/ 5241819 w 5241819"/>
                  <a:gd name="connsiteY1" fmla="*/ 0 h 61794"/>
                  <a:gd name="connsiteX2" fmla="*/ 5235249 w 5241819"/>
                  <a:gd name="connsiteY2" fmla="*/ 5421 h 61794"/>
                  <a:gd name="connsiteX3" fmla="*/ 5050697 w 5241819"/>
                  <a:gd name="connsiteY3" fmla="*/ 61794 h 61794"/>
                  <a:gd name="connsiteX4" fmla="*/ 191122 w 5241819"/>
                  <a:gd name="connsiteY4" fmla="*/ 61794 h 61794"/>
                  <a:gd name="connsiteX5" fmla="*/ 6570 w 5241819"/>
                  <a:gd name="connsiteY5" fmla="*/ 5421 h 61794"/>
                  <a:gd name="connsiteX6" fmla="*/ 0 w 5241819"/>
                  <a:gd name="connsiteY6" fmla="*/ 0 h 6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1819" h="61794">
                    <a:moveTo>
                      <a:pt x="0" y="0"/>
                    </a:moveTo>
                    <a:lnTo>
                      <a:pt x="5241819" y="0"/>
                    </a:lnTo>
                    <a:lnTo>
                      <a:pt x="5235249" y="5421"/>
                    </a:lnTo>
                    <a:cubicBezTo>
                      <a:pt x="5182567" y="41012"/>
                      <a:pt x="5119059" y="61794"/>
                      <a:pt x="5050697" y="61794"/>
                    </a:cubicBezTo>
                    <a:lnTo>
                      <a:pt x="191122" y="61794"/>
                    </a:lnTo>
                    <a:cubicBezTo>
                      <a:pt x="122760" y="61794"/>
                      <a:pt x="59252" y="41012"/>
                      <a:pt x="6570" y="5421"/>
                    </a:cubicBezTo>
                    <a:lnTo>
                      <a:pt x="0" y="0"/>
                    </a:lnTo>
                    <a:close/>
                  </a:path>
                </a:pathLst>
              </a:custGeom>
              <a:gradFill>
                <a:gsLst>
                  <a:gs pos="100000">
                    <a:schemeClr val="bg1">
                      <a:lumMod val="50000"/>
                    </a:schemeClr>
                  </a:gs>
                  <a:gs pos="0">
                    <a:schemeClr val="bg1">
                      <a:lumMod val="50000"/>
                    </a:schemeClr>
                  </a:gs>
                  <a:gs pos="54000">
                    <a:schemeClr val="bg1">
                      <a:lumMod val="65000"/>
                    </a:schemeClr>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2" name="Freeform: Shape 7">
                <a:extLst>
                  <a:ext uri="{FF2B5EF4-FFF2-40B4-BE49-F238E27FC236}">
                    <a16:creationId xmlns:a16="http://schemas.microsoft.com/office/drawing/2014/main" id="{CA603641-222E-E9C2-96F6-E64E283BBB43}"/>
                  </a:ext>
                </a:extLst>
              </p:cNvPr>
              <p:cNvSpPr/>
              <p:nvPr/>
            </p:nvSpPr>
            <p:spPr>
              <a:xfrm>
                <a:off x="8958025" y="3652838"/>
                <a:ext cx="875506" cy="69058"/>
              </a:xfrm>
              <a:custGeom>
                <a:avLst/>
                <a:gdLst>
                  <a:gd name="connsiteX0" fmla="*/ 1613 w 875506"/>
                  <a:gd name="connsiteY0" fmla="*/ 0 h 69058"/>
                  <a:gd name="connsiteX1" fmla="*/ 873893 w 875506"/>
                  <a:gd name="connsiteY1" fmla="*/ 0 h 69058"/>
                  <a:gd name="connsiteX2" fmla="*/ 875506 w 875506"/>
                  <a:gd name="connsiteY2" fmla="*/ 7989 h 69058"/>
                  <a:gd name="connsiteX3" fmla="*/ 814437 w 875506"/>
                  <a:gd name="connsiteY3" fmla="*/ 69058 h 69058"/>
                  <a:gd name="connsiteX4" fmla="*/ 61069 w 875506"/>
                  <a:gd name="connsiteY4" fmla="*/ 69058 h 69058"/>
                  <a:gd name="connsiteX5" fmla="*/ 0 w 875506"/>
                  <a:gd name="connsiteY5" fmla="*/ 7989 h 69058"/>
                  <a:gd name="connsiteX6" fmla="*/ 1613 w 875506"/>
                  <a:gd name="connsiteY6" fmla="*/ 0 h 6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5506" h="69058">
                    <a:moveTo>
                      <a:pt x="1613" y="0"/>
                    </a:moveTo>
                    <a:lnTo>
                      <a:pt x="873893" y="0"/>
                    </a:lnTo>
                    <a:lnTo>
                      <a:pt x="875506" y="7989"/>
                    </a:lnTo>
                    <a:cubicBezTo>
                      <a:pt x="875506" y="41716"/>
                      <a:pt x="848164" y="69058"/>
                      <a:pt x="814437" y="69058"/>
                    </a:cubicBezTo>
                    <a:lnTo>
                      <a:pt x="61069" y="69058"/>
                    </a:lnTo>
                    <a:cubicBezTo>
                      <a:pt x="27342" y="69058"/>
                      <a:pt x="0" y="41716"/>
                      <a:pt x="0" y="7989"/>
                    </a:cubicBezTo>
                    <a:lnTo>
                      <a:pt x="1613" y="0"/>
                    </a:lnTo>
                    <a:close/>
                  </a:path>
                </a:pathLst>
              </a:custGeom>
              <a:gradFill>
                <a:gsLst>
                  <a:gs pos="100000">
                    <a:schemeClr val="bg1">
                      <a:lumMod val="75000"/>
                    </a:schemeClr>
                  </a:gs>
                  <a:gs pos="0">
                    <a:schemeClr val="bg1">
                      <a:lumMod val="75000"/>
                    </a:schemeClr>
                  </a:gs>
                  <a:gs pos="5400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sp>
          <p:nvSpPr>
            <p:cNvPr id="19" name="Oval 18">
              <a:extLst>
                <a:ext uri="{FF2B5EF4-FFF2-40B4-BE49-F238E27FC236}">
                  <a16:creationId xmlns:a16="http://schemas.microsoft.com/office/drawing/2014/main" id="{CF895F87-C03A-4C08-01AC-9877C6B136DE}"/>
                </a:ext>
              </a:extLst>
            </p:cNvPr>
            <p:cNvSpPr/>
            <p:nvPr/>
          </p:nvSpPr>
          <p:spPr>
            <a:xfrm>
              <a:off x="6079051" y="2196317"/>
              <a:ext cx="58135" cy="5813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TextBox 28">
            <a:extLst>
              <a:ext uri="{FF2B5EF4-FFF2-40B4-BE49-F238E27FC236}">
                <a16:creationId xmlns:a16="http://schemas.microsoft.com/office/drawing/2014/main" id="{08335121-6A31-3891-8B76-2AAD40949A97}"/>
              </a:ext>
            </a:extLst>
          </p:cNvPr>
          <p:cNvSpPr txBox="1"/>
          <p:nvPr/>
        </p:nvSpPr>
        <p:spPr>
          <a:xfrm>
            <a:off x="3904343" y="825500"/>
            <a:ext cx="4383314" cy="707886"/>
          </a:xfrm>
          <a:prstGeom prst="rect">
            <a:avLst/>
          </a:prstGeom>
          <a:noFill/>
        </p:spPr>
        <p:txBody>
          <a:bodyPr wrap="square" rtlCol="0">
            <a:spAutoFit/>
          </a:bodyPr>
          <a:lstStyle/>
          <a:p>
            <a:pPr algn="ctr"/>
            <a:r>
              <a:rPr lang="en-US" sz="4000" b="1" dirty="0">
                <a:solidFill>
                  <a:schemeClr val="tx1">
                    <a:lumMod val="85000"/>
                    <a:lumOff val="15000"/>
                  </a:schemeClr>
                </a:solidFill>
                <a:latin typeface="Merriweather" panose="00000500000000000000" pitchFamily="2" charset="0"/>
              </a:rPr>
              <a:t>Laptop Mockup</a:t>
            </a:r>
          </a:p>
        </p:txBody>
      </p:sp>
      <p:sp>
        <p:nvSpPr>
          <p:cNvPr id="4" name="TextBox 30">
            <a:extLst>
              <a:ext uri="{FF2B5EF4-FFF2-40B4-BE49-F238E27FC236}">
                <a16:creationId xmlns:a16="http://schemas.microsoft.com/office/drawing/2014/main" id="{953DA1EC-2691-BDD3-2921-23E1BE3D096E}"/>
              </a:ext>
            </a:extLst>
          </p:cNvPr>
          <p:cNvSpPr txBox="1"/>
          <p:nvPr/>
        </p:nvSpPr>
        <p:spPr>
          <a:xfrm>
            <a:off x="2974121" y="1652062"/>
            <a:ext cx="6256966" cy="571503"/>
          </a:xfrm>
          <a:prstGeom prst="rect">
            <a:avLst/>
          </a:prstGeom>
          <a:noFill/>
        </p:spPr>
        <p:txBody>
          <a:bodyPr wrap="square" rtlCol="0">
            <a:spAutoFit/>
          </a:bodyPr>
          <a:lstStyle/>
          <a:p>
            <a:pPr algn="ctr">
              <a:lnSpc>
                <a:spcPct val="150000"/>
              </a:lnSpc>
            </a:pP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aute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irure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ipsum dolor sit es lorem ipsum dolor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siabes</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dolore magna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aliqua</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uta veniam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nostrud</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consect</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5" name="TextBox 32">
            <a:extLst>
              <a:ext uri="{FF2B5EF4-FFF2-40B4-BE49-F238E27FC236}">
                <a16:creationId xmlns:a16="http://schemas.microsoft.com/office/drawing/2014/main" id="{43D59B53-A212-86E4-EB41-B1E06A481561}"/>
              </a:ext>
            </a:extLst>
          </p:cNvPr>
          <p:cNvSpPr txBox="1"/>
          <p:nvPr/>
        </p:nvSpPr>
        <p:spPr>
          <a:xfrm>
            <a:off x="1068600" y="3245603"/>
            <a:ext cx="2248970" cy="825419"/>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 beliton essesa in cillum ipsum dolor sthe consectetur internase</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6" name="TextBox 33">
            <a:extLst>
              <a:ext uri="{FF2B5EF4-FFF2-40B4-BE49-F238E27FC236}">
                <a16:creationId xmlns:a16="http://schemas.microsoft.com/office/drawing/2014/main" id="{BCFF4844-9A33-C767-FD43-76F18774D1AD}"/>
              </a:ext>
            </a:extLst>
          </p:cNvPr>
          <p:cNvSpPr txBox="1"/>
          <p:nvPr/>
        </p:nvSpPr>
        <p:spPr>
          <a:xfrm>
            <a:off x="1068600" y="2968604"/>
            <a:ext cx="2248969" cy="276999"/>
          </a:xfrm>
          <a:prstGeom prst="rect">
            <a:avLst/>
          </a:prstGeom>
          <a:noFill/>
        </p:spPr>
        <p:txBody>
          <a:bodyPr wrap="square" rtlCol="0">
            <a:spAutoFit/>
          </a:bodyPr>
          <a:lstStyle/>
          <a:p>
            <a:pPr algn="r"/>
            <a:r>
              <a:rPr lang="en-US" sz="1200" b="1" spc="100" dirty="0">
                <a:solidFill>
                  <a:schemeClr val="tx1">
                    <a:lumMod val="85000"/>
                    <a:lumOff val="15000"/>
                  </a:schemeClr>
                </a:solidFill>
                <a:latin typeface="Poppins" panose="00000500000000000000" pitchFamily="2" charset="0"/>
                <a:cs typeface="Poppins" panose="00000500000000000000" pitchFamily="2" charset="0"/>
              </a:rPr>
              <a:t>TRANSACTIONS</a:t>
            </a:r>
          </a:p>
        </p:txBody>
      </p:sp>
      <p:sp>
        <p:nvSpPr>
          <p:cNvPr id="7" name="TextBox 34">
            <a:extLst>
              <a:ext uri="{FF2B5EF4-FFF2-40B4-BE49-F238E27FC236}">
                <a16:creationId xmlns:a16="http://schemas.microsoft.com/office/drawing/2014/main" id="{4ACF33A7-CA5A-912D-C48B-AFCF289C637C}"/>
              </a:ext>
            </a:extLst>
          </p:cNvPr>
          <p:cNvSpPr txBox="1"/>
          <p:nvPr/>
        </p:nvSpPr>
        <p:spPr>
          <a:xfrm>
            <a:off x="8874431" y="3245603"/>
            <a:ext cx="2248970" cy="825419"/>
          </a:xfrm>
          <a:prstGeom prst="rect">
            <a:avLst/>
          </a:prstGeom>
          <a:noFill/>
        </p:spPr>
        <p:txBody>
          <a:bodyPr wrap="square" rtlCol="0">
            <a:spAutoFit/>
          </a:bodyPr>
          <a:lstStyle/>
          <a:p>
            <a:pPr>
              <a:lnSpc>
                <a:spcPct val="150000"/>
              </a:lnSpc>
            </a:pP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 beliton essesa in cillum ipsum dolor sthe consectetur internase</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8" name="TextBox 35">
            <a:extLst>
              <a:ext uri="{FF2B5EF4-FFF2-40B4-BE49-F238E27FC236}">
                <a16:creationId xmlns:a16="http://schemas.microsoft.com/office/drawing/2014/main" id="{D3969A09-D863-51B1-A4AF-B98155879654}"/>
              </a:ext>
            </a:extLst>
          </p:cNvPr>
          <p:cNvSpPr txBox="1"/>
          <p:nvPr/>
        </p:nvSpPr>
        <p:spPr>
          <a:xfrm>
            <a:off x="8874431" y="2968604"/>
            <a:ext cx="2248969" cy="276999"/>
          </a:xfrm>
          <a:prstGeom prst="rect">
            <a:avLst/>
          </a:prstGeom>
          <a:noFill/>
        </p:spPr>
        <p:txBody>
          <a:bodyPr wrap="square" rtlCol="0">
            <a:spAutoFit/>
          </a:bodyPr>
          <a:lstStyle/>
          <a:p>
            <a:r>
              <a:rPr lang="en-US" sz="1200" b="1" spc="100" dirty="0">
                <a:solidFill>
                  <a:schemeClr val="tx1">
                    <a:lumMod val="85000"/>
                    <a:lumOff val="15000"/>
                  </a:schemeClr>
                </a:solidFill>
                <a:latin typeface="Poppins" panose="00000500000000000000" pitchFamily="2" charset="0"/>
                <a:cs typeface="Poppins" panose="00000500000000000000" pitchFamily="2" charset="0"/>
              </a:rPr>
              <a:t>BANKRUPTCY</a:t>
            </a:r>
          </a:p>
        </p:txBody>
      </p:sp>
      <p:sp>
        <p:nvSpPr>
          <p:cNvPr id="9" name="TextBox 36">
            <a:extLst>
              <a:ext uri="{FF2B5EF4-FFF2-40B4-BE49-F238E27FC236}">
                <a16:creationId xmlns:a16="http://schemas.microsoft.com/office/drawing/2014/main" id="{A2A318F6-F664-3FFD-BE6C-1A13E2B5A934}"/>
              </a:ext>
            </a:extLst>
          </p:cNvPr>
          <p:cNvSpPr txBox="1"/>
          <p:nvPr/>
        </p:nvSpPr>
        <p:spPr>
          <a:xfrm>
            <a:off x="1068598" y="4755222"/>
            <a:ext cx="2248970" cy="825419"/>
          </a:xfrm>
          <a:prstGeom prst="rect">
            <a:avLst/>
          </a:prstGeom>
          <a:noFill/>
        </p:spPr>
        <p:txBody>
          <a:bodyPr wrap="square" rtlCol="0">
            <a:spAutoFit/>
          </a:bodyPr>
          <a:lstStyle/>
          <a:p>
            <a:pPr algn="r">
              <a:lnSpc>
                <a:spcPct val="150000"/>
              </a:lnSpc>
            </a:pP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beliton</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essesa</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ipsum dolor </a:t>
            </a:r>
            <a:r>
              <a:rPr lang="en-US" sz="1100" err="1">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sthe</a:t>
            </a:r>
            <a:r>
              <a:rPr lang="en-US"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 consectetur internase</a:t>
            </a:r>
            <a:endPar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10" name="TextBox 37">
            <a:extLst>
              <a:ext uri="{FF2B5EF4-FFF2-40B4-BE49-F238E27FC236}">
                <a16:creationId xmlns:a16="http://schemas.microsoft.com/office/drawing/2014/main" id="{CBB0DCCC-BE45-B091-E3A3-CF36302F4AAE}"/>
              </a:ext>
            </a:extLst>
          </p:cNvPr>
          <p:cNvSpPr txBox="1"/>
          <p:nvPr/>
        </p:nvSpPr>
        <p:spPr>
          <a:xfrm>
            <a:off x="1068598" y="4478223"/>
            <a:ext cx="2248969" cy="276999"/>
          </a:xfrm>
          <a:prstGeom prst="rect">
            <a:avLst/>
          </a:prstGeom>
          <a:noFill/>
        </p:spPr>
        <p:txBody>
          <a:bodyPr wrap="square" rtlCol="0">
            <a:spAutoFit/>
          </a:bodyPr>
          <a:lstStyle/>
          <a:p>
            <a:pPr algn="r"/>
            <a:r>
              <a:rPr lang="en-US" sz="1200" b="1" spc="100" dirty="0">
                <a:solidFill>
                  <a:schemeClr val="bg1"/>
                </a:solidFill>
                <a:latin typeface="Poppins" panose="00000500000000000000" pitchFamily="2" charset="0"/>
                <a:cs typeface="Poppins" panose="00000500000000000000" pitchFamily="2" charset="0"/>
              </a:rPr>
              <a:t>NEGOTIATION</a:t>
            </a:r>
          </a:p>
        </p:txBody>
      </p:sp>
      <p:sp>
        <p:nvSpPr>
          <p:cNvPr id="11" name="TextBox 38">
            <a:extLst>
              <a:ext uri="{FF2B5EF4-FFF2-40B4-BE49-F238E27FC236}">
                <a16:creationId xmlns:a16="http://schemas.microsoft.com/office/drawing/2014/main" id="{03B70ED4-F15E-6D83-A4B1-6F6B7952FE7D}"/>
              </a:ext>
            </a:extLst>
          </p:cNvPr>
          <p:cNvSpPr txBox="1"/>
          <p:nvPr/>
        </p:nvSpPr>
        <p:spPr>
          <a:xfrm>
            <a:off x="8874429" y="4755222"/>
            <a:ext cx="2248970" cy="825419"/>
          </a:xfrm>
          <a:prstGeom prst="rect">
            <a:avLst/>
          </a:prstGeom>
          <a:noFill/>
        </p:spPr>
        <p:txBody>
          <a:bodyPr wrap="square" rtlCol="0">
            <a:spAutoFit/>
          </a:bodyPr>
          <a:lstStyle/>
          <a:p>
            <a:pPr>
              <a:lnSpc>
                <a:spcPct val="150000"/>
              </a:lnSpc>
            </a:pPr>
            <a:r>
              <a:rPr lang="en-US" sz="110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rPr>
              <a:t>Voluptate beliton essesa in cillum ipsum dolor sthe consectetur internase</a:t>
            </a:r>
            <a:endParaRPr lang="en-US" sz="1100" dirty="0">
              <a:solidFill>
                <a:schemeClr val="bg1">
                  <a:lumMod val="95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12" name="TextBox 39">
            <a:extLst>
              <a:ext uri="{FF2B5EF4-FFF2-40B4-BE49-F238E27FC236}">
                <a16:creationId xmlns:a16="http://schemas.microsoft.com/office/drawing/2014/main" id="{32E6E90A-0345-1D94-5E15-E9DBE28AD2A9}"/>
              </a:ext>
            </a:extLst>
          </p:cNvPr>
          <p:cNvSpPr txBox="1"/>
          <p:nvPr/>
        </p:nvSpPr>
        <p:spPr>
          <a:xfrm>
            <a:off x="8874429" y="4478223"/>
            <a:ext cx="2248969" cy="276999"/>
          </a:xfrm>
          <a:prstGeom prst="rect">
            <a:avLst/>
          </a:prstGeom>
          <a:noFill/>
        </p:spPr>
        <p:txBody>
          <a:bodyPr wrap="square" rtlCol="0">
            <a:spAutoFit/>
          </a:bodyPr>
          <a:lstStyle/>
          <a:p>
            <a:r>
              <a:rPr lang="en-US" sz="1200" b="1" spc="100" dirty="0">
                <a:solidFill>
                  <a:schemeClr val="bg1"/>
                </a:solidFill>
                <a:latin typeface="Poppins" panose="00000500000000000000" pitchFamily="2" charset="0"/>
                <a:cs typeface="Poppins" panose="00000500000000000000" pitchFamily="2" charset="0"/>
              </a:rPr>
              <a:t>STRUCTURING</a:t>
            </a:r>
          </a:p>
        </p:txBody>
      </p:sp>
      <p:sp>
        <p:nvSpPr>
          <p:cNvPr id="13" name="Tampungan Gambar 12">
            <a:extLst>
              <a:ext uri="{FF2B5EF4-FFF2-40B4-BE49-F238E27FC236}">
                <a16:creationId xmlns:a16="http://schemas.microsoft.com/office/drawing/2014/main" id="{57D34FBE-4E03-E150-8A04-FE7234C5437A}"/>
              </a:ext>
            </a:extLst>
          </p:cNvPr>
          <p:cNvSpPr>
            <a:spLocks noGrp="1"/>
          </p:cNvSpPr>
          <p:nvPr>
            <p:ph type="pic" sz="quarter" idx="16"/>
          </p:nvPr>
        </p:nvSpPr>
        <p:spPr/>
      </p:sp>
    </p:spTree>
    <p:extLst>
      <p:ext uri="{BB962C8B-B14F-4D97-AF65-F5344CB8AC3E}">
        <p14:creationId xmlns:p14="http://schemas.microsoft.com/office/powerpoint/2010/main" val="12267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4000">
              <a:schemeClr val="bg1">
                <a:lumMod val="9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 name="Rectangle: Rounded Corners 21">
            <a:extLst>
              <a:ext uri="{FF2B5EF4-FFF2-40B4-BE49-F238E27FC236}">
                <a16:creationId xmlns:a16="http://schemas.microsoft.com/office/drawing/2014/main" id="{E458CEEE-C8AC-4CE6-8769-3377AF1CD03F}"/>
              </a:ext>
            </a:extLst>
          </p:cNvPr>
          <p:cNvSpPr/>
          <p:nvPr/>
        </p:nvSpPr>
        <p:spPr>
          <a:xfrm>
            <a:off x="8981502" y="3927220"/>
            <a:ext cx="457200" cy="457200"/>
          </a:xfrm>
          <a:prstGeom prst="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Rounded Corners 22">
            <a:extLst>
              <a:ext uri="{FF2B5EF4-FFF2-40B4-BE49-F238E27FC236}">
                <a16:creationId xmlns:a16="http://schemas.microsoft.com/office/drawing/2014/main" id="{E75F528C-3401-0408-05E1-2E1FE04A5DC9}"/>
              </a:ext>
            </a:extLst>
          </p:cNvPr>
          <p:cNvSpPr/>
          <p:nvPr/>
        </p:nvSpPr>
        <p:spPr>
          <a:xfrm>
            <a:off x="8981502" y="5047056"/>
            <a:ext cx="457200" cy="457200"/>
          </a:xfrm>
          <a:prstGeom prst="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Rounded Corners 20">
            <a:extLst>
              <a:ext uri="{FF2B5EF4-FFF2-40B4-BE49-F238E27FC236}">
                <a16:creationId xmlns:a16="http://schemas.microsoft.com/office/drawing/2014/main" id="{B69781F6-1902-6964-8D1C-7E945D879356}"/>
              </a:ext>
            </a:extLst>
          </p:cNvPr>
          <p:cNvSpPr/>
          <p:nvPr/>
        </p:nvSpPr>
        <p:spPr>
          <a:xfrm>
            <a:off x="6281444" y="5047056"/>
            <a:ext cx="457200" cy="457200"/>
          </a:xfrm>
          <a:prstGeom prst="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3">
            <a:extLst>
              <a:ext uri="{FF2B5EF4-FFF2-40B4-BE49-F238E27FC236}">
                <a16:creationId xmlns:a16="http://schemas.microsoft.com/office/drawing/2014/main" id="{3A84A5DD-7DA2-E1D3-D859-27E7A8F53A13}"/>
              </a:ext>
            </a:extLst>
          </p:cNvPr>
          <p:cNvSpPr txBox="1"/>
          <p:nvPr/>
        </p:nvSpPr>
        <p:spPr>
          <a:xfrm>
            <a:off x="6149537" y="1473271"/>
            <a:ext cx="3490058" cy="830997"/>
          </a:xfrm>
          <a:prstGeom prst="rect">
            <a:avLst/>
          </a:prstGeom>
          <a:noFill/>
        </p:spPr>
        <p:txBody>
          <a:bodyPr wrap="none" rtlCol="0">
            <a:spAutoFit/>
          </a:bodyPr>
          <a:lstStyle/>
          <a:p>
            <a:r>
              <a:rPr lang="en-US" sz="4800" b="1" dirty="0">
                <a:solidFill>
                  <a:schemeClr val="tx1">
                    <a:lumMod val="85000"/>
                    <a:lumOff val="15000"/>
                  </a:schemeClr>
                </a:solidFill>
                <a:latin typeface="Merriweather" panose="00000500000000000000" pitchFamily="2" charset="0"/>
                <a:ea typeface="Roboto" panose="02000000000000000000" pitchFamily="2" charset="0"/>
                <a:cs typeface="Poppins" panose="00000500000000000000" pitchFamily="2" charset="0"/>
              </a:rPr>
              <a:t>Contact Us</a:t>
            </a:r>
          </a:p>
        </p:txBody>
      </p:sp>
      <p:sp>
        <p:nvSpPr>
          <p:cNvPr id="7" name="TextBox 4">
            <a:extLst>
              <a:ext uri="{FF2B5EF4-FFF2-40B4-BE49-F238E27FC236}">
                <a16:creationId xmlns:a16="http://schemas.microsoft.com/office/drawing/2014/main" id="{1A34763F-02B8-E30A-3101-380F8B47596A}"/>
              </a:ext>
            </a:extLst>
          </p:cNvPr>
          <p:cNvSpPr txBox="1"/>
          <p:nvPr/>
        </p:nvSpPr>
        <p:spPr>
          <a:xfrm>
            <a:off x="6179676" y="2769524"/>
            <a:ext cx="4993134" cy="825419"/>
          </a:xfrm>
          <a:prstGeom prst="rect">
            <a:avLst/>
          </a:prstGeom>
          <a:noFill/>
        </p:spPr>
        <p:txBody>
          <a:bodyPr wrap="square" rtlCol="0">
            <a:spAutoFit/>
          </a:bodyPr>
          <a:lstStyle/>
          <a:p>
            <a:pPr algn="just">
              <a:lnSpc>
                <a:spcPct val="150000"/>
              </a:lnSpc>
            </a:pPr>
            <a:r>
              <a:rPr lang="en-US" sz="1100">
                <a:solidFill>
                  <a:schemeClr val="tx1">
                    <a:lumMod val="50000"/>
                    <a:lumOff val="50000"/>
                  </a:schemeClr>
                </a:solidFill>
                <a:latin typeface="Montserrat" panose="00000500000000000000" pitchFamily="2" charset="0"/>
              </a:rPr>
              <a:t>Consectetur adipiscing elit, sed</a:t>
            </a:r>
            <a:r>
              <a:rPr lang="id-ID" sz="1100">
                <a:solidFill>
                  <a:schemeClr val="tx1">
                    <a:lumMod val="50000"/>
                    <a:lumOff val="50000"/>
                  </a:schemeClr>
                </a:solidFill>
                <a:latin typeface="Montserrat" panose="00000500000000000000" pitchFamily="2" charset="0"/>
              </a:rPr>
              <a:t> ingnasty</a:t>
            </a:r>
            <a:r>
              <a:rPr lang="en-US" sz="1100">
                <a:solidFill>
                  <a:schemeClr val="tx1">
                    <a:lumMod val="50000"/>
                    <a:lumOff val="50000"/>
                  </a:schemeClr>
                </a:solidFill>
                <a:latin typeface="Montserrat" panose="00000500000000000000" pitchFamily="2" charset="0"/>
              </a:rPr>
              <a:t> do eiusmod tempor incididunt ut labore et dolore magna aliqua. Suspendisse potenti nullam tortor vitae purus faucibus ornare</a:t>
            </a:r>
            <a:r>
              <a:rPr lang="en-US"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t>
            </a:r>
            <a:endPar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endParaRPr>
          </a:p>
        </p:txBody>
      </p:sp>
      <p:sp>
        <p:nvSpPr>
          <p:cNvPr id="8" name="Rectangle: Rounded Corners 19">
            <a:extLst>
              <a:ext uri="{FF2B5EF4-FFF2-40B4-BE49-F238E27FC236}">
                <a16:creationId xmlns:a16="http://schemas.microsoft.com/office/drawing/2014/main" id="{5E00061B-1073-7D10-FB5A-A765FB0AFD1B}"/>
              </a:ext>
            </a:extLst>
          </p:cNvPr>
          <p:cNvSpPr/>
          <p:nvPr/>
        </p:nvSpPr>
        <p:spPr>
          <a:xfrm>
            <a:off x="6284486" y="3927220"/>
            <a:ext cx="457200" cy="457200"/>
          </a:xfrm>
          <a:prstGeom prst="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5">
            <a:extLst>
              <a:ext uri="{FF2B5EF4-FFF2-40B4-BE49-F238E27FC236}">
                <a16:creationId xmlns:a16="http://schemas.microsoft.com/office/drawing/2014/main" id="{A0933DC3-27D7-5C3D-F272-9B3BBA47E19E}"/>
              </a:ext>
            </a:extLst>
          </p:cNvPr>
          <p:cNvSpPr txBox="1"/>
          <p:nvPr/>
        </p:nvSpPr>
        <p:spPr>
          <a:xfrm>
            <a:off x="6844764" y="3872082"/>
            <a:ext cx="1577676" cy="307777"/>
          </a:xfrm>
          <a:prstGeom prst="rect">
            <a:avLst/>
          </a:prstGeom>
          <a:noFill/>
        </p:spPr>
        <p:txBody>
          <a:bodyPr wrap="none" rtlCol="0">
            <a:spAutoFit/>
          </a:bodyPr>
          <a:lstStyle/>
          <a:p>
            <a:r>
              <a:rPr lang="en-US" sz="1400" b="1" spc="100" dirty="0">
                <a:solidFill>
                  <a:schemeClr val="tx1">
                    <a:lumMod val="75000"/>
                    <a:lumOff val="25000"/>
                  </a:schemeClr>
                </a:solidFill>
                <a:latin typeface="Poppins" panose="00000500000000000000" pitchFamily="2" charset="0"/>
                <a:cs typeface="Poppins" panose="00000500000000000000" pitchFamily="2" charset="0"/>
              </a:rPr>
              <a:t>OUR ADDRESS</a:t>
            </a:r>
          </a:p>
        </p:txBody>
      </p:sp>
      <p:sp>
        <p:nvSpPr>
          <p:cNvPr id="10" name="TextBox 6">
            <a:extLst>
              <a:ext uri="{FF2B5EF4-FFF2-40B4-BE49-F238E27FC236}">
                <a16:creationId xmlns:a16="http://schemas.microsoft.com/office/drawing/2014/main" id="{0513605D-8B26-B07F-CC38-E6AE5208792C}"/>
              </a:ext>
            </a:extLst>
          </p:cNvPr>
          <p:cNvSpPr txBox="1"/>
          <p:nvPr/>
        </p:nvSpPr>
        <p:spPr>
          <a:xfrm>
            <a:off x="6850396" y="4104714"/>
            <a:ext cx="1797196" cy="571503"/>
          </a:xfrm>
          <a:prstGeom prst="rect">
            <a:avLst/>
          </a:prstGeom>
          <a:noFill/>
        </p:spPr>
        <p:txBody>
          <a:bodyPr wrap="square" rtlCol="0">
            <a:spAutoFit/>
          </a:bodyPr>
          <a:lstStyle/>
          <a:p>
            <a:pPr>
              <a:lnSpc>
                <a:spcPct val="150000"/>
              </a:lnSpc>
            </a:pPr>
            <a:r>
              <a:rPr lang="en-US" sz="1100" dirty="0">
                <a:solidFill>
                  <a:schemeClr val="tx1">
                    <a:lumMod val="50000"/>
                    <a:lumOff val="50000"/>
                  </a:schemeClr>
                </a:solidFill>
                <a:latin typeface="Montserrat" panose="00000500000000000000" pitchFamily="2" charset="0"/>
              </a:rPr>
              <a:t>Street Name, 45</a:t>
            </a:r>
            <a:r>
              <a:rPr lang="en-US" sz="1100">
                <a:solidFill>
                  <a:schemeClr val="tx1">
                    <a:lumMod val="50000"/>
                    <a:lumOff val="50000"/>
                  </a:schemeClr>
                </a:solidFill>
                <a:latin typeface="Montserrat" panose="00000500000000000000" pitchFamily="2" charset="0"/>
              </a:rPr>
              <a:t>, Building </a:t>
            </a:r>
            <a:r>
              <a:rPr lang="en-US" sz="1100" dirty="0">
                <a:solidFill>
                  <a:schemeClr val="tx1">
                    <a:lumMod val="50000"/>
                    <a:lumOff val="50000"/>
                  </a:schemeClr>
                </a:solidFill>
                <a:latin typeface="Montserrat" panose="00000500000000000000" pitchFamily="2" charset="0"/>
              </a:rPr>
              <a:t>445566</a:t>
            </a:r>
            <a:r>
              <a:rPr lang="en-US" sz="1100">
                <a:solidFill>
                  <a:schemeClr val="tx1">
                    <a:lumMod val="50000"/>
                    <a:lumOff val="50000"/>
                  </a:schemeClr>
                </a:solidFill>
                <a:latin typeface="Montserrat" panose="00000500000000000000" pitchFamily="2" charset="0"/>
              </a:rPr>
              <a:t>, State</a:t>
            </a:r>
            <a:endParaRPr lang="en-US" sz="1100" dirty="0">
              <a:solidFill>
                <a:schemeClr val="tx1">
                  <a:lumMod val="50000"/>
                  <a:lumOff val="50000"/>
                </a:schemeClr>
              </a:solidFill>
              <a:latin typeface="Montserrat" panose="00000500000000000000" pitchFamily="2" charset="0"/>
            </a:endParaRPr>
          </a:p>
        </p:txBody>
      </p:sp>
      <p:sp>
        <p:nvSpPr>
          <p:cNvPr id="11" name="TextBox 7">
            <a:extLst>
              <a:ext uri="{FF2B5EF4-FFF2-40B4-BE49-F238E27FC236}">
                <a16:creationId xmlns:a16="http://schemas.microsoft.com/office/drawing/2014/main" id="{0F848CE9-0B8A-C74E-6D3E-4D4AEDE93681}"/>
              </a:ext>
            </a:extLst>
          </p:cNvPr>
          <p:cNvSpPr txBox="1"/>
          <p:nvPr/>
        </p:nvSpPr>
        <p:spPr>
          <a:xfrm>
            <a:off x="9614385" y="3872082"/>
            <a:ext cx="1098378" cy="307777"/>
          </a:xfrm>
          <a:prstGeom prst="rect">
            <a:avLst/>
          </a:prstGeom>
          <a:noFill/>
        </p:spPr>
        <p:txBody>
          <a:bodyPr wrap="none" rtlCol="0">
            <a:spAutoFit/>
          </a:bodyPr>
          <a:lstStyle/>
          <a:p>
            <a:r>
              <a:rPr lang="id-ID" sz="1400" b="1" spc="100" dirty="0">
                <a:solidFill>
                  <a:schemeClr val="tx1">
                    <a:lumMod val="75000"/>
                    <a:lumOff val="25000"/>
                  </a:schemeClr>
                </a:solidFill>
                <a:latin typeface="Poppins" panose="00000500000000000000" pitchFamily="2" charset="0"/>
                <a:cs typeface="Poppins" panose="00000500000000000000" pitchFamily="2" charset="0"/>
              </a:rPr>
              <a:t>WEBSITE </a:t>
            </a:r>
            <a:endParaRPr lang="en-US" sz="1400" b="1" spc="100" dirty="0">
              <a:solidFill>
                <a:schemeClr val="tx1">
                  <a:lumMod val="75000"/>
                  <a:lumOff val="25000"/>
                </a:schemeClr>
              </a:solidFill>
              <a:latin typeface="Poppins" panose="00000500000000000000" pitchFamily="2" charset="0"/>
              <a:cs typeface="Poppins" panose="00000500000000000000" pitchFamily="2" charset="0"/>
            </a:endParaRPr>
          </a:p>
        </p:txBody>
      </p:sp>
      <p:sp>
        <p:nvSpPr>
          <p:cNvPr id="12" name="TextBox 8">
            <a:extLst>
              <a:ext uri="{FF2B5EF4-FFF2-40B4-BE49-F238E27FC236}">
                <a16:creationId xmlns:a16="http://schemas.microsoft.com/office/drawing/2014/main" id="{B3FE3976-C937-D771-C1A2-1B881ABDC7A4}"/>
              </a:ext>
            </a:extLst>
          </p:cNvPr>
          <p:cNvSpPr txBox="1"/>
          <p:nvPr/>
        </p:nvSpPr>
        <p:spPr>
          <a:xfrm>
            <a:off x="9614385" y="4104714"/>
            <a:ext cx="1777515" cy="571503"/>
          </a:xfrm>
          <a:prstGeom prst="rect">
            <a:avLst/>
          </a:prstGeom>
          <a:noFill/>
        </p:spPr>
        <p:txBody>
          <a:bodyPr wrap="square" rtlCol="0">
            <a:spAutoFit/>
          </a:bodyPr>
          <a:lstStyle/>
          <a:p>
            <a:pPr>
              <a:lnSpc>
                <a:spcPct val="150000"/>
              </a:lnSpc>
            </a:pPr>
            <a:r>
              <a:rPr lang="id-ID" sz="1100">
                <a:solidFill>
                  <a:schemeClr val="tx1">
                    <a:lumMod val="50000"/>
                    <a:lumOff val="50000"/>
                  </a:schemeClr>
                </a:solidFill>
                <a:latin typeface="Montserrat" panose="00000500000000000000" pitchFamily="2" charset="0"/>
              </a:rPr>
              <a:t>www.brandech.</a:t>
            </a:r>
            <a:r>
              <a:rPr lang="id-ID" sz="1100" dirty="0">
                <a:solidFill>
                  <a:schemeClr val="tx1">
                    <a:lumMod val="50000"/>
                    <a:lumOff val="50000"/>
                  </a:schemeClr>
                </a:solidFill>
                <a:latin typeface="Montserrat" panose="00000500000000000000" pitchFamily="2" charset="0"/>
              </a:rPr>
              <a:t>com</a:t>
            </a:r>
          </a:p>
          <a:p>
            <a:pPr>
              <a:lnSpc>
                <a:spcPct val="150000"/>
              </a:lnSpc>
            </a:pPr>
            <a:r>
              <a:rPr lang="id-ID" sz="1100">
                <a:solidFill>
                  <a:schemeClr val="tx1">
                    <a:lumMod val="50000"/>
                    <a:lumOff val="50000"/>
                  </a:schemeClr>
                </a:solidFill>
                <a:latin typeface="Montserrat" panose="00000500000000000000" pitchFamily="2" charset="0"/>
              </a:rPr>
              <a:t>agency.brandech.</a:t>
            </a:r>
            <a:r>
              <a:rPr lang="id-ID" sz="1100" dirty="0">
                <a:solidFill>
                  <a:schemeClr val="tx1">
                    <a:lumMod val="50000"/>
                    <a:lumOff val="50000"/>
                  </a:schemeClr>
                </a:solidFill>
                <a:latin typeface="Montserrat" panose="00000500000000000000" pitchFamily="2" charset="0"/>
              </a:rPr>
              <a:t>id</a:t>
            </a:r>
            <a:endParaRPr lang="en-US" sz="1100" dirty="0">
              <a:solidFill>
                <a:schemeClr val="tx1">
                  <a:lumMod val="50000"/>
                  <a:lumOff val="50000"/>
                </a:schemeClr>
              </a:solidFill>
              <a:latin typeface="Montserrat" panose="00000500000000000000" pitchFamily="2" charset="0"/>
            </a:endParaRPr>
          </a:p>
        </p:txBody>
      </p:sp>
      <p:sp>
        <p:nvSpPr>
          <p:cNvPr id="13" name="TextBox 9">
            <a:extLst>
              <a:ext uri="{FF2B5EF4-FFF2-40B4-BE49-F238E27FC236}">
                <a16:creationId xmlns:a16="http://schemas.microsoft.com/office/drawing/2014/main" id="{684BC498-3B2E-DA22-8E13-94D0364FB9BD}"/>
              </a:ext>
            </a:extLst>
          </p:cNvPr>
          <p:cNvSpPr txBox="1"/>
          <p:nvPr/>
        </p:nvSpPr>
        <p:spPr>
          <a:xfrm>
            <a:off x="6840420" y="5007594"/>
            <a:ext cx="782587" cy="307777"/>
          </a:xfrm>
          <a:prstGeom prst="rect">
            <a:avLst/>
          </a:prstGeom>
          <a:noFill/>
        </p:spPr>
        <p:txBody>
          <a:bodyPr wrap="none" rtlCol="0">
            <a:spAutoFit/>
          </a:bodyPr>
          <a:lstStyle/>
          <a:p>
            <a:r>
              <a:rPr lang="en-US" sz="1400" b="1" spc="100" dirty="0">
                <a:solidFill>
                  <a:schemeClr val="tx1">
                    <a:lumMod val="75000"/>
                    <a:lumOff val="25000"/>
                  </a:schemeClr>
                </a:solidFill>
                <a:latin typeface="Poppins" panose="00000500000000000000" pitchFamily="2" charset="0"/>
                <a:cs typeface="Poppins" panose="00000500000000000000" pitchFamily="2" charset="0"/>
              </a:rPr>
              <a:t>EMAIL</a:t>
            </a:r>
          </a:p>
        </p:txBody>
      </p:sp>
      <p:sp>
        <p:nvSpPr>
          <p:cNvPr id="14" name="TextBox 10">
            <a:extLst>
              <a:ext uri="{FF2B5EF4-FFF2-40B4-BE49-F238E27FC236}">
                <a16:creationId xmlns:a16="http://schemas.microsoft.com/office/drawing/2014/main" id="{071C17E2-409F-844E-E4B3-0FC8D9FDB9EB}"/>
              </a:ext>
            </a:extLst>
          </p:cNvPr>
          <p:cNvSpPr txBox="1"/>
          <p:nvPr/>
        </p:nvSpPr>
        <p:spPr>
          <a:xfrm>
            <a:off x="6853672" y="5265626"/>
            <a:ext cx="1797196" cy="571503"/>
          </a:xfrm>
          <a:prstGeom prst="rect">
            <a:avLst/>
          </a:prstGeom>
          <a:noFill/>
        </p:spPr>
        <p:txBody>
          <a:bodyPr wrap="square" rtlCol="0">
            <a:spAutoFit/>
          </a:bodyPr>
          <a:lstStyle/>
          <a:p>
            <a:pPr>
              <a:lnSpc>
                <a:spcPct val="150000"/>
              </a:lnSpc>
            </a:pPr>
            <a:r>
              <a:rPr lang="en-US" sz="1100" dirty="0">
                <a:solidFill>
                  <a:schemeClr val="tx1">
                    <a:lumMod val="50000"/>
                    <a:lumOff val="50000"/>
                  </a:schemeClr>
                </a:solidFill>
                <a:latin typeface="Montserrat" panose="00000500000000000000" pitchFamily="2" charset="0"/>
              </a:rPr>
              <a:t>email@</a:t>
            </a:r>
            <a:r>
              <a:rPr lang="id-ID" sz="1100" dirty="0">
                <a:solidFill>
                  <a:schemeClr val="tx1">
                    <a:lumMod val="50000"/>
                    <a:lumOff val="50000"/>
                  </a:schemeClr>
                </a:solidFill>
                <a:latin typeface="Montserrat" panose="00000500000000000000" pitchFamily="2" charset="0"/>
              </a:rPr>
              <a:t>Triết học???</a:t>
            </a:r>
            <a:r>
              <a:rPr lang="en-US" sz="1100" dirty="0">
                <a:solidFill>
                  <a:schemeClr val="tx1">
                    <a:lumMod val="50000"/>
                    <a:lumOff val="50000"/>
                  </a:schemeClr>
                </a:solidFill>
                <a:latin typeface="Montserrat" panose="00000500000000000000" pitchFamily="2" charset="0"/>
              </a:rPr>
              <a:t>.com</a:t>
            </a:r>
          </a:p>
        </p:txBody>
      </p:sp>
      <p:sp>
        <p:nvSpPr>
          <p:cNvPr id="15" name="TextBox 11">
            <a:extLst>
              <a:ext uri="{FF2B5EF4-FFF2-40B4-BE49-F238E27FC236}">
                <a16:creationId xmlns:a16="http://schemas.microsoft.com/office/drawing/2014/main" id="{B4F7A49D-AC7F-05C9-B085-21FDCD8F1F1E}"/>
              </a:ext>
            </a:extLst>
          </p:cNvPr>
          <p:cNvSpPr txBox="1"/>
          <p:nvPr/>
        </p:nvSpPr>
        <p:spPr>
          <a:xfrm>
            <a:off x="9614385" y="4997265"/>
            <a:ext cx="865943" cy="307777"/>
          </a:xfrm>
          <a:prstGeom prst="rect">
            <a:avLst/>
          </a:prstGeom>
          <a:noFill/>
        </p:spPr>
        <p:txBody>
          <a:bodyPr wrap="none" rtlCol="0">
            <a:spAutoFit/>
          </a:bodyPr>
          <a:lstStyle/>
          <a:p>
            <a:r>
              <a:rPr lang="en-US" sz="1400" b="1" spc="100" dirty="0">
                <a:solidFill>
                  <a:schemeClr val="tx1">
                    <a:lumMod val="75000"/>
                    <a:lumOff val="25000"/>
                  </a:schemeClr>
                </a:solidFill>
                <a:latin typeface="Poppins" panose="00000500000000000000" pitchFamily="2" charset="0"/>
                <a:cs typeface="Poppins" panose="00000500000000000000" pitchFamily="2" charset="0"/>
              </a:rPr>
              <a:t>PHONE</a:t>
            </a:r>
          </a:p>
        </p:txBody>
      </p:sp>
      <p:sp>
        <p:nvSpPr>
          <p:cNvPr id="16" name="TextBox 12">
            <a:extLst>
              <a:ext uri="{FF2B5EF4-FFF2-40B4-BE49-F238E27FC236}">
                <a16:creationId xmlns:a16="http://schemas.microsoft.com/office/drawing/2014/main" id="{05DA91DC-B23C-28BF-2BC3-757A4A5769DD}"/>
              </a:ext>
            </a:extLst>
          </p:cNvPr>
          <p:cNvSpPr txBox="1"/>
          <p:nvPr/>
        </p:nvSpPr>
        <p:spPr>
          <a:xfrm>
            <a:off x="9614385" y="5255297"/>
            <a:ext cx="1594409" cy="317587"/>
          </a:xfrm>
          <a:prstGeom prst="rect">
            <a:avLst/>
          </a:prstGeom>
          <a:noFill/>
        </p:spPr>
        <p:txBody>
          <a:bodyPr wrap="square" rtlCol="0">
            <a:spAutoFit/>
          </a:bodyPr>
          <a:lstStyle/>
          <a:p>
            <a:pPr>
              <a:lnSpc>
                <a:spcPct val="150000"/>
              </a:lnSpc>
            </a:pPr>
            <a:r>
              <a:rPr lang="en-US" sz="1100">
                <a:solidFill>
                  <a:schemeClr val="tx1">
                    <a:lumMod val="50000"/>
                    <a:lumOff val="50000"/>
                  </a:schemeClr>
                </a:solidFill>
                <a:latin typeface="Montserrat" panose="00000500000000000000" pitchFamily="2" charset="0"/>
              </a:rPr>
              <a:t>(800) 123 4567</a:t>
            </a:r>
            <a:endParaRPr lang="en-US" sz="1100" dirty="0">
              <a:solidFill>
                <a:schemeClr val="tx1">
                  <a:lumMod val="50000"/>
                  <a:lumOff val="50000"/>
                </a:schemeClr>
              </a:solidFill>
              <a:latin typeface="Montserrat" panose="00000500000000000000" pitchFamily="2" charset="0"/>
            </a:endParaRPr>
          </a:p>
        </p:txBody>
      </p:sp>
      <p:sp>
        <p:nvSpPr>
          <p:cNvPr id="17" name="Rectangle 13">
            <a:extLst>
              <a:ext uri="{FF2B5EF4-FFF2-40B4-BE49-F238E27FC236}">
                <a16:creationId xmlns:a16="http://schemas.microsoft.com/office/drawing/2014/main" id="{4B3E1E54-2086-9431-FD0E-6B64A77DBCE4}"/>
              </a:ext>
            </a:extLst>
          </p:cNvPr>
          <p:cNvSpPr/>
          <p:nvPr/>
        </p:nvSpPr>
        <p:spPr>
          <a:xfrm>
            <a:off x="6258030" y="2492661"/>
            <a:ext cx="1045029" cy="45720"/>
          </a:xfrm>
          <a:prstGeom prst="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7B4A"/>
              </a:solidFill>
            </a:endParaRPr>
          </a:p>
        </p:txBody>
      </p:sp>
      <p:sp>
        <p:nvSpPr>
          <p:cNvPr id="18" name="Freeform: Shape 10">
            <a:extLst>
              <a:ext uri="{FF2B5EF4-FFF2-40B4-BE49-F238E27FC236}">
                <a16:creationId xmlns:a16="http://schemas.microsoft.com/office/drawing/2014/main" id="{12E8FF37-7E6F-D970-39FB-9FE46A7DC41F}"/>
              </a:ext>
            </a:extLst>
          </p:cNvPr>
          <p:cNvSpPr>
            <a:spLocks noChangeAspect="1"/>
          </p:cNvSpPr>
          <p:nvPr/>
        </p:nvSpPr>
        <p:spPr>
          <a:xfrm>
            <a:off x="9101700" y="5160414"/>
            <a:ext cx="216803" cy="230329"/>
          </a:xfrm>
          <a:custGeom>
            <a:avLst/>
            <a:gdLst>
              <a:gd name="connsiteX0" fmla="*/ 1870142 w 2412752"/>
              <a:gd name="connsiteY0" fmla="*/ 1639872 h 2563274"/>
              <a:gd name="connsiteX1" fmla="*/ 1901944 w 2412752"/>
              <a:gd name="connsiteY1" fmla="*/ 1655183 h 2563274"/>
              <a:gd name="connsiteX2" fmla="*/ 2401019 w 2412752"/>
              <a:gd name="connsiteY2" fmla="*/ 2213563 h 2563274"/>
              <a:gd name="connsiteX3" fmla="*/ 2397368 w 2412752"/>
              <a:gd name="connsiteY3" fmla="*/ 2278679 h 2563274"/>
              <a:gd name="connsiteX4" fmla="*/ 2259837 w 2412752"/>
              <a:gd name="connsiteY4" fmla="*/ 2401602 h 2563274"/>
              <a:gd name="connsiteX5" fmla="*/ 2194721 w 2412752"/>
              <a:gd name="connsiteY5" fmla="*/ 2397951 h 2563274"/>
              <a:gd name="connsiteX6" fmla="*/ 1695646 w 2412752"/>
              <a:gd name="connsiteY6" fmla="*/ 1839571 h 2563274"/>
              <a:gd name="connsiteX7" fmla="*/ 1699298 w 2412752"/>
              <a:gd name="connsiteY7" fmla="*/ 1774455 h 2563274"/>
              <a:gd name="connsiteX8" fmla="*/ 1836828 w 2412752"/>
              <a:gd name="connsiteY8" fmla="*/ 1651532 h 2563274"/>
              <a:gd name="connsiteX9" fmla="*/ 1870142 w 2412752"/>
              <a:gd name="connsiteY9" fmla="*/ 1639872 h 2563274"/>
              <a:gd name="connsiteX10" fmla="*/ 174518 w 2412752"/>
              <a:gd name="connsiteY10" fmla="*/ 293869 h 2563274"/>
              <a:gd name="connsiteX11" fmla="*/ 635872 w 2412752"/>
              <a:gd name="connsiteY11" fmla="*/ 810045 h 2563274"/>
              <a:gd name="connsiteX12" fmla="*/ 533774 w 2412752"/>
              <a:gd name="connsiteY12" fmla="*/ 901300 h 2563274"/>
              <a:gd name="connsiteX13" fmla="*/ 523061 w 2412752"/>
              <a:gd name="connsiteY13" fmla="*/ 1092325 h 2563274"/>
              <a:gd name="connsiteX14" fmla="*/ 1345820 w 2412752"/>
              <a:gd name="connsiteY14" fmla="*/ 2012849 h 2563274"/>
              <a:gd name="connsiteX15" fmla="*/ 1536845 w 2412752"/>
              <a:gd name="connsiteY15" fmla="*/ 2023563 h 2563274"/>
              <a:gd name="connsiteX16" fmla="*/ 1638943 w 2412752"/>
              <a:gd name="connsiteY16" fmla="*/ 1932308 h 2563274"/>
              <a:gd name="connsiteX17" fmla="*/ 2100298 w 2412752"/>
              <a:gd name="connsiteY17" fmla="*/ 2448483 h 2563274"/>
              <a:gd name="connsiteX18" fmla="*/ 2064484 w 2412752"/>
              <a:gd name="connsiteY18" fmla="*/ 2467024 h 2563274"/>
              <a:gd name="connsiteX19" fmla="*/ 820417 w 2412752"/>
              <a:gd name="connsiteY19" fmla="*/ 2205590 h 2563274"/>
              <a:gd name="connsiteX20" fmla="*/ 272783 w 2412752"/>
              <a:gd name="connsiteY20" fmla="*/ 1592883 h 2563274"/>
              <a:gd name="connsiteX21" fmla="*/ 152089 w 2412752"/>
              <a:gd name="connsiteY21" fmla="*/ 327386 h 2563274"/>
              <a:gd name="connsiteX22" fmla="*/ 404501 w 2412752"/>
              <a:gd name="connsiteY22" fmla="*/ 73 h 2563274"/>
              <a:gd name="connsiteX23" fmla="*/ 436303 w 2412752"/>
              <a:gd name="connsiteY23" fmla="*/ 15385 h 2563274"/>
              <a:gd name="connsiteX24" fmla="*/ 935378 w 2412752"/>
              <a:gd name="connsiteY24" fmla="*/ 573764 h 2563274"/>
              <a:gd name="connsiteX25" fmla="*/ 931726 w 2412752"/>
              <a:gd name="connsiteY25" fmla="*/ 638880 h 2563274"/>
              <a:gd name="connsiteX26" fmla="*/ 794196 w 2412752"/>
              <a:gd name="connsiteY26" fmla="*/ 761803 h 2563274"/>
              <a:gd name="connsiteX27" fmla="*/ 729080 w 2412752"/>
              <a:gd name="connsiteY27" fmla="*/ 758152 h 2563274"/>
              <a:gd name="connsiteX28" fmla="*/ 230004 w 2412752"/>
              <a:gd name="connsiteY28" fmla="*/ 199773 h 2563274"/>
              <a:gd name="connsiteX29" fmla="*/ 233656 w 2412752"/>
              <a:gd name="connsiteY29" fmla="*/ 134657 h 2563274"/>
              <a:gd name="connsiteX30" fmla="*/ 371187 w 2412752"/>
              <a:gd name="connsiteY30" fmla="*/ 11733 h 2563274"/>
              <a:gd name="connsiteX31" fmla="*/ 404501 w 2412752"/>
              <a:gd name="connsiteY31" fmla="*/ 73 h 2563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12752" h="2563274">
                <a:moveTo>
                  <a:pt x="1870142" y="1639872"/>
                </a:moveTo>
                <a:cubicBezTo>
                  <a:pt x="1881926" y="1640532"/>
                  <a:pt x="1893458" y="1645689"/>
                  <a:pt x="1901944" y="1655183"/>
                </a:cubicBezTo>
                <a:lnTo>
                  <a:pt x="2401019" y="2213563"/>
                </a:lnTo>
                <a:cubicBezTo>
                  <a:pt x="2417992" y="2232552"/>
                  <a:pt x="2416357" y="2261706"/>
                  <a:pt x="2397368" y="2278679"/>
                </a:cubicBezTo>
                <a:lnTo>
                  <a:pt x="2259837" y="2401602"/>
                </a:lnTo>
                <a:cubicBezTo>
                  <a:pt x="2240847" y="2418575"/>
                  <a:pt x="2211694" y="2416940"/>
                  <a:pt x="2194721" y="2397951"/>
                </a:cubicBezTo>
                <a:lnTo>
                  <a:pt x="1695646" y="1839571"/>
                </a:lnTo>
                <a:cubicBezTo>
                  <a:pt x="1678673" y="1820582"/>
                  <a:pt x="1680308" y="1791428"/>
                  <a:pt x="1699298" y="1774455"/>
                </a:cubicBezTo>
                <a:lnTo>
                  <a:pt x="1836828" y="1651532"/>
                </a:lnTo>
                <a:cubicBezTo>
                  <a:pt x="1846323" y="1643045"/>
                  <a:pt x="1858359" y="1639211"/>
                  <a:pt x="1870142" y="1639872"/>
                </a:cubicBezTo>
                <a:close/>
                <a:moveTo>
                  <a:pt x="174518" y="293869"/>
                </a:moveTo>
                <a:lnTo>
                  <a:pt x="635872" y="810045"/>
                </a:lnTo>
                <a:lnTo>
                  <a:pt x="533774" y="901300"/>
                </a:lnTo>
                <a:cubicBezTo>
                  <a:pt x="478066" y="951092"/>
                  <a:pt x="473269" y="1036616"/>
                  <a:pt x="523061" y="1092325"/>
                </a:cubicBezTo>
                <a:lnTo>
                  <a:pt x="1345820" y="2012849"/>
                </a:lnTo>
                <a:cubicBezTo>
                  <a:pt x="1395612" y="2068558"/>
                  <a:pt x="1481137" y="2073354"/>
                  <a:pt x="1536845" y="2023563"/>
                </a:cubicBezTo>
                <a:lnTo>
                  <a:pt x="1638943" y="1932308"/>
                </a:lnTo>
                <a:lnTo>
                  <a:pt x="2100298" y="2448483"/>
                </a:lnTo>
                <a:lnTo>
                  <a:pt x="2064484" y="2467024"/>
                </a:lnTo>
                <a:cubicBezTo>
                  <a:pt x="1648607" y="2656662"/>
                  <a:pt x="1141036" y="2564308"/>
                  <a:pt x="820417" y="2205590"/>
                </a:cubicBezTo>
                <a:lnTo>
                  <a:pt x="272783" y="1592883"/>
                </a:lnTo>
                <a:cubicBezTo>
                  <a:pt x="-47837" y="1234165"/>
                  <a:pt x="-82859" y="719451"/>
                  <a:pt x="152089" y="327386"/>
                </a:cubicBezTo>
                <a:close/>
                <a:moveTo>
                  <a:pt x="404501" y="73"/>
                </a:moveTo>
                <a:cubicBezTo>
                  <a:pt x="416285" y="734"/>
                  <a:pt x="427816" y="5890"/>
                  <a:pt x="436303" y="15385"/>
                </a:cubicBezTo>
                <a:lnTo>
                  <a:pt x="935378" y="573764"/>
                </a:lnTo>
                <a:cubicBezTo>
                  <a:pt x="952351" y="592753"/>
                  <a:pt x="950716" y="621907"/>
                  <a:pt x="931726" y="638880"/>
                </a:cubicBezTo>
                <a:lnTo>
                  <a:pt x="794196" y="761803"/>
                </a:lnTo>
                <a:cubicBezTo>
                  <a:pt x="775206" y="778776"/>
                  <a:pt x="746053" y="777141"/>
                  <a:pt x="729080" y="758152"/>
                </a:cubicBezTo>
                <a:lnTo>
                  <a:pt x="230004" y="199773"/>
                </a:lnTo>
                <a:cubicBezTo>
                  <a:pt x="213031" y="180783"/>
                  <a:pt x="214666" y="151630"/>
                  <a:pt x="233656" y="134657"/>
                </a:cubicBezTo>
                <a:lnTo>
                  <a:pt x="371187" y="11733"/>
                </a:lnTo>
                <a:cubicBezTo>
                  <a:pt x="380682" y="3246"/>
                  <a:pt x="392718" y="-588"/>
                  <a:pt x="404501" y="7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1">
            <a:extLst>
              <a:ext uri="{FF2B5EF4-FFF2-40B4-BE49-F238E27FC236}">
                <a16:creationId xmlns:a16="http://schemas.microsoft.com/office/drawing/2014/main" id="{A4E5E7C7-769E-CE9D-24E5-91A105259DB8}"/>
              </a:ext>
            </a:extLst>
          </p:cNvPr>
          <p:cNvSpPr>
            <a:spLocks noChangeAspect="1"/>
          </p:cNvSpPr>
          <p:nvPr/>
        </p:nvSpPr>
        <p:spPr>
          <a:xfrm>
            <a:off x="6402534" y="5197134"/>
            <a:ext cx="233363" cy="157043"/>
          </a:xfrm>
          <a:custGeom>
            <a:avLst/>
            <a:gdLst>
              <a:gd name="connsiteX0" fmla="*/ 2808285 w 3028950"/>
              <a:gd name="connsiteY0" fmla="*/ 339341 h 2038350"/>
              <a:gd name="connsiteX1" fmla="*/ 1515327 w 3028950"/>
              <a:gd name="connsiteY1" fmla="*/ 1454124 h 2038350"/>
              <a:gd name="connsiteX2" fmla="*/ 239678 w 3028950"/>
              <a:gd name="connsiteY2" fmla="*/ 354264 h 2038350"/>
              <a:gd name="connsiteX3" fmla="*/ 238948 w 3028950"/>
              <a:gd name="connsiteY3" fmla="*/ 355110 h 2038350"/>
              <a:gd name="connsiteX4" fmla="*/ 220664 w 3028950"/>
              <a:gd name="connsiteY4" fmla="*/ 339346 h 2038350"/>
              <a:gd name="connsiteX5" fmla="*/ 220664 w 3028950"/>
              <a:gd name="connsiteY5" fmla="*/ 1703915 h 2038350"/>
              <a:gd name="connsiteX6" fmla="*/ 334436 w 3028950"/>
              <a:gd name="connsiteY6" fmla="*/ 1817687 h 2038350"/>
              <a:gd name="connsiteX7" fmla="*/ 2694513 w 3028950"/>
              <a:gd name="connsiteY7" fmla="*/ 1817687 h 2038350"/>
              <a:gd name="connsiteX8" fmla="*/ 2808285 w 3028950"/>
              <a:gd name="connsiteY8" fmla="*/ 1703915 h 2038350"/>
              <a:gd name="connsiteX9" fmla="*/ 384468 w 3028950"/>
              <a:gd name="connsiteY9" fmla="*/ 220662 h 2038350"/>
              <a:gd name="connsiteX10" fmla="*/ 1514472 w 3028950"/>
              <a:gd name="connsiteY10" fmla="*/ 1194946 h 2038350"/>
              <a:gd name="connsiteX11" fmla="*/ 2644475 w 3028950"/>
              <a:gd name="connsiteY11" fmla="*/ 220662 h 2038350"/>
              <a:gd name="connsiteX12" fmla="*/ 225442 w 3028950"/>
              <a:gd name="connsiteY12" fmla="*/ 0 h 2038350"/>
              <a:gd name="connsiteX13" fmla="*/ 2803508 w 3028950"/>
              <a:gd name="connsiteY13" fmla="*/ 0 h 2038350"/>
              <a:gd name="connsiteX14" fmla="*/ 3028950 w 3028950"/>
              <a:gd name="connsiteY14" fmla="*/ 225442 h 2038350"/>
              <a:gd name="connsiteX15" fmla="*/ 3028950 w 3028950"/>
              <a:gd name="connsiteY15" fmla="*/ 1812908 h 2038350"/>
              <a:gd name="connsiteX16" fmla="*/ 2803508 w 3028950"/>
              <a:gd name="connsiteY16" fmla="*/ 2038350 h 2038350"/>
              <a:gd name="connsiteX17" fmla="*/ 225442 w 3028950"/>
              <a:gd name="connsiteY17" fmla="*/ 2038350 h 2038350"/>
              <a:gd name="connsiteX18" fmla="*/ 0 w 3028950"/>
              <a:gd name="connsiteY18" fmla="*/ 1812908 h 2038350"/>
              <a:gd name="connsiteX19" fmla="*/ 0 w 3028950"/>
              <a:gd name="connsiteY19" fmla="*/ 225442 h 2038350"/>
              <a:gd name="connsiteX20" fmla="*/ 225442 w 3028950"/>
              <a:gd name="connsiteY20"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28950" h="2038350">
                <a:moveTo>
                  <a:pt x="2808285" y="339341"/>
                </a:moveTo>
                <a:lnTo>
                  <a:pt x="1515327" y="1454124"/>
                </a:lnTo>
                <a:lnTo>
                  <a:pt x="239678" y="354264"/>
                </a:lnTo>
                <a:lnTo>
                  <a:pt x="238948" y="355110"/>
                </a:lnTo>
                <a:lnTo>
                  <a:pt x="220664" y="339346"/>
                </a:lnTo>
                <a:lnTo>
                  <a:pt x="220664" y="1703915"/>
                </a:lnTo>
                <a:cubicBezTo>
                  <a:pt x="220664" y="1766750"/>
                  <a:pt x="271601" y="1817687"/>
                  <a:pt x="334436" y="1817687"/>
                </a:cubicBezTo>
                <a:lnTo>
                  <a:pt x="2694513" y="1817687"/>
                </a:lnTo>
                <a:cubicBezTo>
                  <a:pt x="2757348" y="1817687"/>
                  <a:pt x="2808285" y="1766750"/>
                  <a:pt x="2808285" y="1703915"/>
                </a:cubicBezTo>
                <a:close/>
                <a:moveTo>
                  <a:pt x="384468" y="220662"/>
                </a:moveTo>
                <a:lnTo>
                  <a:pt x="1514472" y="1194946"/>
                </a:lnTo>
                <a:lnTo>
                  <a:pt x="2644475" y="220662"/>
                </a:lnTo>
                <a:close/>
                <a:moveTo>
                  <a:pt x="225442" y="0"/>
                </a:moveTo>
                <a:lnTo>
                  <a:pt x="2803508" y="0"/>
                </a:lnTo>
                <a:cubicBezTo>
                  <a:pt x="2928016" y="0"/>
                  <a:pt x="3028950" y="100934"/>
                  <a:pt x="3028950" y="225442"/>
                </a:cubicBezTo>
                <a:lnTo>
                  <a:pt x="3028950" y="1812908"/>
                </a:lnTo>
                <a:cubicBezTo>
                  <a:pt x="3028950" y="1937416"/>
                  <a:pt x="2928016" y="2038350"/>
                  <a:pt x="2803508" y="2038350"/>
                </a:cubicBezTo>
                <a:lnTo>
                  <a:pt x="225442" y="2038350"/>
                </a:lnTo>
                <a:cubicBezTo>
                  <a:pt x="100934" y="2038350"/>
                  <a:pt x="0" y="1937416"/>
                  <a:pt x="0" y="1812908"/>
                </a:cubicBezTo>
                <a:lnTo>
                  <a:pt x="0" y="225442"/>
                </a:lnTo>
                <a:cubicBezTo>
                  <a:pt x="0" y="100934"/>
                  <a:pt x="100934" y="0"/>
                  <a:pt x="2254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2">
            <a:extLst>
              <a:ext uri="{FF2B5EF4-FFF2-40B4-BE49-F238E27FC236}">
                <a16:creationId xmlns:a16="http://schemas.microsoft.com/office/drawing/2014/main" id="{3B8D0FCA-2092-75DF-8346-7F5405D08193}"/>
              </a:ext>
            </a:extLst>
          </p:cNvPr>
          <p:cNvSpPr>
            <a:spLocks noChangeAspect="1"/>
          </p:cNvSpPr>
          <p:nvPr/>
        </p:nvSpPr>
        <p:spPr>
          <a:xfrm>
            <a:off x="6452497" y="4043221"/>
            <a:ext cx="131493" cy="219528"/>
          </a:xfrm>
          <a:custGeom>
            <a:avLst/>
            <a:gdLst>
              <a:gd name="connsiteX0" fmla="*/ 1118712 w 2211705"/>
              <a:gd name="connsiteY0" fmla="*/ 454343 h 3420428"/>
              <a:gd name="connsiteX1" fmla="*/ 505778 w 2211705"/>
              <a:gd name="connsiteY1" fmla="*/ 1067277 h 3420428"/>
              <a:gd name="connsiteX2" fmla="*/ 1118712 w 2211705"/>
              <a:gd name="connsiteY2" fmla="*/ 1680211 h 3420428"/>
              <a:gd name="connsiteX3" fmla="*/ 1731646 w 2211705"/>
              <a:gd name="connsiteY3" fmla="*/ 1067277 h 3420428"/>
              <a:gd name="connsiteX4" fmla="*/ 1118712 w 2211705"/>
              <a:gd name="connsiteY4" fmla="*/ 454343 h 3420428"/>
              <a:gd name="connsiteX5" fmla="*/ 1105853 w 2211705"/>
              <a:gd name="connsiteY5" fmla="*/ 0 h 3420428"/>
              <a:gd name="connsiteX6" fmla="*/ 2211705 w 2211705"/>
              <a:gd name="connsiteY6" fmla="*/ 1105853 h 3420428"/>
              <a:gd name="connsiteX7" fmla="*/ 1105853 w 2211705"/>
              <a:gd name="connsiteY7" fmla="*/ 3420428 h 3420428"/>
              <a:gd name="connsiteX8" fmla="*/ 0 w 2211705"/>
              <a:gd name="connsiteY8" fmla="*/ 1105853 h 3420428"/>
              <a:gd name="connsiteX9" fmla="*/ 1105853 w 2211705"/>
              <a:gd name="connsiteY9" fmla="*/ 0 h 342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1705" h="3420428">
                <a:moveTo>
                  <a:pt x="1118712" y="454343"/>
                </a:moveTo>
                <a:cubicBezTo>
                  <a:pt x="780198" y="454343"/>
                  <a:pt x="505778" y="728763"/>
                  <a:pt x="505778" y="1067277"/>
                </a:cubicBezTo>
                <a:cubicBezTo>
                  <a:pt x="505778" y="1405791"/>
                  <a:pt x="780198" y="1680211"/>
                  <a:pt x="1118712" y="1680211"/>
                </a:cubicBezTo>
                <a:cubicBezTo>
                  <a:pt x="1457226" y="1680211"/>
                  <a:pt x="1731646" y="1405791"/>
                  <a:pt x="1731646" y="1067277"/>
                </a:cubicBezTo>
                <a:cubicBezTo>
                  <a:pt x="1731646" y="728763"/>
                  <a:pt x="1457226" y="454343"/>
                  <a:pt x="1118712" y="454343"/>
                </a:cubicBezTo>
                <a:close/>
                <a:moveTo>
                  <a:pt x="1105853" y="0"/>
                </a:moveTo>
                <a:cubicBezTo>
                  <a:pt x="1716598" y="0"/>
                  <a:pt x="2211705" y="495107"/>
                  <a:pt x="2211705" y="1105853"/>
                </a:cubicBezTo>
                <a:cubicBezTo>
                  <a:pt x="2211705" y="1716600"/>
                  <a:pt x="1105853" y="3420428"/>
                  <a:pt x="1105853" y="3420428"/>
                </a:cubicBezTo>
                <a:cubicBezTo>
                  <a:pt x="1105853" y="3420428"/>
                  <a:pt x="0" y="1716600"/>
                  <a:pt x="0" y="1105853"/>
                </a:cubicBezTo>
                <a:cubicBezTo>
                  <a:pt x="0" y="495107"/>
                  <a:pt x="495107" y="0"/>
                  <a:pt x="1105853" y="0"/>
                </a:cubicBezTo>
                <a:close/>
              </a:path>
            </a:pathLst>
          </a:custGeom>
          <a:solidFill>
            <a:schemeClr val="bg1"/>
          </a:solidFill>
          <a:ln w="8572" cap="flat">
            <a:noFill/>
            <a:prstDash val="solid"/>
            <a:miter/>
          </a:ln>
        </p:spPr>
        <p:txBody>
          <a:bodyPr rtlCol="0" anchor="ctr"/>
          <a:lstStyle/>
          <a:p>
            <a:endParaRPr lang="en-US"/>
          </a:p>
        </p:txBody>
      </p:sp>
      <p:sp>
        <p:nvSpPr>
          <p:cNvPr id="21" name="Freeform: Shape 13">
            <a:extLst>
              <a:ext uri="{FF2B5EF4-FFF2-40B4-BE49-F238E27FC236}">
                <a16:creationId xmlns:a16="http://schemas.microsoft.com/office/drawing/2014/main" id="{8DCEA4E5-67A0-4411-6DC3-0B596E241618}"/>
              </a:ext>
            </a:extLst>
          </p:cNvPr>
          <p:cNvSpPr>
            <a:spLocks noChangeAspect="1"/>
          </p:cNvSpPr>
          <p:nvPr/>
        </p:nvSpPr>
        <p:spPr>
          <a:xfrm>
            <a:off x="9064459" y="4049634"/>
            <a:ext cx="296172" cy="213115"/>
          </a:xfrm>
          <a:custGeom>
            <a:avLst/>
            <a:gdLst>
              <a:gd name="connsiteX0" fmla="*/ 1585913 w 3943350"/>
              <a:gd name="connsiteY0" fmla="*/ 950690 h 2837498"/>
              <a:gd name="connsiteX1" fmla="*/ 1705928 w 3943350"/>
              <a:gd name="connsiteY1" fmla="*/ 950690 h 2837498"/>
              <a:gd name="connsiteX2" fmla="*/ 1808798 w 3943350"/>
              <a:gd name="connsiteY2" fmla="*/ 1260157 h 2837498"/>
              <a:gd name="connsiteX3" fmla="*/ 1920241 w 3943350"/>
              <a:gd name="connsiteY3" fmla="*/ 950690 h 2837498"/>
              <a:gd name="connsiteX4" fmla="*/ 2031683 w 3943350"/>
              <a:gd name="connsiteY4" fmla="*/ 950690 h 2837498"/>
              <a:gd name="connsiteX5" fmla="*/ 2143126 w 3943350"/>
              <a:gd name="connsiteY5" fmla="*/ 1251585 h 2837498"/>
              <a:gd name="connsiteX6" fmla="*/ 2245996 w 3943350"/>
              <a:gd name="connsiteY6" fmla="*/ 950690 h 2837498"/>
              <a:gd name="connsiteX7" fmla="*/ 2366010 w 3943350"/>
              <a:gd name="connsiteY7" fmla="*/ 950690 h 2837498"/>
              <a:gd name="connsiteX8" fmla="*/ 2366011 w 3943350"/>
              <a:gd name="connsiteY8" fmla="*/ 950690 h 2837498"/>
              <a:gd name="connsiteX9" fmla="*/ 2486025 w 3943350"/>
              <a:gd name="connsiteY9" fmla="*/ 950690 h 2837498"/>
              <a:gd name="connsiteX10" fmla="*/ 2588895 w 3943350"/>
              <a:gd name="connsiteY10" fmla="*/ 1260157 h 2837498"/>
              <a:gd name="connsiteX11" fmla="*/ 2700338 w 3943350"/>
              <a:gd name="connsiteY11" fmla="*/ 950690 h 2837498"/>
              <a:gd name="connsiteX12" fmla="*/ 2811780 w 3943350"/>
              <a:gd name="connsiteY12" fmla="*/ 950690 h 2837498"/>
              <a:gd name="connsiteX13" fmla="*/ 2923223 w 3943350"/>
              <a:gd name="connsiteY13" fmla="*/ 1251585 h 2837498"/>
              <a:gd name="connsiteX14" fmla="*/ 3026093 w 3943350"/>
              <a:gd name="connsiteY14" fmla="*/ 950690 h 2837498"/>
              <a:gd name="connsiteX15" fmla="*/ 3146108 w 3943350"/>
              <a:gd name="connsiteY15" fmla="*/ 950690 h 2837498"/>
              <a:gd name="connsiteX16" fmla="*/ 2991803 w 3943350"/>
              <a:gd name="connsiteY16" fmla="*/ 1397317 h 2837498"/>
              <a:gd name="connsiteX17" fmla="*/ 2854643 w 3943350"/>
              <a:gd name="connsiteY17" fmla="*/ 1397317 h 2837498"/>
              <a:gd name="connsiteX18" fmla="*/ 2760345 w 3943350"/>
              <a:gd name="connsiteY18" fmla="*/ 1122997 h 2837498"/>
              <a:gd name="connsiteX19" fmla="*/ 2657475 w 3943350"/>
              <a:gd name="connsiteY19" fmla="*/ 1397317 h 2837498"/>
              <a:gd name="connsiteX20" fmla="*/ 2528888 w 3943350"/>
              <a:gd name="connsiteY20" fmla="*/ 1397317 h 2837498"/>
              <a:gd name="connsiteX21" fmla="*/ 2366011 w 3943350"/>
              <a:gd name="connsiteY21" fmla="*/ 950692 h 2837498"/>
              <a:gd name="connsiteX22" fmla="*/ 2211706 w 3943350"/>
              <a:gd name="connsiteY22" fmla="*/ 1397317 h 2837498"/>
              <a:gd name="connsiteX23" fmla="*/ 2074546 w 3943350"/>
              <a:gd name="connsiteY23" fmla="*/ 1397317 h 2837498"/>
              <a:gd name="connsiteX24" fmla="*/ 1980248 w 3943350"/>
              <a:gd name="connsiteY24" fmla="*/ 1122997 h 2837498"/>
              <a:gd name="connsiteX25" fmla="*/ 1877378 w 3943350"/>
              <a:gd name="connsiteY25" fmla="*/ 1397317 h 2837498"/>
              <a:gd name="connsiteX26" fmla="*/ 1748791 w 3943350"/>
              <a:gd name="connsiteY26" fmla="*/ 1397317 h 2837498"/>
              <a:gd name="connsiteX27" fmla="*/ 805815 w 3943350"/>
              <a:gd name="connsiteY27" fmla="*/ 950690 h 2837498"/>
              <a:gd name="connsiteX28" fmla="*/ 925830 w 3943350"/>
              <a:gd name="connsiteY28" fmla="*/ 950690 h 2837498"/>
              <a:gd name="connsiteX29" fmla="*/ 1028700 w 3943350"/>
              <a:gd name="connsiteY29" fmla="*/ 1260157 h 2837498"/>
              <a:gd name="connsiteX30" fmla="*/ 1140143 w 3943350"/>
              <a:gd name="connsiteY30" fmla="*/ 950690 h 2837498"/>
              <a:gd name="connsiteX31" fmla="*/ 1251585 w 3943350"/>
              <a:gd name="connsiteY31" fmla="*/ 950690 h 2837498"/>
              <a:gd name="connsiteX32" fmla="*/ 1363028 w 3943350"/>
              <a:gd name="connsiteY32" fmla="*/ 1251585 h 2837498"/>
              <a:gd name="connsiteX33" fmla="*/ 1465898 w 3943350"/>
              <a:gd name="connsiteY33" fmla="*/ 950690 h 2837498"/>
              <a:gd name="connsiteX34" fmla="*/ 1585913 w 3943350"/>
              <a:gd name="connsiteY34" fmla="*/ 950690 h 2837498"/>
              <a:gd name="connsiteX35" fmla="*/ 1431608 w 3943350"/>
              <a:gd name="connsiteY35" fmla="*/ 1397317 h 2837498"/>
              <a:gd name="connsiteX36" fmla="*/ 1294448 w 3943350"/>
              <a:gd name="connsiteY36" fmla="*/ 1397317 h 2837498"/>
              <a:gd name="connsiteX37" fmla="*/ 1200150 w 3943350"/>
              <a:gd name="connsiteY37" fmla="*/ 1122997 h 2837498"/>
              <a:gd name="connsiteX38" fmla="*/ 1097280 w 3943350"/>
              <a:gd name="connsiteY38" fmla="*/ 1397317 h 2837498"/>
              <a:gd name="connsiteX39" fmla="*/ 968693 w 3943350"/>
              <a:gd name="connsiteY39" fmla="*/ 1397317 h 2837498"/>
              <a:gd name="connsiteX40" fmla="*/ 231080 w 3943350"/>
              <a:gd name="connsiteY40" fmla="*/ 213181 h 2837498"/>
              <a:gd name="connsiteX41" fmla="*/ 231080 w 3943350"/>
              <a:gd name="connsiteY41" fmla="*/ 2086675 h 2837498"/>
              <a:gd name="connsiteX42" fmla="*/ 3747083 w 3943350"/>
              <a:gd name="connsiteY42" fmla="*/ 2086675 h 2837498"/>
              <a:gd name="connsiteX43" fmla="*/ 3747083 w 3943350"/>
              <a:gd name="connsiteY43" fmla="*/ 213181 h 2837498"/>
              <a:gd name="connsiteX44" fmla="*/ 0 w 3943350"/>
              <a:gd name="connsiteY44" fmla="*/ 0 h 2837498"/>
              <a:gd name="connsiteX45" fmla="*/ 3943350 w 3943350"/>
              <a:gd name="connsiteY45" fmla="*/ 0 h 2837498"/>
              <a:gd name="connsiteX46" fmla="*/ 3943350 w 3943350"/>
              <a:gd name="connsiteY46" fmla="*/ 2304382 h 2837498"/>
              <a:gd name="connsiteX47" fmla="*/ 2120271 w 3943350"/>
              <a:gd name="connsiteY47" fmla="*/ 2304382 h 2837498"/>
              <a:gd name="connsiteX48" fmla="*/ 2120271 w 3943350"/>
              <a:gd name="connsiteY48" fmla="*/ 2632889 h 2837498"/>
              <a:gd name="connsiteX49" fmla="*/ 2618813 w 3943350"/>
              <a:gd name="connsiteY49" fmla="*/ 2632889 h 2837498"/>
              <a:gd name="connsiteX50" fmla="*/ 2618813 w 3943350"/>
              <a:gd name="connsiteY50" fmla="*/ 2837498 h 2837498"/>
              <a:gd name="connsiteX51" fmla="*/ 1359350 w 3943350"/>
              <a:gd name="connsiteY51" fmla="*/ 2837498 h 2837498"/>
              <a:gd name="connsiteX52" fmla="*/ 1359350 w 3943350"/>
              <a:gd name="connsiteY52" fmla="*/ 2632889 h 2837498"/>
              <a:gd name="connsiteX53" fmla="*/ 1844802 w 3943350"/>
              <a:gd name="connsiteY53" fmla="*/ 2632889 h 2837498"/>
              <a:gd name="connsiteX54" fmla="*/ 1844802 w 3943350"/>
              <a:gd name="connsiteY54" fmla="*/ 2304382 h 2837498"/>
              <a:gd name="connsiteX55" fmla="*/ 13116 w 3943350"/>
              <a:gd name="connsiteY55" fmla="*/ 2304382 h 283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943350" h="2837498">
                <a:moveTo>
                  <a:pt x="1585913" y="950690"/>
                </a:moveTo>
                <a:lnTo>
                  <a:pt x="1705928" y="950690"/>
                </a:lnTo>
                <a:lnTo>
                  <a:pt x="1808798" y="1260157"/>
                </a:lnTo>
                <a:lnTo>
                  <a:pt x="1920241" y="950690"/>
                </a:lnTo>
                <a:lnTo>
                  <a:pt x="2031683" y="950690"/>
                </a:lnTo>
                <a:lnTo>
                  <a:pt x="2143126" y="1251585"/>
                </a:lnTo>
                <a:lnTo>
                  <a:pt x="2245996" y="950690"/>
                </a:lnTo>
                <a:lnTo>
                  <a:pt x="2366010" y="950690"/>
                </a:lnTo>
                <a:lnTo>
                  <a:pt x="2366011" y="950690"/>
                </a:lnTo>
                <a:lnTo>
                  <a:pt x="2486025" y="950690"/>
                </a:lnTo>
                <a:lnTo>
                  <a:pt x="2588895" y="1260157"/>
                </a:lnTo>
                <a:lnTo>
                  <a:pt x="2700338" y="950690"/>
                </a:lnTo>
                <a:lnTo>
                  <a:pt x="2811780" y="950690"/>
                </a:lnTo>
                <a:lnTo>
                  <a:pt x="2923223" y="1251585"/>
                </a:lnTo>
                <a:lnTo>
                  <a:pt x="3026093" y="950690"/>
                </a:lnTo>
                <a:lnTo>
                  <a:pt x="3146108" y="950690"/>
                </a:lnTo>
                <a:lnTo>
                  <a:pt x="2991803" y="1397317"/>
                </a:lnTo>
                <a:lnTo>
                  <a:pt x="2854643" y="1397317"/>
                </a:lnTo>
                <a:lnTo>
                  <a:pt x="2760345" y="1122997"/>
                </a:lnTo>
                <a:lnTo>
                  <a:pt x="2657475" y="1397317"/>
                </a:lnTo>
                <a:lnTo>
                  <a:pt x="2528888" y="1397317"/>
                </a:lnTo>
                <a:lnTo>
                  <a:pt x="2366011" y="950692"/>
                </a:lnTo>
                <a:lnTo>
                  <a:pt x="2211706" y="1397317"/>
                </a:lnTo>
                <a:lnTo>
                  <a:pt x="2074546" y="1397317"/>
                </a:lnTo>
                <a:lnTo>
                  <a:pt x="1980248" y="1122997"/>
                </a:lnTo>
                <a:lnTo>
                  <a:pt x="1877378" y="1397317"/>
                </a:lnTo>
                <a:lnTo>
                  <a:pt x="1748791" y="1397317"/>
                </a:lnTo>
                <a:close/>
                <a:moveTo>
                  <a:pt x="805815" y="950690"/>
                </a:moveTo>
                <a:lnTo>
                  <a:pt x="925830" y="950690"/>
                </a:lnTo>
                <a:lnTo>
                  <a:pt x="1028700" y="1260157"/>
                </a:lnTo>
                <a:lnTo>
                  <a:pt x="1140143" y="950690"/>
                </a:lnTo>
                <a:lnTo>
                  <a:pt x="1251585" y="950690"/>
                </a:lnTo>
                <a:lnTo>
                  <a:pt x="1363028" y="1251585"/>
                </a:lnTo>
                <a:lnTo>
                  <a:pt x="1465898" y="950690"/>
                </a:lnTo>
                <a:lnTo>
                  <a:pt x="1585913" y="950690"/>
                </a:lnTo>
                <a:lnTo>
                  <a:pt x="1431608" y="1397317"/>
                </a:lnTo>
                <a:lnTo>
                  <a:pt x="1294448" y="1397317"/>
                </a:lnTo>
                <a:lnTo>
                  <a:pt x="1200150" y="1122997"/>
                </a:lnTo>
                <a:lnTo>
                  <a:pt x="1097280" y="1397317"/>
                </a:lnTo>
                <a:lnTo>
                  <a:pt x="968693" y="1397317"/>
                </a:lnTo>
                <a:close/>
                <a:moveTo>
                  <a:pt x="231080" y="213181"/>
                </a:moveTo>
                <a:lnTo>
                  <a:pt x="231080" y="2086675"/>
                </a:lnTo>
                <a:lnTo>
                  <a:pt x="3747083" y="2086675"/>
                </a:lnTo>
                <a:lnTo>
                  <a:pt x="3747083" y="213181"/>
                </a:lnTo>
                <a:close/>
                <a:moveTo>
                  <a:pt x="0" y="0"/>
                </a:moveTo>
                <a:lnTo>
                  <a:pt x="3943350" y="0"/>
                </a:lnTo>
                <a:lnTo>
                  <a:pt x="3943350" y="2304382"/>
                </a:lnTo>
                <a:lnTo>
                  <a:pt x="2120271" y="2304382"/>
                </a:lnTo>
                <a:lnTo>
                  <a:pt x="2120271" y="2632889"/>
                </a:lnTo>
                <a:lnTo>
                  <a:pt x="2618813" y="2632889"/>
                </a:lnTo>
                <a:lnTo>
                  <a:pt x="2618813" y="2837498"/>
                </a:lnTo>
                <a:lnTo>
                  <a:pt x="1359350" y="2837498"/>
                </a:lnTo>
                <a:lnTo>
                  <a:pt x="1359350" y="2632889"/>
                </a:lnTo>
                <a:lnTo>
                  <a:pt x="1844802" y="2632889"/>
                </a:lnTo>
                <a:lnTo>
                  <a:pt x="1844802" y="2304382"/>
                </a:lnTo>
                <a:lnTo>
                  <a:pt x="13116" y="2304382"/>
                </a:lnTo>
                <a:close/>
              </a:path>
            </a:pathLst>
          </a:custGeom>
          <a:solidFill>
            <a:schemeClr val="bg1"/>
          </a:solidFill>
          <a:ln w="8572" cap="flat">
            <a:noFill/>
            <a:prstDash val="solid"/>
            <a:miter/>
          </a:ln>
        </p:spPr>
        <p:txBody>
          <a:bodyPr rtlCol="0" anchor="ctr"/>
          <a:lstStyle/>
          <a:p>
            <a:endParaRPr lang="en-US"/>
          </a:p>
        </p:txBody>
      </p:sp>
      <p:sp>
        <p:nvSpPr>
          <p:cNvPr id="22" name="Tampungan Gambar 21">
            <a:extLst>
              <a:ext uri="{FF2B5EF4-FFF2-40B4-BE49-F238E27FC236}">
                <a16:creationId xmlns:a16="http://schemas.microsoft.com/office/drawing/2014/main" id="{3D49CF11-78BD-1B5E-9741-D3E7A5E87E75}"/>
              </a:ext>
            </a:extLst>
          </p:cNvPr>
          <p:cNvSpPr>
            <a:spLocks noGrp="1"/>
          </p:cNvSpPr>
          <p:nvPr>
            <p:ph type="pic" sz="quarter" idx="16"/>
          </p:nvPr>
        </p:nvSpPr>
        <p:spPr/>
      </p:sp>
    </p:spTree>
    <p:extLst>
      <p:ext uri="{BB962C8B-B14F-4D97-AF65-F5344CB8AC3E}">
        <p14:creationId xmlns:p14="http://schemas.microsoft.com/office/powerpoint/2010/main" val="248038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ampungan Gambar 13">
            <a:extLst>
              <a:ext uri="{FF2B5EF4-FFF2-40B4-BE49-F238E27FC236}">
                <a16:creationId xmlns:a16="http://schemas.microsoft.com/office/drawing/2014/main" id="{F050A6FE-2E92-22EB-690B-ABB2385B4C8C}"/>
              </a:ext>
            </a:extLst>
          </p:cNvPr>
          <p:cNvSpPr>
            <a:spLocks noGrp="1"/>
          </p:cNvSpPr>
          <p:nvPr>
            <p:ph type="pic" sz="quarter" idx="16"/>
          </p:nvPr>
        </p:nvSpPr>
        <p:spPr/>
      </p:sp>
      <p:sp>
        <p:nvSpPr>
          <p:cNvPr id="3" name="Rectangle 15">
            <a:extLst>
              <a:ext uri="{FF2B5EF4-FFF2-40B4-BE49-F238E27FC236}">
                <a16:creationId xmlns:a16="http://schemas.microsoft.com/office/drawing/2014/main" id="{36C002E0-8727-DE22-15E7-8953FB7B1D9A}"/>
              </a:ext>
            </a:extLst>
          </p:cNvPr>
          <p:cNvSpPr/>
          <p:nvPr/>
        </p:nvSpPr>
        <p:spPr>
          <a:xfrm>
            <a:off x="0" y="0"/>
            <a:ext cx="12192000" cy="6858000"/>
          </a:xfrm>
          <a:prstGeom prst="rect">
            <a:avLst/>
          </a:prstGeom>
          <a:solidFill>
            <a:srgbClr val="131E35">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0">
            <a:extLst>
              <a:ext uri="{FF2B5EF4-FFF2-40B4-BE49-F238E27FC236}">
                <a16:creationId xmlns:a16="http://schemas.microsoft.com/office/drawing/2014/main" id="{E9F2A72E-7711-34B4-22A7-5C9D8C64C328}"/>
              </a:ext>
            </a:extLst>
          </p:cNvPr>
          <p:cNvSpPr txBox="1"/>
          <p:nvPr/>
        </p:nvSpPr>
        <p:spPr>
          <a:xfrm>
            <a:off x="2707995" y="2624445"/>
            <a:ext cx="6776011" cy="1446550"/>
          </a:xfrm>
          <a:prstGeom prst="rect">
            <a:avLst/>
          </a:prstGeom>
          <a:noFill/>
        </p:spPr>
        <p:txBody>
          <a:bodyPr wrap="square" rtlCol="0">
            <a:spAutoFit/>
          </a:bodyPr>
          <a:lstStyle/>
          <a:p>
            <a:pPr algn="ctr"/>
            <a:r>
              <a:rPr lang="en-US" sz="8800" b="1" spc="600">
                <a:solidFill>
                  <a:srgbClr val="D0A95C"/>
                </a:solidFill>
                <a:latin typeface="Merriweather Black" panose="00000A00000000000000" pitchFamily="2" charset="0"/>
                <a:ea typeface="Roboto Slab" pitchFamily="2" charset="0"/>
              </a:rPr>
              <a:t>T</a:t>
            </a:r>
            <a:r>
              <a:rPr lang="id-ID" sz="8800" b="1" spc="600">
                <a:solidFill>
                  <a:srgbClr val="D0A95C"/>
                </a:solidFill>
                <a:latin typeface="Merriweather Black" panose="00000A00000000000000" pitchFamily="2" charset="0"/>
                <a:ea typeface="Roboto Slab" pitchFamily="2" charset="0"/>
              </a:rPr>
              <a:t>HANKS!</a:t>
            </a:r>
            <a:endParaRPr lang="en-US" sz="8800" b="1" spc="600" dirty="0">
              <a:solidFill>
                <a:srgbClr val="D0A95C"/>
              </a:solidFill>
              <a:latin typeface="Merriweather Black" panose="00000A00000000000000" pitchFamily="2" charset="0"/>
              <a:ea typeface="Roboto Slab" pitchFamily="2" charset="0"/>
            </a:endParaRPr>
          </a:p>
        </p:txBody>
      </p:sp>
      <p:sp>
        <p:nvSpPr>
          <p:cNvPr id="5" name="TextBox 11">
            <a:extLst>
              <a:ext uri="{FF2B5EF4-FFF2-40B4-BE49-F238E27FC236}">
                <a16:creationId xmlns:a16="http://schemas.microsoft.com/office/drawing/2014/main" id="{C2C17CBD-56DB-28A4-9A01-AFF4E86F8FE8}"/>
              </a:ext>
            </a:extLst>
          </p:cNvPr>
          <p:cNvSpPr txBox="1"/>
          <p:nvPr/>
        </p:nvSpPr>
        <p:spPr>
          <a:xfrm>
            <a:off x="2969634" y="3880356"/>
            <a:ext cx="6252731" cy="276999"/>
          </a:xfrm>
          <a:prstGeom prst="rect">
            <a:avLst/>
          </a:prstGeom>
          <a:noFill/>
        </p:spPr>
        <p:txBody>
          <a:bodyPr wrap="square" rtlCol="0">
            <a:spAutoFit/>
          </a:bodyPr>
          <a:lstStyle/>
          <a:p>
            <a:pPr algn="ctr"/>
            <a:r>
              <a:rPr lang="en-US" sz="1200" spc="320" dirty="0" err="1">
                <a:solidFill>
                  <a:schemeClr val="bg1">
                    <a:lumMod val="95000"/>
                  </a:schemeClr>
                </a:solidFill>
                <a:latin typeface="Montserrat SemiBold" panose="00000700000000000000" pitchFamily="2" charset="0"/>
                <a:ea typeface="Roboto Slab" pitchFamily="2" charset="0"/>
              </a:rPr>
              <a:t>Triết</a:t>
            </a:r>
            <a:r>
              <a:rPr lang="en-US" sz="1200" spc="320" dirty="0">
                <a:solidFill>
                  <a:schemeClr val="bg1">
                    <a:lumMod val="95000"/>
                  </a:schemeClr>
                </a:solidFill>
                <a:latin typeface="Montserrat SemiBold" panose="00000700000000000000" pitchFamily="2" charset="0"/>
                <a:ea typeface="Roboto Slab" pitchFamily="2" charset="0"/>
              </a:rPr>
              <a:t> </a:t>
            </a:r>
            <a:r>
              <a:rPr lang="en-US" sz="1200" spc="320" dirty="0" err="1">
                <a:solidFill>
                  <a:schemeClr val="bg1">
                    <a:lumMod val="95000"/>
                  </a:schemeClr>
                </a:solidFill>
                <a:latin typeface="Montserrat SemiBold" panose="00000700000000000000" pitchFamily="2" charset="0"/>
                <a:ea typeface="Roboto Slab" pitchFamily="2" charset="0"/>
              </a:rPr>
              <a:t>học</a:t>
            </a:r>
            <a:r>
              <a:rPr lang="en-US" sz="1200" spc="320" dirty="0">
                <a:solidFill>
                  <a:schemeClr val="bg1">
                    <a:lumMod val="95000"/>
                  </a:schemeClr>
                </a:solidFill>
                <a:latin typeface="Montserrat SemiBold" panose="00000700000000000000" pitchFamily="2" charset="0"/>
                <a:ea typeface="Roboto Slab" pitchFamily="2" charset="0"/>
              </a:rPr>
              <a:t>???</a:t>
            </a:r>
          </a:p>
        </p:txBody>
      </p:sp>
      <p:sp>
        <p:nvSpPr>
          <p:cNvPr id="6" name="TextBox 5">
            <a:extLst>
              <a:ext uri="{FF2B5EF4-FFF2-40B4-BE49-F238E27FC236}">
                <a16:creationId xmlns:a16="http://schemas.microsoft.com/office/drawing/2014/main" id="{4B69F1F7-4D5B-6783-B0E9-4F185D321649}"/>
              </a:ext>
            </a:extLst>
          </p:cNvPr>
          <p:cNvSpPr txBox="1"/>
          <p:nvPr/>
        </p:nvSpPr>
        <p:spPr>
          <a:xfrm>
            <a:off x="369260" y="6275977"/>
            <a:ext cx="3161340" cy="307777"/>
          </a:xfrm>
          <a:prstGeom prst="rect">
            <a:avLst/>
          </a:prstGeom>
          <a:noFill/>
        </p:spPr>
        <p:txBody>
          <a:bodyPr wrap="square" rtlCol="0">
            <a:spAutoFit/>
          </a:bodyPr>
          <a:lstStyle/>
          <a:p>
            <a:r>
              <a:rPr lang="id-ID" sz="1400">
                <a:solidFill>
                  <a:schemeClr val="bg1"/>
                </a:solidFill>
                <a:latin typeface="Montserrat" panose="00000500000000000000" pitchFamily="2" charset="0"/>
                <a:ea typeface="Roboto Slab" pitchFamily="2" charset="0"/>
              </a:rPr>
              <a:t>Lawyer &amp; Attorney Presentation</a:t>
            </a:r>
            <a:r>
              <a:rPr lang="id-ID" sz="1400" dirty="0">
                <a:solidFill>
                  <a:schemeClr val="bg1"/>
                </a:solidFill>
                <a:latin typeface="Montserrat" panose="00000500000000000000" pitchFamily="2" charset="0"/>
                <a:ea typeface="Roboto Slab" pitchFamily="2" charset="0"/>
              </a:rPr>
              <a:t> </a:t>
            </a:r>
            <a:endParaRPr lang="id-ID" sz="1400">
              <a:solidFill>
                <a:schemeClr val="bg1"/>
              </a:solidFill>
              <a:latin typeface="Montserrat" panose="00000500000000000000" pitchFamily="2" charset="0"/>
              <a:ea typeface="Roboto Slab" pitchFamily="2" charset="0"/>
            </a:endParaRPr>
          </a:p>
        </p:txBody>
      </p:sp>
      <p:sp>
        <p:nvSpPr>
          <p:cNvPr id="7" name="TextBox 6">
            <a:extLst>
              <a:ext uri="{FF2B5EF4-FFF2-40B4-BE49-F238E27FC236}">
                <a16:creationId xmlns:a16="http://schemas.microsoft.com/office/drawing/2014/main" id="{D597E8BD-D73E-902E-4F1A-4A0B42E39E5A}"/>
              </a:ext>
            </a:extLst>
          </p:cNvPr>
          <p:cNvSpPr txBox="1"/>
          <p:nvPr/>
        </p:nvSpPr>
        <p:spPr>
          <a:xfrm>
            <a:off x="9917161" y="6291366"/>
            <a:ext cx="1931939" cy="276999"/>
          </a:xfrm>
          <a:prstGeom prst="rect">
            <a:avLst/>
          </a:prstGeom>
          <a:noFill/>
        </p:spPr>
        <p:txBody>
          <a:bodyPr wrap="none" rtlCol="0">
            <a:spAutoFit/>
          </a:bodyPr>
          <a:lstStyle/>
          <a:p>
            <a:pPr algn="r"/>
            <a:r>
              <a:rPr lang="en-US" sz="1200" dirty="0">
                <a:solidFill>
                  <a:schemeClr val="bg1"/>
                </a:solidFill>
                <a:latin typeface="Montserrat" panose="00000500000000000000" pitchFamily="2" charset="0"/>
                <a:ea typeface="Roboto Slab" pitchFamily="2" charset="0"/>
              </a:rPr>
              <a:t>www.</a:t>
            </a:r>
            <a:r>
              <a:rPr lang="id-ID" sz="1200" dirty="0">
                <a:solidFill>
                  <a:schemeClr val="bg1"/>
                </a:solidFill>
                <a:latin typeface="Montserrat" panose="00000500000000000000" pitchFamily="2" charset="0"/>
                <a:ea typeface="Roboto Slab" pitchFamily="2" charset="0"/>
              </a:rPr>
              <a:t>Triết học???</a:t>
            </a:r>
            <a:r>
              <a:rPr lang="en-US" sz="1200" dirty="0">
                <a:solidFill>
                  <a:schemeClr val="bg1"/>
                </a:solidFill>
                <a:latin typeface="Montserrat" panose="00000500000000000000" pitchFamily="2" charset="0"/>
                <a:ea typeface="Roboto Slab" pitchFamily="2" charset="0"/>
              </a:rPr>
              <a:t>.com</a:t>
            </a:r>
          </a:p>
        </p:txBody>
      </p:sp>
      <p:sp>
        <p:nvSpPr>
          <p:cNvPr id="8" name="TextBox 11">
            <a:extLst>
              <a:ext uri="{FF2B5EF4-FFF2-40B4-BE49-F238E27FC236}">
                <a16:creationId xmlns:a16="http://schemas.microsoft.com/office/drawing/2014/main" id="{B6B11972-BFBC-8D54-E27E-CBBF9713E314}"/>
              </a:ext>
            </a:extLst>
          </p:cNvPr>
          <p:cNvSpPr txBox="1"/>
          <p:nvPr/>
        </p:nvSpPr>
        <p:spPr>
          <a:xfrm>
            <a:off x="348863" y="378221"/>
            <a:ext cx="1429137" cy="646331"/>
          </a:xfrm>
          <a:prstGeom prst="rect">
            <a:avLst/>
          </a:prstGeom>
          <a:noFill/>
        </p:spPr>
        <p:txBody>
          <a:bodyPr wrap="square" rtlCol="0">
            <a:spAutoFit/>
          </a:bodyPr>
          <a:lstStyle/>
          <a:p>
            <a:r>
              <a:rPr lang="id-ID" b="1" dirty="0">
                <a:solidFill>
                  <a:schemeClr val="bg1"/>
                </a:solidFill>
                <a:latin typeface="Merriweather" panose="00000500000000000000" pitchFamily="2" charset="0"/>
                <a:ea typeface="Roboto Slab" pitchFamily="2" charset="0"/>
                <a:cs typeface="Poppins" panose="00000500000000000000" pitchFamily="2" charset="0"/>
              </a:rPr>
              <a:t>Triết học???</a:t>
            </a:r>
            <a:endParaRPr lang="en-US" b="1" dirty="0">
              <a:solidFill>
                <a:schemeClr val="bg1"/>
              </a:solidFill>
              <a:latin typeface="Merriweather" panose="00000500000000000000" pitchFamily="2" charset="0"/>
              <a:ea typeface="Roboto Slab" pitchFamily="2" charset="0"/>
              <a:cs typeface="Poppins" panose="00000500000000000000" pitchFamily="2" charset="0"/>
            </a:endParaRPr>
          </a:p>
        </p:txBody>
      </p:sp>
      <p:grpSp>
        <p:nvGrpSpPr>
          <p:cNvPr id="9" name="Group 7">
            <a:extLst>
              <a:ext uri="{FF2B5EF4-FFF2-40B4-BE49-F238E27FC236}">
                <a16:creationId xmlns:a16="http://schemas.microsoft.com/office/drawing/2014/main" id="{5CBC4922-B94B-3FFE-CF77-97CB6B251F2D}"/>
              </a:ext>
            </a:extLst>
          </p:cNvPr>
          <p:cNvGrpSpPr/>
          <p:nvPr/>
        </p:nvGrpSpPr>
        <p:grpSpPr>
          <a:xfrm flipH="1">
            <a:off x="11568674" y="296222"/>
            <a:ext cx="274320" cy="198634"/>
            <a:chOff x="3721100" y="1200150"/>
            <a:chExt cx="353961" cy="256307"/>
          </a:xfrm>
          <a:solidFill>
            <a:schemeClr val="bg1"/>
          </a:solidFill>
        </p:grpSpPr>
        <p:sp>
          <p:nvSpPr>
            <p:cNvPr id="10" name="Rectangle 8">
              <a:extLst>
                <a:ext uri="{FF2B5EF4-FFF2-40B4-BE49-F238E27FC236}">
                  <a16:creationId xmlns:a16="http://schemas.microsoft.com/office/drawing/2014/main" id="{0CB25FBE-BEBB-0BB4-1285-61AD5ABE2A35}"/>
                </a:ext>
              </a:extLst>
            </p:cNvPr>
            <p:cNvSpPr/>
            <p:nvPr/>
          </p:nvSpPr>
          <p:spPr>
            <a:xfrm>
              <a:off x="3721100" y="1200150"/>
              <a:ext cx="353961" cy="471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Rectangle 9">
              <a:extLst>
                <a:ext uri="{FF2B5EF4-FFF2-40B4-BE49-F238E27FC236}">
                  <a16:creationId xmlns:a16="http://schemas.microsoft.com/office/drawing/2014/main" id="{19800D21-8DA0-AB4C-1649-360C88C03B99}"/>
                </a:ext>
              </a:extLst>
            </p:cNvPr>
            <p:cNvSpPr/>
            <p:nvPr/>
          </p:nvSpPr>
          <p:spPr>
            <a:xfrm>
              <a:off x="3721100" y="1305957"/>
              <a:ext cx="235974" cy="471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12" name="Rectangle 10">
              <a:extLst>
                <a:ext uri="{FF2B5EF4-FFF2-40B4-BE49-F238E27FC236}">
                  <a16:creationId xmlns:a16="http://schemas.microsoft.com/office/drawing/2014/main" id="{8B3A3B30-7AF5-CAFA-8619-54A9E1840A8B}"/>
                </a:ext>
              </a:extLst>
            </p:cNvPr>
            <p:cNvSpPr/>
            <p:nvPr/>
          </p:nvSpPr>
          <p:spPr>
            <a:xfrm>
              <a:off x="3721100" y="1409261"/>
              <a:ext cx="117987" cy="471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grpSp>
      <p:cxnSp>
        <p:nvCxnSpPr>
          <p:cNvPr id="13" name="Konektor Lurus 12">
            <a:extLst>
              <a:ext uri="{FF2B5EF4-FFF2-40B4-BE49-F238E27FC236}">
                <a16:creationId xmlns:a16="http://schemas.microsoft.com/office/drawing/2014/main" id="{32376AEB-AB29-BED3-5D7F-AE52A6431ECE}"/>
              </a:ext>
            </a:extLst>
          </p:cNvPr>
          <p:cNvCxnSpPr>
            <a:cxnSpLocks/>
          </p:cNvCxnSpPr>
          <p:nvPr/>
        </p:nvCxnSpPr>
        <p:spPr>
          <a:xfrm>
            <a:off x="464063" y="6148977"/>
            <a:ext cx="112638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42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000">
              <a:schemeClr val="bg1">
                <a:lumMod val="9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85292124-38D6-357C-B2AC-1B374FD46556}"/>
              </a:ext>
            </a:extLst>
          </p:cNvPr>
          <p:cNvSpPr txBox="1"/>
          <p:nvPr/>
        </p:nvSpPr>
        <p:spPr>
          <a:xfrm>
            <a:off x="6096000" y="3116000"/>
            <a:ext cx="4757847" cy="1079334"/>
          </a:xfrm>
          <a:prstGeom prst="rect">
            <a:avLst/>
          </a:prstGeom>
          <a:noFill/>
        </p:spPr>
        <p:txBody>
          <a:bodyPr wrap="square" rtlCol="0">
            <a:spAutoFit/>
          </a:bodyPr>
          <a:lstStyle/>
          <a:p>
            <a:pPr algn="just">
              <a:lnSpc>
                <a:spcPct val="150000"/>
              </a:lnSpc>
            </a:pP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Duis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aute</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irure</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dolor in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reprehenderit</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in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voluptate</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velit</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esse</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cillum</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ipsum dolor sit es lorem ipsum dolor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siabes</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dolore magna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aliqua</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uta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enimvas</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ad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minimasa</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veniam</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nostrud</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consectetur</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adipiscinc</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elita</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vederico</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reprehenderit</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that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anim</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laborum</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t>
            </a:r>
          </a:p>
        </p:txBody>
      </p:sp>
      <p:sp>
        <p:nvSpPr>
          <p:cNvPr id="3" name="TextBox 10">
            <a:extLst>
              <a:ext uri="{FF2B5EF4-FFF2-40B4-BE49-F238E27FC236}">
                <a16:creationId xmlns:a16="http://schemas.microsoft.com/office/drawing/2014/main" id="{560018DC-1F4F-8920-F3D3-E1A33D0DC883}"/>
              </a:ext>
            </a:extLst>
          </p:cNvPr>
          <p:cNvSpPr txBox="1"/>
          <p:nvPr/>
        </p:nvSpPr>
        <p:spPr>
          <a:xfrm>
            <a:off x="6335897" y="4254328"/>
            <a:ext cx="4490345" cy="825419"/>
          </a:xfrm>
          <a:prstGeom prst="rect">
            <a:avLst/>
          </a:prstGeom>
          <a:noFill/>
        </p:spPr>
        <p:txBody>
          <a:bodyPr wrap="square" rtlCol="0">
            <a:spAutoFit/>
          </a:bodyPr>
          <a:lstStyle/>
          <a:p>
            <a:pPr algn="just">
              <a:lnSpc>
                <a:spcPct val="150000"/>
              </a:lnSpc>
            </a:pP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Duis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aute</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irure</a:t>
            </a:r>
            <a:r>
              <a:rPr lang="en-US"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reprehenderit voluptate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velit</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esse</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cillum</a:t>
            </a:r>
            <a:r>
              <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ipsum sit dolor siabes fernandesi uisas aute elita nostrud  vederico esse magna.</a:t>
            </a:r>
            <a:endParaRPr lang="en-US" sz="1100" dirty="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endParaRPr>
          </a:p>
        </p:txBody>
      </p:sp>
      <p:cxnSp>
        <p:nvCxnSpPr>
          <p:cNvPr id="4" name="Straight Connector 11">
            <a:extLst>
              <a:ext uri="{FF2B5EF4-FFF2-40B4-BE49-F238E27FC236}">
                <a16:creationId xmlns:a16="http://schemas.microsoft.com/office/drawing/2014/main" id="{DA677E73-BB24-0C3B-00FF-47C75115D8BF}"/>
              </a:ext>
            </a:extLst>
          </p:cNvPr>
          <p:cNvCxnSpPr>
            <a:cxnSpLocks/>
          </p:cNvCxnSpPr>
          <p:nvPr/>
        </p:nvCxnSpPr>
        <p:spPr>
          <a:xfrm>
            <a:off x="6204246" y="4371446"/>
            <a:ext cx="0" cy="608682"/>
          </a:xfrm>
          <a:prstGeom prst="line">
            <a:avLst/>
          </a:prstGeom>
          <a:ln w="31750">
            <a:solidFill>
              <a:srgbClr val="D0A95C"/>
            </a:solidFill>
          </a:ln>
        </p:spPr>
        <p:style>
          <a:lnRef idx="1">
            <a:schemeClr val="accent1"/>
          </a:lnRef>
          <a:fillRef idx="0">
            <a:schemeClr val="accent1"/>
          </a:fillRef>
          <a:effectRef idx="0">
            <a:schemeClr val="accent1"/>
          </a:effectRef>
          <a:fontRef idx="minor">
            <a:schemeClr val="tx1"/>
          </a:fontRef>
        </p:style>
      </p:cxnSp>
      <p:sp>
        <p:nvSpPr>
          <p:cNvPr id="5" name="TextBox 7">
            <a:extLst>
              <a:ext uri="{FF2B5EF4-FFF2-40B4-BE49-F238E27FC236}">
                <a16:creationId xmlns:a16="http://schemas.microsoft.com/office/drawing/2014/main" id="{79755B1A-2F64-A927-BF90-279E0F3A6F0B}"/>
              </a:ext>
            </a:extLst>
          </p:cNvPr>
          <p:cNvSpPr txBox="1"/>
          <p:nvPr/>
        </p:nvSpPr>
        <p:spPr>
          <a:xfrm>
            <a:off x="6096000" y="1667809"/>
            <a:ext cx="4949371" cy="1323439"/>
          </a:xfrm>
          <a:prstGeom prst="rect">
            <a:avLst/>
          </a:prstGeom>
          <a:noFill/>
        </p:spPr>
        <p:txBody>
          <a:bodyPr wrap="square" rtlCol="0">
            <a:spAutoFit/>
          </a:bodyPr>
          <a:lstStyle/>
          <a:p>
            <a:r>
              <a:rPr lang="id-ID" sz="4000" b="1" dirty="0">
                <a:solidFill>
                  <a:schemeClr val="tx1">
                    <a:lumMod val="85000"/>
                    <a:lumOff val="15000"/>
                  </a:schemeClr>
                </a:solidFill>
                <a:latin typeface="Merriweather" panose="00000500000000000000" pitchFamily="2" charset="0"/>
                <a:cs typeface="Poppins SemiBold" panose="00000700000000000000" pitchFamily="2" charset="0"/>
              </a:rPr>
              <a:t>Welcome, we are Triết học??? Firm.</a:t>
            </a:r>
            <a:endParaRPr lang="en-US" sz="4000" b="1" dirty="0">
              <a:solidFill>
                <a:schemeClr val="tx1">
                  <a:lumMod val="85000"/>
                  <a:lumOff val="15000"/>
                </a:schemeClr>
              </a:solidFill>
              <a:latin typeface="Merriweather" panose="00000500000000000000" pitchFamily="2" charset="0"/>
              <a:cs typeface="Poppins SemiBold" panose="00000700000000000000" pitchFamily="2" charset="0"/>
            </a:endParaRPr>
          </a:p>
        </p:txBody>
      </p:sp>
      <p:sp>
        <p:nvSpPr>
          <p:cNvPr id="6" name="Rectangle: Rounded Corners 9">
            <a:extLst>
              <a:ext uri="{FF2B5EF4-FFF2-40B4-BE49-F238E27FC236}">
                <a16:creationId xmlns:a16="http://schemas.microsoft.com/office/drawing/2014/main" id="{5A8F4E22-79A7-35EC-63B5-88A50B8AFEF7}"/>
              </a:ext>
            </a:extLst>
          </p:cNvPr>
          <p:cNvSpPr/>
          <p:nvPr/>
        </p:nvSpPr>
        <p:spPr>
          <a:xfrm>
            <a:off x="6176642" y="5255859"/>
            <a:ext cx="1608443" cy="466866"/>
          </a:xfrm>
          <a:prstGeom prst="roundRect">
            <a:avLst>
              <a:gd name="adj" fmla="val 8841"/>
            </a:avLst>
          </a:prstGeom>
          <a:solidFill>
            <a:srgbClr val="D0A95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spc="100">
                <a:latin typeface="Montserrat SemiBold" panose="00000700000000000000" pitchFamily="2" charset="0"/>
              </a:rPr>
              <a:t>EXPLORE MORE</a:t>
            </a:r>
            <a:endParaRPr lang="en-US" sz="1100" spc="100" dirty="0">
              <a:latin typeface="Montserrat SemiBold" panose="00000700000000000000" pitchFamily="2" charset="0"/>
            </a:endParaRPr>
          </a:p>
        </p:txBody>
      </p:sp>
      <p:sp>
        <p:nvSpPr>
          <p:cNvPr id="10" name="TextBox 19">
            <a:extLst>
              <a:ext uri="{FF2B5EF4-FFF2-40B4-BE49-F238E27FC236}">
                <a16:creationId xmlns:a16="http://schemas.microsoft.com/office/drawing/2014/main" id="{A87A9EA0-A31C-3AE1-F404-345D8373CEFE}"/>
              </a:ext>
            </a:extLst>
          </p:cNvPr>
          <p:cNvSpPr txBox="1"/>
          <p:nvPr/>
        </p:nvSpPr>
        <p:spPr>
          <a:xfrm>
            <a:off x="6096000" y="1378234"/>
            <a:ext cx="2119491" cy="276999"/>
          </a:xfrm>
          <a:prstGeom prst="rect">
            <a:avLst/>
          </a:prstGeom>
          <a:noFill/>
        </p:spPr>
        <p:txBody>
          <a:bodyPr wrap="none" rtlCol="0">
            <a:spAutoFit/>
          </a:bodyPr>
          <a:lstStyle/>
          <a:p>
            <a:r>
              <a:rPr lang="en-US" sz="1200" spc="150" dirty="0">
                <a:solidFill>
                  <a:srgbClr val="BC8F36"/>
                </a:solidFill>
                <a:latin typeface="Montserrat SemiBold" panose="00000700000000000000" pitchFamily="2" charset="0"/>
                <a:cs typeface="Poppins Medium" panose="00000600000000000000" pitchFamily="2" charset="0"/>
              </a:rPr>
              <a:t>ABOUT </a:t>
            </a:r>
            <a:r>
              <a:rPr lang="id-ID" sz="1200" spc="150" dirty="0">
                <a:solidFill>
                  <a:srgbClr val="BC8F36"/>
                </a:solidFill>
                <a:latin typeface="Montserrat SemiBold" panose="00000700000000000000" pitchFamily="2" charset="0"/>
                <a:cs typeface="Poppins Medium" panose="00000600000000000000" pitchFamily="2" charset="0"/>
              </a:rPr>
              <a:t>Triết học???</a:t>
            </a:r>
            <a:endParaRPr lang="en-US" sz="1200" spc="150" dirty="0">
              <a:solidFill>
                <a:srgbClr val="BC8F36"/>
              </a:solidFill>
              <a:latin typeface="Montserrat SemiBold" panose="00000700000000000000" pitchFamily="2" charset="0"/>
              <a:cs typeface="Poppins Medium" panose="00000600000000000000" pitchFamily="2" charset="0"/>
            </a:endParaRPr>
          </a:p>
        </p:txBody>
      </p:sp>
      <p:sp>
        <p:nvSpPr>
          <p:cNvPr id="8" name="Tampungan Gambar 7">
            <a:extLst>
              <a:ext uri="{FF2B5EF4-FFF2-40B4-BE49-F238E27FC236}">
                <a16:creationId xmlns:a16="http://schemas.microsoft.com/office/drawing/2014/main" id="{EEFAD9C4-A07D-359D-659A-DF52B6DC49D3}"/>
              </a:ext>
            </a:extLst>
          </p:cNvPr>
          <p:cNvSpPr>
            <a:spLocks noGrp="1"/>
          </p:cNvSpPr>
          <p:nvPr>
            <p:ph type="pic" sz="quarter" idx="16"/>
          </p:nvPr>
        </p:nvSpPr>
        <p:spPr/>
      </p:sp>
    </p:spTree>
    <p:extLst>
      <p:ext uri="{BB962C8B-B14F-4D97-AF65-F5344CB8AC3E}">
        <p14:creationId xmlns:p14="http://schemas.microsoft.com/office/powerpoint/2010/main" val="239486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1">
            <a:extLst>
              <a:ext uri="{FF2B5EF4-FFF2-40B4-BE49-F238E27FC236}">
                <a16:creationId xmlns:a16="http://schemas.microsoft.com/office/drawing/2014/main" id="{BA867CF8-434F-F125-5DDE-757DA3047CEE}"/>
              </a:ext>
            </a:extLst>
          </p:cNvPr>
          <p:cNvSpPr txBox="1"/>
          <p:nvPr/>
        </p:nvSpPr>
        <p:spPr>
          <a:xfrm>
            <a:off x="957261" y="3215427"/>
            <a:ext cx="5062538" cy="1333250"/>
          </a:xfrm>
          <a:prstGeom prst="rect">
            <a:avLst/>
          </a:prstGeom>
          <a:noFill/>
        </p:spPr>
        <p:txBody>
          <a:bodyPr wrap="square" rtlCol="0">
            <a:spAutoFit/>
          </a:bodyPr>
          <a:lstStyle/>
          <a:p>
            <a:pPr algn="just">
              <a:lnSpc>
                <a:spcPct val="150000"/>
              </a:lnSpc>
            </a:pP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aute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irure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ipsum dolor sit es lorem ipsum dolor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siabes</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dolore magna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aliqua</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uta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enimvas</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ad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minimasa</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veniam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nostrud</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consectetur</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adipiscinc</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elita</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vederico</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fernandesi</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uisas</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aute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irure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 ins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that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anim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id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laborum</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ipsum </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dolor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siabes</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dolore magna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aliqua</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uta .</a:t>
            </a:r>
          </a:p>
        </p:txBody>
      </p:sp>
      <p:sp>
        <p:nvSpPr>
          <p:cNvPr id="5" name="TextBox 32">
            <a:extLst>
              <a:ext uri="{FF2B5EF4-FFF2-40B4-BE49-F238E27FC236}">
                <a16:creationId xmlns:a16="http://schemas.microsoft.com/office/drawing/2014/main" id="{D84F761D-C1AA-FF60-0616-6096FCC69698}"/>
              </a:ext>
            </a:extLst>
          </p:cNvPr>
          <p:cNvSpPr txBox="1"/>
          <p:nvPr/>
        </p:nvSpPr>
        <p:spPr>
          <a:xfrm>
            <a:off x="957261" y="1462666"/>
            <a:ext cx="5062538" cy="1200329"/>
          </a:xfrm>
          <a:prstGeom prst="rect">
            <a:avLst/>
          </a:prstGeom>
          <a:noFill/>
        </p:spPr>
        <p:txBody>
          <a:bodyPr wrap="square" rtlCol="0">
            <a:spAutoFit/>
          </a:bodyPr>
          <a:lstStyle/>
          <a:p>
            <a:r>
              <a:rPr lang="en-US" sz="3600" b="1" dirty="0">
                <a:solidFill>
                  <a:srgbClr val="131E34"/>
                </a:solidFill>
                <a:latin typeface="Merriweather" panose="00000500000000000000" pitchFamily="2" charset="0"/>
              </a:rPr>
              <a:t>Why You Should Choose </a:t>
            </a:r>
            <a:r>
              <a:rPr lang="id-ID" sz="3600" b="1" dirty="0">
                <a:solidFill>
                  <a:srgbClr val="131E34"/>
                </a:solidFill>
                <a:latin typeface="Merriweather" panose="00000500000000000000" pitchFamily="2" charset="0"/>
              </a:rPr>
              <a:t>Triết học???</a:t>
            </a:r>
            <a:r>
              <a:rPr lang="en-US" sz="3600" b="1" dirty="0">
                <a:solidFill>
                  <a:srgbClr val="131E34"/>
                </a:solidFill>
                <a:latin typeface="Merriweather" panose="00000500000000000000" pitchFamily="2" charset="0"/>
              </a:rPr>
              <a:t>?</a:t>
            </a:r>
          </a:p>
        </p:txBody>
      </p:sp>
      <p:sp>
        <p:nvSpPr>
          <p:cNvPr id="7" name="Rectangle 34">
            <a:extLst>
              <a:ext uri="{FF2B5EF4-FFF2-40B4-BE49-F238E27FC236}">
                <a16:creationId xmlns:a16="http://schemas.microsoft.com/office/drawing/2014/main" id="{1D8DF8F5-3CC4-61AF-83DE-F8B437F402E4}"/>
              </a:ext>
            </a:extLst>
          </p:cNvPr>
          <p:cNvSpPr/>
          <p:nvPr/>
        </p:nvSpPr>
        <p:spPr>
          <a:xfrm>
            <a:off x="1046804" y="2896690"/>
            <a:ext cx="1045029" cy="45720"/>
          </a:xfrm>
          <a:prstGeom prst="rect">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35">
            <a:extLst>
              <a:ext uri="{FF2B5EF4-FFF2-40B4-BE49-F238E27FC236}">
                <a16:creationId xmlns:a16="http://schemas.microsoft.com/office/drawing/2014/main" id="{57286AF8-E3BC-ECDB-1CAF-2C838802FD5B}"/>
              </a:ext>
            </a:extLst>
          </p:cNvPr>
          <p:cNvSpPr txBox="1"/>
          <p:nvPr/>
        </p:nvSpPr>
        <p:spPr>
          <a:xfrm>
            <a:off x="978133" y="4663068"/>
            <a:ext cx="1446550" cy="276999"/>
          </a:xfrm>
          <a:prstGeom prst="rect">
            <a:avLst/>
          </a:prstGeom>
          <a:noFill/>
        </p:spPr>
        <p:txBody>
          <a:bodyPr wrap="none" rtlCol="0">
            <a:spAutoFit/>
          </a:bodyPr>
          <a:lstStyle/>
          <a:p>
            <a:r>
              <a:rPr lang="en-US" sz="1200" b="1" spc="120" dirty="0">
                <a:solidFill>
                  <a:schemeClr val="tx1">
                    <a:lumMod val="85000"/>
                    <a:lumOff val="15000"/>
                  </a:schemeClr>
                </a:solidFill>
                <a:latin typeface="Poppins" panose="00000500000000000000" pitchFamily="2" charset="0"/>
                <a:cs typeface="Poppins" panose="00000500000000000000" pitchFamily="2" charset="0"/>
              </a:rPr>
              <a:t>LEGAL ADVICE</a:t>
            </a:r>
          </a:p>
        </p:txBody>
      </p:sp>
      <p:sp>
        <p:nvSpPr>
          <p:cNvPr id="9" name="TextBox 36">
            <a:extLst>
              <a:ext uri="{FF2B5EF4-FFF2-40B4-BE49-F238E27FC236}">
                <a16:creationId xmlns:a16="http://schemas.microsoft.com/office/drawing/2014/main" id="{D92A9F53-68BB-8AA1-F817-8798717394FE}"/>
              </a:ext>
            </a:extLst>
          </p:cNvPr>
          <p:cNvSpPr txBox="1"/>
          <p:nvPr/>
        </p:nvSpPr>
        <p:spPr>
          <a:xfrm>
            <a:off x="978134" y="4954581"/>
            <a:ext cx="2334026" cy="825419"/>
          </a:xfrm>
          <a:prstGeom prst="rect">
            <a:avLst/>
          </a:prstGeom>
          <a:noFill/>
        </p:spPr>
        <p:txBody>
          <a:bodyPr wrap="square" rtlCol="0">
            <a:spAutoFit/>
          </a:bodyPr>
          <a:lstStyle/>
          <a:p>
            <a:pPr algn="just">
              <a:lnSpc>
                <a:spcPct val="150000"/>
              </a:lnSpc>
            </a:pP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Duis aute dolor reprehenderit in voluptate velit esse cillum ipsum dolor sit lorem ipsum</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10" name="TextBox 37">
            <a:extLst>
              <a:ext uri="{FF2B5EF4-FFF2-40B4-BE49-F238E27FC236}">
                <a16:creationId xmlns:a16="http://schemas.microsoft.com/office/drawing/2014/main" id="{4E1E6A29-4F08-8E6A-D117-285ABDDA45D4}"/>
              </a:ext>
            </a:extLst>
          </p:cNvPr>
          <p:cNvSpPr txBox="1"/>
          <p:nvPr/>
        </p:nvSpPr>
        <p:spPr>
          <a:xfrm>
            <a:off x="3685773" y="4663068"/>
            <a:ext cx="2059538" cy="276999"/>
          </a:xfrm>
          <a:prstGeom prst="rect">
            <a:avLst/>
          </a:prstGeom>
          <a:noFill/>
        </p:spPr>
        <p:txBody>
          <a:bodyPr wrap="none" rtlCol="0">
            <a:spAutoFit/>
          </a:bodyPr>
          <a:lstStyle/>
          <a:p>
            <a:r>
              <a:rPr lang="en-US" sz="1200" b="1" spc="120" dirty="0">
                <a:solidFill>
                  <a:schemeClr val="tx1">
                    <a:lumMod val="85000"/>
                    <a:lumOff val="15000"/>
                  </a:schemeClr>
                </a:solidFill>
                <a:latin typeface="Poppins" panose="00000500000000000000" pitchFamily="2" charset="0"/>
                <a:cs typeface="Poppins" panose="00000500000000000000" pitchFamily="2" charset="0"/>
              </a:rPr>
              <a:t>HIGH RECOMMENDED</a:t>
            </a:r>
          </a:p>
        </p:txBody>
      </p:sp>
      <p:sp>
        <p:nvSpPr>
          <p:cNvPr id="11" name="TextBox 38">
            <a:extLst>
              <a:ext uri="{FF2B5EF4-FFF2-40B4-BE49-F238E27FC236}">
                <a16:creationId xmlns:a16="http://schemas.microsoft.com/office/drawing/2014/main" id="{195CA180-CABC-3589-2CDA-61DF7841C701}"/>
              </a:ext>
            </a:extLst>
          </p:cNvPr>
          <p:cNvSpPr txBox="1"/>
          <p:nvPr/>
        </p:nvSpPr>
        <p:spPr>
          <a:xfrm>
            <a:off x="3685774" y="4954581"/>
            <a:ext cx="2334026" cy="825419"/>
          </a:xfrm>
          <a:prstGeom prst="rect">
            <a:avLst/>
          </a:prstGeom>
          <a:noFill/>
        </p:spPr>
        <p:txBody>
          <a:bodyPr wrap="square" rtlCol="0">
            <a:spAutoFit/>
          </a:bodyPr>
          <a:lstStyle/>
          <a:p>
            <a:pPr algn="just">
              <a:lnSpc>
                <a:spcPct val="150000"/>
              </a:lnSpc>
            </a:pP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aute</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ipsum dolor </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sit lorem </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ipsum</a:t>
            </a:r>
          </a:p>
        </p:txBody>
      </p:sp>
      <p:sp>
        <p:nvSpPr>
          <p:cNvPr id="2" name="Rectangle: Rounded Corners 26">
            <a:extLst>
              <a:ext uri="{FF2B5EF4-FFF2-40B4-BE49-F238E27FC236}">
                <a16:creationId xmlns:a16="http://schemas.microsoft.com/office/drawing/2014/main" id="{5C2BE0FA-C1AD-9447-AD81-1A9FA1FA2185}"/>
              </a:ext>
            </a:extLst>
          </p:cNvPr>
          <p:cNvSpPr/>
          <p:nvPr/>
        </p:nvSpPr>
        <p:spPr>
          <a:xfrm>
            <a:off x="6792024" y="4719623"/>
            <a:ext cx="4673600" cy="1166847"/>
          </a:xfrm>
          <a:prstGeom prst="roundRect">
            <a:avLst>
              <a:gd name="adj" fmla="val 11972"/>
            </a:avLst>
          </a:prstGeom>
          <a:solidFill>
            <a:schemeClr val="bg1"/>
          </a:solidFill>
          <a:ln w="28575">
            <a:noFill/>
          </a:ln>
          <a:effectLst>
            <a:outerShdw blurRad="622300" dist="444500" dir="2700000" sx="95000" sy="95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40">
            <a:extLst>
              <a:ext uri="{FF2B5EF4-FFF2-40B4-BE49-F238E27FC236}">
                <a16:creationId xmlns:a16="http://schemas.microsoft.com/office/drawing/2014/main" id="{0CD498D3-BDAA-7630-29D9-934C23F3CD6E}"/>
              </a:ext>
            </a:extLst>
          </p:cNvPr>
          <p:cNvSpPr txBox="1"/>
          <p:nvPr/>
        </p:nvSpPr>
        <p:spPr>
          <a:xfrm>
            <a:off x="7114530" y="5061458"/>
            <a:ext cx="1035861" cy="584775"/>
          </a:xfrm>
          <a:prstGeom prst="rect">
            <a:avLst/>
          </a:prstGeom>
          <a:noFill/>
        </p:spPr>
        <p:txBody>
          <a:bodyPr wrap="none" rtlCol="0">
            <a:spAutoFit/>
          </a:bodyPr>
          <a:lstStyle/>
          <a:p>
            <a:r>
              <a:rPr lang="en-US" sz="3200" dirty="0">
                <a:solidFill>
                  <a:srgbClr val="C29437"/>
                </a:solidFill>
                <a:latin typeface="Poppins SemiBold" panose="00000700000000000000" pitchFamily="2" charset="0"/>
                <a:cs typeface="Poppins SemiBold" panose="00000700000000000000" pitchFamily="2" charset="0"/>
              </a:rPr>
              <a:t>95%</a:t>
            </a:r>
          </a:p>
        </p:txBody>
      </p:sp>
      <p:cxnSp>
        <p:nvCxnSpPr>
          <p:cNvPr id="13" name="Straight Connector 41">
            <a:extLst>
              <a:ext uri="{FF2B5EF4-FFF2-40B4-BE49-F238E27FC236}">
                <a16:creationId xmlns:a16="http://schemas.microsoft.com/office/drawing/2014/main" id="{30475A7A-5B4B-F210-B803-890CF48C7951}"/>
              </a:ext>
            </a:extLst>
          </p:cNvPr>
          <p:cNvCxnSpPr>
            <a:cxnSpLocks/>
          </p:cNvCxnSpPr>
          <p:nvPr/>
        </p:nvCxnSpPr>
        <p:spPr>
          <a:xfrm>
            <a:off x="8266428" y="5040733"/>
            <a:ext cx="0" cy="548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42">
            <a:extLst>
              <a:ext uri="{FF2B5EF4-FFF2-40B4-BE49-F238E27FC236}">
                <a16:creationId xmlns:a16="http://schemas.microsoft.com/office/drawing/2014/main" id="{4C59F018-D0D4-A7D5-3F9D-28C962B35570}"/>
              </a:ext>
            </a:extLst>
          </p:cNvPr>
          <p:cNvSpPr txBox="1"/>
          <p:nvPr/>
        </p:nvSpPr>
        <p:spPr>
          <a:xfrm>
            <a:off x="8538292" y="4876548"/>
            <a:ext cx="2675571" cy="825419"/>
          </a:xfrm>
          <a:prstGeom prst="rect">
            <a:avLst/>
          </a:prstGeom>
          <a:noFill/>
        </p:spPr>
        <p:txBody>
          <a:bodyPr wrap="square" rtlCol="0">
            <a:spAutoFit/>
          </a:bodyPr>
          <a:lstStyle/>
          <a:p>
            <a:pPr algn="just">
              <a:lnSpc>
                <a:spcPct val="150000"/>
              </a:lnSpc>
            </a:pP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aute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irure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ipsum dolor sit es lorem ipsum</a:t>
            </a:r>
          </a:p>
        </p:txBody>
      </p:sp>
      <p:sp>
        <p:nvSpPr>
          <p:cNvPr id="16" name="TextBox 19">
            <a:extLst>
              <a:ext uri="{FF2B5EF4-FFF2-40B4-BE49-F238E27FC236}">
                <a16:creationId xmlns:a16="http://schemas.microsoft.com/office/drawing/2014/main" id="{BB578CC4-6AFB-FFA3-1684-82207924DB92}"/>
              </a:ext>
            </a:extLst>
          </p:cNvPr>
          <p:cNvSpPr txBox="1"/>
          <p:nvPr/>
        </p:nvSpPr>
        <p:spPr>
          <a:xfrm>
            <a:off x="957261" y="1203811"/>
            <a:ext cx="2119491" cy="276999"/>
          </a:xfrm>
          <a:prstGeom prst="rect">
            <a:avLst/>
          </a:prstGeom>
          <a:noFill/>
        </p:spPr>
        <p:txBody>
          <a:bodyPr wrap="none" rtlCol="0">
            <a:spAutoFit/>
          </a:bodyPr>
          <a:lstStyle/>
          <a:p>
            <a:r>
              <a:rPr lang="en-US" sz="1200" spc="150" dirty="0">
                <a:solidFill>
                  <a:srgbClr val="BC8F36"/>
                </a:solidFill>
                <a:latin typeface="Montserrat SemiBold" panose="00000700000000000000" pitchFamily="2" charset="0"/>
                <a:cs typeface="Poppins Medium" panose="00000600000000000000" pitchFamily="2" charset="0"/>
              </a:rPr>
              <a:t>ABOUT </a:t>
            </a:r>
            <a:r>
              <a:rPr lang="id-ID" sz="1200" spc="150" dirty="0">
                <a:solidFill>
                  <a:srgbClr val="BC8F36"/>
                </a:solidFill>
                <a:latin typeface="Montserrat SemiBold" panose="00000700000000000000" pitchFamily="2" charset="0"/>
                <a:cs typeface="Poppins Medium" panose="00000600000000000000" pitchFamily="2" charset="0"/>
              </a:rPr>
              <a:t>Triết học???</a:t>
            </a:r>
            <a:endParaRPr lang="en-US" sz="1200" spc="150" dirty="0">
              <a:solidFill>
                <a:srgbClr val="BC8F36"/>
              </a:solidFill>
              <a:latin typeface="Montserrat SemiBold" panose="00000700000000000000" pitchFamily="2" charset="0"/>
              <a:cs typeface="Poppins Medium" panose="00000600000000000000" pitchFamily="2" charset="0"/>
            </a:endParaRPr>
          </a:p>
        </p:txBody>
      </p:sp>
      <p:sp>
        <p:nvSpPr>
          <p:cNvPr id="6" name="Tampungan Gambar 5">
            <a:extLst>
              <a:ext uri="{FF2B5EF4-FFF2-40B4-BE49-F238E27FC236}">
                <a16:creationId xmlns:a16="http://schemas.microsoft.com/office/drawing/2014/main" id="{70B8EBE4-21E5-7BD8-D366-222B687AE144}"/>
              </a:ext>
            </a:extLst>
          </p:cNvPr>
          <p:cNvSpPr>
            <a:spLocks noGrp="1"/>
          </p:cNvSpPr>
          <p:nvPr>
            <p:ph type="pic" sz="quarter" idx="16"/>
          </p:nvPr>
        </p:nvSpPr>
        <p:spPr/>
      </p:sp>
    </p:spTree>
    <p:extLst>
      <p:ext uri="{BB962C8B-B14F-4D97-AF65-F5344CB8AC3E}">
        <p14:creationId xmlns:p14="http://schemas.microsoft.com/office/powerpoint/2010/main" val="382574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000">
              <a:schemeClr val="bg1">
                <a:lumMod val="9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TextBox 23">
            <a:extLst>
              <a:ext uri="{FF2B5EF4-FFF2-40B4-BE49-F238E27FC236}">
                <a16:creationId xmlns:a16="http://schemas.microsoft.com/office/drawing/2014/main" id="{82C862F6-FCBB-E764-1115-48C384CA214D}"/>
              </a:ext>
            </a:extLst>
          </p:cNvPr>
          <p:cNvSpPr txBox="1"/>
          <p:nvPr/>
        </p:nvSpPr>
        <p:spPr>
          <a:xfrm>
            <a:off x="6279303" y="1624009"/>
            <a:ext cx="5220918" cy="1323439"/>
          </a:xfrm>
          <a:prstGeom prst="rect">
            <a:avLst/>
          </a:prstGeom>
          <a:noFill/>
        </p:spPr>
        <p:txBody>
          <a:bodyPr wrap="square" rtlCol="0">
            <a:spAutoFit/>
          </a:bodyPr>
          <a:lstStyle/>
          <a:p>
            <a:r>
              <a:rPr lang="en-US" sz="4000" b="1">
                <a:solidFill>
                  <a:srgbClr val="131E34"/>
                </a:solidFill>
                <a:latin typeface="Merriweather" panose="00000500000000000000" pitchFamily="2" charset="0"/>
              </a:rPr>
              <a:t>We Here to Fight Againts Violation</a:t>
            </a:r>
            <a:endParaRPr lang="en-US" sz="4000" b="1" dirty="0">
              <a:solidFill>
                <a:srgbClr val="131E34"/>
              </a:solidFill>
              <a:latin typeface="Merriweather" panose="00000500000000000000" pitchFamily="2" charset="0"/>
            </a:endParaRPr>
          </a:p>
        </p:txBody>
      </p:sp>
      <p:sp>
        <p:nvSpPr>
          <p:cNvPr id="3" name="TextBox 25">
            <a:extLst>
              <a:ext uri="{FF2B5EF4-FFF2-40B4-BE49-F238E27FC236}">
                <a16:creationId xmlns:a16="http://schemas.microsoft.com/office/drawing/2014/main" id="{C80A0D57-9481-4377-BE87-737D789DE20B}"/>
              </a:ext>
            </a:extLst>
          </p:cNvPr>
          <p:cNvSpPr txBox="1"/>
          <p:nvPr/>
        </p:nvSpPr>
        <p:spPr>
          <a:xfrm>
            <a:off x="6299625" y="3387536"/>
            <a:ext cx="5200596" cy="825419"/>
          </a:xfrm>
          <a:prstGeom prst="rect">
            <a:avLst/>
          </a:prstGeom>
          <a:noFill/>
        </p:spPr>
        <p:txBody>
          <a:bodyPr wrap="square" rtlCol="0">
            <a:spAutoFit/>
          </a:bodyPr>
          <a:lstStyle/>
          <a:p>
            <a:pPr algn="just">
              <a:lnSpc>
                <a:spcPct val="150000"/>
              </a:lnSpc>
            </a:pPr>
            <a:r>
              <a:rPr lang="en-US"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Duis aute irure dolor in reprehenderit in voluptate velit esse cillum ipsum dolor siabes dolore magna aliqua uta enimvas ad minimasa consectetur adipiscinc vederico laborum esse cillum nostrud. </a:t>
            </a:r>
            <a:endParaRPr lang="en-US" sz="1100" dirty="0">
              <a:solidFill>
                <a:schemeClr val="tx1">
                  <a:lumMod val="50000"/>
                  <a:lumOff val="50000"/>
                </a:schemeClr>
              </a:solidFill>
              <a:latin typeface="Montserrat" panose="00000500000000000000" pitchFamily="2" charset="0"/>
            </a:endParaRPr>
          </a:p>
        </p:txBody>
      </p:sp>
      <p:sp>
        <p:nvSpPr>
          <p:cNvPr id="4" name="Oval 3">
            <a:extLst>
              <a:ext uri="{FF2B5EF4-FFF2-40B4-BE49-F238E27FC236}">
                <a16:creationId xmlns:a16="http://schemas.microsoft.com/office/drawing/2014/main" id="{2880AF39-92E5-0C91-3126-C26464948FF9}"/>
              </a:ext>
            </a:extLst>
          </p:cNvPr>
          <p:cNvSpPr/>
          <p:nvPr/>
        </p:nvSpPr>
        <p:spPr>
          <a:xfrm>
            <a:off x="6418165" y="4427946"/>
            <a:ext cx="274320" cy="27432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88">
            <a:extLst>
              <a:ext uri="{FF2B5EF4-FFF2-40B4-BE49-F238E27FC236}">
                <a16:creationId xmlns:a16="http://schemas.microsoft.com/office/drawing/2014/main" id="{3006488B-D74B-BDB5-8464-072D0BE3B7E1}"/>
              </a:ext>
            </a:extLst>
          </p:cNvPr>
          <p:cNvSpPr txBox="1"/>
          <p:nvPr/>
        </p:nvSpPr>
        <p:spPr>
          <a:xfrm>
            <a:off x="6899634" y="4318140"/>
            <a:ext cx="4600587" cy="572401"/>
          </a:xfrm>
          <a:prstGeom prst="rect">
            <a:avLst/>
          </a:prstGeom>
          <a:noFill/>
        </p:spPr>
        <p:txBody>
          <a:bodyPr wrap="square" rtlCol="0">
            <a:spAutoFit/>
          </a:bodyPr>
          <a:lstStyle/>
          <a:p>
            <a:pPr algn="just">
              <a:lnSpc>
                <a:spcPct val="150000"/>
              </a:lnSpc>
            </a:pPr>
            <a:r>
              <a:rPr lang="en-US"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Duis aute irure dolor in reprehenderit in voluptate velit esse cillum magna aliqua uta enimvas ad consectetur.</a:t>
            </a:r>
            <a:endParaRPr lang="en-US" sz="1100" dirty="0">
              <a:solidFill>
                <a:schemeClr val="tx1">
                  <a:lumMod val="50000"/>
                  <a:lumOff val="50000"/>
                </a:schemeClr>
              </a:solidFill>
              <a:latin typeface="Montserrat" panose="00000500000000000000" pitchFamily="2" charset="0"/>
            </a:endParaRPr>
          </a:p>
        </p:txBody>
      </p:sp>
      <p:sp>
        <p:nvSpPr>
          <p:cNvPr id="6" name="TextBox 89">
            <a:extLst>
              <a:ext uri="{FF2B5EF4-FFF2-40B4-BE49-F238E27FC236}">
                <a16:creationId xmlns:a16="http://schemas.microsoft.com/office/drawing/2014/main" id="{BE59639D-631A-5F2A-96A3-EDDCC0514D25}"/>
              </a:ext>
            </a:extLst>
          </p:cNvPr>
          <p:cNvSpPr txBox="1"/>
          <p:nvPr/>
        </p:nvSpPr>
        <p:spPr>
          <a:xfrm>
            <a:off x="6897448" y="4930455"/>
            <a:ext cx="4600587" cy="826316"/>
          </a:xfrm>
          <a:prstGeom prst="rect">
            <a:avLst/>
          </a:prstGeom>
          <a:noFill/>
        </p:spPr>
        <p:txBody>
          <a:bodyPr wrap="square" rtlCol="0">
            <a:spAutoFit/>
          </a:bodyPr>
          <a:lstStyle/>
          <a:p>
            <a:pPr algn="just">
              <a:lnSpc>
                <a:spcPct val="150000"/>
              </a:lnSpc>
            </a:pPr>
            <a:r>
              <a:rPr lang="en-US"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Reprehenderit in voluptate velit cillum vesiabes dolore veniam irure dolor in reprehenderit voluptate esse cillum magna aliqua uta enimvas ad minimasa.</a:t>
            </a:r>
            <a:endParaRPr lang="en-US" sz="1100" dirty="0">
              <a:solidFill>
                <a:schemeClr val="tx1">
                  <a:lumMod val="50000"/>
                  <a:lumOff val="50000"/>
                </a:schemeClr>
              </a:solidFill>
              <a:latin typeface="Montserrat" panose="00000500000000000000" pitchFamily="2" charset="0"/>
            </a:endParaRPr>
          </a:p>
        </p:txBody>
      </p:sp>
      <p:sp>
        <p:nvSpPr>
          <p:cNvPr id="7" name="Oval 6">
            <a:extLst>
              <a:ext uri="{FF2B5EF4-FFF2-40B4-BE49-F238E27FC236}">
                <a16:creationId xmlns:a16="http://schemas.microsoft.com/office/drawing/2014/main" id="{0E8F2184-E49B-AC1B-53AE-63DB3F435B91}"/>
              </a:ext>
            </a:extLst>
          </p:cNvPr>
          <p:cNvSpPr/>
          <p:nvPr/>
        </p:nvSpPr>
        <p:spPr>
          <a:xfrm>
            <a:off x="6418165" y="5038851"/>
            <a:ext cx="274320" cy="274320"/>
          </a:xfrm>
          <a:prstGeom prst="ellipse">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raphic 2">
            <a:extLst>
              <a:ext uri="{FF2B5EF4-FFF2-40B4-BE49-F238E27FC236}">
                <a16:creationId xmlns:a16="http://schemas.microsoft.com/office/drawing/2014/main" id="{CFF9F620-F251-A398-85D7-2FDCD5A50923}"/>
              </a:ext>
            </a:extLst>
          </p:cNvPr>
          <p:cNvSpPr>
            <a:spLocks noChangeAspect="1"/>
          </p:cNvSpPr>
          <p:nvPr/>
        </p:nvSpPr>
        <p:spPr>
          <a:xfrm>
            <a:off x="6485100" y="4518703"/>
            <a:ext cx="140449" cy="92806"/>
          </a:xfrm>
          <a:custGeom>
            <a:avLst/>
            <a:gdLst>
              <a:gd name="connsiteX0" fmla="*/ 574434 w 1695450"/>
              <a:gd name="connsiteY0" fmla="*/ 1625089 h 1656692"/>
              <a:gd name="connsiteX1" fmla="*/ 0 w 1695450"/>
              <a:gd name="connsiteY1" fmla="*/ 647700 h 1656692"/>
              <a:gd name="connsiteX2" fmla="*/ 166688 w 1695450"/>
              <a:gd name="connsiteY2" fmla="*/ 619125 h 1656692"/>
              <a:gd name="connsiteX3" fmla="*/ 323850 w 1695450"/>
              <a:gd name="connsiteY3" fmla="*/ 647700 h 1656692"/>
              <a:gd name="connsiteX4" fmla="*/ 647700 w 1695450"/>
              <a:gd name="connsiteY4" fmla="*/ 1228725 h 1656692"/>
              <a:gd name="connsiteX5" fmla="*/ 1390650 w 1695450"/>
              <a:gd name="connsiteY5" fmla="*/ 28575 h 1656692"/>
              <a:gd name="connsiteX6" fmla="*/ 1519238 w 1695450"/>
              <a:gd name="connsiteY6" fmla="*/ 0 h 1656692"/>
              <a:gd name="connsiteX7" fmla="*/ 1695450 w 1695450"/>
              <a:gd name="connsiteY7" fmla="*/ 28575 h 1656692"/>
              <a:gd name="connsiteX8" fmla="*/ 701783 w 1695450"/>
              <a:gd name="connsiteY8" fmla="*/ 1630975 h 1656692"/>
              <a:gd name="connsiteX9" fmla="*/ 638794 w 1695450"/>
              <a:gd name="connsiteY9" fmla="*/ 1656636 h 1656692"/>
              <a:gd name="connsiteX10" fmla="*/ 574434 w 1695450"/>
              <a:gd name="connsiteY10" fmla="*/ 1625089 h 1656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5450" h="1656692">
                <a:moveTo>
                  <a:pt x="574434" y="1625089"/>
                </a:moveTo>
                <a:lnTo>
                  <a:pt x="0" y="647700"/>
                </a:lnTo>
                <a:cubicBezTo>
                  <a:pt x="53678" y="629327"/>
                  <a:pt x="109955" y="619679"/>
                  <a:pt x="166688" y="619125"/>
                </a:cubicBezTo>
                <a:cubicBezTo>
                  <a:pt x="235134" y="619125"/>
                  <a:pt x="323850" y="647700"/>
                  <a:pt x="323850" y="647700"/>
                </a:cubicBezTo>
                <a:lnTo>
                  <a:pt x="647700" y="1228725"/>
                </a:lnTo>
                <a:lnTo>
                  <a:pt x="1390650" y="28575"/>
                </a:lnTo>
                <a:cubicBezTo>
                  <a:pt x="1390650" y="28575"/>
                  <a:pt x="1463993" y="0"/>
                  <a:pt x="1519238" y="0"/>
                </a:cubicBezTo>
                <a:cubicBezTo>
                  <a:pt x="1579011" y="1360"/>
                  <a:pt x="1638310" y="10976"/>
                  <a:pt x="1695450" y="28575"/>
                </a:cubicBezTo>
                <a:lnTo>
                  <a:pt x="701783" y="1630975"/>
                </a:lnTo>
                <a:cubicBezTo>
                  <a:pt x="701783" y="1630975"/>
                  <a:pt x="670398" y="1658093"/>
                  <a:pt x="638794" y="1656636"/>
                </a:cubicBezTo>
                <a:cubicBezTo>
                  <a:pt x="606743" y="1655159"/>
                  <a:pt x="574434" y="1625089"/>
                  <a:pt x="574434" y="1625089"/>
                </a:cubicBezTo>
                <a:close/>
              </a:path>
            </a:pathLst>
          </a:custGeom>
          <a:solidFill>
            <a:schemeClr val="bg1"/>
          </a:solidFill>
          <a:ln w="9525"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1218DDCA-EEBE-EA05-1DA3-874CD2FDA5AC}"/>
              </a:ext>
            </a:extLst>
          </p:cNvPr>
          <p:cNvSpPr>
            <a:spLocks noChangeAspect="1"/>
          </p:cNvSpPr>
          <p:nvPr/>
        </p:nvSpPr>
        <p:spPr>
          <a:xfrm>
            <a:off x="6485099" y="5129608"/>
            <a:ext cx="140449" cy="92806"/>
          </a:xfrm>
          <a:custGeom>
            <a:avLst/>
            <a:gdLst>
              <a:gd name="connsiteX0" fmla="*/ 574434 w 1695450"/>
              <a:gd name="connsiteY0" fmla="*/ 1625089 h 1656692"/>
              <a:gd name="connsiteX1" fmla="*/ 0 w 1695450"/>
              <a:gd name="connsiteY1" fmla="*/ 647700 h 1656692"/>
              <a:gd name="connsiteX2" fmla="*/ 166688 w 1695450"/>
              <a:gd name="connsiteY2" fmla="*/ 619125 h 1656692"/>
              <a:gd name="connsiteX3" fmla="*/ 323850 w 1695450"/>
              <a:gd name="connsiteY3" fmla="*/ 647700 h 1656692"/>
              <a:gd name="connsiteX4" fmla="*/ 647700 w 1695450"/>
              <a:gd name="connsiteY4" fmla="*/ 1228725 h 1656692"/>
              <a:gd name="connsiteX5" fmla="*/ 1390650 w 1695450"/>
              <a:gd name="connsiteY5" fmla="*/ 28575 h 1656692"/>
              <a:gd name="connsiteX6" fmla="*/ 1519238 w 1695450"/>
              <a:gd name="connsiteY6" fmla="*/ 0 h 1656692"/>
              <a:gd name="connsiteX7" fmla="*/ 1695450 w 1695450"/>
              <a:gd name="connsiteY7" fmla="*/ 28575 h 1656692"/>
              <a:gd name="connsiteX8" fmla="*/ 701783 w 1695450"/>
              <a:gd name="connsiteY8" fmla="*/ 1630975 h 1656692"/>
              <a:gd name="connsiteX9" fmla="*/ 638794 w 1695450"/>
              <a:gd name="connsiteY9" fmla="*/ 1656636 h 1656692"/>
              <a:gd name="connsiteX10" fmla="*/ 574434 w 1695450"/>
              <a:gd name="connsiteY10" fmla="*/ 1625089 h 1656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5450" h="1656692">
                <a:moveTo>
                  <a:pt x="574434" y="1625089"/>
                </a:moveTo>
                <a:lnTo>
                  <a:pt x="0" y="647700"/>
                </a:lnTo>
                <a:cubicBezTo>
                  <a:pt x="53678" y="629327"/>
                  <a:pt x="109955" y="619679"/>
                  <a:pt x="166688" y="619125"/>
                </a:cubicBezTo>
                <a:cubicBezTo>
                  <a:pt x="235134" y="619125"/>
                  <a:pt x="323850" y="647700"/>
                  <a:pt x="323850" y="647700"/>
                </a:cubicBezTo>
                <a:lnTo>
                  <a:pt x="647700" y="1228725"/>
                </a:lnTo>
                <a:lnTo>
                  <a:pt x="1390650" y="28575"/>
                </a:lnTo>
                <a:cubicBezTo>
                  <a:pt x="1390650" y="28575"/>
                  <a:pt x="1463993" y="0"/>
                  <a:pt x="1519238" y="0"/>
                </a:cubicBezTo>
                <a:cubicBezTo>
                  <a:pt x="1579011" y="1360"/>
                  <a:pt x="1638310" y="10976"/>
                  <a:pt x="1695450" y="28575"/>
                </a:cubicBezTo>
                <a:lnTo>
                  <a:pt x="701783" y="1630975"/>
                </a:lnTo>
                <a:cubicBezTo>
                  <a:pt x="701783" y="1630975"/>
                  <a:pt x="670398" y="1658093"/>
                  <a:pt x="638794" y="1656636"/>
                </a:cubicBezTo>
                <a:cubicBezTo>
                  <a:pt x="606743" y="1655159"/>
                  <a:pt x="574434" y="1625089"/>
                  <a:pt x="574434" y="1625089"/>
                </a:cubicBezTo>
                <a:close/>
              </a:path>
            </a:pathLst>
          </a:custGeom>
          <a:solidFill>
            <a:schemeClr val="bg1"/>
          </a:solidFill>
          <a:ln w="9525" cap="flat">
            <a:noFill/>
            <a:prstDash val="solid"/>
            <a:miter/>
          </a:ln>
        </p:spPr>
        <p:txBody>
          <a:bodyPr rtlCol="0" anchor="ctr"/>
          <a:lstStyle/>
          <a:p>
            <a:endParaRPr lang="en-US"/>
          </a:p>
        </p:txBody>
      </p:sp>
      <p:sp>
        <p:nvSpPr>
          <p:cNvPr id="10" name="Rectangle 5">
            <a:extLst>
              <a:ext uri="{FF2B5EF4-FFF2-40B4-BE49-F238E27FC236}">
                <a16:creationId xmlns:a16="http://schemas.microsoft.com/office/drawing/2014/main" id="{513628C2-E90B-B9B3-E6B2-1B685C055C55}"/>
              </a:ext>
            </a:extLst>
          </p:cNvPr>
          <p:cNvSpPr/>
          <p:nvPr/>
        </p:nvSpPr>
        <p:spPr>
          <a:xfrm>
            <a:off x="6405465" y="3110495"/>
            <a:ext cx="1045029" cy="45720"/>
          </a:xfrm>
          <a:prstGeom prst="rect">
            <a:avLst/>
          </a:prstGeom>
          <a:solidFill>
            <a:srgbClr val="D0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9">
            <a:extLst>
              <a:ext uri="{FF2B5EF4-FFF2-40B4-BE49-F238E27FC236}">
                <a16:creationId xmlns:a16="http://schemas.microsoft.com/office/drawing/2014/main" id="{48FCBF91-5A42-87D4-2D52-B03C9FAD87FD}"/>
              </a:ext>
            </a:extLst>
          </p:cNvPr>
          <p:cNvSpPr txBox="1"/>
          <p:nvPr/>
        </p:nvSpPr>
        <p:spPr>
          <a:xfrm>
            <a:off x="6279303" y="1392388"/>
            <a:ext cx="2119491" cy="276999"/>
          </a:xfrm>
          <a:prstGeom prst="rect">
            <a:avLst/>
          </a:prstGeom>
          <a:noFill/>
        </p:spPr>
        <p:txBody>
          <a:bodyPr wrap="none" rtlCol="0">
            <a:spAutoFit/>
          </a:bodyPr>
          <a:lstStyle/>
          <a:p>
            <a:r>
              <a:rPr lang="en-US" sz="1200" spc="150" dirty="0">
                <a:solidFill>
                  <a:srgbClr val="BC8F36"/>
                </a:solidFill>
                <a:latin typeface="Montserrat SemiBold" panose="00000700000000000000" pitchFamily="2" charset="0"/>
                <a:cs typeface="Poppins Medium" panose="00000600000000000000" pitchFamily="2" charset="0"/>
              </a:rPr>
              <a:t>ABOUT </a:t>
            </a:r>
            <a:r>
              <a:rPr lang="id-ID" sz="1200" spc="150" dirty="0">
                <a:solidFill>
                  <a:srgbClr val="BC8F36"/>
                </a:solidFill>
                <a:latin typeface="Montserrat SemiBold" panose="00000700000000000000" pitchFamily="2" charset="0"/>
                <a:cs typeface="Poppins Medium" panose="00000600000000000000" pitchFamily="2" charset="0"/>
              </a:rPr>
              <a:t>Triết học???</a:t>
            </a:r>
            <a:endParaRPr lang="en-US" sz="1200" spc="150" dirty="0">
              <a:solidFill>
                <a:srgbClr val="BC8F36"/>
              </a:solidFill>
              <a:latin typeface="Montserrat SemiBold" panose="00000700000000000000" pitchFamily="2" charset="0"/>
              <a:cs typeface="Poppins Medium" panose="00000600000000000000" pitchFamily="2" charset="0"/>
            </a:endParaRPr>
          </a:p>
        </p:txBody>
      </p:sp>
      <p:sp>
        <p:nvSpPr>
          <p:cNvPr id="12" name="Tampungan Gambar 11">
            <a:extLst>
              <a:ext uri="{FF2B5EF4-FFF2-40B4-BE49-F238E27FC236}">
                <a16:creationId xmlns:a16="http://schemas.microsoft.com/office/drawing/2014/main" id="{A407DC0A-B6B7-1AE1-60CD-BCD263E137BD}"/>
              </a:ext>
            </a:extLst>
          </p:cNvPr>
          <p:cNvSpPr>
            <a:spLocks noGrp="1"/>
          </p:cNvSpPr>
          <p:nvPr>
            <p:ph type="pic" sz="quarter" idx="16"/>
          </p:nvPr>
        </p:nvSpPr>
        <p:spPr/>
      </p:sp>
    </p:spTree>
    <p:extLst>
      <p:ext uri="{BB962C8B-B14F-4D97-AF65-F5344CB8AC3E}">
        <p14:creationId xmlns:p14="http://schemas.microsoft.com/office/powerpoint/2010/main" val="172384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000">
              <a:schemeClr val="bg1">
                <a:lumMod val="9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TextBox 27">
            <a:extLst>
              <a:ext uri="{FF2B5EF4-FFF2-40B4-BE49-F238E27FC236}">
                <a16:creationId xmlns:a16="http://schemas.microsoft.com/office/drawing/2014/main" id="{1EDD33DC-1D0E-7AF5-5B8B-10722EB045A5}"/>
              </a:ext>
            </a:extLst>
          </p:cNvPr>
          <p:cNvSpPr txBox="1"/>
          <p:nvPr/>
        </p:nvSpPr>
        <p:spPr>
          <a:xfrm>
            <a:off x="988372" y="1530653"/>
            <a:ext cx="4267278" cy="1200329"/>
          </a:xfrm>
          <a:prstGeom prst="rect">
            <a:avLst/>
          </a:prstGeom>
          <a:noFill/>
        </p:spPr>
        <p:txBody>
          <a:bodyPr wrap="square" rtlCol="0">
            <a:spAutoFit/>
          </a:bodyPr>
          <a:lstStyle/>
          <a:p>
            <a:r>
              <a:rPr lang="en-US" sz="3600" b="1" dirty="0">
                <a:solidFill>
                  <a:srgbClr val="131E34"/>
                </a:solidFill>
                <a:latin typeface="Merriweather" panose="00000500000000000000" pitchFamily="2" charset="0"/>
              </a:rPr>
              <a:t>Here is Some of </a:t>
            </a:r>
            <a:r>
              <a:rPr lang="en-US" sz="3600" b="1" dirty="0" err="1">
                <a:solidFill>
                  <a:srgbClr val="131E34"/>
                </a:solidFill>
                <a:latin typeface="Merriweather" panose="00000500000000000000" pitchFamily="2" charset="0"/>
              </a:rPr>
              <a:t>Lawprism</a:t>
            </a:r>
            <a:r>
              <a:rPr lang="en-US" sz="3600" b="1" dirty="0">
                <a:solidFill>
                  <a:srgbClr val="131E34"/>
                </a:solidFill>
                <a:latin typeface="Merriweather" panose="00000500000000000000" pitchFamily="2" charset="0"/>
              </a:rPr>
              <a:t> Project</a:t>
            </a:r>
          </a:p>
        </p:txBody>
      </p:sp>
      <p:sp>
        <p:nvSpPr>
          <p:cNvPr id="3" name="Rectangle 29">
            <a:extLst>
              <a:ext uri="{FF2B5EF4-FFF2-40B4-BE49-F238E27FC236}">
                <a16:creationId xmlns:a16="http://schemas.microsoft.com/office/drawing/2014/main" id="{8E4D48D5-6544-9350-3619-B885FB192712}"/>
              </a:ext>
            </a:extLst>
          </p:cNvPr>
          <p:cNvSpPr/>
          <p:nvPr/>
        </p:nvSpPr>
        <p:spPr>
          <a:xfrm>
            <a:off x="1105236" y="2987419"/>
            <a:ext cx="1045029" cy="45720"/>
          </a:xfrm>
          <a:prstGeom prst="rect">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0">
            <a:extLst>
              <a:ext uri="{FF2B5EF4-FFF2-40B4-BE49-F238E27FC236}">
                <a16:creationId xmlns:a16="http://schemas.microsoft.com/office/drawing/2014/main" id="{B0EE8439-81C0-FD0E-85DA-5109ECA6139D}"/>
              </a:ext>
            </a:extLst>
          </p:cNvPr>
          <p:cNvSpPr txBox="1"/>
          <p:nvPr/>
        </p:nvSpPr>
        <p:spPr>
          <a:xfrm>
            <a:off x="1001625" y="3232236"/>
            <a:ext cx="4254025" cy="1074590"/>
          </a:xfrm>
          <a:prstGeom prst="rect">
            <a:avLst/>
          </a:prstGeom>
          <a:noFill/>
        </p:spPr>
        <p:txBody>
          <a:bodyPr wrap="square" rtlCol="0">
            <a:spAutoFit/>
          </a:bodyPr>
          <a:lstStyle/>
          <a:p>
            <a:pPr algn="just">
              <a:lnSpc>
                <a:spcPct val="150000"/>
              </a:lnSpc>
            </a:pP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aute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irure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ipsum dolor sit </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 dolor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siabes</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dolore magna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aliqua</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uta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enimvas</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ad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minimasa</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veniam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nostrud</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consectetur</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adipiscinc</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elita</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vederico</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fernandesi</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5" name="TextBox 31">
            <a:extLst>
              <a:ext uri="{FF2B5EF4-FFF2-40B4-BE49-F238E27FC236}">
                <a16:creationId xmlns:a16="http://schemas.microsoft.com/office/drawing/2014/main" id="{B044C2FD-ECF4-861F-A42C-E313ADCA47CB}"/>
              </a:ext>
            </a:extLst>
          </p:cNvPr>
          <p:cNvSpPr txBox="1"/>
          <p:nvPr/>
        </p:nvSpPr>
        <p:spPr>
          <a:xfrm>
            <a:off x="1009243" y="4528821"/>
            <a:ext cx="2245487" cy="276999"/>
          </a:xfrm>
          <a:prstGeom prst="rect">
            <a:avLst/>
          </a:prstGeom>
          <a:noFill/>
        </p:spPr>
        <p:txBody>
          <a:bodyPr wrap="none" rtlCol="0">
            <a:spAutoFit/>
          </a:bodyPr>
          <a:lstStyle/>
          <a:p>
            <a:r>
              <a:rPr lang="id-ID" sz="1200" b="1" spc="120" dirty="0">
                <a:solidFill>
                  <a:schemeClr val="tx1">
                    <a:lumMod val="85000"/>
                    <a:lumOff val="15000"/>
                  </a:schemeClr>
                </a:solidFill>
                <a:latin typeface="Poppins" panose="00000500000000000000" pitchFamily="2" charset="0"/>
                <a:cs typeface="Poppins" panose="00000500000000000000" pitchFamily="2" charset="0"/>
              </a:rPr>
              <a:t>Triết học???</a:t>
            </a:r>
            <a:r>
              <a:rPr lang="en-US" sz="1200" b="1" spc="120" dirty="0">
                <a:solidFill>
                  <a:schemeClr val="tx1">
                    <a:lumMod val="85000"/>
                    <a:lumOff val="15000"/>
                  </a:schemeClr>
                </a:solidFill>
                <a:latin typeface="Poppins" panose="00000500000000000000" pitchFamily="2" charset="0"/>
                <a:cs typeface="Poppins" panose="00000500000000000000" pitchFamily="2" charset="0"/>
              </a:rPr>
              <a:t> PROJECTS</a:t>
            </a:r>
          </a:p>
        </p:txBody>
      </p:sp>
      <p:sp>
        <p:nvSpPr>
          <p:cNvPr id="6" name="TextBox 32">
            <a:extLst>
              <a:ext uri="{FF2B5EF4-FFF2-40B4-BE49-F238E27FC236}">
                <a16:creationId xmlns:a16="http://schemas.microsoft.com/office/drawing/2014/main" id="{0C61126D-06BD-BA5A-0A19-ADE8544E8D08}"/>
              </a:ext>
            </a:extLst>
          </p:cNvPr>
          <p:cNvSpPr txBox="1"/>
          <p:nvPr/>
        </p:nvSpPr>
        <p:spPr>
          <a:xfrm>
            <a:off x="1009243" y="4809390"/>
            <a:ext cx="4254025" cy="571503"/>
          </a:xfrm>
          <a:prstGeom prst="rect">
            <a:avLst/>
          </a:prstGeom>
          <a:noFill/>
        </p:spPr>
        <p:txBody>
          <a:bodyPr wrap="square" rtlCol="0">
            <a:spAutoFit/>
          </a:bodyPr>
          <a:lstStyle/>
          <a:p>
            <a:pPr algn="just">
              <a:lnSpc>
                <a:spcPct val="150000"/>
              </a:lnSpc>
            </a:pP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aute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irure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dolor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reprehenderit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ipsum dolor sit </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 siabes </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dolore magna</a:t>
            </a:r>
          </a:p>
        </p:txBody>
      </p:sp>
      <p:sp>
        <p:nvSpPr>
          <p:cNvPr id="7" name="TextBox 33">
            <a:extLst>
              <a:ext uri="{FF2B5EF4-FFF2-40B4-BE49-F238E27FC236}">
                <a16:creationId xmlns:a16="http://schemas.microsoft.com/office/drawing/2014/main" id="{C7D10F6F-9DCB-7F8A-A4A6-89874DF39906}"/>
              </a:ext>
            </a:extLst>
          </p:cNvPr>
          <p:cNvSpPr txBox="1"/>
          <p:nvPr/>
        </p:nvSpPr>
        <p:spPr>
          <a:xfrm>
            <a:off x="1009243" y="5446284"/>
            <a:ext cx="1071127" cy="307777"/>
          </a:xfrm>
          <a:prstGeom prst="rect">
            <a:avLst/>
          </a:prstGeom>
          <a:noFill/>
        </p:spPr>
        <p:txBody>
          <a:bodyPr wrap="none" rtlCol="0">
            <a:spAutoFit/>
          </a:bodyPr>
          <a:lstStyle/>
          <a:p>
            <a:r>
              <a:rPr lang="id-ID" sz="1400">
                <a:solidFill>
                  <a:srgbClr val="BF9236"/>
                </a:solidFill>
                <a:latin typeface="Work Sans SemiBold" pitchFamily="2" charset="0"/>
              </a:rPr>
              <a:t>Find More</a:t>
            </a:r>
            <a:endParaRPr lang="en-US" sz="1400" dirty="0">
              <a:solidFill>
                <a:srgbClr val="BF9236"/>
              </a:solidFill>
              <a:latin typeface="Work Sans SemiBold" pitchFamily="2" charset="0"/>
            </a:endParaRPr>
          </a:p>
        </p:txBody>
      </p:sp>
      <p:sp>
        <p:nvSpPr>
          <p:cNvPr id="8" name="TextBox 34">
            <a:extLst>
              <a:ext uri="{FF2B5EF4-FFF2-40B4-BE49-F238E27FC236}">
                <a16:creationId xmlns:a16="http://schemas.microsoft.com/office/drawing/2014/main" id="{DDF50D17-B5AB-6199-E133-15073BB72F2D}"/>
              </a:ext>
            </a:extLst>
          </p:cNvPr>
          <p:cNvSpPr txBox="1"/>
          <p:nvPr/>
        </p:nvSpPr>
        <p:spPr>
          <a:xfrm>
            <a:off x="8898400" y="4904370"/>
            <a:ext cx="2650435" cy="825419"/>
          </a:xfrm>
          <a:prstGeom prst="rect">
            <a:avLst/>
          </a:prstGeom>
          <a:noFill/>
        </p:spPr>
        <p:txBody>
          <a:bodyPr wrap="square" rtlCol="0">
            <a:spAutoFit/>
          </a:bodyPr>
          <a:lstStyle/>
          <a:p>
            <a:pPr algn="ctr">
              <a:lnSpc>
                <a:spcPct val="150000"/>
              </a:lnSpc>
            </a:pP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Duis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aute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irure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dolor in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velit</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esse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cillum</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ipsum dolor sit es lorem ipsum dolor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siabes</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9" name="TextBox 35">
            <a:extLst>
              <a:ext uri="{FF2B5EF4-FFF2-40B4-BE49-F238E27FC236}">
                <a16:creationId xmlns:a16="http://schemas.microsoft.com/office/drawing/2014/main" id="{5146B07D-398B-3255-432B-5CA87C7AD6F4}"/>
              </a:ext>
            </a:extLst>
          </p:cNvPr>
          <p:cNvSpPr txBox="1"/>
          <p:nvPr/>
        </p:nvSpPr>
        <p:spPr>
          <a:xfrm>
            <a:off x="9305760" y="4627371"/>
            <a:ext cx="1833515" cy="276999"/>
          </a:xfrm>
          <a:prstGeom prst="rect">
            <a:avLst/>
          </a:prstGeom>
          <a:noFill/>
        </p:spPr>
        <p:txBody>
          <a:bodyPr wrap="none" rtlCol="0">
            <a:spAutoFit/>
          </a:bodyPr>
          <a:lstStyle/>
          <a:p>
            <a:pPr algn="ctr"/>
            <a:r>
              <a:rPr lang="en-US" sz="1200" b="1" spc="120" dirty="0">
                <a:solidFill>
                  <a:schemeClr val="tx1">
                    <a:lumMod val="85000"/>
                    <a:lumOff val="15000"/>
                  </a:schemeClr>
                </a:solidFill>
                <a:latin typeface="Poppins" panose="00000500000000000000" pitchFamily="2" charset="0"/>
                <a:cs typeface="Poppins" panose="00000500000000000000" pitchFamily="2" charset="0"/>
              </a:rPr>
              <a:t>REAL ESTATE CASE</a:t>
            </a:r>
          </a:p>
        </p:txBody>
      </p:sp>
      <p:sp>
        <p:nvSpPr>
          <p:cNvPr id="16" name="TextBox 19">
            <a:extLst>
              <a:ext uri="{FF2B5EF4-FFF2-40B4-BE49-F238E27FC236}">
                <a16:creationId xmlns:a16="http://schemas.microsoft.com/office/drawing/2014/main" id="{2551AB16-438D-CAB6-CD82-8393A07C76B2}"/>
              </a:ext>
            </a:extLst>
          </p:cNvPr>
          <p:cNvSpPr txBox="1"/>
          <p:nvPr/>
        </p:nvSpPr>
        <p:spPr>
          <a:xfrm>
            <a:off x="1031015" y="1292605"/>
            <a:ext cx="2119491" cy="276999"/>
          </a:xfrm>
          <a:prstGeom prst="rect">
            <a:avLst/>
          </a:prstGeom>
          <a:noFill/>
        </p:spPr>
        <p:txBody>
          <a:bodyPr wrap="none" rtlCol="0">
            <a:spAutoFit/>
          </a:bodyPr>
          <a:lstStyle/>
          <a:p>
            <a:r>
              <a:rPr lang="en-US" sz="1200" spc="150" dirty="0">
                <a:solidFill>
                  <a:srgbClr val="BC8F36"/>
                </a:solidFill>
                <a:latin typeface="Montserrat SemiBold" panose="00000700000000000000" pitchFamily="2" charset="0"/>
                <a:cs typeface="Poppins Medium" panose="00000600000000000000" pitchFamily="2" charset="0"/>
              </a:rPr>
              <a:t>ABOUT </a:t>
            </a:r>
            <a:r>
              <a:rPr lang="id-ID" sz="1200" spc="150" dirty="0">
                <a:solidFill>
                  <a:srgbClr val="BC8F36"/>
                </a:solidFill>
                <a:latin typeface="Montserrat SemiBold" panose="00000700000000000000" pitchFamily="2" charset="0"/>
                <a:cs typeface="Poppins Medium" panose="00000600000000000000" pitchFamily="2" charset="0"/>
              </a:rPr>
              <a:t>Triết học???</a:t>
            </a:r>
            <a:endParaRPr lang="en-US" sz="1200" spc="150" dirty="0">
              <a:solidFill>
                <a:srgbClr val="BC8F36"/>
              </a:solidFill>
              <a:latin typeface="Montserrat SemiBold" panose="00000700000000000000" pitchFamily="2" charset="0"/>
              <a:cs typeface="Poppins Medium" panose="00000600000000000000" pitchFamily="2" charset="0"/>
            </a:endParaRPr>
          </a:p>
        </p:txBody>
      </p:sp>
      <p:sp>
        <p:nvSpPr>
          <p:cNvPr id="18" name="Isosceles Triangle 20">
            <a:extLst>
              <a:ext uri="{FF2B5EF4-FFF2-40B4-BE49-F238E27FC236}">
                <a16:creationId xmlns:a16="http://schemas.microsoft.com/office/drawing/2014/main" id="{8FFD99B0-780C-A300-AFB5-B1C48F1E9C9B}"/>
              </a:ext>
            </a:extLst>
          </p:cNvPr>
          <p:cNvSpPr/>
          <p:nvPr/>
        </p:nvSpPr>
        <p:spPr>
          <a:xfrm rot="5400000">
            <a:off x="2068985" y="5572402"/>
            <a:ext cx="101600" cy="87586"/>
          </a:xfrm>
          <a:prstGeom prst="triangle">
            <a:avLst/>
          </a:prstGeom>
          <a:solidFill>
            <a:srgbClr val="BC8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ampungan Gambar 10">
            <a:extLst>
              <a:ext uri="{FF2B5EF4-FFF2-40B4-BE49-F238E27FC236}">
                <a16:creationId xmlns:a16="http://schemas.microsoft.com/office/drawing/2014/main" id="{BCE8B829-7679-4CE5-52FC-B0D4D643558E}"/>
              </a:ext>
            </a:extLst>
          </p:cNvPr>
          <p:cNvSpPr>
            <a:spLocks noGrp="1"/>
          </p:cNvSpPr>
          <p:nvPr>
            <p:ph type="pic" sz="quarter" idx="17"/>
          </p:nvPr>
        </p:nvSpPr>
        <p:spPr/>
      </p:sp>
      <p:sp>
        <p:nvSpPr>
          <p:cNvPr id="13" name="Tampungan Gambar 12">
            <a:extLst>
              <a:ext uri="{FF2B5EF4-FFF2-40B4-BE49-F238E27FC236}">
                <a16:creationId xmlns:a16="http://schemas.microsoft.com/office/drawing/2014/main" id="{7859FEC4-590B-DB98-5F17-BDB8DEF30050}"/>
              </a:ext>
            </a:extLst>
          </p:cNvPr>
          <p:cNvSpPr>
            <a:spLocks noGrp="1"/>
          </p:cNvSpPr>
          <p:nvPr>
            <p:ph type="pic" sz="quarter" idx="16"/>
          </p:nvPr>
        </p:nvSpPr>
        <p:spPr/>
      </p:sp>
    </p:spTree>
    <p:extLst>
      <p:ext uri="{BB962C8B-B14F-4D97-AF65-F5344CB8AC3E}">
        <p14:creationId xmlns:p14="http://schemas.microsoft.com/office/powerpoint/2010/main" val="364596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0F212-3631-3648-5389-2C149E93AD32}"/>
              </a:ext>
            </a:extLst>
          </p:cNvPr>
          <p:cNvSpPr txBox="1"/>
          <p:nvPr/>
        </p:nvSpPr>
        <p:spPr>
          <a:xfrm>
            <a:off x="991846" y="1539542"/>
            <a:ext cx="5129275" cy="1200329"/>
          </a:xfrm>
          <a:prstGeom prst="rect">
            <a:avLst/>
          </a:prstGeom>
          <a:noFill/>
        </p:spPr>
        <p:txBody>
          <a:bodyPr wrap="square" rtlCol="0">
            <a:spAutoFit/>
          </a:bodyPr>
          <a:lstStyle/>
          <a:p>
            <a:r>
              <a:rPr lang="en-US" sz="3600" b="1">
                <a:solidFill>
                  <a:srgbClr val="131E34"/>
                </a:solidFill>
                <a:latin typeface="Merriweather" panose="00000500000000000000" pitchFamily="2" charset="0"/>
              </a:rPr>
              <a:t>We Provide High Quality Consultancy</a:t>
            </a:r>
            <a:endParaRPr lang="en-US" sz="3600" b="1" dirty="0">
              <a:solidFill>
                <a:srgbClr val="131E34"/>
              </a:solidFill>
              <a:latin typeface="Merriweather" panose="00000500000000000000" pitchFamily="2" charset="0"/>
            </a:endParaRPr>
          </a:p>
        </p:txBody>
      </p:sp>
      <p:sp>
        <p:nvSpPr>
          <p:cNvPr id="3" name="TextBox 3">
            <a:extLst>
              <a:ext uri="{FF2B5EF4-FFF2-40B4-BE49-F238E27FC236}">
                <a16:creationId xmlns:a16="http://schemas.microsoft.com/office/drawing/2014/main" id="{AC3A6CAB-BC72-593A-E80F-9C05370C87DA}"/>
              </a:ext>
            </a:extLst>
          </p:cNvPr>
          <p:cNvSpPr txBox="1"/>
          <p:nvPr/>
        </p:nvSpPr>
        <p:spPr>
          <a:xfrm>
            <a:off x="1004153" y="2981735"/>
            <a:ext cx="5091175" cy="1333250"/>
          </a:xfrm>
          <a:prstGeom prst="rect">
            <a:avLst/>
          </a:prstGeom>
          <a:noFill/>
        </p:spPr>
        <p:txBody>
          <a:bodyPr wrap="square" rtlCol="0">
            <a:spAutoFit/>
          </a:bodyPr>
          <a:lstStyle/>
          <a:p>
            <a:pPr algn="just">
              <a:lnSpc>
                <a:spcPct val="150000"/>
              </a:lnSpc>
            </a:pPr>
            <a:r>
              <a:rPr lang="en-US"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Duis aute irure dolor in reprehenderit in voluptate velit esse cillum ipsum dolor sit es lorem ipsum dolor siabes dolore magna aliqua uta enimvas ad minimasa veniam nostrud consectetur adipiscinc elita vederico laborum vederico esse cillum magna aliqua minimasa ipsum voluptate</a:t>
            </a:r>
            <a:r>
              <a:rPr lang="id-ID"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ipsum dolor siabe</a:t>
            </a:r>
            <a:r>
              <a:rPr lang="id-ID"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 </a:t>
            </a:r>
            <a:r>
              <a:rPr lang="en-US"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adipiscinc elita vederico</a:t>
            </a:r>
            <a:r>
              <a:rPr lang="id-ID" sz="1100">
                <a:solidFill>
                  <a:schemeClr val="tx1">
                    <a:lumMod val="50000"/>
                    <a:lumOff val="50000"/>
                  </a:schemeClr>
                </a:solidFill>
                <a:latin typeface="Montserrat" panose="00000500000000000000" pitchFamily="2" charset="0"/>
                <a:ea typeface="Open Sans" panose="020B0606030504020204" pitchFamily="34" charset="0"/>
                <a:cs typeface="Open Sans" panose="020B0606030504020204" pitchFamily="34" charset="0"/>
              </a:rPr>
              <a:t>.</a:t>
            </a:r>
            <a:endParaRPr lang="en-US" sz="1100" dirty="0">
              <a:solidFill>
                <a:schemeClr val="tx1">
                  <a:lumMod val="50000"/>
                  <a:lumOff val="50000"/>
                </a:schemeClr>
              </a:solidFill>
              <a:latin typeface="Montserrat" panose="00000500000000000000" pitchFamily="2" charset="0"/>
            </a:endParaRPr>
          </a:p>
        </p:txBody>
      </p:sp>
      <p:sp>
        <p:nvSpPr>
          <p:cNvPr id="4" name="TextBox 4">
            <a:extLst>
              <a:ext uri="{FF2B5EF4-FFF2-40B4-BE49-F238E27FC236}">
                <a16:creationId xmlns:a16="http://schemas.microsoft.com/office/drawing/2014/main" id="{511E73FB-33E5-E39B-ECC8-93C4C24E3990}"/>
              </a:ext>
            </a:extLst>
          </p:cNvPr>
          <p:cNvSpPr txBox="1"/>
          <p:nvPr/>
        </p:nvSpPr>
        <p:spPr>
          <a:xfrm>
            <a:off x="7852229" y="1976354"/>
            <a:ext cx="1591821" cy="646331"/>
          </a:xfrm>
          <a:prstGeom prst="rect">
            <a:avLst/>
          </a:prstGeom>
          <a:noFill/>
        </p:spPr>
        <p:txBody>
          <a:bodyPr wrap="square" rtlCol="0">
            <a:spAutoFit/>
          </a:bodyPr>
          <a:lstStyle/>
          <a:p>
            <a:r>
              <a:rPr lang="en-US" sz="3600" b="1">
                <a:solidFill>
                  <a:srgbClr val="D0A95C"/>
                </a:solidFill>
                <a:latin typeface="Montserrat" panose="00000500000000000000" pitchFamily="2" charset="0"/>
              </a:rPr>
              <a:t>160+</a:t>
            </a:r>
          </a:p>
        </p:txBody>
      </p:sp>
      <p:sp>
        <p:nvSpPr>
          <p:cNvPr id="5" name="TextBox 5">
            <a:extLst>
              <a:ext uri="{FF2B5EF4-FFF2-40B4-BE49-F238E27FC236}">
                <a16:creationId xmlns:a16="http://schemas.microsoft.com/office/drawing/2014/main" id="{A564E9E5-816B-25B7-4C7C-16D91321976B}"/>
              </a:ext>
            </a:extLst>
          </p:cNvPr>
          <p:cNvSpPr txBox="1"/>
          <p:nvPr/>
        </p:nvSpPr>
        <p:spPr>
          <a:xfrm>
            <a:off x="7852228" y="2853779"/>
            <a:ext cx="1591821" cy="646331"/>
          </a:xfrm>
          <a:prstGeom prst="rect">
            <a:avLst/>
          </a:prstGeom>
          <a:noFill/>
        </p:spPr>
        <p:txBody>
          <a:bodyPr wrap="square" rtlCol="0">
            <a:spAutoFit/>
          </a:bodyPr>
          <a:lstStyle/>
          <a:p>
            <a:r>
              <a:rPr lang="en-US" sz="3600" b="1">
                <a:solidFill>
                  <a:srgbClr val="D0A95C"/>
                </a:solidFill>
                <a:latin typeface="Montserrat" panose="00000500000000000000" pitchFamily="2" charset="0"/>
              </a:rPr>
              <a:t>320+</a:t>
            </a:r>
          </a:p>
        </p:txBody>
      </p:sp>
      <p:sp>
        <p:nvSpPr>
          <p:cNvPr id="6" name="TextBox 6">
            <a:extLst>
              <a:ext uri="{FF2B5EF4-FFF2-40B4-BE49-F238E27FC236}">
                <a16:creationId xmlns:a16="http://schemas.microsoft.com/office/drawing/2014/main" id="{704A285D-9909-2970-F8CF-4A22CE665755}"/>
              </a:ext>
            </a:extLst>
          </p:cNvPr>
          <p:cNvSpPr txBox="1"/>
          <p:nvPr/>
        </p:nvSpPr>
        <p:spPr>
          <a:xfrm>
            <a:off x="7826829" y="3731204"/>
            <a:ext cx="1591821" cy="646331"/>
          </a:xfrm>
          <a:prstGeom prst="rect">
            <a:avLst/>
          </a:prstGeom>
          <a:noFill/>
        </p:spPr>
        <p:txBody>
          <a:bodyPr wrap="square" rtlCol="0">
            <a:spAutoFit/>
          </a:bodyPr>
          <a:lstStyle/>
          <a:p>
            <a:r>
              <a:rPr lang="en-US" sz="3600" b="1">
                <a:solidFill>
                  <a:srgbClr val="D0A95C"/>
                </a:solidFill>
                <a:latin typeface="Montserrat" panose="00000500000000000000" pitchFamily="2" charset="0"/>
              </a:rPr>
              <a:t>85.5%</a:t>
            </a:r>
          </a:p>
        </p:txBody>
      </p:sp>
      <p:sp>
        <p:nvSpPr>
          <p:cNvPr id="7" name="TextBox 7">
            <a:extLst>
              <a:ext uri="{FF2B5EF4-FFF2-40B4-BE49-F238E27FC236}">
                <a16:creationId xmlns:a16="http://schemas.microsoft.com/office/drawing/2014/main" id="{E77409A1-1450-C0D2-2A01-F618329DF139}"/>
              </a:ext>
            </a:extLst>
          </p:cNvPr>
          <p:cNvSpPr txBox="1"/>
          <p:nvPr/>
        </p:nvSpPr>
        <p:spPr>
          <a:xfrm>
            <a:off x="9611268" y="1990370"/>
            <a:ext cx="1777405" cy="571503"/>
          </a:xfrm>
          <a:prstGeom prst="rect">
            <a:avLst/>
          </a:prstGeom>
          <a:noFill/>
        </p:spPr>
        <p:txBody>
          <a:bodyPr wrap="square" rtlCol="0">
            <a:spAutoFit/>
          </a:bodyPr>
          <a:lstStyle/>
          <a:p>
            <a:pPr>
              <a:lnSpc>
                <a:spcPct val="150000"/>
              </a:lnSpc>
            </a:pPr>
            <a:r>
              <a:rPr lang="en-US" sz="1100">
                <a:solidFill>
                  <a:schemeClr val="bg1"/>
                </a:solidFill>
                <a:latin typeface="Montserrat SemiBold" panose="00000700000000000000" pitchFamily="2" charset="0"/>
                <a:ea typeface="Open Sans" panose="020B0606030504020204" pitchFamily="34" charset="0"/>
                <a:cs typeface="Open Sans" panose="020B0606030504020204" pitchFamily="34" charset="0"/>
              </a:rPr>
              <a:t>Replace with text about number here</a:t>
            </a:r>
            <a:endParaRPr lang="en-US" sz="1100" dirty="0">
              <a:solidFill>
                <a:schemeClr val="bg1"/>
              </a:solidFill>
              <a:latin typeface="Montserrat SemiBold" panose="00000700000000000000" pitchFamily="2" charset="0"/>
            </a:endParaRPr>
          </a:p>
        </p:txBody>
      </p:sp>
      <p:sp>
        <p:nvSpPr>
          <p:cNvPr id="8" name="TextBox 8">
            <a:extLst>
              <a:ext uri="{FF2B5EF4-FFF2-40B4-BE49-F238E27FC236}">
                <a16:creationId xmlns:a16="http://schemas.microsoft.com/office/drawing/2014/main" id="{6761848E-5D5A-9829-DB04-3C9E8830CB81}"/>
              </a:ext>
            </a:extLst>
          </p:cNvPr>
          <p:cNvSpPr txBox="1"/>
          <p:nvPr/>
        </p:nvSpPr>
        <p:spPr>
          <a:xfrm>
            <a:off x="9611270" y="2872057"/>
            <a:ext cx="1777406" cy="571503"/>
          </a:xfrm>
          <a:prstGeom prst="rect">
            <a:avLst/>
          </a:prstGeom>
          <a:noFill/>
        </p:spPr>
        <p:txBody>
          <a:bodyPr wrap="square" rtlCol="0">
            <a:spAutoFit/>
          </a:bodyPr>
          <a:lstStyle/>
          <a:p>
            <a:pPr>
              <a:lnSpc>
                <a:spcPct val="150000"/>
              </a:lnSpc>
            </a:pPr>
            <a:r>
              <a:rPr lang="en-US" sz="1100">
                <a:solidFill>
                  <a:schemeClr val="bg1"/>
                </a:solidFill>
                <a:latin typeface="Montserrat SemiBold" panose="00000700000000000000" pitchFamily="2" charset="0"/>
                <a:ea typeface="Open Sans" panose="020B0606030504020204" pitchFamily="34" charset="0"/>
                <a:cs typeface="Open Sans" panose="020B0606030504020204" pitchFamily="34" charset="0"/>
              </a:rPr>
              <a:t>Replace with text about number here</a:t>
            </a:r>
            <a:endParaRPr lang="en-US" sz="1100" dirty="0">
              <a:solidFill>
                <a:schemeClr val="bg1"/>
              </a:solidFill>
              <a:latin typeface="Montserrat SemiBold" panose="00000700000000000000" pitchFamily="2" charset="0"/>
            </a:endParaRPr>
          </a:p>
        </p:txBody>
      </p:sp>
      <p:sp>
        <p:nvSpPr>
          <p:cNvPr id="9" name="TextBox 9">
            <a:extLst>
              <a:ext uri="{FF2B5EF4-FFF2-40B4-BE49-F238E27FC236}">
                <a16:creationId xmlns:a16="http://schemas.microsoft.com/office/drawing/2014/main" id="{4AF893FD-60B2-EDED-D4BC-D89916B33058}"/>
              </a:ext>
            </a:extLst>
          </p:cNvPr>
          <p:cNvSpPr txBox="1"/>
          <p:nvPr/>
        </p:nvSpPr>
        <p:spPr>
          <a:xfrm>
            <a:off x="9567875" y="3746794"/>
            <a:ext cx="1820802" cy="571503"/>
          </a:xfrm>
          <a:prstGeom prst="rect">
            <a:avLst/>
          </a:prstGeom>
          <a:noFill/>
        </p:spPr>
        <p:txBody>
          <a:bodyPr wrap="square" rtlCol="0">
            <a:spAutoFit/>
          </a:bodyPr>
          <a:lstStyle/>
          <a:p>
            <a:pPr>
              <a:lnSpc>
                <a:spcPct val="150000"/>
              </a:lnSpc>
            </a:pPr>
            <a:r>
              <a:rPr lang="en-US" sz="1100">
                <a:solidFill>
                  <a:schemeClr val="bg1"/>
                </a:solidFill>
                <a:latin typeface="Montserrat SemiBold" panose="00000700000000000000" pitchFamily="2" charset="0"/>
                <a:ea typeface="Open Sans" panose="020B0606030504020204" pitchFamily="34" charset="0"/>
                <a:cs typeface="Open Sans" panose="020B0606030504020204" pitchFamily="34" charset="0"/>
              </a:rPr>
              <a:t>Replace with text about number here</a:t>
            </a:r>
            <a:endParaRPr lang="en-US" sz="1100" dirty="0">
              <a:solidFill>
                <a:schemeClr val="bg1"/>
              </a:solidFill>
              <a:latin typeface="Montserrat SemiBold" panose="00000700000000000000" pitchFamily="2" charset="0"/>
            </a:endParaRPr>
          </a:p>
        </p:txBody>
      </p:sp>
      <p:sp>
        <p:nvSpPr>
          <p:cNvPr id="10" name="TextBox 10">
            <a:extLst>
              <a:ext uri="{FF2B5EF4-FFF2-40B4-BE49-F238E27FC236}">
                <a16:creationId xmlns:a16="http://schemas.microsoft.com/office/drawing/2014/main" id="{76B81EB3-1CE3-D2BD-0438-1C37D8FA0DBB}"/>
              </a:ext>
            </a:extLst>
          </p:cNvPr>
          <p:cNvSpPr txBox="1"/>
          <p:nvPr/>
        </p:nvSpPr>
        <p:spPr>
          <a:xfrm>
            <a:off x="7852228" y="1437483"/>
            <a:ext cx="2137124" cy="338554"/>
          </a:xfrm>
          <a:prstGeom prst="rect">
            <a:avLst/>
          </a:prstGeom>
          <a:noFill/>
        </p:spPr>
        <p:txBody>
          <a:bodyPr wrap="none" rtlCol="0">
            <a:spAutoFit/>
          </a:bodyPr>
          <a:lstStyle/>
          <a:p>
            <a:r>
              <a:rPr lang="en-US" sz="1600" b="1" spc="120">
                <a:solidFill>
                  <a:schemeClr val="bg1"/>
                </a:solidFill>
                <a:latin typeface="Poppins" panose="00000500000000000000" pitchFamily="2" charset="0"/>
                <a:cs typeface="Poppins" panose="00000500000000000000" pitchFamily="2" charset="0"/>
              </a:rPr>
              <a:t>WE IN NUMBERS :</a:t>
            </a:r>
            <a:endParaRPr lang="en-US" sz="1600" b="1" spc="120" dirty="0">
              <a:solidFill>
                <a:schemeClr val="bg1"/>
              </a:solidFill>
              <a:latin typeface="Poppins" panose="00000500000000000000" pitchFamily="2" charset="0"/>
              <a:cs typeface="Poppins" panose="00000500000000000000" pitchFamily="2" charset="0"/>
            </a:endParaRPr>
          </a:p>
        </p:txBody>
      </p:sp>
      <p:sp>
        <p:nvSpPr>
          <p:cNvPr id="14" name="TextBox 19">
            <a:extLst>
              <a:ext uri="{FF2B5EF4-FFF2-40B4-BE49-F238E27FC236}">
                <a16:creationId xmlns:a16="http://schemas.microsoft.com/office/drawing/2014/main" id="{2653D746-7CCB-4731-25A1-F0D85F492E7B}"/>
              </a:ext>
            </a:extLst>
          </p:cNvPr>
          <p:cNvSpPr txBox="1"/>
          <p:nvPr/>
        </p:nvSpPr>
        <p:spPr>
          <a:xfrm>
            <a:off x="1036811" y="1279989"/>
            <a:ext cx="2119491" cy="276999"/>
          </a:xfrm>
          <a:prstGeom prst="rect">
            <a:avLst/>
          </a:prstGeom>
          <a:noFill/>
        </p:spPr>
        <p:txBody>
          <a:bodyPr wrap="none" rtlCol="0">
            <a:spAutoFit/>
          </a:bodyPr>
          <a:lstStyle/>
          <a:p>
            <a:r>
              <a:rPr lang="en-US" sz="1200" spc="150" dirty="0">
                <a:solidFill>
                  <a:srgbClr val="BC8F36"/>
                </a:solidFill>
                <a:latin typeface="Montserrat SemiBold" panose="00000700000000000000" pitchFamily="2" charset="0"/>
                <a:cs typeface="Poppins Medium" panose="00000600000000000000" pitchFamily="2" charset="0"/>
              </a:rPr>
              <a:t>ABOUT </a:t>
            </a:r>
            <a:r>
              <a:rPr lang="id-ID" sz="1200" spc="150" dirty="0">
                <a:solidFill>
                  <a:srgbClr val="BC8F36"/>
                </a:solidFill>
                <a:latin typeface="Montserrat SemiBold" panose="00000700000000000000" pitchFamily="2" charset="0"/>
                <a:cs typeface="Poppins Medium" panose="00000600000000000000" pitchFamily="2" charset="0"/>
              </a:rPr>
              <a:t>Triết học???</a:t>
            </a:r>
            <a:endParaRPr lang="en-US" sz="1200" spc="150" dirty="0">
              <a:solidFill>
                <a:srgbClr val="BC8F36"/>
              </a:solidFill>
              <a:latin typeface="Montserrat SemiBold" panose="00000700000000000000" pitchFamily="2" charset="0"/>
              <a:cs typeface="Poppins Medium" panose="00000600000000000000" pitchFamily="2" charset="0"/>
            </a:endParaRPr>
          </a:p>
        </p:txBody>
      </p:sp>
      <p:sp>
        <p:nvSpPr>
          <p:cNvPr id="12" name="Tampungan Gambar 11">
            <a:extLst>
              <a:ext uri="{FF2B5EF4-FFF2-40B4-BE49-F238E27FC236}">
                <a16:creationId xmlns:a16="http://schemas.microsoft.com/office/drawing/2014/main" id="{71DF0EC7-11AC-7007-DC9E-AF09A18E1D0D}"/>
              </a:ext>
            </a:extLst>
          </p:cNvPr>
          <p:cNvSpPr>
            <a:spLocks noGrp="1"/>
          </p:cNvSpPr>
          <p:nvPr>
            <p:ph type="pic" sz="quarter" idx="16"/>
          </p:nvPr>
        </p:nvSpPr>
        <p:spPr/>
      </p:sp>
    </p:spTree>
    <p:extLst>
      <p:ext uri="{BB962C8B-B14F-4D97-AF65-F5344CB8AC3E}">
        <p14:creationId xmlns:p14="http://schemas.microsoft.com/office/powerpoint/2010/main" val="113848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ampungan Gambar 7">
            <a:extLst>
              <a:ext uri="{FF2B5EF4-FFF2-40B4-BE49-F238E27FC236}">
                <a16:creationId xmlns:a16="http://schemas.microsoft.com/office/drawing/2014/main" id="{498E3817-B281-FC17-4A3B-4D9CE5702F46}"/>
              </a:ext>
            </a:extLst>
          </p:cNvPr>
          <p:cNvSpPr>
            <a:spLocks noGrp="1"/>
          </p:cNvSpPr>
          <p:nvPr>
            <p:ph type="pic" sz="quarter" idx="16"/>
          </p:nvPr>
        </p:nvSpPr>
        <p:spPr/>
      </p:sp>
      <p:sp>
        <p:nvSpPr>
          <p:cNvPr id="19" name="Rectangle: Rounded Corners 26">
            <a:extLst>
              <a:ext uri="{FF2B5EF4-FFF2-40B4-BE49-F238E27FC236}">
                <a16:creationId xmlns:a16="http://schemas.microsoft.com/office/drawing/2014/main" id="{C3D508C7-DBC4-0429-BCC3-D8EA5A4CE903}"/>
              </a:ext>
            </a:extLst>
          </p:cNvPr>
          <p:cNvSpPr>
            <a:spLocks/>
          </p:cNvSpPr>
          <p:nvPr/>
        </p:nvSpPr>
        <p:spPr>
          <a:xfrm>
            <a:off x="7632701" y="821839"/>
            <a:ext cx="3927917" cy="1613230"/>
          </a:xfrm>
          <a:prstGeom prst="roundRect">
            <a:avLst>
              <a:gd name="adj" fmla="val 6461"/>
            </a:avLst>
          </a:prstGeom>
          <a:solidFill>
            <a:schemeClr val="bg1"/>
          </a:solidFill>
          <a:ln w="28575">
            <a:noFill/>
          </a:ln>
          <a:effectLst>
            <a:outerShdw blurRad="622300" dist="444500" dir="2700000" sx="95000" sy="95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37">
            <a:extLst>
              <a:ext uri="{FF2B5EF4-FFF2-40B4-BE49-F238E27FC236}">
                <a16:creationId xmlns:a16="http://schemas.microsoft.com/office/drawing/2014/main" id="{DD8C4289-02F2-6437-2D03-95156C509B5B}"/>
              </a:ext>
            </a:extLst>
          </p:cNvPr>
          <p:cNvSpPr txBox="1">
            <a:spLocks/>
          </p:cNvSpPr>
          <p:nvPr/>
        </p:nvSpPr>
        <p:spPr>
          <a:xfrm>
            <a:off x="8920672" y="1388999"/>
            <a:ext cx="2462528" cy="825419"/>
          </a:xfrm>
          <a:prstGeom prst="rect">
            <a:avLst/>
          </a:prstGeom>
          <a:noFill/>
        </p:spPr>
        <p:txBody>
          <a:bodyPr wrap="square" rtlCol="0">
            <a:spAutoFit/>
          </a:bodyPr>
          <a:lstStyle/>
          <a:p>
            <a:pPr>
              <a:lnSpc>
                <a:spcPct val="150000"/>
              </a:lnSpc>
            </a:pP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dirty="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beliton</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t>
            </a:r>
            <a:r>
              <a:rPr lang="en-US" sz="110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essesa</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cillum </a:t>
            </a:r>
            <a:r>
              <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ipsum dolor </a:t>
            </a:r>
            <a:r>
              <a:rPr lang="en-US" sz="1100" err="1">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sthe</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 aliquasi maw consectetur internase</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10" name="TextBox 38">
            <a:extLst>
              <a:ext uri="{FF2B5EF4-FFF2-40B4-BE49-F238E27FC236}">
                <a16:creationId xmlns:a16="http://schemas.microsoft.com/office/drawing/2014/main" id="{883F8E69-6D3F-597A-5ADF-936F15C1B535}"/>
              </a:ext>
            </a:extLst>
          </p:cNvPr>
          <p:cNvSpPr txBox="1">
            <a:spLocks/>
          </p:cNvSpPr>
          <p:nvPr/>
        </p:nvSpPr>
        <p:spPr>
          <a:xfrm>
            <a:off x="8920672" y="1097486"/>
            <a:ext cx="2248969" cy="307777"/>
          </a:xfrm>
          <a:prstGeom prst="rect">
            <a:avLst/>
          </a:prstGeom>
          <a:noFill/>
        </p:spPr>
        <p:txBody>
          <a:bodyPr wrap="square" rtlCol="0">
            <a:spAutoFit/>
          </a:bodyPr>
          <a:lstStyle/>
          <a:p>
            <a:r>
              <a:rPr lang="id-ID" sz="1400" b="1" spc="100">
                <a:solidFill>
                  <a:schemeClr val="tx1">
                    <a:lumMod val="75000"/>
                    <a:lumOff val="25000"/>
                  </a:schemeClr>
                </a:solidFill>
                <a:latin typeface="Poppins" panose="00000500000000000000" pitchFamily="2" charset="0"/>
                <a:cs typeface="Poppins" panose="00000500000000000000" pitchFamily="2" charset="0"/>
              </a:rPr>
              <a:t>FAMILY</a:t>
            </a:r>
            <a:r>
              <a:rPr lang="en-US" sz="1400" b="1" spc="100">
                <a:solidFill>
                  <a:schemeClr val="tx1">
                    <a:lumMod val="75000"/>
                    <a:lumOff val="25000"/>
                  </a:schemeClr>
                </a:solidFill>
                <a:latin typeface="Poppins" panose="00000500000000000000" pitchFamily="2" charset="0"/>
                <a:cs typeface="Poppins" panose="00000500000000000000" pitchFamily="2" charset="0"/>
              </a:rPr>
              <a:t> </a:t>
            </a:r>
            <a:r>
              <a:rPr lang="en-US" sz="1400" b="1" spc="100" dirty="0">
                <a:solidFill>
                  <a:schemeClr val="tx1">
                    <a:lumMod val="75000"/>
                    <a:lumOff val="25000"/>
                  </a:schemeClr>
                </a:solidFill>
                <a:latin typeface="Poppins" panose="00000500000000000000" pitchFamily="2" charset="0"/>
                <a:cs typeface="Poppins" panose="00000500000000000000" pitchFamily="2" charset="0"/>
              </a:rPr>
              <a:t>LAW</a:t>
            </a:r>
          </a:p>
        </p:txBody>
      </p:sp>
      <p:sp>
        <p:nvSpPr>
          <p:cNvPr id="11" name="Oval 10">
            <a:extLst>
              <a:ext uri="{FF2B5EF4-FFF2-40B4-BE49-F238E27FC236}">
                <a16:creationId xmlns:a16="http://schemas.microsoft.com/office/drawing/2014/main" id="{F13E6412-9B41-D34E-6841-3A007BC7A50B}"/>
              </a:ext>
            </a:extLst>
          </p:cNvPr>
          <p:cNvSpPr>
            <a:spLocks/>
          </p:cNvSpPr>
          <p:nvPr/>
        </p:nvSpPr>
        <p:spPr>
          <a:xfrm>
            <a:off x="7987945" y="1097486"/>
            <a:ext cx="719168" cy="719168"/>
          </a:xfrm>
          <a:prstGeom prst="ellipse">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26">
            <a:extLst>
              <a:ext uri="{FF2B5EF4-FFF2-40B4-BE49-F238E27FC236}">
                <a16:creationId xmlns:a16="http://schemas.microsoft.com/office/drawing/2014/main" id="{07F7055D-D0BC-CEF6-FAD2-74D94E539873}"/>
              </a:ext>
            </a:extLst>
          </p:cNvPr>
          <p:cNvSpPr>
            <a:spLocks/>
          </p:cNvSpPr>
          <p:nvPr/>
        </p:nvSpPr>
        <p:spPr>
          <a:xfrm>
            <a:off x="7632701" y="2715681"/>
            <a:ext cx="3927917" cy="1613230"/>
          </a:xfrm>
          <a:prstGeom prst="roundRect">
            <a:avLst>
              <a:gd name="adj" fmla="val 6461"/>
            </a:avLst>
          </a:prstGeom>
          <a:solidFill>
            <a:schemeClr val="bg1"/>
          </a:solidFill>
          <a:ln w="28575">
            <a:noFill/>
          </a:ln>
          <a:effectLst>
            <a:outerShdw blurRad="622300" dist="444500" dir="2700000" sx="95000" sy="95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06F1AE7A-0AA5-8ECF-90E9-0D390F704427}"/>
              </a:ext>
            </a:extLst>
          </p:cNvPr>
          <p:cNvSpPr>
            <a:spLocks/>
          </p:cNvSpPr>
          <p:nvPr/>
        </p:nvSpPr>
        <p:spPr>
          <a:xfrm>
            <a:off x="7987945" y="2993216"/>
            <a:ext cx="719168" cy="719168"/>
          </a:xfrm>
          <a:prstGeom prst="ellipse">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2">
            <a:extLst>
              <a:ext uri="{FF2B5EF4-FFF2-40B4-BE49-F238E27FC236}">
                <a16:creationId xmlns:a16="http://schemas.microsoft.com/office/drawing/2014/main" id="{10354255-C0C3-E6F7-BF38-A7D7C2790338}"/>
              </a:ext>
            </a:extLst>
          </p:cNvPr>
          <p:cNvSpPr txBox="1">
            <a:spLocks/>
          </p:cNvSpPr>
          <p:nvPr/>
        </p:nvSpPr>
        <p:spPr>
          <a:xfrm>
            <a:off x="8920672" y="3284729"/>
            <a:ext cx="2462528" cy="825419"/>
          </a:xfrm>
          <a:prstGeom prst="rect">
            <a:avLst/>
          </a:prstGeom>
          <a:noFill/>
        </p:spPr>
        <p:txBody>
          <a:bodyPr wrap="square" rtlCol="0">
            <a:spAutoFit/>
          </a:bodyPr>
          <a:lstStyle/>
          <a:p>
            <a:pPr>
              <a:lnSpc>
                <a:spcPct val="150000"/>
              </a:lnSpc>
            </a:pP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 beliton essesa cillum ipsum dolor sthe aliquasi maw consectetur internase</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14" name="TextBox 43">
            <a:extLst>
              <a:ext uri="{FF2B5EF4-FFF2-40B4-BE49-F238E27FC236}">
                <a16:creationId xmlns:a16="http://schemas.microsoft.com/office/drawing/2014/main" id="{1A632AE1-BA14-BD82-1042-6ADF51C533AF}"/>
              </a:ext>
            </a:extLst>
          </p:cNvPr>
          <p:cNvSpPr txBox="1">
            <a:spLocks/>
          </p:cNvSpPr>
          <p:nvPr/>
        </p:nvSpPr>
        <p:spPr>
          <a:xfrm>
            <a:off x="8920672" y="2993216"/>
            <a:ext cx="2248969" cy="307777"/>
          </a:xfrm>
          <a:prstGeom prst="rect">
            <a:avLst/>
          </a:prstGeom>
          <a:noFill/>
        </p:spPr>
        <p:txBody>
          <a:bodyPr wrap="square" rtlCol="0">
            <a:spAutoFit/>
          </a:bodyPr>
          <a:lstStyle/>
          <a:p>
            <a:r>
              <a:rPr lang="id-ID" sz="1400" b="1" spc="100">
                <a:solidFill>
                  <a:schemeClr val="tx1">
                    <a:lumMod val="75000"/>
                    <a:lumOff val="25000"/>
                  </a:schemeClr>
                </a:solidFill>
                <a:latin typeface="Poppins" panose="00000500000000000000" pitchFamily="2" charset="0"/>
                <a:cs typeface="Poppins" panose="00000500000000000000" pitchFamily="2" charset="0"/>
              </a:rPr>
              <a:t>REAL ESTATE LAW</a:t>
            </a:r>
            <a:endParaRPr lang="en-US" sz="1400" b="1" spc="100" dirty="0">
              <a:solidFill>
                <a:schemeClr val="tx1">
                  <a:lumMod val="75000"/>
                  <a:lumOff val="25000"/>
                </a:schemeClr>
              </a:solidFill>
              <a:latin typeface="Poppins" panose="00000500000000000000" pitchFamily="2" charset="0"/>
              <a:cs typeface="Poppins" panose="00000500000000000000" pitchFamily="2" charset="0"/>
            </a:endParaRPr>
          </a:p>
        </p:txBody>
      </p:sp>
      <p:sp>
        <p:nvSpPr>
          <p:cNvPr id="21" name="Rectangle: Rounded Corners 26">
            <a:extLst>
              <a:ext uri="{FF2B5EF4-FFF2-40B4-BE49-F238E27FC236}">
                <a16:creationId xmlns:a16="http://schemas.microsoft.com/office/drawing/2014/main" id="{A271976E-3789-C545-EE18-95656249420C}"/>
              </a:ext>
            </a:extLst>
          </p:cNvPr>
          <p:cNvSpPr/>
          <p:nvPr/>
        </p:nvSpPr>
        <p:spPr>
          <a:xfrm>
            <a:off x="7632700" y="4606446"/>
            <a:ext cx="3927917" cy="1613230"/>
          </a:xfrm>
          <a:prstGeom prst="roundRect">
            <a:avLst>
              <a:gd name="adj" fmla="val 6461"/>
            </a:avLst>
          </a:prstGeom>
          <a:solidFill>
            <a:schemeClr val="bg1"/>
          </a:solidFill>
          <a:ln w="28575">
            <a:noFill/>
          </a:ln>
          <a:effectLst>
            <a:outerShdw blurRad="622300" dist="444500" dir="2700000" sx="95000" sy="95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66B952CF-4D3A-9044-B9E5-B5F97B8E519D}"/>
              </a:ext>
            </a:extLst>
          </p:cNvPr>
          <p:cNvSpPr/>
          <p:nvPr/>
        </p:nvSpPr>
        <p:spPr>
          <a:xfrm>
            <a:off x="7987945" y="4901623"/>
            <a:ext cx="719168" cy="719168"/>
          </a:xfrm>
          <a:prstGeom prst="ellipse">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0">
            <a:extLst>
              <a:ext uri="{FF2B5EF4-FFF2-40B4-BE49-F238E27FC236}">
                <a16:creationId xmlns:a16="http://schemas.microsoft.com/office/drawing/2014/main" id="{2F731B3A-80F3-DF07-651B-C87753221C8D}"/>
              </a:ext>
            </a:extLst>
          </p:cNvPr>
          <p:cNvSpPr txBox="1"/>
          <p:nvPr/>
        </p:nvSpPr>
        <p:spPr>
          <a:xfrm>
            <a:off x="593283" y="1627167"/>
            <a:ext cx="3109184" cy="646331"/>
          </a:xfrm>
          <a:prstGeom prst="rect">
            <a:avLst/>
          </a:prstGeom>
          <a:noFill/>
        </p:spPr>
        <p:txBody>
          <a:bodyPr wrap="none" rtlCol="0">
            <a:spAutoFit/>
          </a:bodyPr>
          <a:lstStyle/>
          <a:p>
            <a:r>
              <a:rPr lang="en-US" sz="3600" b="1" spc="40" dirty="0">
                <a:solidFill>
                  <a:schemeClr val="bg1"/>
                </a:solidFill>
                <a:latin typeface="Merriweather" panose="00000500000000000000" pitchFamily="2" charset="0"/>
              </a:rPr>
              <a:t>Our Services</a:t>
            </a:r>
          </a:p>
        </p:txBody>
      </p:sp>
      <p:sp>
        <p:nvSpPr>
          <p:cNvPr id="5" name="TextBox 32">
            <a:extLst>
              <a:ext uri="{FF2B5EF4-FFF2-40B4-BE49-F238E27FC236}">
                <a16:creationId xmlns:a16="http://schemas.microsoft.com/office/drawing/2014/main" id="{48D4EAE9-A19B-25A6-CCFC-B820EDF5F956}"/>
              </a:ext>
            </a:extLst>
          </p:cNvPr>
          <p:cNvSpPr txBox="1"/>
          <p:nvPr/>
        </p:nvSpPr>
        <p:spPr>
          <a:xfrm>
            <a:off x="626894" y="2765269"/>
            <a:ext cx="3109183" cy="3110660"/>
          </a:xfrm>
          <a:prstGeom prst="rect">
            <a:avLst/>
          </a:prstGeom>
          <a:noFill/>
        </p:spPr>
        <p:txBody>
          <a:bodyPr wrap="square" rtlCol="0">
            <a:spAutoFit/>
          </a:bodyPr>
          <a:lstStyle/>
          <a:p>
            <a:pPr algn="just">
              <a:lnSpc>
                <a:spcPct val="150000"/>
              </a:lnSpc>
            </a:pPr>
            <a:r>
              <a:rPr lang="en-US" sz="1100" dirty="0">
                <a:solidFill>
                  <a:schemeClr val="bg1">
                    <a:lumMod val="75000"/>
                  </a:schemeClr>
                </a:solidFill>
                <a:latin typeface="Montserrat" panose="02000505000000020004" pitchFamily="2" charset="0"/>
              </a:rPr>
              <a:t>Lorem dolor </a:t>
            </a:r>
            <a:r>
              <a:rPr lang="en-US" sz="1100" dirty="0" err="1">
                <a:solidFill>
                  <a:schemeClr val="bg1">
                    <a:lumMod val="75000"/>
                  </a:schemeClr>
                </a:solidFill>
                <a:latin typeface="Montserrat" panose="02000505000000020004" pitchFamily="2" charset="0"/>
              </a:rPr>
              <a:t>siamet</a:t>
            </a:r>
            <a:r>
              <a:rPr lang="en-US" sz="1100">
                <a:solidFill>
                  <a:schemeClr val="bg1">
                    <a:lumMod val="75000"/>
                  </a:schemeClr>
                </a:solidFill>
                <a:latin typeface="Montserrat" panose="02000505000000020004" pitchFamily="2" charset="0"/>
              </a:rPr>
              <a:t>, </a:t>
            </a:r>
            <a:r>
              <a:rPr lang="id-ID" sz="1100">
                <a:solidFill>
                  <a:schemeClr val="bg1">
                    <a:lumMod val="75000"/>
                  </a:schemeClr>
                </a:solidFill>
                <a:latin typeface="Montserrat" panose="02000505000000020004" pitchFamily="2" charset="0"/>
              </a:rPr>
              <a:t>adias </a:t>
            </a:r>
            <a:r>
              <a:rPr lang="en-US" sz="1100">
                <a:solidFill>
                  <a:schemeClr val="bg1">
                    <a:lumMod val="75000"/>
                  </a:schemeClr>
                </a:solidFill>
                <a:latin typeface="Montserrat" panose="02000505000000020004" pitchFamily="2" charset="0"/>
              </a:rPr>
              <a:t>consectetur </a:t>
            </a:r>
            <a:r>
              <a:rPr lang="en-US" sz="1100" dirty="0" err="1">
                <a:solidFill>
                  <a:schemeClr val="bg1">
                    <a:lumMod val="75000"/>
                  </a:schemeClr>
                </a:solidFill>
                <a:latin typeface="Montserrat" panose="02000505000000020004" pitchFamily="2" charset="0"/>
              </a:rPr>
              <a:t>adipiscing</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elit</a:t>
            </a:r>
            <a:r>
              <a:rPr lang="en-US" sz="1100" dirty="0">
                <a:solidFill>
                  <a:schemeClr val="bg1">
                    <a:lumMod val="75000"/>
                  </a:schemeClr>
                </a:solidFill>
                <a:latin typeface="Montserrat" panose="02000505000000020004" pitchFamily="2" charset="0"/>
              </a:rPr>
              <a:t> sed </a:t>
            </a:r>
            <a:r>
              <a:rPr lang="en-US" sz="1100" dirty="0" err="1">
                <a:solidFill>
                  <a:schemeClr val="bg1">
                    <a:lumMod val="75000"/>
                  </a:schemeClr>
                </a:solidFill>
                <a:latin typeface="Montserrat" panose="02000505000000020004" pitchFamily="2" charset="0"/>
              </a:rPr>
              <a:t>eiusmod</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tempor</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incididunt</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ut</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labore</a:t>
            </a:r>
            <a:r>
              <a:rPr lang="en-US" sz="1100" dirty="0">
                <a:solidFill>
                  <a:schemeClr val="bg1">
                    <a:lumMod val="75000"/>
                  </a:schemeClr>
                </a:solidFill>
                <a:latin typeface="Montserrat" panose="02000505000000020004" pitchFamily="2" charset="0"/>
              </a:rPr>
              <a:t> et dolore magna </a:t>
            </a:r>
            <a:r>
              <a:rPr lang="en-US" sz="1100" dirty="0" err="1">
                <a:solidFill>
                  <a:schemeClr val="bg1">
                    <a:lumMod val="75000"/>
                  </a:schemeClr>
                </a:solidFill>
                <a:latin typeface="Montserrat" panose="02000505000000020004" pitchFamily="2" charset="0"/>
              </a:rPr>
              <a:t>aliqua</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Suspendisse</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potenti</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nullam</a:t>
            </a:r>
            <a:r>
              <a:rPr lang="en-US" sz="1100" dirty="0">
                <a:solidFill>
                  <a:schemeClr val="bg1">
                    <a:lumMod val="75000"/>
                  </a:schemeClr>
                </a:solidFill>
                <a:latin typeface="Montserrat" panose="02000505000000020004" pitchFamily="2" charset="0"/>
              </a:rPr>
              <a:t> ac </a:t>
            </a:r>
            <a:r>
              <a:rPr lang="en-US" sz="1100" dirty="0" err="1">
                <a:solidFill>
                  <a:schemeClr val="bg1">
                    <a:lumMod val="75000"/>
                  </a:schemeClr>
                </a:solidFill>
                <a:latin typeface="Montserrat" panose="02000505000000020004" pitchFamily="2" charset="0"/>
              </a:rPr>
              <a:t>tortor</a:t>
            </a:r>
            <a:r>
              <a:rPr lang="en-US" sz="1100" dirty="0">
                <a:solidFill>
                  <a:schemeClr val="bg1">
                    <a:lumMod val="75000"/>
                  </a:schemeClr>
                </a:solidFill>
                <a:latin typeface="Montserrat" panose="02000505000000020004" pitchFamily="2" charset="0"/>
              </a:rPr>
              <a:t> vitae </a:t>
            </a:r>
            <a:r>
              <a:rPr lang="en-US" sz="1100" dirty="0" err="1">
                <a:solidFill>
                  <a:schemeClr val="bg1">
                    <a:lumMod val="75000"/>
                  </a:schemeClr>
                </a:solidFill>
                <a:latin typeface="Montserrat" panose="02000505000000020004" pitchFamily="2" charset="0"/>
              </a:rPr>
              <a:t>purus</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faucibus</a:t>
            </a:r>
            <a:r>
              <a:rPr lang="en-US" sz="1100" dirty="0">
                <a:solidFill>
                  <a:schemeClr val="bg1">
                    <a:lumMod val="75000"/>
                  </a:schemeClr>
                </a:solidFill>
                <a:latin typeface="Montserrat" panose="02000505000000020004" pitchFamily="2" charset="0"/>
              </a:rPr>
              <a:t>.</a:t>
            </a:r>
          </a:p>
          <a:p>
            <a:pPr algn="just">
              <a:lnSpc>
                <a:spcPct val="150000"/>
              </a:lnSpc>
            </a:pPr>
            <a:endParaRPr lang="en-US" sz="1100" dirty="0">
              <a:solidFill>
                <a:schemeClr val="bg1">
                  <a:lumMod val="75000"/>
                </a:schemeClr>
              </a:solidFill>
              <a:latin typeface="Montserrat" panose="02000505000000020004" pitchFamily="2" charset="0"/>
            </a:endParaRPr>
          </a:p>
          <a:p>
            <a:pPr algn="just">
              <a:lnSpc>
                <a:spcPct val="150000"/>
              </a:lnSpc>
            </a:pPr>
            <a:r>
              <a:rPr lang="en-US" sz="1100" dirty="0">
                <a:solidFill>
                  <a:schemeClr val="bg1">
                    <a:lumMod val="75000"/>
                  </a:schemeClr>
                </a:solidFill>
                <a:latin typeface="Montserrat" panose="02000505000000020004" pitchFamily="2" charset="0"/>
              </a:rPr>
              <a:t>Tellus </a:t>
            </a:r>
            <a:r>
              <a:rPr lang="en-US" sz="1100" dirty="0" err="1">
                <a:solidFill>
                  <a:schemeClr val="bg1">
                    <a:lumMod val="75000"/>
                  </a:schemeClr>
                </a:solidFill>
                <a:latin typeface="Montserrat" panose="02000505000000020004" pitchFamily="2" charset="0"/>
              </a:rPr>
              <a:t>elementum</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sagittis</a:t>
            </a:r>
            <a:r>
              <a:rPr lang="en-US" sz="1100" dirty="0">
                <a:solidFill>
                  <a:schemeClr val="bg1">
                    <a:lumMod val="75000"/>
                  </a:schemeClr>
                </a:solidFill>
                <a:latin typeface="Montserrat" panose="02000505000000020004" pitchFamily="2" charset="0"/>
              </a:rPr>
              <a:t> vitae et </a:t>
            </a:r>
            <a:r>
              <a:rPr lang="en-US" sz="1100" dirty="0" err="1">
                <a:solidFill>
                  <a:schemeClr val="bg1">
                    <a:lumMod val="75000"/>
                  </a:schemeClr>
                </a:solidFill>
                <a:latin typeface="Montserrat" panose="02000505000000020004" pitchFamily="2" charset="0"/>
              </a:rPr>
              <a:t>leo</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duis</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ut</a:t>
            </a:r>
            <a:r>
              <a:rPr lang="en-US" sz="1100" dirty="0">
                <a:solidFill>
                  <a:schemeClr val="bg1">
                    <a:lumMod val="75000"/>
                  </a:schemeClr>
                </a:solidFill>
                <a:latin typeface="Montserrat" panose="02000505000000020004" pitchFamily="2" charset="0"/>
              </a:rPr>
              <a:t> diam </a:t>
            </a:r>
            <a:r>
              <a:rPr lang="en-US" sz="1100" dirty="0" err="1">
                <a:solidFill>
                  <a:schemeClr val="bg1">
                    <a:lumMod val="75000"/>
                  </a:schemeClr>
                </a:solidFill>
                <a:latin typeface="Montserrat" panose="02000505000000020004" pitchFamily="2" charset="0"/>
              </a:rPr>
              <a:t>quam</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Nisl</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condimentum</a:t>
            </a:r>
            <a:r>
              <a:rPr lang="en-US" sz="1100" dirty="0">
                <a:solidFill>
                  <a:schemeClr val="bg1">
                    <a:lumMod val="75000"/>
                  </a:schemeClr>
                </a:solidFill>
                <a:latin typeface="Montserrat" panose="02000505000000020004" pitchFamily="2" charset="0"/>
              </a:rPr>
              <a:t> id </a:t>
            </a:r>
            <a:r>
              <a:rPr lang="en-US" sz="1100" dirty="0" err="1">
                <a:solidFill>
                  <a:schemeClr val="bg1">
                    <a:lumMod val="75000"/>
                  </a:schemeClr>
                </a:solidFill>
                <a:latin typeface="Montserrat" panose="02000505000000020004" pitchFamily="2" charset="0"/>
              </a:rPr>
              <a:t>venenatis</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Feugiat</a:t>
            </a:r>
            <a:r>
              <a:rPr lang="en-US" sz="1100" dirty="0">
                <a:solidFill>
                  <a:schemeClr val="bg1">
                    <a:lumMod val="75000"/>
                  </a:schemeClr>
                </a:solidFill>
                <a:latin typeface="Montserrat" panose="02000505000000020004" pitchFamily="2" charset="0"/>
              </a:rPr>
              <a:t> sed </a:t>
            </a:r>
            <a:r>
              <a:rPr lang="en-US" sz="1100" dirty="0" err="1">
                <a:solidFill>
                  <a:schemeClr val="bg1">
                    <a:lumMod val="75000"/>
                  </a:schemeClr>
                </a:solidFill>
                <a:latin typeface="Montserrat" panose="02000505000000020004" pitchFamily="2" charset="0"/>
              </a:rPr>
              <a:t>lectus</a:t>
            </a:r>
            <a:r>
              <a:rPr lang="en-US" sz="1100" dirty="0">
                <a:solidFill>
                  <a:schemeClr val="bg1">
                    <a:lumMod val="75000"/>
                  </a:schemeClr>
                </a:solidFill>
                <a:latin typeface="Montserrat" panose="02000505000000020004" pitchFamily="2" charset="0"/>
              </a:rPr>
              <a:t> vestibulum </a:t>
            </a:r>
            <a:r>
              <a:rPr lang="en-US" sz="1100" dirty="0" err="1">
                <a:solidFill>
                  <a:schemeClr val="bg1">
                    <a:lumMod val="75000"/>
                  </a:schemeClr>
                </a:solidFill>
                <a:latin typeface="Montserrat" panose="02000505000000020004" pitchFamily="2" charset="0"/>
              </a:rPr>
              <a:t>mattis</a:t>
            </a:r>
            <a:r>
              <a:rPr lang="en-US" sz="1100" dirty="0">
                <a:solidFill>
                  <a:schemeClr val="bg1">
                    <a:lumMod val="75000"/>
                  </a:schemeClr>
                </a:solidFill>
                <a:latin typeface="Montserrat" panose="02000505000000020004" pitchFamily="2" charset="0"/>
              </a:rPr>
              <a:t> lorem ipsum dolor </a:t>
            </a:r>
            <a:r>
              <a:rPr lang="en-US" sz="1100" dirty="0" err="1">
                <a:solidFill>
                  <a:schemeClr val="bg1">
                    <a:lumMod val="75000"/>
                  </a:schemeClr>
                </a:solidFill>
                <a:latin typeface="Montserrat" panose="02000505000000020004" pitchFamily="2" charset="0"/>
              </a:rPr>
              <a:t>siamet</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consectetur</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adipiscing</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elit</a:t>
            </a:r>
            <a:r>
              <a:rPr lang="en-US" sz="1100" dirty="0">
                <a:solidFill>
                  <a:schemeClr val="bg1">
                    <a:lumMod val="75000"/>
                  </a:schemeClr>
                </a:solidFill>
                <a:latin typeface="Montserrat" panose="02000505000000020004" pitchFamily="2" charset="0"/>
              </a:rPr>
              <a:t> sed do </a:t>
            </a:r>
            <a:r>
              <a:rPr lang="en-US" sz="1100" dirty="0" err="1">
                <a:solidFill>
                  <a:schemeClr val="bg1">
                    <a:lumMod val="75000"/>
                  </a:schemeClr>
                </a:solidFill>
                <a:latin typeface="Montserrat" panose="02000505000000020004" pitchFamily="2" charset="0"/>
              </a:rPr>
              <a:t>eiusmod</a:t>
            </a:r>
            <a:r>
              <a:rPr lang="en-US" sz="1100" dirty="0">
                <a:solidFill>
                  <a:schemeClr val="bg1">
                    <a:lumMod val="75000"/>
                  </a:schemeClr>
                </a:solidFill>
                <a:latin typeface="Montserrat" panose="02000505000000020004" pitchFamily="2" charset="0"/>
              </a:rPr>
              <a:t> </a:t>
            </a:r>
            <a:r>
              <a:rPr lang="en-US" sz="1100" dirty="0" err="1">
                <a:solidFill>
                  <a:schemeClr val="bg1">
                    <a:lumMod val="75000"/>
                  </a:schemeClr>
                </a:solidFill>
                <a:latin typeface="Montserrat" panose="02000505000000020004" pitchFamily="2" charset="0"/>
              </a:rPr>
              <a:t>tempor</a:t>
            </a:r>
            <a:r>
              <a:rPr lang="en-US" sz="1100" dirty="0">
                <a:solidFill>
                  <a:schemeClr val="bg1">
                    <a:lumMod val="75000"/>
                  </a:schemeClr>
                </a:solidFill>
                <a:latin typeface="Montserrat" panose="02000505000000020004" pitchFamily="2" charset="0"/>
              </a:rPr>
              <a:t>.</a:t>
            </a:r>
          </a:p>
        </p:txBody>
      </p:sp>
      <p:sp>
        <p:nvSpPr>
          <p:cNvPr id="6" name="Rectangle 33">
            <a:extLst>
              <a:ext uri="{FF2B5EF4-FFF2-40B4-BE49-F238E27FC236}">
                <a16:creationId xmlns:a16="http://schemas.microsoft.com/office/drawing/2014/main" id="{2D1EDD88-7255-58B8-03E0-09A9271BE3D5}"/>
              </a:ext>
            </a:extLst>
          </p:cNvPr>
          <p:cNvSpPr/>
          <p:nvPr/>
        </p:nvSpPr>
        <p:spPr>
          <a:xfrm>
            <a:off x="723647" y="2501137"/>
            <a:ext cx="1045029" cy="45720"/>
          </a:xfrm>
          <a:prstGeom prst="rect">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44">
            <a:extLst>
              <a:ext uri="{FF2B5EF4-FFF2-40B4-BE49-F238E27FC236}">
                <a16:creationId xmlns:a16="http://schemas.microsoft.com/office/drawing/2014/main" id="{8AD32DF0-50C5-F6B1-AB68-E9546B412B67}"/>
              </a:ext>
            </a:extLst>
          </p:cNvPr>
          <p:cNvSpPr txBox="1"/>
          <p:nvPr/>
        </p:nvSpPr>
        <p:spPr>
          <a:xfrm>
            <a:off x="8920672" y="5167759"/>
            <a:ext cx="2462528" cy="825419"/>
          </a:xfrm>
          <a:prstGeom prst="rect">
            <a:avLst/>
          </a:prstGeom>
          <a:noFill/>
        </p:spPr>
        <p:txBody>
          <a:bodyPr wrap="square" rtlCol="0">
            <a:spAutoFit/>
          </a:bodyPr>
          <a:lstStyle/>
          <a:p>
            <a:pPr>
              <a:lnSpc>
                <a:spcPct val="150000"/>
              </a:lnSpc>
            </a:pP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 beliton essesa cillum ipsum dolor sthe aliquasi maw consectetur internase</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16" name="TextBox 45">
            <a:extLst>
              <a:ext uri="{FF2B5EF4-FFF2-40B4-BE49-F238E27FC236}">
                <a16:creationId xmlns:a16="http://schemas.microsoft.com/office/drawing/2014/main" id="{49B69577-386A-3D9E-D45C-E29860EC7FD6}"/>
              </a:ext>
            </a:extLst>
          </p:cNvPr>
          <p:cNvSpPr txBox="1"/>
          <p:nvPr/>
        </p:nvSpPr>
        <p:spPr>
          <a:xfrm>
            <a:off x="8920672" y="4876246"/>
            <a:ext cx="2248969" cy="307777"/>
          </a:xfrm>
          <a:prstGeom prst="rect">
            <a:avLst/>
          </a:prstGeom>
          <a:noFill/>
        </p:spPr>
        <p:txBody>
          <a:bodyPr wrap="square" rtlCol="0">
            <a:spAutoFit/>
          </a:bodyPr>
          <a:lstStyle/>
          <a:p>
            <a:r>
              <a:rPr lang="id-ID" sz="1400" b="1" spc="100">
                <a:solidFill>
                  <a:schemeClr val="tx1">
                    <a:lumMod val="75000"/>
                    <a:lumOff val="25000"/>
                  </a:schemeClr>
                </a:solidFill>
                <a:latin typeface="Poppins" panose="00000500000000000000" pitchFamily="2" charset="0"/>
                <a:cs typeface="Poppins" panose="00000500000000000000" pitchFamily="2" charset="0"/>
              </a:rPr>
              <a:t>FINANCIAL LAW</a:t>
            </a:r>
            <a:endParaRPr lang="en-US" sz="1400" b="1" spc="100" dirty="0">
              <a:solidFill>
                <a:schemeClr val="tx1">
                  <a:lumMod val="75000"/>
                  <a:lumOff val="25000"/>
                </a:schemeClr>
              </a:solidFill>
              <a:latin typeface="Poppins" panose="00000500000000000000" pitchFamily="2" charset="0"/>
              <a:cs typeface="Poppins" panose="00000500000000000000" pitchFamily="2" charset="0"/>
            </a:endParaRPr>
          </a:p>
        </p:txBody>
      </p:sp>
      <p:sp>
        <p:nvSpPr>
          <p:cNvPr id="23" name="TextBox 19">
            <a:extLst>
              <a:ext uri="{FF2B5EF4-FFF2-40B4-BE49-F238E27FC236}">
                <a16:creationId xmlns:a16="http://schemas.microsoft.com/office/drawing/2014/main" id="{DBACF8B2-FED7-A504-0B71-B25BDA0BA348}"/>
              </a:ext>
            </a:extLst>
          </p:cNvPr>
          <p:cNvSpPr txBox="1"/>
          <p:nvPr/>
        </p:nvSpPr>
        <p:spPr>
          <a:xfrm>
            <a:off x="626895" y="1350168"/>
            <a:ext cx="2383986" cy="276999"/>
          </a:xfrm>
          <a:prstGeom prst="rect">
            <a:avLst/>
          </a:prstGeom>
          <a:noFill/>
        </p:spPr>
        <p:txBody>
          <a:bodyPr wrap="none" rtlCol="0">
            <a:spAutoFit/>
          </a:bodyPr>
          <a:lstStyle/>
          <a:p>
            <a:r>
              <a:rPr lang="id-ID" sz="1200" spc="150" dirty="0">
                <a:solidFill>
                  <a:srgbClr val="BC8F36"/>
                </a:solidFill>
                <a:latin typeface="Montserrat SemiBold" panose="00000700000000000000" pitchFamily="2" charset="0"/>
                <a:cs typeface="Poppins Medium" panose="00000600000000000000" pitchFamily="2" charset="0"/>
              </a:rPr>
              <a:t>Triết học??? SERVICES</a:t>
            </a:r>
            <a:endParaRPr lang="en-US" sz="1200" spc="150" dirty="0">
              <a:solidFill>
                <a:srgbClr val="BC8F36"/>
              </a:solidFill>
              <a:latin typeface="Montserrat SemiBold" panose="00000700000000000000" pitchFamily="2" charset="0"/>
              <a:cs typeface="Poppins Medium" panose="00000600000000000000" pitchFamily="2" charset="0"/>
            </a:endParaRPr>
          </a:p>
        </p:txBody>
      </p:sp>
      <p:sp>
        <p:nvSpPr>
          <p:cNvPr id="24" name="Freeform: Shape 58">
            <a:extLst>
              <a:ext uri="{FF2B5EF4-FFF2-40B4-BE49-F238E27FC236}">
                <a16:creationId xmlns:a16="http://schemas.microsoft.com/office/drawing/2014/main" id="{A7CF3219-CC6C-94D0-28F4-BD8A1A9C0C74}"/>
              </a:ext>
            </a:extLst>
          </p:cNvPr>
          <p:cNvSpPr>
            <a:spLocks noChangeAspect="1"/>
          </p:cNvSpPr>
          <p:nvPr/>
        </p:nvSpPr>
        <p:spPr>
          <a:xfrm>
            <a:off x="8110199" y="1300515"/>
            <a:ext cx="409541" cy="309024"/>
          </a:xfrm>
          <a:custGeom>
            <a:avLst/>
            <a:gdLst>
              <a:gd name="connsiteX0" fmla="*/ 1114425 w 2190750"/>
              <a:gd name="connsiteY0" fmla="*/ 376701 h 1653051"/>
              <a:gd name="connsiteX1" fmla="*/ 1438275 w 2190750"/>
              <a:gd name="connsiteY1" fmla="*/ 538626 h 1653051"/>
              <a:gd name="connsiteX2" fmla="*/ 1847850 w 2190750"/>
              <a:gd name="connsiteY2" fmla="*/ 538626 h 1653051"/>
              <a:gd name="connsiteX3" fmla="*/ 1943100 w 2190750"/>
              <a:gd name="connsiteY3" fmla="*/ 786276 h 1653051"/>
              <a:gd name="connsiteX4" fmla="*/ 1819275 w 2190750"/>
              <a:gd name="connsiteY4" fmla="*/ 1157751 h 1653051"/>
              <a:gd name="connsiteX5" fmla="*/ 1457325 w 2190750"/>
              <a:gd name="connsiteY5" fmla="*/ 1348251 h 1653051"/>
              <a:gd name="connsiteX6" fmla="*/ 1619250 w 2190750"/>
              <a:gd name="connsiteY6" fmla="*/ 1653051 h 1653051"/>
              <a:gd name="connsiteX7" fmla="*/ 1495425 w 2190750"/>
              <a:gd name="connsiteY7" fmla="*/ 1653051 h 1653051"/>
              <a:gd name="connsiteX8" fmla="*/ 1360504 w 2190750"/>
              <a:gd name="connsiteY8" fmla="*/ 1449330 h 1653051"/>
              <a:gd name="connsiteX9" fmla="*/ 1314450 w 2190750"/>
              <a:gd name="connsiteY9" fmla="*/ 1405401 h 1653051"/>
              <a:gd name="connsiteX10" fmla="*/ 1295400 w 2190750"/>
              <a:gd name="connsiteY10" fmla="*/ 1453026 h 1653051"/>
              <a:gd name="connsiteX11" fmla="*/ 1419225 w 2190750"/>
              <a:gd name="connsiteY11" fmla="*/ 1653051 h 1653051"/>
              <a:gd name="connsiteX12" fmla="*/ 1304925 w 2190750"/>
              <a:gd name="connsiteY12" fmla="*/ 1653051 h 1653051"/>
              <a:gd name="connsiteX13" fmla="*/ 1066800 w 2190750"/>
              <a:gd name="connsiteY13" fmla="*/ 1424451 h 1653051"/>
              <a:gd name="connsiteX14" fmla="*/ 476250 w 2190750"/>
              <a:gd name="connsiteY14" fmla="*/ 1443501 h 1653051"/>
              <a:gd name="connsiteX15" fmla="*/ 19050 w 2190750"/>
              <a:gd name="connsiteY15" fmla="*/ 1586376 h 1653051"/>
              <a:gd name="connsiteX16" fmla="*/ 1495425 w 2190750"/>
              <a:gd name="connsiteY16" fmla="*/ 910101 h 1653051"/>
              <a:gd name="connsiteX17" fmla="*/ 1485900 w 2190750"/>
              <a:gd name="connsiteY17" fmla="*/ 652926 h 1653051"/>
              <a:gd name="connsiteX18" fmla="*/ 1428750 w 2190750"/>
              <a:gd name="connsiteY18" fmla="*/ 872001 h 1653051"/>
              <a:gd name="connsiteX19" fmla="*/ 0 w 2190750"/>
              <a:gd name="connsiteY19" fmla="*/ 1538751 h 1653051"/>
              <a:gd name="connsiteX20" fmla="*/ 285750 w 2190750"/>
              <a:gd name="connsiteY20" fmla="*/ 1329201 h 1653051"/>
              <a:gd name="connsiteX21" fmla="*/ 771525 w 2190750"/>
              <a:gd name="connsiteY21" fmla="*/ 910101 h 1653051"/>
              <a:gd name="connsiteX22" fmla="*/ 1554231 w 2190750"/>
              <a:gd name="connsiteY22" fmla="*/ 519 h 1653051"/>
              <a:gd name="connsiteX23" fmla="*/ 1866900 w 2190750"/>
              <a:gd name="connsiteY23" fmla="*/ 129051 h 1653051"/>
              <a:gd name="connsiteX24" fmla="*/ 2190750 w 2190750"/>
              <a:gd name="connsiteY24" fmla="*/ 62376 h 1653051"/>
              <a:gd name="connsiteX25" fmla="*/ 1876425 w 2190750"/>
              <a:gd name="connsiteY25" fmla="*/ 348126 h 1653051"/>
              <a:gd name="connsiteX26" fmla="*/ 1819275 w 2190750"/>
              <a:gd name="connsiteY26" fmla="*/ 481476 h 1653051"/>
              <a:gd name="connsiteX27" fmla="*/ 1447800 w 2190750"/>
              <a:gd name="connsiteY27" fmla="*/ 481476 h 1653051"/>
              <a:gd name="connsiteX28" fmla="*/ 1152525 w 2190750"/>
              <a:gd name="connsiteY28" fmla="*/ 329076 h 1653051"/>
              <a:gd name="connsiteX29" fmla="*/ 1485900 w 2190750"/>
              <a:gd name="connsiteY29" fmla="*/ 14751 h 1653051"/>
              <a:gd name="connsiteX30" fmla="*/ 1554231 w 2190750"/>
              <a:gd name="connsiteY30" fmla="*/ 519 h 165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190750" h="1653051">
                <a:moveTo>
                  <a:pt x="1114425" y="376701"/>
                </a:moveTo>
                <a:lnTo>
                  <a:pt x="1438275" y="538626"/>
                </a:lnTo>
                <a:lnTo>
                  <a:pt x="1847850" y="538626"/>
                </a:lnTo>
                <a:lnTo>
                  <a:pt x="1943100" y="786276"/>
                </a:lnTo>
                <a:lnTo>
                  <a:pt x="1819275" y="1157751"/>
                </a:lnTo>
                <a:lnTo>
                  <a:pt x="1457325" y="1348251"/>
                </a:lnTo>
                <a:lnTo>
                  <a:pt x="1619250" y="1653051"/>
                </a:lnTo>
                <a:lnTo>
                  <a:pt x="1495425" y="1653051"/>
                </a:lnTo>
                <a:cubicBezTo>
                  <a:pt x="1495425" y="1653051"/>
                  <a:pt x="1414339" y="1518920"/>
                  <a:pt x="1360504" y="1449330"/>
                </a:cubicBezTo>
                <a:cubicBezTo>
                  <a:pt x="1339215" y="1421870"/>
                  <a:pt x="1328823" y="1396419"/>
                  <a:pt x="1314450" y="1405401"/>
                </a:cubicBezTo>
                <a:cubicBezTo>
                  <a:pt x="1273178" y="1427623"/>
                  <a:pt x="1295400" y="1453026"/>
                  <a:pt x="1295400" y="1453026"/>
                </a:cubicBezTo>
                <a:lnTo>
                  <a:pt x="1419225" y="1653051"/>
                </a:lnTo>
                <a:lnTo>
                  <a:pt x="1304925" y="1653051"/>
                </a:lnTo>
                <a:lnTo>
                  <a:pt x="1066800" y="1424451"/>
                </a:lnTo>
                <a:lnTo>
                  <a:pt x="476250" y="1443501"/>
                </a:lnTo>
                <a:lnTo>
                  <a:pt x="19050" y="1586376"/>
                </a:lnTo>
                <a:lnTo>
                  <a:pt x="1495425" y="910101"/>
                </a:lnTo>
                <a:lnTo>
                  <a:pt x="1485900" y="652926"/>
                </a:lnTo>
                <a:lnTo>
                  <a:pt x="1428750" y="872001"/>
                </a:lnTo>
                <a:lnTo>
                  <a:pt x="0" y="1538751"/>
                </a:lnTo>
                <a:lnTo>
                  <a:pt x="285750" y="1329201"/>
                </a:lnTo>
                <a:lnTo>
                  <a:pt x="771525" y="910101"/>
                </a:lnTo>
                <a:close/>
                <a:moveTo>
                  <a:pt x="1554231" y="519"/>
                </a:moveTo>
                <a:cubicBezTo>
                  <a:pt x="1713756" y="-9508"/>
                  <a:pt x="1866900" y="129051"/>
                  <a:pt x="1866900" y="129051"/>
                </a:cubicBezTo>
                <a:lnTo>
                  <a:pt x="2190750" y="62376"/>
                </a:lnTo>
                <a:lnTo>
                  <a:pt x="1876425" y="348126"/>
                </a:lnTo>
                <a:lnTo>
                  <a:pt x="1819275" y="481476"/>
                </a:lnTo>
                <a:lnTo>
                  <a:pt x="1447800" y="481476"/>
                </a:lnTo>
                <a:lnTo>
                  <a:pt x="1152525" y="329076"/>
                </a:lnTo>
                <a:cubicBezTo>
                  <a:pt x="1228725" y="176676"/>
                  <a:pt x="1304925" y="81426"/>
                  <a:pt x="1485900" y="14751"/>
                </a:cubicBezTo>
                <a:cubicBezTo>
                  <a:pt x="1508522" y="6417"/>
                  <a:pt x="1531442" y="1952"/>
                  <a:pt x="1554231" y="519"/>
                </a:cubicBezTo>
                <a:close/>
              </a:path>
            </a:pathLst>
          </a:custGeom>
          <a:solidFill>
            <a:schemeClr val="bg1"/>
          </a:solidFill>
          <a:ln w="9525" cap="flat">
            <a:noFill/>
            <a:prstDash val="solid"/>
            <a:miter/>
          </a:ln>
        </p:spPr>
        <p:txBody>
          <a:bodyPr rtlCol="0" anchor="ctr"/>
          <a:lstStyle/>
          <a:p>
            <a:endParaRPr lang="en-US"/>
          </a:p>
        </p:txBody>
      </p:sp>
      <p:sp>
        <p:nvSpPr>
          <p:cNvPr id="25" name="Freeform: Shape 41">
            <a:extLst>
              <a:ext uri="{FF2B5EF4-FFF2-40B4-BE49-F238E27FC236}">
                <a16:creationId xmlns:a16="http://schemas.microsoft.com/office/drawing/2014/main" id="{42EBCDFC-D2A9-1D57-A707-1A9EC5CD29E8}"/>
              </a:ext>
            </a:extLst>
          </p:cNvPr>
          <p:cNvSpPr>
            <a:spLocks noChangeAspect="1"/>
          </p:cNvSpPr>
          <p:nvPr/>
        </p:nvSpPr>
        <p:spPr>
          <a:xfrm>
            <a:off x="8194555" y="3138433"/>
            <a:ext cx="345300" cy="365760"/>
          </a:xfrm>
          <a:custGeom>
            <a:avLst/>
            <a:gdLst>
              <a:gd name="connsiteX0" fmla="*/ 419861 w 897086"/>
              <a:gd name="connsiteY0" fmla="*/ 171407 h 950238"/>
              <a:gd name="connsiteX1" fmla="*/ 835471 w 897086"/>
              <a:gd name="connsiteY1" fmla="*/ 582950 h 950238"/>
              <a:gd name="connsiteX2" fmla="*/ 835471 w 897086"/>
              <a:gd name="connsiteY2" fmla="*/ 679948 h 950238"/>
              <a:gd name="connsiteX3" fmla="*/ 764816 w 897086"/>
              <a:gd name="connsiteY3" fmla="*/ 679948 h 950238"/>
              <a:gd name="connsiteX4" fmla="*/ 764816 w 897086"/>
              <a:gd name="connsiteY4" fmla="*/ 950238 h 950238"/>
              <a:gd name="connsiteX5" fmla="*/ 487743 w 897086"/>
              <a:gd name="connsiteY5" fmla="*/ 950238 h 950238"/>
              <a:gd name="connsiteX6" fmla="*/ 487743 w 897086"/>
              <a:gd name="connsiteY6" fmla="*/ 679948 h 950238"/>
              <a:gd name="connsiteX7" fmla="*/ 344778 w 897086"/>
              <a:gd name="connsiteY7" fmla="*/ 679948 h 950238"/>
              <a:gd name="connsiteX8" fmla="*/ 344778 w 897086"/>
              <a:gd name="connsiteY8" fmla="*/ 950238 h 950238"/>
              <a:gd name="connsiteX9" fmla="*/ 74493 w 897086"/>
              <a:gd name="connsiteY9" fmla="*/ 950238 h 950238"/>
              <a:gd name="connsiteX10" fmla="*/ 74493 w 897086"/>
              <a:gd name="connsiteY10" fmla="*/ 679948 h 950238"/>
              <a:gd name="connsiteX11" fmla="*/ 0 w 897086"/>
              <a:gd name="connsiteY11" fmla="*/ 679948 h 950238"/>
              <a:gd name="connsiteX12" fmla="*/ 0 w 897086"/>
              <a:gd name="connsiteY12" fmla="*/ 582950 h 950238"/>
              <a:gd name="connsiteX13" fmla="*/ 70195 w 897086"/>
              <a:gd name="connsiteY13" fmla="*/ 165888 h 950238"/>
              <a:gd name="connsiteX14" fmla="*/ 260432 w 897086"/>
              <a:gd name="connsiteY14" fmla="*/ 165888 h 950238"/>
              <a:gd name="connsiteX15" fmla="*/ 260432 w 897086"/>
              <a:gd name="connsiteY15" fmla="*/ 266839 h 950238"/>
              <a:gd name="connsiteX16" fmla="*/ 70195 w 897086"/>
              <a:gd name="connsiteY16" fmla="*/ 444377 h 950238"/>
              <a:gd name="connsiteX17" fmla="*/ 717126 w 897086"/>
              <a:gd name="connsiteY17" fmla="*/ 0 h 950238"/>
              <a:gd name="connsiteX18" fmla="*/ 778580 w 897086"/>
              <a:gd name="connsiteY18" fmla="*/ 118491 h 950238"/>
              <a:gd name="connsiteX19" fmla="*/ 897086 w 897086"/>
              <a:gd name="connsiteY19" fmla="*/ 179945 h 950238"/>
              <a:gd name="connsiteX20" fmla="*/ 769223 w 897086"/>
              <a:gd name="connsiteY20" fmla="*/ 228277 h 950238"/>
              <a:gd name="connsiteX21" fmla="*/ 717141 w 897086"/>
              <a:gd name="connsiteY21" fmla="*/ 359863 h 950238"/>
              <a:gd name="connsiteX22" fmla="*/ 653813 w 897086"/>
              <a:gd name="connsiteY22" fmla="*/ 228277 h 950238"/>
              <a:gd name="connsiteX23" fmla="*/ 537181 w 897086"/>
              <a:gd name="connsiteY23" fmla="*/ 179945 h 950238"/>
              <a:gd name="connsiteX24" fmla="*/ 653797 w 897086"/>
              <a:gd name="connsiteY24" fmla="*/ 120365 h 950238"/>
              <a:gd name="connsiteX25" fmla="*/ 717126 w 897086"/>
              <a:gd name="connsiteY25" fmla="*/ 0 h 950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7086" h="950238">
                <a:moveTo>
                  <a:pt x="419861" y="171407"/>
                </a:moveTo>
                <a:lnTo>
                  <a:pt x="835471" y="582950"/>
                </a:lnTo>
                <a:lnTo>
                  <a:pt x="835471" y="679948"/>
                </a:lnTo>
                <a:lnTo>
                  <a:pt x="764816" y="679948"/>
                </a:lnTo>
                <a:lnTo>
                  <a:pt x="764816" y="950238"/>
                </a:lnTo>
                <a:lnTo>
                  <a:pt x="487743" y="950238"/>
                </a:lnTo>
                <a:lnTo>
                  <a:pt x="487743" y="679948"/>
                </a:lnTo>
                <a:lnTo>
                  <a:pt x="344778" y="679948"/>
                </a:lnTo>
                <a:lnTo>
                  <a:pt x="344778" y="950238"/>
                </a:lnTo>
                <a:lnTo>
                  <a:pt x="74493" y="950238"/>
                </a:lnTo>
                <a:lnTo>
                  <a:pt x="74493" y="679948"/>
                </a:lnTo>
                <a:lnTo>
                  <a:pt x="0" y="679948"/>
                </a:lnTo>
                <a:lnTo>
                  <a:pt x="0" y="582950"/>
                </a:lnTo>
                <a:close/>
                <a:moveTo>
                  <a:pt x="70195" y="165888"/>
                </a:moveTo>
                <a:lnTo>
                  <a:pt x="260432" y="165888"/>
                </a:lnTo>
                <a:lnTo>
                  <a:pt x="260432" y="266839"/>
                </a:lnTo>
                <a:lnTo>
                  <a:pt x="70195" y="444377"/>
                </a:lnTo>
                <a:close/>
                <a:moveTo>
                  <a:pt x="717126" y="0"/>
                </a:moveTo>
                <a:cubicBezTo>
                  <a:pt x="717126" y="0"/>
                  <a:pt x="733595" y="73506"/>
                  <a:pt x="778580" y="118491"/>
                </a:cubicBezTo>
                <a:cubicBezTo>
                  <a:pt x="823565" y="163476"/>
                  <a:pt x="897086" y="179945"/>
                  <a:pt x="897086" y="179945"/>
                </a:cubicBezTo>
                <a:cubicBezTo>
                  <a:pt x="897086" y="179945"/>
                  <a:pt x="813576" y="183924"/>
                  <a:pt x="769223" y="228277"/>
                </a:cubicBezTo>
                <a:cubicBezTo>
                  <a:pt x="723622" y="273878"/>
                  <a:pt x="717141" y="359863"/>
                  <a:pt x="717141" y="359863"/>
                </a:cubicBezTo>
                <a:cubicBezTo>
                  <a:pt x="717141" y="359863"/>
                  <a:pt x="702714" y="277157"/>
                  <a:pt x="653813" y="228277"/>
                </a:cubicBezTo>
                <a:cubicBezTo>
                  <a:pt x="613585" y="188065"/>
                  <a:pt x="537181" y="179945"/>
                  <a:pt x="537181" y="179945"/>
                </a:cubicBezTo>
                <a:cubicBezTo>
                  <a:pt x="537181" y="179945"/>
                  <a:pt x="611444" y="162713"/>
                  <a:pt x="653797" y="120365"/>
                </a:cubicBezTo>
                <a:cubicBezTo>
                  <a:pt x="701137" y="73025"/>
                  <a:pt x="717126" y="0"/>
                  <a:pt x="717126" y="0"/>
                </a:cubicBezTo>
                <a:close/>
              </a:path>
            </a:pathLst>
          </a:custGeom>
          <a:solidFill>
            <a:schemeClr val="bg1"/>
          </a:solidFill>
          <a:ln w="5207" cap="flat">
            <a:noFill/>
            <a:prstDash val="solid"/>
            <a:miter/>
          </a:ln>
        </p:spPr>
        <p:txBody>
          <a:bodyPr rtlCol="0" anchor="ctr"/>
          <a:lstStyle/>
          <a:p>
            <a:endParaRPr lang="en-US"/>
          </a:p>
        </p:txBody>
      </p:sp>
      <p:sp>
        <p:nvSpPr>
          <p:cNvPr id="26" name="Freeform: Shape 37">
            <a:extLst>
              <a:ext uri="{FF2B5EF4-FFF2-40B4-BE49-F238E27FC236}">
                <a16:creationId xmlns:a16="http://schemas.microsoft.com/office/drawing/2014/main" id="{FFDC68F2-0EC1-23B9-8ACE-F66D4E24DEC4}"/>
              </a:ext>
            </a:extLst>
          </p:cNvPr>
          <p:cNvSpPr>
            <a:spLocks noChangeAspect="1"/>
          </p:cNvSpPr>
          <p:nvPr/>
        </p:nvSpPr>
        <p:spPr>
          <a:xfrm>
            <a:off x="8159126" y="5098255"/>
            <a:ext cx="390405" cy="305796"/>
          </a:xfrm>
          <a:custGeom>
            <a:avLst/>
            <a:gdLst>
              <a:gd name="connsiteX0" fmla="*/ 95250 w 2213311"/>
              <a:gd name="connsiteY0" fmla="*/ 771525 h 1733641"/>
              <a:gd name="connsiteX1" fmla="*/ 219075 w 2213311"/>
              <a:gd name="connsiteY1" fmla="*/ 771525 h 1733641"/>
              <a:gd name="connsiteX2" fmla="*/ 314325 w 2213311"/>
              <a:gd name="connsiteY2" fmla="*/ 866775 h 1733641"/>
              <a:gd name="connsiteX3" fmla="*/ 314325 w 2213311"/>
              <a:gd name="connsiteY3" fmla="*/ 1447800 h 1733641"/>
              <a:gd name="connsiteX4" fmla="*/ 219075 w 2213311"/>
              <a:gd name="connsiteY4" fmla="*/ 1543050 h 1733641"/>
              <a:gd name="connsiteX5" fmla="*/ 95250 w 2213311"/>
              <a:gd name="connsiteY5" fmla="*/ 1543050 h 1733641"/>
              <a:gd name="connsiteX6" fmla="*/ 0 w 2213311"/>
              <a:gd name="connsiteY6" fmla="*/ 1447800 h 1733641"/>
              <a:gd name="connsiteX7" fmla="*/ 0 w 2213311"/>
              <a:gd name="connsiteY7" fmla="*/ 866775 h 1733641"/>
              <a:gd name="connsiteX8" fmla="*/ 95250 w 2213311"/>
              <a:gd name="connsiteY8" fmla="*/ 771525 h 1733641"/>
              <a:gd name="connsiteX9" fmla="*/ 1678783 w 2213311"/>
              <a:gd name="connsiteY9" fmla="*/ 620315 h 1733641"/>
              <a:gd name="connsiteX10" fmla="*/ 1790700 w 2213311"/>
              <a:gd name="connsiteY10" fmla="*/ 657224 h 1733641"/>
              <a:gd name="connsiteX11" fmla="*/ 1809750 w 2213311"/>
              <a:gd name="connsiteY11" fmla="*/ 742949 h 1733641"/>
              <a:gd name="connsiteX12" fmla="*/ 1638300 w 2213311"/>
              <a:gd name="connsiteY12" fmla="*/ 876299 h 1733641"/>
              <a:gd name="connsiteX13" fmla="*/ 1476375 w 2213311"/>
              <a:gd name="connsiteY13" fmla="*/ 952499 h 1733641"/>
              <a:gd name="connsiteX14" fmla="*/ 1247775 w 2213311"/>
              <a:gd name="connsiteY14" fmla="*/ 1038224 h 1733641"/>
              <a:gd name="connsiteX15" fmla="*/ 1238250 w 2213311"/>
              <a:gd name="connsiteY15" fmla="*/ 1009649 h 1733641"/>
              <a:gd name="connsiteX16" fmla="*/ 1209675 w 2213311"/>
              <a:gd name="connsiteY16" fmla="*/ 1209674 h 1733641"/>
              <a:gd name="connsiteX17" fmla="*/ 1257300 w 2213311"/>
              <a:gd name="connsiteY17" fmla="*/ 1190624 h 1733641"/>
              <a:gd name="connsiteX18" fmla="*/ 1400175 w 2213311"/>
              <a:gd name="connsiteY18" fmla="*/ 1285874 h 1733641"/>
              <a:gd name="connsiteX19" fmla="*/ 1343025 w 2213311"/>
              <a:gd name="connsiteY19" fmla="*/ 1200149 h 1733641"/>
              <a:gd name="connsiteX20" fmla="*/ 1533525 w 2213311"/>
              <a:gd name="connsiteY20" fmla="*/ 1142999 h 1733641"/>
              <a:gd name="connsiteX21" fmla="*/ 1752600 w 2213311"/>
              <a:gd name="connsiteY21" fmla="*/ 1028699 h 1733641"/>
              <a:gd name="connsiteX22" fmla="*/ 2095500 w 2213311"/>
              <a:gd name="connsiteY22" fmla="*/ 923924 h 1733641"/>
              <a:gd name="connsiteX23" fmla="*/ 2105025 w 2213311"/>
              <a:gd name="connsiteY23" fmla="*/ 1019174 h 1733641"/>
              <a:gd name="connsiteX24" fmla="*/ 1685925 w 2213311"/>
              <a:gd name="connsiteY24" fmla="*/ 1266824 h 1733641"/>
              <a:gd name="connsiteX25" fmla="*/ 1428750 w 2213311"/>
              <a:gd name="connsiteY25" fmla="*/ 1304924 h 1733641"/>
              <a:gd name="connsiteX26" fmla="*/ 1485900 w 2213311"/>
              <a:gd name="connsiteY26" fmla="*/ 1352549 h 1733641"/>
              <a:gd name="connsiteX27" fmla="*/ 1752600 w 2213311"/>
              <a:gd name="connsiteY27" fmla="*/ 1323974 h 1733641"/>
              <a:gd name="connsiteX28" fmla="*/ 2200275 w 2213311"/>
              <a:gd name="connsiteY28" fmla="*/ 1171574 h 1733641"/>
              <a:gd name="connsiteX29" fmla="*/ 2000250 w 2213311"/>
              <a:gd name="connsiteY29" fmla="*/ 1409699 h 1733641"/>
              <a:gd name="connsiteX30" fmla="*/ 1447800 w 2213311"/>
              <a:gd name="connsiteY30" fmla="*/ 1609724 h 1733641"/>
              <a:gd name="connsiteX31" fmla="*/ 1076325 w 2213311"/>
              <a:gd name="connsiteY31" fmla="*/ 1733549 h 1733641"/>
              <a:gd name="connsiteX32" fmla="*/ 790575 w 2213311"/>
              <a:gd name="connsiteY32" fmla="*/ 1600199 h 1733641"/>
              <a:gd name="connsiteX33" fmla="*/ 666750 w 2213311"/>
              <a:gd name="connsiteY33" fmla="*/ 1514474 h 1733641"/>
              <a:gd name="connsiteX34" fmla="*/ 466725 w 2213311"/>
              <a:gd name="connsiteY34" fmla="*/ 1514474 h 1733641"/>
              <a:gd name="connsiteX35" fmla="*/ 371475 w 2213311"/>
              <a:gd name="connsiteY35" fmla="*/ 1381124 h 1733641"/>
              <a:gd name="connsiteX36" fmla="*/ 371475 w 2213311"/>
              <a:gd name="connsiteY36" fmla="*/ 847724 h 1733641"/>
              <a:gd name="connsiteX37" fmla="*/ 457200 w 2213311"/>
              <a:gd name="connsiteY37" fmla="*/ 800099 h 1733641"/>
              <a:gd name="connsiteX38" fmla="*/ 923925 w 2213311"/>
              <a:gd name="connsiteY38" fmla="*/ 800099 h 1733641"/>
              <a:gd name="connsiteX39" fmla="*/ 1171575 w 2213311"/>
              <a:gd name="connsiteY39" fmla="*/ 819149 h 1733641"/>
              <a:gd name="connsiteX40" fmla="*/ 1390650 w 2213311"/>
              <a:gd name="connsiteY40" fmla="*/ 733424 h 1733641"/>
              <a:gd name="connsiteX41" fmla="*/ 1678783 w 2213311"/>
              <a:gd name="connsiteY41" fmla="*/ 620315 h 1733641"/>
              <a:gd name="connsiteX42" fmla="*/ 1221438 w 2213311"/>
              <a:gd name="connsiteY42" fmla="*/ 369305 h 1733641"/>
              <a:gd name="connsiteX43" fmla="*/ 1221438 w 2213311"/>
              <a:gd name="connsiteY43" fmla="*/ 463655 h 1733641"/>
              <a:gd name="connsiteX44" fmla="*/ 1238022 w 2213311"/>
              <a:gd name="connsiteY44" fmla="*/ 460785 h 1733641"/>
              <a:gd name="connsiteX45" fmla="*/ 1276654 w 2213311"/>
              <a:gd name="connsiteY45" fmla="*/ 419394 h 1733641"/>
              <a:gd name="connsiteX46" fmla="*/ 1233194 w 2213311"/>
              <a:gd name="connsiteY46" fmla="*/ 373179 h 1733641"/>
              <a:gd name="connsiteX47" fmla="*/ 1177290 w 2213311"/>
              <a:gd name="connsiteY47" fmla="*/ 226557 h 1733641"/>
              <a:gd name="connsiteX48" fmla="*/ 1155567 w 2213311"/>
              <a:gd name="connsiteY48" fmla="*/ 230128 h 1733641"/>
              <a:gd name="connsiteX49" fmla="*/ 1133217 w 2213311"/>
              <a:gd name="connsiteY49" fmla="*/ 253840 h 1733641"/>
              <a:gd name="connsiteX50" fmla="*/ 1162150 w 2213311"/>
              <a:gd name="connsiteY50" fmla="*/ 299367 h 1733641"/>
              <a:gd name="connsiteX51" fmla="*/ 1177290 w 2213311"/>
              <a:gd name="connsiteY51" fmla="*/ 304657 h 1733641"/>
              <a:gd name="connsiteX52" fmla="*/ 1177290 w 2213311"/>
              <a:gd name="connsiteY52" fmla="*/ 130930 h 1733641"/>
              <a:gd name="connsiteX53" fmla="*/ 1221438 w 2213311"/>
              <a:gd name="connsiteY53" fmla="*/ 130930 h 1733641"/>
              <a:gd name="connsiteX54" fmla="*/ 1221438 w 2213311"/>
              <a:gd name="connsiteY54" fmla="*/ 174395 h 1733641"/>
              <a:gd name="connsiteX55" fmla="*/ 1239403 w 2213311"/>
              <a:gd name="connsiteY55" fmla="*/ 175209 h 1733641"/>
              <a:gd name="connsiteX56" fmla="*/ 1309763 w 2213311"/>
              <a:gd name="connsiteY56" fmla="*/ 198662 h 1733641"/>
              <a:gd name="connsiteX57" fmla="*/ 1287732 w 2213311"/>
              <a:gd name="connsiteY57" fmla="*/ 242801 h 1733641"/>
              <a:gd name="connsiteX58" fmla="*/ 1249886 w 2213311"/>
              <a:gd name="connsiteY58" fmla="*/ 228231 h 1733641"/>
              <a:gd name="connsiteX59" fmla="*/ 1221438 w 2213311"/>
              <a:gd name="connsiteY59" fmla="*/ 225125 h 1733641"/>
              <a:gd name="connsiteX60" fmla="*/ 1221438 w 2213311"/>
              <a:gd name="connsiteY60" fmla="*/ 318889 h 1733641"/>
              <a:gd name="connsiteX61" fmla="*/ 1265614 w 2213311"/>
              <a:gd name="connsiteY61" fmla="*/ 331098 h 1733641"/>
              <a:gd name="connsiteX62" fmla="*/ 1254575 w 2213311"/>
              <a:gd name="connsiteY62" fmla="*/ 507691 h 1733641"/>
              <a:gd name="connsiteX63" fmla="*/ 1221438 w 2213311"/>
              <a:gd name="connsiteY63" fmla="*/ 514546 h 1733641"/>
              <a:gd name="connsiteX64" fmla="*/ 1221438 w 2213311"/>
              <a:gd name="connsiteY64" fmla="*/ 561365 h 1733641"/>
              <a:gd name="connsiteX65" fmla="*/ 1177290 w 2213311"/>
              <a:gd name="connsiteY65" fmla="*/ 561365 h 1733641"/>
              <a:gd name="connsiteX66" fmla="*/ 1177290 w 2213311"/>
              <a:gd name="connsiteY66" fmla="*/ 514679 h 1733641"/>
              <a:gd name="connsiteX67" fmla="*/ 1118685 w 2213311"/>
              <a:gd name="connsiteY67" fmla="*/ 502863 h 1733641"/>
              <a:gd name="connsiteX68" fmla="*/ 1055912 w 2213311"/>
              <a:gd name="connsiteY68" fmla="*/ 474582 h 1733641"/>
              <a:gd name="connsiteX69" fmla="*/ 1089021 w 2213311"/>
              <a:gd name="connsiteY69" fmla="*/ 430434 h 1733641"/>
              <a:gd name="connsiteX70" fmla="*/ 1166278 w 2213311"/>
              <a:gd name="connsiteY70" fmla="*/ 463543 h 1733641"/>
              <a:gd name="connsiteX71" fmla="*/ 1177290 w 2213311"/>
              <a:gd name="connsiteY71" fmla="*/ 464602 h 1733641"/>
              <a:gd name="connsiteX72" fmla="*/ 1177290 w 2213311"/>
              <a:gd name="connsiteY72" fmla="*/ 355115 h 1733641"/>
              <a:gd name="connsiteX73" fmla="*/ 1133169 w 2213311"/>
              <a:gd name="connsiteY73" fmla="*/ 342137 h 1733641"/>
              <a:gd name="connsiteX74" fmla="*/ 1111100 w 2213311"/>
              <a:gd name="connsiteY74" fmla="*/ 198662 h 1733641"/>
              <a:gd name="connsiteX75" fmla="*/ 1174734 w 2213311"/>
              <a:gd name="connsiteY75" fmla="*/ 172278 h 1733641"/>
              <a:gd name="connsiteX76" fmla="*/ 1177290 w 2213311"/>
              <a:gd name="connsiteY76" fmla="*/ 172394 h 1733641"/>
              <a:gd name="connsiteX77" fmla="*/ 1200150 w 2213311"/>
              <a:gd name="connsiteY77" fmla="*/ 85725 h 1733641"/>
              <a:gd name="connsiteX78" fmla="*/ 933450 w 2213311"/>
              <a:gd name="connsiteY78" fmla="*/ 352425 h 1733641"/>
              <a:gd name="connsiteX79" fmla="*/ 1200150 w 2213311"/>
              <a:gd name="connsiteY79" fmla="*/ 619125 h 1733641"/>
              <a:gd name="connsiteX80" fmla="*/ 1466850 w 2213311"/>
              <a:gd name="connsiteY80" fmla="*/ 352425 h 1733641"/>
              <a:gd name="connsiteX81" fmla="*/ 1200150 w 2213311"/>
              <a:gd name="connsiteY81" fmla="*/ 85725 h 1733641"/>
              <a:gd name="connsiteX82" fmla="*/ 1195388 w 2213311"/>
              <a:gd name="connsiteY82" fmla="*/ 0 h 1733641"/>
              <a:gd name="connsiteX83" fmla="*/ 1543050 w 2213311"/>
              <a:gd name="connsiteY83" fmla="*/ 347663 h 1733641"/>
              <a:gd name="connsiteX84" fmla="*/ 1195388 w 2213311"/>
              <a:gd name="connsiteY84" fmla="*/ 695325 h 1733641"/>
              <a:gd name="connsiteX85" fmla="*/ 847725 w 2213311"/>
              <a:gd name="connsiteY85" fmla="*/ 347663 h 1733641"/>
              <a:gd name="connsiteX86" fmla="*/ 1195388 w 2213311"/>
              <a:gd name="connsiteY86" fmla="*/ 0 h 173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213311" h="1733641">
                <a:moveTo>
                  <a:pt x="95250" y="771525"/>
                </a:moveTo>
                <a:lnTo>
                  <a:pt x="219075" y="771525"/>
                </a:lnTo>
                <a:cubicBezTo>
                  <a:pt x="271680" y="771525"/>
                  <a:pt x="314325" y="814170"/>
                  <a:pt x="314325" y="866775"/>
                </a:cubicBezTo>
                <a:lnTo>
                  <a:pt x="314325" y="1447800"/>
                </a:lnTo>
                <a:cubicBezTo>
                  <a:pt x="314325" y="1500405"/>
                  <a:pt x="271680" y="1543050"/>
                  <a:pt x="219075" y="1543050"/>
                </a:cubicBezTo>
                <a:lnTo>
                  <a:pt x="95250" y="1543050"/>
                </a:lnTo>
                <a:cubicBezTo>
                  <a:pt x="42645" y="1543050"/>
                  <a:pt x="0" y="1500405"/>
                  <a:pt x="0" y="1447800"/>
                </a:cubicBezTo>
                <a:lnTo>
                  <a:pt x="0" y="866775"/>
                </a:lnTo>
                <a:cubicBezTo>
                  <a:pt x="0" y="814170"/>
                  <a:pt x="42645" y="771525"/>
                  <a:pt x="95250" y="771525"/>
                </a:cubicBezTo>
                <a:close/>
                <a:moveTo>
                  <a:pt x="1678783" y="620315"/>
                </a:moveTo>
                <a:cubicBezTo>
                  <a:pt x="1741489" y="621505"/>
                  <a:pt x="1774827" y="647699"/>
                  <a:pt x="1790700" y="657224"/>
                </a:cubicBezTo>
                <a:cubicBezTo>
                  <a:pt x="1822446" y="676274"/>
                  <a:pt x="1854203" y="723899"/>
                  <a:pt x="1809750" y="742949"/>
                </a:cubicBezTo>
                <a:cubicBezTo>
                  <a:pt x="1765296" y="761999"/>
                  <a:pt x="1695450" y="815978"/>
                  <a:pt x="1638300" y="876299"/>
                </a:cubicBezTo>
                <a:cubicBezTo>
                  <a:pt x="1581150" y="936621"/>
                  <a:pt x="1562100" y="942974"/>
                  <a:pt x="1476375" y="952499"/>
                </a:cubicBezTo>
                <a:cubicBezTo>
                  <a:pt x="1390650" y="962024"/>
                  <a:pt x="1247775" y="1038224"/>
                  <a:pt x="1247775" y="1038224"/>
                </a:cubicBezTo>
                <a:lnTo>
                  <a:pt x="1238250" y="1009649"/>
                </a:lnTo>
                <a:cubicBezTo>
                  <a:pt x="1143000" y="1149353"/>
                  <a:pt x="1209675" y="1209674"/>
                  <a:pt x="1209675" y="1209674"/>
                </a:cubicBezTo>
                <a:cubicBezTo>
                  <a:pt x="1209675" y="1209674"/>
                  <a:pt x="1225553" y="1158878"/>
                  <a:pt x="1257300" y="1190624"/>
                </a:cubicBezTo>
                <a:cubicBezTo>
                  <a:pt x="1301753" y="1266824"/>
                  <a:pt x="1400175" y="1285874"/>
                  <a:pt x="1400175" y="1285874"/>
                </a:cubicBezTo>
                <a:cubicBezTo>
                  <a:pt x="1400175" y="1285874"/>
                  <a:pt x="1346196" y="1231896"/>
                  <a:pt x="1343025" y="1200149"/>
                </a:cubicBezTo>
                <a:cubicBezTo>
                  <a:pt x="1339853" y="1149353"/>
                  <a:pt x="1524000" y="1139828"/>
                  <a:pt x="1533525" y="1142999"/>
                </a:cubicBezTo>
                <a:cubicBezTo>
                  <a:pt x="1574796" y="1089021"/>
                  <a:pt x="1727196" y="1054103"/>
                  <a:pt x="1752600" y="1028699"/>
                </a:cubicBezTo>
                <a:cubicBezTo>
                  <a:pt x="1936746" y="882653"/>
                  <a:pt x="2047875" y="904874"/>
                  <a:pt x="2095500" y="923924"/>
                </a:cubicBezTo>
                <a:cubicBezTo>
                  <a:pt x="2143125" y="942974"/>
                  <a:pt x="2105025" y="1019174"/>
                  <a:pt x="2105025" y="1019174"/>
                </a:cubicBezTo>
                <a:cubicBezTo>
                  <a:pt x="2105025" y="1019174"/>
                  <a:pt x="1755771" y="1222371"/>
                  <a:pt x="1685925" y="1266824"/>
                </a:cubicBezTo>
                <a:cubicBezTo>
                  <a:pt x="1616078" y="1311278"/>
                  <a:pt x="1428750" y="1304924"/>
                  <a:pt x="1428750" y="1304924"/>
                </a:cubicBezTo>
                <a:lnTo>
                  <a:pt x="1485900" y="1352549"/>
                </a:lnTo>
                <a:cubicBezTo>
                  <a:pt x="1555746" y="1314449"/>
                  <a:pt x="1746246" y="1311278"/>
                  <a:pt x="1752600" y="1323974"/>
                </a:cubicBezTo>
                <a:cubicBezTo>
                  <a:pt x="1885950" y="1136646"/>
                  <a:pt x="2139953" y="1104899"/>
                  <a:pt x="2200275" y="1171574"/>
                </a:cubicBezTo>
                <a:cubicBezTo>
                  <a:pt x="2244728" y="1235078"/>
                  <a:pt x="2174872" y="1282703"/>
                  <a:pt x="2000250" y="1409699"/>
                </a:cubicBezTo>
                <a:cubicBezTo>
                  <a:pt x="1825628" y="1536696"/>
                  <a:pt x="1638300" y="1587503"/>
                  <a:pt x="1447800" y="1609724"/>
                </a:cubicBezTo>
                <a:cubicBezTo>
                  <a:pt x="1257300" y="1631946"/>
                  <a:pt x="1209675" y="1730378"/>
                  <a:pt x="1076325" y="1733549"/>
                </a:cubicBezTo>
                <a:cubicBezTo>
                  <a:pt x="942975" y="1736721"/>
                  <a:pt x="873128" y="1657349"/>
                  <a:pt x="790575" y="1600199"/>
                </a:cubicBezTo>
                <a:lnTo>
                  <a:pt x="666750" y="1514474"/>
                </a:lnTo>
                <a:lnTo>
                  <a:pt x="466725" y="1514474"/>
                </a:lnTo>
                <a:cubicBezTo>
                  <a:pt x="352425" y="1514474"/>
                  <a:pt x="371475" y="1381124"/>
                  <a:pt x="371475" y="1381124"/>
                </a:cubicBezTo>
                <a:lnTo>
                  <a:pt x="371475" y="847724"/>
                </a:lnTo>
                <a:cubicBezTo>
                  <a:pt x="371475" y="847724"/>
                  <a:pt x="406403" y="806453"/>
                  <a:pt x="457200" y="800099"/>
                </a:cubicBezTo>
                <a:cubicBezTo>
                  <a:pt x="723900" y="746121"/>
                  <a:pt x="850896" y="790574"/>
                  <a:pt x="923925" y="800099"/>
                </a:cubicBezTo>
                <a:cubicBezTo>
                  <a:pt x="996953" y="809624"/>
                  <a:pt x="1146171" y="825503"/>
                  <a:pt x="1171575" y="819149"/>
                </a:cubicBezTo>
                <a:cubicBezTo>
                  <a:pt x="1225553" y="793746"/>
                  <a:pt x="1352550" y="765171"/>
                  <a:pt x="1390650" y="733424"/>
                </a:cubicBezTo>
                <a:cubicBezTo>
                  <a:pt x="1524000" y="642937"/>
                  <a:pt x="1616076" y="619124"/>
                  <a:pt x="1678783" y="620315"/>
                </a:cubicBezTo>
                <a:close/>
                <a:moveTo>
                  <a:pt x="1221438" y="369305"/>
                </a:moveTo>
                <a:lnTo>
                  <a:pt x="1221438" y="463655"/>
                </a:lnTo>
                <a:lnTo>
                  <a:pt x="1238022" y="460785"/>
                </a:lnTo>
                <a:cubicBezTo>
                  <a:pt x="1260098" y="453427"/>
                  <a:pt x="1276654" y="439630"/>
                  <a:pt x="1276654" y="419394"/>
                </a:cubicBezTo>
                <a:cubicBezTo>
                  <a:pt x="1276654" y="397320"/>
                  <a:pt x="1259638" y="383985"/>
                  <a:pt x="1233194" y="373179"/>
                </a:cubicBezTo>
                <a:close/>
                <a:moveTo>
                  <a:pt x="1177290" y="226557"/>
                </a:moveTo>
                <a:lnTo>
                  <a:pt x="1155567" y="230128"/>
                </a:lnTo>
                <a:cubicBezTo>
                  <a:pt x="1143465" y="235100"/>
                  <a:pt x="1135067" y="242803"/>
                  <a:pt x="1133217" y="253840"/>
                </a:cubicBezTo>
                <a:cubicBezTo>
                  <a:pt x="1129516" y="275915"/>
                  <a:pt x="1139622" y="288790"/>
                  <a:pt x="1162150" y="299367"/>
                </a:cubicBezTo>
                <a:lnTo>
                  <a:pt x="1177290" y="304657"/>
                </a:lnTo>
                <a:close/>
                <a:moveTo>
                  <a:pt x="1177290" y="130930"/>
                </a:moveTo>
                <a:lnTo>
                  <a:pt x="1221438" y="130930"/>
                </a:lnTo>
                <a:lnTo>
                  <a:pt x="1221438" y="174395"/>
                </a:lnTo>
                <a:lnTo>
                  <a:pt x="1239403" y="175209"/>
                </a:lnTo>
                <a:cubicBezTo>
                  <a:pt x="1279412" y="183027"/>
                  <a:pt x="1309763" y="198662"/>
                  <a:pt x="1309763" y="198662"/>
                </a:cubicBezTo>
                <a:lnTo>
                  <a:pt x="1287732" y="242801"/>
                </a:lnTo>
                <a:cubicBezTo>
                  <a:pt x="1278995" y="236824"/>
                  <a:pt x="1265432" y="231766"/>
                  <a:pt x="1249886" y="228231"/>
                </a:cubicBezTo>
                <a:lnTo>
                  <a:pt x="1221438" y="225125"/>
                </a:lnTo>
                <a:lnTo>
                  <a:pt x="1221438" y="318889"/>
                </a:lnTo>
                <a:lnTo>
                  <a:pt x="1265614" y="331098"/>
                </a:lnTo>
                <a:cubicBezTo>
                  <a:pt x="1357588" y="356853"/>
                  <a:pt x="1352063" y="476421"/>
                  <a:pt x="1254575" y="507691"/>
                </a:cubicBezTo>
                <a:lnTo>
                  <a:pt x="1221438" y="514546"/>
                </a:lnTo>
                <a:lnTo>
                  <a:pt x="1221438" y="561365"/>
                </a:lnTo>
                <a:lnTo>
                  <a:pt x="1177290" y="561365"/>
                </a:lnTo>
                <a:lnTo>
                  <a:pt x="1177290" y="514679"/>
                </a:lnTo>
                <a:lnTo>
                  <a:pt x="1118685" y="502863"/>
                </a:lnTo>
                <a:cubicBezTo>
                  <a:pt x="1081206" y="490677"/>
                  <a:pt x="1055912" y="474582"/>
                  <a:pt x="1055912" y="474582"/>
                </a:cubicBezTo>
                <a:lnTo>
                  <a:pt x="1089021" y="430434"/>
                </a:lnTo>
                <a:cubicBezTo>
                  <a:pt x="1112923" y="445366"/>
                  <a:pt x="1138980" y="456533"/>
                  <a:pt x="1166278" y="463543"/>
                </a:cubicBezTo>
                <a:lnTo>
                  <a:pt x="1177290" y="464602"/>
                </a:lnTo>
                <a:lnTo>
                  <a:pt x="1177290" y="355115"/>
                </a:lnTo>
                <a:lnTo>
                  <a:pt x="1133169" y="342137"/>
                </a:lnTo>
                <a:cubicBezTo>
                  <a:pt x="1068790" y="320068"/>
                  <a:pt x="1046720" y="253850"/>
                  <a:pt x="1111100" y="198662"/>
                </a:cubicBezTo>
                <a:cubicBezTo>
                  <a:pt x="1130414" y="183027"/>
                  <a:pt x="1152488" y="175209"/>
                  <a:pt x="1174734" y="172278"/>
                </a:cubicBezTo>
                <a:lnTo>
                  <a:pt x="1177290" y="172394"/>
                </a:lnTo>
                <a:close/>
                <a:moveTo>
                  <a:pt x="1200150" y="85725"/>
                </a:moveTo>
                <a:cubicBezTo>
                  <a:pt x="1052856" y="85725"/>
                  <a:pt x="933450" y="205131"/>
                  <a:pt x="933450" y="352425"/>
                </a:cubicBezTo>
                <a:cubicBezTo>
                  <a:pt x="933450" y="499719"/>
                  <a:pt x="1052856" y="619125"/>
                  <a:pt x="1200150" y="619125"/>
                </a:cubicBezTo>
                <a:cubicBezTo>
                  <a:pt x="1347444" y="619125"/>
                  <a:pt x="1466850" y="499719"/>
                  <a:pt x="1466850" y="352425"/>
                </a:cubicBezTo>
                <a:cubicBezTo>
                  <a:pt x="1466850" y="205131"/>
                  <a:pt x="1347444" y="85725"/>
                  <a:pt x="1200150" y="85725"/>
                </a:cubicBezTo>
                <a:close/>
                <a:moveTo>
                  <a:pt x="1195388" y="0"/>
                </a:moveTo>
                <a:cubicBezTo>
                  <a:pt x="1387396" y="0"/>
                  <a:pt x="1543050" y="155654"/>
                  <a:pt x="1543050" y="347663"/>
                </a:cubicBezTo>
                <a:cubicBezTo>
                  <a:pt x="1543050" y="539671"/>
                  <a:pt x="1387396" y="695325"/>
                  <a:pt x="1195388" y="695325"/>
                </a:cubicBezTo>
                <a:cubicBezTo>
                  <a:pt x="1003379" y="695325"/>
                  <a:pt x="847725" y="539671"/>
                  <a:pt x="847725" y="347663"/>
                </a:cubicBezTo>
                <a:cubicBezTo>
                  <a:pt x="847725" y="155654"/>
                  <a:pt x="1003379" y="0"/>
                  <a:pt x="1195388" y="0"/>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2685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1E35"/>
        </a:solidFill>
        <a:effectLst/>
      </p:bgPr>
    </p:bg>
    <p:spTree>
      <p:nvGrpSpPr>
        <p:cNvPr id="1" name=""/>
        <p:cNvGrpSpPr/>
        <p:nvPr/>
      </p:nvGrpSpPr>
      <p:grpSpPr>
        <a:xfrm>
          <a:off x="0" y="0"/>
          <a:ext cx="0" cy="0"/>
          <a:chOff x="0" y="0"/>
          <a:chExt cx="0" cy="0"/>
        </a:xfrm>
      </p:grpSpPr>
      <p:sp>
        <p:nvSpPr>
          <p:cNvPr id="3" name="Tampungan Gambar 2">
            <a:extLst>
              <a:ext uri="{FF2B5EF4-FFF2-40B4-BE49-F238E27FC236}">
                <a16:creationId xmlns:a16="http://schemas.microsoft.com/office/drawing/2014/main" id="{C25ACC8D-A39E-F17C-589B-8F0D8AB2CA34}"/>
              </a:ext>
            </a:extLst>
          </p:cNvPr>
          <p:cNvSpPr>
            <a:spLocks noGrp="1"/>
          </p:cNvSpPr>
          <p:nvPr>
            <p:ph type="pic" sz="quarter" idx="16"/>
          </p:nvPr>
        </p:nvSpPr>
        <p:spPr/>
      </p:sp>
      <p:sp>
        <p:nvSpPr>
          <p:cNvPr id="4" name="Rectangle: Rounded Corners 26">
            <a:extLst>
              <a:ext uri="{FF2B5EF4-FFF2-40B4-BE49-F238E27FC236}">
                <a16:creationId xmlns:a16="http://schemas.microsoft.com/office/drawing/2014/main" id="{90A1148F-4A8F-049F-5CED-9003D49ADA63}"/>
              </a:ext>
            </a:extLst>
          </p:cNvPr>
          <p:cNvSpPr/>
          <p:nvPr/>
        </p:nvSpPr>
        <p:spPr>
          <a:xfrm>
            <a:off x="1370264" y="1606821"/>
            <a:ext cx="9451473" cy="4466614"/>
          </a:xfrm>
          <a:prstGeom prst="roundRect">
            <a:avLst>
              <a:gd name="adj" fmla="val 1706"/>
            </a:avLst>
          </a:prstGeom>
          <a:solidFill>
            <a:schemeClr val="bg1"/>
          </a:solidFill>
          <a:ln w="28575">
            <a:noFill/>
          </a:ln>
          <a:effectLst>
            <a:outerShdw blurRad="584200" dist="393700" dir="2700000" sx="98000" sy="98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0">
            <a:extLst>
              <a:ext uri="{FF2B5EF4-FFF2-40B4-BE49-F238E27FC236}">
                <a16:creationId xmlns:a16="http://schemas.microsoft.com/office/drawing/2014/main" id="{2DD3B3E9-E323-0A15-008A-E12020D3C5D8}"/>
              </a:ext>
            </a:extLst>
          </p:cNvPr>
          <p:cNvSpPr txBox="1"/>
          <p:nvPr/>
        </p:nvSpPr>
        <p:spPr>
          <a:xfrm>
            <a:off x="2222035" y="4827792"/>
            <a:ext cx="2195934" cy="82541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 beliton essesa cill umipsum dolor sthe mawna </a:t>
            </a:r>
            <a:r>
              <a:rPr lang="id-ID"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isla </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consectetur</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6" name="TextBox 41">
            <a:extLst>
              <a:ext uri="{FF2B5EF4-FFF2-40B4-BE49-F238E27FC236}">
                <a16:creationId xmlns:a16="http://schemas.microsoft.com/office/drawing/2014/main" id="{9DED2331-183E-745C-E09A-44F44AD9AA51}"/>
              </a:ext>
            </a:extLst>
          </p:cNvPr>
          <p:cNvSpPr txBox="1"/>
          <p:nvPr/>
        </p:nvSpPr>
        <p:spPr>
          <a:xfrm>
            <a:off x="2692270" y="4514335"/>
            <a:ext cx="1255473" cy="276999"/>
          </a:xfrm>
          <a:prstGeom prst="rect">
            <a:avLst/>
          </a:prstGeom>
          <a:noFill/>
        </p:spPr>
        <p:txBody>
          <a:bodyPr wrap="none" rtlCol="0">
            <a:spAutoFit/>
          </a:bodyPr>
          <a:lstStyle/>
          <a:p>
            <a:pPr algn="ctr"/>
            <a:r>
              <a:rPr lang="en-US" sz="1200" b="1" spc="100" dirty="0">
                <a:solidFill>
                  <a:schemeClr val="tx1">
                    <a:lumMod val="85000"/>
                    <a:lumOff val="15000"/>
                  </a:schemeClr>
                </a:solidFill>
                <a:latin typeface="Poppins" panose="00000500000000000000" pitchFamily="2" charset="0"/>
                <a:cs typeface="Poppins" panose="00000500000000000000" pitchFamily="2" charset="0"/>
              </a:rPr>
              <a:t>FAMILY LAW</a:t>
            </a:r>
          </a:p>
        </p:txBody>
      </p:sp>
      <p:sp>
        <p:nvSpPr>
          <p:cNvPr id="7" name="TextBox 42">
            <a:extLst>
              <a:ext uri="{FF2B5EF4-FFF2-40B4-BE49-F238E27FC236}">
                <a16:creationId xmlns:a16="http://schemas.microsoft.com/office/drawing/2014/main" id="{451DE7CD-5EF1-58E3-50C7-1D87242279D2}"/>
              </a:ext>
            </a:extLst>
          </p:cNvPr>
          <p:cNvSpPr txBox="1"/>
          <p:nvPr/>
        </p:nvSpPr>
        <p:spPr>
          <a:xfrm>
            <a:off x="4998033" y="4827792"/>
            <a:ext cx="2195934" cy="82541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 beliton essesa cill umipsum dolor sthe mawna </a:t>
            </a:r>
            <a:r>
              <a:rPr lang="id-ID"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isla </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consectetur</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8" name="TextBox 43">
            <a:extLst>
              <a:ext uri="{FF2B5EF4-FFF2-40B4-BE49-F238E27FC236}">
                <a16:creationId xmlns:a16="http://schemas.microsoft.com/office/drawing/2014/main" id="{7EDF2A55-9D9E-3602-E8E0-9856588C4BFF}"/>
              </a:ext>
            </a:extLst>
          </p:cNvPr>
          <p:cNvSpPr txBox="1"/>
          <p:nvPr/>
        </p:nvSpPr>
        <p:spPr>
          <a:xfrm>
            <a:off x="5235836" y="4514335"/>
            <a:ext cx="1720343" cy="276999"/>
          </a:xfrm>
          <a:prstGeom prst="rect">
            <a:avLst/>
          </a:prstGeom>
          <a:noFill/>
        </p:spPr>
        <p:txBody>
          <a:bodyPr wrap="none" rtlCol="0">
            <a:spAutoFit/>
          </a:bodyPr>
          <a:lstStyle/>
          <a:p>
            <a:pPr algn="ctr"/>
            <a:r>
              <a:rPr lang="en-US" sz="1200" b="1" spc="100" dirty="0">
                <a:solidFill>
                  <a:schemeClr val="tx1">
                    <a:lumMod val="85000"/>
                    <a:lumOff val="15000"/>
                  </a:schemeClr>
                </a:solidFill>
                <a:latin typeface="Poppins" panose="00000500000000000000" pitchFamily="2" charset="0"/>
                <a:cs typeface="Poppins" panose="00000500000000000000" pitchFamily="2" charset="0"/>
              </a:rPr>
              <a:t>REAL ESTATE LAW</a:t>
            </a:r>
          </a:p>
        </p:txBody>
      </p:sp>
      <p:sp>
        <p:nvSpPr>
          <p:cNvPr id="9" name="TextBox 44">
            <a:extLst>
              <a:ext uri="{FF2B5EF4-FFF2-40B4-BE49-F238E27FC236}">
                <a16:creationId xmlns:a16="http://schemas.microsoft.com/office/drawing/2014/main" id="{3B9AB9D4-B37E-FAB3-FED1-18B42B7B31BE}"/>
              </a:ext>
            </a:extLst>
          </p:cNvPr>
          <p:cNvSpPr txBox="1"/>
          <p:nvPr/>
        </p:nvSpPr>
        <p:spPr>
          <a:xfrm>
            <a:off x="7774031" y="4827792"/>
            <a:ext cx="2195934" cy="82541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Voluptate beliton essesa cill umipsum dolor sthe mawna </a:t>
            </a:r>
            <a:r>
              <a:rPr lang="id-ID"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isla </a:t>
            </a:r>
            <a:r>
              <a:rPr lang="en-US" sz="110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rPr>
              <a:t>consectetur</a:t>
            </a:r>
            <a:endParaRPr lang="en-US" sz="1100" dirty="0">
              <a:solidFill>
                <a:schemeClr val="tx1">
                  <a:lumMod val="50000"/>
                  <a:lumOff val="50000"/>
                </a:schemeClr>
              </a:solidFill>
              <a:latin typeface="Montserrat" panose="02000505000000020004" pitchFamily="2" charset="0"/>
              <a:ea typeface="Open Sans" panose="020B0606030504020204" pitchFamily="34" charset="0"/>
              <a:cs typeface="Open Sans" panose="020B0606030504020204" pitchFamily="34" charset="0"/>
            </a:endParaRPr>
          </a:p>
        </p:txBody>
      </p:sp>
      <p:sp>
        <p:nvSpPr>
          <p:cNvPr id="10" name="TextBox 45">
            <a:extLst>
              <a:ext uri="{FF2B5EF4-FFF2-40B4-BE49-F238E27FC236}">
                <a16:creationId xmlns:a16="http://schemas.microsoft.com/office/drawing/2014/main" id="{57BD735C-1111-E21A-43F0-C661DF7773C7}"/>
              </a:ext>
            </a:extLst>
          </p:cNvPr>
          <p:cNvSpPr txBox="1"/>
          <p:nvPr/>
        </p:nvSpPr>
        <p:spPr>
          <a:xfrm>
            <a:off x="8093585" y="4514335"/>
            <a:ext cx="1556836" cy="276999"/>
          </a:xfrm>
          <a:prstGeom prst="rect">
            <a:avLst/>
          </a:prstGeom>
          <a:noFill/>
        </p:spPr>
        <p:txBody>
          <a:bodyPr wrap="none" rtlCol="0">
            <a:spAutoFit/>
          </a:bodyPr>
          <a:lstStyle/>
          <a:p>
            <a:pPr algn="ctr"/>
            <a:r>
              <a:rPr lang="en-US" sz="1200" b="1" spc="100" dirty="0">
                <a:solidFill>
                  <a:schemeClr val="tx1">
                    <a:lumMod val="85000"/>
                    <a:lumOff val="15000"/>
                  </a:schemeClr>
                </a:solidFill>
                <a:latin typeface="Poppins" panose="00000500000000000000" pitchFamily="2" charset="0"/>
                <a:cs typeface="Poppins" panose="00000500000000000000" pitchFamily="2" charset="0"/>
              </a:rPr>
              <a:t>FINANCIAL LAW</a:t>
            </a:r>
          </a:p>
        </p:txBody>
      </p:sp>
      <p:sp>
        <p:nvSpPr>
          <p:cNvPr id="14" name="TextBox 52">
            <a:extLst>
              <a:ext uri="{FF2B5EF4-FFF2-40B4-BE49-F238E27FC236}">
                <a16:creationId xmlns:a16="http://schemas.microsoft.com/office/drawing/2014/main" id="{54BFACD4-F061-C2C1-429B-83255F068187}"/>
              </a:ext>
            </a:extLst>
          </p:cNvPr>
          <p:cNvSpPr txBox="1"/>
          <p:nvPr/>
        </p:nvSpPr>
        <p:spPr>
          <a:xfrm>
            <a:off x="4344559" y="2276924"/>
            <a:ext cx="3502882" cy="677108"/>
          </a:xfrm>
          <a:prstGeom prst="rect">
            <a:avLst/>
          </a:prstGeom>
          <a:noFill/>
        </p:spPr>
        <p:txBody>
          <a:bodyPr wrap="none" rtlCol="0">
            <a:spAutoFit/>
          </a:bodyPr>
          <a:lstStyle/>
          <a:p>
            <a:pPr algn="ctr"/>
            <a:r>
              <a:rPr lang="en-US" sz="3800" b="1" dirty="0">
                <a:solidFill>
                  <a:srgbClr val="131E34"/>
                </a:solidFill>
                <a:latin typeface="Merriweather" panose="00000500000000000000" pitchFamily="2" charset="0"/>
              </a:rPr>
              <a:t>Our Expertise</a:t>
            </a:r>
          </a:p>
        </p:txBody>
      </p:sp>
      <p:sp>
        <p:nvSpPr>
          <p:cNvPr id="16" name="Rectangle 54">
            <a:extLst>
              <a:ext uri="{FF2B5EF4-FFF2-40B4-BE49-F238E27FC236}">
                <a16:creationId xmlns:a16="http://schemas.microsoft.com/office/drawing/2014/main" id="{A1DE74B0-2DC8-540E-82D3-62EC1FF2673D}"/>
              </a:ext>
            </a:extLst>
          </p:cNvPr>
          <p:cNvSpPr/>
          <p:nvPr/>
        </p:nvSpPr>
        <p:spPr>
          <a:xfrm>
            <a:off x="5573485" y="3158128"/>
            <a:ext cx="1045029" cy="45720"/>
          </a:xfrm>
          <a:prstGeom prst="rect">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9">
            <a:extLst>
              <a:ext uri="{FF2B5EF4-FFF2-40B4-BE49-F238E27FC236}">
                <a16:creationId xmlns:a16="http://schemas.microsoft.com/office/drawing/2014/main" id="{54685D23-AADD-A2E0-B230-D754229B644F}"/>
              </a:ext>
            </a:extLst>
          </p:cNvPr>
          <p:cNvSpPr txBox="1"/>
          <p:nvPr/>
        </p:nvSpPr>
        <p:spPr>
          <a:xfrm>
            <a:off x="4904005" y="1946595"/>
            <a:ext cx="2383987" cy="276999"/>
          </a:xfrm>
          <a:prstGeom prst="rect">
            <a:avLst/>
          </a:prstGeom>
          <a:noFill/>
        </p:spPr>
        <p:txBody>
          <a:bodyPr wrap="none" rtlCol="0">
            <a:spAutoFit/>
          </a:bodyPr>
          <a:lstStyle/>
          <a:p>
            <a:pPr algn="ctr"/>
            <a:r>
              <a:rPr lang="id-ID" sz="1200" spc="150" dirty="0">
                <a:solidFill>
                  <a:srgbClr val="BC8F36"/>
                </a:solidFill>
                <a:latin typeface="Montserrat SemiBold" panose="00000700000000000000" pitchFamily="2" charset="0"/>
                <a:cs typeface="Poppins Medium" panose="00000600000000000000" pitchFamily="2" charset="0"/>
              </a:rPr>
              <a:t>Triết học??? SERVICES</a:t>
            </a:r>
            <a:endParaRPr lang="en-US" sz="1200" spc="150" dirty="0">
              <a:solidFill>
                <a:srgbClr val="BC8F36"/>
              </a:solidFill>
              <a:latin typeface="Montserrat SemiBold" panose="00000700000000000000" pitchFamily="2" charset="0"/>
              <a:cs typeface="Poppins Medium" panose="00000600000000000000" pitchFamily="2" charset="0"/>
            </a:endParaRPr>
          </a:p>
        </p:txBody>
      </p:sp>
      <p:sp>
        <p:nvSpPr>
          <p:cNvPr id="22" name="Oval 21">
            <a:extLst>
              <a:ext uri="{FF2B5EF4-FFF2-40B4-BE49-F238E27FC236}">
                <a16:creationId xmlns:a16="http://schemas.microsoft.com/office/drawing/2014/main" id="{3C7311D2-2BAF-EB14-8946-7AA5BD1E1B8C}"/>
              </a:ext>
            </a:extLst>
          </p:cNvPr>
          <p:cNvSpPr>
            <a:spLocks/>
          </p:cNvSpPr>
          <p:nvPr/>
        </p:nvSpPr>
        <p:spPr>
          <a:xfrm>
            <a:off x="2960740" y="3557161"/>
            <a:ext cx="719168" cy="719168"/>
          </a:xfrm>
          <a:prstGeom prst="ellipse">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58">
            <a:extLst>
              <a:ext uri="{FF2B5EF4-FFF2-40B4-BE49-F238E27FC236}">
                <a16:creationId xmlns:a16="http://schemas.microsoft.com/office/drawing/2014/main" id="{74337A1F-D6A5-3B3C-2865-2203FE060CFA}"/>
              </a:ext>
            </a:extLst>
          </p:cNvPr>
          <p:cNvSpPr>
            <a:spLocks noChangeAspect="1"/>
          </p:cNvSpPr>
          <p:nvPr/>
        </p:nvSpPr>
        <p:spPr>
          <a:xfrm>
            <a:off x="3103984" y="3747653"/>
            <a:ext cx="409541" cy="309024"/>
          </a:xfrm>
          <a:custGeom>
            <a:avLst/>
            <a:gdLst>
              <a:gd name="connsiteX0" fmla="*/ 1114425 w 2190750"/>
              <a:gd name="connsiteY0" fmla="*/ 376701 h 1653051"/>
              <a:gd name="connsiteX1" fmla="*/ 1438275 w 2190750"/>
              <a:gd name="connsiteY1" fmla="*/ 538626 h 1653051"/>
              <a:gd name="connsiteX2" fmla="*/ 1847850 w 2190750"/>
              <a:gd name="connsiteY2" fmla="*/ 538626 h 1653051"/>
              <a:gd name="connsiteX3" fmla="*/ 1943100 w 2190750"/>
              <a:gd name="connsiteY3" fmla="*/ 786276 h 1653051"/>
              <a:gd name="connsiteX4" fmla="*/ 1819275 w 2190750"/>
              <a:gd name="connsiteY4" fmla="*/ 1157751 h 1653051"/>
              <a:gd name="connsiteX5" fmla="*/ 1457325 w 2190750"/>
              <a:gd name="connsiteY5" fmla="*/ 1348251 h 1653051"/>
              <a:gd name="connsiteX6" fmla="*/ 1619250 w 2190750"/>
              <a:gd name="connsiteY6" fmla="*/ 1653051 h 1653051"/>
              <a:gd name="connsiteX7" fmla="*/ 1495425 w 2190750"/>
              <a:gd name="connsiteY7" fmla="*/ 1653051 h 1653051"/>
              <a:gd name="connsiteX8" fmla="*/ 1360504 w 2190750"/>
              <a:gd name="connsiteY8" fmla="*/ 1449330 h 1653051"/>
              <a:gd name="connsiteX9" fmla="*/ 1314450 w 2190750"/>
              <a:gd name="connsiteY9" fmla="*/ 1405401 h 1653051"/>
              <a:gd name="connsiteX10" fmla="*/ 1295400 w 2190750"/>
              <a:gd name="connsiteY10" fmla="*/ 1453026 h 1653051"/>
              <a:gd name="connsiteX11" fmla="*/ 1419225 w 2190750"/>
              <a:gd name="connsiteY11" fmla="*/ 1653051 h 1653051"/>
              <a:gd name="connsiteX12" fmla="*/ 1304925 w 2190750"/>
              <a:gd name="connsiteY12" fmla="*/ 1653051 h 1653051"/>
              <a:gd name="connsiteX13" fmla="*/ 1066800 w 2190750"/>
              <a:gd name="connsiteY13" fmla="*/ 1424451 h 1653051"/>
              <a:gd name="connsiteX14" fmla="*/ 476250 w 2190750"/>
              <a:gd name="connsiteY14" fmla="*/ 1443501 h 1653051"/>
              <a:gd name="connsiteX15" fmla="*/ 19050 w 2190750"/>
              <a:gd name="connsiteY15" fmla="*/ 1586376 h 1653051"/>
              <a:gd name="connsiteX16" fmla="*/ 1495425 w 2190750"/>
              <a:gd name="connsiteY16" fmla="*/ 910101 h 1653051"/>
              <a:gd name="connsiteX17" fmla="*/ 1485900 w 2190750"/>
              <a:gd name="connsiteY17" fmla="*/ 652926 h 1653051"/>
              <a:gd name="connsiteX18" fmla="*/ 1428750 w 2190750"/>
              <a:gd name="connsiteY18" fmla="*/ 872001 h 1653051"/>
              <a:gd name="connsiteX19" fmla="*/ 0 w 2190750"/>
              <a:gd name="connsiteY19" fmla="*/ 1538751 h 1653051"/>
              <a:gd name="connsiteX20" fmla="*/ 285750 w 2190750"/>
              <a:gd name="connsiteY20" fmla="*/ 1329201 h 1653051"/>
              <a:gd name="connsiteX21" fmla="*/ 771525 w 2190750"/>
              <a:gd name="connsiteY21" fmla="*/ 910101 h 1653051"/>
              <a:gd name="connsiteX22" fmla="*/ 1554231 w 2190750"/>
              <a:gd name="connsiteY22" fmla="*/ 519 h 1653051"/>
              <a:gd name="connsiteX23" fmla="*/ 1866900 w 2190750"/>
              <a:gd name="connsiteY23" fmla="*/ 129051 h 1653051"/>
              <a:gd name="connsiteX24" fmla="*/ 2190750 w 2190750"/>
              <a:gd name="connsiteY24" fmla="*/ 62376 h 1653051"/>
              <a:gd name="connsiteX25" fmla="*/ 1876425 w 2190750"/>
              <a:gd name="connsiteY25" fmla="*/ 348126 h 1653051"/>
              <a:gd name="connsiteX26" fmla="*/ 1819275 w 2190750"/>
              <a:gd name="connsiteY26" fmla="*/ 481476 h 1653051"/>
              <a:gd name="connsiteX27" fmla="*/ 1447800 w 2190750"/>
              <a:gd name="connsiteY27" fmla="*/ 481476 h 1653051"/>
              <a:gd name="connsiteX28" fmla="*/ 1152525 w 2190750"/>
              <a:gd name="connsiteY28" fmla="*/ 329076 h 1653051"/>
              <a:gd name="connsiteX29" fmla="*/ 1485900 w 2190750"/>
              <a:gd name="connsiteY29" fmla="*/ 14751 h 1653051"/>
              <a:gd name="connsiteX30" fmla="*/ 1554231 w 2190750"/>
              <a:gd name="connsiteY30" fmla="*/ 519 h 165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190750" h="1653051">
                <a:moveTo>
                  <a:pt x="1114425" y="376701"/>
                </a:moveTo>
                <a:lnTo>
                  <a:pt x="1438275" y="538626"/>
                </a:lnTo>
                <a:lnTo>
                  <a:pt x="1847850" y="538626"/>
                </a:lnTo>
                <a:lnTo>
                  <a:pt x="1943100" y="786276"/>
                </a:lnTo>
                <a:lnTo>
                  <a:pt x="1819275" y="1157751"/>
                </a:lnTo>
                <a:lnTo>
                  <a:pt x="1457325" y="1348251"/>
                </a:lnTo>
                <a:lnTo>
                  <a:pt x="1619250" y="1653051"/>
                </a:lnTo>
                <a:lnTo>
                  <a:pt x="1495425" y="1653051"/>
                </a:lnTo>
                <a:cubicBezTo>
                  <a:pt x="1495425" y="1653051"/>
                  <a:pt x="1414339" y="1518920"/>
                  <a:pt x="1360504" y="1449330"/>
                </a:cubicBezTo>
                <a:cubicBezTo>
                  <a:pt x="1339215" y="1421870"/>
                  <a:pt x="1328823" y="1396419"/>
                  <a:pt x="1314450" y="1405401"/>
                </a:cubicBezTo>
                <a:cubicBezTo>
                  <a:pt x="1273178" y="1427623"/>
                  <a:pt x="1295400" y="1453026"/>
                  <a:pt x="1295400" y="1453026"/>
                </a:cubicBezTo>
                <a:lnTo>
                  <a:pt x="1419225" y="1653051"/>
                </a:lnTo>
                <a:lnTo>
                  <a:pt x="1304925" y="1653051"/>
                </a:lnTo>
                <a:lnTo>
                  <a:pt x="1066800" y="1424451"/>
                </a:lnTo>
                <a:lnTo>
                  <a:pt x="476250" y="1443501"/>
                </a:lnTo>
                <a:lnTo>
                  <a:pt x="19050" y="1586376"/>
                </a:lnTo>
                <a:lnTo>
                  <a:pt x="1495425" y="910101"/>
                </a:lnTo>
                <a:lnTo>
                  <a:pt x="1485900" y="652926"/>
                </a:lnTo>
                <a:lnTo>
                  <a:pt x="1428750" y="872001"/>
                </a:lnTo>
                <a:lnTo>
                  <a:pt x="0" y="1538751"/>
                </a:lnTo>
                <a:lnTo>
                  <a:pt x="285750" y="1329201"/>
                </a:lnTo>
                <a:lnTo>
                  <a:pt x="771525" y="910101"/>
                </a:lnTo>
                <a:close/>
                <a:moveTo>
                  <a:pt x="1554231" y="519"/>
                </a:moveTo>
                <a:cubicBezTo>
                  <a:pt x="1713756" y="-9508"/>
                  <a:pt x="1866900" y="129051"/>
                  <a:pt x="1866900" y="129051"/>
                </a:cubicBezTo>
                <a:lnTo>
                  <a:pt x="2190750" y="62376"/>
                </a:lnTo>
                <a:lnTo>
                  <a:pt x="1876425" y="348126"/>
                </a:lnTo>
                <a:lnTo>
                  <a:pt x="1819275" y="481476"/>
                </a:lnTo>
                <a:lnTo>
                  <a:pt x="1447800" y="481476"/>
                </a:lnTo>
                <a:lnTo>
                  <a:pt x="1152525" y="329076"/>
                </a:lnTo>
                <a:cubicBezTo>
                  <a:pt x="1228725" y="176676"/>
                  <a:pt x="1304925" y="81426"/>
                  <a:pt x="1485900" y="14751"/>
                </a:cubicBezTo>
                <a:cubicBezTo>
                  <a:pt x="1508522" y="6417"/>
                  <a:pt x="1531442" y="1952"/>
                  <a:pt x="1554231" y="519"/>
                </a:cubicBezTo>
                <a:close/>
              </a:path>
            </a:pathLst>
          </a:custGeom>
          <a:solidFill>
            <a:schemeClr val="bg1"/>
          </a:solidFill>
          <a:ln w="9525" cap="flat">
            <a:noFill/>
            <a:prstDash val="solid"/>
            <a:miter/>
          </a:ln>
        </p:spPr>
        <p:txBody>
          <a:bodyPr rtlCol="0" anchor="ctr"/>
          <a:lstStyle/>
          <a:p>
            <a:endParaRPr lang="en-US"/>
          </a:p>
        </p:txBody>
      </p:sp>
      <p:sp>
        <p:nvSpPr>
          <p:cNvPr id="23" name="Oval 22">
            <a:extLst>
              <a:ext uri="{FF2B5EF4-FFF2-40B4-BE49-F238E27FC236}">
                <a16:creationId xmlns:a16="http://schemas.microsoft.com/office/drawing/2014/main" id="{AFA41AA4-91AE-CEDA-F2F3-00AE45BE2459}"/>
              </a:ext>
            </a:extLst>
          </p:cNvPr>
          <p:cNvSpPr>
            <a:spLocks/>
          </p:cNvSpPr>
          <p:nvPr/>
        </p:nvSpPr>
        <p:spPr>
          <a:xfrm>
            <a:off x="5736414" y="3557161"/>
            <a:ext cx="719168" cy="719168"/>
          </a:xfrm>
          <a:prstGeom prst="ellipse">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41">
            <a:extLst>
              <a:ext uri="{FF2B5EF4-FFF2-40B4-BE49-F238E27FC236}">
                <a16:creationId xmlns:a16="http://schemas.microsoft.com/office/drawing/2014/main" id="{4D9C1063-7966-DF47-771E-2DC0E88DD8E8}"/>
              </a:ext>
            </a:extLst>
          </p:cNvPr>
          <p:cNvSpPr>
            <a:spLocks noChangeAspect="1"/>
          </p:cNvSpPr>
          <p:nvPr/>
        </p:nvSpPr>
        <p:spPr>
          <a:xfrm>
            <a:off x="5943668" y="3709470"/>
            <a:ext cx="345300" cy="365760"/>
          </a:xfrm>
          <a:custGeom>
            <a:avLst/>
            <a:gdLst>
              <a:gd name="connsiteX0" fmla="*/ 419861 w 897086"/>
              <a:gd name="connsiteY0" fmla="*/ 171407 h 950238"/>
              <a:gd name="connsiteX1" fmla="*/ 835471 w 897086"/>
              <a:gd name="connsiteY1" fmla="*/ 582950 h 950238"/>
              <a:gd name="connsiteX2" fmla="*/ 835471 w 897086"/>
              <a:gd name="connsiteY2" fmla="*/ 679948 h 950238"/>
              <a:gd name="connsiteX3" fmla="*/ 764816 w 897086"/>
              <a:gd name="connsiteY3" fmla="*/ 679948 h 950238"/>
              <a:gd name="connsiteX4" fmla="*/ 764816 w 897086"/>
              <a:gd name="connsiteY4" fmla="*/ 950238 h 950238"/>
              <a:gd name="connsiteX5" fmla="*/ 487743 w 897086"/>
              <a:gd name="connsiteY5" fmla="*/ 950238 h 950238"/>
              <a:gd name="connsiteX6" fmla="*/ 487743 w 897086"/>
              <a:gd name="connsiteY6" fmla="*/ 679948 h 950238"/>
              <a:gd name="connsiteX7" fmla="*/ 344778 w 897086"/>
              <a:gd name="connsiteY7" fmla="*/ 679948 h 950238"/>
              <a:gd name="connsiteX8" fmla="*/ 344778 w 897086"/>
              <a:gd name="connsiteY8" fmla="*/ 950238 h 950238"/>
              <a:gd name="connsiteX9" fmla="*/ 74493 w 897086"/>
              <a:gd name="connsiteY9" fmla="*/ 950238 h 950238"/>
              <a:gd name="connsiteX10" fmla="*/ 74493 w 897086"/>
              <a:gd name="connsiteY10" fmla="*/ 679948 h 950238"/>
              <a:gd name="connsiteX11" fmla="*/ 0 w 897086"/>
              <a:gd name="connsiteY11" fmla="*/ 679948 h 950238"/>
              <a:gd name="connsiteX12" fmla="*/ 0 w 897086"/>
              <a:gd name="connsiteY12" fmla="*/ 582950 h 950238"/>
              <a:gd name="connsiteX13" fmla="*/ 70195 w 897086"/>
              <a:gd name="connsiteY13" fmla="*/ 165888 h 950238"/>
              <a:gd name="connsiteX14" fmla="*/ 260432 w 897086"/>
              <a:gd name="connsiteY14" fmla="*/ 165888 h 950238"/>
              <a:gd name="connsiteX15" fmla="*/ 260432 w 897086"/>
              <a:gd name="connsiteY15" fmla="*/ 266839 h 950238"/>
              <a:gd name="connsiteX16" fmla="*/ 70195 w 897086"/>
              <a:gd name="connsiteY16" fmla="*/ 444377 h 950238"/>
              <a:gd name="connsiteX17" fmla="*/ 717126 w 897086"/>
              <a:gd name="connsiteY17" fmla="*/ 0 h 950238"/>
              <a:gd name="connsiteX18" fmla="*/ 778580 w 897086"/>
              <a:gd name="connsiteY18" fmla="*/ 118491 h 950238"/>
              <a:gd name="connsiteX19" fmla="*/ 897086 w 897086"/>
              <a:gd name="connsiteY19" fmla="*/ 179945 h 950238"/>
              <a:gd name="connsiteX20" fmla="*/ 769223 w 897086"/>
              <a:gd name="connsiteY20" fmla="*/ 228277 h 950238"/>
              <a:gd name="connsiteX21" fmla="*/ 717141 w 897086"/>
              <a:gd name="connsiteY21" fmla="*/ 359863 h 950238"/>
              <a:gd name="connsiteX22" fmla="*/ 653813 w 897086"/>
              <a:gd name="connsiteY22" fmla="*/ 228277 h 950238"/>
              <a:gd name="connsiteX23" fmla="*/ 537181 w 897086"/>
              <a:gd name="connsiteY23" fmla="*/ 179945 h 950238"/>
              <a:gd name="connsiteX24" fmla="*/ 653797 w 897086"/>
              <a:gd name="connsiteY24" fmla="*/ 120365 h 950238"/>
              <a:gd name="connsiteX25" fmla="*/ 717126 w 897086"/>
              <a:gd name="connsiteY25" fmla="*/ 0 h 950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7086" h="950238">
                <a:moveTo>
                  <a:pt x="419861" y="171407"/>
                </a:moveTo>
                <a:lnTo>
                  <a:pt x="835471" y="582950"/>
                </a:lnTo>
                <a:lnTo>
                  <a:pt x="835471" y="679948"/>
                </a:lnTo>
                <a:lnTo>
                  <a:pt x="764816" y="679948"/>
                </a:lnTo>
                <a:lnTo>
                  <a:pt x="764816" y="950238"/>
                </a:lnTo>
                <a:lnTo>
                  <a:pt x="487743" y="950238"/>
                </a:lnTo>
                <a:lnTo>
                  <a:pt x="487743" y="679948"/>
                </a:lnTo>
                <a:lnTo>
                  <a:pt x="344778" y="679948"/>
                </a:lnTo>
                <a:lnTo>
                  <a:pt x="344778" y="950238"/>
                </a:lnTo>
                <a:lnTo>
                  <a:pt x="74493" y="950238"/>
                </a:lnTo>
                <a:lnTo>
                  <a:pt x="74493" y="679948"/>
                </a:lnTo>
                <a:lnTo>
                  <a:pt x="0" y="679948"/>
                </a:lnTo>
                <a:lnTo>
                  <a:pt x="0" y="582950"/>
                </a:lnTo>
                <a:close/>
                <a:moveTo>
                  <a:pt x="70195" y="165888"/>
                </a:moveTo>
                <a:lnTo>
                  <a:pt x="260432" y="165888"/>
                </a:lnTo>
                <a:lnTo>
                  <a:pt x="260432" y="266839"/>
                </a:lnTo>
                <a:lnTo>
                  <a:pt x="70195" y="444377"/>
                </a:lnTo>
                <a:close/>
                <a:moveTo>
                  <a:pt x="717126" y="0"/>
                </a:moveTo>
                <a:cubicBezTo>
                  <a:pt x="717126" y="0"/>
                  <a:pt x="733595" y="73506"/>
                  <a:pt x="778580" y="118491"/>
                </a:cubicBezTo>
                <a:cubicBezTo>
                  <a:pt x="823565" y="163476"/>
                  <a:pt x="897086" y="179945"/>
                  <a:pt x="897086" y="179945"/>
                </a:cubicBezTo>
                <a:cubicBezTo>
                  <a:pt x="897086" y="179945"/>
                  <a:pt x="813576" y="183924"/>
                  <a:pt x="769223" y="228277"/>
                </a:cubicBezTo>
                <a:cubicBezTo>
                  <a:pt x="723622" y="273878"/>
                  <a:pt x="717141" y="359863"/>
                  <a:pt x="717141" y="359863"/>
                </a:cubicBezTo>
                <a:cubicBezTo>
                  <a:pt x="717141" y="359863"/>
                  <a:pt x="702714" y="277157"/>
                  <a:pt x="653813" y="228277"/>
                </a:cubicBezTo>
                <a:cubicBezTo>
                  <a:pt x="613585" y="188065"/>
                  <a:pt x="537181" y="179945"/>
                  <a:pt x="537181" y="179945"/>
                </a:cubicBezTo>
                <a:cubicBezTo>
                  <a:pt x="537181" y="179945"/>
                  <a:pt x="611444" y="162713"/>
                  <a:pt x="653797" y="120365"/>
                </a:cubicBezTo>
                <a:cubicBezTo>
                  <a:pt x="701137" y="73025"/>
                  <a:pt x="717126" y="0"/>
                  <a:pt x="717126" y="0"/>
                </a:cubicBezTo>
                <a:close/>
              </a:path>
            </a:pathLst>
          </a:custGeom>
          <a:solidFill>
            <a:schemeClr val="bg1"/>
          </a:solidFill>
          <a:ln w="5207" cap="flat">
            <a:noFill/>
            <a:prstDash val="solid"/>
            <a:miter/>
          </a:ln>
        </p:spPr>
        <p:txBody>
          <a:bodyPr rtlCol="0" anchor="ctr"/>
          <a:lstStyle/>
          <a:p>
            <a:endParaRPr lang="en-US"/>
          </a:p>
        </p:txBody>
      </p:sp>
      <p:sp>
        <p:nvSpPr>
          <p:cNvPr id="24" name="Oval 23">
            <a:extLst>
              <a:ext uri="{FF2B5EF4-FFF2-40B4-BE49-F238E27FC236}">
                <a16:creationId xmlns:a16="http://schemas.microsoft.com/office/drawing/2014/main" id="{25F0435D-E3F5-277F-7A52-3FF692CA21DC}"/>
              </a:ext>
            </a:extLst>
          </p:cNvPr>
          <p:cNvSpPr>
            <a:spLocks/>
          </p:cNvSpPr>
          <p:nvPr/>
        </p:nvSpPr>
        <p:spPr>
          <a:xfrm>
            <a:off x="8512414" y="3552550"/>
            <a:ext cx="719168" cy="719168"/>
          </a:xfrm>
          <a:prstGeom prst="ellipse">
            <a:avLst/>
          </a:prstGeom>
          <a:solidFill>
            <a:srgbClr val="C29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37">
            <a:extLst>
              <a:ext uri="{FF2B5EF4-FFF2-40B4-BE49-F238E27FC236}">
                <a16:creationId xmlns:a16="http://schemas.microsoft.com/office/drawing/2014/main" id="{7D855B63-E679-822F-F682-C47E0344F83E}"/>
              </a:ext>
            </a:extLst>
          </p:cNvPr>
          <p:cNvSpPr>
            <a:spLocks noChangeAspect="1"/>
          </p:cNvSpPr>
          <p:nvPr/>
        </p:nvSpPr>
        <p:spPr>
          <a:xfrm>
            <a:off x="8674220" y="3750110"/>
            <a:ext cx="390405" cy="305796"/>
          </a:xfrm>
          <a:custGeom>
            <a:avLst/>
            <a:gdLst>
              <a:gd name="connsiteX0" fmla="*/ 95250 w 2213311"/>
              <a:gd name="connsiteY0" fmla="*/ 771525 h 1733641"/>
              <a:gd name="connsiteX1" fmla="*/ 219075 w 2213311"/>
              <a:gd name="connsiteY1" fmla="*/ 771525 h 1733641"/>
              <a:gd name="connsiteX2" fmla="*/ 314325 w 2213311"/>
              <a:gd name="connsiteY2" fmla="*/ 866775 h 1733641"/>
              <a:gd name="connsiteX3" fmla="*/ 314325 w 2213311"/>
              <a:gd name="connsiteY3" fmla="*/ 1447800 h 1733641"/>
              <a:gd name="connsiteX4" fmla="*/ 219075 w 2213311"/>
              <a:gd name="connsiteY4" fmla="*/ 1543050 h 1733641"/>
              <a:gd name="connsiteX5" fmla="*/ 95250 w 2213311"/>
              <a:gd name="connsiteY5" fmla="*/ 1543050 h 1733641"/>
              <a:gd name="connsiteX6" fmla="*/ 0 w 2213311"/>
              <a:gd name="connsiteY6" fmla="*/ 1447800 h 1733641"/>
              <a:gd name="connsiteX7" fmla="*/ 0 w 2213311"/>
              <a:gd name="connsiteY7" fmla="*/ 866775 h 1733641"/>
              <a:gd name="connsiteX8" fmla="*/ 95250 w 2213311"/>
              <a:gd name="connsiteY8" fmla="*/ 771525 h 1733641"/>
              <a:gd name="connsiteX9" fmla="*/ 1678783 w 2213311"/>
              <a:gd name="connsiteY9" fmla="*/ 620315 h 1733641"/>
              <a:gd name="connsiteX10" fmla="*/ 1790700 w 2213311"/>
              <a:gd name="connsiteY10" fmla="*/ 657224 h 1733641"/>
              <a:gd name="connsiteX11" fmla="*/ 1809750 w 2213311"/>
              <a:gd name="connsiteY11" fmla="*/ 742949 h 1733641"/>
              <a:gd name="connsiteX12" fmla="*/ 1638300 w 2213311"/>
              <a:gd name="connsiteY12" fmla="*/ 876299 h 1733641"/>
              <a:gd name="connsiteX13" fmla="*/ 1476375 w 2213311"/>
              <a:gd name="connsiteY13" fmla="*/ 952499 h 1733641"/>
              <a:gd name="connsiteX14" fmla="*/ 1247775 w 2213311"/>
              <a:gd name="connsiteY14" fmla="*/ 1038224 h 1733641"/>
              <a:gd name="connsiteX15" fmla="*/ 1238250 w 2213311"/>
              <a:gd name="connsiteY15" fmla="*/ 1009649 h 1733641"/>
              <a:gd name="connsiteX16" fmla="*/ 1209675 w 2213311"/>
              <a:gd name="connsiteY16" fmla="*/ 1209674 h 1733641"/>
              <a:gd name="connsiteX17" fmla="*/ 1257300 w 2213311"/>
              <a:gd name="connsiteY17" fmla="*/ 1190624 h 1733641"/>
              <a:gd name="connsiteX18" fmla="*/ 1400175 w 2213311"/>
              <a:gd name="connsiteY18" fmla="*/ 1285874 h 1733641"/>
              <a:gd name="connsiteX19" fmla="*/ 1343025 w 2213311"/>
              <a:gd name="connsiteY19" fmla="*/ 1200149 h 1733641"/>
              <a:gd name="connsiteX20" fmla="*/ 1533525 w 2213311"/>
              <a:gd name="connsiteY20" fmla="*/ 1142999 h 1733641"/>
              <a:gd name="connsiteX21" fmla="*/ 1752600 w 2213311"/>
              <a:gd name="connsiteY21" fmla="*/ 1028699 h 1733641"/>
              <a:gd name="connsiteX22" fmla="*/ 2095500 w 2213311"/>
              <a:gd name="connsiteY22" fmla="*/ 923924 h 1733641"/>
              <a:gd name="connsiteX23" fmla="*/ 2105025 w 2213311"/>
              <a:gd name="connsiteY23" fmla="*/ 1019174 h 1733641"/>
              <a:gd name="connsiteX24" fmla="*/ 1685925 w 2213311"/>
              <a:gd name="connsiteY24" fmla="*/ 1266824 h 1733641"/>
              <a:gd name="connsiteX25" fmla="*/ 1428750 w 2213311"/>
              <a:gd name="connsiteY25" fmla="*/ 1304924 h 1733641"/>
              <a:gd name="connsiteX26" fmla="*/ 1485900 w 2213311"/>
              <a:gd name="connsiteY26" fmla="*/ 1352549 h 1733641"/>
              <a:gd name="connsiteX27" fmla="*/ 1752600 w 2213311"/>
              <a:gd name="connsiteY27" fmla="*/ 1323974 h 1733641"/>
              <a:gd name="connsiteX28" fmla="*/ 2200275 w 2213311"/>
              <a:gd name="connsiteY28" fmla="*/ 1171574 h 1733641"/>
              <a:gd name="connsiteX29" fmla="*/ 2000250 w 2213311"/>
              <a:gd name="connsiteY29" fmla="*/ 1409699 h 1733641"/>
              <a:gd name="connsiteX30" fmla="*/ 1447800 w 2213311"/>
              <a:gd name="connsiteY30" fmla="*/ 1609724 h 1733641"/>
              <a:gd name="connsiteX31" fmla="*/ 1076325 w 2213311"/>
              <a:gd name="connsiteY31" fmla="*/ 1733549 h 1733641"/>
              <a:gd name="connsiteX32" fmla="*/ 790575 w 2213311"/>
              <a:gd name="connsiteY32" fmla="*/ 1600199 h 1733641"/>
              <a:gd name="connsiteX33" fmla="*/ 666750 w 2213311"/>
              <a:gd name="connsiteY33" fmla="*/ 1514474 h 1733641"/>
              <a:gd name="connsiteX34" fmla="*/ 466725 w 2213311"/>
              <a:gd name="connsiteY34" fmla="*/ 1514474 h 1733641"/>
              <a:gd name="connsiteX35" fmla="*/ 371475 w 2213311"/>
              <a:gd name="connsiteY35" fmla="*/ 1381124 h 1733641"/>
              <a:gd name="connsiteX36" fmla="*/ 371475 w 2213311"/>
              <a:gd name="connsiteY36" fmla="*/ 847724 h 1733641"/>
              <a:gd name="connsiteX37" fmla="*/ 457200 w 2213311"/>
              <a:gd name="connsiteY37" fmla="*/ 800099 h 1733641"/>
              <a:gd name="connsiteX38" fmla="*/ 923925 w 2213311"/>
              <a:gd name="connsiteY38" fmla="*/ 800099 h 1733641"/>
              <a:gd name="connsiteX39" fmla="*/ 1171575 w 2213311"/>
              <a:gd name="connsiteY39" fmla="*/ 819149 h 1733641"/>
              <a:gd name="connsiteX40" fmla="*/ 1390650 w 2213311"/>
              <a:gd name="connsiteY40" fmla="*/ 733424 h 1733641"/>
              <a:gd name="connsiteX41" fmla="*/ 1678783 w 2213311"/>
              <a:gd name="connsiteY41" fmla="*/ 620315 h 1733641"/>
              <a:gd name="connsiteX42" fmla="*/ 1221438 w 2213311"/>
              <a:gd name="connsiteY42" fmla="*/ 369305 h 1733641"/>
              <a:gd name="connsiteX43" fmla="*/ 1221438 w 2213311"/>
              <a:gd name="connsiteY43" fmla="*/ 463655 h 1733641"/>
              <a:gd name="connsiteX44" fmla="*/ 1238022 w 2213311"/>
              <a:gd name="connsiteY44" fmla="*/ 460785 h 1733641"/>
              <a:gd name="connsiteX45" fmla="*/ 1276654 w 2213311"/>
              <a:gd name="connsiteY45" fmla="*/ 419394 h 1733641"/>
              <a:gd name="connsiteX46" fmla="*/ 1233194 w 2213311"/>
              <a:gd name="connsiteY46" fmla="*/ 373179 h 1733641"/>
              <a:gd name="connsiteX47" fmla="*/ 1177290 w 2213311"/>
              <a:gd name="connsiteY47" fmla="*/ 226557 h 1733641"/>
              <a:gd name="connsiteX48" fmla="*/ 1155567 w 2213311"/>
              <a:gd name="connsiteY48" fmla="*/ 230128 h 1733641"/>
              <a:gd name="connsiteX49" fmla="*/ 1133217 w 2213311"/>
              <a:gd name="connsiteY49" fmla="*/ 253840 h 1733641"/>
              <a:gd name="connsiteX50" fmla="*/ 1162150 w 2213311"/>
              <a:gd name="connsiteY50" fmla="*/ 299367 h 1733641"/>
              <a:gd name="connsiteX51" fmla="*/ 1177290 w 2213311"/>
              <a:gd name="connsiteY51" fmla="*/ 304657 h 1733641"/>
              <a:gd name="connsiteX52" fmla="*/ 1177290 w 2213311"/>
              <a:gd name="connsiteY52" fmla="*/ 130930 h 1733641"/>
              <a:gd name="connsiteX53" fmla="*/ 1221438 w 2213311"/>
              <a:gd name="connsiteY53" fmla="*/ 130930 h 1733641"/>
              <a:gd name="connsiteX54" fmla="*/ 1221438 w 2213311"/>
              <a:gd name="connsiteY54" fmla="*/ 174395 h 1733641"/>
              <a:gd name="connsiteX55" fmla="*/ 1239403 w 2213311"/>
              <a:gd name="connsiteY55" fmla="*/ 175209 h 1733641"/>
              <a:gd name="connsiteX56" fmla="*/ 1309763 w 2213311"/>
              <a:gd name="connsiteY56" fmla="*/ 198662 h 1733641"/>
              <a:gd name="connsiteX57" fmla="*/ 1287732 w 2213311"/>
              <a:gd name="connsiteY57" fmla="*/ 242801 h 1733641"/>
              <a:gd name="connsiteX58" fmla="*/ 1249886 w 2213311"/>
              <a:gd name="connsiteY58" fmla="*/ 228231 h 1733641"/>
              <a:gd name="connsiteX59" fmla="*/ 1221438 w 2213311"/>
              <a:gd name="connsiteY59" fmla="*/ 225125 h 1733641"/>
              <a:gd name="connsiteX60" fmla="*/ 1221438 w 2213311"/>
              <a:gd name="connsiteY60" fmla="*/ 318889 h 1733641"/>
              <a:gd name="connsiteX61" fmla="*/ 1265614 w 2213311"/>
              <a:gd name="connsiteY61" fmla="*/ 331098 h 1733641"/>
              <a:gd name="connsiteX62" fmla="*/ 1254575 w 2213311"/>
              <a:gd name="connsiteY62" fmla="*/ 507691 h 1733641"/>
              <a:gd name="connsiteX63" fmla="*/ 1221438 w 2213311"/>
              <a:gd name="connsiteY63" fmla="*/ 514546 h 1733641"/>
              <a:gd name="connsiteX64" fmla="*/ 1221438 w 2213311"/>
              <a:gd name="connsiteY64" fmla="*/ 561365 h 1733641"/>
              <a:gd name="connsiteX65" fmla="*/ 1177290 w 2213311"/>
              <a:gd name="connsiteY65" fmla="*/ 561365 h 1733641"/>
              <a:gd name="connsiteX66" fmla="*/ 1177290 w 2213311"/>
              <a:gd name="connsiteY66" fmla="*/ 514679 h 1733641"/>
              <a:gd name="connsiteX67" fmla="*/ 1118685 w 2213311"/>
              <a:gd name="connsiteY67" fmla="*/ 502863 h 1733641"/>
              <a:gd name="connsiteX68" fmla="*/ 1055912 w 2213311"/>
              <a:gd name="connsiteY68" fmla="*/ 474582 h 1733641"/>
              <a:gd name="connsiteX69" fmla="*/ 1089021 w 2213311"/>
              <a:gd name="connsiteY69" fmla="*/ 430434 h 1733641"/>
              <a:gd name="connsiteX70" fmla="*/ 1166278 w 2213311"/>
              <a:gd name="connsiteY70" fmla="*/ 463543 h 1733641"/>
              <a:gd name="connsiteX71" fmla="*/ 1177290 w 2213311"/>
              <a:gd name="connsiteY71" fmla="*/ 464602 h 1733641"/>
              <a:gd name="connsiteX72" fmla="*/ 1177290 w 2213311"/>
              <a:gd name="connsiteY72" fmla="*/ 355115 h 1733641"/>
              <a:gd name="connsiteX73" fmla="*/ 1133169 w 2213311"/>
              <a:gd name="connsiteY73" fmla="*/ 342137 h 1733641"/>
              <a:gd name="connsiteX74" fmla="*/ 1111100 w 2213311"/>
              <a:gd name="connsiteY74" fmla="*/ 198662 h 1733641"/>
              <a:gd name="connsiteX75" fmla="*/ 1174734 w 2213311"/>
              <a:gd name="connsiteY75" fmla="*/ 172278 h 1733641"/>
              <a:gd name="connsiteX76" fmla="*/ 1177290 w 2213311"/>
              <a:gd name="connsiteY76" fmla="*/ 172394 h 1733641"/>
              <a:gd name="connsiteX77" fmla="*/ 1200150 w 2213311"/>
              <a:gd name="connsiteY77" fmla="*/ 85725 h 1733641"/>
              <a:gd name="connsiteX78" fmla="*/ 933450 w 2213311"/>
              <a:gd name="connsiteY78" fmla="*/ 352425 h 1733641"/>
              <a:gd name="connsiteX79" fmla="*/ 1200150 w 2213311"/>
              <a:gd name="connsiteY79" fmla="*/ 619125 h 1733641"/>
              <a:gd name="connsiteX80" fmla="*/ 1466850 w 2213311"/>
              <a:gd name="connsiteY80" fmla="*/ 352425 h 1733641"/>
              <a:gd name="connsiteX81" fmla="*/ 1200150 w 2213311"/>
              <a:gd name="connsiteY81" fmla="*/ 85725 h 1733641"/>
              <a:gd name="connsiteX82" fmla="*/ 1195388 w 2213311"/>
              <a:gd name="connsiteY82" fmla="*/ 0 h 1733641"/>
              <a:gd name="connsiteX83" fmla="*/ 1543050 w 2213311"/>
              <a:gd name="connsiteY83" fmla="*/ 347663 h 1733641"/>
              <a:gd name="connsiteX84" fmla="*/ 1195388 w 2213311"/>
              <a:gd name="connsiteY84" fmla="*/ 695325 h 1733641"/>
              <a:gd name="connsiteX85" fmla="*/ 847725 w 2213311"/>
              <a:gd name="connsiteY85" fmla="*/ 347663 h 1733641"/>
              <a:gd name="connsiteX86" fmla="*/ 1195388 w 2213311"/>
              <a:gd name="connsiteY86" fmla="*/ 0 h 173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213311" h="1733641">
                <a:moveTo>
                  <a:pt x="95250" y="771525"/>
                </a:moveTo>
                <a:lnTo>
                  <a:pt x="219075" y="771525"/>
                </a:lnTo>
                <a:cubicBezTo>
                  <a:pt x="271680" y="771525"/>
                  <a:pt x="314325" y="814170"/>
                  <a:pt x="314325" y="866775"/>
                </a:cubicBezTo>
                <a:lnTo>
                  <a:pt x="314325" y="1447800"/>
                </a:lnTo>
                <a:cubicBezTo>
                  <a:pt x="314325" y="1500405"/>
                  <a:pt x="271680" y="1543050"/>
                  <a:pt x="219075" y="1543050"/>
                </a:cubicBezTo>
                <a:lnTo>
                  <a:pt x="95250" y="1543050"/>
                </a:lnTo>
                <a:cubicBezTo>
                  <a:pt x="42645" y="1543050"/>
                  <a:pt x="0" y="1500405"/>
                  <a:pt x="0" y="1447800"/>
                </a:cubicBezTo>
                <a:lnTo>
                  <a:pt x="0" y="866775"/>
                </a:lnTo>
                <a:cubicBezTo>
                  <a:pt x="0" y="814170"/>
                  <a:pt x="42645" y="771525"/>
                  <a:pt x="95250" y="771525"/>
                </a:cubicBezTo>
                <a:close/>
                <a:moveTo>
                  <a:pt x="1678783" y="620315"/>
                </a:moveTo>
                <a:cubicBezTo>
                  <a:pt x="1741489" y="621505"/>
                  <a:pt x="1774827" y="647699"/>
                  <a:pt x="1790700" y="657224"/>
                </a:cubicBezTo>
                <a:cubicBezTo>
                  <a:pt x="1822446" y="676274"/>
                  <a:pt x="1854203" y="723899"/>
                  <a:pt x="1809750" y="742949"/>
                </a:cubicBezTo>
                <a:cubicBezTo>
                  <a:pt x="1765296" y="761999"/>
                  <a:pt x="1695450" y="815978"/>
                  <a:pt x="1638300" y="876299"/>
                </a:cubicBezTo>
                <a:cubicBezTo>
                  <a:pt x="1581150" y="936621"/>
                  <a:pt x="1562100" y="942974"/>
                  <a:pt x="1476375" y="952499"/>
                </a:cubicBezTo>
                <a:cubicBezTo>
                  <a:pt x="1390650" y="962024"/>
                  <a:pt x="1247775" y="1038224"/>
                  <a:pt x="1247775" y="1038224"/>
                </a:cubicBezTo>
                <a:lnTo>
                  <a:pt x="1238250" y="1009649"/>
                </a:lnTo>
                <a:cubicBezTo>
                  <a:pt x="1143000" y="1149353"/>
                  <a:pt x="1209675" y="1209674"/>
                  <a:pt x="1209675" y="1209674"/>
                </a:cubicBezTo>
                <a:cubicBezTo>
                  <a:pt x="1209675" y="1209674"/>
                  <a:pt x="1225553" y="1158878"/>
                  <a:pt x="1257300" y="1190624"/>
                </a:cubicBezTo>
                <a:cubicBezTo>
                  <a:pt x="1301753" y="1266824"/>
                  <a:pt x="1400175" y="1285874"/>
                  <a:pt x="1400175" y="1285874"/>
                </a:cubicBezTo>
                <a:cubicBezTo>
                  <a:pt x="1400175" y="1285874"/>
                  <a:pt x="1346196" y="1231896"/>
                  <a:pt x="1343025" y="1200149"/>
                </a:cubicBezTo>
                <a:cubicBezTo>
                  <a:pt x="1339853" y="1149353"/>
                  <a:pt x="1524000" y="1139828"/>
                  <a:pt x="1533525" y="1142999"/>
                </a:cubicBezTo>
                <a:cubicBezTo>
                  <a:pt x="1574796" y="1089021"/>
                  <a:pt x="1727196" y="1054103"/>
                  <a:pt x="1752600" y="1028699"/>
                </a:cubicBezTo>
                <a:cubicBezTo>
                  <a:pt x="1936746" y="882653"/>
                  <a:pt x="2047875" y="904874"/>
                  <a:pt x="2095500" y="923924"/>
                </a:cubicBezTo>
                <a:cubicBezTo>
                  <a:pt x="2143125" y="942974"/>
                  <a:pt x="2105025" y="1019174"/>
                  <a:pt x="2105025" y="1019174"/>
                </a:cubicBezTo>
                <a:cubicBezTo>
                  <a:pt x="2105025" y="1019174"/>
                  <a:pt x="1755771" y="1222371"/>
                  <a:pt x="1685925" y="1266824"/>
                </a:cubicBezTo>
                <a:cubicBezTo>
                  <a:pt x="1616078" y="1311278"/>
                  <a:pt x="1428750" y="1304924"/>
                  <a:pt x="1428750" y="1304924"/>
                </a:cubicBezTo>
                <a:lnTo>
                  <a:pt x="1485900" y="1352549"/>
                </a:lnTo>
                <a:cubicBezTo>
                  <a:pt x="1555746" y="1314449"/>
                  <a:pt x="1746246" y="1311278"/>
                  <a:pt x="1752600" y="1323974"/>
                </a:cubicBezTo>
                <a:cubicBezTo>
                  <a:pt x="1885950" y="1136646"/>
                  <a:pt x="2139953" y="1104899"/>
                  <a:pt x="2200275" y="1171574"/>
                </a:cubicBezTo>
                <a:cubicBezTo>
                  <a:pt x="2244728" y="1235078"/>
                  <a:pt x="2174872" y="1282703"/>
                  <a:pt x="2000250" y="1409699"/>
                </a:cubicBezTo>
                <a:cubicBezTo>
                  <a:pt x="1825628" y="1536696"/>
                  <a:pt x="1638300" y="1587503"/>
                  <a:pt x="1447800" y="1609724"/>
                </a:cubicBezTo>
                <a:cubicBezTo>
                  <a:pt x="1257300" y="1631946"/>
                  <a:pt x="1209675" y="1730378"/>
                  <a:pt x="1076325" y="1733549"/>
                </a:cubicBezTo>
                <a:cubicBezTo>
                  <a:pt x="942975" y="1736721"/>
                  <a:pt x="873128" y="1657349"/>
                  <a:pt x="790575" y="1600199"/>
                </a:cubicBezTo>
                <a:lnTo>
                  <a:pt x="666750" y="1514474"/>
                </a:lnTo>
                <a:lnTo>
                  <a:pt x="466725" y="1514474"/>
                </a:lnTo>
                <a:cubicBezTo>
                  <a:pt x="352425" y="1514474"/>
                  <a:pt x="371475" y="1381124"/>
                  <a:pt x="371475" y="1381124"/>
                </a:cubicBezTo>
                <a:lnTo>
                  <a:pt x="371475" y="847724"/>
                </a:lnTo>
                <a:cubicBezTo>
                  <a:pt x="371475" y="847724"/>
                  <a:pt x="406403" y="806453"/>
                  <a:pt x="457200" y="800099"/>
                </a:cubicBezTo>
                <a:cubicBezTo>
                  <a:pt x="723900" y="746121"/>
                  <a:pt x="850896" y="790574"/>
                  <a:pt x="923925" y="800099"/>
                </a:cubicBezTo>
                <a:cubicBezTo>
                  <a:pt x="996953" y="809624"/>
                  <a:pt x="1146171" y="825503"/>
                  <a:pt x="1171575" y="819149"/>
                </a:cubicBezTo>
                <a:cubicBezTo>
                  <a:pt x="1225553" y="793746"/>
                  <a:pt x="1352550" y="765171"/>
                  <a:pt x="1390650" y="733424"/>
                </a:cubicBezTo>
                <a:cubicBezTo>
                  <a:pt x="1524000" y="642937"/>
                  <a:pt x="1616076" y="619124"/>
                  <a:pt x="1678783" y="620315"/>
                </a:cubicBezTo>
                <a:close/>
                <a:moveTo>
                  <a:pt x="1221438" y="369305"/>
                </a:moveTo>
                <a:lnTo>
                  <a:pt x="1221438" y="463655"/>
                </a:lnTo>
                <a:lnTo>
                  <a:pt x="1238022" y="460785"/>
                </a:lnTo>
                <a:cubicBezTo>
                  <a:pt x="1260098" y="453427"/>
                  <a:pt x="1276654" y="439630"/>
                  <a:pt x="1276654" y="419394"/>
                </a:cubicBezTo>
                <a:cubicBezTo>
                  <a:pt x="1276654" y="397320"/>
                  <a:pt x="1259638" y="383985"/>
                  <a:pt x="1233194" y="373179"/>
                </a:cubicBezTo>
                <a:close/>
                <a:moveTo>
                  <a:pt x="1177290" y="226557"/>
                </a:moveTo>
                <a:lnTo>
                  <a:pt x="1155567" y="230128"/>
                </a:lnTo>
                <a:cubicBezTo>
                  <a:pt x="1143465" y="235100"/>
                  <a:pt x="1135067" y="242803"/>
                  <a:pt x="1133217" y="253840"/>
                </a:cubicBezTo>
                <a:cubicBezTo>
                  <a:pt x="1129516" y="275915"/>
                  <a:pt x="1139622" y="288790"/>
                  <a:pt x="1162150" y="299367"/>
                </a:cubicBezTo>
                <a:lnTo>
                  <a:pt x="1177290" y="304657"/>
                </a:lnTo>
                <a:close/>
                <a:moveTo>
                  <a:pt x="1177290" y="130930"/>
                </a:moveTo>
                <a:lnTo>
                  <a:pt x="1221438" y="130930"/>
                </a:lnTo>
                <a:lnTo>
                  <a:pt x="1221438" y="174395"/>
                </a:lnTo>
                <a:lnTo>
                  <a:pt x="1239403" y="175209"/>
                </a:lnTo>
                <a:cubicBezTo>
                  <a:pt x="1279412" y="183027"/>
                  <a:pt x="1309763" y="198662"/>
                  <a:pt x="1309763" y="198662"/>
                </a:cubicBezTo>
                <a:lnTo>
                  <a:pt x="1287732" y="242801"/>
                </a:lnTo>
                <a:cubicBezTo>
                  <a:pt x="1278995" y="236824"/>
                  <a:pt x="1265432" y="231766"/>
                  <a:pt x="1249886" y="228231"/>
                </a:cubicBezTo>
                <a:lnTo>
                  <a:pt x="1221438" y="225125"/>
                </a:lnTo>
                <a:lnTo>
                  <a:pt x="1221438" y="318889"/>
                </a:lnTo>
                <a:lnTo>
                  <a:pt x="1265614" y="331098"/>
                </a:lnTo>
                <a:cubicBezTo>
                  <a:pt x="1357588" y="356853"/>
                  <a:pt x="1352063" y="476421"/>
                  <a:pt x="1254575" y="507691"/>
                </a:cubicBezTo>
                <a:lnTo>
                  <a:pt x="1221438" y="514546"/>
                </a:lnTo>
                <a:lnTo>
                  <a:pt x="1221438" y="561365"/>
                </a:lnTo>
                <a:lnTo>
                  <a:pt x="1177290" y="561365"/>
                </a:lnTo>
                <a:lnTo>
                  <a:pt x="1177290" y="514679"/>
                </a:lnTo>
                <a:lnTo>
                  <a:pt x="1118685" y="502863"/>
                </a:lnTo>
                <a:cubicBezTo>
                  <a:pt x="1081206" y="490677"/>
                  <a:pt x="1055912" y="474582"/>
                  <a:pt x="1055912" y="474582"/>
                </a:cubicBezTo>
                <a:lnTo>
                  <a:pt x="1089021" y="430434"/>
                </a:lnTo>
                <a:cubicBezTo>
                  <a:pt x="1112923" y="445366"/>
                  <a:pt x="1138980" y="456533"/>
                  <a:pt x="1166278" y="463543"/>
                </a:cubicBezTo>
                <a:lnTo>
                  <a:pt x="1177290" y="464602"/>
                </a:lnTo>
                <a:lnTo>
                  <a:pt x="1177290" y="355115"/>
                </a:lnTo>
                <a:lnTo>
                  <a:pt x="1133169" y="342137"/>
                </a:lnTo>
                <a:cubicBezTo>
                  <a:pt x="1068790" y="320068"/>
                  <a:pt x="1046720" y="253850"/>
                  <a:pt x="1111100" y="198662"/>
                </a:cubicBezTo>
                <a:cubicBezTo>
                  <a:pt x="1130414" y="183027"/>
                  <a:pt x="1152488" y="175209"/>
                  <a:pt x="1174734" y="172278"/>
                </a:cubicBezTo>
                <a:lnTo>
                  <a:pt x="1177290" y="172394"/>
                </a:lnTo>
                <a:close/>
                <a:moveTo>
                  <a:pt x="1200150" y="85725"/>
                </a:moveTo>
                <a:cubicBezTo>
                  <a:pt x="1052856" y="85725"/>
                  <a:pt x="933450" y="205131"/>
                  <a:pt x="933450" y="352425"/>
                </a:cubicBezTo>
                <a:cubicBezTo>
                  <a:pt x="933450" y="499719"/>
                  <a:pt x="1052856" y="619125"/>
                  <a:pt x="1200150" y="619125"/>
                </a:cubicBezTo>
                <a:cubicBezTo>
                  <a:pt x="1347444" y="619125"/>
                  <a:pt x="1466850" y="499719"/>
                  <a:pt x="1466850" y="352425"/>
                </a:cubicBezTo>
                <a:cubicBezTo>
                  <a:pt x="1466850" y="205131"/>
                  <a:pt x="1347444" y="85725"/>
                  <a:pt x="1200150" y="85725"/>
                </a:cubicBezTo>
                <a:close/>
                <a:moveTo>
                  <a:pt x="1195388" y="0"/>
                </a:moveTo>
                <a:cubicBezTo>
                  <a:pt x="1387396" y="0"/>
                  <a:pt x="1543050" y="155654"/>
                  <a:pt x="1543050" y="347663"/>
                </a:cubicBezTo>
                <a:cubicBezTo>
                  <a:pt x="1543050" y="539671"/>
                  <a:pt x="1387396" y="695325"/>
                  <a:pt x="1195388" y="695325"/>
                </a:cubicBezTo>
                <a:cubicBezTo>
                  <a:pt x="1003379" y="695325"/>
                  <a:pt x="847725" y="539671"/>
                  <a:pt x="847725" y="347663"/>
                </a:cubicBezTo>
                <a:cubicBezTo>
                  <a:pt x="847725" y="155654"/>
                  <a:pt x="1003379" y="0"/>
                  <a:pt x="1195388" y="0"/>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67291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ampungan Gambar 2">
            <a:extLst>
              <a:ext uri="{FF2B5EF4-FFF2-40B4-BE49-F238E27FC236}">
                <a16:creationId xmlns:a16="http://schemas.microsoft.com/office/drawing/2014/main" id="{70195ECA-9F4E-68E2-A35B-B57AEC52ED53}"/>
              </a:ext>
            </a:extLst>
          </p:cNvPr>
          <p:cNvSpPr>
            <a:spLocks noGrp="1"/>
          </p:cNvSpPr>
          <p:nvPr>
            <p:ph type="pic" sz="quarter" idx="16"/>
          </p:nvPr>
        </p:nvSpPr>
        <p:spPr/>
      </p:sp>
      <p:sp>
        <p:nvSpPr>
          <p:cNvPr id="9" name="Tampungan Gambar 8">
            <a:extLst>
              <a:ext uri="{FF2B5EF4-FFF2-40B4-BE49-F238E27FC236}">
                <a16:creationId xmlns:a16="http://schemas.microsoft.com/office/drawing/2014/main" id="{26508A0F-E4E1-5783-C7DE-77279D076FB4}"/>
              </a:ext>
            </a:extLst>
          </p:cNvPr>
          <p:cNvSpPr>
            <a:spLocks noGrp="1"/>
          </p:cNvSpPr>
          <p:nvPr>
            <p:ph type="pic" sz="quarter" idx="18"/>
          </p:nvPr>
        </p:nvSpPr>
        <p:spPr/>
      </p:sp>
      <p:sp>
        <p:nvSpPr>
          <p:cNvPr id="21" name="Tampungan Gambar 20">
            <a:extLst>
              <a:ext uri="{FF2B5EF4-FFF2-40B4-BE49-F238E27FC236}">
                <a16:creationId xmlns:a16="http://schemas.microsoft.com/office/drawing/2014/main" id="{B00AA639-91FE-B029-FCC6-FB84FA25149C}"/>
              </a:ext>
            </a:extLst>
          </p:cNvPr>
          <p:cNvSpPr>
            <a:spLocks noGrp="1"/>
          </p:cNvSpPr>
          <p:nvPr>
            <p:ph type="pic" sz="quarter" idx="17"/>
          </p:nvPr>
        </p:nvSpPr>
        <p:spPr/>
      </p:sp>
      <p:sp>
        <p:nvSpPr>
          <p:cNvPr id="5" name="TextBox 2">
            <a:extLst>
              <a:ext uri="{FF2B5EF4-FFF2-40B4-BE49-F238E27FC236}">
                <a16:creationId xmlns:a16="http://schemas.microsoft.com/office/drawing/2014/main" id="{28126FC7-A385-3BA8-9B90-9D2EBB2152A7}"/>
              </a:ext>
            </a:extLst>
          </p:cNvPr>
          <p:cNvSpPr txBox="1"/>
          <p:nvPr/>
        </p:nvSpPr>
        <p:spPr>
          <a:xfrm>
            <a:off x="845591" y="1773211"/>
            <a:ext cx="4348709" cy="1200329"/>
          </a:xfrm>
          <a:prstGeom prst="rect">
            <a:avLst/>
          </a:prstGeom>
          <a:noFill/>
        </p:spPr>
        <p:txBody>
          <a:bodyPr wrap="square" rtlCol="0">
            <a:spAutoFit/>
          </a:bodyPr>
          <a:lstStyle/>
          <a:p>
            <a:r>
              <a:rPr lang="en-US" sz="3600" b="1">
                <a:solidFill>
                  <a:schemeClr val="tx1">
                    <a:lumMod val="85000"/>
                    <a:lumOff val="15000"/>
                  </a:schemeClr>
                </a:solidFill>
                <a:latin typeface="Merriweather" panose="00000500000000000000" pitchFamily="2" charset="0"/>
                <a:cs typeface="Poppins SemiBold" panose="00000700000000000000" pitchFamily="2" charset="0"/>
              </a:rPr>
              <a:t>We serve you with best services</a:t>
            </a:r>
            <a:endParaRPr lang="en-US" sz="3600" b="1" dirty="0">
              <a:solidFill>
                <a:schemeClr val="tx1">
                  <a:lumMod val="85000"/>
                  <a:lumOff val="15000"/>
                </a:schemeClr>
              </a:solidFill>
              <a:latin typeface="Merriweather" panose="00000500000000000000" pitchFamily="2" charset="0"/>
              <a:cs typeface="Poppins SemiBold" panose="00000700000000000000" pitchFamily="2" charset="0"/>
            </a:endParaRPr>
          </a:p>
        </p:txBody>
      </p:sp>
      <p:sp>
        <p:nvSpPr>
          <p:cNvPr id="6" name="TextBox 4">
            <a:extLst>
              <a:ext uri="{FF2B5EF4-FFF2-40B4-BE49-F238E27FC236}">
                <a16:creationId xmlns:a16="http://schemas.microsoft.com/office/drawing/2014/main" id="{A01F70D8-8967-E8D4-B9D6-943E655598C0}"/>
              </a:ext>
            </a:extLst>
          </p:cNvPr>
          <p:cNvSpPr txBox="1"/>
          <p:nvPr/>
        </p:nvSpPr>
        <p:spPr>
          <a:xfrm>
            <a:off x="874015" y="3807748"/>
            <a:ext cx="4348710" cy="1587166"/>
          </a:xfrm>
          <a:prstGeom prst="rect">
            <a:avLst/>
          </a:prstGeom>
          <a:noFill/>
        </p:spPr>
        <p:txBody>
          <a:bodyPr wrap="square" rtlCol="0">
            <a:spAutoFit/>
          </a:bodyPr>
          <a:lstStyle/>
          <a:p>
            <a:pPr algn="just">
              <a:lnSpc>
                <a:spcPct val="150000"/>
              </a:lnSpc>
            </a:pPr>
            <a:r>
              <a:rPr lang="en-US" sz="1100" dirty="0">
                <a:solidFill>
                  <a:schemeClr val="tx1">
                    <a:lumMod val="50000"/>
                    <a:lumOff val="50000"/>
                  </a:schemeClr>
                </a:solidFill>
                <a:latin typeface="Montserrat" panose="00000500000000000000" pitchFamily="2" charset="0"/>
              </a:rPr>
              <a:t>Lorem ipsum dolor sit </a:t>
            </a:r>
            <a:r>
              <a:rPr lang="en-US" sz="1100" dirty="0" err="1">
                <a:solidFill>
                  <a:schemeClr val="tx1">
                    <a:lumMod val="50000"/>
                    <a:lumOff val="50000"/>
                  </a:schemeClr>
                </a:solidFill>
                <a:latin typeface="Montserrat" panose="00000500000000000000" pitchFamily="2" charset="0"/>
              </a:rPr>
              <a:t>amet</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consectetur</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adipiscing</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elit</a:t>
            </a:r>
            <a:r>
              <a:rPr lang="en-US" sz="1100" dirty="0">
                <a:solidFill>
                  <a:schemeClr val="tx1">
                    <a:lumMod val="50000"/>
                    <a:lumOff val="50000"/>
                  </a:schemeClr>
                </a:solidFill>
                <a:latin typeface="Montserrat" panose="00000500000000000000" pitchFamily="2" charset="0"/>
              </a:rPr>
              <a:t>, sed do </a:t>
            </a:r>
            <a:r>
              <a:rPr lang="en-US" sz="1100" dirty="0" err="1">
                <a:solidFill>
                  <a:schemeClr val="tx1">
                    <a:lumMod val="50000"/>
                    <a:lumOff val="50000"/>
                  </a:schemeClr>
                </a:solidFill>
                <a:latin typeface="Montserrat" panose="00000500000000000000" pitchFamily="2" charset="0"/>
              </a:rPr>
              <a:t>eiusmod</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tempor</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incididunt</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ut</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labore</a:t>
            </a:r>
            <a:r>
              <a:rPr lang="en-US" sz="1100" dirty="0">
                <a:solidFill>
                  <a:schemeClr val="tx1">
                    <a:lumMod val="50000"/>
                    <a:lumOff val="50000"/>
                  </a:schemeClr>
                </a:solidFill>
                <a:latin typeface="Montserrat" panose="00000500000000000000" pitchFamily="2" charset="0"/>
              </a:rPr>
              <a:t> et dolore magna </a:t>
            </a:r>
            <a:r>
              <a:rPr lang="en-US" sz="1100" dirty="0" err="1">
                <a:solidFill>
                  <a:schemeClr val="tx1">
                    <a:lumMod val="50000"/>
                    <a:lumOff val="50000"/>
                  </a:schemeClr>
                </a:solidFill>
                <a:latin typeface="Montserrat" panose="00000500000000000000" pitchFamily="2" charset="0"/>
              </a:rPr>
              <a:t>aliqua</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Suspendisse</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potenti</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nullam</a:t>
            </a:r>
            <a:r>
              <a:rPr lang="en-US" sz="1100" dirty="0">
                <a:solidFill>
                  <a:schemeClr val="tx1">
                    <a:lumMod val="50000"/>
                    <a:lumOff val="50000"/>
                  </a:schemeClr>
                </a:solidFill>
                <a:latin typeface="Montserrat" panose="00000500000000000000" pitchFamily="2" charset="0"/>
              </a:rPr>
              <a:t> ac </a:t>
            </a:r>
            <a:r>
              <a:rPr lang="en-US" sz="1100" dirty="0" err="1">
                <a:solidFill>
                  <a:schemeClr val="tx1">
                    <a:lumMod val="50000"/>
                    <a:lumOff val="50000"/>
                  </a:schemeClr>
                </a:solidFill>
                <a:latin typeface="Montserrat" panose="00000500000000000000" pitchFamily="2" charset="0"/>
              </a:rPr>
              <a:t>tortor</a:t>
            </a:r>
            <a:r>
              <a:rPr lang="en-US" sz="1100" dirty="0">
                <a:solidFill>
                  <a:schemeClr val="tx1">
                    <a:lumMod val="50000"/>
                    <a:lumOff val="50000"/>
                  </a:schemeClr>
                </a:solidFill>
                <a:latin typeface="Montserrat" panose="00000500000000000000" pitchFamily="2" charset="0"/>
              </a:rPr>
              <a:t> vitae </a:t>
            </a:r>
            <a:r>
              <a:rPr lang="en-US" sz="1100" dirty="0" err="1">
                <a:solidFill>
                  <a:schemeClr val="tx1">
                    <a:lumMod val="50000"/>
                    <a:lumOff val="50000"/>
                  </a:schemeClr>
                </a:solidFill>
                <a:latin typeface="Montserrat" panose="00000500000000000000" pitchFamily="2" charset="0"/>
              </a:rPr>
              <a:t>purus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faucibus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ornare</a:t>
            </a:r>
            <a:r>
              <a:rPr lang="en-US" sz="1100" dirty="0">
                <a:solidFill>
                  <a:schemeClr val="tx1">
                    <a:lumMod val="50000"/>
                    <a:lumOff val="50000"/>
                  </a:schemeClr>
                </a:solidFill>
                <a:latin typeface="Montserrat" panose="00000500000000000000" pitchFamily="2" charset="0"/>
              </a:rPr>
              <a:t>. Tellus </a:t>
            </a:r>
            <a:r>
              <a:rPr lang="en-US" sz="1100" dirty="0" err="1">
                <a:solidFill>
                  <a:schemeClr val="tx1">
                    <a:lumMod val="50000"/>
                    <a:lumOff val="50000"/>
                  </a:schemeClr>
                </a:solidFill>
                <a:latin typeface="Montserrat" panose="00000500000000000000" pitchFamily="2" charset="0"/>
              </a:rPr>
              <a:t>elementum</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sagittis</a:t>
            </a:r>
            <a:r>
              <a:rPr lang="en-US" sz="1100" dirty="0">
                <a:solidFill>
                  <a:schemeClr val="tx1">
                    <a:lumMod val="50000"/>
                    <a:lumOff val="50000"/>
                  </a:schemeClr>
                </a:solidFill>
                <a:latin typeface="Montserrat" panose="00000500000000000000" pitchFamily="2" charset="0"/>
              </a:rPr>
              <a:t> vitae et </a:t>
            </a:r>
            <a:r>
              <a:rPr lang="en-US" sz="1100" dirty="0" err="1">
                <a:solidFill>
                  <a:schemeClr val="tx1">
                    <a:lumMod val="50000"/>
                    <a:lumOff val="50000"/>
                  </a:schemeClr>
                </a:solidFill>
                <a:latin typeface="Montserrat" panose="00000500000000000000" pitchFamily="2" charset="0"/>
              </a:rPr>
              <a:t>leo</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duis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ut</a:t>
            </a:r>
            <a:r>
              <a:rPr lang="en-US" sz="1100" dirty="0">
                <a:solidFill>
                  <a:schemeClr val="tx1">
                    <a:lumMod val="50000"/>
                    <a:lumOff val="50000"/>
                  </a:schemeClr>
                </a:solidFill>
                <a:latin typeface="Montserrat" panose="00000500000000000000" pitchFamily="2" charset="0"/>
              </a:rPr>
              <a:t> </a:t>
            </a:r>
            <a:r>
              <a:rPr lang="en-US" sz="1100">
                <a:solidFill>
                  <a:schemeClr val="tx1">
                    <a:lumMod val="50000"/>
                    <a:lumOff val="50000"/>
                  </a:schemeClr>
                </a:solidFill>
                <a:latin typeface="Montserrat" panose="00000500000000000000" pitchFamily="2" charset="0"/>
              </a:rPr>
              <a:t>diam quam Feugiat </a:t>
            </a:r>
            <a:r>
              <a:rPr lang="en-US" sz="1100" dirty="0">
                <a:solidFill>
                  <a:schemeClr val="tx1">
                    <a:lumMod val="50000"/>
                    <a:lumOff val="50000"/>
                  </a:schemeClr>
                </a:solidFill>
                <a:latin typeface="Montserrat" panose="00000500000000000000" pitchFamily="2" charset="0"/>
              </a:rPr>
              <a:t>sed </a:t>
            </a:r>
            <a:r>
              <a:rPr lang="en-US" sz="1100" dirty="0" err="1">
                <a:solidFill>
                  <a:schemeClr val="tx1">
                    <a:lumMod val="50000"/>
                    <a:lumOff val="50000"/>
                  </a:schemeClr>
                </a:solidFill>
                <a:latin typeface="Montserrat" panose="00000500000000000000" pitchFamily="2" charset="0"/>
              </a:rPr>
              <a:t>lectus</a:t>
            </a:r>
            <a:r>
              <a:rPr lang="en-US" sz="1100" dirty="0">
                <a:solidFill>
                  <a:schemeClr val="tx1">
                    <a:lumMod val="50000"/>
                    <a:lumOff val="50000"/>
                  </a:schemeClr>
                </a:solidFill>
                <a:latin typeface="Montserrat" panose="00000500000000000000" pitchFamily="2" charset="0"/>
              </a:rPr>
              <a:t> vestibulum </a:t>
            </a:r>
            <a:r>
              <a:rPr lang="en-US" sz="1100" dirty="0" err="1">
                <a:solidFill>
                  <a:schemeClr val="tx1">
                    <a:lumMod val="50000"/>
                    <a:lumOff val="50000"/>
                  </a:schemeClr>
                </a:solidFill>
                <a:latin typeface="Montserrat" panose="00000500000000000000" pitchFamily="2" charset="0"/>
              </a:rPr>
              <a:t>mattis</a:t>
            </a:r>
            <a:r>
              <a:rPr lang="en-US" sz="1100" dirty="0">
                <a:solidFill>
                  <a:schemeClr val="tx1">
                    <a:lumMod val="50000"/>
                    <a:lumOff val="50000"/>
                  </a:schemeClr>
                </a:solidFill>
                <a:latin typeface="Montserrat" panose="00000500000000000000" pitchFamily="2" charset="0"/>
              </a:rPr>
              <a:t> </a:t>
            </a:r>
            <a:r>
              <a:rPr lang="en-US" sz="1100" dirty="0" err="1">
                <a:solidFill>
                  <a:schemeClr val="tx1">
                    <a:lumMod val="50000"/>
                    <a:lumOff val="50000"/>
                  </a:schemeClr>
                </a:solidFill>
                <a:latin typeface="Montserrat" panose="00000500000000000000" pitchFamily="2" charset="0"/>
              </a:rPr>
              <a:t>ullamcorper</a:t>
            </a:r>
            <a:r>
              <a:rPr lang="en-US" sz="1100" dirty="0">
                <a:solidFill>
                  <a:schemeClr val="tx1">
                    <a:lumMod val="50000"/>
                    <a:lumOff val="50000"/>
                  </a:schemeClr>
                </a:solidFill>
                <a:latin typeface="Montserrat" panose="00000500000000000000" pitchFamily="2" charset="0"/>
              </a:rPr>
              <a:t> </a:t>
            </a:r>
            <a:r>
              <a:rPr lang="en-US" sz="1100" err="1">
                <a:solidFill>
                  <a:schemeClr val="tx1">
                    <a:lumMod val="50000"/>
                    <a:lumOff val="50000"/>
                  </a:schemeClr>
                </a:solidFill>
                <a:latin typeface="Montserrat" panose="00000500000000000000" pitchFamily="2" charset="0"/>
              </a:rPr>
              <a:t>velit</a:t>
            </a:r>
            <a:r>
              <a:rPr lang="en-US" sz="1100">
                <a:solidFill>
                  <a:schemeClr val="tx1">
                    <a:lumMod val="50000"/>
                    <a:lumOff val="50000"/>
                  </a:schemeClr>
                </a:solidFill>
                <a:latin typeface="Montserrat" panose="00000500000000000000" pitchFamily="2" charset="0"/>
              </a:rPr>
              <a:t> sed vitae</a:t>
            </a:r>
            <a:r>
              <a:rPr lang="en-US" sz="1100" dirty="0">
                <a:solidFill>
                  <a:schemeClr val="tx1">
                    <a:lumMod val="50000"/>
                    <a:lumOff val="50000"/>
                  </a:schemeClr>
                </a:solidFill>
                <a:latin typeface="Montserrat" panose="00000500000000000000" pitchFamily="2" charset="0"/>
              </a:rPr>
              <a:t>. </a:t>
            </a:r>
          </a:p>
        </p:txBody>
      </p:sp>
      <p:sp>
        <p:nvSpPr>
          <p:cNvPr id="7" name="TextBox 5">
            <a:extLst>
              <a:ext uri="{FF2B5EF4-FFF2-40B4-BE49-F238E27FC236}">
                <a16:creationId xmlns:a16="http://schemas.microsoft.com/office/drawing/2014/main" id="{86616FE2-C177-378F-35C2-0E4924187DC5}"/>
              </a:ext>
            </a:extLst>
          </p:cNvPr>
          <p:cNvSpPr txBox="1"/>
          <p:nvPr/>
        </p:nvSpPr>
        <p:spPr>
          <a:xfrm>
            <a:off x="859500" y="3496774"/>
            <a:ext cx="3396764" cy="276999"/>
          </a:xfrm>
          <a:prstGeom prst="rect">
            <a:avLst/>
          </a:prstGeom>
          <a:noFill/>
        </p:spPr>
        <p:txBody>
          <a:bodyPr wrap="none" rtlCol="0">
            <a:spAutoFit/>
          </a:bodyPr>
          <a:lstStyle/>
          <a:p>
            <a:r>
              <a:rPr lang="id-ID" sz="1200" b="1" spc="120" dirty="0">
                <a:solidFill>
                  <a:schemeClr val="tx1">
                    <a:lumMod val="75000"/>
                    <a:lumOff val="25000"/>
                  </a:schemeClr>
                </a:solidFill>
                <a:latin typeface="Poppins" panose="00000500000000000000" pitchFamily="2" charset="0"/>
                <a:cs typeface="Poppins" panose="00000500000000000000" pitchFamily="2" charset="0"/>
              </a:rPr>
              <a:t>BEST TEAM FROM Triết học??? FIRM.</a:t>
            </a:r>
            <a:endParaRPr lang="en-US" sz="1200" b="1" spc="120" dirty="0">
              <a:solidFill>
                <a:schemeClr val="tx1">
                  <a:lumMod val="75000"/>
                  <a:lumOff val="25000"/>
                </a:schemeClr>
              </a:solidFill>
              <a:latin typeface="Poppins" panose="00000500000000000000" pitchFamily="2" charset="0"/>
              <a:cs typeface="Poppins" panose="00000500000000000000" pitchFamily="2" charset="0"/>
            </a:endParaRPr>
          </a:p>
        </p:txBody>
      </p:sp>
      <p:sp>
        <p:nvSpPr>
          <p:cNvPr id="8" name="Rectangle 34">
            <a:extLst>
              <a:ext uri="{FF2B5EF4-FFF2-40B4-BE49-F238E27FC236}">
                <a16:creationId xmlns:a16="http://schemas.microsoft.com/office/drawing/2014/main" id="{3FF7E5A5-03B7-B031-EDFB-26124E78B478}"/>
              </a:ext>
            </a:extLst>
          </p:cNvPr>
          <p:cNvSpPr/>
          <p:nvPr/>
        </p:nvSpPr>
        <p:spPr>
          <a:xfrm>
            <a:off x="939444" y="3140825"/>
            <a:ext cx="1045029" cy="45720"/>
          </a:xfrm>
          <a:prstGeom prst="rect">
            <a:avLst/>
          </a:prstGeom>
          <a:solidFill>
            <a:srgbClr val="BC8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rsegi Panjang 9">
            <a:extLst>
              <a:ext uri="{FF2B5EF4-FFF2-40B4-BE49-F238E27FC236}">
                <a16:creationId xmlns:a16="http://schemas.microsoft.com/office/drawing/2014/main" id="{BB774520-A056-916C-29D6-CABAAFDD6BAA}"/>
              </a:ext>
            </a:extLst>
          </p:cNvPr>
          <p:cNvSpPr/>
          <p:nvPr/>
        </p:nvSpPr>
        <p:spPr>
          <a:xfrm>
            <a:off x="6446506" y="2964629"/>
            <a:ext cx="1247735" cy="47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1" name="TextBox 13">
            <a:extLst>
              <a:ext uri="{FF2B5EF4-FFF2-40B4-BE49-F238E27FC236}">
                <a16:creationId xmlns:a16="http://schemas.microsoft.com/office/drawing/2014/main" id="{3E11FEF9-D68F-3314-0E4B-F4C7F25EE5F3}"/>
              </a:ext>
            </a:extLst>
          </p:cNvPr>
          <p:cNvSpPr txBox="1"/>
          <p:nvPr/>
        </p:nvSpPr>
        <p:spPr>
          <a:xfrm>
            <a:off x="6530787" y="2996379"/>
            <a:ext cx="1158379" cy="276999"/>
          </a:xfrm>
          <a:prstGeom prst="rect">
            <a:avLst/>
          </a:prstGeom>
          <a:noFill/>
        </p:spPr>
        <p:txBody>
          <a:bodyPr wrap="square" rtlCol="0">
            <a:spAutoFit/>
          </a:bodyPr>
          <a:lstStyle/>
          <a:p>
            <a:r>
              <a:rPr lang="en-US" sz="1200" dirty="0">
                <a:solidFill>
                  <a:schemeClr val="tx1">
                    <a:lumMod val="75000"/>
                    <a:lumOff val="25000"/>
                  </a:schemeClr>
                </a:solidFill>
                <a:latin typeface="Work Sans SemiBold" pitchFamily="2" charset="0"/>
              </a:rPr>
              <a:t>Daniel Smith</a:t>
            </a:r>
          </a:p>
        </p:txBody>
      </p:sp>
      <p:sp>
        <p:nvSpPr>
          <p:cNvPr id="12" name="TextBox 14">
            <a:extLst>
              <a:ext uri="{FF2B5EF4-FFF2-40B4-BE49-F238E27FC236}">
                <a16:creationId xmlns:a16="http://schemas.microsoft.com/office/drawing/2014/main" id="{6C90CCCF-33FA-6F1C-72C5-34CF236EB197}"/>
              </a:ext>
            </a:extLst>
          </p:cNvPr>
          <p:cNvSpPr txBox="1"/>
          <p:nvPr/>
        </p:nvSpPr>
        <p:spPr>
          <a:xfrm>
            <a:off x="6538513" y="3200670"/>
            <a:ext cx="1150653" cy="200055"/>
          </a:xfrm>
          <a:prstGeom prst="rect">
            <a:avLst/>
          </a:prstGeom>
          <a:noFill/>
        </p:spPr>
        <p:txBody>
          <a:bodyPr wrap="square" rtlCol="0">
            <a:spAutoFit/>
          </a:bodyPr>
          <a:lstStyle/>
          <a:p>
            <a:r>
              <a:rPr lang="id-ID" sz="700" spc="100">
                <a:solidFill>
                  <a:srgbClr val="BC8F36"/>
                </a:solidFill>
                <a:latin typeface="Poppins Medium" panose="00000600000000000000" pitchFamily="2" charset="0"/>
                <a:cs typeface="Poppins Medium" panose="00000600000000000000" pitchFamily="2" charset="0"/>
              </a:rPr>
              <a:t>JOB POTITION</a:t>
            </a:r>
            <a:endParaRPr lang="en-US" sz="700" spc="100" dirty="0">
              <a:solidFill>
                <a:srgbClr val="BC8F36"/>
              </a:solidFill>
              <a:latin typeface="Poppins Medium" panose="00000600000000000000" pitchFamily="2" charset="0"/>
              <a:cs typeface="Poppins Medium" panose="00000600000000000000" pitchFamily="2" charset="0"/>
            </a:endParaRPr>
          </a:p>
        </p:txBody>
      </p:sp>
      <p:sp>
        <p:nvSpPr>
          <p:cNvPr id="13" name="Persegi Panjang 12">
            <a:extLst>
              <a:ext uri="{FF2B5EF4-FFF2-40B4-BE49-F238E27FC236}">
                <a16:creationId xmlns:a16="http://schemas.microsoft.com/office/drawing/2014/main" id="{5668FB5B-5D04-B85A-7F95-B6C00A818905}"/>
              </a:ext>
            </a:extLst>
          </p:cNvPr>
          <p:cNvSpPr/>
          <p:nvPr/>
        </p:nvSpPr>
        <p:spPr>
          <a:xfrm>
            <a:off x="8717463" y="5004435"/>
            <a:ext cx="1247735" cy="47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4" name="TextBox 13">
            <a:extLst>
              <a:ext uri="{FF2B5EF4-FFF2-40B4-BE49-F238E27FC236}">
                <a16:creationId xmlns:a16="http://schemas.microsoft.com/office/drawing/2014/main" id="{499450BC-7EF1-DD91-99F3-D2FBB06D3B56}"/>
              </a:ext>
            </a:extLst>
          </p:cNvPr>
          <p:cNvSpPr txBox="1"/>
          <p:nvPr/>
        </p:nvSpPr>
        <p:spPr>
          <a:xfrm>
            <a:off x="8801744" y="5036185"/>
            <a:ext cx="1158379" cy="276999"/>
          </a:xfrm>
          <a:prstGeom prst="rect">
            <a:avLst/>
          </a:prstGeom>
          <a:noFill/>
        </p:spPr>
        <p:txBody>
          <a:bodyPr wrap="square" rtlCol="0">
            <a:spAutoFit/>
          </a:bodyPr>
          <a:lstStyle/>
          <a:p>
            <a:r>
              <a:rPr lang="id-ID" sz="1200">
                <a:solidFill>
                  <a:schemeClr val="tx1">
                    <a:lumMod val="75000"/>
                    <a:lumOff val="25000"/>
                  </a:schemeClr>
                </a:solidFill>
                <a:latin typeface="Work Sans SemiBold" pitchFamily="2" charset="0"/>
              </a:rPr>
              <a:t>Lukas Brain</a:t>
            </a:r>
            <a:endParaRPr lang="en-US" sz="1200" dirty="0">
              <a:solidFill>
                <a:schemeClr val="tx1">
                  <a:lumMod val="75000"/>
                  <a:lumOff val="25000"/>
                </a:schemeClr>
              </a:solidFill>
              <a:latin typeface="Work Sans SemiBold" pitchFamily="2" charset="0"/>
            </a:endParaRPr>
          </a:p>
        </p:txBody>
      </p:sp>
      <p:sp>
        <p:nvSpPr>
          <p:cNvPr id="15" name="TextBox 14">
            <a:extLst>
              <a:ext uri="{FF2B5EF4-FFF2-40B4-BE49-F238E27FC236}">
                <a16:creationId xmlns:a16="http://schemas.microsoft.com/office/drawing/2014/main" id="{CB505EEB-C6EE-9098-B1B1-3AB3F2EA477B}"/>
              </a:ext>
            </a:extLst>
          </p:cNvPr>
          <p:cNvSpPr txBox="1"/>
          <p:nvPr/>
        </p:nvSpPr>
        <p:spPr>
          <a:xfrm>
            <a:off x="8809470" y="5240476"/>
            <a:ext cx="1150653" cy="200055"/>
          </a:xfrm>
          <a:prstGeom prst="rect">
            <a:avLst/>
          </a:prstGeom>
          <a:noFill/>
        </p:spPr>
        <p:txBody>
          <a:bodyPr wrap="square" rtlCol="0">
            <a:spAutoFit/>
          </a:bodyPr>
          <a:lstStyle/>
          <a:p>
            <a:r>
              <a:rPr lang="id-ID" sz="700" spc="100">
                <a:solidFill>
                  <a:srgbClr val="BC8F36"/>
                </a:solidFill>
                <a:latin typeface="Poppins Medium" panose="00000600000000000000" pitchFamily="2" charset="0"/>
                <a:cs typeface="Poppins Medium" panose="00000600000000000000" pitchFamily="2" charset="0"/>
              </a:rPr>
              <a:t>JOB POTITION</a:t>
            </a:r>
            <a:endParaRPr lang="en-US" sz="700" spc="100" dirty="0">
              <a:solidFill>
                <a:srgbClr val="BC8F36"/>
              </a:solidFill>
              <a:latin typeface="Poppins Medium" panose="00000600000000000000" pitchFamily="2" charset="0"/>
              <a:cs typeface="Poppins Medium" panose="00000600000000000000" pitchFamily="2" charset="0"/>
            </a:endParaRPr>
          </a:p>
        </p:txBody>
      </p:sp>
      <p:sp>
        <p:nvSpPr>
          <p:cNvPr id="16" name="Persegi Panjang 15">
            <a:extLst>
              <a:ext uri="{FF2B5EF4-FFF2-40B4-BE49-F238E27FC236}">
                <a16:creationId xmlns:a16="http://schemas.microsoft.com/office/drawing/2014/main" id="{9289CDA3-CF23-A7C8-9290-EEC2C2DA946C}"/>
              </a:ext>
            </a:extLst>
          </p:cNvPr>
          <p:cNvSpPr/>
          <p:nvPr/>
        </p:nvSpPr>
        <p:spPr>
          <a:xfrm>
            <a:off x="5905913" y="5399597"/>
            <a:ext cx="1247735" cy="47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7" name="TextBox 13">
            <a:extLst>
              <a:ext uri="{FF2B5EF4-FFF2-40B4-BE49-F238E27FC236}">
                <a16:creationId xmlns:a16="http://schemas.microsoft.com/office/drawing/2014/main" id="{B1921EE1-E8DF-0990-9053-18DA6E6208B7}"/>
              </a:ext>
            </a:extLst>
          </p:cNvPr>
          <p:cNvSpPr txBox="1"/>
          <p:nvPr/>
        </p:nvSpPr>
        <p:spPr>
          <a:xfrm>
            <a:off x="5990194" y="5431347"/>
            <a:ext cx="1158379" cy="276999"/>
          </a:xfrm>
          <a:prstGeom prst="rect">
            <a:avLst/>
          </a:prstGeom>
          <a:noFill/>
        </p:spPr>
        <p:txBody>
          <a:bodyPr wrap="square" rtlCol="0">
            <a:spAutoFit/>
          </a:bodyPr>
          <a:lstStyle/>
          <a:p>
            <a:r>
              <a:rPr lang="id-ID" sz="1200">
                <a:solidFill>
                  <a:schemeClr val="tx1">
                    <a:lumMod val="75000"/>
                    <a:lumOff val="25000"/>
                  </a:schemeClr>
                </a:solidFill>
                <a:latin typeface="Work Sans SemiBold" pitchFamily="2" charset="0"/>
              </a:rPr>
              <a:t>Fabiensky</a:t>
            </a:r>
            <a:endParaRPr lang="en-US" sz="1200" dirty="0">
              <a:solidFill>
                <a:schemeClr val="tx1">
                  <a:lumMod val="75000"/>
                  <a:lumOff val="25000"/>
                </a:schemeClr>
              </a:solidFill>
              <a:latin typeface="Work Sans SemiBold" pitchFamily="2" charset="0"/>
            </a:endParaRPr>
          </a:p>
        </p:txBody>
      </p:sp>
      <p:sp>
        <p:nvSpPr>
          <p:cNvPr id="18" name="TextBox 14">
            <a:extLst>
              <a:ext uri="{FF2B5EF4-FFF2-40B4-BE49-F238E27FC236}">
                <a16:creationId xmlns:a16="http://schemas.microsoft.com/office/drawing/2014/main" id="{128FD934-FE49-20EF-0036-7D8A5F96B835}"/>
              </a:ext>
            </a:extLst>
          </p:cNvPr>
          <p:cNvSpPr txBox="1"/>
          <p:nvPr/>
        </p:nvSpPr>
        <p:spPr>
          <a:xfrm>
            <a:off x="5997920" y="5635638"/>
            <a:ext cx="1150653" cy="200055"/>
          </a:xfrm>
          <a:prstGeom prst="rect">
            <a:avLst/>
          </a:prstGeom>
          <a:noFill/>
        </p:spPr>
        <p:txBody>
          <a:bodyPr wrap="square" rtlCol="0">
            <a:spAutoFit/>
          </a:bodyPr>
          <a:lstStyle/>
          <a:p>
            <a:r>
              <a:rPr lang="id-ID" sz="700" spc="100">
                <a:solidFill>
                  <a:srgbClr val="BC8F36"/>
                </a:solidFill>
                <a:latin typeface="Poppins Medium" panose="00000600000000000000" pitchFamily="2" charset="0"/>
                <a:cs typeface="Poppins Medium" panose="00000600000000000000" pitchFamily="2" charset="0"/>
              </a:rPr>
              <a:t>JOB POTITION</a:t>
            </a:r>
            <a:endParaRPr lang="en-US" sz="700" spc="100" dirty="0">
              <a:solidFill>
                <a:srgbClr val="BC8F36"/>
              </a:solidFill>
              <a:latin typeface="Poppins Medium" panose="00000600000000000000" pitchFamily="2" charset="0"/>
              <a:cs typeface="Poppins Medium" panose="00000600000000000000" pitchFamily="2" charset="0"/>
            </a:endParaRPr>
          </a:p>
        </p:txBody>
      </p:sp>
      <p:sp>
        <p:nvSpPr>
          <p:cNvPr id="19" name="TextBox 21">
            <a:extLst>
              <a:ext uri="{FF2B5EF4-FFF2-40B4-BE49-F238E27FC236}">
                <a16:creationId xmlns:a16="http://schemas.microsoft.com/office/drawing/2014/main" id="{615D252C-0A20-A80D-C18B-B45D03721790}"/>
              </a:ext>
            </a:extLst>
          </p:cNvPr>
          <p:cNvSpPr txBox="1"/>
          <p:nvPr/>
        </p:nvSpPr>
        <p:spPr>
          <a:xfrm>
            <a:off x="846301" y="1510429"/>
            <a:ext cx="1202573" cy="276999"/>
          </a:xfrm>
          <a:prstGeom prst="rect">
            <a:avLst/>
          </a:prstGeom>
          <a:noFill/>
        </p:spPr>
        <p:txBody>
          <a:bodyPr wrap="none" rtlCol="0">
            <a:spAutoFit/>
          </a:bodyPr>
          <a:lstStyle/>
          <a:p>
            <a:r>
              <a:rPr lang="en-US" sz="1200" spc="150" dirty="0">
                <a:solidFill>
                  <a:srgbClr val="BC8F36"/>
                </a:solidFill>
                <a:latin typeface="Montserrat SemiBold" panose="00000700000000000000" pitchFamily="2" charset="0"/>
                <a:cs typeface="Poppins Medium" panose="00000600000000000000" pitchFamily="2" charset="0"/>
              </a:rPr>
              <a:t>OUR TEAM</a:t>
            </a:r>
          </a:p>
        </p:txBody>
      </p:sp>
    </p:spTree>
    <p:extLst>
      <p:ext uri="{BB962C8B-B14F-4D97-AF65-F5344CB8AC3E}">
        <p14:creationId xmlns:p14="http://schemas.microsoft.com/office/powerpoint/2010/main" val="3854976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1060</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Calibri Light</vt:lpstr>
      <vt:lpstr>Merriweather</vt:lpstr>
      <vt:lpstr>Merriweather Black</vt:lpstr>
      <vt:lpstr>Montserrat</vt:lpstr>
      <vt:lpstr>Montserrat SemiBold</vt:lpstr>
      <vt:lpstr>Poppins</vt:lpstr>
      <vt:lpstr>Poppins Medium</vt:lpstr>
      <vt:lpstr>Poppins SemiBold</vt:lpstr>
      <vt:lpstr>Work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2022-10-13T14:11:03Z</dcterms:created>
  <dcterms:modified xsi:type="dcterms:W3CDTF">2022-10-13T14:11:05Z</dcterms:modified>
</cp:coreProperties>
</file>