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1518900" cy="6483350"/>
  <p:notesSz cx="11518900" cy="6483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93842" autoAdjust="0"/>
  </p:normalViewPr>
  <p:slideViewPr>
    <p:cSldViewPr>
      <p:cViewPr>
        <p:scale>
          <a:sx n="66" d="100"/>
          <a:sy n="66" d="100"/>
        </p:scale>
        <p:origin x="6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91100" cy="3254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524625" y="0"/>
            <a:ext cx="4991100" cy="325438"/>
          </a:xfrm>
          <a:prstGeom prst="rect">
            <a:avLst/>
          </a:prstGeom>
        </p:spPr>
        <p:txBody>
          <a:bodyPr vert="horz" lIns="91440" tIns="45720" rIns="91440" bIns="45720" rtlCol="0"/>
          <a:lstStyle>
            <a:lvl1pPr algn="r">
              <a:defRPr sz="1200"/>
            </a:lvl1pPr>
          </a:lstStyle>
          <a:p>
            <a:fld id="{F8654D0F-788C-4C86-9040-616C48F4663B}" type="datetimeFigureOut">
              <a:rPr lang="en-US" smtClean="0"/>
              <a:t>10/30/2024</a:t>
            </a:fld>
            <a:endParaRPr lang="en-US"/>
          </a:p>
        </p:txBody>
      </p:sp>
      <p:sp>
        <p:nvSpPr>
          <p:cNvPr id="4" name="Slide Image Placeholder 3"/>
          <p:cNvSpPr>
            <a:spLocks noGrp="1" noRot="1" noChangeAspect="1"/>
          </p:cNvSpPr>
          <p:nvPr>
            <p:ph type="sldImg" idx="2"/>
          </p:nvPr>
        </p:nvSpPr>
        <p:spPr>
          <a:xfrm>
            <a:off x="3816350" y="811213"/>
            <a:ext cx="3886200" cy="218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152525" y="3119438"/>
            <a:ext cx="9213850" cy="25542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157913"/>
            <a:ext cx="4991100" cy="3254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524625" y="6157913"/>
            <a:ext cx="4991100" cy="325437"/>
          </a:xfrm>
          <a:prstGeom prst="rect">
            <a:avLst/>
          </a:prstGeom>
        </p:spPr>
        <p:txBody>
          <a:bodyPr vert="horz" lIns="91440" tIns="45720" rIns="91440" bIns="45720" rtlCol="0" anchor="b"/>
          <a:lstStyle>
            <a:lvl1pPr algn="r">
              <a:defRPr sz="1200"/>
            </a:lvl1pPr>
          </a:lstStyle>
          <a:p>
            <a:fld id="{ED804D63-19F0-466D-B7E8-16418B15CCF5}" type="slidenum">
              <a:rPr lang="en-US" smtClean="0"/>
              <a:t>‹#›</a:t>
            </a:fld>
            <a:endParaRPr lang="en-US"/>
          </a:p>
        </p:txBody>
      </p:sp>
    </p:spTree>
    <p:extLst>
      <p:ext uri="{BB962C8B-B14F-4D97-AF65-F5344CB8AC3E}">
        <p14:creationId xmlns:p14="http://schemas.microsoft.com/office/powerpoint/2010/main" val="68131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2</a:t>
            </a:fld>
            <a:endParaRPr lang="en-US"/>
          </a:p>
        </p:txBody>
      </p:sp>
    </p:spTree>
    <p:extLst>
      <p:ext uri="{BB962C8B-B14F-4D97-AF65-F5344CB8AC3E}">
        <p14:creationId xmlns:p14="http://schemas.microsoft.com/office/powerpoint/2010/main" val="154300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latin typeface="Times New Roman"/>
                <a:cs typeface="Times New Roman"/>
              </a:rPr>
              <a:t>Tuy</a:t>
            </a:r>
            <a:r>
              <a:rPr lang="vi-VN" sz="1200" spc="-25">
                <a:latin typeface="Times New Roman"/>
                <a:cs typeface="Times New Roman"/>
              </a:rPr>
              <a:t> </a:t>
            </a:r>
            <a:r>
              <a:rPr lang="vi-VN" sz="1200">
                <a:latin typeface="Times New Roman"/>
                <a:cs typeface="Times New Roman"/>
              </a:rPr>
              <a:t>nhiên,</a:t>
            </a:r>
            <a:r>
              <a:rPr lang="vi-VN" sz="1200" spc="-25">
                <a:latin typeface="Times New Roman"/>
                <a:cs typeface="Times New Roman"/>
              </a:rPr>
              <a:t> </a:t>
            </a:r>
            <a:r>
              <a:rPr lang="vi-VN" sz="1200">
                <a:latin typeface="Times New Roman"/>
                <a:cs typeface="Times New Roman"/>
              </a:rPr>
              <a:t>Công</a:t>
            </a:r>
            <a:r>
              <a:rPr lang="vi-VN" sz="1200" spc="-25">
                <a:latin typeface="Times New Roman"/>
                <a:cs typeface="Times New Roman"/>
              </a:rPr>
              <a:t> </a:t>
            </a:r>
            <a:r>
              <a:rPr lang="vi-VN" sz="1200">
                <a:latin typeface="Times New Roman"/>
                <a:cs typeface="Times New Roman"/>
              </a:rPr>
              <a:t>thức</a:t>
            </a:r>
            <a:r>
              <a:rPr lang="vi-VN" sz="1200" spc="-30">
                <a:latin typeface="Times New Roman"/>
                <a:cs typeface="Times New Roman"/>
              </a:rPr>
              <a:t> </a:t>
            </a:r>
            <a:r>
              <a:rPr lang="vi-VN" sz="1200">
                <a:latin typeface="Times New Roman"/>
                <a:cs typeface="Times New Roman"/>
              </a:rPr>
              <a:t>(1)</a:t>
            </a:r>
            <a:r>
              <a:rPr lang="vi-VN" sz="1200" spc="-25">
                <a:latin typeface="Times New Roman"/>
                <a:cs typeface="Times New Roman"/>
              </a:rPr>
              <a:t> </a:t>
            </a:r>
            <a:r>
              <a:rPr lang="vi-VN" sz="1200">
                <a:latin typeface="Times New Roman"/>
                <a:cs typeface="Times New Roman"/>
              </a:rPr>
              <a:t>chỉ</a:t>
            </a:r>
            <a:r>
              <a:rPr lang="vi-VN" sz="1200" spc="-15">
                <a:latin typeface="Times New Roman"/>
                <a:cs typeface="Times New Roman"/>
              </a:rPr>
              <a:t> </a:t>
            </a:r>
            <a:r>
              <a:rPr lang="vi-VN" sz="1200">
                <a:latin typeface="Times New Roman"/>
                <a:cs typeface="Times New Roman"/>
              </a:rPr>
              <a:t>là</a:t>
            </a:r>
            <a:r>
              <a:rPr lang="vi-VN" sz="1200" spc="-25">
                <a:latin typeface="Times New Roman"/>
                <a:cs typeface="Times New Roman"/>
              </a:rPr>
              <a:t> </a:t>
            </a:r>
            <a:r>
              <a:rPr lang="vi-VN" sz="1200">
                <a:latin typeface="Times New Roman"/>
                <a:cs typeface="Times New Roman"/>
              </a:rPr>
              <a:t>một</a:t>
            </a:r>
            <a:r>
              <a:rPr lang="vi-VN" sz="1200" spc="-25">
                <a:latin typeface="Times New Roman"/>
                <a:cs typeface="Times New Roman"/>
              </a:rPr>
              <a:t> </a:t>
            </a:r>
            <a:r>
              <a:rPr lang="vi-VN" sz="1200">
                <a:latin typeface="Times New Roman"/>
                <a:cs typeface="Times New Roman"/>
              </a:rPr>
              <a:t>dạng</a:t>
            </a:r>
            <a:r>
              <a:rPr lang="vi-VN" sz="1200" spc="-25">
                <a:latin typeface="Times New Roman"/>
                <a:cs typeface="Times New Roman"/>
              </a:rPr>
              <a:t> </a:t>
            </a:r>
            <a:r>
              <a:rPr lang="vi-VN" sz="1200">
                <a:latin typeface="Times New Roman"/>
                <a:cs typeface="Times New Roman"/>
              </a:rPr>
              <a:t>đặc</a:t>
            </a:r>
            <a:r>
              <a:rPr lang="vi-VN" sz="1200" spc="-25">
                <a:latin typeface="Times New Roman"/>
                <a:cs typeface="Times New Roman"/>
              </a:rPr>
              <a:t> </a:t>
            </a:r>
            <a:r>
              <a:rPr lang="vi-VN" sz="1200">
                <a:latin typeface="Times New Roman"/>
                <a:cs typeface="Times New Roman"/>
              </a:rPr>
              <a:t>biệt</a:t>
            </a:r>
            <a:r>
              <a:rPr lang="vi-VN" sz="1200" spc="-30">
                <a:latin typeface="Times New Roman"/>
                <a:cs typeface="Times New Roman"/>
              </a:rPr>
              <a:t> </a:t>
            </a:r>
            <a:r>
              <a:rPr lang="vi-VN" sz="1200">
                <a:latin typeface="Times New Roman"/>
                <a:cs typeface="Times New Roman"/>
              </a:rPr>
              <a:t>của</a:t>
            </a:r>
            <a:r>
              <a:rPr lang="vi-VN" sz="1200" spc="-30">
                <a:latin typeface="Times New Roman"/>
                <a:cs typeface="Times New Roman"/>
              </a:rPr>
              <a:t> </a:t>
            </a:r>
            <a:r>
              <a:rPr lang="vi-VN" sz="1200">
                <a:latin typeface="Times New Roman"/>
                <a:cs typeface="Times New Roman"/>
              </a:rPr>
              <a:t>tiềm</a:t>
            </a:r>
            <a:r>
              <a:rPr lang="vi-VN" sz="1200" spc="-35">
                <a:latin typeface="Times New Roman"/>
                <a:cs typeface="Times New Roman"/>
              </a:rPr>
              <a:t> </a:t>
            </a:r>
            <a:r>
              <a:rPr lang="vi-VN" sz="1200">
                <a:latin typeface="Times New Roman"/>
                <a:cs typeface="Times New Roman"/>
              </a:rPr>
              <a:t>năng</a:t>
            </a:r>
            <a:r>
              <a:rPr lang="vi-VN" sz="1200" spc="-5">
                <a:latin typeface="Times New Roman"/>
                <a:cs typeface="Times New Roman"/>
              </a:rPr>
              <a:t> </a:t>
            </a:r>
            <a:r>
              <a:rPr lang="vi-VN" sz="1200" b="1" spc="-10">
                <a:latin typeface="Times New Roman"/>
                <a:cs typeface="Times New Roman"/>
              </a:rPr>
              <a:t>Lennard-</a:t>
            </a:r>
            <a:r>
              <a:rPr lang="vi-VN" sz="1200" b="1">
                <a:latin typeface="Times New Roman"/>
                <a:cs typeface="Times New Roman"/>
              </a:rPr>
              <a:t>Jones</a:t>
            </a:r>
            <a:r>
              <a:rPr lang="vi-VN" sz="1200" b="1" spc="-25">
                <a:latin typeface="Times New Roman"/>
                <a:cs typeface="Times New Roman"/>
              </a:rPr>
              <a:t> </a:t>
            </a:r>
            <a:r>
              <a:rPr lang="vi-VN" sz="1200">
                <a:latin typeface="Times New Roman"/>
                <a:cs typeface="Times New Roman"/>
              </a:rPr>
              <a:t>dù</a:t>
            </a:r>
            <a:r>
              <a:rPr lang="vi-VN" sz="1200" spc="-25">
                <a:latin typeface="Times New Roman"/>
                <a:cs typeface="Times New Roman"/>
              </a:rPr>
              <a:t> </a:t>
            </a:r>
            <a:r>
              <a:rPr lang="vi-VN" sz="1200">
                <a:latin typeface="Times New Roman"/>
                <a:cs typeface="Times New Roman"/>
              </a:rPr>
              <a:t>nó</a:t>
            </a:r>
            <a:r>
              <a:rPr lang="vi-VN" sz="1200" spc="-25">
                <a:latin typeface="Times New Roman"/>
                <a:cs typeface="Times New Roman"/>
              </a:rPr>
              <a:t> </a:t>
            </a:r>
            <a:r>
              <a:rPr lang="vi-VN" sz="1200">
                <a:latin typeface="Times New Roman"/>
                <a:cs typeface="Times New Roman"/>
              </a:rPr>
              <a:t>phù</a:t>
            </a:r>
            <a:r>
              <a:rPr lang="vi-VN" sz="1200" spc="-40">
                <a:latin typeface="Times New Roman"/>
                <a:cs typeface="Times New Roman"/>
              </a:rPr>
              <a:t> </a:t>
            </a:r>
            <a:r>
              <a:rPr lang="vi-VN" sz="1200">
                <a:latin typeface="Times New Roman"/>
                <a:cs typeface="Times New Roman"/>
              </a:rPr>
              <a:t>hợp</a:t>
            </a:r>
            <a:r>
              <a:rPr lang="vi-VN" sz="1200" spc="-30">
                <a:latin typeface="Times New Roman"/>
                <a:cs typeface="Times New Roman"/>
              </a:rPr>
              <a:t> </a:t>
            </a:r>
            <a:r>
              <a:rPr lang="vi-VN" sz="1200">
                <a:latin typeface="Times New Roman"/>
                <a:cs typeface="Times New Roman"/>
              </a:rPr>
              <a:t>với</a:t>
            </a:r>
            <a:r>
              <a:rPr lang="vi-VN" sz="1200" spc="-30">
                <a:latin typeface="Times New Roman"/>
                <a:cs typeface="Times New Roman"/>
              </a:rPr>
              <a:t> </a:t>
            </a:r>
            <a:r>
              <a:rPr lang="vi-VN" sz="1200" spc="-25">
                <a:latin typeface="Times New Roman"/>
                <a:cs typeface="Times New Roman"/>
              </a:rPr>
              <a:t>sự </a:t>
            </a:r>
            <a:r>
              <a:rPr lang="vi-VN" sz="1200">
                <a:latin typeface="Times New Roman"/>
                <a:cs typeface="Times New Roman"/>
              </a:rPr>
              <a:t>tương</a:t>
            </a:r>
            <a:r>
              <a:rPr lang="vi-VN" sz="1200" spc="-30">
                <a:latin typeface="Times New Roman"/>
                <a:cs typeface="Times New Roman"/>
              </a:rPr>
              <a:t> </a:t>
            </a:r>
            <a:r>
              <a:rPr lang="vi-VN" sz="1200">
                <a:latin typeface="Times New Roman"/>
                <a:cs typeface="Times New Roman"/>
              </a:rPr>
              <a:t>tác</a:t>
            </a:r>
            <a:r>
              <a:rPr lang="vi-VN" sz="1200" spc="-35">
                <a:latin typeface="Times New Roman"/>
                <a:cs typeface="Times New Roman"/>
              </a:rPr>
              <a:t> </a:t>
            </a:r>
            <a:r>
              <a:rPr lang="vi-VN" sz="1200">
                <a:latin typeface="Times New Roman"/>
                <a:cs typeface="Times New Roman"/>
              </a:rPr>
              <a:t>giữa</a:t>
            </a:r>
            <a:r>
              <a:rPr lang="vi-VN" sz="1200" spc="-25">
                <a:latin typeface="Times New Roman"/>
                <a:cs typeface="Times New Roman"/>
              </a:rPr>
              <a:t> </a:t>
            </a:r>
            <a:r>
              <a:rPr lang="vi-VN" sz="1200">
                <a:latin typeface="Times New Roman"/>
                <a:cs typeface="Times New Roman"/>
              </a:rPr>
              <a:t>các</a:t>
            </a:r>
            <a:r>
              <a:rPr lang="vi-VN" sz="1200" spc="-10">
                <a:latin typeface="Times New Roman"/>
                <a:cs typeface="Times New Roman"/>
              </a:rPr>
              <a:t> </a:t>
            </a:r>
            <a:r>
              <a:rPr lang="vi-VN" sz="1200">
                <a:latin typeface="Times New Roman"/>
                <a:cs typeface="Times New Roman"/>
              </a:rPr>
              <a:t>hạt</a:t>
            </a:r>
            <a:r>
              <a:rPr lang="vi-VN" sz="1200" spc="-35">
                <a:latin typeface="Times New Roman"/>
                <a:cs typeface="Times New Roman"/>
              </a:rPr>
              <a:t> </a:t>
            </a:r>
            <a:r>
              <a:rPr lang="vi-VN" sz="1200">
                <a:latin typeface="Times New Roman"/>
                <a:cs typeface="Times New Roman"/>
              </a:rPr>
              <a:t>vi</a:t>
            </a:r>
            <a:r>
              <a:rPr lang="vi-VN" sz="1200" spc="-30">
                <a:latin typeface="Times New Roman"/>
                <a:cs typeface="Times New Roman"/>
              </a:rPr>
              <a:t> </a:t>
            </a:r>
            <a:r>
              <a:rPr lang="vi-VN" sz="1200">
                <a:latin typeface="Times New Roman"/>
                <a:cs typeface="Times New Roman"/>
              </a:rPr>
              <a:t>mô</a:t>
            </a:r>
            <a:r>
              <a:rPr lang="vi-VN" sz="1200" spc="-30">
                <a:latin typeface="Times New Roman"/>
                <a:cs typeface="Times New Roman"/>
              </a:rPr>
              <a:t> </a:t>
            </a:r>
            <a:r>
              <a:rPr lang="vi-VN" sz="1200">
                <a:latin typeface="Times New Roman"/>
                <a:cs typeface="Times New Roman"/>
              </a:rPr>
              <a:t>trong</a:t>
            </a:r>
            <a:r>
              <a:rPr lang="vi-VN" sz="1200" spc="-25">
                <a:latin typeface="Times New Roman"/>
                <a:cs typeface="Times New Roman"/>
              </a:rPr>
              <a:t> </a:t>
            </a:r>
            <a:r>
              <a:rPr lang="vi-VN" sz="1200">
                <a:latin typeface="Times New Roman"/>
                <a:cs typeface="Times New Roman"/>
              </a:rPr>
              <a:t>chất</a:t>
            </a:r>
            <a:r>
              <a:rPr lang="vi-VN" sz="1200" spc="-30">
                <a:latin typeface="Times New Roman"/>
                <a:cs typeface="Times New Roman"/>
              </a:rPr>
              <a:t> </a:t>
            </a:r>
            <a:r>
              <a:rPr lang="vi-VN" sz="1200" spc="-20">
                <a:latin typeface="Times New Roman"/>
                <a:cs typeface="Times New Roman"/>
              </a:rPr>
              <a:t>lỏng</a:t>
            </a:r>
            <a:endParaRPr lang="vi-VN" sz="1200">
              <a:latin typeface="Times New Roman"/>
              <a:cs typeface="Times New Roman"/>
            </a:endParaRPr>
          </a:p>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7</a:t>
            </a:fld>
            <a:endParaRPr lang="en-US"/>
          </a:p>
        </p:txBody>
      </p:sp>
    </p:spTree>
    <p:extLst>
      <p:ext uri="{BB962C8B-B14F-4D97-AF65-F5344CB8AC3E}">
        <p14:creationId xmlns:p14="http://schemas.microsoft.com/office/powerpoint/2010/main" val="2746879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8</a:t>
            </a:fld>
            <a:endParaRPr lang="en-US"/>
          </a:p>
        </p:txBody>
      </p:sp>
    </p:spTree>
    <p:extLst>
      <p:ext uri="{BB962C8B-B14F-4D97-AF65-F5344CB8AC3E}">
        <p14:creationId xmlns:p14="http://schemas.microsoft.com/office/powerpoint/2010/main" val="38954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vòng tròn đồng tâm biểu thị mức năng lượng tiềm năng của phương tiện đứng yên so với các phương tiện xung quanh, mức năng lượng sẽ giảm dần từ trong ra ngoài, </a:t>
            </a:r>
          </a:p>
          <a:p>
            <a:r>
              <a:rPr lang="en-US"/>
              <a:t>X/m, Y/m biểu thị khoảng cách của phương tiện đứng yên.</a:t>
            </a:r>
          </a:p>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9</a:t>
            </a:fld>
            <a:endParaRPr lang="en-US"/>
          </a:p>
        </p:txBody>
      </p:sp>
    </p:spTree>
    <p:extLst>
      <p:ext uri="{BB962C8B-B14F-4D97-AF65-F5344CB8AC3E}">
        <p14:creationId xmlns:p14="http://schemas.microsoft.com/office/powerpoint/2010/main" val="37822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Khoảng cách được</a:t>
            </a:r>
          </a:p>
        </p:txBody>
      </p:sp>
      <p:sp>
        <p:nvSpPr>
          <p:cNvPr id="4" name="Slide Number Placeholder 3"/>
          <p:cNvSpPr>
            <a:spLocks noGrp="1"/>
          </p:cNvSpPr>
          <p:nvPr>
            <p:ph type="sldNum" sz="quarter" idx="5"/>
          </p:nvPr>
        </p:nvSpPr>
        <p:spPr/>
        <p:txBody>
          <a:bodyPr/>
          <a:lstStyle/>
          <a:p>
            <a:fld id="{ED804D63-19F0-466D-B7E8-16418B15CCF5}" type="slidenum">
              <a:rPr lang="en-US" smtClean="0"/>
              <a:t>11</a:t>
            </a:fld>
            <a:endParaRPr lang="en-US"/>
          </a:p>
        </p:txBody>
      </p:sp>
    </p:spTree>
    <p:extLst>
      <p:ext uri="{BB962C8B-B14F-4D97-AF65-F5344CB8AC3E}">
        <p14:creationId xmlns:p14="http://schemas.microsoft.com/office/powerpoint/2010/main" val="129692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000">
                <a:latin typeface="Times New Roman"/>
                <a:cs typeface="Times New Roman"/>
              </a:rPr>
              <a:t>Điều</a:t>
            </a:r>
            <a:r>
              <a:rPr lang="vi-VN" sz="2000" spc="-35">
                <a:latin typeface="Times New Roman"/>
                <a:cs typeface="Times New Roman"/>
              </a:rPr>
              <a:t> </a:t>
            </a:r>
            <a:r>
              <a:rPr lang="vi-VN" sz="2000">
                <a:latin typeface="Times New Roman"/>
                <a:cs typeface="Times New Roman"/>
              </a:rPr>
              <a:t>đó</a:t>
            </a:r>
            <a:r>
              <a:rPr lang="vi-VN" sz="2000" spc="-25">
                <a:latin typeface="Times New Roman"/>
                <a:cs typeface="Times New Roman"/>
              </a:rPr>
              <a:t> </a:t>
            </a:r>
            <a:r>
              <a:rPr lang="vi-VN" sz="2000">
                <a:latin typeface="Times New Roman"/>
                <a:cs typeface="Times New Roman"/>
              </a:rPr>
              <a:t>có</a:t>
            </a:r>
            <a:r>
              <a:rPr lang="vi-VN" sz="2000" spc="-35">
                <a:latin typeface="Times New Roman"/>
                <a:cs typeface="Times New Roman"/>
              </a:rPr>
              <a:t> </a:t>
            </a:r>
            <a:r>
              <a:rPr lang="vi-VN" sz="2000">
                <a:latin typeface="Times New Roman"/>
                <a:cs typeface="Times New Roman"/>
              </a:rPr>
              <a:t>nghĩa</a:t>
            </a:r>
            <a:r>
              <a:rPr lang="vi-VN" sz="2000" spc="-35">
                <a:latin typeface="Times New Roman"/>
                <a:cs typeface="Times New Roman"/>
              </a:rPr>
              <a:t> </a:t>
            </a:r>
            <a:r>
              <a:rPr lang="vi-VN" sz="2000">
                <a:latin typeface="Times New Roman"/>
                <a:cs typeface="Times New Roman"/>
              </a:rPr>
              <a:t>là,</a:t>
            </a:r>
            <a:r>
              <a:rPr lang="vi-VN" sz="2000" spc="-35">
                <a:latin typeface="Times New Roman"/>
                <a:cs typeface="Times New Roman"/>
              </a:rPr>
              <a:t> </a:t>
            </a:r>
            <a:r>
              <a:rPr lang="vi-VN" sz="2000">
                <a:latin typeface="Times New Roman"/>
                <a:cs typeface="Times New Roman"/>
              </a:rPr>
              <a:t>trong</a:t>
            </a:r>
            <a:r>
              <a:rPr lang="vi-VN" sz="2000" spc="-10">
                <a:latin typeface="Times New Roman"/>
                <a:cs typeface="Times New Roman"/>
              </a:rPr>
              <a:t> </a:t>
            </a:r>
            <a:r>
              <a:rPr lang="vi-VN" sz="2000">
                <a:latin typeface="Times New Roman"/>
                <a:cs typeface="Times New Roman"/>
              </a:rPr>
              <a:t>trường</a:t>
            </a:r>
            <a:r>
              <a:rPr lang="vi-VN" sz="2000" spc="-30">
                <a:latin typeface="Times New Roman"/>
                <a:cs typeface="Times New Roman"/>
              </a:rPr>
              <a:t> </a:t>
            </a:r>
            <a:r>
              <a:rPr lang="vi-VN" sz="2000">
                <a:latin typeface="Times New Roman"/>
                <a:cs typeface="Times New Roman"/>
              </a:rPr>
              <a:t>hợp</a:t>
            </a:r>
            <a:r>
              <a:rPr lang="vi-VN" sz="2000" spc="-35">
                <a:latin typeface="Times New Roman"/>
                <a:cs typeface="Times New Roman"/>
              </a:rPr>
              <a:t> </a:t>
            </a:r>
            <a:r>
              <a:rPr lang="vi-VN" sz="2000">
                <a:latin typeface="Times New Roman"/>
                <a:cs typeface="Times New Roman"/>
              </a:rPr>
              <a:t>đáp</a:t>
            </a:r>
            <a:r>
              <a:rPr lang="vi-VN" sz="2000" spc="-20">
                <a:latin typeface="Times New Roman"/>
                <a:cs typeface="Times New Roman"/>
              </a:rPr>
              <a:t> </a:t>
            </a:r>
            <a:r>
              <a:rPr lang="vi-VN" sz="2000">
                <a:latin typeface="Times New Roman"/>
                <a:cs typeface="Times New Roman"/>
              </a:rPr>
              <a:t>ứng</a:t>
            </a:r>
            <a:r>
              <a:rPr lang="vi-VN" sz="2000" spc="-25">
                <a:latin typeface="Times New Roman"/>
                <a:cs typeface="Times New Roman"/>
              </a:rPr>
              <a:t> </a:t>
            </a:r>
            <a:r>
              <a:rPr lang="vi-VN" sz="2000">
                <a:latin typeface="Times New Roman"/>
                <a:cs typeface="Times New Roman"/>
              </a:rPr>
              <a:t>khoảng</a:t>
            </a:r>
            <a:r>
              <a:rPr lang="vi-VN" sz="2000" spc="-30">
                <a:latin typeface="Times New Roman"/>
                <a:cs typeface="Times New Roman"/>
              </a:rPr>
              <a:t> </a:t>
            </a:r>
            <a:r>
              <a:rPr lang="vi-VN" sz="2000">
                <a:latin typeface="Times New Roman"/>
                <a:cs typeface="Times New Roman"/>
              </a:rPr>
              <a:t>cách</a:t>
            </a:r>
            <a:r>
              <a:rPr lang="vi-VN" sz="2000" spc="-30">
                <a:latin typeface="Times New Roman"/>
                <a:cs typeface="Times New Roman"/>
              </a:rPr>
              <a:t> </a:t>
            </a:r>
            <a:r>
              <a:rPr lang="vi-VN" sz="2000">
                <a:latin typeface="Times New Roman"/>
                <a:cs typeface="Times New Roman"/>
              </a:rPr>
              <a:t>chấp</a:t>
            </a:r>
            <a:r>
              <a:rPr lang="vi-VN" sz="2000" spc="-25">
                <a:latin typeface="Times New Roman"/>
                <a:cs typeface="Times New Roman"/>
              </a:rPr>
              <a:t> </a:t>
            </a:r>
            <a:r>
              <a:rPr lang="vi-VN" sz="2000">
                <a:latin typeface="Times New Roman"/>
                <a:cs typeface="Times New Roman"/>
              </a:rPr>
              <a:t>nhận</a:t>
            </a:r>
            <a:r>
              <a:rPr lang="vi-VN" sz="2000" spc="-30">
                <a:latin typeface="Times New Roman"/>
                <a:cs typeface="Times New Roman"/>
              </a:rPr>
              <a:t> </a:t>
            </a:r>
            <a:r>
              <a:rPr lang="vi-VN" sz="2000">
                <a:latin typeface="Times New Roman"/>
                <a:cs typeface="Times New Roman"/>
              </a:rPr>
              <a:t>được,</a:t>
            </a:r>
            <a:r>
              <a:rPr lang="vi-VN" sz="2000" spc="-40">
                <a:latin typeface="Times New Roman"/>
                <a:cs typeface="Times New Roman"/>
              </a:rPr>
              <a:t> </a:t>
            </a:r>
            <a:r>
              <a:rPr lang="vi-VN" sz="2000">
                <a:latin typeface="Times New Roman"/>
                <a:cs typeface="Times New Roman"/>
              </a:rPr>
              <a:t>có</a:t>
            </a:r>
            <a:r>
              <a:rPr lang="vi-VN" sz="2000" spc="-25">
                <a:latin typeface="Times New Roman"/>
                <a:cs typeface="Times New Roman"/>
              </a:rPr>
              <a:t> </a:t>
            </a:r>
            <a:r>
              <a:rPr lang="vi-VN" sz="2000">
                <a:latin typeface="Times New Roman"/>
                <a:cs typeface="Times New Roman"/>
              </a:rPr>
              <a:t>thể</a:t>
            </a:r>
            <a:r>
              <a:rPr lang="vi-VN" sz="2000" spc="-30">
                <a:latin typeface="Times New Roman"/>
                <a:cs typeface="Times New Roman"/>
              </a:rPr>
              <a:t> </a:t>
            </a:r>
            <a:r>
              <a:rPr lang="vi-VN" sz="2000">
                <a:latin typeface="Times New Roman"/>
                <a:cs typeface="Times New Roman"/>
              </a:rPr>
              <a:t>đảm</a:t>
            </a:r>
            <a:r>
              <a:rPr lang="vi-VN" sz="2000" spc="-40">
                <a:latin typeface="Times New Roman"/>
                <a:cs typeface="Times New Roman"/>
              </a:rPr>
              <a:t> </a:t>
            </a:r>
            <a:r>
              <a:rPr lang="vi-VN" sz="2000">
                <a:latin typeface="Times New Roman"/>
                <a:cs typeface="Times New Roman"/>
              </a:rPr>
              <a:t>bảo</a:t>
            </a:r>
            <a:r>
              <a:rPr lang="vi-VN" sz="2000" spc="-30">
                <a:latin typeface="Times New Roman"/>
                <a:cs typeface="Times New Roman"/>
              </a:rPr>
              <a:t> </a:t>
            </a:r>
            <a:r>
              <a:rPr lang="vi-VN" sz="2000" spc="-10">
                <a:latin typeface="Times New Roman"/>
                <a:cs typeface="Times New Roman"/>
              </a:rPr>
              <a:t>phương </a:t>
            </a:r>
            <a:r>
              <a:rPr lang="vi-VN" sz="2000">
                <a:latin typeface="Times New Roman"/>
                <a:cs typeface="Times New Roman"/>
              </a:rPr>
              <a:t>tiện</a:t>
            </a:r>
            <a:r>
              <a:rPr lang="vi-VN" sz="2000" spc="-30">
                <a:latin typeface="Times New Roman"/>
                <a:cs typeface="Times New Roman"/>
              </a:rPr>
              <a:t> </a:t>
            </a:r>
            <a:r>
              <a:rPr lang="vi-VN" sz="2000">
                <a:latin typeface="Times New Roman"/>
                <a:cs typeface="Times New Roman"/>
              </a:rPr>
              <a:t>không</a:t>
            </a:r>
            <a:r>
              <a:rPr lang="vi-VN" sz="2000" spc="-25">
                <a:latin typeface="Times New Roman"/>
                <a:cs typeface="Times New Roman"/>
              </a:rPr>
              <a:t> </a:t>
            </a:r>
            <a:r>
              <a:rPr lang="vi-VN" sz="2000">
                <a:latin typeface="Times New Roman"/>
                <a:cs typeface="Times New Roman"/>
              </a:rPr>
              <a:t>cần</a:t>
            </a:r>
            <a:r>
              <a:rPr lang="vi-VN" sz="2000" spc="-30">
                <a:latin typeface="Times New Roman"/>
                <a:cs typeface="Times New Roman"/>
              </a:rPr>
              <a:t> </a:t>
            </a:r>
            <a:r>
              <a:rPr lang="vi-VN" sz="2000">
                <a:latin typeface="Times New Roman"/>
                <a:cs typeface="Times New Roman"/>
              </a:rPr>
              <a:t>giảm</a:t>
            </a:r>
            <a:r>
              <a:rPr lang="vi-VN" sz="2000" spc="-40">
                <a:latin typeface="Times New Roman"/>
                <a:cs typeface="Times New Roman"/>
              </a:rPr>
              <a:t> </a:t>
            </a:r>
            <a:r>
              <a:rPr lang="vi-VN" sz="2000">
                <a:latin typeface="Times New Roman"/>
                <a:cs typeface="Times New Roman"/>
              </a:rPr>
              <a:t>tốc</a:t>
            </a:r>
            <a:r>
              <a:rPr lang="vi-VN" sz="2000" spc="-20">
                <a:latin typeface="Times New Roman"/>
                <a:cs typeface="Times New Roman"/>
              </a:rPr>
              <a:t> </a:t>
            </a:r>
            <a:r>
              <a:rPr lang="vi-VN" sz="2000">
                <a:latin typeface="Times New Roman"/>
                <a:cs typeface="Times New Roman"/>
              </a:rPr>
              <a:t>mà</a:t>
            </a:r>
            <a:r>
              <a:rPr lang="vi-VN" sz="2000" spc="-25">
                <a:latin typeface="Times New Roman"/>
                <a:cs typeface="Times New Roman"/>
              </a:rPr>
              <a:t> </a:t>
            </a:r>
            <a:r>
              <a:rPr lang="vi-VN" sz="2000">
                <a:latin typeface="Times New Roman"/>
                <a:cs typeface="Times New Roman"/>
              </a:rPr>
              <a:t>vẫn</a:t>
            </a:r>
            <a:r>
              <a:rPr lang="vi-VN" sz="2000" spc="-20">
                <a:latin typeface="Times New Roman"/>
                <a:cs typeface="Times New Roman"/>
              </a:rPr>
              <a:t> </a:t>
            </a:r>
            <a:r>
              <a:rPr lang="vi-VN" sz="2000">
                <a:latin typeface="Times New Roman"/>
                <a:cs typeface="Times New Roman"/>
              </a:rPr>
              <a:t>có</a:t>
            </a:r>
            <a:r>
              <a:rPr lang="vi-VN" sz="2000" spc="-30">
                <a:latin typeface="Times New Roman"/>
                <a:cs typeface="Times New Roman"/>
              </a:rPr>
              <a:t> </a:t>
            </a:r>
            <a:r>
              <a:rPr lang="vi-VN" sz="2000">
                <a:latin typeface="Times New Roman"/>
                <a:cs typeface="Times New Roman"/>
              </a:rPr>
              <a:t>thể</a:t>
            </a:r>
            <a:r>
              <a:rPr lang="vi-VN" sz="2000" spc="-35">
                <a:latin typeface="Times New Roman"/>
                <a:cs typeface="Times New Roman"/>
              </a:rPr>
              <a:t> </a:t>
            </a:r>
            <a:r>
              <a:rPr lang="vi-VN" sz="2000">
                <a:latin typeface="Times New Roman"/>
                <a:cs typeface="Times New Roman"/>
              </a:rPr>
              <a:t>chuyển</a:t>
            </a:r>
            <a:r>
              <a:rPr lang="vi-VN" sz="2000" spc="-25">
                <a:latin typeface="Times New Roman"/>
                <a:cs typeface="Times New Roman"/>
              </a:rPr>
              <a:t> </a:t>
            </a:r>
            <a:r>
              <a:rPr lang="vi-VN" sz="2000" spc="-20">
                <a:latin typeface="Times New Roman"/>
                <a:cs typeface="Times New Roman"/>
              </a:rPr>
              <a:t>làn.</a:t>
            </a:r>
            <a:endParaRPr lang="en-US" sz="2000"/>
          </a:p>
        </p:txBody>
      </p:sp>
      <p:sp>
        <p:nvSpPr>
          <p:cNvPr id="4" name="Slide Number Placeholder 3"/>
          <p:cNvSpPr>
            <a:spLocks noGrp="1"/>
          </p:cNvSpPr>
          <p:nvPr>
            <p:ph type="sldNum" sz="quarter" idx="5"/>
          </p:nvPr>
        </p:nvSpPr>
        <p:spPr/>
        <p:txBody>
          <a:bodyPr/>
          <a:lstStyle/>
          <a:p>
            <a:fld id="{ED804D63-19F0-466D-B7E8-16418B15CCF5}" type="slidenum">
              <a:rPr lang="en-US" smtClean="0"/>
              <a:t>15</a:t>
            </a:fld>
            <a:endParaRPr lang="en-US"/>
          </a:p>
        </p:txBody>
      </p:sp>
    </p:spTree>
    <p:extLst>
      <p:ext uri="{BB962C8B-B14F-4D97-AF65-F5344CB8AC3E}">
        <p14:creationId xmlns:p14="http://schemas.microsoft.com/office/powerpoint/2010/main" val="287781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a:cs typeface="Times New Roman"/>
              </a:rPr>
              <a:t>- </a:t>
            </a:r>
            <a:r>
              <a:rPr lang="vi-VN" sz="1200">
                <a:latin typeface="Times New Roman"/>
                <a:cs typeface="Times New Roman"/>
              </a:rPr>
              <a:t>Phương</a:t>
            </a:r>
            <a:r>
              <a:rPr lang="vi-VN" sz="1200" spc="-35">
                <a:latin typeface="Times New Roman"/>
                <a:cs typeface="Times New Roman"/>
              </a:rPr>
              <a:t> </a:t>
            </a:r>
            <a:r>
              <a:rPr lang="vi-VN" sz="1200">
                <a:latin typeface="Times New Roman"/>
                <a:cs typeface="Times New Roman"/>
              </a:rPr>
              <a:t>tiện</a:t>
            </a:r>
            <a:r>
              <a:rPr lang="vi-VN" sz="1200" spc="-15">
                <a:latin typeface="Times New Roman"/>
                <a:cs typeface="Times New Roman"/>
              </a:rPr>
              <a:t> </a:t>
            </a:r>
            <a:r>
              <a:rPr lang="vi-VN" sz="1200">
                <a:latin typeface="Times New Roman"/>
                <a:cs typeface="Times New Roman"/>
              </a:rPr>
              <a:t>chuyển</a:t>
            </a:r>
            <a:r>
              <a:rPr lang="vi-VN" sz="1200" spc="-20">
                <a:latin typeface="Times New Roman"/>
                <a:cs typeface="Times New Roman"/>
              </a:rPr>
              <a:t> </a:t>
            </a:r>
            <a:r>
              <a:rPr lang="vi-VN" sz="1200">
                <a:latin typeface="Times New Roman"/>
                <a:cs typeface="Times New Roman"/>
              </a:rPr>
              <a:t>làn</a:t>
            </a:r>
            <a:r>
              <a:rPr lang="vi-VN" sz="1200" spc="-15">
                <a:latin typeface="Times New Roman"/>
                <a:cs typeface="Times New Roman"/>
              </a:rPr>
              <a:t> </a:t>
            </a:r>
            <a:r>
              <a:rPr lang="vi-VN" sz="1200">
                <a:latin typeface="Times New Roman"/>
                <a:cs typeface="Times New Roman"/>
              </a:rPr>
              <a:t>duy</a:t>
            </a:r>
            <a:r>
              <a:rPr lang="vi-VN" sz="1200" spc="-30">
                <a:latin typeface="Times New Roman"/>
                <a:cs typeface="Times New Roman"/>
              </a:rPr>
              <a:t> </a:t>
            </a:r>
            <a:r>
              <a:rPr lang="vi-VN" sz="1200">
                <a:latin typeface="Times New Roman"/>
                <a:cs typeface="Times New Roman"/>
              </a:rPr>
              <a:t>trì</a:t>
            </a:r>
            <a:r>
              <a:rPr lang="vi-VN" sz="1200" spc="-25">
                <a:latin typeface="Times New Roman"/>
                <a:cs typeface="Times New Roman"/>
              </a:rPr>
              <a:t> </a:t>
            </a:r>
            <a:r>
              <a:rPr lang="vi-VN" sz="1200">
                <a:latin typeface="Times New Roman"/>
                <a:cs typeface="Times New Roman"/>
              </a:rPr>
              <a:t>trạng</a:t>
            </a:r>
            <a:r>
              <a:rPr lang="vi-VN" sz="1200" spc="-15">
                <a:latin typeface="Times New Roman"/>
                <a:cs typeface="Times New Roman"/>
              </a:rPr>
              <a:t> </a:t>
            </a:r>
            <a:r>
              <a:rPr lang="vi-VN" sz="1200">
                <a:latin typeface="Times New Roman"/>
                <a:cs typeface="Times New Roman"/>
              </a:rPr>
              <a:t>thái</a:t>
            </a:r>
            <a:r>
              <a:rPr lang="vi-VN" sz="1200" spc="-10">
                <a:latin typeface="Times New Roman"/>
                <a:cs typeface="Times New Roman"/>
              </a:rPr>
              <a:t> </a:t>
            </a:r>
            <a:r>
              <a:rPr lang="vi-VN" sz="1200">
                <a:latin typeface="Times New Roman"/>
                <a:cs typeface="Times New Roman"/>
              </a:rPr>
              <a:t>không</a:t>
            </a:r>
            <a:r>
              <a:rPr lang="vi-VN" sz="1200" spc="-35">
                <a:latin typeface="Times New Roman"/>
                <a:cs typeface="Times New Roman"/>
              </a:rPr>
              <a:t> </a:t>
            </a:r>
            <a:r>
              <a:rPr lang="vi-VN" sz="1200">
                <a:latin typeface="Times New Roman"/>
                <a:cs typeface="Times New Roman"/>
              </a:rPr>
              <a:t>đổi</a:t>
            </a:r>
            <a:r>
              <a:rPr lang="vi-VN" sz="1200" spc="-15">
                <a:latin typeface="Times New Roman"/>
                <a:cs typeface="Times New Roman"/>
              </a:rPr>
              <a:t> </a:t>
            </a:r>
            <a:r>
              <a:rPr lang="vi-VN" sz="1200">
                <a:latin typeface="Times New Roman"/>
                <a:cs typeface="Times New Roman"/>
              </a:rPr>
              <a:t>trong</a:t>
            </a:r>
            <a:r>
              <a:rPr lang="vi-VN" sz="1200" spc="-25">
                <a:latin typeface="Times New Roman"/>
                <a:cs typeface="Times New Roman"/>
              </a:rPr>
              <a:t> </a:t>
            </a:r>
            <a:r>
              <a:rPr lang="vi-VN" sz="1200">
                <a:latin typeface="Times New Roman"/>
                <a:cs typeface="Times New Roman"/>
              </a:rPr>
              <a:t>suốt</a:t>
            </a:r>
            <a:r>
              <a:rPr lang="vi-VN" sz="1200" spc="-25">
                <a:latin typeface="Times New Roman"/>
                <a:cs typeface="Times New Roman"/>
              </a:rPr>
              <a:t> </a:t>
            </a:r>
            <a:r>
              <a:rPr lang="vi-VN" sz="1200">
                <a:latin typeface="Times New Roman"/>
                <a:cs typeface="Times New Roman"/>
              </a:rPr>
              <a:t>quá</a:t>
            </a:r>
            <a:r>
              <a:rPr lang="vi-VN" sz="1200" spc="-25">
                <a:latin typeface="Times New Roman"/>
                <a:cs typeface="Times New Roman"/>
              </a:rPr>
              <a:t> </a:t>
            </a:r>
            <a:r>
              <a:rPr lang="vi-VN" sz="1200">
                <a:latin typeface="Times New Roman"/>
                <a:cs typeface="Times New Roman"/>
              </a:rPr>
              <a:t>trình</a:t>
            </a:r>
            <a:r>
              <a:rPr lang="vi-VN" sz="1200" spc="-30">
                <a:latin typeface="Times New Roman"/>
                <a:cs typeface="Times New Roman"/>
              </a:rPr>
              <a:t> </a:t>
            </a:r>
            <a:r>
              <a:rPr lang="vi-VN" sz="1200">
                <a:latin typeface="Times New Roman"/>
                <a:cs typeface="Times New Roman"/>
              </a:rPr>
              <a:t>chuyển</a:t>
            </a:r>
            <a:r>
              <a:rPr lang="vi-VN" sz="1200" spc="-30">
                <a:latin typeface="Times New Roman"/>
                <a:cs typeface="Times New Roman"/>
              </a:rPr>
              <a:t> </a:t>
            </a:r>
            <a:r>
              <a:rPr lang="vi-VN" sz="1200" spc="-20">
                <a:latin typeface="Times New Roman"/>
                <a:cs typeface="Times New Roman"/>
              </a:rPr>
              <a:t>làn;</a:t>
            </a:r>
            <a:r>
              <a:rPr lang="en-US" sz="1200" spc="-20">
                <a:latin typeface="Times New Roman"/>
                <a:cs typeface="Times New Roman"/>
              </a:rPr>
              <a:t> duy trì vận tốc ổn định trong quá trình chuyển làn</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a:cs typeface="Times New Roman"/>
            </a:endParaRPr>
          </a:p>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18</a:t>
            </a:fld>
            <a:endParaRPr lang="en-US"/>
          </a:p>
        </p:txBody>
      </p:sp>
    </p:spTree>
    <p:extLst>
      <p:ext uri="{BB962C8B-B14F-4D97-AF65-F5344CB8AC3E}">
        <p14:creationId xmlns:p14="http://schemas.microsoft.com/office/powerpoint/2010/main" val="229213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26</a:t>
            </a:fld>
            <a:endParaRPr lang="en-US"/>
          </a:p>
        </p:txBody>
      </p:sp>
    </p:spTree>
    <p:extLst>
      <p:ext uri="{BB962C8B-B14F-4D97-AF65-F5344CB8AC3E}">
        <p14:creationId xmlns:p14="http://schemas.microsoft.com/office/powerpoint/2010/main" val="26123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04D63-19F0-466D-B7E8-16418B15CCF5}" type="slidenum">
              <a:rPr lang="en-US" smtClean="0"/>
              <a:t>33</a:t>
            </a:fld>
            <a:endParaRPr lang="en-US"/>
          </a:p>
        </p:txBody>
      </p:sp>
    </p:spTree>
    <p:extLst>
      <p:ext uri="{BB962C8B-B14F-4D97-AF65-F5344CB8AC3E}">
        <p14:creationId xmlns:p14="http://schemas.microsoft.com/office/powerpoint/2010/main" val="327279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6278" y="2290698"/>
            <a:ext cx="1472692" cy="452119"/>
          </a:xfrm>
          <a:prstGeom prst="rect">
            <a:avLst/>
          </a:prstGeom>
        </p:spPr>
        <p:txBody>
          <a:bodyPr wrap="square" lIns="0" tIns="0" rIns="0" bIns="0">
            <a:spAutoFit/>
          </a:bodyPr>
          <a:lstStyle>
            <a:lvl1pPr>
              <a:defRPr sz="36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728787" y="3630676"/>
            <a:ext cx="8067675" cy="1620837"/>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76262" y="1491170"/>
            <a:ext cx="5013484" cy="427901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935503" y="1491170"/>
            <a:ext cx="5013484" cy="427901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57147" y="1960651"/>
            <a:ext cx="9410954" cy="2241651"/>
          </a:xfrm>
          <a:prstGeom prst="rect">
            <a:avLst/>
          </a:prstGeom>
        </p:spPr>
        <p:txBody>
          <a:bodyPr wrap="square" lIns="0" tIns="0" rIns="0" bIns="0">
            <a:spAutoFit/>
          </a:bodyPr>
          <a:lstStyle>
            <a:lvl1pPr>
              <a:defRPr sz="3600" b="1"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586230" y="1370354"/>
            <a:ext cx="8843645" cy="3253104"/>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18585" y="6029515"/>
            <a:ext cx="3688080" cy="3241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6262" y="6029515"/>
            <a:ext cx="2650807" cy="3241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10/30/2024</a:t>
            </a:fld>
            <a:endParaRPr lang="en-US"/>
          </a:p>
        </p:txBody>
      </p:sp>
      <p:sp>
        <p:nvSpPr>
          <p:cNvPr id="6" name="Holder 6"/>
          <p:cNvSpPr>
            <a:spLocks noGrp="1"/>
          </p:cNvSpPr>
          <p:nvPr>
            <p:ph type="sldNum" sz="quarter" idx="7"/>
          </p:nvPr>
        </p:nvSpPr>
        <p:spPr>
          <a:xfrm>
            <a:off x="8298180" y="6029515"/>
            <a:ext cx="2650807" cy="3241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00.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jpg"/></Relationships>
</file>

<file path=ppt/slides/_rels/slide37.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png"/><Relationship Id="rId1" Type="http://schemas.openxmlformats.org/officeDocument/2006/relationships/slideLayout" Target="../slideLayouts/slideLayout5.xml"/><Relationship Id="rId5" Type="http://schemas.openxmlformats.org/officeDocument/2006/relationships/image" Target="../media/image75.png"/><Relationship Id="rId4" Type="http://schemas.openxmlformats.org/officeDocument/2006/relationships/image" Target="../media/image7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3447" y="4039264"/>
            <a:ext cx="1071513" cy="1071509"/>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a:stretch>
            </a:blipFill>
          </p:spPr>
        </p:sp>
      </p:grpSp>
      <p:grpSp>
        <p:nvGrpSpPr>
          <p:cNvPr id="4" name="Group 4"/>
          <p:cNvGrpSpPr/>
          <p:nvPr/>
        </p:nvGrpSpPr>
        <p:grpSpPr>
          <a:xfrm>
            <a:off x="1374683" y="4246491"/>
            <a:ext cx="2253972" cy="374168"/>
            <a:chOff x="0" y="0"/>
            <a:chExt cx="2448137" cy="406400"/>
          </a:xfrm>
        </p:grpSpPr>
        <p:sp>
          <p:nvSpPr>
            <p:cNvPr id="5" name="Freeform 5"/>
            <p:cNvSpPr/>
            <p:nvPr/>
          </p:nvSpPr>
          <p:spPr>
            <a:xfrm>
              <a:off x="0" y="0"/>
              <a:ext cx="2448137" cy="406400"/>
            </a:xfrm>
            <a:custGeom>
              <a:avLst/>
              <a:gdLst/>
              <a:ahLst/>
              <a:cxnLst/>
              <a:rect l="l" t="t" r="r" b="b"/>
              <a:pathLst>
                <a:path w="2448137" h="406400">
                  <a:moveTo>
                    <a:pt x="2244937" y="0"/>
                  </a:moveTo>
                  <a:cubicBezTo>
                    <a:pt x="2357162" y="0"/>
                    <a:pt x="2448137" y="90976"/>
                    <a:pt x="2448137" y="203200"/>
                  </a:cubicBezTo>
                  <a:cubicBezTo>
                    <a:pt x="2448137" y="315424"/>
                    <a:pt x="2357162" y="406400"/>
                    <a:pt x="2244937" y="406400"/>
                  </a:cubicBezTo>
                  <a:lnTo>
                    <a:pt x="203200" y="406400"/>
                  </a:lnTo>
                  <a:cubicBezTo>
                    <a:pt x="90976" y="406400"/>
                    <a:pt x="0" y="315424"/>
                    <a:pt x="0" y="203200"/>
                  </a:cubicBezTo>
                  <a:cubicBezTo>
                    <a:pt x="0" y="90976"/>
                    <a:pt x="90976" y="0"/>
                    <a:pt x="203200" y="0"/>
                  </a:cubicBezTo>
                  <a:close/>
                </a:path>
              </a:pathLst>
            </a:custGeom>
            <a:solidFill>
              <a:srgbClr val="145DA0"/>
            </a:solidFill>
          </p:spPr>
        </p:sp>
        <p:sp>
          <p:nvSpPr>
            <p:cNvPr id="6" name="TextBox 6"/>
            <p:cNvSpPr txBox="1"/>
            <p:nvPr/>
          </p:nvSpPr>
          <p:spPr>
            <a:xfrm>
              <a:off x="0" y="-28575"/>
              <a:ext cx="2448137" cy="434975"/>
            </a:xfrm>
            <a:prstGeom prst="rect">
              <a:avLst/>
            </a:prstGeom>
          </p:spPr>
          <p:txBody>
            <a:bodyPr lIns="29802" tIns="29802" rIns="29802" bIns="29802" rtlCol="0" anchor="ctr"/>
            <a:lstStyle/>
            <a:p>
              <a:pPr algn="ctr">
                <a:lnSpc>
                  <a:spcPts val="1322"/>
                </a:lnSpc>
              </a:pPr>
              <a:endParaRPr>
                <a:latin typeface="Times New Roman" panose="02020603050405020304" pitchFamily="18" charset="0"/>
                <a:cs typeface="Times New Roman" panose="02020603050405020304" pitchFamily="18" charset="0"/>
              </a:endParaRPr>
            </a:p>
          </p:txBody>
        </p:sp>
      </p:grpSp>
      <p:sp>
        <p:nvSpPr>
          <p:cNvPr id="7" name="Freeform 7"/>
          <p:cNvSpPr/>
          <p:nvPr/>
        </p:nvSpPr>
        <p:spPr>
          <a:xfrm>
            <a:off x="3267735" y="4313654"/>
            <a:ext cx="220130" cy="220130"/>
          </a:xfrm>
          <a:custGeom>
            <a:avLst/>
            <a:gdLst/>
            <a:ahLst/>
            <a:cxnLst/>
            <a:rect l="l" t="t" r="r" b="b"/>
            <a:pathLst>
              <a:path w="349490" h="349490">
                <a:moveTo>
                  <a:pt x="0" y="0"/>
                </a:moveTo>
                <a:lnTo>
                  <a:pt x="349490" y="0"/>
                </a:lnTo>
                <a:lnTo>
                  <a:pt x="349490" y="349490"/>
                </a:lnTo>
                <a:lnTo>
                  <a:pt x="0" y="3494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4179764" y="4039264"/>
            <a:ext cx="1071513" cy="1071509"/>
            <a:chOff x="0" y="0"/>
            <a:chExt cx="6350000" cy="6349975"/>
          </a:xfrm>
        </p:grpSpPr>
        <p:sp>
          <p:nvSpPr>
            <p:cNvPr id="9" name="Freeform 9"/>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a:stretch>
            </a:blipFill>
          </p:spPr>
        </p:sp>
      </p:grpSp>
      <p:grpSp>
        <p:nvGrpSpPr>
          <p:cNvPr id="10" name="Group 10"/>
          <p:cNvGrpSpPr/>
          <p:nvPr/>
        </p:nvGrpSpPr>
        <p:grpSpPr>
          <a:xfrm>
            <a:off x="5251277" y="4246491"/>
            <a:ext cx="2212038" cy="374168"/>
            <a:chOff x="0" y="0"/>
            <a:chExt cx="2402591" cy="406400"/>
          </a:xfrm>
        </p:grpSpPr>
        <p:sp>
          <p:nvSpPr>
            <p:cNvPr id="11" name="Freeform 11"/>
            <p:cNvSpPr/>
            <p:nvPr/>
          </p:nvSpPr>
          <p:spPr>
            <a:xfrm>
              <a:off x="0" y="0"/>
              <a:ext cx="2402591" cy="406400"/>
            </a:xfrm>
            <a:custGeom>
              <a:avLst/>
              <a:gdLst/>
              <a:ahLst/>
              <a:cxnLst/>
              <a:rect l="l" t="t" r="r" b="b"/>
              <a:pathLst>
                <a:path w="2402591" h="406400">
                  <a:moveTo>
                    <a:pt x="2199391" y="0"/>
                  </a:moveTo>
                  <a:cubicBezTo>
                    <a:pt x="2311615" y="0"/>
                    <a:pt x="2402591" y="90976"/>
                    <a:pt x="2402591" y="203200"/>
                  </a:cubicBezTo>
                  <a:cubicBezTo>
                    <a:pt x="2402591" y="315424"/>
                    <a:pt x="2311615" y="406400"/>
                    <a:pt x="2199391" y="406400"/>
                  </a:cubicBezTo>
                  <a:lnTo>
                    <a:pt x="203200" y="406400"/>
                  </a:lnTo>
                  <a:cubicBezTo>
                    <a:pt x="90976" y="406400"/>
                    <a:pt x="0" y="315424"/>
                    <a:pt x="0" y="203200"/>
                  </a:cubicBezTo>
                  <a:cubicBezTo>
                    <a:pt x="0" y="90976"/>
                    <a:pt x="90976" y="0"/>
                    <a:pt x="203200" y="0"/>
                  </a:cubicBezTo>
                  <a:close/>
                </a:path>
              </a:pathLst>
            </a:custGeom>
            <a:solidFill>
              <a:srgbClr val="3D8161"/>
            </a:solidFill>
          </p:spPr>
        </p:sp>
        <p:sp>
          <p:nvSpPr>
            <p:cNvPr id="12" name="TextBox 12"/>
            <p:cNvSpPr txBox="1"/>
            <p:nvPr/>
          </p:nvSpPr>
          <p:spPr>
            <a:xfrm>
              <a:off x="0" y="-28575"/>
              <a:ext cx="2402591" cy="434975"/>
            </a:xfrm>
            <a:prstGeom prst="rect">
              <a:avLst/>
            </a:prstGeom>
          </p:spPr>
          <p:txBody>
            <a:bodyPr lIns="29802" tIns="29802" rIns="29802" bIns="29802" rtlCol="0" anchor="ctr"/>
            <a:lstStyle/>
            <a:p>
              <a:pPr algn="ctr">
                <a:lnSpc>
                  <a:spcPts val="1322"/>
                </a:lnSpc>
              </a:pPr>
              <a:endParaRPr sz="1260">
                <a:latin typeface="Times New Roman" panose="02020603050405020304" pitchFamily="18" charset="0"/>
                <a:cs typeface="Times New Roman" panose="02020603050405020304" pitchFamily="18" charset="0"/>
              </a:endParaRPr>
            </a:p>
          </p:txBody>
        </p:sp>
      </p:grpSp>
      <p:sp>
        <p:nvSpPr>
          <p:cNvPr id="13" name="Freeform 13"/>
          <p:cNvSpPr/>
          <p:nvPr/>
        </p:nvSpPr>
        <p:spPr>
          <a:xfrm>
            <a:off x="7117472" y="4304418"/>
            <a:ext cx="220130" cy="220130"/>
          </a:xfrm>
          <a:custGeom>
            <a:avLst/>
            <a:gdLst/>
            <a:ahLst/>
            <a:cxnLst/>
            <a:rect l="l" t="t" r="r" b="b"/>
            <a:pathLst>
              <a:path w="349490" h="349490">
                <a:moveTo>
                  <a:pt x="0" y="0"/>
                </a:moveTo>
                <a:lnTo>
                  <a:pt x="349490" y="0"/>
                </a:lnTo>
                <a:lnTo>
                  <a:pt x="349490" y="349490"/>
                </a:lnTo>
                <a:lnTo>
                  <a:pt x="0" y="3494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 name="Group 14"/>
          <p:cNvGrpSpPr/>
          <p:nvPr/>
        </p:nvGrpSpPr>
        <p:grpSpPr>
          <a:xfrm>
            <a:off x="7811494" y="4017817"/>
            <a:ext cx="1071513" cy="1071509"/>
            <a:chOff x="0" y="0"/>
            <a:chExt cx="6350000" cy="6349975"/>
          </a:xfrm>
        </p:grpSpPr>
        <p:sp>
          <p:nvSpPr>
            <p:cNvPr id="15" name="Freeform 15"/>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a:stretch>
            </a:blipFill>
          </p:spPr>
        </p:sp>
      </p:grpSp>
      <p:grpSp>
        <p:nvGrpSpPr>
          <p:cNvPr id="16" name="Group 16"/>
          <p:cNvGrpSpPr/>
          <p:nvPr/>
        </p:nvGrpSpPr>
        <p:grpSpPr>
          <a:xfrm>
            <a:off x="8925701" y="4179403"/>
            <a:ext cx="2125808" cy="374168"/>
            <a:chOff x="0" y="0"/>
            <a:chExt cx="2308933" cy="406400"/>
          </a:xfrm>
        </p:grpSpPr>
        <p:sp>
          <p:nvSpPr>
            <p:cNvPr id="17" name="Freeform 17"/>
            <p:cNvSpPr/>
            <p:nvPr/>
          </p:nvSpPr>
          <p:spPr>
            <a:xfrm>
              <a:off x="0" y="0"/>
              <a:ext cx="2308933" cy="406400"/>
            </a:xfrm>
            <a:custGeom>
              <a:avLst/>
              <a:gdLst/>
              <a:ahLst/>
              <a:cxnLst/>
              <a:rect l="l" t="t" r="r" b="b"/>
              <a:pathLst>
                <a:path w="2308933" h="406400">
                  <a:moveTo>
                    <a:pt x="2105733" y="0"/>
                  </a:moveTo>
                  <a:cubicBezTo>
                    <a:pt x="2217957" y="0"/>
                    <a:pt x="2308933" y="90976"/>
                    <a:pt x="2308933" y="203200"/>
                  </a:cubicBezTo>
                  <a:cubicBezTo>
                    <a:pt x="2308933" y="315424"/>
                    <a:pt x="2217957" y="406400"/>
                    <a:pt x="2105733" y="406400"/>
                  </a:cubicBezTo>
                  <a:lnTo>
                    <a:pt x="203200" y="406400"/>
                  </a:lnTo>
                  <a:cubicBezTo>
                    <a:pt x="90976" y="406400"/>
                    <a:pt x="0" y="315424"/>
                    <a:pt x="0" y="203200"/>
                  </a:cubicBezTo>
                  <a:cubicBezTo>
                    <a:pt x="0" y="90976"/>
                    <a:pt x="90976" y="0"/>
                    <a:pt x="203200" y="0"/>
                  </a:cubicBezTo>
                  <a:close/>
                </a:path>
              </a:pathLst>
            </a:custGeom>
            <a:solidFill>
              <a:srgbClr val="C63B34"/>
            </a:solidFill>
          </p:spPr>
        </p:sp>
        <p:sp>
          <p:nvSpPr>
            <p:cNvPr id="18" name="TextBox 18"/>
            <p:cNvSpPr txBox="1"/>
            <p:nvPr/>
          </p:nvSpPr>
          <p:spPr>
            <a:xfrm>
              <a:off x="0" y="-28575"/>
              <a:ext cx="2308933" cy="434975"/>
            </a:xfrm>
            <a:prstGeom prst="rect">
              <a:avLst/>
            </a:prstGeom>
          </p:spPr>
          <p:txBody>
            <a:bodyPr lIns="29802" tIns="29802" rIns="29802" bIns="29802" rtlCol="0" anchor="ctr"/>
            <a:lstStyle/>
            <a:p>
              <a:pPr algn="ctr">
                <a:lnSpc>
                  <a:spcPts val="1322"/>
                </a:lnSpc>
              </a:pPr>
              <a:endParaRPr>
                <a:latin typeface="Times New Roman" panose="02020603050405020304" pitchFamily="18" charset="0"/>
                <a:cs typeface="Times New Roman" panose="02020603050405020304" pitchFamily="18" charset="0"/>
              </a:endParaRPr>
            </a:p>
          </p:txBody>
        </p:sp>
      </p:grpSp>
      <p:sp>
        <p:nvSpPr>
          <p:cNvPr id="19" name="Freeform 19"/>
          <p:cNvSpPr/>
          <p:nvPr/>
        </p:nvSpPr>
        <p:spPr>
          <a:xfrm>
            <a:off x="10760897" y="4256422"/>
            <a:ext cx="220130" cy="220130"/>
          </a:xfrm>
          <a:custGeom>
            <a:avLst/>
            <a:gdLst/>
            <a:ahLst/>
            <a:cxnLst/>
            <a:rect l="l" t="t" r="r" b="b"/>
            <a:pathLst>
              <a:path w="349490" h="349490">
                <a:moveTo>
                  <a:pt x="0" y="0"/>
                </a:moveTo>
                <a:lnTo>
                  <a:pt x="349490" y="0"/>
                </a:lnTo>
                <a:lnTo>
                  <a:pt x="349490" y="349490"/>
                </a:lnTo>
                <a:lnTo>
                  <a:pt x="0" y="3494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a:off x="0" y="1122036"/>
            <a:ext cx="11518900" cy="1219605"/>
          </a:xfrm>
          <a:custGeom>
            <a:avLst/>
            <a:gdLst/>
            <a:ahLst/>
            <a:cxnLst/>
            <a:rect l="l" t="t" r="r" b="b"/>
            <a:pathLst>
              <a:path w="18288000" h="1936308">
                <a:moveTo>
                  <a:pt x="0" y="0"/>
                </a:moveTo>
                <a:lnTo>
                  <a:pt x="18288000" y="0"/>
                </a:lnTo>
                <a:lnTo>
                  <a:pt x="18288000" y="1936308"/>
                </a:lnTo>
                <a:lnTo>
                  <a:pt x="0" y="1936308"/>
                </a:lnTo>
                <a:lnTo>
                  <a:pt x="0" y="0"/>
                </a:lnTo>
                <a:close/>
              </a:path>
            </a:pathLst>
          </a:custGeom>
          <a:blipFill>
            <a:blip r:embed="rId9"/>
            <a:stretch>
              <a:fillRect l="-2584" t="-24192" r="-2584" b="-2454"/>
            </a:stretch>
          </a:blipFill>
        </p:spPr>
      </p:sp>
      <p:sp>
        <p:nvSpPr>
          <p:cNvPr id="22" name="TextBox 22"/>
          <p:cNvSpPr txBox="1"/>
          <p:nvPr/>
        </p:nvSpPr>
        <p:spPr>
          <a:xfrm>
            <a:off x="5420639" y="4309369"/>
            <a:ext cx="1394824" cy="218008"/>
          </a:xfrm>
          <a:prstGeom prst="rect">
            <a:avLst/>
          </a:prstGeom>
        </p:spPr>
        <p:txBody>
          <a:bodyPr wrap="square" lIns="0" tIns="0" rIns="0" bIns="0" rtlCol="0" anchor="t">
            <a:spAutoFit/>
          </a:bodyPr>
          <a:lstStyle/>
          <a:p>
            <a:pPr algn="l">
              <a:lnSpc>
                <a:spcPts val="1744"/>
              </a:lnSpc>
            </a:pPr>
            <a:r>
              <a:rPr lang="en-US" sz="1512">
                <a:solidFill>
                  <a:srgbClr val="F6F3EE"/>
                </a:solidFill>
                <a:latin typeface="Times New Roman" panose="02020603050405020304" pitchFamily="18" charset="0"/>
                <a:ea typeface="Poppins"/>
                <a:cs typeface="Times New Roman" panose="02020603050405020304" pitchFamily="18" charset="0"/>
                <a:sym typeface="Poppins"/>
              </a:rPr>
              <a:t>Trần Ngọc Khâm</a:t>
            </a:r>
          </a:p>
        </p:txBody>
      </p:sp>
      <p:sp>
        <p:nvSpPr>
          <p:cNvPr id="23" name="TextBox 23"/>
          <p:cNvSpPr txBox="1"/>
          <p:nvPr/>
        </p:nvSpPr>
        <p:spPr>
          <a:xfrm>
            <a:off x="9154565" y="4260799"/>
            <a:ext cx="1971946" cy="218008"/>
          </a:xfrm>
          <a:prstGeom prst="rect">
            <a:avLst/>
          </a:prstGeom>
        </p:spPr>
        <p:txBody>
          <a:bodyPr lIns="0" tIns="0" rIns="0" bIns="0" rtlCol="0" anchor="t">
            <a:spAutoFit/>
          </a:bodyPr>
          <a:lstStyle/>
          <a:p>
            <a:pPr algn="l">
              <a:lnSpc>
                <a:spcPts val="1744"/>
              </a:lnSpc>
            </a:pPr>
            <a:r>
              <a:rPr lang="en-US" sz="1512">
                <a:solidFill>
                  <a:srgbClr val="F6F3EE"/>
                </a:solidFill>
                <a:latin typeface="Times New Roman" panose="02020603050405020304" pitchFamily="18" charset="0"/>
                <a:ea typeface="Poppins"/>
                <a:cs typeface="Times New Roman" panose="02020603050405020304" pitchFamily="18" charset="0"/>
                <a:sym typeface="Poppins"/>
              </a:rPr>
              <a:t>Lê Thạc Thao</a:t>
            </a:r>
          </a:p>
        </p:txBody>
      </p:sp>
      <p:sp>
        <p:nvSpPr>
          <p:cNvPr id="24" name="TextBox 24"/>
          <p:cNvSpPr txBox="1"/>
          <p:nvPr/>
        </p:nvSpPr>
        <p:spPr>
          <a:xfrm>
            <a:off x="1374683" y="4709557"/>
            <a:ext cx="2253972" cy="359073"/>
          </a:xfrm>
          <a:prstGeom prst="rect">
            <a:avLst/>
          </a:prstGeom>
        </p:spPr>
        <p:txBody>
          <a:bodyPr lIns="0" tIns="0" rIns="0" bIns="0" rtlCol="0" anchor="t">
            <a:spAutoFit/>
          </a:bodyPr>
          <a:lstStyle/>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Nhóm trưởng</a:t>
            </a:r>
          </a:p>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Mã sinh viên: 21000645</a:t>
            </a:r>
          </a:p>
        </p:txBody>
      </p:sp>
      <p:sp>
        <p:nvSpPr>
          <p:cNvPr id="25" name="TextBox 25"/>
          <p:cNvSpPr txBox="1"/>
          <p:nvPr/>
        </p:nvSpPr>
        <p:spPr>
          <a:xfrm>
            <a:off x="8925701" y="4709557"/>
            <a:ext cx="2125808" cy="359073"/>
          </a:xfrm>
          <a:prstGeom prst="rect">
            <a:avLst/>
          </a:prstGeom>
        </p:spPr>
        <p:txBody>
          <a:bodyPr lIns="0" tIns="0" rIns="0" bIns="0" rtlCol="0" anchor="t">
            <a:spAutoFit/>
          </a:bodyPr>
          <a:lstStyle/>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Thành viên</a:t>
            </a:r>
          </a:p>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Mã sinh viên: 21000645</a:t>
            </a:r>
          </a:p>
        </p:txBody>
      </p:sp>
      <p:sp>
        <p:nvSpPr>
          <p:cNvPr id="26" name="TextBox 26"/>
          <p:cNvSpPr txBox="1"/>
          <p:nvPr/>
        </p:nvSpPr>
        <p:spPr>
          <a:xfrm>
            <a:off x="5251277" y="4709557"/>
            <a:ext cx="2212038" cy="359073"/>
          </a:xfrm>
          <a:prstGeom prst="rect">
            <a:avLst/>
          </a:prstGeom>
        </p:spPr>
        <p:txBody>
          <a:bodyPr lIns="0" tIns="0" rIns="0" bIns="0" rtlCol="0" anchor="t">
            <a:spAutoFit/>
          </a:bodyPr>
          <a:lstStyle/>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Thành viên</a:t>
            </a:r>
          </a:p>
          <a:p>
            <a:pPr marL="235273" lvl="1" indent="-117636" algn="l">
              <a:lnSpc>
                <a:spcPts val="1417"/>
              </a:lnSpc>
              <a:buFont typeface="Arial"/>
              <a:buChar char="•"/>
            </a:pPr>
            <a:r>
              <a:rPr lang="en-US" sz="1260" b="1">
                <a:solidFill>
                  <a:srgbClr val="000000"/>
                </a:solidFill>
                <a:latin typeface="Times New Roman" panose="02020603050405020304" pitchFamily="18" charset="0"/>
                <a:ea typeface="Poppins Bold"/>
                <a:cs typeface="Times New Roman" panose="02020603050405020304" pitchFamily="18" charset="0"/>
                <a:sym typeface="Poppins Bold"/>
              </a:rPr>
              <a:t>Mã sinh viên: 21000645</a:t>
            </a:r>
          </a:p>
        </p:txBody>
      </p:sp>
      <p:sp>
        <p:nvSpPr>
          <p:cNvPr id="27" name="TextBox 27"/>
          <p:cNvSpPr txBox="1"/>
          <p:nvPr/>
        </p:nvSpPr>
        <p:spPr>
          <a:xfrm>
            <a:off x="1515920" y="4309369"/>
            <a:ext cx="1971946" cy="218008"/>
          </a:xfrm>
          <a:prstGeom prst="rect">
            <a:avLst/>
          </a:prstGeom>
        </p:spPr>
        <p:txBody>
          <a:bodyPr lIns="0" tIns="0" rIns="0" bIns="0" rtlCol="0" anchor="t">
            <a:spAutoFit/>
          </a:bodyPr>
          <a:lstStyle/>
          <a:p>
            <a:pPr algn="l">
              <a:lnSpc>
                <a:spcPts val="1744"/>
              </a:lnSpc>
            </a:pPr>
            <a:r>
              <a:rPr lang="en-US" sz="1512">
                <a:solidFill>
                  <a:srgbClr val="F6F3EE"/>
                </a:solidFill>
                <a:latin typeface="Times New Roman" panose="02020603050405020304" pitchFamily="18" charset="0"/>
                <a:ea typeface="Poppins"/>
                <a:cs typeface="Times New Roman" panose="02020603050405020304" pitchFamily="18" charset="0"/>
                <a:sym typeface="Poppins"/>
              </a:rPr>
              <a:t>Phạm Văn Dũng</a:t>
            </a:r>
          </a:p>
        </p:txBody>
      </p:sp>
      <p:sp>
        <p:nvSpPr>
          <p:cNvPr id="28" name="TextBox 28"/>
          <p:cNvSpPr txBox="1"/>
          <p:nvPr/>
        </p:nvSpPr>
        <p:spPr>
          <a:xfrm>
            <a:off x="0" y="3347394"/>
            <a:ext cx="11518900" cy="359073"/>
          </a:xfrm>
          <a:prstGeom prst="rect">
            <a:avLst/>
          </a:prstGeom>
        </p:spPr>
        <p:txBody>
          <a:bodyPr wrap="square" lIns="0" tIns="0" rIns="0" bIns="0" rtlCol="0" anchor="t">
            <a:spAutoFit/>
          </a:bodyPr>
          <a:lstStyle/>
          <a:p>
            <a:pPr algn="ctr">
              <a:lnSpc>
                <a:spcPts val="2822"/>
              </a:lnSpc>
            </a:pPr>
            <a:r>
              <a:rPr lang="en-US" sz="2016" b="1" i="1">
                <a:solidFill>
                  <a:srgbClr val="000000"/>
                </a:solidFill>
                <a:latin typeface="Times New Roman" panose="02020603050405020304" pitchFamily="18" charset="0"/>
                <a:ea typeface="Times New Roman Bold Italics"/>
                <a:cs typeface="Times New Roman" panose="02020603050405020304" pitchFamily="18" charset="0"/>
                <a:sym typeface="Times New Roman Bold Italics"/>
              </a:rPr>
              <a:t>THÀNH VIÊN</a:t>
            </a:r>
          </a:p>
        </p:txBody>
      </p:sp>
      <p:sp>
        <p:nvSpPr>
          <p:cNvPr id="29" name="Rectangle 28"/>
          <p:cNvSpPr/>
          <p:nvPr/>
        </p:nvSpPr>
        <p:spPr>
          <a:xfrm>
            <a:off x="2131797" y="2348711"/>
            <a:ext cx="7255307" cy="363818"/>
          </a:xfrm>
          <a:prstGeom prst="rect">
            <a:avLst/>
          </a:prstGeom>
        </p:spPr>
        <p:txBody>
          <a:bodyPr wrap="square">
            <a:spAutoFit/>
          </a:bodyPr>
          <a:lstStyle/>
          <a:p>
            <a:pPr algn="ctr"/>
            <a:r>
              <a:rPr lang="vi-VN" sz="1764" b="1" i="1">
                <a:latin typeface="Times New Roman" panose="02020603050405020304" pitchFamily="18" charset="0"/>
                <a:cs typeface="Times New Roman" panose="02020603050405020304" pitchFamily="18" charset="0"/>
              </a:rPr>
              <a:t>Giảng viên: TS. Nguyễn Trọng Hiếu</a:t>
            </a:r>
            <a:endParaRPr lang="en-US" sz="1764"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07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901953"/>
            <a:ext cx="9180830" cy="2390775"/>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a:cs typeface="Times New Roman"/>
              </a:rPr>
              <a:t>Cần</a:t>
            </a:r>
            <a:r>
              <a:rPr sz="1600" spc="-25" dirty="0">
                <a:latin typeface="Times New Roman"/>
                <a:cs typeface="Times New Roman"/>
              </a:rPr>
              <a:t> </a:t>
            </a:r>
            <a:r>
              <a:rPr sz="1600" dirty="0">
                <a:latin typeface="Times New Roman"/>
                <a:cs typeface="Times New Roman"/>
              </a:rPr>
              <a:t>xem</a:t>
            </a:r>
            <a:r>
              <a:rPr sz="1600" spc="-35" dirty="0">
                <a:latin typeface="Times New Roman"/>
                <a:cs typeface="Times New Roman"/>
              </a:rPr>
              <a:t> </a:t>
            </a:r>
            <a:r>
              <a:rPr sz="1600" dirty="0">
                <a:latin typeface="Times New Roman"/>
                <a:cs typeface="Times New Roman"/>
              </a:rPr>
              <a:t>xét</a:t>
            </a:r>
            <a:r>
              <a:rPr sz="1600" spc="-25"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yếu</a:t>
            </a:r>
            <a:r>
              <a:rPr sz="1600" spc="-25" dirty="0">
                <a:latin typeface="Times New Roman"/>
                <a:cs typeface="Times New Roman"/>
              </a:rPr>
              <a:t> </a:t>
            </a:r>
            <a:r>
              <a:rPr sz="1600" dirty="0">
                <a:latin typeface="Times New Roman"/>
                <a:cs typeface="Times New Roman"/>
              </a:rPr>
              <a:t>tố</a:t>
            </a:r>
            <a:r>
              <a:rPr sz="1600" spc="-30" dirty="0">
                <a:latin typeface="Times New Roman"/>
                <a:cs typeface="Times New Roman"/>
              </a:rPr>
              <a:t> </a:t>
            </a:r>
            <a:r>
              <a:rPr sz="1600" dirty="0">
                <a:latin typeface="Times New Roman"/>
                <a:cs typeface="Times New Roman"/>
              </a:rPr>
              <a:t>sau</a:t>
            </a:r>
            <a:r>
              <a:rPr sz="1600" spc="-15" dirty="0">
                <a:latin typeface="Times New Roman"/>
                <a:cs typeface="Times New Roman"/>
              </a:rPr>
              <a:t> </a:t>
            </a:r>
            <a:r>
              <a:rPr sz="1600" dirty="0">
                <a:latin typeface="Times New Roman"/>
                <a:cs typeface="Times New Roman"/>
              </a:rPr>
              <a:t>có</a:t>
            </a:r>
            <a:r>
              <a:rPr sz="1600" spc="-30" dirty="0">
                <a:latin typeface="Times New Roman"/>
                <a:cs typeface="Times New Roman"/>
              </a:rPr>
              <a:t> </a:t>
            </a:r>
            <a:r>
              <a:rPr sz="1600" dirty="0">
                <a:latin typeface="Times New Roman"/>
                <a:cs typeface="Times New Roman"/>
              </a:rPr>
              <a:t>thể</a:t>
            </a:r>
            <a:r>
              <a:rPr sz="1600" spc="-20" dirty="0">
                <a:latin typeface="Times New Roman"/>
                <a:cs typeface="Times New Roman"/>
              </a:rPr>
              <a:t> </a:t>
            </a:r>
            <a:r>
              <a:rPr sz="1600" b="1" dirty="0">
                <a:latin typeface="Times New Roman"/>
                <a:cs typeface="Times New Roman"/>
              </a:rPr>
              <a:t>ảnh</a:t>
            </a:r>
            <a:r>
              <a:rPr sz="1600" b="1" spc="-25" dirty="0">
                <a:latin typeface="Times New Roman"/>
                <a:cs typeface="Times New Roman"/>
              </a:rPr>
              <a:t> </a:t>
            </a:r>
            <a:r>
              <a:rPr sz="1600" b="1" dirty="0">
                <a:latin typeface="Times New Roman"/>
                <a:cs typeface="Times New Roman"/>
              </a:rPr>
              <a:t>hưởng</a:t>
            </a:r>
            <a:r>
              <a:rPr sz="1600" b="1" spc="-20" dirty="0">
                <a:latin typeface="Times New Roman"/>
                <a:cs typeface="Times New Roman"/>
              </a:rPr>
              <a:t> </a:t>
            </a:r>
            <a:r>
              <a:rPr sz="1600" dirty="0">
                <a:latin typeface="Times New Roman"/>
                <a:cs typeface="Times New Roman"/>
              </a:rPr>
              <a:t>đến</a:t>
            </a:r>
            <a:r>
              <a:rPr sz="1600" spc="-25" dirty="0">
                <a:latin typeface="Times New Roman"/>
                <a:cs typeface="Times New Roman"/>
              </a:rPr>
              <a:t> </a:t>
            </a:r>
            <a:r>
              <a:rPr sz="1600" dirty="0">
                <a:latin typeface="Times New Roman"/>
                <a:cs typeface="Times New Roman"/>
              </a:rPr>
              <a:t>phân</a:t>
            </a:r>
            <a:r>
              <a:rPr sz="1600" spc="-25" dirty="0">
                <a:latin typeface="Times New Roman"/>
                <a:cs typeface="Times New Roman"/>
              </a:rPr>
              <a:t> </a:t>
            </a:r>
            <a:r>
              <a:rPr sz="1600" dirty="0">
                <a:latin typeface="Times New Roman"/>
                <a:cs typeface="Times New Roman"/>
              </a:rPr>
              <a:t>bố</a:t>
            </a:r>
            <a:r>
              <a:rPr sz="1600" spc="-15"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của</a:t>
            </a:r>
            <a:r>
              <a:rPr sz="1600" spc="-20"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để</a:t>
            </a:r>
            <a:r>
              <a:rPr sz="1600" spc="-30" dirty="0">
                <a:latin typeface="Times New Roman"/>
                <a:cs typeface="Times New Roman"/>
              </a:rPr>
              <a:t> </a:t>
            </a:r>
            <a:r>
              <a:rPr sz="1600" dirty="0">
                <a:latin typeface="Times New Roman"/>
                <a:cs typeface="Times New Roman"/>
              </a:rPr>
              <a:t>điều</a:t>
            </a:r>
            <a:r>
              <a:rPr sz="1600" spc="-15" dirty="0">
                <a:latin typeface="Times New Roman"/>
                <a:cs typeface="Times New Roman"/>
              </a:rPr>
              <a:t> </a:t>
            </a:r>
            <a:r>
              <a:rPr sz="1600" dirty="0">
                <a:latin typeface="Times New Roman"/>
                <a:cs typeface="Times New Roman"/>
              </a:rPr>
              <a:t>chỉnh</a:t>
            </a:r>
            <a:r>
              <a:rPr sz="1600" spc="-25"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spc="-10" dirty="0">
                <a:latin typeface="Times New Roman"/>
                <a:cs typeface="Times New Roman"/>
              </a:rPr>
              <a:t>hình:</a:t>
            </a:r>
            <a:endParaRPr sz="1600">
              <a:latin typeface="Times New Roman"/>
              <a:cs typeface="Times New Roman"/>
            </a:endParaRPr>
          </a:p>
          <a:p>
            <a:pPr marL="469900" marR="123189" indent="-228600">
              <a:lnSpc>
                <a:spcPct val="143900"/>
              </a:lnSpc>
              <a:spcBef>
                <a:spcPts val="995"/>
              </a:spcBef>
              <a:buFont typeface="Symbol"/>
              <a:buChar char=""/>
              <a:tabLst>
                <a:tab pos="469900" algn="l"/>
              </a:tabLst>
            </a:pPr>
            <a:r>
              <a:rPr sz="1600" dirty="0">
                <a:latin typeface="Times New Roman"/>
                <a:cs typeface="Times New Roman"/>
              </a:rPr>
              <a:t>Trong</a:t>
            </a:r>
            <a:r>
              <a:rPr sz="1600" spc="-30" dirty="0">
                <a:latin typeface="Times New Roman"/>
                <a:cs typeface="Times New Roman"/>
              </a:rPr>
              <a:t> </a:t>
            </a:r>
            <a:r>
              <a:rPr sz="1600" dirty="0">
                <a:latin typeface="Times New Roman"/>
                <a:cs typeface="Times New Roman"/>
              </a:rPr>
              <a:t>môi</a:t>
            </a:r>
            <a:r>
              <a:rPr sz="1600" spc="-35" dirty="0">
                <a:latin typeface="Times New Roman"/>
                <a:cs typeface="Times New Roman"/>
              </a:rPr>
              <a:t> </a:t>
            </a:r>
            <a:r>
              <a:rPr sz="1600" dirty="0">
                <a:latin typeface="Times New Roman"/>
                <a:cs typeface="Times New Roman"/>
              </a:rPr>
              <a:t>trường</a:t>
            </a:r>
            <a:r>
              <a:rPr sz="1600" spc="-20" dirty="0">
                <a:latin typeface="Times New Roman"/>
                <a:cs typeface="Times New Roman"/>
              </a:rPr>
              <a:t> </a:t>
            </a:r>
            <a:r>
              <a:rPr sz="1600" dirty="0">
                <a:latin typeface="Times New Roman"/>
                <a:cs typeface="Times New Roman"/>
              </a:rPr>
              <a:t>lái</a:t>
            </a:r>
            <a:r>
              <a:rPr sz="1600" spc="-30" dirty="0">
                <a:latin typeface="Times New Roman"/>
                <a:cs typeface="Times New Roman"/>
              </a:rPr>
              <a:t> </a:t>
            </a:r>
            <a:r>
              <a:rPr sz="1600" dirty="0">
                <a:latin typeface="Times New Roman"/>
                <a:cs typeface="Times New Roman"/>
              </a:rPr>
              <a:t>xe</a:t>
            </a:r>
            <a:r>
              <a:rPr sz="1600" spc="-35" dirty="0">
                <a:latin typeface="Times New Roman"/>
                <a:cs typeface="Times New Roman"/>
              </a:rPr>
              <a:t> </a:t>
            </a:r>
            <a:r>
              <a:rPr sz="1600" dirty="0">
                <a:latin typeface="Times New Roman"/>
                <a:cs typeface="Times New Roman"/>
              </a:rPr>
              <a:t>trên</a:t>
            </a:r>
            <a:r>
              <a:rPr sz="1600" spc="-30" dirty="0">
                <a:latin typeface="Times New Roman"/>
                <a:cs typeface="Times New Roman"/>
              </a:rPr>
              <a:t> </a:t>
            </a:r>
            <a:r>
              <a:rPr sz="1600" dirty="0">
                <a:latin typeface="Times New Roman"/>
                <a:cs typeface="Times New Roman"/>
              </a:rPr>
              <a:t>đường</a:t>
            </a:r>
            <a:r>
              <a:rPr sz="1600" spc="-25" dirty="0">
                <a:latin typeface="Times New Roman"/>
                <a:cs typeface="Times New Roman"/>
              </a:rPr>
              <a:t> </a:t>
            </a:r>
            <a:r>
              <a:rPr sz="1600" dirty="0">
                <a:latin typeface="Times New Roman"/>
                <a:cs typeface="Times New Roman"/>
              </a:rPr>
              <a:t>thực</a:t>
            </a:r>
            <a:r>
              <a:rPr sz="1600" spc="-35" dirty="0">
                <a:latin typeface="Times New Roman"/>
                <a:cs typeface="Times New Roman"/>
              </a:rPr>
              <a:t> </a:t>
            </a:r>
            <a:r>
              <a:rPr sz="1600" dirty="0">
                <a:latin typeface="Times New Roman"/>
                <a:cs typeface="Times New Roman"/>
              </a:rPr>
              <a:t>tế,</a:t>
            </a:r>
            <a:r>
              <a:rPr sz="1600" spc="-10" dirty="0">
                <a:latin typeface="Times New Roman"/>
                <a:cs typeface="Times New Roman"/>
              </a:rPr>
              <a:t> </a:t>
            </a:r>
            <a:r>
              <a:rPr sz="1600" b="1" dirty="0">
                <a:latin typeface="Times New Roman"/>
                <a:cs typeface="Times New Roman"/>
              </a:rPr>
              <a:t>tiềm</a:t>
            </a:r>
            <a:r>
              <a:rPr sz="1600" b="1" spc="-20" dirty="0">
                <a:latin typeface="Times New Roman"/>
                <a:cs typeface="Times New Roman"/>
              </a:rPr>
              <a:t> </a:t>
            </a:r>
            <a:r>
              <a:rPr sz="1600" b="1" dirty="0">
                <a:latin typeface="Times New Roman"/>
                <a:cs typeface="Times New Roman"/>
              </a:rPr>
              <a:t>năng</a:t>
            </a:r>
            <a:r>
              <a:rPr sz="1600" b="1" spc="-25"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động</a:t>
            </a:r>
            <a:r>
              <a:rPr sz="1600" spc="-25" dirty="0">
                <a:latin typeface="Times New Roman"/>
                <a:cs typeface="Times New Roman"/>
              </a:rPr>
              <a:t> </a:t>
            </a:r>
            <a:r>
              <a:rPr sz="1600" dirty="0">
                <a:latin typeface="Times New Roman"/>
                <a:cs typeface="Times New Roman"/>
              </a:rPr>
              <a:t>của</a:t>
            </a:r>
            <a:r>
              <a:rPr sz="1600" spc="-35" dirty="0">
                <a:latin typeface="Times New Roman"/>
                <a:cs typeface="Times New Roman"/>
              </a:rPr>
              <a:t> </a:t>
            </a:r>
            <a:r>
              <a:rPr sz="1600" dirty="0">
                <a:latin typeface="Times New Roman"/>
                <a:cs typeface="Times New Roman"/>
              </a:rPr>
              <a:t>các</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5" dirty="0">
                <a:latin typeface="Times New Roman"/>
                <a:cs typeface="Times New Roman"/>
              </a:rPr>
              <a:t> </a:t>
            </a:r>
            <a:r>
              <a:rPr sz="1600" dirty="0">
                <a:latin typeface="Times New Roman"/>
                <a:cs typeface="Times New Roman"/>
              </a:rPr>
              <a:t>ở</a:t>
            </a:r>
            <a:r>
              <a:rPr sz="1600" spc="-35" dirty="0">
                <a:latin typeface="Times New Roman"/>
                <a:cs typeface="Times New Roman"/>
              </a:rPr>
              <a:t> </a:t>
            </a:r>
            <a:r>
              <a:rPr sz="1600" dirty="0">
                <a:latin typeface="Times New Roman"/>
                <a:cs typeface="Times New Roman"/>
              </a:rPr>
              <a:t>phía</a:t>
            </a:r>
            <a:r>
              <a:rPr sz="1600" spc="-35" dirty="0">
                <a:latin typeface="Times New Roman"/>
                <a:cs typeface="Times New Roman"/>
              </a:rPr>
              <a:t> </a:t>
            </a:r>
            <a:r>
              <a:rPr sz="1600" dirty="0">
                <a:latin typeface="Times New Roman"/>
                <a:cs typeface="Times New Roman"/>
              </a:rPr>
              <a:t>trước</a:t>
            </a:r>
            <a:r>
              <a:rPr sz="1600" spc="-25"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spc="-20" dirty="0">
                <a:latin typeface="Times New Roman"/>
                <a:cs typeface="Times New Roman"/>
              </a:rPr>
              <a:t>phía </a:t>
            </a:r>
            <a:r>
              <a:rPr sz="1600" dirty="0">
                <a:latin typeface="Times New Roman"/>
                <a:cs typeface="Times New Roman"/>
              </a:rPr>
              <a:t>sau</a:t>
            </a:r>
            <a:r>
              <a:rPr sz="1600" spc="-20" dirty="0">
                <a:latin typeface="Times New Roman"/>
                <a:cs typeface="Times New Roman"/>
              </a:rPr>
              <a:t> </a:t>
            </a:r>
            <a:r>
              <a:rPr sz="1600" dirty="0">
                <a:latin typeface="Times New Roman"/>
                <a:cs typeface="Times New Roman"/>
              </a:rPr>
              <a:t>cùng</a:t>
            </a:r>
            <a:r>
              <a:rPr sz="1600" spc="-20" dirty="0">
                <a:latin typeface="Times New Roman"/>
                <a:cs typeface="Times New Roman"/>
              </a:rPr>
              <a:t> </a:t>
            </a:r>
            <a:r>
              <a:rPr sz="1600" dirty="0">
                <a:latin typeface="Times New Roman"/>
                <a:cs typeface="Times New Roman"/>
              </a:rPr>
              <a:t>làn</a:t>
            </a:r>
            <a:r>
              <a:rPr sz="1600" spc="-25" dirty="0">
                <a:latin typeface="Times New Roman"/>
                <a:cs typeface="Times New Roman"/>
              </a:rPr>
              <a:t> </a:t>
            </a:r>
            <a:r>
              <a:rPr sz="1600" dirty="0">
                <a:latin typeface="Times New Roman"/>
                <a:cs typeface="Times New Roman"/>
              </a:rPr>
              <a:t>với</a:t>
            </a:r>
            <a:r>
              <a:rPr sz="1600" spc="-30" dirty="0">
                <a:latin typeface="Times New Roman"/>
                <a:cs typeface="Times New Roman"/>
              </a:rPr>
              <a:t> </a:t>
            </a:r>
            <a:r>
              <a:rPr sz="1600" dirty="0">
                <a:latin typeface="Times New Roman"/>
                <a:cs typeface="Times New Roman"/>
              </a:rPr>
              <a:t>mục</a:t>
            </a:r>
            <a:r>
              <a:rPr sz="1600" spc="-25" dirty="0">
                <a:latin typeface="Times New Roman"/>
                <a:cs typeface="Times New Roman"/>
              </a:rPr>
              <a:t> </a:t>
            </a:r>
            <a:r>
              <a:rPr sz="1600" dirty="0">
                <a:latin typeface="Times New Roman"/>
                <a:cs typeface="Times New Roman"/>
              </a:rPr>
              <a:t>tiêu</a:t>
            </a:r>
            <a:r>
              <a:rPr sz="1600" spc="-25" dirty="0">
                <a:latin typeface="Times New Roman"/>
                <a:cs typeface="Times New Roman"/>
              </a:rPr>
              <a:t> </a:t>
            </a:r>
            <a:r>
              <a:rPr sz="1600" dirty="0">
                <a:latin typeface="Times New Roman"/>
                <a:cs typeface="Times New Roman"/>
              </a:rPr>
              <a:t>cao</a:t>
            </a:r>
            <a:r>
              <a:rPr sz="1600" spc="-25" dirty="0">
                <a:latin typeface="Times New Roman"/>
                <a:cs typeface="Times New Roman"/>
              </a:rPr>
              <a:t> </a:t>
            </a:r>
            <a:r>
              <a:rPr sz="1600" dirty="0">
                <a:latin typeface="Times New Roman"/>
                <a:cs typeface="Times New Roman"/>
              </a:rPr>
              <a:t>hơn</a:t>
            </a:r>
            <a:r>
              <a:rPr sz="1600" spc="-25" dirty="0">
                <a:latin typeface="Times New Roman"/>
                <a:cs typeface="Times New Roman"/>
              </a:rPr>
              <a:t> </a:t>
            </a:r>
            <a:r>
              <a:rPr sz="1600" dirty="0">
                <a:latin typeface="Times New Roman"/>
                <a:cs typeface="Times New Roman"/>
              </a:rPr>
              <a:t>đáng</a:t>
            </a:r>
            <a:r>
              <a:rPr sz="1600" spc="-20" dirty="0">
                <a:latin typeface="Times New Roman"/>
                <a:cs typeface="Times New Roman"/>
              </a:rPr>
              <a:t> </a:t>
            </a:r>
            <a:r>
              <a:rPr sz="1600" dirty="0">
                <a:latin typeface="Times New Roman"/>
                <a:cs typeface="Times New Roman"/>
              </a:rPr>
              <a:t>kể</a:t>
            </a:r>
            <a:r>
              <a:rPr sz="1600" spc="-30" dirty="0">
                <a:latin typeface="Times New Roman"/>
                <a:cs typeface="Times New Roman"/>
              </a:rPr>
              <a:t> </a:t>
            </a:r>
            <a:r>
              <a:rPr sz="1600" dirty="0">
                <a:latin typeface="Times New Roman"/>
                <a:cs typeface="Times New Roman"/>
              </a:rPr>
              <a:t>so</a:t>
            </a:r>
            <a:r>
              <a:rPr sz="1600" spc="-15" dirty="0">
                <a:latin typeface="Times New Roman"/>
                <a:cs typeface="Times New Roman"/>
              </a:rPr>
              <a:t> </a:t>
            </a:r>
            <a:r>
              <a:rPr sz="1600" dirty="0">
                <a:latin typeface="Times New Roman"/>
                <a:cs typeface="Times New Roman"/>
              </a:rPr>
              <a:t>với</a:t>
            </a:r>
            <a:r>
              <a:rPr sz="1600" spc="-25" dirty="0">
                <a:latin typeface="Times New Roman"/>
                <a:cs typeface="Times New Roman"/>
              </a:rPr>
              <a:t> </a:t>
            </a:r>
            <a:r>
              <a:rPr sz="1600" dirty="0">
                <a:latin typeface="Times New Roman"/>
                <a:cs typeface="Times New Roman"/>
              </a:rPr>
              <a:t>các</a:t>
            </a:r>
            <a:r>
              <a:rPr sz="1600" spc="-25"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25" dirty="0">
                <a:latin typeface="Times New Roman"/>
                <a:cs typeface="Times New Roman"/>
              </a:rPr>
              <a:t> </a:t>
            </a:r>
            <a:r>
              <a:rPr sz="1600" dirty="0">
                <a:latin typeface="Times New Roman"/>
                <a:cs typeface="Times New Roman"/>
              </a:rPr>
              <a:t>ở</a:t>
            </a:r>
            <a:r>
              <a:rPr sz="1600" spc="-30" dirty="0">
                <a:latin typeface="Times New Roman"/>
                <a:cs typeface="Times New Roman"/>
              </a:rPr>
              <a:t> </a:t>
            </a:r>
            <a:r>
              <a:rPr sz="1600" dirty="0">
                <a:latin typeface="Times New Roman"/>
                <a:cs typeface="Times New Roman"/>
              </a:rPr>
              <a:t>các</a:t>
            </a:r>
            <a:r>
              <a:rPr sz="1600" spc="-25" dirty="0">
                <a:latin typeface="Times New Roman"/>
                <a:cs typeface="Times New Roman"/>
              </a:rPr>
              <a:t> </a:t>
            </a:r>
            <a:r>
              <a:rPr sz="1600" dirty="0">
                <a:latin typeface="Times New Roman"/>
                <a:cs typeface="Times New Roman"/>
              </a:rPr>
              <a:t>làn</a:t>
            </a:r>
            <a:r>
              <a:rPr sz="1600" spc="-20" dirty="0">
                <a:latin typeface="Times New Roman"/>
                <a:cs typeface="Times New Roman"/>
              </a:rPr>
              <a:t> </a:t>
            </a:r>
            <a:r>
              <a:rPr sz="1600" dirty="0">
                <a:latin typeface="Times New Roman"/>
                <a:cs typeface="Times New Roman"/>
              </a:rPr>
              <a:t>liền</a:t>
            </a:r>
            <a:r>
              <a:rPr sz="1600" spc="-30" dirty="0">
                <a:latin typeface="Times New Roman"/>
                <a:cs typeface="Times New Roman"/>
              </a:rPr>
              <a:t> </a:t>
            </a:r>
            <a:r>
              <a:rPr sz="1600" dirty="0">
                <a:latin typeface="Times New Roman"/>
                <a:cs typeface="Times New Roman"/>
              </a:rPr>
              <a:t>kề</a:t>
            </a:r>
            <a:r>
              <a:rPr sz="1600" spc="-25" dirty="0">
                <a:latin typeface="Times New Roman"/>
                <a:cs typeface="Times New Roman"/>
              </a:rPr>
              <a:t> </a:t>
            </a:r>
            <a:r>
              <a:rPr sz="1600" dirty="0">
                <a:latin typeface="Times New Roman"/>
                <a:cs typeface="Times New Roman"/>
              </a:rPr>
              <a:t>tiếp</a:t>
            </a:r>
            <a:r>
              <a:rPr sz="1600" spc="-25" dirty="0">
                <a:latin typeface="Times New Roman"/>
                <a:cs typeface="Times New Roman"/>
              </a:rPr>
              <a:t> </a:t>
            </a:r>
            <a:r>
              <a:rPr sz="1600" dirty="0">
                <a:latin typeface="Times New Roman"/>
                <a:cs typeface="Times New Roman"/>
              </a:rPr>
              <a:t>cận</a:t>
            </a:r>
            <a:r>
              <a:rPr sz="1600" spc="-25" dirty="0">
                <a:latin typeface="Times New Roman"/>
                <a:cs typeface="Times New Roman"/>
              </a:rPr>
              <a:t> </a:t>
            </a:r>
            <a:r>
              <a:rPr sz="1600" dirty="0">
                <a:latin typeface="Times New Roman"/>
                <a:cs typeface="Times New Roman"/>
              </a:rPr>
              <a:t>từ</a:t>
            </a:r>
            <a:r>
              <a:rPr sz="1600" spc="-25" dirty="0">
                <a:latin typeface="Times New Roman"/>
                <a:cs typeface="Times New Roman"/>
              </a:rPr>
              <a:t> </a:t>
            </a:r>
            <a:r>
              <a:rPr sz="1600" dirty="0">
                <a:latin typeface="Times New Roman"/>
                <a:cs typeface="Times New Roman"/>
              </a:rPr>
              <a:t>bên</a:t>
            </a:r>
            <a:r>
              <a:rPr sz="1600" spc="25" dirty="0">
                <a:latin typeface="Times New Roman"/>
                <a:cs typeface="Times New Roman"/>
              </a:rPr>
              <a:t> </a:t>
            </a:r>
            <a:r>
              <a:rPr sz="1600" spc="-10" dirty="0">
                <a:latin typeface="Times New Roman"/>
                <a:cs typeface="Times New Roman"/>
              </a:rPr>
              <a:t>cạnh.</a:t>
            </a:r>
            <a:endParaRPr sz="1600">
              <a:latin typeface="Times New Roman"/>
              <a:cs typeface="Times New Roman"/>
            </a:endParaRPr>
          </a:p>
          <a:p>
            <a:pPr>
              <a:lnSpc>
                <a:spcPct val="100000"/>
              </a:lnSpc>
              <a:spcBef>
                <a:spcPts val="80"/>
              </a:spcBef>
              <a:buFont typeface="Symbol"/>
              <a:buChar char=""/>
            </a:pPr>
            <a:endParaRPr sz="1600">
              <a:latin typeface="Times New Roman"/>
              <a:cs typeface="Times New Roman"/>
            </a:endParaRPr>
          </a:p>
          <a:p>
            <a:pPr marL="469900" marR="5080" indent="-228600">
              <a:lnSpc>
                <a:spcPct val="143500"/>
              </a:lnSpc>
              <a:spcBef>
                <a:spcPts val="5"/>
              </a:spcBef>
              <a:buFont typeface="Symbol"/>
              <a:buChar char=""/>
              <a:tabLst>
                <a:tab pos="469900" algn="l"/>
              </a:tabLst>
            </a:pPr>
            <a:r>
              <a:rPr sz="1600" dirty="0">
                <a:latin typeface="Times New Roman"/>
                <a:cs typeface="Times New Roman"/>
              </a:rPr>
              <a:t>Các</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đang</a:t>
            </a:r>
            <a:r>
              <a:rPr sz="1600" spc="-30" dirty="0">
                <a:latin typeface="Times New Roman"/>
                <a:cs typeface="Times New Roman"/>
              </a:rPr>
              <a:t> </a:t>
            </a:r>
            <a:r>
              <a:rPr sz="1600" dirty="0">
                <a:latin typeface="Times New Roman"/>
                <a:cs typeface="Times New Roman"/>
              </a:rPr>
              <a:t>di</a:t>
            </a:r>
            <a:r>
              <a:rPr sz="1600" spc="-30"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nên</a:t>
            </a:r>
            <a:r>
              <a:rPr sz="1600" spc="-35" dirty="0">
                <a:latin typeface="Times New Roman"/>
                <a:cs typeface="Times New Roman"/>
              </a:rPr>
              <a:t> </a:t>
            </a:r>
            <a:r>
              <a:rPr sz="1600" dirty="0">
                <a:latin typeface="Times New Roman"/>
                <a:cs typeface="Times New Roman"/>
              </a:rPr>
              <a:t>thể</a:t>
            </a:r>
            <a:r>
              <a:rPr sz="1600" spc="-35" dirty="0">
                <a:latin typeface="Times New Roman"/>
                <a:cs typeface="Times New Roman"/>
              </a:rPr>
              <a:t> </a:t>
            </a:r>
            <a:r>
              <a:rPr sz="1600" dirty="0">
                <a:latin typeface="Times New Roman"/>
                <a:cs typeface="Times New Roman"/>
              </a:rPr>
              <a:t>hiện</a:t>
            </a:r>
            <a:r>
              <a:rPr sz="1600" spc="-5" dirty="0">
                <a:latin typeface="Times New Roman"/>
                <a:cs typeface="Times New Roman"/>
              </a:rPr>
              <a:t> </a:t>
            </a:r>
            <a:r>
              <a:rPr sz="1600" b="1" dirty="0">
                <a:latin typeface="Times New Roman"/>
                <a:cs typeface="Times New Roman"/>
              </a:rPr>
              <a:t>tiềm</a:t>
            </a:r>
            <a:r>
              <a:rPr sz="1600" b="1" spc="-30" dirty="0">
                <a:latin typeface="Times New Roman"/>
                <a:cs typeface="Times New Roman"/>
              </a:rPr>
              <a:t> </a:t>
            </a:r>
            <a:r>
              <a:rPr sz="1600" b="1" dirty="0">
                <a:latin typeface="Times New Roman"/>
                <a:cs typeface="Times New Roman"/>
              </a:rPr>
              <a:t>năng</a:t>
            </a:r>
            <a:r>
              <a:rPr sz="1600" b="1" spc="-25" dirty="0">
                <a:latin typeface="Times New Roman"/>
                <a:cs typeface="Times New Roman"/>
              </a:rPr>
              <a:t> </a:t>
            </a:r>
            <a:r>
              <a:rPr sz="1600" dirty="0">
                <a:latin typeface="Times New Roman"/>
                <a:cs typeface="Times New Roman"/>
              </a:rPr>
              <a:t>tác</a:t>
            </a:r>
            <a:r>
              <a:rPr sz="1600" spc="-30" dirty="0">
                <a:latin typeface="Times New Roman"/>
                <a:cs typeface="Times New Roman"/>
              </a:rPr>
              <a:t> </a:t>
            </a:r>
            <a:r>
              <a:rPr sz="1600" dirty="0">
                <a:latin typeface="Times New Roman"/>
                <a:cs typeface="Times New Roman"/>
              </a:rPr>
              <a:t>động</a:t>
            </a:r>
            <a:r>
              <a:rPr sz="1600" spc="-30" dirty="0">
                <a:latin typeface="Times New Roman"/>
                <a:cs typeface="Times New Roman"/>
              </a:rPr>
              <a:t> </a:t>
            </a:r>
            <a:r>
              <a:rPr sz="1600" dirty="0">
                <a:latin typeface="Times New Roman"/>
                <a:cs typeface="Times New Roman"/>
              </a:rPr>
              <a:t>khác</a:t>
            </a:r>
            <a:r>
              <a:rPr sz="1600" spc="-30" dirty="0">
                <a:latin typeface="Times New Roman"/>
                <a:cs typeface="Times New Roman"/>
              </a:rPr>
              <a:t> </a:t>
            </a:r>
            <a:r>
              <a:rPr sz="1600" dirty="0">
                <a:latin typeface="Times New Roman"/>
                <a:cs typeface="Times New Roman"/>
              </a:rPr>
              <a:t>với</a:t>
            </a:r>
            <a:r>
              <a:rPr sz="1600" spc="-40" dirty="0">
                <a:latin typeface="Times New Roman"/>
                <a:cs typeface="Times New Roman"/>
              </a:rPr>
              <a:t> </a:t>
            </a:r>
            <a:r>
              <a:rPr sz="1600" dirty="0">
                <a:latin typeface="Times New Roman"/>
                <a:cs typeface="Times New Roman"/>
              </a:rPr>
              <a:t>các</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tĩnh.</a:t>
            </a:r>
            <a:r>
              <a:rPr sz="1600" spc="-40" dirty="0">
                <a:latin typeface="Times New Roman"/>
                <a:cs typeface="Times New Roman"/>
              </a:rPr>
              <a:t> </a:t>
            </a:r>
            <a:r>
              <a:rPr sz="1600" dirty="0">
                <a:latin typeface="Times New Roman"/>
                <a:cs typeface="Times New Roman"/>
              </a:rPr>
              <a:t>Hệ</a:t>
            </a:r>
            <a:r>
              <a:rPr sz="1600" spc="-30" dirty="0">
                <a:latin typeface="Times New Roman"/>
                <a:cs typeface="Times New Roman"/>
              </a:rPr>
              <a:t> </a:t>
            </a:r>
            <a:r>
              <a:rPr sz="1600" dirty="0">
                <a:latin typeface="Times New Roman"/>
                <a:cs typeface="Times New Roman"/>
              </a:rPr>
              <a:t>tọa</a:t>
            </a:r>
            <a:r>
              <a:rPr sz="1600" spc="-35" dirty="0">
                <a:latin typeface="Times New Roman"/>
                <a:cs typeface="Times New Roman"/>
              </a:rPr>
              <a:t> </a:t>
            </a:r>
            <a:r>
              <a:rPr sz="1600" spc="-25" dirty="0">
                <a:latin typeface="Times New Roman"/>
                <a:cs typeface="Times New Roman"/>
              </a:rPr>
              <a:t>độ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thiết</a:t>
            </a:r>
            <a:r>
              <a:rPr sz="1600" spc="-25" dirty="0">
                <a:latin typeface="Times New Roman"/>
                <a:cs typeface="Times New Roman"/>
              </a:rPr>
              <a:t> </a:t>
            </a:r>
            <a:r>
              <a:rPr sz="1600" dirty="0">
                <a:latin typeface="Times New Roman"/>
                <a:cs typeface="Times New Roman"/>
              </a:rPr>
              <a:t>lập</a:t>
            </a:r>
            <a:r>
              <a:rPr sz="1600" spc="-25" dirty="0">
                <a:latin typeface="Times New Roman"/>
                <a:cs typeface="Times New Roman"/>
              </a:rPr>
              <a:t> </a:t>
            </a:r>
            <a:r>
              <a:rPr sz="1600" dirty="0">
                <a:latin typeface="Times New Roman"/>
                <a:cs typeface="Times New Roman"/>
              </a:rPr>
              <a:t>với</a:t>
            </a:r>
            <a:r>
              <a:rPr sz="1600" spc="-20" dirty="0">
                <a:latin typeface="Times New Roman"/>
                <a:cs typeface="Times New Roman"/>
              </a:rPr>
              <a:t> </a:t>
            </a:r>
            <a:r>
              <a:rPr sz="1600" dirty="0">
                <a:latin typeface="Times New Roman"/>
                <a:cs typeface="Times New Roman"/>
              </a:rPr>
              <a:t>vị</a:t>
            </a:r>
            <a:r>
              <a:rPr sz="1600" spc="-25" dirty="0">
                <a:latin typeface="Times New Roman"/>
                <a:cs typeface="Times New Roman"/>
              </a:rPr>
              <a:t> </a:t>
            </a:r>
            <a:r>
              <a:rPr sz="1600" dirty="0">
                <a:latin typeface="Times New Roman"/>
                <a:cs typeface="Times New Roman"/>
              </a:rPr>
              <a:t>trí</a:t>
            </a:r>
            <a:r>
              <a:rPr sz="1600" spc="-30" dirty="0">
                <a:latin typeface="Times New Roman"/>
                <a:cs typeface="Times New Roman"/>
              </a:rPr>
              <a:t> </a:t>
            </a:r>
            <a:r>
              <a:rPr sz="1600" dirty="0">
                <a:latin typeface="Times New Roman"/>
                <a:cs typeface="Times New Roman"/>
              </a:rPr>
              <a:t>của</a:t>
            </a:r>
            <a:r>
              <a:rPr sz="1600" spc="-25" dirty="0">
                <a:latin typeface="Times New Roman"/>
                <a:cs typeface="Times New Roman"/>
              </a:rPr>
              <a:t> </a:t>
            </a:r>
            <a:r>
              <a:rPr sz="1600" dirty="0">
                <a:latin typeface="Times New Roman"/>
                <a:cs typeface="Times New Roman"/>
              </a:rPr>
              <a:t>đường</a:t>
            </a:r>
            <a:r>
              <a:rPr sz="1600" spc="-20" dirty="0">
                <a:latin typeface="Times New Roman"/>
                <a:cs typeface="Times New Roman"/>
              </a:rPr>
              <a:t> </a:t>
            </a:r>
            <a:r>
              <a:rPr sz="1600" dirty="0">
                <a:latin typeface="Times New Roman"/>
                <a:cs typeface="Times New Roman"/>
              </a:rPr>
              <a:t>kẻ</a:t>
            </a:r>
            <a:r>
              <a:rPr sz="1600" spc="-25" dirty="0">
                <a:latin typeface="Times New Roman"/>
                <a:cs typeface="Times New Roman"/>
              </a:rPr>
              <a:t> </a:t>
            </a:r>
            <a:r>
              <a:rPr sz="1600" dirty="0">
                <a:latin typeface="Times New Roman"/>
                <a:cs typeface="Times New Roman"/>
              </a:rPr>
              <a:t>làn</a:t>
            </a:r>
            <a:r>
              <a:rPr sz="1600" spc="-10" dirty="0">
                <a:latin typeface="Times New Roman"/>
                <a:cs typeface="Times New Roman"/>
              </a:rPr>
              <a:t> </a:t>
            </a:r>
            <a:r>
              <a:rPr sz="1600" dirty="0">
                <a:latin typeface="Times New Roman"/>
                <a:cs typeface="Times New Roman"/>
              </a:rPr>
              <a:t>trong</a:t>
            </a:r>
            <a:r>
              <a:rPr sz="1600" spc="-25" dirty="0">
                <a:latin typeface="Times New Roman"/>
                <a:cs typeface="Times New Roman"/>
              </a:rPr>
              <a:t> </a:t>
            </a:r>
            <a:r>
              <a:rPr sz="1600" dirty="0">
                <a:latin typeface="Times New Roman"/>
                <a:cs typeface="Times New Roman"/>
              </a:rPr>
              <a:t>cùng</a:t>
            </a:r>
            <a:r>
              <a:rPr sz="1600" spc="-15" dirty="0">
                <a:latin typeface="Times New Roman"/>
                <a:cs typeface="Times New Roman"/>
              </a:rPr>
              <a:t> </a:t>
            </a:r>
            <a:r>
              <a:rPr sz="1600" dirty="0">
                <a:latin typeface="Times New Roman"/>
                <a:cs typeface="Times New Roman"/>
              </a:rPr>
              <a:t>bên</a:t>
            </a:r>
            <a:r>
              <a:rPr sz="1600" spc="-25" dirty="0">
                <a:latin typeface="Times New Roman"/>
                <a:cs typeface="Times New Roman"/>
              </a:rPr>
              <a:t> </a:t>
            </a:r>
            <a:r>
              <a:rPr sz="1600" dirty="0">
                <a:latin typeface="Times New Roman"/>
                <a:cs typeface="Times New Roman"/>
              </a:rPr>
              <a:t>trái</a:t>
            </a:r>
            <a:r>
              <a:rPr sz="1600" spc="-25"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đường</a:t>
            </a:r>
            <a:r>
              <a:rPr sz="1600" spc="-15" dirty="0">
                <a:latin typeface="Times New Roman"/>
                <a:cs typeface="Times New Roman"/>
              </a:rPr>
              <a:t> </a:t>
            </a:r>
            <a:r>
              <a:rPr sz="1600" dirty="0">
                <a:latin typeface="Times New Roman"/>
                <a:cs typeface="Times New Roman"/>
              </a:rPr>
              <a:t>làm</a:t>
            </a:r>
            <a:r>
              <a:rPr sz="1600" spc="-35" dirty="0">
                <a:latin typeface="Times New Roman"/>
                <a:cs typeface="Times New Roman"/>
              </a:rPr>
              <a:t> </a:t>
            </a:r>
            <a:r>
              <a:rPr sz="1600" dirty="0">
                <a:latin typeface="Times New Roman"/>
                <a:cs typeface="Times New Roman"/>
              </a:rPr>
              <a:t>trục</a:t>
            </a:r>
            <a:r>
              <a:rPr sz="1600" spc="-25" dirty="0">
                <a:latin typeface="Times New Roman"/>
                <a:cs typeface="Times New Roman"/>
              </a:rPr>
              <a:t> </a:t>
            </a:r>
            <a:r>
              <a:rPr sz="1600" dirty="0">
                <a:latin typeface="Times New Roman"/>
                <a:cs typeface="Times New Roman"/>
              </a:rPr>
              <a:t>Y,</a:t>
            </a:r>
            <a:r>
              <a:rPr sz="1600" spc="-20" dirty="0">
                <a:latin typeface="Times New Roman"/>
                <a:cs typeface="Times New Roman"/>
              </a:rPr>
              <a:t> </a:t>
            </a:r>
            <a:r>
              <a:rPr sz="1600" dirty="0">
                <a:latin typeface="Times New Roman"/>
                <a:cs typeface="Times New Roman"/>
              </a:rPr>
              <a:t>như</a:t>
            </a:r>
            <a:r>
              <a:rPr sz="1600" spc="-2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thể</a:t>
            </a:r>
            <a:r>
              <a:rPr sz="1600" spc="-25" dirty="0">
                <a:latin typeface="Times New Roman"/>
                <a:cs typeface="Times New Roman"/>
              </a:rPr>
              <a:t> </a:t>
            </a:r>
            <a:r>
              <a:rPr sz="1600" spc="-20" dirty="0">
                <a:latin typeface="Times New Roman"/>
                <a:cs typeface="Times New Roman"/>
              </a:rPr>
              <a:t>hiện </a:t>
            </a:r>
            <a:r>
              <a:rPr sz="1600" dirty="0">
                <a:latin typeface="Times New Roman"/>
                <a:cs typeface="Times New Roman"/>
              </a:rPr>
              <a:t>trong</a:t>
            </a:r>
            <a:r>
              <a:rPr sz="1600" spc="-40" dirty="0">
                <a:latin typeface="Times New Roman"/>
                <a:cs typeface="Times New Roman"/>
              </a:rPr>
              <a:t> </a:t>
            </a:r>
            <a:r>
              <a:rPr sz="1600" b="1" dirty="0">
                <a:latin typeface="Times New Roman"/>
                <a:cs typeface="Times New Roman"/>
              </a:rPr>
              <a:t>Hình</a:t>
            </a:r>
            <a:r>
              <a:rPr sz="1600" b="1" spc="-40" dirty="0">
                <a:latin typeface="Times New Roman"/>
                <a:cs typeface="Times New Roman"/>
              </a:rPr>
              <a:t> </a:t>
            </a:r>
            <a:r>
              <a:rPr sz="1600" b="1" spc="-25" dirty="0">
                <a:latin typeface="Times New Roman"/>
                <a:cs typeface="Times New Roman"/>
              </a:rPr>
              <a:t>2</a:t>
            </a:r>
            <a:r>
              <a:rPr sz="1600" spc="-25" dirty="0">
                <a:latin typeface="Times New Roman"/>
                <a:cs typeface="Times New Roman"/>
              </a:rPr>
              <a:t>.</a:t>
            </a:r>
            <a:endParaRPr sz="1600">
              <a:latin typeface="Times New Roman"/>
              <a:cs typeface="Times New Roman"/>
            </a:endParaRPr>
          </a:p>
        </p:txBody>
      </p:sp>
      <p:sp>
        <p:nvSpPr>
          <p:cNvPr id="3" name="object 3"/>
          <p:cNvSpPr txBox="1"/>
          <p:nvPr/>
        </p:nvSpPr>
        <p:spPr>
          <a:xfrm>
            <a:off x="8182736" y="4991861"/>
            <a:ext cx="243840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Hình</a:t>
            </a:r>
            <a:r>
              <a:rPr sz="1400" b="1" spc="-10" dirty="0">
                <a:latin typeface="Times New Roman"/>
                <a:cs typeface="Times New Roman"/>
              </a:rPr>
              <a:t> </a:t>
            </a:r>
            <a:r>
              <a:rPr sz="1400" b="1" dirty="0">
                <a:latin typeface="Times New Roman"/>
                <a:cs typeface="Times New Roman"/>
              </a:rPr>
              <a:t>2</a:t>
            </a:r>
            <a:r>
              <a:rPr sz="1400" dirty="0">
                <a:latin typeface="Times New Roman"/>
                <a:cs typeface="Times New Roman"/>
              </a:rPr>
              <a:t>.</a:t>
            </a:r>
            <a:r>
              <a:rPr sz="1400" spc="-10" dirty="0">
                <a:latin typeface="Times New Roman"/>
                <a:cs typeface="Times New Roman"/>
              </a:rPr>
              <a:t> </a:t>
            </a:r>
            <a:r>
              <a:rPr sz="1400" dirty="0">
                <a:latin typeface="Times New Roman"/>
                <a:cs typeface="Times New Roman"/>
              </a:rPr>
              <a:t>Sơ</a:t>
            </a:r>
            <a:r>
              <a:rPr sz="1400" spc="-20" dirty="0">
                <a:latin typeface="Times New Roman"/>
                <a:cs typeface="Times New Roman"/>
              </a:rPr>
              <a:t> </a:t>
            </a:r>
            <a:r>
              <a:rPr sz="1400" dirty="0">
                <a:latin typeface="Times New Roman"/>
                <a:cs typeface="Times New Roman"/>
              </a:rPr>
              <a:t>đồ</a:t>
            </a:r>
            <a:r>
              <a:rPr sz="1400" spc="-15" dirty="0">
                <a:latin typeface="Times New Roman"/>
                <a:cs typeface="Times New Roman"/>
              </a:rPr>
              <a:t> </a:t>
            </a:r>
            <a:r>
              <a:rPr sz="1400" dirty="0">
                <a:latin typeface="Times New Roman"/>
                <a:cs typeface="Times New Roman"/>
              </a:rPr>
              <a:t>môi trường</a:t>
            </a:r>
            <a:r>
              <a:rPr sz="1400" spc="-20" dirty="0">
                <a:latin typeface="Times New Roman"/>
                <a:cs typeface="Times New Roman"/>
              </a:rPr>
              <a:t> </a:t>
            </a:r>
            <a:r>
              <a:rPr sz="1400" spc="-10" dirty="0">
                <a:latin typeface="Times New Roman"/>
                <a:cs typeface="Times New Roman"/>
              </a:rPr>
              <a:t>đường.</a:t>
            </a:r>
            <a:endParaRPr sz="1400">
              <a:latin typeface="Times New Roman"/>
              <a:cs typeface="Times New Roman"/>
            </a:endParaRPr>
          </a:p>
        </p:txBody>
      </p:sp>
      <p:grpSp>
        <p:nvGrpSpPr>
          <p:cNvPr id="4" name="object 4"/>
          <p:cNvGrpSpPr/>
          <p:nvPr/>
        </p:nvGrpSpPr>
        <p:grpSpPr>
          <a:xfrm>
            <a:off x="1031875" y="930020"/>
            <a:ext cx="279400" cy="231775"/>
            <a:chOff x="1031875" y="930020"/>
            <a:chExt cx="279400" cy="231775"/>
          </a:xfrm>
        </p:grpSpPr>
        <p:sp>
          <p:nvSpPr>
            <p:cNvPr id="5" name="object 5"/>
            <p:cNvSpPr/>
            <p:nvPr/>
          </p:nvSpPr>
          <p:spPr>
            <a:xfrm>
              <a:off x="1038225" y="936370"/>
              <a:ext cx="266700" cy="219075"/>
            </a:xfrm>
            <a:custGeom>
              <a:avLst/>
              <a:gdLst/>
              <a:ahLst/>
              <a:cxnLst/>
              <a:rect l="l" t="t" r="r" b="b"/>
              <a:pathLst>
                <a:path w="266700" h="219075">
                  <a:moveTo>
                    <a:pt x="157162" y="0"/>
                  </a:moveTo>
                  <a:lnTo>
                    <a:pt x="157162" y="54737"/>
                  </a:lnTo>
                  <a:lnTo>
                    <a:pt x="0" y="54737"/>
                  </a:lnTo>
                  <a:lnTo>
                    <a:pt x="0" y="164337"/>
                  </a:lnTo>
                  <a:lnTo>
                    <a:pt x="157162" y="164337"/>
                  </a:lnTo>
                  <a:lnTo>
                    <a:pt x="157162" y="219075"/>
                  </a:lnTo>
                  <a:lnTo>
                    <a:pt x="266700" y="109474"/>
                  </a:lnTo>
                  <a:lnTo>
                    <a:pt x="157162" y="0"/>
                  </a:lnTo>
                  <a:close/>
                </a:path>
              </a:pathLst>
            </a:custGeom>
            <a:solidFill>
              <a:srgbClr val="FF0000"/>
            </a:solidFill>
          </p:spPr>
          <p:txBody>
            <a:bodyPr wrap="square" lIns="0" tIns="0" rIns="0" bIns="0" rtlCol="0"/>
            <a:lstStyle/>
            <a:p>
              <a:endParaRPr/>
            </a:p>
          </p:txBody>
        </p:sp>
        <p:sp>
          <p:nvSpPr>
            <p:cNvPr id="6" name="object 6"/>
            <p:cNvSpPr/>
            <p:nvPr/>
          </p:nvSpPr>
          <p:spPr>
            <a:xfrm>
              <a:off x="1038225" y="936370"/>
              <a:ext cx="266700" cy="219075"/>
            </a:xfrm>
            <a:custGeom>
              <a:avLst/>
              <a:gdLst/>
              <a:ahLst/>
              <a:cxnLst/>
              <a:rect l="l" t="t" r="r" b="b"/>
              <a:pathLst>
                <a:path w="266700" h="219075">
                  <a:moveTo>
                    <a:pt x="0" y="54737"/>
                  </a:moveTo>
                  <a:lnTo>
                    <a:pt x="157162" y="54737"/>
                  </a:lnTo>
                  <a:lnTo>
                    <a:pt x="157162" y="0"/>
                  </a:lnTo>
                  <a:lnTo>
                    <a:pt x="266700" y="109474"/>
                  </a:lnTo>
                  <a:lnTo>
                    <a:pt x="157162" y="219075"/>
                  </a:lnTo>
                  <a:lnTo>
                    <a:pt x="157162" y="164337"/>
                  </a:lnTo>
                  <a:lnTo>
                    <a:pt x="0" y="164337"/>
                  </a:lnTo>
                  <a:lnTo>
                    <a:pt x="0" y="54737"/>
                  </a:lnTo>
                  <a:close/>
                </a:path>
              </a:pathLst>
            </a:custGeom>
            <a:ln w="12700">
              <a:solidFill>
                <a:srgbClr val="D0CECE"/>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4210050" y="3114306"/>
            <a:ext cx="2971800" cy="2428875"/>
          </a:xfrm>
          <a:prstGeom prst="rect">
            <a:avLst/>
          </a:prstGeom>
        </p:spPr>
      </p:pic>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997355"/>
            <a:ext cx="8996680" cy="723900"/>
          </a:xfrm>
          <a:prstGeom prst="rect">
            <a:avLst/>
          </a:prstGeom>
        </p:spPr>
        <p:txBody>
          <a:bodyPr vert="horz" wrap="square" lIns="0" tIns="12700" rIns="0" bIns="0" rtlCol="0">
            <a:spAutoFit/>
          </a:bodyPr>
          <a:lstStyle/>
          <a:p>
            <a:pPr marL="241300" marR="5080" indent="-229235">
              <a:lnSpc>
                <a:spcPct val="143100"/>
              </a:lnSpc>
              <a:spcBef>
                <a:spcPts val="100"/>
              </a:spcBef>
              <a:buFont typeface="Symbol"/>
              <a:buChar char=""/>
              <a:tabLst>
                <a:tab pos="241300" algn="l"/>
              </a:tabLst>
            </a:pPr>
            <a:r>
              <a:rPr sz="1600" dirty="0">
                <a:latin typeface="Times New Roman"/>
                <a:cs typeface="Times New Roman"/>
              </a:rPr>
              <a:t>Khi</a:t>
            </a:r>
            <a:r>
              <a:rPr sz="1600" spc="-35" dirty="0">
                <a:latin typeface="Times New Roman"/>
                <a:cs typeface="Times New Roman"/>
              </a:rPr>
              <a:t> </a:t>
            </a:r>
            <a:r>
              <a:rPr sz="1600" dirty="0">
                <a:latin typeface="Times New Roman"/>
                <a:cs typeface="Times New Roman"/>
              </a:rPr>
              <a:t>xem</a:t>
            </a:r>
            <a:r>
              <a:rPr sz="1600" spc="-35" dirty="0">
                <a:latin typeface="Times New Roman"/>
                <a:cs typeface="Times New Roman"/>
              </a:rPr>
              <a:t> </a:t>
            </a:r>
            <a:r>
              <a:rPr sz="1600" dirty="0">
                <a:latin typeface="Times New Roman"/>
                <a:cs typeface="Times New Roman"/>
              </a:rPr>
              <a:t>xét</a:t>
            </a:r>
            <a:r>
              <a:rPr sz="1600" spc="-20" dirty="0">
                <a:latin typeface="Times New Roman"/>
                <a:cs typeface="Times New Roman"/>
              </a:rPr>
              <a:t> </a:t>
            </a:r>
            <a:r>
              <a:rPr sz="1600" dirty="0">
                <a:latin typeface="Times New Roman"/>
                <a:cs typeface="Times New Roman"/>
              </a:rPr>
              <a:t>khoảng</a:t>
            </a:r>
            <a:r>
              <a:rPr sz="1600" spc="-25" dirty="0">
                <a:latin typeface="Times New Roman"/>
                <a:cs typeface="Times New Roman"/>
              </a:rPr>
              <a:t> </a:t>
            </a:r>
            <a:r>
              <a:rPr sz="1600" dirty="0">
                <a:latin typeface="Times New Roman"/>
                <a:cs typeface="Times New Roman"/>
              </a:rPr>
              <a:t>cách,</a:t>
            </a:r>
            <a:r>
              <a:rPr sz="1600" spc="-35" dirty="0">
                <a:latin typeface="Times New Roman"/>
                <a:cs typeface="Times New Roman"/>
              </a:rPr>
              <a:t> </a:t>
            </a:r>
            <a:r>
              <a:rPr sz="1600" dirty="0">
                <a:latin typeface="Times New Roman"/>
                <a:cs typeface="Times New Roman"/>
              </a:rPr>
              <a:t>tốc</a:t>
            </a:r>
            <a:r>
              <a:rPr sz="1600" spc="-35" dirty="0">
                <a:latin typeface="Times New Roman"/>
                <a:cs typeface="Times New Roman"/>
              </a:rPr>
              <a:t> </a:t>
            </a:r>
            <a:r>
              <a:rPr sz="1600" dirty="0">
                <a:latin typeface="Times New Roman"/>
                <a:cs typeface="Times New Roman"/>
              </a:rPr>
              <a:t>độ</a:t>
            </a:r>
            <a:r>
              <a:rPr sz="1600" spc="-20"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dirty="0">
                <a:latin typeface="Times New Roman"/>
                <a:cs typeface="Times New Roman"/>
              </a:rPr>
              <a:t>gia</a:t>
            </a:r>
            <a:r>
              <a:rPr sz="1600" spc="-30" dirty="0">
                <a:latin typeface="Times New Roman"/>
                <a:cs typeface="Times New Roman"/>
              </a:rPr>
              <a:t> </a:t>
            </a:r>
            <a:r>
              <a:rPr sz="1600" dirty="0">
                <a:latin typeface="Times New Roman"/>
                <a:cs typeface="Times New Roman"/>
              </a:rPr>
              <a:t>tốc</a:t>
            </a:r>
            <a:r>
              <a:rPr sz="1600" spc="-30" dirty="0">
                <a:latin typeface="Times New Roman"/>
                <a:cs typeface="Times New Roman"/>
              </a:rPr>
              <a:t> </a:t>
            </a:r>
            <a:r>
              <a:rPr sz="1600" dirty="0">
                <a:latin typeface="Times New Roman"/>
                <a:cs typeface="Times New Roman"/>
              </a:rPr>
              <a:t>dọc</a:t>
            </a:r>
            <a:r>
              <a:rPr sz="1600" spc="-35" dirty="0">
                <a:latin typeface="Times New Roman"/>
                <a:cs typeface="Times New Roman"/>
              </a:rPr>
              <a:t> </a:t>
            </a:r>
            <a:r>
              <a:rPr sz="1600" dirty="0">
                <a:latin typeface="Times New Roman"/>
                <a:cs typeface="Times New Roman"/>
              </a:rPr>
              <a:t>trong</a:t>
            </a:r>
            <a:r>
              <a:rPr sz="1600" spc="-25" dirty="0">
                <a:latin typeface="Times New Roman"/>
                <a:cs typeface="Times New Roman"/>
              </a:rPr>
              <a:t> </a:t>
            </a:r>
            <a:r>
              <a:rPr sz="1600" dirty="0">
                <a:latin typeface="Times New Roman"/>
                <a:cs typeface="Times New Roman"/>
              </a:rPr>
              <a:t>việc</a:t>
            </a:r>
            <a:r>
              <a:rPr sz="1600" spc="-30" dirty="0">
                <a:latin typeface="Times New Roman"/>
                <a:cs typeface="Times New Roman"/>
              </a:rPr>
              <a:t> </a:t>
            </a:r>
            <a:r>
              <a:rPr sz="1600" dirty="0">
                <a:latin typeface="Times New Roman"/>
                <a:cs typeface="Times New Roman"/>
              </a:rPr>
              <a:t>điều</a:t>
            </a:r>
            <a:r>
              <a:rPr sz="1600" spc="-25" dirty="0">
                <a:latin typeface="Times New Roman"/>
                <a:cs typeface="Times New Roman"/>
              </a:rPr>
              <a:t> </a:t>
            </a:r>
            <a:r>
              <a:rPr sz="1600" dirty="0">
                <a:latin typeface="Times New Roman"/>
                <a:cs typeface="Times New Roman"/>
              </a:rPr>
              <a:t>chỉnh</a:t>
            </a:r>
            <a:r>
              <a:rPr sz="1600" spc="-30"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dirty="0">
                <a:latin typeface="Times New Roman"/>
                <a:cs typeface="Times New Roman"/>
              </a:rPr>
              <a:t>hình,</a:t>
            </a:r>
            <a:r>
              <a:rPr sz="1600" spc="-35" dirty="0">
                <a:latin typeface="Times New Roman"/>
                <a:cs typeface="Times New Roman"/>
              </a:rPr>
              <a:t> </a:t>
            </a:r>
            <a:r>
              <a:rPr sz="1600" dirty="0">
                <a:latin typeface="Times New Roman"/>
                <a:cs typeface="Times New Roman"/>
              </a:rPr>
              <a:t>hàm</a:t>
            </a:r>
            <a:r>
              <a:rPr sz="1600" spc="-35"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động</a:t>
            </a:r>
            <a:r>
              <a:rPr sz="1600" spc="-30" dirty="0">
                <a:latin typeface="Times New Roman"/>
                <a:cs typeface="Times New Roman"/>
              </a:rPr>
              <a:t> </a:t>
            </a:r>
            <a:r>
              <a:rPr sz="1600" spc="-25" dirty="0">
                <a:latin typeface="Times New Roman"/>
                <a:cs typeface="Times New Roman"/>
              </a:rPr>
              <a:t>của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5" dirty="0">
                <a:latin typeface="Times New Roman"/>
                <a:cs typeface="Times New Roman"/>
              </a:rPr>
              <a:t> </a:t>
            </a:r>
            <a:r>
              <a:rPr sz="1600" dirty="0">
                <a:latin typeface="Times New Roman"/>
                <a:cs typeface="Times New Roman"/>
              </a:rPr>
              <a:t>được</a:t>
            </a:r>
            <a:r>
              <a:rPr sz="1600" spc="-25" dirty="0">
                <a:latin typeface="Times New Roman"/>
                <a:cs typeface="Times New Roman"/>
              </a:rPr>
              <a:t> </a:t>
            </a:r>
            <a:r>
              <a:rPr sz="1600" dirty="0">
                <a:latin typeface="Times New Roman"/>
                <a:cs typeface="Times New Roman"/>
              </a:rPr>
              <a:t>xác</a:t>
            </a:r>
            <a:r>
              <a:rPr sz="1600" spc="-30" dirty="0">
                <a:latin typeface="Times New Roman"/>
                <a:cs typeface="Times New Roman"/>
              </a:rPr>
              <a:t> </a:t>
            </a:r>
            <a:r>
              <a:rPr sz="1600" dirty="0">
                <a:latin typeface="Times New Roman"/>
                <a:cs typeface="Times New Roman"/>
              </a:rPr>
              <a:t>định</a:t>
            </a:r>
            <a:r>
              <a:rPr sz="1600" spc="-30" dirty="0">
                <a:latin typeface="Times New Roman"/>
                <a:cs typeface="Times New Roman"/>
              </a:rPr>
              <a:t> </a:t>
            </a:r>
            <a:r>
              <a:rPr sz="1600" dirty="0">
                <a:latin typeface="Times New Roman"/>
                <a:cs typeface="Times New Roman"/>
              </a:rPr>
              <a:t>như</a:t>
            </a:r>
            <a:r>
              <a:rPr sz="1600" spc="-35" dirty="0">
                <a:latin typeface="Times New Roman"/>
                <a:cs typeface="Times New Roman"/>
              </a:rPr>
              <a:t> </a:t>
            </a:r>
            <a:r>
              <a:rPr sz="1600" spc="-20" dirty="0">
                <a:latin typeface="Times New Roman"/>
                <a:cs typeface="Times New Roman"/>
              </a:rPr>
              <a:t>sau:</a:t>
            </a:r>
            <a:endParaRPr sz="1600">
              <a:latin typeface="Times New Roman"/>
              <a:cs typeface="Times New Roman"/>
            </a:endParaRPr>
          </a:p>
        </p:txBody>
      </p:sp>
      <p:sp>
        <p:nvSpPr>
          <p:cNvPr id="3" name="object 3"/>
          <p:cNvSpPr txBox="1"/>
          <p:nvPr/>
        </p:nvSpPr>
        <p:spPr>
          <a:xfrm>
            <a:off x="953452" y="2687446"/>
            <a:ext cx="9611995" cy="3406638"/>
          </a:xfrm>
          <a:prstGeom prst="rect">
            <a:avLst/>
          </a:prstGeom>
        </p:spPr>
        <p:txBody>
          <a:bodyPr vert="horz" wrap="square" lIns="0" tIns="127635" rIns="0" bIns="0" rtlCol="0">
            <a:spAutoFit/>
          </a:bodyPr>
          <a:lstStyle/>
          <a:p>
            <a:pPr marL="12700">
              <a:lnSpc>
                <a:spcPct val="100000"/>
              </a:lnSpc>
              <a:spcBef>
                <a:spcPts val="1005"/>
              </a:spcBef>
            </a:pPr>
            <a:r>
              <a:rPr sz="1400" b="1" i="1" dirty="0">
                <a:latin typeface="Times New Roman"/>
                <a:cs typeface="Times New Roman"/>
              </a:rPr>
              <a:t>Trong</a:t>
            </a:r>
            <a:r>
              <a:rPr sz="1400" b="1" i="1" spc="-30" dirty="0">
                <a:latin typeface="Times New Roman"/>
                <a:cs typeface="Times New Roman"/>
              </a:rPr>
              <a:t> </a:t>
            </a:r>
            <a:r>
              <a:rPr sz="1400" b="1" i="1" spc="-25" dirty="0">
                <a:latin typeface="Times New Roman"/>
                <a:cs typeface="Times New Roman"/>
              </a:rPr>
              <a:t>đó</a:t>
            </a:r>
            <a:r>
              <a:rPr sz="1300" b="1" i="1" spc="-25" dirty="0">
                <a:latin typeface="Times New Roman"/>
                <a:cs typeface="Times New Roman"/>
              </a:rPr>
              <a:t>:</a:t>
            </a:r>
            <a:endParaRPr sz="1300">
              <a:latin typeface="Times New Roman"/>
              <a:cs typeface="Times New Roman"/>
            </a:endParaRPr>
          </a:p>
          <a:p>
            <a:pPr marL="927100" indent="-228600">
              <a:lnSpc>
                <a:spcPct val="150000"/>
              </a:lnSpc>
              <a:spcBef>
                <a:spcPts val="835"/>
              </a:spcBef>
              <a:buFont typeface="Symbol"/>
              <a:buChar char=""/>
              <a:tabLst>
                <a:tab pos="927100" algn="l"/>
              </a:tabLst>
            </a:pPr>
            <a:r>
              <a:rPr sz="1300" i="1" dirty="0">
                <a:latin typeface="Times New Roman"/>
                <a:cs typeface="Times New Roman"/>
              </a:rPr>
              <a:t>a</a:t>
            </a:r>
            <a:r>
              <a:rPr sz="1300" b="1" i="1" spc="-25" dirty="0">
                <a:latin typeface="Times New Roman"/>
                <a:cs typeface="Times New Roman"/>
              </a:rPr>
              <a:t> </a:t>
            </a:r>
            <a:r>
              <a:rPr sz="1300" i="1" dirty="0">
                <a:latin typeface="Times New Roman"/>
                <a:cs typeface="Times New Roman"/>
              </a:rPr>
              <a:t>là</a:t>
            </a:r>
            <a:r>
              <a:rPr sz="1300" i="1" spc="-20" dirty="0">
                <a:latin typeface="Times New Roman"/>
                <a:cs typeface="Times New Roman"/>
              </a:rPr>
              <a:t> </a:t>
            </a:r>
            <a:r>
              <a:rPr sz="1300" i="1" dirty="0">
                <a:latin typeface="Times New Roman"/>
                <a:cs typeface="Times New Roman"/>
              </a:rPr>
              <a:t>gia</a:t>
            </a:r>
            <a:r>
              <a:rPr sz="1300" i="1" spc="-25" dirty="0">
                <a:latin typeface="Times New Roman"/>
                <a:cs typeface="Times New Roman"/>
              </a:rPr>
              <a:t> </a:t>
            </a:r>
            <a:r>
              <a:rPr sz="1300" i="1" dirty="0">
                <a:latin typeface="Times New Roman"/>
                <a:cs typeface="Times New Roman"/>
              </a:rPr>
              <a:t>tốc</a:t>
            </a:r>
            <a:r>
              <a:rPr sz="1300" i="1" spc="-20" dirty="0">
                <a:latin typeface="Times New Roman"/>
                <a:cs typeface="Times New Roman"/>
              </a:rPr>
              <a:t> </a:t>
            </a:r>
            <a:r>
              <a:rPr sz="1300" i="1" dirty="0">
                <a:latin typeface="Times New Roman"/>
                <a:cs typeface="Times New Roman"/>
              </a:rPr>
              <a:t>của</a:t>
            </a:r>
            <a:r>
              <a:rPr sz="1300" i="1" spc="-25" dirty="0">
                <a:latin typeface="Times New Roman"/>
                <a:cs typeface="Times New Roman"/>
              </a:rPr>
              <a:t> </a:t>
            </a:r>
            <a:r>
              <a:rPr sz="1300" i="1" dirty="0">
                <a:latin typeface="Times New Roman"/>
                <a:cs typeface="Times New Roman"/>
              </a:rPr>
              <a:t>phương</a:t>
            </a:r>
            <a:r>
              <a:rPr sz="1300" i="1" spc="-20" dirty="0">
                <a:latin typeface="Times New Roman"/>
                <a:cs typeface="Times New Roman"/>
              </a:rPr>
              <a:t> tiện.</a:t>
            </a:r>
            <a:endParaRPr sz="1300">
              <a:latin typeface="Times New Roman"/>
              <a:cs typeface="Times New Roman"/>
            </a:endParaRPr>
          </a:p>
          <a:p>
            <a:pPr marL="927100" indent="-228600">
              <a:lnSpc>
                <a:spcPct val="150000"/>
              </a:lnSpc>
              <a:spcBef>
                <a:spcPts val="250"/>
              </a:spcBef>
              <a:buFont typeface="Symbol"/>
              <a:buChar char=""/>
              <a:tabLst>
                <a:tab pos="927100" algn="l"/>
              </a:tabLst>
            </a:pPr>
            <a:r>
              <a:rPr lang="en-US" sz="1300" i="1">
                <a:effectLst/>
                <a:latin typeface="Cambria Math" panose="02040503050406030204" pitchFamily="18" charset="0"/>
                <a:ea typeface="Times New Roman" panose="02020603050405020304" pitchFamily="18" charset="0"/>
              </a:rPr>
              <a:t>d </a:t>
            </a:r>
            <a:r>
              <a:rPr lang="en-US" sz="1300" i="1" baseline="30000">
                <a:effectLst/>
                <a:latin typeface="Cambria Math" panose="02040503050406030204" pitchFamily="18" charset="0"/>
                <a:ea typeface="Times New Roman" panose="02020603050405020304" pitchFamily="18" charset="0"/>
              </a:rPr>
              <a:t>*</a:t>
            </a:r>
            <a:r>
              <a:rPr lang="en-US" sz="1300" i="1" baseline="30000">
                <a:latin typeface="Times New Roman" panose="02020603050405020304" pitchFamily="18" charset="0"/>
                <a:ea typeface="Times New Roman" panose="02020603050405020304" pitchFamily="18" charset="0"/>
              </a:rPr>
              <a:t> </a:t>
            </a:r>
            <a:r>
              <a:rPr lang="vi-VN" sz="1300" i="1">
                <a:latin typeface="Times New Roman"/>
                <a:cs typeface="Times New Roman"/>
              </a:rPr>
              <a:t>là</a:t>
            </a:r>
            <a:r>
              <a:rPr lang="vi-VN" sz="1300" i="1" spc="-20">
                <a:latin typeface="Times New Roman"/>
                <a:cs typeface="Times New Roman"/>
              </a:rPr>
              <a:t> </a:t>
            </a:r>
            <a:r>
              <a:rPr lang="vi-VN" sz="1300" i="1">
                <a:latin typeface="Times New Roman"/>
                <a:cs typeface="Times New Roman"/>
              </a:rPr>
              <a:t>khoảng</a:t>
            </a:r>
            <a:r>
              <a:rPr lang="vi-VN" sz="1300" i="1" spc="-20">
                <a:latin typeface="Times New Roman"/>
                <a:cs typeface="Times New Roman"/>
              </a:rPr>
              <a:t> </a:t>
            </a:r>
            <a:r>
              <a:rPr lang="vi-VN" sz="1300" i="1">
                <a:latin typeface="Times New Roman"/>
                <a:cs typeface="Times New Roman"/>
              </a:rPr>
              <a:t>cách</a:t>
            </a:r>
            <a:r>
              <a:rPr lang="vi-VN" sz="1300" i="1" spc="-15">
                <a:latin typeface="Times New Roman"/>
                <a:cs typeface="Times New Roman"/>
              </a:rPr>
              <a:t> </a:t>
            </a:r>
            <a:r>
              <a:rPr lang="vi-VN" sz="1300" i="1">
                <a:latin typeface="Times New Roman"/>
                <a:cs typeface="Times New Roman"/>
              </a:rPr>
              <a:t>được</a:t>
            </a:r>
            <a:r>
              <a:rPr lang="vi-VN" sz="1300" i="1" spc="-20">
                <a:latin typeface="Times New Roman"/>
                <a:cs typeface="Times New Roman"/>
              </a:rPr>
              <a:t> </a:t>
            </a:r>
            <a:r>
              <a:rPr lang="vi-VN" sz="1300" i="1">
                <a:latin typeface="Times New Roman"/>
                <a:cs typeface="Times New Roman"/>
              </a:rPr>
              <a:t>hiệu</a:t>
            </a:r>
            <a:r>
              <a:rPr lang="vi-VN" sz="1300" i="1" spc="-15">
                <a:latin typeface="Times New Roman"/>
                <a:cs typeface="Times New Roman"/>
              </a:rPr>
              <a:t> </a:t>
            </a:r>
            <a:r>
              <a:rPr lang="vi-VN" sz="1300" i="1" spc="-10">
                <a:latin typeface="Times New Roman"/>
                <a:cs typeface="Times New Roman"/>
              </a:rPr>
              <a:t>chỉnh.</a:t>
            </a:r>
            <a:endParaRPr lang="vi-VN" sz="1300">
              <a:latin typeface="Times New Roman"/>
              <a:cs typeface="Times New Roman"/>
            </a:endParaRPr>
          </a:p>
          <a:p>
            <a:pPr marL="927100" indent="-228600">
              <a:lnSpc>
                <a:spcPct val="150000"/>
              </a:lnSpc>
              <a:spcBef>
                <a:spcPts val="265"/>
              </a:spcBef>
              <a:buFont typeface="Symbol"/>
              <a:buChar char=""/>
              <a:tabLst>
                <a:tab pos="927100" algn="l"/>
              </a:tabLst>
            </a:pPr>
            <a:r>
              <a:rPr sz="1300" i="1" spc="-340">
                <a:latin typeface="Times New Roman"/>
                <a:cs typeface="Times New Roman"/>
              </a:rPr>
              <a:t>ϕ</a:t>
            </a:r>
            <a:r>
              <a:rPr sz="1300" i="1" spc="-70">
                <a:latin typeface="Times New Roman"/>
                <a:cs typeface="Times New Roman"/>
              </a:rPr>
              <a:t> </a:t>
            </a:r>
            <a:r>
              <a:rPr lang="en-US" sz="1300" b="1" i="1" spc="-70">
                <a:latin typeface="Times New Roman"/>
                <a:cs typeface="Times New Roman"/>
              </a:rPr>
              <a:t> </a:t>
            </a:r>
            <a:r>
              <a:rPr sz="1300" i="1">
                <a:latin typeface="Times New Roman"/>
                <a:cs typeface="Times New Roman"/>
              </a:rPr>
              <a:t>là</a:t>
            </a:r>
            <a:r>
              <a:rPr sz="1300" i="1" spc="-40">
                <a:latin typeface="Times New Roman"/>
                <a:cs typeface="Times New Roman"/>
              </a:rPr>
              <a:t> </a:t>
            </a:r>
            <a:r>
              <a:rPr sz="1300" i="1" dirty="0">
                <a:latin typeface="Times New Roman"/>
                <a:cs typeface="Times New Roman"/>
              </a:rPr>
              <a:t>góc</a:t>
            </a:r>
            <a:r>
              <a:rPr sz="1300" i="1" spc="-25" dirty="0">
                <a:latin typeface="Times New Roman"/>
                <a:cs typeface="Times New Roman"/>
              </a:rPr>
              <a:t> </a:t>
            </a:r>
            <a:r>
              <a:rPr sz="1300" i="1" dirty="0">
                <a:latin typeface="Times New Roman"/>
                <a:cs typeface="Times New Roman"/>
              </a:rPr>
              <a:t>quay</a:t>
            </a:r>
            <a:r>
              <a:rPr sz="1300" i="1" spc="-5" dirty="0">
                <a:latin typeface="Times New Roman"/>
                <a:cs typeface="Times New Roman"/>
              </a:rPr>
              <a:t> </a:t>
            </a:r>
            <a:r>
              <a:rPr sz="1300" i="1" dirty="0">
                <a:latin typeface="Times New Roman"/>
                <a:cs typeface="Times New Roman"/>
              </a:rPr>
              <a:t>theo</a:t>
            </a:r>
            <a:r>
              <a:rPr sz="1300" i="1" spc="-25" dirty="0">
                <a:latin typeface="Times New Roman"/>
                <a:cs typeface="Times New Roman"/>
              </a:rPr>
              <a:t> </a:t>
            </a:r>
            <a:r>
              <a:rPr sz="1300" i="1" dirty="0">
                <a:latin typeface="Times New Roman"/>
                <a:cs typeface="Times New Roman"/>
              </a:rPr>
              <a:t>chiều</a:t>
            </a:r>
            <a:r>
              <a:rPr sz="1300" i="1" spc="-25" dirty="0">
                <a:latin typeface="Times New Roman"/>
                <a:cs typeface="Times New Roman"/>
              </a:rPr>
              <a:t> </a:t>
            </a:r>
            <a:r>
              <a:rPr sz="1300" i="1" dirty="0">
                <a:latin typeface="Times New Roman"/>
                <a:cs typeface="Times New Roman"/>
              </a:rPr>
              <a:t>kim</a:t>
            </a:r>
            <a:r>
              <a:rPr sz="1300" i="1" spc="-20" dirty="0">
                <a:latin typeface="Times New Roman"/>
                <a:cs typeface="Times New Roman"/>
              </a:rPr>
              <a:t> </a:t>
            </a:r>
            <a:r>
              <a:rPr sz="1300" i="1" dirty="0">
                <a:latin typeface="Times New Roman"/>
                <a:cs typeface="Times New Roman"/>
              </a:rPr>
              <a:t>đồng</a:t>
            </a:r>
            <a:r>
              <a:rPr sz="1300" i="1" spc="-15" dirty="0">
                <a:latin typeface="Times New Roman"/>
                <a:cs typeface="Times New Roman"/>
              </a:rPr>
              <a:t> </a:t>
            </a:r>
            <a:r>
              <a:rPr sz="1300" i="1" dirty="0">
                <a:latin typeface="Times New Roman"/>
                <a:cs typeface="Times New Roman"/>
              </a:rPr>
              <a:t>hồ</a:t>
            </a:r>
            <a:r>
              <a:rPr sz="1300" i="1" spc="-25" dirty="0">
                <a:latin typeface="Times New Roman"/>
                <a:cs typeface="Times New Roman"/>
              </a:rPr>
              <a:t> </a:t>
            </a:r>
            <a:r>
              <a:rPr sz="1300" i="1" dirty="0">
                <a:latin typeface="Times New Roman"/>
                <a:cs typeface="Times New Roman"/>
              </a:rPr>
              <a:t>được</a:t>
            </a:r>
            <a:r>
              <a:rPr sz="1300" i="1" spc="-15" dirty="0">
                <a:latin typeface="Times New Roman"/>
                <a:cs typeface="Times New Roman"/>
              </a:rPr>
              <a:t> </a:t>
            </a:r>
            <a:r>
              <a:rPr sz="1300" i="1" dirty="0">
                <a:latin typeface="Times New Roman"/>
                <a:cs typeface="Times New Roman"/>
              </a:rPr>
              <a:t>tạo</a:t>
            </a:r>
            <a:r>
              <a:rPr sz="1300" i="1" spc="-25" dirty="0">
                <a:latin typeface="Times New Roman"/>
                <a:cs typeface="Times New Roman"/>
              </a:rPr>
              <a:t> </a:t>
            </a:r>
            <a:r>
              <a:rPr sz="1300" i="1" dirty="0">
                <a:latin typeface="Times New Roman"/>
                <a:cs typeface="Times New Roman"/>
              </a:rPr>
              <a:t>ra</a:t>
            </a:r>
            <a:r>
              <a:rPr sz="1300" i="1" spc="-25" dirty="0">
                <a:latin typeface="Times New Roman"/>
                <a:cs typeface="Times New Roman"/>
              </a:rPr>
              <a:t> </a:t>
            </a:r>
            <a:r>
              <a:rPr sz="1300" i="1" dirty="0">
                <a:latin typeface="Times New Roman"/>
                <a:cs typeface="Times New Roman"/>
              </a:rPr>
              <a:t>giữa</a:t>
            </a:r>
            <a:r>
              <a:rPr sz="1300" i="1" spc="-20" dirty="0">
                <a:latin typeface="Times New Roman"/>
                <a:cs typeface="Times New Roman"/>
              </a:rPr>
              <a:t> </a:t>
            </a:r>
            <a:r>
              <a:rPr sz="1300" i="1" dirty="0">
                <a:latin typeface="Times New Roman"/>
                <a:cs typeface="Times New Roman"/>
              </a:rPr>
              <a:t>gia</a:t>
            </a:r>
            <a:r>
              <a:rPr sz="1300" i="1" spc="-25" dirty="0">
                <a:latin typeface="Times New Roman"/>
                <a:cs typeface="Times New Roman"/>
              </a:rPr>
              <a:t> </a:t>
            </a:r>
            <a:r>
              <a:rPr sz="1300" i="1" dirty="0">
                <a:latin typeface="Times New Roman"/>
                <a:cs typeface="Times New Roman"/>
              </a:rPr>
              <a:t>tốc</a:t>
            </a:r>
            <a:r>
              <a:rPr sz="1300" i="1" spc="-20" dirty="0">
                <a:latin typeface="Times New Roman"/>
                <a:cs typeface="Times New Roman"/>
              </a:rPr>
              <a:t> </a:t>
            </a:r>
            <a:r>
              <a:rPr sz="1300" i="1" dirty="0">
                <a:latin typeface="Times New Roman"/>
                <a:cs typeface="Times New Roman"/>
              </a:rPr>
              <a:t>của</a:t>
            </a:r>
            <a:r>
              <a:rPr sz="1300" i="1" spc="-20" dirty="0">
                <a:latin typeface="Times New Roman"/>
                <a:cs typeface="Times New Roman"/>
              </a:rPr>
              <a:t> </a:t>
            </a:r>
            <a:r>
              <a:rPr sz="1300" i="1" dirty="0">
                <a:latin typeface="Times New Roman"/>
                <a:cs typeface="Times New Roman"/>
              </a:rPr>
              <a:t>phương</a:t>
            </a:r>
            <a:r>
              <a:rPr sz="1300" i="1" spc="-25" dirty="0">
                <a:latin typeface="Times New Roman"/>
                <a:cs typeface="Times New Roman"/>
              </a:rPr>
              <a:t> </a:t>
            </a:r>
            <a:r>
              <a:rPr sz="1300" i="1" dirty="0">
                <a:latin typeface="Times New Roman"/>
                <a:cs typeface="Times New Roman"/>
              </a:rPr>
              <a:t>tiện</a:t>
            </a:r>
            <a:r>
              <a:rPr sz="1300" i="1" spc="-20" dirty="0">
                <a:latin typeface="Times New Roman"/>
                <a:cs typeface="Times New Roman"/>
              </a:rPr>
              <a:t> </a:t>
            </a:r>
            <a:r>
              <a:rPr sz="1300" i="1" dirty="0">
                <a:latin typeface="Times New Roman"/>
                <a:cs typeface="Times New Roman"/>
              </a:rPr>
              <a:t>a</a:t>
            </a:r>
            <a:r>
              <a:rPr sz="1300" i="1" spc="-25" dirty="0">
                <a:latin typeface="Times New Roman"/>
                <a:cs typeface="Times New Roman"/>
              </a:rPr>
              <a:t> </a:t>
            </a:r>
            <a:r>
              <a:rPr sz="1300" i="1" dirty="0">
                <a:latin typeface="Times New Roman"/>
                <a:cs typeface="Times New Roman"/>
              </a:rPr>
              <a:t>và</a:t>
            </a:r>
            <a:r>
              <a:rPr sz="1300" i="1" spc="-25" dirty="0">
                <a:latin typeface="Times New Roman"/>
                <a:cs typeface="Times New Roman"/>
              </a:rPr>
              <a:t> </a:t>
            </a:r>
            <a:r>
              <a:rPr sz="1300" i="1" dirty="0">
                <a:latin typeface="Times New Roman"/>
                <a:cs typeface="Times New Roman"/>
              </a:rPr>
              <a:t>đường</a:t>
            </a:r>
            <a:r>
              <a:rPr sz="1300" i="1" spc="-10" dirty="0">
                <a:latin typeface="Times New Roman"/>
                <a:cs typeface="Times New Roman"/>
              </a:rPr>
              <a:t> </a:t>
            </a:r>
            <a:r>
              <a:rPr sz="1300" i="1" dirty="0">
                <a:latin typeface="Times New Roman"/>
                <a:cs typeface="Times New Roman"/>
              </a:rPr>
              <a:t>nối</a:t>
            </a:r>
            <a:r>
              <a:rPr sz="1300" i="1" spc="-25" dirty="0">
                <a:latin typeface="Times New Roman"/>
                <a:cs typeface="Times New Roman"/>
              </a:rPr>
              <a:t> </a:t>
            </a:r>
            <a:r>
              <a:rPr sz="1300" i="1" dirty="0">
                <a:latin typeface="Times New Roman"/>
                <a:cs typeface="Times New Roman"/>
              </a:rPr>
              <a:t>giữa</a:t>
            </a:r>
            <a:r>
              <a:rPr sz="1300" i="1" spc="-25" dirty="0">
                <a:latin typeface="Times New Roman"/>
                <a:cs typeface="Times New Roman"/>
              </a:rPr>
              <a:t> </a:t>
            </a:r>
            <a:r>
              <a:rPr sz="1300" i="1" dirty="0">
                <a:latin typeface="Times New Roman"/>
                <a:cs typeface="Times New Roman"/>
              </a:rPr>
              <a:t>các</a:t>
            </a:r>
            <a:r>
              <a:rPr sz="1300" i="1" spc="-5" dirty="0">
                <a:latin typeface="Times New Roman"/>
                <a:cs typeface="Times New Roman"/>
              </a:rPr>
              <a:t> </a:t>
            </a:r>
            <a:r>
              <a:rPr sz="1300" i="1" dirty="0">
                <a:latin typeface="Times New Roman"/>
                <a:cs typeface="Times New Roman"/>
              </a:rPr>
              <a:t>tâm</a:t>
            </a:r>
            <a:r>
              <a:rPr sz="1300" i="1" spc="-25" dirty="0">
                <a:latin typeface="Times New Roman"/>
                <a:cs typeface="Times New Roman"/>
              </a:rPr>
              <a:t> </a:t>
            </a:r>
            <a:r>
              <a:rPr sz="1300" i="1" dirty="0">
                <a:latin typeface="Times New Roman"/>
                <a:cs typeface="Times New Roman"/>
              </a:rPr>
              <a:t>của</a:t>
            </a:r>
            <a:r>
              <a:rPr sz="1300" i="1" spc="-25" dirty="0">
                <a:latin typeface="Times New Roman"/>
                <a:cs typeface="Times New Roman"/>
              </a:rPr>
              <a:t> </a:t>
            </a:r>
            <a:r>
              <a:rPr sz="1300" i="1" dirty="0">
                <a:latin typeface="Times New Roman"/>
                <a:cs typeface="Times New Roman"/>
              </a:rPr>
              <a:t>hai</a:t>
            </a:r>
            <a:r>
              <a:rPr sz="1300" i="1" spc="-20" dirty="0">
                <a:latin typeface="Times New Roman"/>
                <a:cs typeface="Times New Roman"/>
              </a:rPr>
              <a:t> </a:t>
            </a:r>
            <a:r>
              <a:rPr sz="1300" i="1" dirty="0">
                <a:latin typeface="Times New Roman"/>
                <a:cs typeface="Times New Roman"/>
              </a:rPr>
              <a:t>phương</a:t>
            </a:r>
            <a:r>
              <a:rPr sz="1300" i="1" spc="-25" dirty="0">
                <a:latin typeface="Times New Roman"/>
                <a:cs typeface="Times New Roman"/>
              </a:rPr>
              <a:t> </a:t>
            </a:r>
            <a:r>
              <a:rPr sz="1300" i="1" spc="-10" dirty="0">
                <a:latin typeface="Times New Roman"/>
                <a:cs typeface="Times New Roman"/>
              </a:rPr>
              <a:t>tiện;</a:t>
            </a:r>
            <a:endParaRPr sz="1300">
              <a:latin typeface="Times New Roman"/>
              <a:cs typeface="Times New Roman"/>
            </a:endParaRPr>
          </a:p>
          <a:p>
            <a:pPr marL="927100" indent="-228600">
              <a:lnSpc>
                <a:spcPct val="150000"/>
              </a:lnSpc>
              <a:spcBef>
                <a:spcPts val="254"/>
              </a:spcBef>
              <a:buFont typeface="Symbol"/>
              <a:buChar char=""/>
              <a:tabLst>
                <a:tab pos="927100" algn="l"/>
              </a:tabLst>
            </a:pPr>
            <a:r>
              <a:rPr lang="en-US" sz="1300">
                <a:effectLst/>
                <a:latin typeface="Cambria Math" panose="02040503050406030204" pitchFamily="18" charset="0"/>
                <a:ea typeface="Times New Roman" panose="02020603050405020304" pitchFamily="18" charset="0"/>
              </a:rPr>
              <a:t>s</a:t>
            </a:r>
            <a:r>
              <a:rPr lang="en-US" sz="1300" baseline="-25000">
                <a:effectLst/>
                <a:latin typeface="Cambria Math" panose="02040503050406030204" pitchFamily="18" charset="0"/>
                <a:ea typeface="Times New Roman" panose="02020603050405020304" pitchFamily="18" charset="0"/>
              </a:rPr>
              <a:t>0</a:t>
            </a:r>
            <a:r>
              <a:rPr lang="en-US" sz="1300" baseline="-25000">
                <a:latin typeface="Times New Roman" panose="02020603050405020304" pitchFamily="18" charset="0"/>
                <a:ea typeface="Times New Roman" panose="02020603050405020304" pitchFamily="18" charset="0"/>
              </a:rPr>
              <a:t> </a:t>
            </a:r>
            <a:r>
              <a:rPr lang="vi-VN" sz="1300" i="1">
                <a:latin typeface="Times New Roman"/>
                <a:cs typeface="Times New Roman"/>
              </a:rPr>
              <a:t>là</a:t>
            </a:r>
            <a:r>
              <a:rPr lang="vi-VN" sz="1300" i="1" spc="-30">
                <a:latin typeface="Times New Roman"/>
                <a:cs typeface="Times New Roman"/>
              </a:rPr>
              <a:t> </a:t>
            </a:r>
            <a:r>
              <a:rPr lang="vi-VN" sz="1300" i="1">
                <a:latin typeface="Times New Roman"/>
                <a:cs typeface="Times New Roman"/>
              </a:rPr>
              <a:t>khoảng</a:t>
            </a:r>
            <a:r>
              <a:rPr lang="vi-VN" sz="1300" i="1" spc="-15">
                <a:latin typeface="Times New Roman"/>
                <a:cs typeface="Times New Roman"/>
              </a:rPr>
              <a:t> </a:t>
            </a:r>
            <a:r>
              <a:rPr lang="vi-VN" sz="1300" i="1">
                <a:latin typeface="Times New Roman"/>
                <a:cs typeface="Times New Roman"/>
              </a:rPr>
              <a:t>cách</a:t>
            </a:r>
            <a:r>
              <a:rPr lang="vi-VN" sz="1300" i="1" spc="-30">
                <a:latin typeface="Times New Roman"/>
                <a:cs typeface="Times New Roman"/>
              </a:rPr>
              <a:t> </a:t>
            </a:r>
            <a:r>
              <a:rPr lang="vi-VN" sz="1300" i="1">
                <a:latin typeface="Times New Roman"/>
                <a:cs typeface="Times New Roman"/>
              </a:rPr>
              <a:t>đỗ</a:t>
            </a:r>
            <a:r>
              <a:rPr lang="vi-VN" sz="1300" i="1" spc="-15">
                <a:latin typeface="Times New Roman"/>
                <a:cs typeface="Times New Roman"/>
              </a:rPr>
              <a:t> </a:t>
            </a:r>
            <a:r>
              <a:rPr lang="vi-VN" sz="1300" i="1">
                <a:latin typeface="Times New Roman"/>
                <a:cs typeface="Times New Roman"/>
              </a:rPr>
              <a:t>xe</a:t>
            </a:r>
            <a:r>
              <a:rPr lang="vi-VN" sz="1300" i="1" spc="-30">
                <a:latin typeface="Times New Roman"/>
                <a:cs typeface="Times New Roman"/>
              </a:rPr>
              <a:t> </a:t>
            </a:r>
            <a:r>
              <a:rPr lang="vi-VN" sz="1300" i="1">
                <a:latin typeface="Times New Roman"/>
                <a:cs typeface="Times New Roman"/>
              </a:rPr>
              <a:t>chấp</a:t>
            </a:r>
            <a:r>
              <a:rPr lang="vi-VN" sz="1300" i="1" spc="-25">
                <a:latin typeface="Times New Roman"/>
                <a:cs typeface="Times New Roman"/>
              </a:rPr>
              <a:t> </a:t>
            </a:r>
            <a:r>
              <a:rPr lang="vi-VN" sz="1300" i="1">
                <a:latin typeface="Times New Roman"/>
                <a:cs typeface="Times New Roman"/>
              </a:rPr>
              <a:t>nhận</a:t>
            </a:r>
            <a:r>
              <a:rPr lang="vi-VN" sz="1300" i="1" spc="-20">
                <a:latin typeface="Times New Roman"/>
                <a:cs typeface="Times New Roman"/>
              </a:rPr>
              <a:t> được.</a:t>
            </a:r>
            <a:endParaRPr lang="vi-VN" sz="1300">
              <a:latin typeface="Times New Roman"/>
              <a:cs typeface="Times New Roman"/>
            </a:endParaRPr>
          </a:p>
          <a:p>
            <a:pPr marL="927100" indent="-228600">
              <a:lnSpc>
                <a:spcPct val="150000"/>
              </a:lnSpc>
              <a:spcBef>
                <a:spcPts val="215"/>
              </a:spcBef>
              <a:buSzPct val="96296"/>
              <a:buFont typeface="Symbol"/>
              <a:buChar char=""/>
              <a:tabLst>
                <a:tab pos="927100" algn="l"/>
              </a:tabLst>
            </a:pPr>
            <a:r>
              <a:rPr lang="en-US" sz="1300" i="1">
                <a:latin typeface="Times New Roman"/>
                <a:cs typeface="Times New Roman"/>
              </a:rPr>
              <a:t>y </a:t>
            </a:r>
            <a:r>
              <a:rPr lang="vi-VN" sz="1300" i="1">
                <a:latin typeface="Times New Roman"/>
                <a:cs typeface="Times New Roman"/>
              </a:rPr>
              <a:t>là</a:t>
            </a:r>
            <a:r>
              <a:rPr lang="vi-VN" sz="1300" i="1" spc="-40">
                <a:latin typeface="Times New Roman"/>
                <a:cs typeface="Times New Roman"/>
              </a:rPr>
              <a:t> </a:t>
            </a:r>
            <a:r>
              <a:rPr lang="vi-VN" sz="1300" i="1">
                <a:latin typeface="Times New Roman"/>
                <a:cs typeface="Times New Roman"/>
              </a:rPr>
              <a:t>hệ</a:t>
            </a:r>
            <a:r>
              <a:rPr lang="vi-VN" sz="1300" i="1" spc="-15">
                <a:latin typeface="Times New Roman"/>
                <a:cs typeface="Times New Roman"/>
              </a:rPr>
              <a:t> </a:t>
            </a:r>
            <a:r>
              <a:rPr lang="vi-VN" sz="1300" i="1">
                <a:latin typeface="Times New Roman"/>
                <a:cs typeface="Times New Roman"/>
              </a:rPr>
              <a:t>số</a:t>
            </a:r>
            <a:r>
              <a:rPr lang="vi-VN" sz="1300" i="1" spc="-15">
                <a:latin typeface="Times New Roman"/>
                <a:cs typeface="Times New Roman"/>
              </a:rPr>
              <a:t> </a:t>
            </a:r>
            <a:r>
              <a:rPr lang="vi-VN" sz="1300" i="1">
                <a:latin typeface="Times New Roman"/>
                <a:cs typeface="Times New Roman"/>
              </a:rPr>
              <a:t>chưa xác</a:t>
            </a:r>
            <a:r>
              <a:rPr lang="vi-VN" sz="1300" i="1" spc="-15">
                <a:latin typeface="Times New Roman"/>
                <a:cs typeface="Times New Roman"/>
              </a:rPr>
              <a:t> </a:t>
            </a:r>
            <a:r>
              <a:rPr lang="vi-VN" sz="1300" i="1" spc="-20">
                <a:latin typeface="Times New Roman"/>
                <a:cs typeface="Times New Roman"/>
              </a:rPr>
              <a:t>định.</a:t>
            </a:r>
            <a:endParaRPr lang="vi-VN" sz="1300">
              <a:latin typeface="Times New Roman"/>
              <a:cs typeface="Times New Roman"/>
            </a:endParaRPr>
          </a:p>
          <a:p>
            <a:pPr marL="927100" indent="-228600">
              <a:lnSpc>
                <a:spcPct val="150000"/>
              </a:lnSpc>
              <a:spcBef>
                <a:spcPts val="265"/>
              </a:spcBef>
              <a:buFont typeface="Symbol"/>
              <a:buChar char=""/>
              <a:tabLst>
                <a:tab pos="927100" algn="l"/>
              </a:tabLst>
            </a:pPr>
            <a:r>
              <a:rPr lang="vi-VN" sz="1300" i="1">
                <a:latin typeface="Times New Roman"/>
                <a:cs typeface="Times New Roman"/>
              </a:rPr>
              <a:t>Tọa</a:t>
            </a:r>
            <a:r>
              <a:rPr lang="vi-VN" sz="1300" i="1" spc="-15">
                <a:latin typeface="Times New Roman"/>
                <a:cs typeface="Times New Roman"/>
              </a:rPr>
              <a:t> </a:t>
            </a:r>
            <a:r>
              <a:rPr lang="vi-VN" sz="1300" i="1">
                <a:latin typeface="Times New Roman"/>
                <a:cs typeface="Times New Roman"/>
              </a:rPr>
              <a:t>độ</a:t>
            </a:r>
            <a:r>
              <a:rPr lang="vi-VN" sz="1300" i="1" spc="-15">
                <a:latin typeface="Times New Roman"/>
                <a:cs typeface="Times New Roman"/>
              </a:rPr>
              <a:t> </a:t>
            </a:r>
            <a:r>
              <a:rPr lang="vi-VN" sz="1300" i="1">
                <a:latin typeface="Times New Roman"/>
                <a:cs typeface="Times New Roman"/>
              </a:rPr>
              <a:t>của phương</a:t>
            </a:r>
            <a:r>
              <a:rPr lang="vi-VN" sz="1300" i="1" spc="-10">
                <a:latin typeface="Times New Roman"/>
                <a:cs typeface="Times New Roman"/>
              </a:rPr>
              <a:t> </a:t>
            </a:r>
            <a:r>
              <a:rPr lang="vi-VN" sz="1300" i="1">
                <a:latin typeface="Times New Roman"/>
                <a:cs typeface="Times New Roman"/>
              </a:rPr>
              <a:t>tiện</a:t>
            </a:r>
            <a:r>
              <a:rPr lang="vi-VN" sz="1300" i="1" spc="-10">
                <a:latin typeface="Times New Roman"/>
                <a:cs typeface="Times New Roman"/>
              </a:rPr>
              <a:t> </a:t>
            </a:r>
            <a:r>
              <a:rPr lang="vi-VN" sz="1300" i="1">
                <a:latin typeface="Times New Roman"/>
                <a:cs typeface="Times New Roman"/>
              </a:rPr>
              <a:t>hiện</a:t>
            </a:r>
            <a:r>
              <a:rPr lang="vi-VN" sz="1300" i="1" spc="-10">
                <a:latin typeface="Times New Roman"/>
                <a:cs typeface="Times New Roman"/>
              </a:rPr>
              <a:t> </a:t>
            </a:r>
            <a:r>
              <a:rPr lang="vi-VN" sz="1300" i="1">
                <a:latin typeface="Times New Roman"/>
                <a:cs typeface="Times New Roman"/>
              </a:rPr>
              <a:t>tại</a:t>
            </a:r>
            <a:r>
              <a:rPr lang="vi-VN" sz="1300" i="1" spc="-10">
                <a:latin typeface="Times New Roman"/>
                <a:cs typeface="Times New Roman"/>
              </a:rPr>
              <a:t> </a:t>
            </a:r>
            <a:r>
              <a:rPr lang="vi-VN" sz="1300" i="1">
                <a:latin typeface="Times New Roman"/>
                <a:cs typeface="Times New Roman"/>
              </a:rPr>
              <a:t>là </a:t>
            </a:r>
            <a:r>
              <a:rPr lang="en-US" sz="1300" i="1">
                <a:effectLst/>
                <a:latin typeface="Times New Roman" panose="02020603050405020304" pitchFamily="18" charset="0"/>
                <a:ea typeface="Times New Roman" panose="02020603050405020304" pitchFamily="18" charset="0"/>
              </a:rPr>
              <a:t>(x</a:t>
            </a:r>
            <a:r>
              <a:rPr lang="en-US" sz="1300" i="1" baseline="-25000">
                <a:effectLst/>
                <a:latin typeface="Times New Roman" panose="02020603050405020304" pitchFamily="18" charset="0"/>
                <a:ea typeface="Times New Roman" panose="02020603050405020304" pitchFamily="18" charset="0"/>
              </a:rPr>
              <a:t>0, </a:t>
            </a:r>
            <a:r>
              <a:rPr lang="en-US" sz="1300" i="1">
                <a:effectLst/>
                <a:latin typeface="Times New Roman" panose="02020603050405020304" pitchFamily="18" charset="0"/>
                <a:ea typeface="Times New Roman" panose="02020603050405020304" pitchFamily="18" charset="0"/>
              </a:rPr>
              <a:t>y</a:t>
            </a:r>
            <a:r>
              <a:rPr lang="en-US" sz="1300" i="1" baseline="-25000">
                <a:effectLst/>
                <a:latin typeface="Times New Roman" panose="02020603050405020304" pitchFamily="18" charset="0"/>
                <a:ea typeface="Times New Roman" panose="02020603050405020304" pitchFamily="18" charset="0"/>
              </a:rPr>
              <a:t>0</a:t>
            </a:r>
            <a:r>
              <a:rPr lang="en-US" sz="1300" i="1">
                <a:effectLst/>
                <a:latin typeface="Times New Roman" panose="02020603050405020304" pitchFamily="18" charset="0"/>
                <a:ea typeface="Times New Roman" panose="02020603050405020304" pitchFamily="18" charset="0"/>
              </a:rPr>
              <a:t>)</a:t>
            </a:r>
            <a:r>
              <a:rPr lang="en-US" sz="1300" i="1">
                <a:latin typeface="Times New Roman" panose="02020603050405020304" pitchFamily="18" charset="0"/>
                <a:ea typeface="Times New Roman" panose="02020603050405020304" pitchFamily="18" charset="0"/>
              </a:rPr>
              <a:t> </a:t>
            </a:r>
            <a:r>
              <a:rPr lang="vi-VN" sz="1300" i="1">
                <a:latin typeface="Times New Roman"/>
                <a:cs typeface="Times New Roman"/>
              </a:rPr>
              <a:t>và</a:t>
            </a:r>
            <a:r>
              <a:rPr lang="vi-VN" sz="1300" i="1" spc="-10">
                <a:latin typeface="Times New Roman"/>
                <a:cs typeface="Times New Roman"/>
              </a:rPr>
              <a:t> </a:t>
            </a:r>
            <a:r>
              <a:rPr lang="vi-VN" sz="1300" i="1">
                <a:latin typeface="Times New Roman"/>
                <a:cs typeface="Times New Roman"/>
              </a:rPr>
              <a:t>tọa</a:t>
            </a:r>
            <a:r>
              <a:rPr lang="vi-VN" sz="1300" i="1" spc="-10">
                <a:latin typeface="Times New Roman"/>
                <a:cs typeface="Times New Roman"/>
              </a:rPr>
              <a:t> </a:t>
            </a:r>
            <a:r>
              <a:rPr lang="vi-VN" sz="1300" i="1">
                <a:latin typeface="Times New Roman"/>
                <a:cs typeface="Times New Roman"/>
              </a:rPr>
              <a:t>độ</a:t>
            </a:r>
            <a:r>
              <a:rPr lang="vi-VN" sz="1300" i="1" spc="-10">
                <a:latin typeface="Times New Roman"/>
                <a:cs typeface="Times New Roman"/>
              </a:rPr>
              <a:t> </a:t>
            </a:r>
            <a:r>
              <a:rPr lang="vi-VN" sz="1300" i="1">
                <a:latin typeface="Times New Roman"/>
                <a:cs typeface="Times New Roman"/>
              </a:rPr>
              <a:t>trọng</a:t>
            </a:r>
            <a:r>
              <a:rPr lang="vi-VN" sz="1300" i="1" spc="-10">
                <a:latin typeface="Times New Roman"/>
                <a:cs typeface="Times New Roman"/>
              </a:rPr>
              <a:t> </a:t>
            </a:r>
            <a:r>
              <a:rPr lang="vi-VN" sz="1300" i="1">
                <a:latin typeface="Times New Roman"/>
                <a:cs typeface="Times New Roman"/>
              </a:rPr>
              <a:t>tâm</a:t>
            </a:r>
            <a:r>
              <a:rPr lang="vi-VN" sz="1300" i="1" spc="-5">
                <a:latin typeface="Times New Roman"/>
                <a:cs typeface="Times New Roman"/>
              </a:rPr>
              <a:t> </a:t>
            </a:r>
            <a:r>
              <a:rPr lang="vi-VN" sz="1300" i="1">
                <a:latin typeface="Times New Roman"/>
                <a:cs typeface="Times New Roman"/>
              </a:rPr>
              <a:t>của</a:t>
            </a:r>
            <a:r>
              <a:rPr lang="vi-VN" sz="1300" i="1" spc="-10">
                <a:latin typeface="Times New Roman"/>
                <a:cs typeface="Times New Roman"/>
              </a:rPr>
              <a:t> </a:t>
            </a:r>
            <a:r>
              <a:rPr lang="vi-VN" sz="1300" i="1">
                <a:latin typeface="Times New Roman"/>
                <a:cs typeface="Times New Roman"/>
              </a:rPr>
              <a:t>bất</a:t>
            </a:r>
            <a:r>
              <a:rPr lang="vi-VN" sz="1300" i="1" spc="5">
                <a:latin typeface="Times New Roman"/>
                <a:cs typeface="Times New Roman"/>
              </a:rPr>
              <a:t> </a:t>
            </a:r>
            <a:r>
              <a:rPr lang="vi-VN" sz="1300" i="1">
                <a:latin typeface="Times New Roman"/>
                <a:cs typeface="Times New Roman"/>
              </a:rPr>
              <a:t>kỳ phương</a:t>
            </a:r>
            <a:r>
              <a:rPr lang="vi-VN" sz="1300" i="1" spc="-10">
                <a:latin typeface="Times New Roman"/>
                <a:cs typeface="Times New Roman"/>
              </a:rPr>
              <a:t> </a:t>
            </a:r>
            <a:r>
              <a:rPr lang="vi-VN" sz="1300" i="1">
                <a:latin typeface="Times New Roman"/>
                <a:cs typeface="Times New Roman"/>
              </a:rPr>
              <a:t>tiện</a:t>
            </a:r>
            <a:r>
              <a:rPr lang="vi-VN" sz="1300" i="1" spc="-10">
                <a:latin typeface="Times New Roman"/>
                <a:cs typeface="Times New Roman"/>
              </a:rPr>
              <a:t> </a:t>
            </a:r>
            <a:r>
              <a:rPr lang="vi-VN" sz="1300" i="1">
                <a:latin typeface="Times New Roman"/>
                <a:cs typeface="Times New Roman"/>
              </a:rPr>
              <a:t>nào</a:t>
            </a:r>
            <a:r>
              <a:rPr lang="vi-VN" sz="1300" i="1" spc="-15">
                <a:latin typeface="Times New Roman"/>
                <a:cs typeface="Times New Roman"/>
              </a:rPr>
              <a:t> </a:t>
            </a:r>
            <a:r>
              <a:rPr lang="vi-VN" sz="1300" i="1">
                <a:latin typeface="Times New Roman"/>
                <a:cs typeface="Times New Roman"/>
              </a:rPr>
              <a:t>xung quanh</a:t>
            </a:r>
            <a:r>
              <a:rPr lang="vi-VN" sz="1300" i="1" spc="-10">
                <a:latin typeface="Times New Roman"/>
                <a:cs typeface="Times New Roman"/>
              </a:rPr>
              <a:t> </a:t>
            </a:r>
            <a:r>
              <a:rPr lang="vi-VN" sz="1300" i="1">
                <a:latin typeface="Times New Roman"/>
                <a:cs typeface="Times New Roman"/>
              </a:rPr>
              <a:t>là</a:t>
            </a:r>
            <a:r>
              <a:rPr lang="vi-VN" sz="1300" i="1" spc="10">
                <a:latin typeface="Times New Roman"/>
                <a:cs typeface="Times New Roman"/>
              </a:rPr>
              <a:t> </a:t>
            </a:r>
            <a:r>
              <a:rPr lang="vi-VN" sz="1300" i="1">
                <a:latin typeface="Times New Roman"/>
                <a:cs typeface="Times New Roman"/>
              </a:rPr>
              <a:t>(x</a:t>
            </a:r>
            <a:r>
              <a:rPr lang="vi-VN" sz="1300" i="1" spc="5">
                <a:latin typeface="Times New Roman"/>
                <a:cs typeface="Times New Roman"/>
              </a:rPr>
              <a:t> </a:t>
            </a:r>
            <a:r>
              <a:rPr lang="vi-VN" sz="1300" i="1">
                <a:latin typeface="Times New Roman"/>
                <a:cs typeface="Times New Roman"/>
              </a:rPr>
              <a:t>,</a:t>
            </a:r>
            <a:r>
              <a:rPr lang="vi-VN" sz="1300" i="1" spc="-15">
                <a:latin typeface="Times New Roman"/>
                <a:cs typeface="Times New Roman"/>
              </a:rPr>
              <a:t> </a:t>
            </a:r>
            <a:r>
              <a:rPr lang="vi-VN" sz="1300" i="1" spc="-25">
                <a:latin typeface="Times New Roman"/>
                <a:cs typeface="Times New Roman"/>
              </a:rPr>
              <a:t>y);</a:t>
            </a:r>
            <a:endParaRPr lang="vi-VN" sz="1300" i="1">
              <a:latin typeface="Times New Roman"/>
              <a:cs typeface="Times New Roman"/>
            </a:endParaRPr>
          </a:p>
          <a:p>
            <a:pPr marL="927100" indent="-228600">
              <a:lnSpc>
                <a:spcPct val="150000"/>
              </a:lnSpc>
              <a:spcBef>
                <a:spcPts val="265"/>
              </a:spcBef>
              <a:buFont typeface="Symbol"/>
              <a:buChar char=""/>
              <a:tabLst>
                <a:tab pos="927100" algn="l"/>
              </a:tabLst>
            </a:pPr>
            <a:r>
              <a:rPr sz="1300" i="1" spc="-20">
                <a:latin typeface="Times New Roman"/>
                <a:cs typeface="Times New Roman"/>
              </a:rPr>
              <a:t>ε</a:t>
            </a:r>
            <a:r>
              <a:rPr sz="1300" b="1" i="1" spc="-80">
                <a:latin typeface="Times New Roman"/>
                <a:cs typeface="Times New Roman"/>
              </a:rPr>
              <a:t> </a:t>
            </a:r>
            <a:r>
              <a:rPr sz="1300" i="1" dirty="0">
                <a:latin typeface="Times New Roman"/>
                <a:cs typeface="Times New Roman"/>
              </a:rPr>
              <a:t>là</a:t>
            </a:r>
            <a:r>
              <a:rPr sz="1300" i="1" spc="-25" dirty="0">
                <a:latin typeface="Times New Roman"/>
                <a:cs typeface="Times New Roman"/>
              </a:rPr>
              <a:t> </a:t>
            </a:r>
            <a:r>
              <a:rPr sz="1300" i="1" dirty="0">
                <a:latin typeface="Times New Roman"/>
                <a:cs typeface="Times New Roman"/>
              </a:rPr>
              <a:t>độ</a:t>
            </a:r>
            <a:r>
              <a:rPr sz="1300" i="1" spc="-5" dirty="0">
                <a:latin typeface="Times New Roman"/>
                <a:cs typeface="Times New Roman"/>
              </a:rPr>
              <a:t> </a:t>
            </a:r>
            <a:r>
              <a:rPr sz="1300" i="1" dirty="0">
                <a:latin typeface="Times New Roman"/>
                <a:cs typeface="Times New Roman"/>
              </a:rPr>
              <a:t>sâu</a:t>
            </a:r>
            <a:r>
              <a:rPr sz="1300" i="1" spc="-15" dirty="0">
                <a:latin typeface="Times New Roman"/>
                <a:cs typeface="Times New Roman"/>
              </a:rPr>
              <a:t> </a:t>
            </a:r>
            <a:r>
              <a:rPr sz="1300" i="1" dirty="0">
                <a:latin typeface="Times New Roman"/>
                <a:cs typeface="Times New Roman"/>
              </a:rPr>
              <a:t>của giếng</a:t>
            </a:r>
            <a:r>
              <a:rPr sz="1300" i="1" spc="-15" dirty="0">
                <a:latin typeface="Times New Roman"/>
                <a:cs typeface="Times New Roman"/>
              </a:rPr>
              <a:t> </a:t>
            </a:r>
            <a:r>
              <a:rPr sz="1300" i="1" dirty="0">
                <a:latin typeface="Times New Roman"/>
                <a:cs typeface="Times New Roman"/>
              </a:rPr>
              <a:t>tiềm</a:t>
            </a:r>
            <a:r>
              <a:rPr sz="1300" i="1" spc="-15" dirty="0">
                <a:latin typeface="Times New Roman"/>
                <a:cs typeface="Times New Roman"/>
              </a:rPr>
              <a:t> </a:t>
            </a:r>
            <a:r>
              <a:rPr sz="1300" i="1" spc="-10" dirty="0">
                <a:latin typeface="Times New Roman"/>
                <a:cs typeface="Times New Roman"/>
              </a:rPr>
              <a:t>năng;</a:t>
            </a:r>
            <a:endParaRPr sz="1300">
              <a:latin typeface="Times New Roman"/>
              <a:cs typeface="Times New Roman"/>
            </a:endParaRPr>
          </a:p>
          <a:p>
            <a:pPr marL="927100" indent="-228600">
              <a:lnSpc>
                <a:spcPct val="150000"/>
              </a:lnSpc>
              <a:spcBef>
                <a:spcPts val="250"/>
              </a:spcBef>
              <a:buFont typeface="Symbol"/>
              <a:buChar char=""/>
              <a:tabLst>
                <a:tab pos="927100" algn="l"/>
              </a:tabLst>
            </a:pPr>
            <a:r>
              <a:rPr sz="1300" dirty="0">
                <a:latin typeface="Times New Roman"/>
                <a:cs typeface="Times New Roman"/>
              </a:rPr>
              <a:t>L</a:t>
            </a:r>
            <a:r>
              <a:rPr sz="1300" b="1" spc="-30" dirty="0">
                <a:latin typeface="Times New Roman"/>
                <a:cs typeface="Times New Roman"/>
              </a:rPr>
              <a:t> </a:t>
            </a:r>
            <a:r>
              <a:rPr sz="1300" i="1" dirty="0">
                <a:latin typeface="Times New Roman"/>
                <a:cs typeface="Times New Roman"/>
              </a:rPr>
              <a:t>là</a:t>
            </a:r>
            <a:r>
              <a:rPr sz="1300" i="1" spc="-30" dirty="0">
                <a:latin typeface="Times New Roman"/>
                <a:cs typeface="Times New Roman"/>
              </a:rPr>
              <a:t> </a:t>
            </a:r>
            <a:r>
              <a:rPr sz="1300" i="1" dirty="0">
                <a:latin typeface="Times New Roman"/>
                <a:cs typeface="Times New Roman"/>
              </a:rPr>
              <a:t>khoảng</a:t>
            </a:r>
            <a:r>
              <a:rPr sz="1300" i="1" spc="-30" dirty="0">
                <a:latin typeface="Times New Roman"/>
                <a:cs typeface="Times New Roman"/>
              </a:rPr>
              <a:t> </a:t>
            </a:r>
            <a:r>
              <a:rPr sz="1300" i="1" dirty="0">
                <a:latin typeface="Times New Roman"/>
                <a:cs typeface="Times New Roman"/>
              </a:rPr>
              <a:t>cách</a:t>
            </a:r>
            <a:r>
              <a:rPr sz="1300" i="1" spc="-10" dirty="0">
                <a:latin typeface="Times New Roman"/>
                <a:cs typeface="Times New Roman"/>
              </a:rPr>
              <a:t> </a:t>
            </a:r>
            <a:r>
              <a:rPr sz="1300" i="1" dirty="0">
                <a:latin typeface="Times New Roman"/>
                <a:cs typeface="Times New Roman"/>
              </a:rPr>
              <a:t>giữa</a:t>
            </a:r>
            <a:r>
              <a:rPr sz="1300" i="1" spc="-15" dirty="0">
                <a:latin typeface="Times New Roman"/>
                <a:cs typeface="Times New Roman"/>
              </a:rPr>
              <a:t> </a:t>
            </a:r>
            <a:r>
              <a:rPr sz="1300" i="1" dirty="0">
                <a:latin typeface="Times New Roman"/>
                <a:cs typeface="Times New Roman"/>
              </a:rPr>
              <a:t>các</a:t>
            </a:r>
            <a:r>
              <a:rPr sz="1300" i="1" spc="-30" dirty="0">
                <a:latin typeface="Times New Roman"/>
                <a:cs typeface="Times New Roman"/>
              </a:rPr>
              <a:t> </a:t>
            </a:r>
            <a:r>
              <a:rPr sz="1300" i="1" dirty="0">
                <a:latin typeface="Times New Roman"/>
                <a:cs typeface="Times New Roman"/>
              </a:rPr>
              <a:t>xe</a:t>
            </a:r>
            <a:r>
              <a:rPr sz="1300" i="1" spc="-25" dirty="0">
                <a:latin typeface="Times New Roman"/>
                <a:cs typeface="Times New Roman"/>
              </a:rPr>
              <a:t> </a:t>
            </a:r>
            <a:r>
              <a:rPr sz="1300" i="1" dirty="0">
                <a:latin typeface="Times New Roman"/>
                <a:cs typeface="Times New Roman"/>
              </a:rPr>
              <a:t>phía</a:t>
            </a:r>
            <a:r>
              <a:rPr sz="1300" i="1" spc="-30" dirty="0">
                <a:latin typeface="Times New Roman"/>
                <a:cs typeface="Times New Roman"/>
              </a:rPr>
              <a:t> </a:t>
            </a:r>
            <a:r>
              <a:rPr sz="1300" i="1" dirty="0">
                <a:latin typeface="Times New Roman"/>
                <a:cs typeface="Times New Roman"/>
              </a:rPr>
              <a:t>trước</a:t>
            </a:r>
            <a:r>
              <a:rPr sz="1300" i="1" spc="-25" dirty="0">
                <a:latin typeface="Times New Roman"/>
                <a:cs typeface="Times New Roman"/>
              </a:rPr>
              <a:t> </a:t>
            </a:r>
            <a:r>
              <a:rPr sz="1300" i="1" dirty="0">
                <a:latin typeface="Times New Roman"/>
                <a:cs typeface="Times New Roman"/>
              </a:rPr>
              <a:t>và</a:t>
            </a:r>
            <a:r>
              <a:rPr sz="1300" i="1" spc="-30" dirty="0">
                <a:latin typeface="Times New Roman"/>
                <a:cs typeface="Times New Roman"/>
              </a:rPr>
              <a:t> </a:t>
            </a:r>
            <a:r>
              <a:rPr sz="1300" i="1" dirty="0">
                <a:latin typeface="Times New Roman"/>
                <a:cs typeface="Times New Roman"/>
              </a:rPr>
              <a:t>phía</a:t>
            </a:r>
            <a:r>
              <a:rPr sz="1300" i="1" spc="-30" dirty="0">
                <a:latin typeface="Times New Roman"/>
                <a:cs typeface="Times New Roman"/>
              </a:rPr>
              <a:t> </a:t>
            </a:r>
            <a:r>
              <a:rPr sz="1300" i="1" spc="-20">
                <a:latin typeface="Times New Roman"/>
                <a:cs typeface="Times New Roman"/>
              </a:rPr>
              <a:t>sau;</a:t>
            </a:r>
            <a:endParaRPr lang="en-US" sz="1300" spc="-20">
              <a:latin typeface="Times New Roman"/>
              <a:cs typeface="Times New Roman"/>
            </a:endParaRPr>
          </a:p>
          <a:p>
            <a:pPr marL="927100" indent="-228600">
              <a:lnSpc>
                <a:spcPct val="150000"/>
              </a:lnSpc>
              <a:spcBef>
                <a:spcPts val="250"/>
              </a:spcBef>
              <a:buSzPct val="80000"/>
              <a:buFont typeface="Symbol"/>
              <a:buChar char=""/>
              <a:tabLst>
                <a:tab pos="927100" algn="l"/>
              </a:tabLst>
            </a:pPr>
            <a:r>
              <a:rPr sz="1950" i="1" baseline="4273">
                <a:latin typeface="Times New Roman"/>
                <a:cs typeface="Times New Roman"/>
              </a:rPr>
              <a:t>X</a:t>
            </a:r>
            <a:r>
              <a:rPr sz="850" i="1">
                <a:latin typeface="Times New Roman"/>
                <a:cs typeface="Times New Roman"/>
              </a:rPr>
              <a:t>r</a:t>
            </a:r>
            <a:r>
              <a:rPr sz="850" i="1" spc="90">
                <a:latin typeface="Times New Roman"/>
                <a:cs typeface="Times New Roman"/>
              </a:rPr>
              <a:t> </a:t>
            </a:r>
            <a:r>
              <a:rPr sz="1950" i="1" baseline="4273" dirty="0">
                <a:latin typeface="Times New Roman"/>
                <a:cs typeface="Times New Roman"/>
              </a:rPr>
              <a:t>là</a:t>
            </a:r>
            <a:r>
              <a:rPr sz="1950" i="1" spc="-37" baseline="4273" dirty="0">
                <a:latin typeface="Times New Roman"/>
                <a:cs typeface="Times New Roman"/>
              </a:rPr>
              <a:t> </a:t>
            </a:r>
            <a:r>
              <a:rPr sz="1950" i="1" baseline="4273" dirty="0">
                <a:latin typeface="Times New Roman"/>
                <a:cs typeface="Times New Roman"/>
              </a:rPr>
              <a:t>khoảng</a:t>
            </a:r>
            <a:r>
              <a:rPr sz="1950" i="1" spc="-37" baseline="4273" dirty="0">
                <a:latin typeface="Times New Roman"/>
                <a:cs typeface="Times New Roman"/>
              </a:rPr>
              <a:t> </a:t>
            </a:r>
            <a:r>
              <a:rPr sz="1950" i="1" baseline="4273" dirty="0">
                <a:latin typeface="Times New Roman"/>
                <a:cs typeface="Times New Roman"/>
              </a:rPr>
              <a:t>cách</a:t>
            </a:r>
            <a:r>
              <a:rPr sz="1950" i="1" spc="-37" baseline="4273" dirty="0">
                <a:latin typeface="Times New Roman"/>
                <a:cs typeface="Times New Roman"/>
              </a:rPr>
              <a:t> </a:t>
            </a:r>
            <a:r>
              <a:rPr sz="1950" i="1" baseline="4273" dirty="0">
                <a:latin typeface="Times New Roman"/>
                <a:cs typeface="Times New Roman"/>
              </a:rPr>
              <a:t>an</a:t>
            </a:r>
            <a:r>
              <a:rPr sz="1950" i="1" spc="-15" baseline="4273" dirty="0">
                <a:latin typeface="Times New Roman"/>
                <a:cs typeface="Times New Roman"/>
              </a:rPr>
              <a:t> </a:t>
            </a:r>
            <a:r>
              <a:rPr sz="1950" i="1" baseline="4273" dirty="0">
                <a:latin typeface="Times New Roman"/>
                <a:cs typeface="Times New Roman"/>
              </a:rPr>
              <a:t>toàn</a:t>
            </a:r>
            <a:r>
              <a:rPr sz="1950" i="1" spc="-37" baseline="4273" dirty="0">
                <a:latin typeface="Times New Roman"/>
                <a:cs typeface="Times New Roman"/>
              </a:rPr>
              <a:t> </a:t>
            </a:r>
            <a:r>
              <a:rPr sz="1950" i="1" baseline="4273" dirty="0">
                <a:latin typeface="Times New Roman"/>
                <a:cs typeface="Times New Roman"/>
              </a:rPr>
              <a:t>cần</a:t>
            </a:r>
            <a:r>
              <a:rPr sz="1950" i="1" spc="-37" baseline="4273" dirty="0">
                <a:latin typeface="Times New Roman"/>
                <a:cs typeface="Times New Roman"/>
              </a:rPr>
              <a:t> </a:t>
            </a:r>
            <a:r>
              <a:rPr sz="1950" i="1" baseline="4273" dirty="0">
                <a:latin typeface="Times New Roman"/>
                <a:cs typeface="Times New Roman"/>
              </a:rPr>
              <a:t>thiết</a:t>
            </a:r>
            <a:r>
              <a:rPr sz="1950" i="1" spc="-37" baseline="4273" dirty="0">
                <a:latin typeface="Times New Roman"/>
                <a:cs typeface="Times New Roman"/>
              </a:rPr>
              <a:t> </a:t>
            </a:r>
            <a:r>
              <a:rPr sz="1950" i="1" baseline="4273" dirty="0">
                <a:latin typeface="Times New Roman"/>
                <a:cs typeface="Times New Roman"/>
              </a:rPr>
              <a:t>cho</a:t>
            </a:r>
            <a:r>
              <a:rPr sz="1950" i="1" spc="-37" baseline="4273" dirty="0">
                <a:latin typeface="Times New Roman"/>
                <a:cs typeface="Times New Roman"/>
              </a:rPr>
              <a:t> </a:t>
            </a:r>
            <a:r>
              <a:rPr sz="1950" i="1" baseline="4273" dirty="0">
                <a:latin typeface="Times New Roman"/>
                <a:cs typeface="Times New Roman"/>
              </a:rPr>
              <a:t>việc</a:t>
            </a:r>
            <a:r>
              <a:rPr sz="1950" i="1" spc="-15" baseline="4273" dirty="0">
                <a:latin typeface="Times New Roman"/>
                <a:cs typeface="Times New Roman"/>
              </a:rPr>
              <a:t> </a:t>
            </a:r>
            <a:r>
              <a:rPr sz="1950" i="1" baseline="4273" dirty="0">
                <a:latin typeface="Times New Roman"/>
                <a:cs typeface="Times New Roman"/>
              </a:rPr>
              <a:t>theo</a:t>
            </a:r>
            <a:r>
              <a:rPr sz="1950" i="1" spc="-37" baseline="4273" dirty="0">
                <a:latin typeface="Times New Roman"/>
                <a:cs typeface="Times New Roman"/>
              </a:rPr>
              <a:t> </a:t>
            </a:r>
            <a:r>
              <a:rPr sz="1950" i="1" spc="-30" baseline="4273" dirty="0">
                <a:latin typeface="Times New Roman"/>
                <a:cs typeface="Times New Roman"/>
              </a:rPr>
              <a:t>sau.</a:t>
            </a:r>
            <a:endParaRPr sz="1950" baseline="4273">
              <a:latin typeface="Times New Roman"/>
              <a:cs typeface="Times New Roman"/>
            </a:endParaRPr>
          </a:p>
        </p:txBody>
      </p:sp>
      <p:pic>
        <p:nvPicPr>
          <p:cNvPr id="4" name="object 4"/>
          <p:cNvPicPr/>
          <p:nvPr/>
        </p:nvPicPr>
        <p:blipFill>
          <a:blip r:embed="rId3" cstate="print"/>
          <a:stretch>
            <a:fillRect/>
          </a:stretch>
        </p:blipFill>
        <p:spPr>
          <a:xfrm>
            <a:off x="3733254" y="1858929"/>
            <a:ext cx="4716256" cy="1222724"/>
          </a:xfrm>
          <a:prstGeom prst="rect">
            <a:avLst/>
          </a:prstGeom>
        </p:spPr>
      </p:pic>
      <p:pic>
        <p:nvPicPr>
          <p:cNvPr id="5" name="object 5"/>
          <p:cNvPicPr/>
          <p:nvPr/>
        </p:nvPicPr>
        <p:blipFill>
          <a:blip r:embed="rId4" cstate="print"/>
          <a:stretch>
            <a:fillRect/>
          </a:stretch>
        </p:blipFill>
        <p:spPr>
          <a:xfrm>
            <a:off x="9135109" y="2382646"/>
            <a:ext cx="342900" cy="304800"/>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2353" y="881532"/>
            <a:ext cx="9035415" cy="1860125"/>
          </a:xfrm>
          <a:prstGeom prst="rect">
            <a:avLst/>
          </a:prstGeom>
        </p:spPr>
        <p:txBody>
          <a:bodyPr vert="horz" wrap="square" lIns="0" tIns="11430" rIns="0" bIns="0" rtlCol="0">
            <a:spAutoFit/>
          </a:bodyPr>
          <a:lstStyle/>
          <a:p>
            <a:pPr marL="266700" marR="43180" indent="-228600">
              <a:lnSpc>
                <a:spcPct val="143500"/>
              </a:lnSpc>
              <a:spcBef>
                <a:spcPts val="90"/>
              </a:spcBef>
              <a:buFont typeface="Symbol"/>
              <a:buChar char=""/>
              <a:tabLst>
                <a:tab pos="266700" algn="l"/>
              </a:tabLst>
            </a:pPr>
            <a:r>
              <a:rPr sz="1600" dirty="0">
                <a:latin typeface="Times New Roman"/>
                <a:cs typeface="Times New Roman"/>
              </a:rPr>
              <a:t>Trong</a:t>
            </a:r>
            <a:r>
              <a:rPr sz="1600" spc="-30" dirty="0">
                <a:latin typeface="Times New Roman"/>
                <a:cs typeface="Times New Roman"/>
              </a:rPr>
              <a:t> </a:t>
            </a:r>
            <a:r>
              <a:rPr sz="1600" dirty="0">
                <a:latin typeface="Times New Roman"/>
                <a:cs typeface="Times New Roman"/>
              </a:rPr>
              <a:t>quá</a:t>
            </a:r>
            <a:r>
              <a:rPr sz="1600" spc="-35" dirty="0">
                <a:latin typeface="Times New Roman"/>
                <a:cs typeface="Times New Roman"/>
              </a:rPr>
              <a:t> </a:t>
            </a:r>
            <a:r>
              <a:rPr sz="1600" dirty="0">
                <a:latin typeface="Times New Roman"/>
                <a:cs typeface="Times New Roman"/>
              </a:rPr>
              <a:t>trình</a:t>
            </a:r>
            <a:r>
              <a:rPr sz="1600" spc="-30"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30"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có</a:t>
            </a:r>
            <a:r>
              <a:rPr sz="1600" spc="-35" dirty="0">
                <a:latin typeface="Times New Roman"/>
                <a:cs typeface="Times New Roman"/>
              </a:rPr>
              <a:t> </a:t>
            </a:r>
            <a:r>
              <a:rPr sz="1600" dirty="0">
                <a:latin typeface="Times New Roman"/>
                <a:cs typeface="Times New Roman"/>
              </a:rPr>
              <a:t>một</a:t>
            </a:r>
            <a:r>
              <a:rPr sz="1600" spc="-30" dirty="0">
                <a:latin typeface="Times New Roman"/>
                <a:cs typeface="Times New Roman"/>
              </a:rPr>
              <a:t> </a:t>
            </a:r>
            <a:r>
              <a:rPr sz="1600" dirty="0">
                <a:latin typeface="Times New Roman"/>
                <a:cs typeface="Times New Roman"/>
              </a:rPr>
              <a:t>góc</a:t>
            </a:r>
            <a:r>
              <a:rPr sz="1600" spc="-35" dirty="0">
                <a:latin typeface="Times New Roman"/>
                <a:cs typeface="Times New Roman"/>
              </a:rPr>
              <a:t> </a:t>
            </a:r>
            <a:r>
              <a:rPr sz="1600" dirty="0">
                <a:latin typeface="Times New Roman"/>
                <a:cs typeface="Times New Roman"/>
              </a:rPr>
              <a:t>lái</a:t>
            </a:r>
            <a:r>
              <a:rPr sz="1600" spc="-20" dirty="0">
                <a:latin typeface="Times New Roman"/>
                <a:cs typeface="Times New Roman"/>
              </a:rPr>
              <a:t> </a:t>
            </a:r>
            <a:r>
              <a:rPr sz="1600" dirty="0">
                <a:latin typeface="Times New Roman"/>
                <a:cs typeface="Times New Roman"/>
              </a:rPr>
              <a:t>nhất</a:t>
            </a:r>
            <a:r>
              <a:rPr sz="1600" spc="-35" dirty="0">
                <a:latin typeface="Times New Roman"/>
                <a:cs typeface="Times New Roman"/>
              </a:rPr>
              <a:t> </a:t>
            </a:r>
            <a:r>
              <a:rPr sz="1600" dirty="0">
                <a:latin typeface="Times New Roman"/>
                <a:cs typeface="Times New Roman"/>
              </a:rPr>
              <a:t>định,</a:t>
            </a:r>
            <a:r>
              <a:rPr sz="1600" spc="-35" dirty="0">
                <a:latin typeface="Times New Roman"/>
                <a:cs typeface="Times New Roman"/>
              </a:rPr>
              <a:t> </a:t>
            </a:r>
            <a:r>
              <a:rPr sz="1600" dirty="0">
                <a:latin typeface="Times New Roman"/>
                <a:cs typeface="Times New Roman"/>
              </a:rPr>
              <a:t>và</a:t>
            </a:r>
            <a:r>
              <a:rPr sz="1600" spc="-35" dirty="0">
                <a:latin typeface="Times New Roman"/>
                <a:cs typeface="Times New Roman"/>
              </a:rPr>
              <a:t> </a:t>
            </a:r>
            <a:r>
              <a:rPr sz="1600" dirty="0">
                <a:latin typeface="Times New Roman"/>
                <a:cs typeface="Times New Roman"/>
              </a:rPr>
              <a:t>sự</a:t>
            </a:r>
            <a:r>
              <a:rPr sz="1600" spc="-35" dirty="0">
                <a:latin typeface="Times New Roman"/>
                <a:cs typeface="Times New Roman"/>
              </a:rPr>
              <a:t> </a:t>
            </a:r>
            <a:r>
              <a:rPr sz="1600" dirty="0">
                <a:latin typeface="Times New Roman"/>
                <a:cs typeface="Times New Roman"/>
              </a:rPr>
              <a:t>phân</a:t>
            </a:r>
            <a:r>
              <a:rPr sz="1600" spc="-30" dirty="0">
                <a:latin typeface="Times New Roman"/>
                <a:cs typeface="Times New Roman"/>
              </a:rPr>
              <a:t> </a:t>
            </a:r>
            <a:r>
              <a:rPr sz="1600" dirty="0">
                <a:latin typeface="Times New Roman"/>
                <a:cs typeface="Times New Roman"/>
              </a:rPr>
              <a:t>bố</a:t>
            </a:r>
            <a:r>
              <a:rPr sz="1600" spc="-30" dirty="0">
                <a:latin typeface="Times New Roman"/>
                <a:cs typeface="Times New Roman"/>
              </a:rPr>
              <a:t> </a:t>
            </a:r>
            <a:r>
              <a:rPr sz="1600" dirty="0">
                <a:latin typeface="Times New Roman"/>
                <a:cs typeface="Times New Roman"/>
              </a:rPr>
              <a:t>không</a:t>
            </a:r>
            <a:r>
              <a:rPr sz="1600" spc="-25" dirty="0">
                <a:latin typeface="Times New Roman"/>
                <a:cs typeface="Times New Roman"/>
              </a:rPr>
              <a:t> </a:t>
            </a:r>
            <a:r>
              <a:rPr sz="1600" dirty="0">
                <a:latin typeface="Times New Roman"/>
                <a:cs typeface="Times New Roman"/>
              </a:rPr>
              <a:t>gian</a:t>
            </a:r>
            <a:r>
              <a:rPr sz="1600" spc="-25" dirty="0">
                <a:latin typeface="Times New Roman"/>
                <a:cs typeface="Times New Roman"/>
              </a:rPr>
              <a:t> </a:t>
            </a:r>
            <a:r>
              <a:rPr sz="1600" dirty="0">
                <a:latin typeface="Times New Roman"/>
                <a:cs typeface="Times New Roman"/>
              </a:rPr>
              <a:t>của</a:t>
            </a:r>
            <a:r>
              <a:rPr sz="1600" spc="-35" dirty="0">
                <a:latin typeface="Times New Roman"/>
                <a:cs typeface="Times New Roman"/>
              </a:rPr>
              <a:t> </a:t>
            </a:r>
            <a:r>
              <a:rPr sz="1600" spc="-10" dirty="0">
                <a:latin typeface="Times New Roman"/>
                <a:cs typeface="Times New Roman"/>
              </a:rPr>
              <a:t>trường </a:t>
            </a:r>
            <a:r>
              <a:rPr sz="1600" dirty="0">
                <a:latin typeface="Times New Roman"/>
                <a:cs typeface="Times New Roman"/>
              </a:rPr>
              <a:t>tiềm</a:t>
            </a:r>
            <a:r>
              <a:rPr sz="1600" spc="-40"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của</a:t>
            </a:r>
            <a:r>
              <a:rPr sz="1600" spc="-35"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25" dirty="0">
                <a:latin typeface="Times New Roman"/>
                <a:cs typeface="Times New Roman"/>
              </a:rPr>
              <a:t> </a:t>
            </a:r>
            <a:r>
              <a:rPr sz="1600" dirty="0">
                <a:latin typeface="Times New Roman"/>
                <a:cs typeface="Times New Roman"/>
              </a:rPr>
              <a:t>cũng</a:t>
            </a:r>
            <a:r>
              <a:rPr sz="1600" spc="-30" dirty="0">
                <a:latin typeface="Times New Roman"/>
                <a:cs typeface="Times New Roman"/>
              </a:rPr>
              <a:t> </a:t>
            </a:r>
            <a:r>
              <a:rPr sz="1600" dirty="0">
                <a:latin typeface="Times New Roman"/>
                <a:cs typeface="Times New Roman"/>
              </a:rPr>
              <a:t>nên</a:t>
            </a:r>
            <a:r>
              <a:rPr sz="1600" spc="-20"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lý</a:t>
            </a:r>
            <a:r>
              <a:rPr sz="1600" spc="-30" dirty="0">
                <a:latin typeface="Times New Roman"/>
                <a:cs typeface="Times New Roman"/>
              </a:rPr>
              <a:t> </a:t>
            </a:r>
            <a:r>
              <a:rPr sz="1600" dirty="0">
                <a:latin typeface="Times New Roman"/>
                <a:cs typeface="Times New Roman"/>
              </a:rPr>
              <a:t>thuyết</a:t>
            </a:r>
            <a:r>
              <a:rPr sz="1600" spc="-30" dirty="0">
                <a:latin typeface="Times New Roman"/>
                <a:cs typeface="Times New Roman"/>
              </a:rPr>
              <a:t> </a:t>
            </a:r>
            <a:r>
              <a:rPr sz="1600" dirty="0">
                <a:latin typeface="Times New Roman"/>
                <a:cs typeface="Times New Roman"/>
              </a:rPr>
              <a:t>điều</a:t>
            </a:r>
            <a:r>
              <a:rPr sz="1600" spc="-30" dirty="0">
                <a:latin typeface="Times New Roman"/>
                <a:cs typeface="Times New Roman"/>
              </a:rPr>
              <a:t> </a:t>
            </a:r>
            <a:r>
              <a:rPr sz="1600" dirty="0">
                <a:latin typeface="Times New Roman"/>
                <a:cs typeface="Times New Roman"/>
              </a:rPr>
              <a:t>chỉnh</a:t>
            </a:r>
            <a:r>
              <a:rPr sz="1600" spc="-25" dirty="0">
                <a:latin typeface="Times New Roman"/>
                <a:cs typeface="Times New Roman"/>
              </a:rPr>
              <a:t> </a:t>
            </a:r>
            <a:r>
              <a:rPr sz="1600" dirty="0">
                <a:latin typeface="Times New Roman"/>
                <a:cs typeface="Times New Roman"/>
              </a:rPr>
              <a:t>toàn</a:t>
            </a:r>
            <a:r>
              <a:rPr sz="1600" spc="-30" dirty="0">
                <a:latin typeface="Times New Roman"/>
                <a:cs typeface="Times New Roman"/>
              </a:rPr>
              <a:t> </a:t>
            </a:r>
            <a:r>
              <a:rPr sz="1600" dirty="0">
                <a:latin typeface="Times New Roman"/>
                <a:cs typeface="Times New Roman"/>
              </a:rPr>
              <a:t>bộ,</a:t>
            </a:r>
            <a:r>
              <a:rPr sz="1600" spc="-35" dirty="0">
                <a:latin typeface="Times New Roman"/>
                <a:cs typeface="Times New Roman"/>
              </a:rPr>
              <a:t> </a:t>
            </a:r>
            <a:r>
              <a:rPr sz="1600" dirty="0">
                <a:latin typeface="Times New Roman"/>
                <a:cs typeface="Times New Roman"/>
              </a:rPr>
              <a:t>điều</a:t>
            </a:r>
            <a:r>
              <a:rPr sz="1600" spc="-25" dirty="0">
                <a:latin typeface="Times New Roman"/>
                <a:cs typeface="Times New Roman"/>
              </a:rPr>
              <a:t> </a:t>
            </a:r>
            <a:r>
              <a:rPr sz="1600" dirty="0">
                <a:latin typeface="Times New Roman"/>
                <a:cs typeface="Times New Roman"/>
              </a:rPr>
              <a:t>này</a:t>
            </a:r>
            <a:r>
              <a:rPr sz="1600" spc="-25" dirty="0">
                <a:latin typeface="Times New Roman"/>
                <a:cs typeface="Times New Roman"/>
              </a:rPr>
              <a:t> </a:t>
            </a:r>
            <a:r>
              <a:rPr sz="1600" b="1" dirty="0">
                <a:latin typeface="Times New Roman"/>
                <a:cs typeface="Times New Roman"/>
              </a:rPr>
              <a:t>không</a:t>
            </a:r>
            <a:r>
              <a:rPr sz="1600" b="1" spc="-25" dirty="0">
                <a:latin typeface="Times New Roman"/>
                <a:cs typeface="Times New Roman"/>
              </a:rPr>
              <a:t> </a:t>
            </a:r>
            <a:r>
              <a:rPr sz="1600" b="1" dirty="0">
                <a:latin typeface="Times New Roman"/>
                <a:cs typeface="Times New Roman"/>
              </a:rPr>
              <a:t>thể</a:t>
            </a:r>
            <a:r>
              <a:rPr sz="1600" b="1" spc="-2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biểu</a:t>
            </a:r>
            <a:r>
              <a:rPr sz="1600" spc="-30" dirty="0">
                <a:latin typeface="Times New Roman"/>
                <a:cs typeface="Times New Roman"/>
              </a:rPr>
              <a:t> </a:t>
            </a:r>
            <a:r>
              <a:rPr sz="1600" spc="-20" dirty="0">
                <a:latin typeface="Times New Roman"/>
                <a:cs typeface="Times New Roman"/>
              </a:rPr>
              <a:t>diễn </a:t>
            </a:r>
            <a:r>
              <a:rPr sz="1600" dirty="0">
                <a:latin typeface="Times New Roman"/>
                <a:cs typeface="Times New Roman"/>
              </a:rPr>
              <a:t>tốt</a:t>
            </a:r>
            <a:r>
              <a:rPr sz="1600" spc="-35" dirty="0">
                <a:latin typeface="Times New Roman"/>
                <a:cs typeface="Times New Roman"/>
              </a:rPr>
              <a:t> </a:t>
            </a:r>
            <a:r>
              <a:rPr sz="1600" dirty="0">
                <a:latin typeface="Times New Roman"/>
                <a:cs typeface="Times New Roman"/>
              </a:rPr>
              <a:t>bằng</a:t>
            </a:r>
            <a:r>
              <a:rPr sz="1600" spc="-25" dirty="0">
                <a:latin typeface="Times New Roman"/>
                <a:cs typeface="Times New Roman"/>
              </a:rPr>
              <a:t> </a:t>
            </a:r>
            <a:r>
              <a:rPr sz="1600" dirty="0">
                <a:latin typeface="Times New Roman"/>
                <a:cs typeface="Times New Roman"/>
              </a:rPr>
              <a:t>công</a:t>
            </a:r>
            <a:r>
              <a:rPr sz="1600" spc="-25" dirty="0">
                <a:latin typeface="Times New Roman"/>
                <a:cs typeface="Times New Roman"/>
              </a:rPr>
              <a:t> </a:t>
            </a:r>
            <a:r>
              <a:rPr sz="1600" dirty="0">
                <a:latin typeface="Times New Roman"/>
                <a:cs typeface="Times New Roman"/>
              </a:rPr>
              <a:t>thức</a:t>
            </a:r>
            <a:r>
              <a:rPr sz="1600" spc="-40" dirty="0">
                <a:latin typeface="Times New Roman"/>
                <a:cs typeface="Times New Roman"/>
              </a:rPr>
              <a:t> </a:t>
            </a:r>
            <a:r>
              <a:rPr sz="1600" spc="-20" dirty="0">
                <a:latin typeface="Times New Roman"/>
                <a:cs typeface="Times New Roman"/>
              </a:rPr>
              <a:t>trên.</a:t>
            </a:r>
            <a:endParaRPr sz="1600">
              <a:latin typeface="Times New Roman"/>
              <a:cs typeface="Times New Roman"/>
            </a:endParaRPr>
          </a:p>
          <a:p>
            <a:pPr marL="316865">
              <a:lnSpc>
                <a:spcPct val="100000"/>
              </a:lnSpc>
              <a:spcBef>
                <a:spcPts val="880"/>
              </a:spcBef>
            </a:pPr>
            <a:r>
              <a:rPr sz="1600" dirty="0">
                <a:latin typeface="Times New Roman"/>
                <a:cs typeface="Times New Roman"/>
              </a:rPr>
              <a:t>Góc</a:t>
            </a:r>
            <a:r>
              <a:rPr sz="1600" spc="-35" dirty="0">
                <a:latin typeface="Times New Roman"/>
                <a:cs typeface="Times New Roman"/>
              </a:rPr>
              <a:t> </a:t>
            </a:r>
            <a:r>
              <a:rPr sz="1600" dirty="0">
                <a:latin typeface="Times New Roman"/>
                <a:cs typeface="Times New Roman"/>
              </a:rPr>
              <a:t>lái</a:t>
            </a:r>
            <a:r>
              <a:rPr sz="1600" spc="-25" dirty="0">
                <a:latin typeface="Times New Roman"/>
                <a:cs typeface="Times New Roman"/>
              </a:rPr>
              <a:t> </a:t>
            </a:r>
            <a:r>
              <a:rPr sz="1600" dirty="0">
                <a:latin typeface="Times New Roman"/>
                <a:cs typeface="Times New Roman"/>
              </a:rPr>
              <a:t>được</a:t>
            </a:r>
            <a:r>
              <a:rPr sz="1600" spc="-20" dirty="0">
                <a:latin typeface="Times New Roman"/>
                <a:cs typeface="Times New Roman"/>
              </a:rPr>
              <a:t> </a:t>
            </a:r>
            <a:r>
              <a:rPr sz="1600" dirty="0">
                <a:latin typeface="Times New Roman"/>
                <a:cs typeface="Times New Roman"/>
              </a:rPr>
              <a:t>đưa</a:t>
            </a:r>
            <a:r>
              <a:rPr sz="1600" spc="-10" dirty="0">
                <a:latin typeface="Times New Roman"/>
                <a:cs typeface="Times New Roman"/>
              </a:rPr>
              <a:t> </a:t>
            </a:r>
            <a:r>
              <a:rPr sz="1600" dirty="0">
                <a:latin typeface="Times New Roman"/>
                <a:cs typeface="Times New Roman"/>
              </a:rPr>
              <a:t>vào</a:t>
            </a:r>
            <a:r>
              <a:rPr sz="1600" spc="-15" dirty="0">
                <a:latin typeface="Times New Roman"/>
                <a:cs typeface="Times New Roman"/>
              </a:rPr>
              <a:t> </a:t>
            </a:r>
            <a:r>
              <a:rPr sz="1600" dirty="0">
                <a:latin typeface="Times New Roman"/>
                <a:cs typeface="Times New Roman"/>
              </a:rPr>
              <a:t>để</a:t>
            </a:r>
            <a:r>
              <a:rPr sz="1600" spc="-25" dirty="0">
                <a:latin typeface="Times New Roman"/>
                <a:cs typeface="Times New Roman"/>
              </a:rPr>
              <a:t> </a:t>
            </a:r>
            <a:r>
              <a:rPr sz="1600" dirty="0">
                <a:latin typeface="Times New Roman"/>
                <a:cs typeface="Times New Roman"/>
              </a:rPr>
              <a:t>điều</a:t>
            </a:r>
            <a:r>
              <a:rPr sz="1600" spc="-15" dirty="0">
                <a:latin typeface="Times New Roman"/>
                <a:cs typeface="Times New Roman"/>
              </a:rPr>
              <a:t> </a:t>
            </a:r>
            <a:r>
              <a:rPr sz="1600" dirty="0">
                <a:latin typeface="Times New Roman"/>
                <a:cs typeface="Times New Roman"/>
              </a:rPr>
              <a:t>chỉnh</a:t>
            </a:r>
            <a:r>
              <a:rPr sz="1600" spc="-15" dirty="0">
                <a:latin typeface="Times New Roman"/>
                <a:cs typeface="Times New Roman"/>
              </a:rPr>
              <a:t> </a:t>
            </a:r>
            <a:r>
              <a:rPr sz="1600" dirty="0">
                <a:latin typeface="Times New Roman"/>
                <a:cs typeface="Times New Roman"/>
              </a:rPr>
              <a:t>Công</a:t>
            </a:r>
            <a:r>
              <a:rPr sz="1600" spc="-15" dirty="0">
                <a:latin typeface="Times New Roman"/>
                <a:cs typeface="Times New Roman"/>
              </a:rPr>
              <a:t> </a:t>
            </a:r>
            <a:r>
              <a:rPr sz="1600" dirty="0">
                <a:latin typeface="Times New Roman"/>
                <a:cs typeface="Times New Roman"/>
              </a:rPr>
              <a:t>thức</a:t>
            </a:r>
            <a:r>
              <a:rPr sz="1600" spc="-20" dirty="0">
                <a:latin typeface="Times New Roman"/>
                <a:cs typeface="Times New Roman"/>
              </a:rPr>
              <a:t> </a:t>
            </a:r>
            <a:r>
              <a:rPr sz="1600" dirty="0">
                <a:latin typeface="Times New Roman"/>
                <a:cs typeface="Times New Roman"/>
              </a:rPr>
              <a:t>(3</a:t>
            </a:r>
            <a:r>
              <a:rPr sz="1600">
                <a:latin typeface="Times New Roman"/>
                <a:cs typeface="Times New Roman"/>
              </a:rPr>
              <a:t>)</a:t>
            </a:r>
            <a:r>
              <a:rPr>
                <a:latin typeface="Times New Roman"/>
                <a:cs typeface="Times New Roman"/>
              </a:rPr>
              <a:t>.</a:t>
            </a:r>
            <a:r>
              <a:rPr spc="-20">
                <a:latin typeface="Times New Roman"/>
                <a:cs typeface="Times New Roman"/>
              </a:rPr>
              <a:t> </a:t>
            </a:r>
            <a:r>
              <a:rPr lang="en-US" i="1" spc="-20">
                <a:latin typeface="Times New Roman" panose="02020603050405020304" pitchFamily="18" charset="0"/>
                <a:cs typeface="Times New Roman" panose="02020603050405020304" pitchFamily="18" charset="0"/>
              </a:rPr>
              <a:t>(x, y)</a:t>
            </a:r>
            <a:r>
              <a:rPr i="1" spc="-70">
                <a:latin typeface="Times New Roman" panose="02020603050405020304" pitchFamily="18" charset="0"/>
                <a:cs typeface="Times New Roman" panose="02020603050405020304" pitchFamily="18" charset="0"/>
              </a:rPr>
              <a:t> </a:t>
            </a:r>
            <a:r>
              <a:rPr sz="1600" dirty="0">
                <a:latin typeface="Times New Roman"/>
                <a:cs typeface="Times New Roman"/>
              </a:rPr>
              <a:t>là</a:t>
            </a:r>
            <a:r>
              <a:rPr sz="1600" spc="-20" dirty="0">
                <a:latin typeface="Times New Roman"/>
                <a:cs typeface="Times New Roman"/>
              </a:rPr>
              <a:t> </a:t>
            </a:r>
            <a:r>
              <a:rPr sz="1600" dirty="0">
                <a:latin typeface="Times New Roman"/>
                <a:cs typeface="Times New Roman"/>
              </a:rPr>
              <a:t>tọa</a:t>
            </a:r>
            <a:r>
              <a:rPr sz="1600" spc="-20" dirty="0">
                <a:latin typeface="Times New Roman"/>
                <a:cs typeface="Times New Roman"/>
              </a:rPr>
              <a:t> </a:t>
            </a:r>
            <a:r>
              <a:rPr sz="1600" dirty="0">
                <a:latin typeface="Times New Roman"/>
                <a:cs typeface="Times New Roman"/>
              </a:rPr>
              <a:t>độ</a:t>
            </a:r>
            <a:r>
              <a:rPr sz="1600" spc="-20" dirty="0">
                <a:latin typeface="Times New Roman"/>
                <a:cs typeface="Times New Roman"/>
              </a:rPr>
              <a:t> </a:t>
            </a:r>
            <a:r>
              <a:rPr sz="1600" dirty="0">
                <a:latin typeface="Times New Roman"/>
                <a:cs typeface="Times New Roman"/>
              </a:rPr>
              <a:t>gốc</a:t>
            </a:r>
            <a:r>
              <a:rPr sz="1600" spc="-20" dirty="0">
                <a:latin typeface="Times New Roman"/>
                <a:cs typeface="Times New Roman"/>
              </a:rPr>
              <a:t> </a:t>
            </a:r>
            <a:r>
              <a:rPr sz="1600" dirty="0">
                <a:latin typeface="Times New Roman"/>
                <a:cs typeface="Times New Roman"/>
              </a:rPr>
              <a:t>của</a:t>
            </a:r>
            <a:r>
              <a:rPr sz="1600" spc="-20" dirty="0">
                <a:latin typeface="Times New Roman"/>
                <a:cs typeface="Times New Roman"/>
              </a:rPr>
              <a:t> </a:t>
            </a:r>
            <a:r>
              <a:rPr sz="1600" dirty="0">
                <a:latin typeface="Times New Roman"/>
                <a:cs typeface="Times New Roman"/>
              </a:rPr>
              <a:t>bất</a:t>
            </a:r>
            <a:r>
              <a:rPr sz="1600" spc="-20" dirty="0">
                <a:latin typeface="Times New Roman"/>
                <a:cs typeface="Times New Roman"/>
              </a:rPr>
              <a:t> </a:t>
            </a:r>
            <a:r>
              <a:rPr sz="1600" dirty="0">
                <a:latin typeface="Times New Roman"/>
                <a:cs typeface="Times New Roman"/>
              </a:rPr>
              <a:t>kỳ</a:t>
            </a:r>
            <a:r>
              <a:rPr sz="1600" spc="-10"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15" dirty="0">
                <a:latin typeface="Times New Roman"/>
                <a:cs typeface="Times New Roman"/>
              </a:rPr>
              <a:t> </a:t>
            </a:r>
            <a:r>
              <a:rPr sz="1600" dirty="0">
                <a:latin typeface="Times New Roman"/>
                <a:cs typeface="Times New Roman"/>
              </a:rPr>
              <a:t>nào,</a:t>
            </a:r>
            <a:r>
              <a:rPr sz="1600" spc="-25" dirty="0">
                <a:latin typeface="Times New Roman"/>
                <a:cs typeface="Times New Roman"/>
              </a:rPr>
              <a:t> và</a:t>
            </a:r>
            <a:endParaRPr sz="1600">
              <a:latin typeface="Times New Roman"/>
              <a:cs typeface="Times New Roman"/>
            </a:endParaRPr>
          </a:p>
          <a:p>
            <a:pPr marL="266700">
              <a:spcBef>
                <a:spcPts val="900"/>
              </a:spcBef>
            </a:pPr>
            <a:r>
              <a:rPr lang="en-US" sz="1800" i="1">
                <a:effectLst/>
                <a:latin typeface="Times New Roman" panose="02020603050405020304" pitchFamily="18" charset="0"/>
                <a:ea typeface="Times New Roman" panose="02020603050405020304" pitchFamily="18" charset="0"/>
              </a:rPr>
              <a:t>(x</a:t>
            </a:r>
            <a:r>
              <a:rPr lang="en-US" sz="1800" i="1" baseline="30000">
                <a:effectLst/>
                <a:latin typeface="Times New Roman" panose="02020603050405020304" pitchFamily="18" charset="0"/>
                <a:ea typeface="Times New Roman" panose="02020603050405020304" pitchFamily="18" charset="0"/>
              </a:rPr>
              <a:t>*</a:t>
            </a:r>
            <a:r>
              <a:rPr lang="en-US" sz="1800" i="1">
                <a:effectLst/>
                <a:latin typeface="Times New Roman" panose="02020603050405020304" pitchFamily="18" charset="0"/>
                <a:ea typeface="Times New Roman" panose="02020603050405020304" pitchFamily="18" charset="0"/>
              </a:rPr>
              <a:t>, y</a:t>
            </a:r>
            <a:r>
              <a:rPr lang="en-US" sz="1800" i="1" baseline="30000">
                <a:effectLst/>
                <a:latin typeface="Times New Roman" panose="02020603050405020304" pitchFamily="18" charset="0"/>
                <a:ea typeface="Times New Roman" panose="02020603050405020304" pitchFamily="18" charset="0"/>
              </a:rPr>
              <a:t>*</a:t>
            </a:r>
            <a:r>
              <a:rPr lang="en-US" sz="1800" i="1">
                <a:effectLst/>
                <a:latin typeface="Times New Roman" panose="02020603050405020304" pitchFamily="18" charset="0"/>
                <a:ea typeface="Times New Roman" panose="02020603050405020304" pitchFamily="18" charset="0"/>
              </a:rPr>
              <a:t>)</a:t>
            </a:r>
            <a:r>
              <a:rPr lang="en-US" i="1">
                <a:latin typeface="Times New Roman" panose="02020603050405020304" pitchFamily="18" charset="0"/>
                <a:ea typeface="Times New Roman" panose="02020603050405020304" pitchFamily="18" charset="0"/>
              </a:rPr>
              <a:t> </a:t>
            </a:r>
            <a:r>
              <a:rPr sz="1600">
                <a:latin typeface="Times New Roman"/>
                <a:cs typeface="Times New Roman"/>
              </a:rPr>
              <a:t>là</a:t>
            </a:r>
            <a:r>
              <a:rPr sz="1600" spc="-20">
                <a:latin typeface="Times New Roman"/>
                <a:cs typeface="Times New Roman"/>
              </a:rPr>
              <a:t> </a:t>
            </a:r>
            <a:r>
              <a:rPr sz="1600">
                <a:latin typeface="Times New Roman"/>
                <a:cs typeface="Times New Roman"/>
              </a:rPr>
              <a:t>tọa</a:t>
            </a:r>
            <a:r>
              <a:rPr sz="1600" spc="-20">
                <a:latin typeface="Times New Roman"/>
                <a:cs typeface="Times New Roman"/>
              </a:rPr>
              <a:t> </a:t>
            </a:r>
            <a:r>
              <a:rPr sz="1600">
                <a:latin typeface="Times New Roman"/>
                <a:cs typeface="Times New Roman"/>
              </a:rPr>
              <a:t>độ</a:t>
            </a:r>
            <a:r>
              <a:rPr lang="en-US" sz="1600" spc="-20">
                <a:latin typeface="Times New Roman"/>
                <a:cs typeface="Times New Roman"/>
              </a:rPr>
              <a:t> đã được hiệu chỉnh theo góc lệch: </a:t>
            </a:r>
            <a:endParaRPr sz="1600">
              <a:latin typeface="Times New Roman"/>
              <a:cs typeface="Times New Roman"/>
            </a:endParaRPr>
          </a:p>
        </p:txBody>
      </p:sp>
      <mc:AlternateContent xmlns:mc="http://schemas.openxmlformats.org/markup-compatibility/2006" xmlns:a14="http://schemas.microsoft.com/office/drawing/2010/main">
        <mc:Choice Requires="a14">
          <p:sp>
            <p:nvSpPr>
              <p:cNvPr id="3" name="object 3"/>
              <p:cNvSpPr txBox="1"/>
              <p:nvPr/>
            </p:nvSpPr>
            <p:spPr>
              <a:xfrm>
                <a:off x="3187954" y="4591964"/>
                <a:ext cx="6559550" cy="609847"/>
              </a:xfrm>
              <a:prstGeom prst="rect">
                <a:avLst/>
              </a:prstGeom>
            </p:spPr>
            <p:txBody>
              <a:bodyPr vert="horz" wrap="square" lIns="0" tIns="53975" rIns="0" bIns="0" rtlCol="0">
                <a:spAutoFit/>
              </a:bodyPr>
              <a:lstStyle/>
              <a:p>
                <a:pPr marL="12700">
                  <a:lnSpc>
                    <a:spcPct val="100000"/>
                  </a:lnSpc>
                  <a:spcBef>
                    <a:spcPts val="425"/>
                  </a:spcBef>
                </a:pPr>
                <a:r>
                  <a:rPr sz="1600" b="1" i="1" dirty="0">
                    <a:latin typeface="Times New Roman"/>
                    <a:cs typeface="Times New Roman"/>
                  </a:rPr>
                  <a:t>Trong</a:t>
                </a:r>
                <a:r>
                  <a:rPr sz="1600" b="1" i="1" spc="-30" dirty="0">
                    <a:latin typeface="Times New Roman"/>
                    <a:cs typeface="Times New Roman"/>
                  </a:rPr>
                  <a:t> </a:t>
                </a:r>
                <a:r>
                  <a:rPr sz="1600" b="1" i="1" dirty="0">
                    <a:latin typeface="Times New Roman"/>
                    <a:cs typeface="Times New Roman"/>
                  </a:rPr>
                  <a:t>đó</a:t>
                </a:r>
                <a:r>
                  <a:rPr sz="1600" b="1" i="1" spc="-20" dirty="0">
                    <a:latin typeface="Times New Roman"/>
                    <a:cs typeface="Times New Roman"/>
                  </a:rPr>
                  <a:t> </a:t>
                </a:r>
                <a:r>
                  <a:rPr sz="1600" spc="-50" dirty="0">
                    <a:latin typeface="Times New Roman"/>
                    <a:cs typeface="Times New Roman"/>
                  </a:rPr>
                  <a:t>:</a:t>
                </a:r>
                <a:endParaRPr sz="1600">
                  <a:latin typeface="Times New Roman"/>
                  <a:cs typeface="Times New Roman"/>
                </a:endParaRPr>
              </a:p>
              <a:p>
                <a:pPr marL="927100" indent="-228600">
                  <a:lnSpc>
                    <a:spcPct val="100000"/>
                  </a:lnSpc>
                  <a:spcBef>
                    <a:spcPts val="320"/>
                  </a:spcBef>
                  <a:buFont typeface="Times New Roman"/>
                  <a:buChar char="•"/>
                  <a:tabLst>
                    <a:tab pos="927100" algn="l"/>
                  </a:tabLst>
                </a:pPr>
                <a14:m>
                  <m:oMath xmlns:m="http://schemas.openxmlformats.org/officeDocument/2006/math">
                    <m:r>
                      <a:rPr lang="vi-VN" sz="1800" i="1" smtClean="0">
                        <a:effectLst/>
                        <a:latin typeface="Cambria Math" panose="02040503050406030204" pitchFamily="18" charset="0"/>
                        <a:ea typeface="Malgun Gothic" panose="020B0503020000020004" pitchFamily="34" charset="-127"/>
                        <a:cs typeface="Times New Roman" panose="02020603050405020304" pitchFamily="18" charset="0"/>
                      </a:rPr>
                      <m:t>𝜃</m:t>
                    </m:r>
                  </m:oMath>
                </a14:m>
                <a:r>
                  <a:rPr lang="en-US" sz="1600" i="1" dirty="0">
                    <a:latin typeface="Times New Roman"/>
                    <a:cs typeface="Times New Roman"/>
                  </a:rPr>
                  <a:t> </a:t>
                </a:r>
                <a:r>
                  <a:rPr sz="1600" i="1" dirty="0">
                    <a:latin typeface="Times New Roman"/>
                    <a:cs typeface="Times New Roman"/>
                  </a:rPr>
                  <a:t>là</a:t>
                </a:r>
                <a:r>
                  <a:rPr sz="1600" i="1" spc="-50" dirty="0">
                    <a:latin typeface="Times New Roman"/>
                    <a:cs typeface="Times New Roman"/>
                  </a:rPr>
                  <a:t> </a:t>
                </a:r>
                <a:r>
                  <a:rPr sz="1600" i="1" dirty="0">
                    <a:latin typeface="Times New Roman"/>
                    <a:cs typeface="Times New Roman"/>
                  </a:rPr>
                  <a:t>góc</a:t>
                </a:r>
                <a:r>
                  <a:rPr sz="1600" i="1" spc="-25" dirty="0">
                    <a:latin typeface="Times New Roman"/>
                    <a:cs typeface="Times New Roman"/>
                  </a:rPr>
                  <a:t> </a:t>
                </a:r>
                <a:r>
                  <a:rPr sz="1600" i="1" dirty="0">
                    <a:latin typeface="Times New Roman"/>
                    <a:cs typeface="Times New Roman"/>
                  </a:rPr>
                  <a:t>giữa</a:t>
                </a:r>
                <a:r>
                  <a:rPr sz="1600" i="1" spc="-20" dirty="0">
                    <a:latin typeface="Times New Roman"/>
                    <a:cs typeface="Times New Roman"/>
                  </a:rPr>
                  <a:t> </a:t>
                </a:r>
                <a:r>
                  <a:rPr sz="1600" i="1" dirty="0">
                    <a:latin typeface="Times New Roman"/>
                    <a:cs typeface="Times New Roman"/>
                  </a:rPr>
                  <a:t>phương</a:t>
                </a:r>
                <a:r>
                  <a:rPr sz="1600" i="1" spc="-25" dirty="0">
                    <a:latin typeface="Times New Roman"/>
                    <a:cs typeface="Times New Roman"/>
                  </a:rPr>
                  <a:t> </a:t>
                </a:r>
                <a:r>
                  <a:rPr sz="1600" i="1" dirty="0">
                    <a:latin typeface="Times New Roman"/>
                    <a:cs typeface="Times New Roman"/>
                  </a:rPr>
                  <a:t>tiện</a:t>
                </a:r>
                <a:r>
                  <a:rPr sz="1600" i="1" spc="-25" dirty="0">
                    <a:latin typeface="Times New Roman"/>
                    <a:cs typeface="Times New Roman"/>
                  </a:rPr>
                  <a:t> </a:t>
                </a:r>
                <a:r>
                  <a:rPr sz="1600" i="1" dirty="0">
                    <a:latin typeface="Times New Roman"/>
                    <a:cs typeface="Times New Roman"/>
                  </a:rPr>
                  <a:t>với</a:t>
                </a:r>
                <a:r>
                  <a:rPr sz="1600" i="1" spc="-30" dirty="0">
                    <a:latin typeface="Times New Roman"/>
                    <a:cs typeface="Times New Roman"/>
                  </a:rPr>
                  <a:t> </a:t>
                </a:r>
                <a:r>
                  <a:rPr sz="1600" i="1" dirty="0">
                    <a:latin typeface="Times New Roman"/>
                    <a:cs typeface="Times New Roman"/>
                  </a:rPr>
                  <a:t>trục</a:t>
                </a:r>
                <a:r>
                  <a:rPr sz="1600" i="1" spc="-30" dirty="0">
                    <a:latin typeface="Times New Roman"/>
                    <a:cs typeface="Times New Roman"/>
                  </a:rPr>
                  <a:t> </a:t>
                </a:r>
                <a:r>
                  <a:rPr sz="1600" i="1" dirty="0">
                    <a:latin typeface="Times New Roman"/>
                    <a:cs typeface="Times New Roman"/>
                  </a:rPr>
                  <a:t>Y</a:t>
                </a:r>
                <a:r>
                  <a:rPr sz="1600" i="1" spc="-20" dirty="0">
                    <a:latin typeface="Times New Roman"/>
                    <a:cs typeface="Times New Roman"/>
                  </a:rPr>
                  <a:t> </a:t>
                </a:r>
                <a:r>
                  <a:rPr sz="1600" i="1" dirty="0">
                    <a:latin typeface="Times New Roman"/>
                    <a:cs typeface="Times New Roman"/>
                  </a:rPr>
                  <a:t>(</a:t>
                </a:r>
                <a:r>
                  <a:rPr sz="1600" i="1" spc="-20" dirty="0">
                    <a:latin typeface="Times New Roman"/>
                    <a:cs typeface="Times New Roman"/>
                  </a:rPr>
                  <a:t> </a:t>
                </a:r>
                <a:r>
                  <a:rPr sz="1600" i="1" dirty="0">
                    <a:latin typeface="Times New Roman"/>
                    <a:cs typeface="Times New Roman"/>
                  </a:rPr>
                  <a:t>theo</a:t>
                </a:r>
                <a:r>
                  <a:rPr sz="1600" i="1" spc="-20" dirty="0">
                    <a:latin typeface="Times New Roman"/>
                    <a:cs typeface="Times New Roman"/>
                  </a:rPr>
                  <a:t> </a:t>
                </a:r>
                <a:r>
                  <a:rPr sz="1600" i="1" dirty="0">
                    <a:latin typeface="Times New Roman"/>
                    <a:cs typeface="Times New Roman"/>
                  </a:rPr>
                  <a:t>chiều</a:t>
                </a:r>
                <a:r>
                  <a:rPr sz="1600" i="1" spc="-15" dirty="0">
                    <a:latin typeface="Times New Roman"/>
                    <a:cs typeface="Times New Roman"/>
                  </a:rPr>
                  <a:t> </a:t>
                </a:r>
                <a:r>
                  <a:rPr sz="1600" i="1" dirty="0">
                    <a:latin typeface="Times New Roman"/>
                    <a:cs typeface="Times New Roman"/>
                  </a:rPr>
                  <a:t>dọc</a:t>
                </a:r>
                <a:r>
                  <a:rPr sz="1600" i="1" spc="-30" dirty="0">
                    <a:latin typeface="Times New Roman"/>
                    <a:cs typeface="Times New Roman"/>
                  </a:rPr>
                  <a:t> </a:t>
                </a:r>
                <a:r>
                  <a:rPr sz="1600" i="1" dirty="0">
                    <a:latin typeface="Times New Roman"/>
                    <a:cs typeface="Times New Roman"/>
                  </a:rPr>
                  <a:t>đường</a:t>
                </a:r>
                <a:r>
                  <a:rPr sz="1600" i="1" spc="-20" dirty="0">
                    <a:latin typeface="Times New Roman"/>
                    <a:cs typeface="Times New Roman"/>
                  </a:rPr>
                  <a:t> </a:t>
                </a:r>
                <a:r>
                  <a:rPr sz="1600" i="1" dirty="0">
                    <a:latin typeface="Times New Roman"/>
                    <a:cs typeface="Times New Roman"/>
                  </a:rPr>
                  <a:t>xe</a:t>
                </a:r>
                <a:r>
                  <a:rPr sz="1600" i="1" spc="-35" dirty="0">
                    <a:latin typeface="Times New Roman"/>
                    <a:cs typeface="Times New Roman"/>
                  </a:rPr>
                  <a:t> </a:t>
                </a:r>
                <a:r>
                  <a:rPr sz="1600" i="1" spc="-10" dirty="0">
                    <a:latin typeface="Times New Roman"/>
                    <a:cs typeface="Times New Roman"/>
                  </a:rPr>
                  <a:t>chạy)</a:t>
                </a:r>
                <a:endParaRPr sz="1600">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3187954" y="4591964"/>
                <a:ext cx="6559550" cy="609847"/>
              </a:xfrm>
              <a:prstGeom prst="rect">
                <a:avLst/>
              </a:prstGeom>
              <a:blipFill>
                <a:blip r:embed="rId2"/>
                <a:stretch>
                  <a:fillRect l="-1766" t="-1000" r="-1673" b="-21000"/>
                </a:stretch>
              </a:blipFill>
            </p:spPr>
            <p:txBody>
              <a:bodyPr/>
              <a:lstStyle/>
              <a:p>
                <a:r>
                  <a:rPr lang="en-US">
                    <a:noFill/>
                  </a:rPr>
                  <a:t> </a:t>
                </a:r>
              </a:p>
            </p:txBody>
          </p:sp>
        </mc:Fallback>
      </mc:AlternateContent>
      <p:grpSp>
        <p:nvGrpSpPr>
          <p:cNvPr id="4" name="object 4"/>
          <p:cNvGrpSpPr/>
          <p:nvPr/>
        </p:nvGrpSpPr>
        <p:grpSpPr>
          <a:xfrm>
            <a:off x="1492250" y="2098675"/>
            <a:ext cx="279400" cy="231775"/>
            <a:chOff x="1527175" y="2054859"/>
            <a:chExt cx="279400" cy="231775"/>
          </a:xfrm>
        </p:grpSpPr>
        <p:sp>
          <p:nvSpPr>
            <p:cNvPr id="5" name="object 5"/>
            <p:cNvSpPr/>
            <p:nvPr/>
          </p:nvSpPr>
          <p:spPr>
            <a:xfrm>
              <a:off x="1533525" y="2061209"/>
              <a:ext cx="266700" cy="219075"/>
            </a:xfrm>
            <a:custGeom>
              <a:avLst/>
              <a:gdLst/>
              <a:ahLst/>
              <a:cxnLst/>
              <a:rect l="l" t="t" r="r" b="b"/>
              <a:pathLst>
                <a:path w="266700" h="219075">
                  <a:moveTo>
                    <a:pt x="157225" y="0"/>
                  </a:moveTo>
                  <a:lnTo>
                    <a:pt x="157225" y="54737"/>
                  </a:lnTo>
                  <a:lnTo>
                    <a:pt x="0" y="54737"/>
                  </a:lnTo>
                  <a:lnTo>
                    <a:pt x="0" y="164337"/>
                  </a:lnTo>
                  <a:lnTo>
                    <a:pt x="157225" y="164337"/>
                  </a:lnTo>
                  <a:lnTo>
                    <a:pt x="157225" y="219075"/>
                  </a:lnTo>
                  <a:lnTo>
                    <a:pt x="266700" y="109600"/>
                  </a:lnTo>
                  <a:lnTo>
                    <a:pt x="157225" y="0"/>
                  </a:lnTo>
                  <a:close/>
                </a:path>
              </a:pathLst>
            </a:custGeom>
            <a:solidFill>
              <a:srgbClr val="FF0000"/>
            </a:solidFill>
          </p:spPr>
          <p:txBody>
            <a:bodyPr wrap="square" lIns="0" tIns="0" rIns="0" bIns="0" rtlCol="0"/>
            <a:lstStyle/>
            <a:p>
              <a:endParaRPr/>
            </a:p>
          </p:txBody>
        </p:sp>
        <p:sp>
          <p:nvSpPr>
            <p:cNvPr id="6" name="object 6"/>
            <p:cNvSpPr/>
            <p:nvPr/>
          </p:nvSpPr>
          <p:spPr>
            <a:xfrm>
              <a:off x="1533525" y="2061209"/>
              <a:ext cx="266700" cy="219075"/>
            </a:xfrm>
            <a:custGeom>
              <a:avLst/>
              <a:gdLst/>
              <a:ahLst/>
              <a:cxnLst/>
              <a:rect l="l" t="t" r="r" b="b"/>
              <a:pathLst>
                <a:path w="266700" h="219075">
                  <a:moveTo>
                    <a:pt x="0" y="54737"/>
                  </a:moveTo>
                  <a:lnTo>
                    <a:pt x="157225" y="54737"/>
                  </a:lnTo>
                  <a:lnTo>
                    <a:pt x="157225" y="0"/>
                  </a:lnTo>
                  <a:lnTo>
                    <a:pt x="266700" y="109600"/>
                  </a:lnTo>
                  <a:lnTo>
                    <a:pt x="157225" y="219075"/>
                  </a:lnTo>
                  <a:lnTo>
                    <a:pt x="157225" y="164337"/>
                  </a:lnTo>
                  <a:lnTo>
                    <a:pt x="0" y="164337"/>
                  </a:lnTo>
                  <a:lnTo>
                    <a:pt x="0" y="54737"/>
                  </a:lnTo>
                  <a:close/>
                </a:path>
              </a:pathLst>
            </a:custGeom>
            <a:ln w="12700">
              <a:solidFill>
                <a:srgbClr val="D0CECE"/>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3136878" y="3334161"/>
            <a:ext cx="5332948" cy="929826"/>
          </a:xfrm>
          <a:prstGeom prst="rect">
            <a:avLst/>
          </a:prstGeom>
        </p:spPr>
      </p:pic>
      <p:pic>
        <p:nvPicPr>
          <p:cNvPr id="8" name="object 8"/>
          <p:cNvPicPr/>
          <p:nvPr/>
        </p:nvPicPr>
        <p:blipFill>
          <a:blip r:embed="rId4" cstate="print"/>
          <a:stretch>
            <a:fillRect/>
          </a:stretch>
        </p:blipFill>
        <p:spPr>
          <a:xfrm>
            <a:off x="9412287" y="3575920"/>
            <a:ext cx="362682" cy="322217"/>
          </a:xfrm>
          <a:prstGeom prst="rect">
            <a:avLst/>
          </a:prstGeom>
        </p:spPr>
      </p:pic>
      <p:sp>
        <p:nvSpPr>
          <p:cNvPr id="10" name="Rectangle 9"/>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1413789"/>
            <a:ext cx="8185150" cy="726440"/>
          </a:xfrm>
          <a:prstGeom prst="rect">
            <a:avLst/>
          </a:prstGeom>
        </p:spPr>
        <p:txBody>
          <a:bodyPr vert="horz" wrap="square" lIns="0" tIns="12700" rIns="0" bIns="0" rtlCol="0">
            <a:spAutoFit/>
          </a:bodyPr>
          <a:lstStyle/>
          <a:p>
            <a:pPr marL="12700" marR="5080">
              <a:lnSpc>
                <a:spcPct val="143800"/>
              </a:lnSpc>
              <a:spcBef>
                <a:spcPts val="100"/>
              </a:spcBef>
            </a:pPr>
            <a:r>
              <a:rPr sz="1600" b="1" dirty="0">
                <a:latin typeface="Times New Roman"/>
                <a:cs typeface="Times New Roman"/>
              </a:rPr>
              <a:t>Kết</a:t>
            </a:r>
            <a:r>
              <a:rPr sz="1600" b="1" spc="-25" dirty="0">
                <a:latin typeface="Times New Roman"/>
                <a:cs typeface="Times New Roman"/>
              </a:rPr>
              <a:t> </a:t>
            </a:r>
            <a:r>
              <a:rPr sz="1600" b="1" dirty="0">
                <a:latin typeface="Times New Roman"/>
                <a:cs typeface="Times New Roman"/>
              </a:rPr>
              <a:t>hợp</a:t>
            </a:r>
            <a:r>
              <a:rPr sz="1600" b="1" spc="-35" dirty="0">
                <a:latin typeface="Times New Roman"/>
                <a:cs typeface="Times New Roman"/>
              </a:rPr>
              <a:t> </a:t>
            </a:r>
            <a:r>
              <a:rPr sz="1600" dirty="0">
                <a:latin typeface="Times New Roman"/>
                <a:cs typeface="Times New Roman"/>
              </a:rPr>
              <a:t>với</a:t>
            </a:r>
            <a:r>
              <a:rPr sz="1600" spc="-20" dirty="0">
                <a:latin typeface="Times New Roman"/>
                <a:cs typeface="Times New Roman"/>
              </a:rPr>
              <a:t> </a:t>
            </a:r>
            <a:r>
              <a:rPr sz="1600" b="1" dirty="0">
                <a:latin typeface="Times New Roman"/>
                <a:cs typeface="Times New Roman"/>
              </a:rPr>
              <a:t>(3)</a:t>
            </a:r>
            <a:r>
              <a:rPr sz="1600" b="1" spc="-25"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b="1" dirty="0">
                <a:latin typeface="Times New Roman"/>
                <a:cs typeface="Times New Roman"/>
              </a:rPr>
              <a:t>(4),</a:t>
            </a:r>
            <a:r>
              <a:rPr sz="1600" b="1" spc="-25" dirty="0">
                <a:latin typeface="Times New Roman"/>
                <a:cs typeface="Times New Roman"/>
              </a:rPr>
              <a:t> </a:t>
            </a:r>
            <a:r>
              <a:rPr sz="1600" dirty="0">
                <a:latin typeface="Times New Roman"/>
                <a:cs typeface="Times New Roman"/>
              </a:rPr>
              <a:t>một</a:t>
            </a:r>
            <a:r>
              <a:rPr sz="1600" spc="-20" dirty="0">
                <a:latin typeface="Times New Roman"/>
                <a:cs typeface="Times New Roman"/>
              </a:rPr>
              <a:t> </a:t>
            </a:r>
            <a:r>
              <a:rPr sz="1600" dirty="0">
                <a:latin typeface="Times New Roman"/>
                <a:cs typeface="Times New Roman"/>
              </a:rPr>
              <a:t>mô</a:t>
            </a:r>
            <a:r>
              <a:rPr sz="1600" spc="-30" dirty="0">
                <a:latin typeface="Times New Roman"/>
                <a:cs typeface="Times New Roman"/>
              </a:rPr>
              <a:t> </a:t>
            </a:r>
            <a:r>
              <a:rPr sz="1600" dirty="0">
                <a:latin typeface="Times New Roman"/>
                <a:cs typeface="Times New Roman"/>
              </a:rPr>
              <a:t>hình</a:t>
            </a:r>
            <a:r>
              <a:rPr sz="1600" spc="-20" dirty="0">
                <a:latin typeface="Times New Roman"/>
                <a:cs typeface="Times New Roman"/>
              </a:rPr>
              <a:t> </a:t>
            </a:r>
            <a:r>
              <a:rPr sz="1600" b="1" dirty="0">
                <a:latin typeface="Times New Roman"/>
                <a:cs typeface="Times New Roman"/>
              </a:rPr>
              <a:t>tiềm</a:t>
            </a:r>
            <a:r>
              <a:rPr sz="1600" b="1" spc="-35" dirty="0">
                <a:latin typeface="Times New Roman"/>
                <a:cs typeface="Times New Roman"/>
              </a:rPr>
              <a:t> </a:t>
            </a:r>
            <a:r>
              <a:rPr sz="1600" b="1" dirty="0">
                <a:latin typeface="Times New Roman"/>
                <a:cs typeface="Times New Roman"/>
              </a:rPr>
              <a:t>năng</a:t>
            </a:r>
            <a:r>
              <a:rPr sz="1600" b="1" spc="-25" dirty="0">
                <a:latin typeface="Times New Roman"/>
                <a:cs typeface="Times New Roman"/>
              </a:rPr>
              <a:t> </a:t>
            </a:r>
            <a:r>
              <a:rPr sz="1600" dirty="0">
                <a:latin typeface="Times New Roman"/>
                <a:cs typeface="Times New Roman"/>
              </a:rPr>
              <a:t>tương</a:t>
            </a:r>
            <a:r>
              <a:rPr sz="1600" spc="-30" dirty="0">
                <a:latin typeface="Times New Roman"/>
                <a:cs typeface="Times New Roman"/>
              </a:rPr>
              <a:t> </a:t>
            </a:r>
            <a:r>
              <a:rPr sz="1600" dirty="0">
                <a:latin typeface="Times New Roman"/>
                <a:cs typeface="Times New Roman"/>
              </a:rPr>
              <a:t>tác</a:t>
            </a:r>
            <a:r>
              <a:rPr sz="1600" spc="-30" dirty="0">
                <a:latin typeface="Times New Roman"/>
                <a:cs typeface="Times New Roman"/>
              </a:rPr>
              <a:t> </a:t>
            </a:r>
            <a:r>
              <a:rPr sz="1600" dirty="0">
                <a:latin typeface="Times New Roman"/>
                <a:cs typeface="Times New Roman"/>
              </a:rPr>
              <a:t>giữa</a:t>
            </a:r>
            <a:r>
              <a:rPr sz="1600" spc="-35"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25" dirty="0">
                <a:latin typeface="Times New Roman"/>
                <a:cs typeface="Times New Roman"/>
              </a:rPr>
              <a:t> </a:t>
            </a:r>
            <a:r>
              <a:rPr sz="1600" dirty="0">
                <a:latin typeface="Times New Roman"/>
                <a:cs typeface="Times New Roman"/>
              </a:rPr>
              <a:t>phù</a:t>
            </a:r>
            <a:r>
              <a:rPr sz="1600" spc="-30" dirty="0">
                <a:latin typeface="Times New Roman"/>
                <a:cs typeface="Times New Roman"/>
              </a:rPr>
              <a:t> </a:t>
            </a:r>
            <a:r>
              <a:rPr sz="1600" dirty="0">
                <a:latin typeface="Times New Roman"/>
                <a:cs typeface="Times New Roman"/>
              </a:rPr>
              <a:t>hợp</a:t>
            </a:r>
            <a:r>
              <a:rPr sz="1600" spc="-25" dirty="0">
                <a:latin typeface="Times New Roman"/>
                <a:cs typeface="Times New Roman"/>
              </a:rPr>
              <a:t> </a:t>
            </a:r>
            <a:r>
              <a:rPr sz="1600" dirty="0">
                <a:latin typeface="Times New Roman"/>
                <a:cs typeface="Times New Roman"/>
              </a:rPr>
              <a:t>với</a:t>
            </a:r>
            <a:r>
              <a:rPr sz="1600" spc="-35" dirty="0">
                <a:latin typeface="Times New Roman"/>
                <a:cs typeface="Times New Roman"/>
              </a:rPr>
              <a:t> </a:t>
            </a:r>
            <a:r>
              <a:rPr sz="1600" dirty="0">
                <a:latin typeface="Times New Roman"/>
                <a:cs typeface="Times New Roman"/>
              </a:rPr>
              <a:t>hành</a:t>
            </a:r>
            <a:r>
              <a:rPr sz="1600" spc="-25" dirty="0">
                <a:latin typeface="Times New Roman"/>
                <a:cs typeface="Times New Roman"/>
              </a:rPr>
              <a:t> vi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35"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xây</a:t>
            </a:r>
            <a:r>
              <a:rPr sz="1600" spc="-25" dirty="0">
                <a:latin typeface="Times New Roman"/>
                <a:cs typeface="Times New Roman"/>
              </a:rPr>
              <a:t> </a:t>
            </a:r>
            <a:r>
              <a:rPr sz="1600" spc="-10" dirty="0">
                <a:latin typeface="Times New Roman"/>
                <a:cs typeface="Times New Roman"/>
              </a:rPr>
              <a:t>dựng:</a:t>
            </a:r>
            <a:endParaRPr sz="1600">
              <a:latin typeface="Times New Roman"/>
              <a:cs typeface="Times New Roman"/>
            </a:endParaRPr>
          </a:p>
        </p:txBody>
      </p:sp>
      <p:pic>
        <p:nvPicPr>
          <p:cNvPr id="3" name="object 3"/>
          <p:cNvPicPr/>
          <p:nvPr/>
        </p:nvPicPr>
        <p:blipFill>
          <a:blip r:embed="rId2" cstate="print"/>
          <a:stretch>
            <a:fillRect/>
          </a:stretch>
        </p:blipFill>
        <p:spPr>
          <a:xfrm>
            <a:off x="2590356" y="2649754"/>
            <a:ext cx="6233146" cy="2115921"/>
          </a:xfrm>
          <a:prstGeom prst="rect">
            <a:avLst/>
          </a:prstGeom>
        </p:spPr>
      </p:pic>
      <p:pic>
        <p:nvPicPr>
          <p:cNvPr id="4" name="object 4"/>
          <p:cNvPicPr/>
          <p:nvPr/>
        </p:nvPicPr>
        <p:blipFill>
          <a:blip r:embed="rId3" cstate="print"/>
          <a:stretch>
            <a:fillRect/>
          </a:stretch>
        </p:blipFill>
        <p:spPr>
          <a:xfrm>
            <a:off x="9762129" y="3515498"/>
            <a:ext cx="248514" cy="221104"/>
          </a:xfrm>
          <a:prstGeom prst="rect">
            <a:avLst/>
          </a:prstGeom>
        </p:spPr>
      </p:pic>
      <p:grpSp>
        <p:nvGrpSpPr>
          <p:cNvPr id="5" name="object 5"/>
          <p:cNvGrpSpPr/>
          <p:nvPr/>
        </p:nvGrpSpPr>
        <p:grpSpPr>
          <a:xfrm>
            <a:off x="1393825" y="1540001"/>
            <a:ext cx="279400" cy="231775"/>
            <a:chOff x="1393825" y="1540001"/>
            <a:chExt cx="279400" cy="231775"/>
          </a:xfrm>
        </p:grpSpPr>
        <p:sp>
          <p:nvSpPr>
            <p:cNvPr id="6" name="object 6"/>
            <p:cNvSpPr/>
            <p:nvPr/>
          </p:nvSpPr>
          <p:spPr>
            <a:xfrm>
              <a:off x="1400175" y="1546351"/>
              <a:ext cx="266700" cy="219075"/>
            </a:xfrm>
            <a:custGeom>
              <a:avLst/>
              <a:gdLst/>
              <a:ahLst/>
              <a:cxnLst/>
              <a:rect l="l" t="t" r="r" b="b"/>
              <a:pathLst>
                <a:path w="266700" h="219075">
                  <a:moveTo>
                    <a:pt x="157099" y="0"/>
                  </a:moveTo>
                  <a:lnTo>
                    <a:pt x="157099" y="54737"/>
                  </a:lnTo>
                  <a:lnTo>
                    <a:pt x="0" y="54737"/>
                  </a:lnTo>
                  <a:lnTo>
                    <a:pt x="0" y="164337"/>
                  </a:lnTo>
                  <a:lnTo>
                    <a:pt x="157099" y="164337"/>
                  </a:lnTo>
                  <a:lnTo>
                    <a:pt x="157099" y="219075"/>
                  </a:lnTo>
                  <a:lnTo>
                    <a:pt x="266700" y="109600"/>
                  </a:lnTo>
                  <a:lnTo>
                    <a:pt x="157099" y="0"/>
                  </a:lnTo>
                  <a:close/>
                </a:path>
              </a:pathLst>
            </a:custGeom>
            <a:solidFill>
              <a:srgbClr val="FF0000"/>
            </a:solidFill>
          </p:spPr>
          <p:txBody>
            <a:bodyPr wrap="square" lIns="0" tIns="0" rIns="0" bIns="0" rtlCol="0"/>
            <a:lstStyle/>
            <a:p>
              <a:endParaRPr/>
            </a:p>
          </p:txBody>
        </p:sp>
        <p:sp>
          <p:nvSpPr>
            <p:cNvPr id="7" name="object 7"/>
            <p:cNvSpPr/>
            <p:nvPr/>
          </p:nvSpPr>
          <p:spPr>
            <a:xfrm>
              <a:off x="1400175" y="1546351"/>
              <a:ext cx="266700" cy="219075"/>
            </a:xfrm>
            <a:custGeom>
              <a:avLst/>
              <a:gdLst/>
              <a:ahLst/>
              <a:cxnLst/>
              <a:rect l="l" t="t" r="r" b="b"/>
              <a:pathLst>
                <a:path w="266700" h="219075">
                  <a:moveTo>
                    <a:pt x="0" y="54737"/>
                  </a:moveTo>
                  <a:lnTo>
                    <a:pt x="157099" y="54737"/>
                  </a:lnTo>
                  <a:lnTo>
                    <a:pt x="157099" y="0"/>
                  </a:lnTo>
                  <a:lnTo>
                    <a:pt x="266700" y="109600"/>
                  </a:lnTo>
                  <a:lnTo>
                    <a:pt x="157099" y="219075"/>
                  </a:lnTo>
                  <a:lnTo>
                    <a:pt x="157099" y="164337"/>
                  </a:lnTo>
                  <a:lnTo>
                    <a:pt x="0" y="164337"/>
                  </a:lnTo>
                  <a:lnTo>
                    <a:pt x="0" y="54737"/>
                  </a:lnTo>
                  <a:close/>
                </a:path>
              </a:pathLst>
            </a:custGeom>
            <a:ln w="12700">
              <a:solidFill>
                <a:srgbClr val="D0CECE"/>
              </a:solidFill>
            </a:ln>
          </p:spPr>
          <p:txBody>
            <a:bodyPr wrap="square" lIns="0" tIns="0" rIns="0" bIns="0" rtlCol="0"/>
            <a:lstStyle/>
            <a:p>
              <a:endParaRPr/>
            </a:p>
          </p:txBody>
        </p:sp>
      </p:grpSp>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24461" rIns="0" bIns="0" rtlCol="0">
            <a:spAutoFit/>
          </a:bodyPr>
          <a:lstStyle/>
          <a:p>
            <a:pPr marL="911860" algn="ctr">
              <a:lnSpc>
                <a:spcPct val="100000"/>
              </a:lnSpc>
              <a:spcBef>
                <a:spcPts val="440"/>
              </a:spcBef>
            </a:pPr>
            <a:r>
              <a:rPr sz="2400" b="0" i="0" dirty="0">
                <a:latin typeface="Times New Roman"/>
                <a:cs typeface="Times New Roman"/>
              </a:rPr>
              <a:t>Khoảng</a:t>
            </a:r>
            <a:r>
              <a:rPr sz="2400" b="0" i="0" spc="-10" dirty="0">
                <a:latin typeface="Times New Roman"/>
                <a:cs typeface="Times New Roman"/>
              </a:rPr>
              <a:t> </a:t>
            </a:r>
            <a:r>
              <a:rPr sz="2400" b="0" i="0" dirty="0">
                <a:latin typeface="Times New Roman"/>
                <a:cs typeface="Times New Roman"/>
              </a:rPr>
              <a:t>cách</a:t>
            </a:r>
            <a:r>
              <a:rPr sz="2400" b="0" i="0" spc="-5" dirty="0">
                <a:latin typeface="Times New Roman"/>
                <a:cs typeface="Times New Roman"/>
              </a:rPr>
              <a:t> </a:t>
            </a:r>
            <a:r>
              <a:rPr sz="2400" b="0" i="0" dirty="0">
                <a:latin typeface="Times New Roman"/>
                <a:cs typeface="Times New Roman"/>
              </a:rPr>
              <a:t>chấp</a:t>
            </a:r>
            <a:r>
              <a:rPr sz="2400" b="0" i="0" spc="-10" dirty="0">
                <a:latin typeface="Times New Roman"/>
                <a:cs typeface="Times New Roman"/>
              </a:rPr>
              <a:t> </a:t>
            </a:r>
            <a:r>
              <a:rPr sz="2400" b="0" i="0" dirty="0">
                <a:latin typeface="Times New Roman"/>
                <a:cs typeface="Times New Roman"/>
              </a:rPr>
              <a:t>nhận</a:t>
            </a:r>
            <a:r>
              <a:rPr sz="2400" b="0" i="0" spc="-20" dirty="0">
                <a:latin typeface="Times New Roman"/>
                <a:cs typeface="Times New Roman"/>
              </a:rPr>
              <a:t> </a:t>
            </a:r>
            <a:r>
              <a:rPr sz="2400" b="0" i="0" dirty="0">
                <a:latin typeface="Times New Roman"/>
                <a:cs typeface="Times New Roman"/>
              </a:rPr>
              <a:t>được</a:t>
            </a:r>
            <a:r>
              <a:rPr sz="2400" b="0" i="0" spc="-10" dirty="0">
                <a:latin typeface="Times New Roman"/>
                <a:cs typeface="Times New Roman"/>
              </a:rPr>
              <a:t> </a:t>
            </a:r>
            <a:r>
              <a:rPr sz="2400" b="0" i="0" dirty="0">
                <a:latin typeface="Times New Roman"/>
                <a:cs typeface="Times New Roman"/>
              </a:rPr>
              <a:t>cho</a:t>
            </a:r>
            <a:r>
              <a:rPr sz="2400" b="0" i="0" spc="-5" dirty="0">
                <a:latin typeface="Times New Roman"/>
                <a:cs typeface="Times New Roman"/>
              </a:rPr>
              <a:t> </a:t>
            </a:r>
            <a:r>
              <a:rPr sz="2400" b="0" i="0" dirty="0">
                <a:latin typeface="Times New Roman"/>
                <a:cs typeface="Times New Roman"/>
              </a:rPr>
              <a:t>việc</a:t>
            </a:r>
            <a:r>
              <a:rPr sz="2400" b="0" i="0" spc="-10" dirty="0">
                <a:latin typeface="Times New Roman"/>
                <a:cs typeface="Times New Roman"/>
              </a:rPr>
              <a:t> </a:t>
            </a:r>
            <a:r>
              <a:rPr sz="2400" b="0" i="0" dirty="0">
                <a:latin typeface="Times New Roman"/>
                <a:cs typeface="Times New Roman"/>
              </a:rPr>
              <a:t>chuyển</a:t>
            </a:r>
            <a:r>
              <a:rPr sz="2400" b="0" i="0" spc="-5" dirty="0">
                <a:latin typeface="Times New Roman"/>
                <a:cs typeface="Times New Roman"/>
              </a:rPr>
              <a:t> </a:t>
            </a:r>
            <a:r>
              <a:rPr sz="2400" b="0" i="0" spc="-25" dirty="0">
                <a:latin typeface="Times New Roman"/>
                <a:cs typeface="Times New Roman"/>
              </a:rPr>
              <a:t>làn</a:t>
            </a:r>
            <a:endParaRPr sz="2400">
              <a:latin typeface="Times New Roman"/>
              <a:cs typeface="Times New Roman"/>
            </a:endParaRPr>
          </a:p>
          <a:p>
            <a:pPr marL="912494" algn="ctr">
              <a:lnSpc>
                <a:spcPct val="100000"/>
              </a:lnSpc>
              <a:spcBef>
                <a:spcPts val="305"/>
              </a:spcBef>
            </a:pPr>
            <a:r>
              <a:rPr sz="2200" dirty="0"/>
              <a:t>(Acceptable</a:t>
            </a:r>
            <a:r>
              <a:rPr sz="2200" spc="-35" dirty="0"/>
              <a:t> </a:t>
            </a:r>
            <a:r>
              <a:rPr sz="2200" dirty="0"/>
              <a:t>Clearance</a:t>
            </a:r>
            <a:r>
              <a:rPr sz="2200" spc="-45" dirty="0"/>
              <a:t> </a:t>
            </a:r>
            <a:r>
              <a:rPr sz="2200" dirty="0"/>
              <a:t>for</a:t>
            </a:r>
            <a:r>
              <a:rPr sz="2200" spc="-40" dirty="0"/>
              <a:t> </a:t>
            </a:r>
            <a:r>
              <a:rPr sz="2200" dirty="0"/>
              <a:t>Lane</a:t>
            </a:r>
            <a:r>
              <a:rPr sz="2200" spc="-20" dirty="0"/>
              <a:t> </a:t>
            </a:r>
            <a:r>
              <a:rPr sz="2200" spc="-10" dirty="0"/>
              <a:t>Changing)</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2350" y="1048639"/>
            <a:ext cx="9842500" cy="4386072"/>
          </a:xfrm>
          <a:prstGeom prst="rect">
            <a:avLst/>
          </a:prstGeom>
        </p:spPr>
        <p:txBody>
          <a:bodyPr vert="horz" wrap="square" lIns="0" tIns="12700" rIns="0" bIns="0" rtlCol="0" anchor="ctr">
            <a:spAutoFit/>
          </a:bodyPr>
          <a:lstStyle/>
          <a:p>
            <a:pPr marL="241300" marR="330835" lvl="1" indent="-229235">
              <a:lnSpc>
                <a:spcPct val="200000"/>
              </a:lnSpc>
              <a:spcBef>
                <a:spcPts val="135"/>
              </a:spcBef>
              <a:buFont typeface="Symbol"/>
              <a:buChar char=""/>
              <a:tabLst>
                <a:tab pos="241300" algn="l"/>
              </a:tabLst>
            </a:pPr>
            <a:r>
              <a:rPr lang="vi-VN">
                <a:solidFill>
                  <a:schemeClr val="tx1"/>
                </a:solidFill>
                <a:latin typeface="Times New Roman"/>
                <a:cs typeface="Times New Roman"/>
              </a:rPr>
              <a:t>Khoảng cách chấp nhận được khi chuyển làn là khoảng cách tối thiểu giữa hai phương tiện trên làn đường mục tiêu, đảm bảo phương tiện chuyển làn có thể chuyển vào làn đó một cách an toàn mà không gây nguy hiểm cho các xe khác. </a:t>
            </a:r>
            <a:endParaRPr lang="en-US">
              <a:solidFill>
                <a:schemeClr val="tx1"/>
              </a:solidFill>
              <a:latin typeface="Times New Roman"/>
              <a:cs typeface="Times New Roman"/>
            </a:endParaRPr>
          </a:p>
          <a:p>
            <a:pPr marL="241300" marR="330835" lvl="1" indent="-229235">
              <a:lnSpc>
                <a:spcPct val="200000"/>
              </a:lnSpc>
              <a:spcBef>
                <a:spcPts val="135"/>
              </a:spcBef>
              <a:buFont typeface="Symbol"/>
              <a:buChar char=""/>
              <a:tabLst>
                <a:tab pos="241300" algn="l"/>
              </a:tabLst>
            </a:pPr>
            <a:r>
              <a:rPr lang="vi-VN">
                <a:latin typeface="Times New Roman"/>
                <a:cs typeface="Times New Roman"/>
              </a:rPr>
              <a:t>Khi</a:t>
            </a:r>
            <a:r>
              <a:rPr lang="vi-VN" spc="-35">
                <a:latin typeface="Times New Roman"/>
                <a:cs typeface="Times New Roman"/>
              </a:rPr>
              <a:t> </a:t>
            </a:r>
            <a:r>
              <a:rPr lang="vi-VN">
                <a:latin typeface="Times New Roman"/>
                <a:cs typeface="Times New Roman"/>
              </a:rPr>
              <a:t>nghiên</a:t>
            </a:r>
            <a:r>
              <a:rPr lang="vi-VN" spc="-30">
                <a:latin typeface="Times New Roman"/>
                <a:cs typeface="Times New Roman"/>
              </a:rPr>
              <a:t> </a:t>
            </a:r>
            <a:r>
              <a:rPr lang="vi-VN">
                <a:latin typeface="Times New Roman"/>
                <a:cs typeface="Times New Roman"/>
              </a:rPr>
              <a:t>cứu</a:t>
            </a:r>
            <a:r>
              <a:rPr lang="vi-VN" spc="-30">
                <a:latin typeface="Times New Roman"/>
                <a:cs typeface="Times New Roman"/>
              </a:rPr>
              <a:t> </a:t>
            </a:r>
            <a:r>
              <a:rPr lang="vi-VN">
                <a:latin typeface="Times New Roman"/>
                <a:cs typeface="Times New Roman"/>
              </a:rPr>
              <a:t>hành</a:t>
            </a:r>
            <a:r>
              <a:rPr lang="vi-VN" spc="-30">
                <a:latin typeface="Times New Roman"/>
                <a:cs typeface="Times New Roman"/>
              </a:rPr>
              <a:t> </a:t>
            </a:r>
            <a:r>
              <a:rPr lang="vi-VN">
                <a:latin typeface="Times New Roman"/>
                <a:cs typeface="Times New Roman"/>
              </a:rPr>
              <a:t>vi</a:t>
            </a:r>
            <a:r>
              <a:rPr lang="vi-VN" spc="-30">
                <a:latin typeface="Times New Roman"/>
                <a:cs typeface="Times New Roman"/>
              </a:rPr>
              <a:t> </a:t>
            </a:r>
            <a:r>
              <a:rPr lang="vi-VN">
                <a:latin typeface="Times New Roman"/>
                <a:cs typeface="Times New Roman"/>
              </a:rPr>
              <a:t>chuyển</a:t>
            </a:r>
            <a:r>
              <a:rPr lang="vi-VN" spc="-30">
                <a:latin typeface="Times New Roman"/>
                <a:cs typeface="Times New Roman"/>
              </a:rPr>
              <a:t> </a:t>
            </a:r>
            <a:r>
              <a:rPr lang="vi-VN">
                <a:latin typeface="Times New Roman"/>
                <a:cs typeface="Times New Roman"/>
              </a:rPr>
              <a:t>làn,</a:t>
            </a:r>
            <a:r>
              <a:rPr lang="vi-VN" spc="-30">
                <a:latin typeface="Times New Roman"/>
                <a:cs typeface="Times New Roman"/>
              </a:rPr>
              <a:t> </a:t>
            </a:r>
            <a:r>
              <a:rPr lang="vi-VN">
                <a:latin typeface="Times New Roman"/>
                <a:cs typeface="Times New Roman"/>
              </a:rPr>
              <a:t>cần</a:t>
            </a:r>
            <a:r>
              <a:rPr lang="vi-VN" spc="-35">
                <a:latin typeface="Times New Roman"/>
                <a:cs typeface="Times New Roman"/>
              </a:rPr>
              <a:t> </a:t>
            </a:r>
            <a:r>
              <a:rPr lang="vi-VN">
                <a:latin typeface="Times New Roman"/>
                <a:cs typeface="Times New Roman"/>
              </a:rPr>
              <a:t>phân</a:t>
            </a:r>
            <a:r>
              <a:rPr lang="vi-VN" spc="-25">
                <a:latin typeface="Times New Roman"/>
                <a:cs typeface="Times New Roman"/>
              </a:rPr>
              <a:t> </a:t>
            </a:r>
            <a:r>
              <a:rPr lang="vi-VN">
                <a:latin typeface="Times New Roman"/>
                <a:cs typeface="Times New Roman"/>
              </a:rPr>
              <a:t>tích</a:t>
            </a:r>
            <a:r>
              <a:rPr lang="vi-VN" spc="-35">
                <a:latin typeface="Times New Roman"/>
                <a:cs typeface="Times New Roman"/>
              </a:rPr>
              <a:t> </a:t>
            </a:r>
            <a:r>
              <a:rPr lang="vi-VN">
                <a:latin typeface="Times New Roman"/>
                <a:cs typeface="Times New Roman"/>
              </a:rPr>
              <a:t>xem</a:t>
            </a:r>
            <a:r>
              <a:rPr lang="vi-VN" spc="-35">
                <a:latin typeface="Times New Roman"/>
                <a:cs typeface="Times New Roman"/>
              </a:rPr>
              <a:t> </a:t>
            </a:r>
            <a:r>
              <a:rPr lang="vi-VN">
                <a:latin typeface="Times New Roman"/>
                <a:cs typeface="Times New Roman"/>
              </a:rPr>
              <a:t>phương</a:t>
            </a:r>
            <a:r>
              <a:rPr lang="vi-VN" spc="-30">
                <a:latin typeface="Times New Roman"/>
                <a:cs typeface="Times New Roman"/>
              </a:rPr>
              <a:t> </a:t>
            </a:r>
            <a:r>
              <a:rPr lang="vi-VN">
                <a:latin typeface="Times New Roman"/>
                <a:cs typeface="Times New Roman"/>
              </a:rPr>
              <a:t>tiện</a:t>
            </a:r>
            <a:r>
              <a:rPr lang="vi-VN" spc="-30">
                <a:latin typeface="Times New Roman"/>
                <a:cs typeface="Times New Roman"/>
              </a:rPr>
              <a:t> </a:t>
            </a:r>
            <a:r>
              <a:rPr lang="vi-VN">
                <a:latin typeface="Times New Roman"/>
                <a:cs typeface="Times New Roman"/>
              </a:rPr>
              <a:t>mục</a:t>
            </a:r>
            <a:r>
              <a:rPr lang="vi-VN" spc="-35">
                <a:latin typeface="Times New Roman"/>
                <a:cs typeface="Times New Roman"/>
              </a:rPr>
              <a:t> </a:t>
            </a:r>
            <a:r>
              <a:rPr lang="vi-VN">
                <a:latin typeface="Times New Roman"/>
                <a:cs typeface="Times New Roman"/>
              </a:rPr>
              <a:t>tiêu</a:t>
            </a:r>
            <a:r>
              <a:rPr lang="vi-VN" spc="-25">
                <a:latin typeface="Times New Roman"/>
                <a:cs typeface="Times New Roman"/>
              </a:rPr>
              <a:t> </a:t>
            </a:r>
            <a:r>
              <a:rPr lang="vi-VN">
                <a:latin typeface="Times New Roman"/>
                <a:cs typeface="Times New Roman"/>
              </a:rPr>
              <a:t>và</a:t>
            </a:r>
            <a:r>
              <a:rPr lang="vi-VN" spc="-35">
                <a:latin typeface="Times New Roman"/>
                <a:cs typeface="Times New Roman"/>
              </a:rPr>
              <a:t> </a:t>
            </a:r>
            <a:r>
              <a:rPr lang="vi-VN">
                <a:latin typeface="Times New Roman"/>
                <a:cs typeface="Times New Roman"/>
              </a:rPr>
              <a:t>phương</a:t>
            </a:r>
            <a:r>
              <a:rPr lang="vi-VN" spc="-25">
                <a:latin typeface="Times New Roman"/>
                <a:cs typeface="Times New Roman"/>
              </a:rPr>
              <a:t> </a:t>
            </a:r>
            <a:r>
              <a:rPr lang="vi-VN">
                <a:latin typeface="Times New Roman"/>
                <a:cs typeface="Times New Roman"/>
              </a:rPr>
              <a:t>tiện</a:t>
            </a:r>
            <a:r>
              <a:rPr lang="vi-VN" spc="-35">
                <a:latin typeface="Times New Roman"/>
                <a:cs typeface="Times New Roman"/>
              </a:rPr>
              <a:t> </a:t>
            </a:r>
            <a:r>
              <a:rPr lang="vi-VN">
                <a:latin typeface="Times New Roman"/>
                <a:cs typeface="Times New Roman"/>
              </a:rPr>
              <a:t>tương</a:t>
            </a:r>
            <a:r>
              <a:rPr lang="vi-VN" spc="-25">
                <a:latin typeface="Times New Roman"/>
                <a:cs typeface="Times New Roman"/>
              </a:rPr>
              <a:t> </a:t>
            </a:r>
            <a:r>
              <a:rPr lang="vi-VN">
                <a:latin typeface="Times New Roman"/>
                <a:cs typeface="Times New Roman"/>
              </a:rPr>
              <a:t>tác</a:t>
            </a:r>
            <a:r>
              <a:rPr lang="vi-VN" spc="-40">
                <a:latin typeface="Times New Roman"/>
                <a:cs typeface="Times New Roman"/>
              </a:rPr>
              <a:t> </a:t>
            </a:r>
            <a:r>
              <a:rPr lang="vi-VN">
                <a:latin typeface="Times New Roman"/>
                <a:cs typeface="Times New Roman"/>
              </a:rPr>
              <a:t>có</a:t>
            </a:r>
            <a:r>
              <a:rPr lang="vi-VN" spc="-25">
                <a:latin typeface="Times New Roman"/>
                <a:cs typeface="Times New Roman"/>
              </a:rPr>
              <a:t> đáp </a:t>
            </a:r>
            <a:r>
              <a:rPr lang="vi-VN">
                <a:latin typeface="Times New Roman"/>
                <a:cs typeface="Times New Roman"/>
              </a:rPr>
              <a:t>ứng</a:t>
            </a:r>
            <a:r>
              <a:rPr lang="vi-VN" spc="-30">
                <a:latin typeface="Times New Roman"/>
                <a:cs typeface="Times New Roman"/>
              </a:rPr>
              <a:t> </a:t>
            </a:r>
            <a:r>
              <a:rPr lang="vi-VN">
                <a:latin typeface="Times New Roman"/>
                <a:cs typeface="Times New Roman"/>
              </a:rPr>
              <a:t>được</a:t>
            </a:r>
            <a:r>
              <a:rPr lang="vi-VN" spc="-35">
                <a:latin typeface="Times New Roman"/>
                <a:cs typeface="Times New Roman"/>
              </a:rPr>
              <a:t> </a:t>
            </a:r>
            <a:r>
              <a:rPr lang="vi-VN">
                <a:latin typeface="Times New Roman"/>
                <a:cs typeface="Times New Roman"/>
              </a:rPr>
              <a:t>khoảng</a:t>
            </a:r>
            <a:r>
              <a:rPr lang="vi-VN" spc="-30">
                <a:latin typeface="Times New Roman"/>
                <a:cs typeface="Times New Roman"/>
              </a:rPr>
              <a:t> </a:t>
            </a:r>
            <a:r>
              <a:rPr lang="vi-VN">
                <a:latin typeface="Times New Roman"/>
                <a:cs typeface="Times New Roman"/>
              </a:rPr>
              <a:t>cách</a:t>
            </a:r>
            <a:r>
              <a:rPr lang="vi-VN" spc="-25">
                <a:latin typeface="Times New Roman"/>
                <a:cs typeface="Times New Roman"/>
              </a:rPr>
              <a:t> </a:t>
            </a:r>
            <a:r>
              <a:rPr lang="vi-VN">
                <a:latin typeface="Times New Roman"/>
                <a:cs typeface="Times New Roman"/>
              </a:rPr>
              <a:t>an</a:t>
            </a:r>
            <a:r>
              <a:rPr lang="vi-VN" spc="-35">
                <a:latin typeface="Times New Roman"/>
                <a:cs typeface="Times New Roman"/>
              </a:rPr>
              <a:t> </a:t>
            </a:r>
            <a:r>
              <a:rPr lang="vi-VN">
                <a:latin typeface="Times New Roman"/>
                <a:cs typeface="Times New Roman"/>
              </a:rPr>
              <a:t>toàn</a:t>
            </a:r>
            <a:r>
              <a:rPr lang="vi-VN" spc="-25">
                <a:latin typeface="Times New Roman"/>
                <a:cs typeface="Times New Roman"/>
              </a:rPr>
              <a:t> </a:t>
            </a:r>
            <a:r>
              <a:rPr lang="vi-VN">
                <a:latin typeface="Times New Roman"/>
                <a:cs typeface="Times New Roman"/>
              </a:rPr>
              <a:t>cho</a:t>
            </a:r>
            <a:r>
              <a:rPr lang="vi-VN" spc="-25">
                <a:latin typeface="Times New Roman"/>
                <a:cs typeface="Times New Roman"/>
              </a:rPr>
              <a:t> </a:t>
            </a:r>
            <a:r>
              <a:rPr lang="vi-VN">
                <a:latin typeface="Times New Roman"/>
                <a:cs typeface="Times New Roman"/>
              </a:rPr>
              <a:t>chuyển</a:t>
            </a:r>
            <a:r>
              <a:rPr lang="vi-VN" spc="-25">
                <a:latin typeface="Times New Roman"/>
                <a:cs typeface="Times New Roman"/>
              </a:rPr>
              <a:t> </a:t>
            </a:r>
            <a:r>
              <a:rPr lang="vi-VN">
                <a:latin typeface="Times New Roman"/>
                <a:cs typeface="Times New Roman"/>
              </a:rPr>
              <a:t>làn</a:t>
            </a:r>
            <a:r>
              <a:rPr lang="vi-VN" spc="-30">
                <a:latin typeface="Times New Roman"/>
                <a:cs typeface="Times New Roman"/>
              </a:rPr>
              <a:t> </a:t>
            </a:r>
            <a:r>
              <a:rPr lang="vi-VN">
                <a:latin typeface="Times New Roman"/>
                <a:cs typeface="Times New Roman"/>
              </a:rPr>
              <a:t>hay</a:t>
            </a:r>
            <a:r>
              <a:rPr lang="vi-VN" spc="-30">
                <a:latin typeface="Times New Roman"/>
                <a:cs typeface="Times New Roman"/>
              </a:rPr>
              <a:t> </a:t>
            </a:r>
            <a:r>
              <a:rPr lang="vi-VN" spc="-10">
                <a:latin typeface="Times New Roman"/>
                <a:cs typeface="Times New Roman"/>
              </a:rPr>
              <a:t>không.</a:t>
            </a:r>
            <a:endParaRPr lang="vi-VN">
              <a:latin typeface="Times New Roman"/>
              <a:cs typeface="Times New Roman"/>
            </a:endParaRPr>
          </a:p>
          <a:p>
            <a:pPr marL="241300" marR="5080" indent="-229235">
              <a:lnSpc>
                <a:spcPct val="200000"/>
              </a:lnSpc>
              <a:spcBef>
                <a:spcPts val="120"/>
              </a:spcBef>
              <a:buFont typeface="Symbol"/>
              <a:buChar char=""/>
              <a:tabLst>
                <a:tab pos="241300" algn="l"/>
              </a:tabLst>
            </a:pPr>
            <a:r>
              <a:rPr lang="vi-VN">
                <a:latin typeface="Times New Roman"/>
                <a:cs typeface="Times New Roman"/>
              </a:rPr>
              <a:t>Nghiên</a:t>
            </a:r>
            <a:r>
              <a:rPr lang="vi-VN" spc="-30">
                <a:latin typeface="Times New Roman"/>
                <a:cs typeface="Times New Roman"/>
              </a:rPr>
              <a:t> </a:t>
            </a:r>
            <a:r>
              <a:rPr lang="vi-VN">
                <a:latin typeface="Times New Roman"/>
                <a:cs typeface="Times New Roman"/>
              </a:rPr>
              <a:t>cứu</a:t>
            </a:r>
            <a:r>
              <a:rPr lang="vi-VN" spc="-35">
                <a:latin typeface="Times New Roman"/>
                <a:cs typeface="Times New Roman"/>
              </a:rPr>
              <a:t> </a:t>
            </a:r>
            <a:r>
              <a:rPr lang="vi-VN">
                <a:latin typeface="Times New Roman"/>
                <a:cs typeface="Times New Roman"/>
              </a:rPr>
              <a:t>cho</a:t>
            </a:r>
            <a:r>
              <a:rPr lang="vi-VN" spc="-25">
                <a:latin typeface="Times New Roman"/>
                <a:cs typeface="Times New Roman"/>
              </a:rPr>
              <a:t> </a:t>
            </a:r>
            <a:r>
              <a:rPr lang="vi-VN">
                <a:latin typeface="Times New Roman"/>
                <a:cs typeface="Times New Roman"/>
              </a:rPr>
              <a:t>thấy</a:t>
            </a:r>
            <a:r>
              <a:rPr lang="vi-VN" spc="-20">
                <a:latin typeface="Times New Roman"/>
                <a:cs typeface="Times New Roman"/>
              </a:rPr>
              <a:t> </a:t>
            </a:r>
            <a:r>
              <a:rPr lang="vi-VN">
                <a:latin typeface="Times New Roman"/>
                <a:cs typeface="Times New Roman"/>
              </a:rPr>
              <a:t>rằng</a:t>
            </a:r>
            <a:r>
              <a:rPr lang="vi-VN" spc="-30">
                <a:latin typeface="Times New Roman"/>
                <a:cs typeface="Times New Roman"/>
              </a:rPr>
              <a:t> </a:t>
            </a:r>
            <a:r>
              <a:rPr lang="vi-VN">
                <a:latin typeface="Times New Roman"/>
                <a:cs typeface="Times New Roman"/>
              </a:rPr>
              <a:t>tiềm</a:t>
            </a:r>
            <a:r>
              <a:rPr lang="vi-VN" spc="-35">
                <a:latin typeface="Times New Roman"/>
                <a:cs typeface="Times New Roman"/>
              </a:rPr>
              <a:t> </a:t>
            </a:r>
            <a:r>
              <a:rPr lang="vi-VN">
                <a:latin typeface="Times New Roman"/>
                <a:cs typeface="Times New Roman"/>
              </a:rPr>
              <a:t>năng</a:t>
            </a:r>
            <a:r>
              <a:rPr lang="vi-VN" spc="-25">
                <a:latin typeface="Times New Roman"/>
                <a:cs typeface="Times New Roman"/>
              </a:rPr>
              <a:t> </a:t>
            </a:r>
            <a:r>
              <a:rPr lang="vi-VN">
                <a:latin typeface="Times New Roman"/>
                <a:cs typeface="Times New Roman"/>
              </a:rPr>
              <a:t>tác</a:t>
            </a:r>
            <a:r>
              <a:rPr lang="vi-VN" spc="-40">
                <a:latin typeface="Times New Roman"/>
                <a:cs typeface="Times New Roman"/>
              </a:rPr>
              <a:t> </a:t>
            </a:r>
            <a:r>
              <a:rPr lang="vi-VN">
                <a:latin typeface="Times New Roman"/>
                <a:cs typeface="Times New Roman"/>
              </a:rPr>
              <a:t>động</a:t>
            </a:r>
            <a:r>
              <a:rPr lang="vi-VN" spc="-25">
                <a:latin typeface="Times New Roman"/>
                <a:cs typeface="Times New Roman"/>
              </a:rPr>
              <a:t> </a:t>
            </a:r>
            <a:r>
              <a:rPr lang="vi-VN">
                <a:latin typeface="Times New Roman"/>
                <a:cs typeface="Times New Roman"/>
              </a:rPr>
              <a:t>của</a:t>
            </a:r>
            <a:r>
              <a:rPr lang="vi-VN" spc="-35">
                <a:latin typeface="Times New Roman"/>
                <a:cs typeface="Times New Roman"/>
              </a:rPr>
              <a:t> </a:t>
            </a:r>
            <a:r>
              <a:rPr lang="vi-VN">
                <a:latin typeface="Times New Roman"/>
                <a:cs typeface="Times New Roman"/>
              </a:rPr>
              <a:t>phương</a:t>
            </a:r>
            <a:r>
              <a:rPr lang="vi-VN" spc="-30">
                <a:latin typeface="Times New Roman"/>
                <a:cs typeface="Times New Roman"/>
              </a:rPr>
              <a:t> </a:t>
            </a:r>
            <a:r>
              <a:rPr lang="vi-VN">
                <a:latin typeface="Times New Roman"/>
                <a:cs typeface="Times New Roman"/>
              </a:rPr>
              <a:t>tiện</a:t>
            </a:r>
            <a:r>
              <a:rPr lang="vi-VN" spc="-30">
                <a:latin typeface="Times New Roman"/>
                <a:cs typeface="Times New Roman"/>
              </a:rPr>
              <a:t> </a:t>
            </a:r>
            <a:r>
              <a:rPr lang="vi-VN">
                <a:latin typeface="Times New Roman"/>
                <a:cs typeface="Times New Roman"/>
              </a:rPr>
              <a:t>là</a:t>
            </a:r>
            <a:r>
              <a:rPr lang="vi-VN" spc="-35">
                <a:latin typeface="Times New Roman"/>
                <a:cs typeface="Times New Roman"/>
              </a:rPr>
              <a:t> </a:t>
            </a:r>
            <a:r>
              <a:rPr lang="vi-VN">
                <a:latin typeface="Times New Roman"/>
                <a:cs typeface="Times New Roman"/>
              </a:rPr>
              <a:t>nhỏ</a:t>
            </a:r>
            <a:r>
              <a:rPr lang="vi-VN" spc="-30">
                <a:latin typeface="Times New Roman"/>
                <a:cs typeface="Times New Roman"/>
              </a:rPr>
              <a:t> </a:t>
            </a:r>
            <a:r>
              <a:rPr lang="vi-VN">
                <a:latin typeface="Times New Roman"/>
                <a:cs typeface="Times New Roman"/>
              </a:rPr>
              <a:t>nhất</a:t>
            </a:r>
            <a:r>
              <a:rPr lang="vi-VN" spc="-40">
                <a:latin typeface="Times New Roman"/>
                <a:cs typeface="Times New Roman"/>
              </a:rPr>
              <a:t> </a:t>
            </a:r>
            <a:r>
              <a:rPr lang="vi-VN">
                <a:latin typeface="Times New Roman"/>
                <a:cs typeface="Times New Roman"/>
              </a:rPr>
              <a:t>khi</a:t>
            </a:r>
            <a:r>
              <a:rPr lang="vi-VN" spc="-35">
                <a:latin typeface="Times New Roman"/>
                <a:cs typeface="Times New Roman"/>
              </a:rPr>
              <a:t> </a:t>
            </a:r>
            <a:r>
              <a:rPr lang="vi-VN">
                <a:latin typeface="Times New Roman"/>
                <a:cs typeface="Times New Roman"/>
              </a:rPr>
              <a:t>khoảng</a:t>
            </a:r>
            <a:r>
              <a:rPr lang="vi-VN" spc="-25">
                <a:latin typeface="Times New Roman"/>
                <a:cs typeface="Times New Roman"/>
              </a:rPr>
              <a:t> </a:t>
            </a:r>
            <a:r>
              <a:rPr lang="vi-VN">
                <a:latin typeface="Times New Roman"/>
                <a:cs typeface="Times New Roman"/>
              </a:rPr>
              <a:t>cách</a:t>
            </a:r>
            <a:r>
              <a:rPr lang="vi-VN" spc="-30">
                <a:latin typeface="Times New Roman"/>
                <a:cs typeface="Times New Roman"/>
              </a:rPr>
              <a:t> </a:t>
            </a:r>
            <a:r>
              <a:rPr lang="vi-VN">
                <a:latin typeface="Times New Roman"/>
                <a:cs typeface="Times New Roman"/>
              </a:rPr>
              <a:t>chuyển</a:t>
            </a:r>
            <a:r>
              <a:rPr lang="vi-VN" spc="-30">
                <a:latin typeface="Times New Roman"/>
                <a:cs typeface="Times New Roman"/>
              </a:rPr>
              <a:t> </a:t>
            </a:r>
            <a:r>
              <a:rPr lang="vi-VN">
                <a:latin typeface="Times New Roman"/>
                <a:cs typeface="Times New Roman"/>
              </a:rPr>
              <a:t>làn</a:t>
            </a:r>
            <a:r>
              <a:rPr lang="vi-VN" spc="-30">
                <a:latin typeface="Times New Roman"/>
                <a:cs typeface="Times New Roman"/>
              </a:rPr>
              <a:t> </a:t>
            </a:r>
            <a:r>
              <a:rPr lang="vi-VN">
                <a:latin typeface="Times New Roman"/>
                <a:cs typeface="Times New Roman"/>
              </a:rPr>
              <a:t>chấp</a:t>
            </a:r>
            <a:r>
              <a:rPr lang="vi-VN" spc="-30">
                <a:latin typeface="Times New Roman"/>
                <a:cs typeface="Times New Roman"/>
              </a:rPr>
              <a:t> </a:t>
            </a:r>
            <a:r>
              <a:rPr lang="vi-VN" spc="-20">
                <a:latin typeface="Times New Roman"/>
                <a:cs typeface="Times New Roman"/>
              </a:rPr>
              <a:t>nhận </a:t>
            </a:r>
            <a:r>
              <a:rPr lang="vi-VN">
                <a:latin typeface="Times New Roman"/>
                <a:cs typeface="Times New Roman"/>
              </a:rPr>
              <a:t>được</a:t>
            </a:r>
            <a:r>
              <a:rPr lang="vi-VN" spc="-30">
                <a:latin typeface="Times New Roman"/>
                <a:cs typeface="Times New Roman"/>
              </a:rPr>
              <a:t> </a:t>
            </a:r>
            <a:r>
              <a:rPr lang="vi-VN">
                <a:latin typeface="Times New Roman"/>
                <a:cs typeface="Times New Roman"/>
              </a:rPr>
              <a:t>được</a:t>
            </a:r>
            <a:r>
              <a:rPr lang="vi-VN" spc="-30">
                <a:latin typeface="Times New Roman"/>
                <a:cs typeface="Times New Roman"/>
              </a:rPr>
              <a:t> </a:t>
            </a:r>
            <a:r>
              <a:rPr lang="vi-VN">
                <a:latin typeface="Times New Roman"/>
                <a:cs typeface="Times New Roman"/>
              </a:rPr>
              <a:t>đáp</a:t>
            </a:r>
            <a:r>
              <a:rPr lang="vi-VN" spc="-20">
                <a:latin typeface="Times New Roman"/>
                <a:cs typeface="Times New Roman"/>
              </a:rPr>
              <a:t> </a:t>
            </a:r>
            <a:r>
              <a:rPr lang="vi-VN">
                <a:latin typeface="Times New Roman"/>
                <a:cs typeface="Times New Roman"/>
              </a:rPr>
              <a:t>ứng,</a:t>
            </a:r>
            <a:r>
              <a:rPr lang="vi-VN" spc="-35">
                <a:latin typeface="Times New Roman"/>
                <a:cs typeface="Times New Roman"/>
              </a:rPr>
              <a:t> </a:t>
            </a:r>
            <a:r>
              <a:rPr lang="vi-VN">
                <a:latin typeface="Times New Roman"/>
                <a:cs typeface="Times New Roman"/>
              </a:rPr>
              <a:t>và</a:t>
            </a:r>
            <a:r>
              <a:rPr lang="vi-VN" spc="-30">
                <a:latin typeface="Times New Roman"/>
                <a:cs typeface="Times New Roman"/>
              </a:rPr>
              <a:t> </a:t>
            </a:r>
            <a:r>
              <a:rPr lang="vi-VN">
                <a:latin typeface="Times New Roman"/>
                <a:cs typeface="Times New Roman"/>
              </a:rPr>
              <a:t>lực</a:t>
            </a:r>
            <a:r>
              <a:rPr lang="vi-VN" spc="-35">
                <a:latin typeface="Times New Roman"/>
                <a:cs typeface="Times New Roman"/>
              </a:rPr>
              <a:t> </a:t>
            </a:r>
            <a:r>
              <a:rPr lang="vi-VN">
                <a:latin typeface="Times New Roman"/>
                <a:cs typeface="Times New Roman"/>
              </a:rPr>
              <a:t>hút</a:t>
            </a:r>
            <a:r>
              <a:rPr lang="vi-VN" spc="-30">
                <a:latin typeface="Times New Roman"/>
                <a:cs typeface="Times New Roman"/>
              </a:rPr>
              <a:t> </a:t>
            </a:r>
            <a:r>
              <a:rPr lang="vi-VN">
                <a:latin typeface="Times New Roman"/>
                <a:cs typeface="Times New Roman"/>
              </a:rPr>
              <a:t>và</a:t>
            </a:r>
            <a:r>
              <a:rPr lang="vi-VN" spc="-30">
                <a:latin typeface="Times New Roman"/>
                <a:cs typeface="Times New Roman"/>
              </a:rPr>
              <a:t> </a:t>
            </a:r>
            <a:r>
              <a:rPr lang="vi-VN">
                <a:latin typeface="Times New Roman"/>
                <a:cs typeface="Times New Roman"/>
              </a:rPr>
              <a:t>lực</a:t>
            </a:r>
            <a:r>
              <a:rPr lang="vi-VN" spc="-30">
                <a:latin typeface="Times New Roman"/>
                <a:cs typeface="Times New Roman"/>
              </a:rPr>
              <a:t> </a:t>
            </a:r>
            <a:r>
              <a:rPr lang="vi-VN">
                <a:latin typeface="Times New Roman"/>
                <a:cs typeface="Times New Roman"/>
              </a:rPr>
              <a:t>đẩy</a:t>
            </a:r>
            <a:r>
              <a:rPr lang="vi-VN" spc="-20">
                <a:latin typeface="Times New Roman"/>
                <a:cs typeface="Times New Roman"/>
              </a:rPr>
              <a:t> </a:t>
            </a:r>
            <a:r>
              <a:rPr lang="vi-VN">
                <a:latin typeface="Times New Roman"/>
                <a:cs typeface="Times New Roman"/>
              </a:rPr>
              <a:t>bằng</a:t>
            </a:r>
            <a:r>
              <a:rPr lang="vi-VN" spc="-25">
                <a:latin typeface="Times New Roman"/>
                <a:cs typeface="Times New Roman"/>
              </a:rPr>
              <a:t> </a:t>
            </a:r>
            <a:r>
              <a:rPr lang="vi-VN">
                <a:latin typeface="Times New Roman"/>
                <a:cs typeface="Times New Roman"/>
              </a:rPr>
              <a:t>không</a:t>
            </a:r>
            <a:r>
              <a:rPr lang="vi-VN" spc="-25">
                <a:latin typeface="Times New Roman"/>
                <a:cs typeface="Times New Roman"/>
              </a:rPr>
              <a:t> </a:t>
            </a:r>
            <a:r>
              <a:rPr lang="vi-VN">
                <a:latin typeface="Times New Roman"/>
                <a:cs typeface="Times New Roman"/>
              </a:rPr>
              <a:t>tại</a:t>
            </a:r>
            <a:r>
              <a:rPr lang="vi-VN" spc="-35">
                <a:latin typeface="Times New Roman"/>
                <a:cs typeface="Times New Roman"/>
              </a:rPr>
              <a:t> </a:t>
            </a:r>
            <a:r>
              <a:rPr lang="vi-VN">
                <a:latin typeface="Times New Roman"/>
                <a:cs typeface="Times New Roman"/>
              </a:rPr>
              <a:t>thời</a:t>
            </a:r>
            <a:r>
              <a:rPr lang="vi-VN" spc="-30">
                <a:latin typeface="Times New Roman"/>
                <a:cs typeface="Times New Roman"/>
              </a:rPr>
              <a:t> </a:t>
            </a:r>
            <a:r>
              <a:rPr lang="vi-VN">
                <a:latin typeface="Times New Roman"/>
                <a:cs typeface="Times New Roman"/>
              </a:rPr>
              <a:t>điểm</a:t>
            </a:r>
            <a:r>
              <a:rPr lang="vi-VN" spc="-35">
                <a:latin typeface="Times New Roman"/>
                <a:cs typeface="Times New Roman"/>
              </a:rPr>
              <a:t> </a:t>
            </a:r>
            <a:r>
              <a:rPr lang="vi-VN">
                <a:latin typeface="Times New Roman"/>
                <a:cs typeface="Times New Roman"/>
              </a:rPr>
              <a:t>này,</a:t>
            </a:r>
            <a:r>
              <a:rPr lang="vi-VN" spc="-35">
                <a:latin typeface="Times New Roman"/>
                <a:cs typeface="Times New Roman"/>
              </a:rPr>
              <a:t> </a:t>
            </a:r>
            <a:r>
              <a:rPr lang="vi-VN">
                <a:latin typeface="Times New Roman"/>
                <a:cs typeface="Times New Roman"/>
              </a:rPr>
              <a:t>đạt</a:t>
            </a:r>
            <a:r>
              <a:rPr lang="vi-VN" spc="-30">
                <a:latin typeface="Times New Roman"/>
                <a:cs typeface="Times New Roman"/>
              </a:rPr>
              <a:t> </a:t>
            </a:r>
            <a:r>
              <a:rPr lang="vi-VN">
                <a:latin typeface="Times New Roman"/>
                <a:cs typeface="Times New Roman"/>
              </a:rPr>
              <a:t>trạng</a:t>
            </a:r>
            <a:r>
              <a:rPr lang="vi-VN" spc="-25">
                <a:latin typeface="Times New Roman"/>
                <a:cs typeface="Times New Roman"/>
              </a:rPr>
              <a:t> </a:t>
            </a:r>
            <a:r>
              <a:rPr lang="vi-VN">
                <a:latin typeface="Times New Roman"/>
                <a:cs typeface="Times New Roman"/>
              </a:rPr>
              <a:t>thái</a:t>
            </a:r>
            <a:r>
              <a:rPr lang="vi-VN" spc="-30">
                <a:latin typeface="Times New Roman"/>
                <a:cs typeface="Times New Roman"/>
              </a:rPr>
              <a:t> </a:t>
            </a:r>
            <a:r>
              <a:rPr lang="vi-VN">
                <a:latin typeface="Times New Roman"/>
                <a:cs typeface="Times New Roman"/>
              </a:rPr>
              <a:t>cân</a:t>
            </a:r>
            <a:r>
              <a:rPr lang="vi-VN" spc="-25">
                <a:latin typeface="Times New Roman"/>
                <a:cs typeface="Times New Roman"/>
              </a:rPr>
              <a:t> </a:t>
            </a:r>
            <a:r>
              <a:rPr lang="vi-VN">
                <a:latin typeface="Times New Roman"/>
                <a:cs typeface="Times New Roman"/>
              </a:rPr>
              <a:t>bằng</a:t>
            </a:r>
            <a:r>
              <a:rPr lang="vi-VN" spc="-25">
                <a:latin typeface="Times New Roman"/>
                <a:cs typeface="Times New Roman"/>
              </a:rPr>
              <a:t> </a:t>
            </a:r>
            <a:r>
              <a:rPr lang="vi-VN">
                <a:latin typeface="Times New Roman"/>
                <a:cs typeface="Times New Roman"/>
              </a:rPr>
              <a:t>trong</a:t>
            </a:r>
            <a:r>
              <a:rPr lang="vi-VN" spc="-25">
                <a:latin typeface="Times New Roman"/>
                <a:cs typeface="Times New Roman"/>
              </a:rPr>
              <a:t> </a:t>
            </a:r>
            <a:r>
              <a:rPr lang="vi-VN">
                <a:latin typeface="Times New Roman"/>
                <a:cs typeface="Times New Roman"/>
              </a:rPr>
              <a:t>hành</a:t>
            </a:r>
            <a:r>
              <a:rPr lang="vi-VN" spc="-25">
                <a:latin typeface="Times New Roman"/>
                <a:cs typeface="Times New Roman"/>
              </a:rPr>
              <a:t> vi </a:t>
            </a:r>
            <a:r>
              <a:rPr lang="vi-VN">
                <a:latin typeface="Times New Roman"/>
                <a:cs typeface="Times New Roman"/>
              </a:rPr>
              <a:t>chuyển</a:t>
            </a:r>
            <a:r>
              <a:rPr lang="vi-VN" spc="-30">
                <a:latin typeface="Times New Roman"/>
                <a:cs typeface="Times New Roman"/>
              </a:rPr>
              <a:t> </a:t>
            </a:r>
            <a:r>
              <a:rPr lang="vi-VN">
                <a:latin typeface="Times New Roman"/>
                <a:cs typeface="Times New Roman"/>
              </a:rPr>
              <a:t>làn.</a:t>
            </a:r>
            <a:r>
              <a:rPr lang="vi-VN" spc="-35">
                <a:latin typeface="Times New Roman"/>
                <a:cs typeface="Times New Roman"/>
              </a:rPr>
              <a:t> </a:t>
            </a:r>
            <a:endParaRPr lang="vi-VN">
              <a:latin typeface="Times New Roman"/>
              <a:cs typeface="Times New Roman"/>
            </a:endParaRPr>
          </a:p>
        </p:txBody>
      </p:sp>
      <p:sp>
        <p:nvSpPr>
          <p:cNvPr id="4" name="Rectangle 3"/>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6428" y="888237"/>
            <a:ext cx="8475422"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Ø"/>
            </a:pPr>
            <a:r>
              <a:rPr sz="1800" b="0">
                <a:latin typeface="Times New Roman"/>
                <a:cs typeface="Times New Roman"/>
              </a:rPr>
              <a:t>Nghiên</a:t>
            </a:r>
            <a:r>
              <a:rPr sz="1800" b="0" spc="-15">
                <a:latin typeface="Times New Roman"/>
                <a:cs typeface="Times New Roman"/>
              </a:rPr>
              <a:t> </a:t>
            </a:r>
            <a:r>
              <a:rPr sz="1800" b="0" dirty="0">
                <a:latin typeface="Times New Roman"/>
                <a:cs typeface="Times New Roman"/>
              </a:rPr>
              <a:t>cứu</a:t>
            </a:r>
            <a:r>
              <a:rPr sz="1800" b="0" spc="-15" dirty="0">
                <a:latin typeface="Times New Roman"/>
                <a:cs typeface="Times New Roman"/>
              </a:rPr>
              <a:t> </a:t>
            </a:r>
            <a:r>
              <a:rPr sz="1800" b="0" dirty="0">
                <a:latin typeface="Times New Roman"/>
                <a:cs typeface="Times New Roman"/>
              </a:rPr>
              <a:t>thiết</a:t>
            </a:r>
            <a:r>
              <a:rPr sz="1800" b="0" spc="-15" dirty="0">
                <a:latin typeface="Times New Roman"/>
                <a:cs typeface="Times New Roman"/>
              </a:rPr>
              <a:t> </a:t>
            </a:r>
            <a:r>
              <a:rPr sz="1800" b="0" dirty="0">
                <a:latin typeface="Times New Roman"/>
                <a:cs typeface="Times New Roman"/>
              </a:rPr>
              <a:t>lập</a:t>
            </a:r>
            <a:r>
              <a:rPr sz="1800" b="0" spc="-25" dirty="0">
                <a:latin typeface="Times New Roman"/>
                <a:cs typeface="Times New Roman"/>
              </a:rPr>
              <a:t> </a:t>
            </a:r>
            <a:r>
              <a:rPr sz="1800" b="0" dirty="0">
                <a:latin typeface="Times New Roman"/>
                <a:cs typeface="Times New Roman"/>
              </a:rPr>
              <a:t>cảnh</a:t>
            </a:r>
            <a:r>
              <a:rPr sz="1800" b="0" spc="-25" dirty="0">
                <a:latin typeface="Times New Roman"/>
                <a:cs typeface="Times New Roman"/>
              </a:rPr>
              <a:t> </a:t>
            </a:r>
            <a:r>
              <a:rPr sz="1800" b="0" dirty="0">
                <a:latin typeface="Times New Roman"/>
                <a:cs typeface="Times New Roman"/>
              </a:rPr>
              <a:t>chuyển</a:t>
            </a:r>
            <a:r>
              <a:rPr sz="1800" b="0" spc="-25" dirty="0">
                <a:latin typeface="Times New Roman"/>
                <a:cs typeface="Times New Roman"/>
              </a:rPr>
              <a:t> </a:t>
            </a:r>
            <a:r>
              <a:rPr sz="1800" b="0" dirty="0">
                <a:latin typeface="Times New Roman"/>
                <a:cs typeface="Times New Roman"/>
              </a:rPr>
              <a:t>làn</a:t>
            </a:r>
            <a:r>
              <a:rPr sz="1800" b="0" spc="-15" dirty="0">
                <a:latin typeface="Times New Roman"/>
                <a:cs typeface="Times New Roman"/>
              </a:rPr>
              <a:t> </a:t>
            </a:r>
            <a:r>
              <a:rPr sz="1800" dirty="0"/>
              <a:t>(Study</a:t>
            </a:r>
            <a:r>
              <a:rPr sz="1800" spc="-10" dirty="0"/>
              <a:t> </a:t>
            </a:r>
            <a:r>
              <a:rPr sz="1800" dirty="0"/>
              <a:t>the</a:t>
            </a:r>
            <a:r>
              <a:rPr sz="1800" spc="-25" dirty="0"/>
              <a:t> </a:t>
            </a:r>
            <a:r>
              <a:rPr sz="1800" dirty="0"/>
              <a:t>Setting</a:t>
            </a:r>
            <a:r>
              <a:rPr sz="1800" spc="-10" dirty="0"/>
              <a:t> </a:t>
            </a:r>
            <a:r>
              <a:rPr sz="1800" dirty="0"/>
              <a:t>of</a:t>
            </a:r>
            <a:r>
              <a:rPr sz="1800" spc="-25" dirty="0"/>
              <a:t> </a:t>
            </a:r>
            <a:r>
              <a:rPr sz="1800" dirty="0"/>
              <a:t>the</a:t>
            </a:r>
            <a:r>
              <a:rPr sz="1800" spc="-15" dirty="0"/>
              <a:t> </a:t>
            </a:r>
            <a:r>
              <a:rPr sz="1800" dirty="0"/>
              <a:t>Lane</a:t>
            </a:r>
            <a:r>
              <a:rPr sz="1800" spc="-10" dirty="0"/>
              <a:t> </a:t>
            </a:r>
            <a:r>
              <a:rPr sz="1800" dirty="0"/>
              <a:t>Changing</a:t>
            </a:r>
            <a:r>
              <a:rPr sz="1800" spc="5" dirty="0"/>
              <a:t> </a:t>
            </a:r>
            <a:r>
              <a:rPr sz="1800" spc="-10" dirty="0"/>
              <a:t>Scene)</a:t>
            </a:r>
            <a:endParaRPr sz="1800">
              <a:latin typeface="Times New Roman"/>
              <a:cs typeface="Times New Roman"/>
            </a:endParaRPr>
          </a:p>
        </p:txBody>
      </p:sp>
      <p:sp>
        <p:nvSpPr>
          <p:cNvPr id="3" name="object 3"/>
          <p:cNvSpPr txBox="1">
            <a:spLocks noGrp="1"/>
          </p:cNvSpPr>
          <p:nvPr>
            <p:ph type="body" idx="1"/>
          </p:nvPr>
        </p:nvSpPr>
        <p:spPr>
          <a:xfrm>
            <a:off x="1535217" y="1541109"/>
            <a:ext cx="8843645" cy="4464299"/>
          </a:xfrm>
          <a:prstGeom prst="rect">
            <a:avLst/>
          </a:prstGeom>
        </p:spPr>
        <p:txBody>
          <a:bodyPr vert="horz" wrap="square" lIns="0" tIns="12700" rIns="0" bIns="0" rtlCol="0">
            <a:spAutoFit/>
          </a:bodyPr>
          <a:lstStyle/>
          <a:p>
            <a:pPr marL="242570" marR="268605" indent="-228600">
              <a:lnSpc>
                <a:spcPct val="150000"/>
              </a:lnSpc>
              <a:spcBef>
                <a:spcPts val="100"/>
              </a:spcBef>
              <a:buFont typeface="Symbol"/>
              <a:buChar char=""/>
              <a:tabLst>
                <a:tab pos="242570" algn="l"/>
              </a:tabLst>
            </a:pPr>
            <a:r>
              <a:rPr sz="1800" dirty="0"/>
              <a:t>Chuyển</a:t>
            </a:r>
            <a:r>
              <a:rPr sz="1800" spc="-30" dirty="0"/>
              <a:t> </a:t>
            </a:r>
            <a:r>
              <a:rPr sz="1800" dirty="0"/>
              <a:t>làn</a:t>
            </a:r>
            <a:r>
              <a:rPr sz="1800" spc="-30" dirty="0"/>
              <a:t> </a:t>
            </a:r>
            <a:r>
              <a:rPr sz="1800" dirty="0"/>
              <a:t>xảy</a:t>
            </a:r>
            <a:r>
              <a:rPr sz="1800" spc="-25" dirty="0"/>
              <a:t> </a:t>
            </a:r>
            <a:r>
              <a:rPr sz="1800" dirty="0"/>
              <a:t>ra</a:t>
            </a:r>
            <a:r>
              <a:rPr sz="1800" spc="-30" dirty="0"/>
              <a:t> </a:t>
            </a:r>
            <a:r>
              <a:rPr sz="1800" dirty="0"/>
              <a:t>khi</a:t>
            </a:r>
            <a:r>
              <a:rPr sz="1800" spc="-35" dirty="0"/>
              <a:t> </a:t>
            </a:r>
            <a:r>
              <a:rPr sz="1800" dirty="0"/>
              <a:t>người</a:t>
            </a:r>
            <a:r>
              <a:rPr sz="1800" spc="-30" dirty="0"/>
              <a:t> </a:t>
            </a:r>
            <a:r>
              <a:rPr sz="1800" dirty="0"/>
              <a:t>lái</a:t>
            </a:r>
            <a:r>
              <a:rPr sz="1800" spc="-25" dirty="0"/>
              <a:t> </a:t>
            </a:r>
            <a:r>
              <a:rPr sz="1800" dirty="0"/>
              <a:t>muốn</a:t>
            </a:r>
            <a:r>
              <a:rPr sz="1800" spc="-25" dirty="0"/>
              <a:t> </a:t>
            </a:r>
            <a:r>
              <a:rPr sz="1800" dirty="0"/>
              <a:t>đạt</a:t>
            </a:r>
            <a:r>
              <a:rPr sz="1800" spc="-35" dirty="0"/>
              <a:t> </a:t>
            </a:r>
            <a:r>
              <a:rPr sz="1800" dirty="0"/>
              <a:t>tốc</a:t>
            </a:r>
            <a:r>
              <a:rPr sz="1800" spc="-30" dirty="0"/>
              <a:t> </a:t>
            </a:r>
            <a:r>
              <a:rPr sz="1800" dirty="0"/>
              <a:t>độ</a:t>
            </a:r>
            <a:r>
              <a:rPr sz="1800" spc="-25" dirty="0"/>
              <a:t> </a:t>
            </a:r>
            <a:r>
              <a:rPr sz="1800" dirty="0"/>
              <a:t>cao</a:t>
            </a:r>
            <a:r>
              <a:rPr sz="1800" spc="-30" dirty="0"/>
              <a:t> </a:t>
            </a:r>
            <a:r>
              <a:rPr sz="1800" dirty="0"/>
              <a:t>hơn</a:t>
            </a:r>
            <a:r>
              <a:rPr sz="1800" spc="-20" dirty="0"/>
              <a:t> </a:t>
            </a:r>
            <a:r>
              <a:rPr sz="1800" dirty="0"/>
              <a:t>hoặc</a:t>
            </a:r>
            <a:r>
              <a:rPr sz="1800" spc="-30" dirty="0"/>
              <a:t> </a:t>
            </a:r>
            <a:r>
              <a:rPr sz="1800" dirty="0"/>
              <a:t>điều</a:t>
            </a:r>
            <a:r>
              <a:rPr sz="1800" spc="-25" dirty="0"/>
              <a:t> </a:t>
            </a:r>
            <a:r>
              <a:rPr sz="1800" dirty="0"/>
              <a:t>kiện</a:t>
            </a:r>
            <a:r>
              <a:rPr sz="1800" spc="-25" dirty="0"/>
              <a:t> </a:t>
            </a:r>
            <a:r>
              <a:rPr sz="1800" dirty="0"/>
              <a:t>lái</a:t>
            </a:r>
            <a:r>
              <a:rPr sz="1800" spc="-30" dirty="0"/>
              <a:t> </a:t>
            </a:r>
            <a:r>
              <a:rPr sz="1800" dirty="0"/>
              <a:t>xe</a:t>
            </a:r>
            <a:r>
              <a:rPr sz="1800" spc="-30" dirty="0"/>
              <a:t> </a:t>
            </a:r>
            <a:r>
              <a:rPr sz="1800" dirty="0"/>
              <a:t>thoải</a:t>
            </a:r>
            <a:r>
              <a:rPr sz="1800" spc="-30" dirty="0"/>
              <a:t> </a:t>
            </a:r>
            <a:r>
              <a:rPr sz="1800" dirty="0"/>
              <a:t>mái</a:t>
            </a:r>
            <a:r>
              <a:rPr sz="1800" spc="-30" dirty="0"/>
              <a:t> </a:t>
            </a:r>
            <a:r>
              <a:rPr sz="1800" dirty="0"/>
              <a:t>hơn</a:t>
            </a:r>
            <a:r>
              <a:rPr sz="1800" spc="-35" dirty="0"/>
              <a:t> </a:t>
            </a:r>
            <a:r>
              <a:rPr sz="1800" dirty="0"/>
              <a:t>trong</a:t>
            </a:r>
            <a:r>
              <a:rPr sz="1800" spc="-25" dirty="0"/>
              <a:t> làn </a:t>
            </a:r>
            <a:r>
              <a:rPr sz="1800" dirty="0"/>
              <a:t>đường</a:t>
            </a:r>
            <a:r>
              <a:rPr sz="1800" spc="-30" dirty="0"/>
              <a:t> </a:t>
            </a:r>
            <a:r>
              <a:rPr sz="1800" dirty="0"/>
              <a:t>mục</a:t>
            </a:r>
            <a:r>
              <a:rPr sz="1800" spc="-30" dirty="0"/>
              <a:t> </a:t>
            </a:r>
            <a:r>
              <a:rPr sz="1800" dirty="0"/>
              <a:t>tiêu</a:t>
            </a:r>
            <a:r>
              <a:rPr sz="1800" spc="-20" dirty="0"/>
              <a:t> </a:t>
            </a:r>
            <a:r>
              <a:rPr sz="1800" b="1" i="1" dirty="0">
                <a:latin typeface="Times New Roman"/>
                <a:cs typeface="Times New Roman"/>
              </a:rPr>
              <a:t>(target</a:t>
            </a:r>
            <a:r>
              <a:rPr sz="1800" b="1" i="1" spc="-30" dirty="0">
                <a:latin typeface="Times New Roman"/>
                <a:cs typeface="Times New Roman"/>
              </a:rPr>
              <a:t> </a:t>
            </a:r>
            <a:r>
              <a:rPr sz="1800" b="1" i="1" dirty="0">
                <a:latin typeface="Times New Roman"/>
                <a:cs typeface="Times New Roman"/>
              </a:rPr>
              <a:t>lane)</a:t>
            </a:r>
            <a:r>
              <a:rPr sz="1800" dirty="0"/>
              <a:t>,</a:t>
            </a:r>
            <a:r>
              <a:rPr sz="1800" spc="-35" dirty="0"/>
              <a:t> </a:t>
            </a:r>
            <a:r>
              <a:rPr sz="1800" dirty="0"/>
              <a:t>và</a:t>
            </a:r>
            <a:r>
              <a:rPr sz="1800" spc="-35" dirty="0"/>
              <a:t> </a:t>
            </a:r>
            <a:r>
              <a:rPr sz="1800" dirty="0"/>
              <a:t>để</a:t>
            </a:r>
            <a:r>
              <a:rPr sz="1800" spc="-20" dirty="0"/>
              <a:t> </a:t>
            </a:r>
            <a:r>
              <a:rPr sz="1800" dirty="0"/>
              <a:t>đi</a:t>
            </a:r>
            <a:r>
              <a:rPr sz="1800" spc="-30" dirty="0"/>
              <a:t> </a:t>
            </a:r>
            <a:r>
              <a:rPr sz="1800" dirty="0"/>
              <a:t>đến</a:t>
            </a:r>
            <a:r>
              <a:rPr sz="1800" spc="-30" dirty="0"/>
              <a:t> </a:t>
            </a:r>
            <a:r>
              <a:rPr sz="1800" dirty="0"/>
              <a:t>đích</a:t>
            </a:r>
            <a:r>
              <a:rPr sz="1800" spc="-20" dirty="0"/>
              <a:t> </a:t>
            </a:r>
            <a:r>
              <a:rPr sz="1800" dirty="0"/>
              <a:t>qua</a:t>
            </a:r>
            <a:r>
              <a:rPr sz="1800" spc="-35" dirty="0"/>
              <a:t> </a:t>
            </a:r>
            <a:r>
              <a:rPr sz="1800" dirty="0"/>
              <a:t>việc</a:t>
            </a:r>
            <a:r>
              <a:rPr sz="1800" spc="-30" dirty="0"/>
              <a:t> </a:t>
            </a:r>
            <a:r>
              <a:rPr sz="1800" dirty="0"/>
              <a:t>chuyển</a:t>
            </a:r>
            <a:r>
              <a:rPr sz="1800" spc="-25" dirty="0"/>
              <a:t> </a:t>
            </a:r>
            <a:r>
              <a:rPr sz="1800" dirty="0"/>
              <a:t>hướng</a:t>
            </a:r>
            <a:r>
              <a:rPr sz="1800" spc="-30" dirty="0"/>
              <a:t> </a:t>
            </a:r>
            <a:r>
              <a:rPr sz="1800" dirty="0"/>
              <a:t>hoặc</a:t>
            </a:r>
            <a:r>
              <a:rPr sz="1800" spc="-30" dirty="0"/>
              <a:t> </a:t>
            </a:r>
            <a:r>
              <a:rPr sz="1800" dirty="0"/>
              <a:t>hòa</a:t>
            </a:r>
            <a:r>
              <a:rPr sz="1800" spc="-30" dirty="0"/>
              <a:t> </a:t>
            </a:r>
            <a:r>
              <a:rPr sz="1800" dirty="0"/>
              <a:t>nhập</a:t>
            </a:r>
            <a:r>
              <a:rPr sz="1800" spc="-30" dirty="0"/>
              <a:t> </a:t>
            </a:r>
            <a:r>
              <a:rPr sz="1800" spc="-20" dirty="0"/>
              <a:t>làn.</a:t>
            </a:r>
          </a:p>
          <a:p>
            <a:pPr marL="242570" indent="-228600">
              <a:lnSpc>
                <a:spcPct val="150000"/>
              </a:lnSpc>
              <a:spcBef>
                <a:spcPts val="960"/>
              </a:spcBef>
              <a:buFont typeface="Symbol"/>
              <a:buChar char=""/>
              <a:tabLst>
                <a:tab pos="242570" algn="l"/>
              </a:tabLst>
            </a:pPr>
            <a:r>
              <a:rPr sz="1800" dirty="0"/>
              <a:t>Có</a:t>
            </a:r>
            <a:r>
              <a:rPr sz="1800" spc="-20" dirty="0"/>
              <a:t> </a:t>
            </a:r>
            <a:r>
              <a:rPr sz="1800" dirty="0"/>
              <a:t>2</a:t>
            </a:r>
            <a:r>
              <a:rPr sz="1800" spc="-30" dirty="0"/>
              <a:t> </a:t>
            </a:r>
            <a:r>
              <a:rPr sz="1800" dirty="0"/>
              <a:t>loại</a:t>
            </a:r>
            <a:r>
              <a:rPr sz="1800" spc="-25" dirty="0"/>
              <a:t> </a:t>
            </a:r>
            <a:r>
              <a:rPr sz="1800" dirty="0"/>
              <a:t>hành</a:t>
            </a:r>
            <a:r>
              <a:rPr sz="1800" spc="-25" dirty="0"/>
              <a:t> </a:t>
            </a:r>
            <a:r>
              <a:rPr sz="1800" dirty="0"/>
              <a:t>vi</a:t>
            </a:r>
            <a:r>
              <a:rPr sz="1800" spc="-25" dirty="0"/>
              <a:t> </a:t>
            </a:r>
            <a:r>
              <a:rPr sz="1800" dirty="0"/>
              <a:t>chuyển</a:t>
            </a:r>
            <a:r>
              <a:rPr sz="1800" spc="-25" dirty="0"/>
              <a:t> </a:t>
            </a:r>
            <a:r>
              <a:rPr sz="1800" dirty="0"/>
              <a:t>làn</a:t>
            </a:r>
            <a:r>
              <a:rPr sz="1800" spc="-25" dirty="0"/>
              <a:t> </a:t>
            </a:r>
            <a:r>
              <a:rPr sz="1800" dirty="0"/>
              <a:t>của</a:t>
            </a:r>
            <a:r>
              <a:rPr sz="1800" spc="-30" dirty="0"/>
              <a:t> </a:t>
            </a:r>
            <a:r>
              <a:rPr sz="1800" dirty="0"/>
              <a:t>phương</a:t>
            </a:r>
            <a:r>
              <a:rPr sz="1800" spc="-15" dirty="0"/>
              <a:t> </a:t>
            </a:r>
            <a:r>
              <a:rPr sz="1800" spc="-10" dirty="0"/>
              <a:t>tiện:</a:t>
            </a:r>
          </a:p>
          <a:p>
            <a:pPr marL="699770" marR="5080" lvl="1" indent="-228600">
              <a:lnSpc>
                <a:spcPct val="150000"/>
              </a:lnSpc>
              <a:spcBef>
                <a:spcPts val="229"/>
              </a:spcBef>
              <a:buChar char="•"/>
              <a:tabLst>
                <a:tab pos="699770" algn="l"/>
              </a:tabLst>
            </a:pP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35" dirty="0">
                <a:latin typeface="Times New Roman"/>
                <a:cs typeface="Times New Roman"/>
              </a:rPr>
              <a:t> </a:t>
            </a:r>
            <a:r>
              <a:rPr dirty="0">
                <a:latin typeface="Times New Roman"/>
                <a:cs typeface="Times New Roman"/>
              </a:rPr>
              <a:t>bắt</a:t>
            </a:r>
            <a:r>
              <a:rPr spc="-35" dirty="0">
                <a:latin typeface="Times New Roman"/>
                <a:cs typeface="Times New Roman"/>
              </a:rPr>
              <a:t> </a:t>
            </a:r>
            <a:r>
              <a:rPr dirty="0">
                <a:latin typeface="Times New Roman"/>
                <a:cs typeface="Times New Roman"/>
              </a:rPr>
              <a:t>buộc</a:t>
            </a:r>
            <a:r>
              <a:rPr spc="-35" dirty="0">
                <a:latin typeface="Times New Roman"/>
                <a:cs typeface="Times New Roman"/>
              </a:rPr>
              <a:t> </a:t>
            </a:r>
            <a:r>
              <a:rPr b="1" i="1" dirty="0">
                <a:latin typeface="Times New Roman"/>
                <a:cs typeface="Times New Roman"/>
              </a:rPr>
              <a:t>(forced</a:t>
            </a:r>
            <a:r>
              <a:rPr b="1" i="1" spc="-35" dirty="0">
                <a:latin typeface="Times New Roman"/>
                <a:cs typeface="Times New Roman"/>
              </a:rPr>
              <a:t> </a:t>
            </a:r>
            <a:r>
              <a:rPr b="1" i="1" dirty="0">
                <a:latin typeface="Times New Roman"/>
                <a:cs typeface="Times New Roman"/>
              </a:rPr>
              <a:t>lane</a:t>
            </a:r>
            <a:r>
              <a:rPr b="1" i="1" spc="-20" dirty="0">
                <a:latin typeface="Times New Roman"/>
                <a:cs typeface="Times New Roman"/>
              </a:rPr>
              <a:t> </a:t>
            </a:r>
            <a:r>
              <a:rPr b="1" i="1" dirty="0">
                <a:latin typeface="Times New Roman"/>
                <a:cs typeface="Times New Roman"/>
              </a:rPr>
              <a:t>changing)</a:t>
            </a:r>
            <a:r>
              <a:rPr b="1" dirty="0">
                <a:latin typeface="Times New Roman"/>
                <a:cs typeface="Times New Roman"/>
              </a:rPr>
              <a:t>:</a:t>
            </a:r>
            <a:r>
              <a:rPr b="1" spc="-40" dirty="0">
                <a:latin typeface="Times New Roman"/>
                <a:cs typeface="Times New Roman"/>
              </a:rPr>
              <a:t> </a:t>
            </a:r>
            <a:r>
              <a:rPr dirty="0">
                <a:latin typeface="Times New Roman"/>
                <a:cs typeface="Times New Roman"/>
              </a:rPr>
              <a:t>khi</a:t>
            </a:r>
            <a:r>
              <a:rPr spc="-35" dirty="0">
                <a:latin typeface="Times New Roman"/>
                <a:cs typeface="Times New Roman"/>
              </a:rPr>
              <a:t> </a:t>
            </a:r>
            <a:r>
              <a:rPr dirty="0">
                <a:latin typeface="Times New Roman"/>
                <a:cs typeface="Times New Roman"/>
              </a:rPr>
              <a:t>người</a:t>
            </a:r>
            <a:r>
              <a:rPr spc="-35" dirty="0">
                <a:latin typeface="Times New Roman"/>
                <a:cs typeface="Times New Roman"/>
              </a:rPr>
              <a:t> </a:t>
            </a:r>
            <a:r>
              <a:rPr dirty="0">
                <a:latin typeface="Times New Roman"/>
                <a:cs typeface="Times New Roman"/>
              </a:rPr>
              <a:t>lái</a:t>
            </a:r>
            <a:r>
              <a:rPr spc="-35" dirty="0">
                <a:latin typeface="Times New Roman"/>
                <a:cs typeface="Times New Roman"/>
              </a:rPr>
              <a:t> </a:t>
            </a:r>
            <a:r>
              <a:rPr dirty="0">
                <a:latin typeface="Times New Roman"/>
                <a:cs typeface="Times New Roman"/>
              </a:rPr>
              <a:t>cần</a:t>
            </a:r>
            <a:r>
              <a:rPr spc="-25" dirty="0">
                <a:latin typeface="Times New Roman"/>
                <a:cs typeface="Times New Roman"/>
              </a:rPr>
              <a:t> </a:t>
            </a:r>
            <a:r>
              <a:rPr dirty="0">
                <a:latin typeface="Times New Roman"/>
                <a:cs typeface="Times New Roman"/>
              </a:rPr>
              <a:t>rời</a:t>
            </a:r>
            <a:r>
              <a:rPr spc="-20" dirty="0">
                <a:latin typeface="Times New Roman"/>
                <a:cs typeface="Times New Roman"/>
              </a:rPr>
              <a:t> </a:t>
            </a:r>
            <a:r>
              <a:rPr dirty="0">
                <a:latin typeface="Times New Roman"/>
                <a:cs typeface="Times New Roman"/>
              </a:rPr>
              <a:t>khỏi</a:t>
            </a:r>
            <a:r>
              <a:rPr spc="-35" dirty="0">
                <a:latin typeface="Times New Roman"/>
                <a:cs typeface="Times New Roman"/>
              </a:rPr>
              <a:t> </a:t>
            </a:r>
            <a:r>
              <a:rPr dirty="0">
                <a:latin typeface="Times New Roman"/>
                <a:cs typeface="Times New Roman"/>
              </a:rPr>
              <a:t>làn</a:t>
            </a:r>
            <a:r>
              <a:rPr spc="-30" dirty="0">
                <a:latin typeface="Times New Roman"/>
                <a:cs typeface="Times New Roman"/>
              </a:rPr>
              <a:t> </a:t>
            </a:r>
            <a:r>
              <a:rPr dirty="0">
                <a:latin typeface="Times New Roman"/>
                <a:cs typeface="Times New Roman"/>
              </a:rPr>
              <a:t>hiện</a:t>
            </a:r>
            <a:r>
              <a:rPr spc="-30" dirty="0">
                <a:latin typeface="Times New Roman"/>
                <a:cs typeface="Times New Roman"/>
              </a:rPr>
              <a:t> </a:t>
            </a:r>
            <a:r>
              <a:rPr dirty="0">
                <a:latin typeface="Times New Roman"/>
                <a:cs typeface="Times New Roman"/>
              </a:rPr>
              <a:t>tại</a:t>
            </a:r>
            <a:r>
              <a:rPr spc="-35" dirty="0">
                <a:latin typeface="Times New Roman"/>
                <a:cs typeface="Times New Roman"/>
              </a:rPr>
              <a:t> </a:t>
            </a:r>
            <a:r>
              <a:rPr dirty="0">
                <a:latin typeface="Times New Roman"/>
                <a:cs typeface="Times New Roman"/>
              </a:rPr>
              <a:t>để</a:t>
            </a:r>
            <a:r>
              <a:rPr spc="-35" dirty="0">
                <a:latin typeface="Times New Roman"/>
                <a:cs typeface="Times New Roman"/>
              </a:rPr>
              <a:t> </a:t>
            </a:r>
            <a:r>
              <a:rPr dirty="0">
                <a:latin typeface="Times New Roman"/>
                <a:cs typeface="Times New Roman"/>
              </a:rPr>
              <a:t>đạt</a:t>
            </a:r>
            <a:r>
              <a:rPr spc="-35" dirty="0">
                <a:latin typeface="Times New Roman"/>
                <a:cs typeface="Times New Roman"/>
              </a:rPr>
              <a:t> </a:t>
            </a:r>
            <a:r>
              <a:rPr dirty="0">
                <a:latin typeface="Times New Roman"/>
                <a:cs typeface="Times New Roman"/>
              </a:rPr>
              <a:t>đến</a:t>
            </a:r>
            <a:r>
              <a:rPr spc="-30" dirty="0">
                <a:latin typeface="Times New Roman"/>
                <a:cs typeface="Times New Roman"/>
              </a:rPr>
              <a:t> </a:t>
            </a:r>
            <a:r>
              <a:rPr spc="-20" dirty="0">
                <a:latin typeface="Times New Roman"/>
                <a:cs typeface="Times New Roman"/>
              </a:rPr>
              <a:t>điểm </a:t>
            </a:r>
            <a:r>
              <a:rPr dirty="0">
                <a:latin typeface="Times New Roman"/>
                <a:cs typeface="Times New Roman"/>
              </a:rPr>
              <a:t>đích</a:t>
            </a:r>
            <a:r>
              <a:rPr spc="-25" dirty="0">
                <a:latin typeface="Times New Roman"/>
                <a:cs typeface="Times New Roman"/>
              </a:rPr>
              <a:t> </a:t>
            </a:r>
            <a:r>
              <a:rPr dirty="0">
                <a:latin typeface="Times New Roman"/>
                <a:cs typeface="Times New Roman"/>
              </a:rPr>
              <a:t>đã</a:t>
            </a:r>
            <a:r>
              <a:rPr spc="-25" dirty="0">
                <a:latin typeface="Times New Roman"/>
                <a:cs typeface="Times New Roman"/>
              </a:rPr>
              <a:t> </a:t>
            </a:r>
            <a:r>
              <a:rPr spc="-20" dirty="0">
                <a:latin typeface="Times New Roman"/>
                <a:cs typeface="Times New Roman"/>
              </a:rPr>
              <a:t>định</a:t>
            </a:r>
            <a:endParaRPr>
              <a:latin typeface="Times New Roman"/>
              <a:cs typeface="Times New Roman"/>
            </a:endParaRPr>
          </a:p>
          <a:p>
            <a:pPr marL="699770" marR="113030" lvl="1" indent="-228600">
              <a:lnSpc>
                <a:spcPct val="150000"/>
              </a:lnSpc>
              <a:spcBef>
                <a:spcPts val="5"/>
              </a:spcBef>
              <a:buChar char="•"/>
              <a:tabLst>
                <a:tab pos="699770" algn="l"/>
              </a:tabLst>
            </a:pP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35" dirty="0">
                <a:latin typeface="Times New Roman"/>
                <a:cs typeface="Times New Roman"/>
              </a:rPr>
              <a:t> </a:t>
            </a:r>
            <a:r>
              <a:rPr dirty="0">
                <a:latin typeface="Times New Roman"/>
                <a:cs typeface="Times New Roman"/>
              </a:rPr>
              <a:t>chủ</a:t>
            </a:r>
            <a:r>
              <a:rPr spc="-25" dirty="0">
                <a:latin typeface="Times New Roman"/>
                <a:cs typeface="Times New Roman"/>
              </a:rPr>
              <a:t> </a:t>
            </a:r>
            <a:r>
              <a:rPr dirty="0">
                <a:latin typeface="Times New Roman"/>
                <a:cs typeface="Times New Roman"/>
              </a:rPr>
              <a:t>động</a:t>
            </a:r>
            <a:r>
              <a:rPr spc="-30" dirty="0">
                <a:latin typeface="Times New Roman"/>
                <a:cs typeface="Times New Roman"/>
              </a:rPr>
              <a:t> </a:t>
            </a:r>
            <a:r>
              <a:rPr b="1" i="1" dirty="0">
                <a:latin typeface="Times New Roman"/>
                <a:cs typeface="Times New Roman"/>
              </a:rPr>
              <a:t>(active</a:t>
            </a:r>
            <a:r>
              <a:rPr b="1" i="1" spc="-35" dirty="0">
                <a:latin typeface="Times New Roman"/>
                <a:cs typeface="Times New Roman"/>
              </a:rPr>
              <a:t> </a:t>
            </a:r>
            <a:r>
              <a:rPr b="1" i="1" dirty="0">
                <a:latin typeface="Times New Roman"/>
                <a:cs typeface="Times New Roman"/>
              </a:rPr>
              <a:t>lane</a:t>
            </a:r>
            <a:r>
              <a:rPr b="1" i="1" spc="-30" dirty="0">
                <a:latin typeface="Times New Roman"/>
                <a:cs typeface="Times New Roman"/>
              </a:rPr>
              <a:t> </a:t>
            </a:r>
            <a:r>
              <a:rPr b="1" i="1" dirty="0">
                <a:latin typeface="Times New Roman"/>
                <a:cs typeface="Times New Roman"/>
              </a:rPr>
              <a:t>changing)</a:t>
            </a:r>
            <a:r>
              <a:rPr b="1" dirty="0">
                <a:latin typeface="Times New Roman"/>
                <a:cs typeface="Times New Roman"/>
              </a:rPr>
              <a:t>:</a:t>
            </a:r>
            <a:r>
              <a:rPr b="1" spc="-40" dirty="0">
                <a:latin typeface="Times New Roman"/>
                <a:cs typeface="Times New Roman"/>
              </a:rPr>
              <a:t> </a:t>
            </a:r>
            <a:r>
              <a:rPr dirty="0">
                <a:latin typeface="Times New Roman"/>
                <a:cs typeface="Times New Roman"/>
              </a:rPr>
              <a:t>khi</a:t>
            </a:r>
            <a:r>
              <a:rPr spc="-35" dirty="0">
                <a:latin typeface="Times New Roman"/>
                <a:cs typeface="Times New Roman"/>
              </a:rPr>
              <a:t> </a:t>
            </a:r>
            <a:r>
              <a:rPr dirty="0">
                <a:latin typeface="Times New Roman"/>
                <a:cs typeface="Times New Roman"/>
              </a:rPr>
              <a:t>người</a:t>
            </a:r>
            <a:r>
              <a:rPr spc="-35" dirty="0">
                <a:latin typeface="Times New Roman"/>
                <a:cs typeface="Times New Roman"/>
              </a:rPr>
              <a:t> </a:t>
            </a:r>
            <a:r>
              <a:rPr dirty="0">
                <a:latin typeface="Times New Roman"/>
                <a:cs typeface="Times New Roman"/>
              </a:rPr>
              <a:t>lái</a:t>
            </a:r>
            <a:r>
              <a:rPr spc="-30" dirty="0">
                <a:latin typeface="Times New Roman"/>
                <a:cs typeface="Times New Roman"/>
              </a:rPr>
              <a:t> </a:t>
            </a:r>
            <a:r>
              <a:rPr dirty="0">
                <a:latin typeface="Times New Roman"/>
                <a:cs typeface="Times New Roman"/>
              </a:rPr>
              <a:t>muốn</a:t>
            </a:r>
            <a:r>
              <a:rPr spc="-30" dirty="0">
                <a:latin typeface="Times New Roman"/>
                <a:cs typeface="Times New Roman"/>
              </a:rPr>
              <a:t> </a:t>
            </a:r>
            <a:r>
              <a:rPr dirty="0">
                <a:latin typeface="Times New Roman"/>
                <a:cs typeface="Times New Roman"/>
              </a:rPr>
              <a:t>đạt</a:t>
            </a:r>
            <a:r>
              <a:rPr spc="-35" dirty="0">
                <a:latin typeface="Times New Roman"/>
                <a:cs typeface="Times New Roman"/>
              </a:rPr>
              <a:t> </a:t>
            </a:r>
            <a:r>
              <a:rPr dirty="0">
                <a:latin typeface="Times New Roman"/>
                <a:cs typeface="Times New Roman"/>
              </a:rPr>
              <a:t>tốc</a:t>
            </a:r>
            <a:r>
              <a:rPr spc="-25" dirty="0">
                <a:latin typeface="Times New Roman"/>
                <a:cs typeface="Times New Roman"/>
              </a:rPr>
              <a:t> </a:t>
            </a:r>
            <a:r>
              <a:rPr dirty="0">
                <a:latin typeface="Times New Roman"/>
                <a:cs typeface="Times New Roman"/>
              </a:rPr>
              <a:t>độ</a:t>
            </a:r>
            <a:r>
              <a:rPr spc="-25" dirty="0">
                <a:latin typeface="Times New Roman"/>
                <a:cs typeface="Times New Roman"/>
              </a:rPr>
              <a:t> </a:t>
            </a:r>
            <a:r>
              <a:rPr dirty="0">
                <a:latin typeface="Times New Roman"/>
                <a:cs typeface="Times New Roman"/>
              </a:rPr>
              <a:t>lái</a:t>
            </a:r>
            <a:r>
              <a:rPr spc="-35" dirty="0">
                <a:latin typeface="Times New Roman"/>
                <a:cs typeface="Times New Roman"/>
              </a:rPr>
              <a:t> </a:t>
            </a:r>
            <a:r>
              <a:rPr dirty="0">
                <a:latin typeface="Times New Roman"/>
                <a:cs typeface="Times New Roman"/>
              </a:rPr>
              <a:t>cao</a:t>
            </a:r>
            <a:r>
              <a:rPr spc="-35" dirty="0">
                <a:latin typeface="Times New Roman"/>
                <a:cs typeface="Times New Roman"/>
              </a:rPr>
              <a:t> </a:t>
            </a:r>
            <a:r>
              <a:rPr dirty="0">
                <a:latin typeface="Times New Roman"/>
                <a:cs typeface="Times New Roman"/>
              </a:rPr>
              <a:t>hơn</a:t>
            </a:r>
            <a:r>
              <a:rPr spc="-30" dirty="0">
                <a:latin typeface="Times New Roman"/>
                <a:cs typeface="Times New Roman"/>
              </a:rPr>
              <a:t> </a:t>
            </a:r>
            <a:r>
              <a:rPr dirty="0">
                <a:latin typeface="Times New Roman"/>
                <a:cs typeface="Times New Roman"/>
              </a:rPr>
              <a:t>hoặc</a:t>
            </a:r>
            <a:r>
              <a:rPr spc="-35" dirty="0">
                <a:latin typeface="Times New Roman"/>
                <a:cs typeface="Times New Roman"/>
              </a:rPr>
              <a:t> </a:t>
            </a:r>
            <a:r>
              <a:rPr spc="-20" dirty="0">
                <a:latin typeface="Times New Roman"/>
                <a:cs typeface="Times New Roman"/>
              </a:rPr>
              <a:t>giảm </a:t>
            </a:r>
            <a:r>
              <a:rPr dirty="0">
                <a:latin typeface="Times New Roman"/>
                <a:cs typeface="Times New Roman"/>
              </a:rPr>
              <a:t>thời</a:t>
            </a:r>
            <a:r>
              <a:rPr spc="-35" dirty="0">
                <a:latin typeface="Times New Roman"/>
                <a:cs typeface="Times New Roman"/>
              </a:rPr>
              <a:t> </a:t>
            </a:r>
            <a:r>
              <a:rPr dirty="0">
                <a:latin typeface="Times New Roman"/>
                <a:cs typeface="Times New Roman"/>
              </a:rPr>
              <a:t>gian</a:t>
            </a:r>
            <a:r>
              <a:rPr spc="-20" dirty="0">
                <a:latin typeface="Times New Roman"/>
                <a:cs typeface="Times New Roman"/>
              </a:rPr>
              <a:t> </a:t>
            </a:r>
            <a:r>
              <a:rPr dirty="0">
                <a:latin typeface="Times New Roman"/>
                <a:cs typeface="Times New Roman"/>
              </a:rPr>
              <a:t>chờ</a:t>
            </a:r>
            <a:r>
              <a:rPr spc="-35" dirty="0">
                <a:latin typeface="Times New Roman"/>
                <a:cs typeface="Times New Roman"/>
              </a:rPr>
              <a:t> </a:t>
            </a:r>
            <a:r>
              <a:rPr dirty="0">
                <a:latin typeface="Times New Roman"/>
                <a:cs typeface="Times New Roman"/>
              </a:rPr>
              <a:t>đợi</a:t>
            </a:r>
            <a:r>
              <a:rPr spc="-20" dirty="0">
                <a:latin typeface="Times New Roman"/>
                <a:cs typeface="Times New Roman"/>
              </a:rPr>
              <a:t> </a:t>
            </a:r>
            <a:r>
              <a:rPr dirty="0">
                <a:latin typeface="Times New Roman"/>
                <a:cs typeface="Times New Roman"/>
              </a:rPr>
              <a:t>trong</a:t>
            </a:r>
            <a:r>
              <a:rPr spc="-25" dirty="0">
                <a:latin typeface="Times New Roman"/>
                <a:cs typeface="Times New Roman"/>
              </a:rPr>
              <a:t> </a:t>
            </a:r>
            <a:r>
              <a:rPr dirty="0">
                <a:latin typeface="Times New Roman"/>
                <a:cs typeface="Times New Roman"/>
              </a:rPr>
              <a:t>hàng</a:t>
            </a:r>
            <a:r>
              <a:rPr spc="-30" dirty="0">
                <a:latin typeface="Times New Roman"/>
                <a:cs typeface="Times New Roman"/>
              </a:rPr>
              <a:t> </a:t>
            </a:r>
            <a:r>
              <a:rPr spc="-25" dirty="0">
                <a:latin typeface="Times New Roman"/>
                <a:cs typeface="Times New Roman"/>
              </a:rPr>
              <a:t>xe.</a:t>
            </a:r>
            <a:endParaRPr>
              <a:latin typeface="Times New Roman"/>
              <a:cs typeface="Times New Roman"/>
            </a:endParaRPr>
          </a:p>
          <a:p>
            <a:pPr>
              <a:lnSpc>
                <a:spcPct val="150000"/>
              </a:lnSpc>
              <a:spcBef>
                <a:spcPts val="1510"/>
              </a:spcBef>
            </a:pPr>
            <a:endParaRPr sz="1800">
              <a:latin typeface="Times New Roman"/>
              <a:cs typeface="Times New Roman"/>
            </a:endParaRPr>
          </a:p>
          <a:p>
            <a:pPr marL="12700">
              <a:lnSpc>
                <a:spcPct val="150000"/>
              </a:lnSpc>
              <a:spcBef>
                <a:spcPts val="5"/>
              </a:spcBef>
            </a:pPr>
            <a:r>
              <a:rPr sz="1800" dirty="0"/>
              <a:t>Thiết</a:t>
            </a:r>
            <a:r>
              <a:rPr sz="1800" spc="-10" dirty="0"/>
              <a:t> </a:t>
            </a:r>
            <a:r>
              <a:rPr sz="1800" dirty="0"/>
              <a:t>lập</a:t>
            </a:r>
            <a:r>
              <a:rPr sz="1800" spc="-5" dirty="0"/>
              <a:t> </a:t>
            </a:r>
            <a:r>
              <a:rPr sz="1800" dirty="0"/>
              <a:t>mô</a:t>
            </a:r>
            <a:r>
              <a:rPr sz="1800" spc="-20" dirty="0"/>
              <a:t> </a:t>
            </a:r>
            <a:r>
              <a:rPr sz="1800" dirty="0"/>
              <a:t>hình </a:t>
            </a:r>
            <a:r>
              <a:rPr sz="1800" i="1" dirty="0">
                <a:latin typeface="Times New Roman"/>
                <a:cs typeface="Times New Roman"/>
              </a:rPr>
              <a:t>Chuyển</a:t>
            </a:r>
            <a:r>
              <a:rPr sz="1800" i="1" spc="-5" dirty="0">
                <a:latin typeface="Times New Roman"/>
                <a:cs typeface="Times New Roman"/>
              </a:rPr>
              <a:t> </a:t>
            </a:r>
            <a:r>
              <a:rPr sz="1800" i="1" dirty="0">
                <a:latin typeface="Times New Roman"/>
                <a:cs typeface="Times New Roman"/>
              </a:rPr>
              <a:t>làn</a:t>
            </a:r>
            <a:r>
              <a:rPr sz="1800" i="1" spc="-20" dirty="0">
                <a:latin typeface="Times New Roman"/>
                <a:cs typeface="Times New Roman"/>
              </a:rPr>
              <a:t> </a:t>
            </a:r>
            <a:r>
              <a:rPr sz="1800" i="1" dirty="0">
                <a:latin typeface="Times New Roman"/>
                <a:cs typeface="Times New Roman"/>
              </a:rPr>
              <a:t>chủ</a:t>
            </a:r>
            <a:r>
              <a:rPr sz="1800" i="1" spc="-10" dirty="0">
                <a:latin typeface="Times New Roman"/>
                <a:cs typeface="Times New Roman"/>
              </a:rPr>
              <a:t> </a:t>
            </a:r>
            <a:r>
              <a:rPr sz="1800" i="1" dirty="0">
                <a:latin typeface="Times New Roman"/>
                <a:cs typeface="Times New Roman"/>
              </a:rPr>
              <a:t>động</a:t>
            </a:r>
            <a:r>
              <a:rPr sz="1800" i="1" spc="-10" dirty="0">
                <a:latin typeface="Times New Roman"/>
                <a:cs typeface="Times New Roman"/>
              </a:rPr>
              <a:t> </a:t>
            </a:r>
            <a:r>
              <a:rPr sz="1800" b="1" i="1" dirty="0">
                <a:latin typeface="Times New Roman"/>
                <a:cs typeface="Times New Roman"/>
              </a:rPr>
              <a:t>(active</a:t>
            </a:r>
            <a:r>
              <a:rPr sz="1800" b="1" i="1" spc="-10" dirty="0">
                <a:latin typeface="Times New Roman"/>
                <a:cs typeface="Times New Roman"/>
              </a:rPr>
              <a:t> </a:t>
            </a:r>
            <a:r>
              <a:rPr sz="1800" b="1" i="1" dirty="0">
                <a:latin typeface="Times New Roman"/>
                <a:cs typeface="Times New Roman"/>
              </a:rPr>
              <a:t>lane</a:t>
            </a:r>
            <a:r>
              <a:rPr sz="1800" b="1" i="1" spc="5" dirty="0">
                <a:latin typeface="Times New Roman"/>
                <a:cs typeface="Times New Roman"/>
              </a:rPr>
              <a:t> </a:t>
            </a:r>
            <a:r>
              <a:rPr sz="1800" b="1" i="1" spc="-10" dirty="0">
                <a:latin typeface="Times New Roman"/>
                <a:cs typeface="Times New Roman"/>
              </a:rPr>
              <a:t>changing)</a:t>
            </a:r>
            <a:endParaRPr sz="1800">
              <a:latin typeface="Times New Roman"/>
              <a:cs typeface="Times New Roman"/>
            </a:endParaRPr>
          </a:p>
        </p:txBody>
      </p:sp>
      <p:grpSp>
        <p:nvGrpSpPr>
          <p:cNvPr id="4" name="object 4"/>
          <p:cNvGrpSpPr/>
          <p:nvPr/>
        </p:nvGrpSpPr>
        <p:grpSpPr>
          <a:xfrm>
            <a:off x="1038148" y="5653279"/>
            <a:ext cx="416559" cy="332740"/>
            <a:chOff x="1121410" y="4284852"/>
            <a:chExt cx="416559" cy="332740"/>
          </a:xfrm>
        </p:grpSpPr>
        <p:sp>
          <p:nvSpPr>
            <p:cNvPr id="5" name="object 5"/>
            <p:cNvSpPr/>
            <p:nvPr/>
          </p:nvSpPr>
          <p:spPr>
            <a:xfrm>
              <a:off x="1127760" y="4291202"/>
              <a:ext cx="403860" cy="320040"/>
            </a:xfrm>
            <a:custGeom>
              <a:avLst/>
              <a:gdLst/>
              <a:ahLst/>
              <a:cxnLst/>
              <a:rect l="l" t="t" r="r" b="b"/>
              <a:pathLst>
                <a:path w="403859" h="320039">
                  <a:moveTo>
                    <a:pt x="243840" y="0"/>
                  </a:moveTo>
                  <a:lnTo>
                    <a:pt x="243840" y="80010"/>
                  </a:lnTo>
                  <a:lnTo>
                    <a:pt x="0" y="80010"/>
                  </a:lnTo>
                  <a:lnTo>
                    <a:pt x="0" y="240030"/>
                  </a:lnTo>
                  <a:lnTo>
                    <a:pt x="243840" y="240030"/>
                  </a:lnTo>
                  <a:lnTo>
                    <a:pt x="243840" y="320040"/>
                  </a:lnTo>
                  <a:lnTo>
                    <a:pt x="403859" y="160020"/>
                  </a:lnTo>
                  <a:lnTo>
                    <a:pt x="243840" y="0"/>
                  </a:lnTo>
                  <a:close/>
                </a:path>
              </a:pathLst>
            </a:custGeom>
            <a:solidFill>
              <a:srgbClr val="FF0000"/>
            </a:solidFill>
          </p:spPr>
          <p:txBody>
            <a:bodyPr wrap="square" lIns="0" tIns="0" rIns="0" bIns="0" rtlCol="0"/>
            <a:lstStyle/>
            <a:p>
              <a:endParaRPr/>
            </a:p>
          </p:txBody>
        </p:sp>
        <p:sp>
          <p:nvSpPr>
            <p:cNvPr id="6" name="object 6"/>
            <p:cNvSpPr/>
            <p:nvPr/>
          </p:nvSpPr>
          <p:spPr>
            <a:xfrm>
              <a:off x="1127760" y="4291202"/>
              <a:ext cx="403860" cy="320040"/>
            </a:xfrm>
            <a:custGeom>
              <a:avLst/>
              <a:gdLst/>
              <a:ahLst/>
              <a:cxnLst/>
              <a:rect l="l" t="t" r="r" b="b"/>
              <a:pathLst>
                <a:path w="403859" h="320039">
                  <a:moveTo>
                    <a:pt x="0" y="80010"/>
                  </a:moveTo>
                  <a:lnTo>
                    <a:pt x="243840" y="80010"/>
                  </a:lnTo>
                  <a:lnTo>
                    <a:pt x="243840" y="0"/>
                  </a:lnTo>
                  <a:lnTo>
                    <a:pt x="403859" y="160020"/>
                  </a:lnTo>
                  <a:lnTo>
                    <a:pt x="243840" y="320040"/>
                  </a:lnTo>
                  <a:lnTo>
                    <a:pt x="243840" y="240030"/>
                  </a:lnTo>
                  <a:lnTo>
                    <a:pt x="0" y="240030"/>
                  </a:lnTo>
                  <a:lnTo>
                    <a:pt x="0" y="80010"/>
                  </a:lnTo>
                  <a:close/>
                </a:path>
              </a:pathLst>
            </a:custGeom>
            <a:ln w="12699">
              <a:solidFill>
                <a:srgbClr val="D0CECE"/>
              </a:solidFill>
            </a:ln>
          </p:spPr>
          <p:txBody>
            <a:bodyPr wrap="square" lIns="0" tIns="0" rIns="0" bIns="0" rtlCol="0"/>
            <a:lstStyle/>
            <a:p>
              <a:endParaRPr/>
            </a:p>
          </p:txBody>
        </p:sp>
      </p:grpSp>
      <p:sp>
        <p:nvSpPr>
          <p:cNvPr id="8" name="Rectangle 7"/>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850" y="855624"/>
            <a:ext cx="10591800" cy="2589427"/>
          </a:xfrm>
          <a:prstGeom prst="rect">
            <a:avLst/>
          </a:prstGeom>
        </p:spPr>
        <p:txBody>
          <a:bodyPr vert="horz" wrap="square" lIns="0" tIns="119380" rIns="0" bIns="0" rtlCol="0">
            <a:spAutoFit/>
          </a:bodyPr>
          <a:lstStyle/>
          <a:p>
            <a:pPr marL="299720" indent="-285750">
              <a:lnSpc>
                <a:spcPct val="150000"/>
              </a:lnSpc>
              <a:spcBef>
                <a:spcPts val="940"/>
              </a:spcBef>
              <a:buFont typeface="Wingdings" panose="05000000000000000000" pitchFamily="2" charset="2"/>
              <a:buChar char="Ø"/>
              <a:tabLst>
                <a:tab pos="242570" algn="l"/>
              </a:tabLst>
            </a:pP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30"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tiện</a:t>
            </a:r>
            <a:r>
              <a:rPr spc="-25" dirty="0">
                <a:latin typeface="Times New Roman"/>
                <a:cs typeface="Times New Roman"/>
              </a:rPr>
              <a:t> </a:t>
            </a:r>
            <a:r>
              <a:rPr dirty="0">
                <a:latin typeface="Times New Roman"/>
                <a:cs typeface="Times New Roman"/>
              </a:rPr>
              <a:t>cần</a:t>
            </a:r>
            <a:r>
              <a:rPr spc="-30" dirty="0">
                <a:latin typeface="Times New Roman"/>
                <a:cs typeface="Times New Roman"/>
              </a:rPr>
              <a:t> </a:t>
            </a:r>
            <a:r>
              <a:rPr dirty="0">
                <a:latin typeface="Times New Roman"/>
                <a:cs typeface="Times New Roman"/>
              </a:rPr>
              <a:t>đáp</a:t>
            </a:r>
            <a:r>
              <a:rPr spc="-15" dirty="0">
                <a:latin typeface="Times New Roman"/>
                <a:cs typeface="Times New Roman"/>
              </a:rPr>
              <a:t> </a:t>
            </a:r>
            <a:r>
              <a:rPr dirty="0">
                <a:latin typeface="Times New Roman"/>
                <a:cs typeface="Times New Roman"/>
              </a:rPr>
              <a:t>ứng</a:t>
            </a:r>
            <a:r>
              <a:rPr spc="-30" dirty="0">
                <a:latin typeface="Times New Roman"/>
                <a:cs typeface="Times New Roman"/>
              </a:rPr>
              <a:t> </a:t>
            </a:r>
            <a:r>
              <a:rPr dirty="0">
                <a:latin typeface="Times New Roman"/>
                <a:cs typeface="Times New Roman"/>
              </a:rPr>
              <a:t>hai</a:t>
            </a:r>
            <a:r>
              <a:rPr spc="-35" dirty="0">
                <a:latin typeface="Times New Roman"/>
                <a:cs typeface="Times New Roman"/>
              </a:rPr>
              <a:t> </a:t>
            </a:r>
            <a:r>
              <a:rPr dirty="0">
                <a:latin typeface="Times New Roman"/>
                <a:cs typeface="Times New Roman"/>
              </a:rPr>
              <a:t>điều</a:t>
            </a:r>
            <a:r>
              <a:rPr spc="-30" dirty="0">
                <a:latin typeface="Times New Roman"/>
                <a:cs typeface="Times New Roman"/>
              </a:rPr>
              <a:t> </a:t>
            </a:r>
            <a:r>
              <a:rPr spc="-10" dirty="0">
                <a:latin typeface="Times New Roman"/>
                <a:cs typeface="Times New Roman"/>
              </a:rPr>
              <a:t>kiện:</a:t>
            </a:r>
            <a:endParaRPr>
              <a:latin typeface="Times New Roman"/>
              <a:cs typeface="Times New Roman"/>
            </a:endParaRPr>
          </a:p>
          <a:p>
            <a:pPr marL="929640" marR="419100" lvl="1" indent="-228600">
              <a:lnSpc>
                <a:spcPct val="150000"/>
              </a:lnSpc>
              <a:spcBef>
                <a:spcPts val="229"/>
              </a:spcBef>
              <a:buChar char="•"/>
              <a:tabLst>
                <a:tab pos="929640" algn="l"/>
              </a:tabLst>
            </a:pPr>
            <a:r>
              <a:rPr dirty="0">
                <a:latin typeface="Times New Roman"/>
                <a:cs typeface="Times New Roman"/>
              </a:rPr>
              <a:t>Lợi</a:t>
            </a:r>
            <a:r>
              <a:rPr spc="-35" dirty="0">
                <a:latin typeface="Times New Roman"/>
                <a:cs typeface="Times New Roman"/>
              </a:rPr>
              <a:t> </a:t>
            </a:r>
            <a:r>
              <a:rPr dirty="0">
                <a:latin typeface="Times New Roman"/>
                <a:cs typeface="Times New Roman"/>
              </a:rPr>
              <a:t>thế</a:t>
            </a:r>
            <a:r>
              <a:rPr spc="-25" dirty="0">
                <a:latin typeface="Times New Roman"/>
                <a:cs typeface="Times New Roman"/>
              </a:rPr>
              <a:t> </a:t>
            </a:r>
            <a:r>
              <a:rPr dirty="0">
                <a:latin typeface="Times New Roman"/>
                <a:cs typeface="Times New Roman"/>
              </a:rPr>
              <a:t>về</a:t>
            </a:r>
            <a:r>
              <a:rPr spc="-35" dirty="0">
                <a:latin typeface="Times New Roman"/>
                <a:cs typeface="Times New Roman"/>
              </a:rPr>
              <a:t> </a:t>
            </a:r>
            <a:r>
              <a:rPr dirty="0">
                <a:latin typeface="Times New Roman"/>
                <a:cs typeface="Times New Roman"/>
              </a:rPr>
              <a:t>không</a:t>
            </a:r>
            <a:r>
              <a:rPr spc="-30" dirty="0">
                <a:latin typeface="Times New Roman"/>
                <a:cs typeface="Times New Roman"/>
              </a:rPr>
              <a:t> </a:t>
            </a:r>
            <a:r>
              <a:rPr dirty="0">
                <a:latin typeface="Times New Roman"/>
                <a:cs typeface="Times New Roman"/>
              </a:rPr>
              <a:t>gian</a:t>
            </a:r>
            <a:r>
              <a:rPr spc="-30" dirty="0">
                <a:latin typeface="Times New Roman"/>
                <a:cs typeface="Times New Roman"/>
              </a:rPr>
              <a:t> </a:t>
            </a:r>
            <a:r>
              <a:rPr dirty="0">
                <a:latin typeface="Times New Roman"/>
                <a:cs typeface="Times New Roman"/>
              </a:rPr>
              <a:t>tốc</a:t>
            </a:r>
            <a:r>
              <a:rPr spc="-35" dirty="0">
                <a:latin typeface="Times New Roman"/>
                <a:cs typeface="Times New Roman"/>
              </a:rPr>
              <a:t> </a:t>
            </a:r>
            <a:r>
              <a:rPr dirty="0">
                <a:latin typeface="Times New Roman"/>
                <a:cs typeface="Times New Roman"/>
              </a:rPr>
              <a:t>độ;</a:t>
            </a:r>
            <a:r>
              <a:rPr spc="-35" dirty="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tiện</a:t>
            </a:r>
            <a:r>
              <a:rPr spc="-30" dirty="0">
                <a:latin typeface="Times New Roman"/>
                <a:cs typeface="Times New Roman"/>
              </a:rPr>
              <a:t> </a:t>
            </a:r>
            <a:r>
              <a:rPr dirty="0">
                <a:latin typeface="Times New Roman"/>
                <a:cs typeface="Times New Roman"/>
              </a:rPr>
              <a:t>trong</a:t>
            </a:r>
            <a:r>
              <a:rPr spc="-25" dirty="0">
                <a:latin typeface="Times New Roman"/>
                <a:cs typeface="Times New Roman"/>
              </a:rPr>
              <a:t> </a:t>
            </a:r>
            <a:r>
              <a:rPr dirty="0">
                <a:latin typeface="Times New Roman"/>
                <a:cs typeface="Times New Roman"/>
              </a:rPr>
              <a:t>làn</a:t>
            </a:r>
            <a:r>
              <a:rPr spc="-35" dirty="0">
                <a:latin typeface="Times New Roman"/>
                <a:cs typeface="Times New Roman"/>
              </a:rPr>
              <a:t> </a:t>
            </a:r>
            <a:r>
              <a:rPr dirty="0">
                <a:latin typeface="Times New Roman"/>
                <a:cs typeface="Times New Roman"/>
              </a:rPr>
              <a:t>hiện</a:t>
            </a:r>
            <a:r>
              <a:rPr spc="-30" dirty="0">
                <a:latin typeface="Times New Roman"/>
                <a:cs typeface="Times New Roman"/>
              </a:rPr>
              <a:t> </a:t>
            </a:r>
            <a:r>
              <a:rPr dirty="0">
                <a:latin typeface="Times New Roman"/>
                <a:cs typeface="Times New Roman"/>
              </a:rPr>
              <a:t>tại</a:t>
            </a:r>
            <a:r>
              <a:rPr spc="-35" dirty="0">
                <a:latin typeface="Times New Roman"/>
                <a:cs typeface="Times New Roman"/>
              </a:rPr>
              <a:t> </a:t>
            </a:r>
            <a:r>
              <a:rPr dirty="0">
                <a:latin typeface="Times New Roman"/>
                <a:cs typeface="Times New Roman"/>
              </a:rPr>
              <a:t>không</a:t>
            </a:r>
            <a:r>
              <a:rPr spc="-30" dirty="0">
                <a:latin typeface="Times New Roman"/>
                <a:cs typeface="Times New Roman"/>
              </a:rPr>
              <a:t> </a:t>
            </a:r>
            <a:r>
              <a:rPr dirty="0">
                <a:latin typeface="Times New Roman"/>
                <a:cs typeface="Times New Roman"/>
              </a:rPr>
              <a:t>thể</a:t>
            </a:r>
            <a:r>
              <a:rPr spc="-35" dirty="0">
                <a:latin typeface="Times New Roman"/>
                <a:cs typeface="Times New Roman"/>
              </a:rPr>
              <a:t> </a:t>
            </a:r>
            <a:r>
              <a:rPr dirty="0">
                <a:latin typeface="Times New Roman"/>
                <a:cs typeface="Times New Roman"/>
              </a:rPr>
              <a:t>di</a:t>
            </a:r>
            <a:r>
              <a:rPr spc="-35"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với</a:t>
            </a:r>
            <a:r>
              <a:rPr spc="-30" dirty="0">
                <a:latin typeface="Times New Roman"/>
                <a:cs typeface="Times New Roman"/>
              </a:rPr>
              <a:t> </a:t>
            </a:r>
            <a:r>
              <a:rPr dirty="0">
                <a:latin typeface="Times New Roman"/>
                <a:cs typeface="Times New Roman"/>
              </a:rPr>
              <a:t>tốc</a:t>
            </a:r>
            <a:r>
              <a:rPr spc="-35" dirty="0">
                <a:latin typeface="Times New Roman"/>
                <a:cs typeface="Times New Roman"/>
              </a:rPr>
              <a:t> </a:t>
            </a:r>
            <a:r>
              <a:rPr spc="-25" dirty="0">
                <a:latin typeface="Times New Roman"/>
                <a:cs typeface="Times New Roman"/>
              </a:rPr>
              <a:t>độ </a:t>
            </a:r>
            <a:r>
              <a:rPr dirty="0">
                <a:latin typeface="Times New Roman"/>
                <a:cs typeface="Times New Roman"/>
              </a:rPr>
              <a:t>mong</a:t>
            </a:r>
            <a:r>
              <a:rPr spc="-30" dirty="0">
                <a:latin typeface="Times New Roman"/>
                <a:cs typeface="Times New Roman"/>
              </a:rPr>
              <a:t> </a:t>
            </a:r>
            <a:r>
              <a:rPr dirty="0">
                <a:latin typeface="Times New Roman"/>
                <a:cs typeface="Times New Roman"/>
              </a:rPr>
              <a:t>muốn</a:t>
            </a:r>
            <a:r>
              <a:rPr spc="-25" dirty="0">
                <a:latin typeface="Times New Roman"/>
                <a:cs typeface="Times New Roman"/>
              </a:rPr>
              <a:t> </a:t>
            </a:r>
            <a:r>
              <a:rPr dirty="0">
                <a:latin typeface="Times New Roman"/>
                <a:cs typeface="Times New Roman"/>
              </a:rPr>
              <a:t>và</a:t>
            </a:r>
            <a:r>
              <a:rPr spc="-35" dirty="0">
                <a:latin typeface="Times New Roman"/>
                <a:cs typeface="Times New Roman"/>
              </a:rPr>
              <a:t> </a:t>
            </a:r>
            <a:r>
              <a:rPr dirty="0">
                <a:latin typeface="Times New Roman"/>
                <a:cs typeface="Times New Roman"/>
              </a:rPr>
              <a:t>tại</a:t>
            </a:r>
            <a:r>
              <a:rPr spc="-20" dirty="0">
                <a:latin typeface="Times New Roman"/>
                <a:cs typeface="Times New Roman"/>
              </a:rPr>
              <a:t> </a:t>
            </a:r>
            <a:r>
              <a:rPr dirty="0">
                <a:latin typeface="Times New Roman"/>
                <a:cs typeface="Times New Roman"/>
              </a:rPr>
              <a:t>thời</a:t>
            </a:r>
            <a:r>
              <a:rPr spc="-30" dirty="0">
                <a:latin typeface="Times New Roman"/>
                <a:cs typeface="Times New Roman"/>
              </a:rPr>
              <a:t> </a:t>
            </a:r>
            <a:r>
              <a:rPr dirty="0">
                <a:latin typeface="Times New Roman"/>
                <a:cs typeface="Times New Roman"/>
              </a:rPr>
              <a:t>điểm</a:t>
            </a:r>
            <a:r>
              <a:rPr spc="-30" dirty="0">
                <a:latin typeface="Times New Roman"/>
                <a:cs typeface="Times New Roman"/>
              </a:rPr>
              <a:t> </a:t>
            </a:r>
            <a:r>
              <a:rPr dirty="0">
                <a:latin typeface="Times New Roman"/>
                <a:cs typeface="Times New Roman"/>
              </a:rPr>
              <a:t>này,</a:t>
            </a:r>
            <a:r>
              <a:rPr spc="-35" dirty="0">
                <a:latin typeface="Times New Roman"/>
                <a:cs typeface="Times New Roman"/>
              </a:rPr>
              <a:t> </a:t>
            </a:r>
            <a:r>
              <a:rPr dirty="0">
                <a:latin typeface="Times New Roman"/>
                <a:cs typeface="Times New Roman"/>
              </a:rPr>
              <a:t>điều</a:t>
            </a:r>
            <a:r>
              <a:rPr spc="-25" dirty="0">
                <a:latin typeface="Times New Roman"/>
                <a:cs typeface="Times New Roman"/>
              </a:rPr>
              <a:t> </a:t>
            </a:r>
            <a:r>
              <a:rPr dirty="0">
                <a:latin typeface="Times New Roman"/>
                <a:cs typeface="Times New Roman"/>
              </a:rPr>
              <a:t>kiện</a:t>
            </a:r>
            <a:r>
              <a:rPr spc="-30" dirty="0">
                <a:latin typeface="Times New Roman"/>
                <a:cs typeface="Times New Roman"/>
              </a:rPr>
              <a:t> </a:t>
            </a:r>
            <a:r>
              <a:rPr dirty="0">
                <a:latin typeface="Times New Roman"/>
                <a:cs typeface="Times New Roman"/>
              </a:rPr>
              <a:t>lái</a:t>
            </a:r>
            <a:r>
              <a:rPr spc="-35" dirty="0">
                <a:latin typeface="Times New Roman"/>
                <a:cs typeface="Times New Roman"/>
              </a:rPr>
              <a:t> </a:t>
            </a:r>
            <a:r>
              <a:rPr dirty="0">
                <a:latin typeface="Times New Roman"/>
                <a:cs typeface="Times New Roman"/>
              </a:rPr>
              <a:t>xe</a:t>
            </a:r>
            <a:r>
              <a:rPr spc="-30" dirty="0">
                <a:latin typeface="Times New Roman"/>
                <a:cs typeface="Times New Roman"/>
              </a:rPr>
              <a:t> </a:t>
            </a:r>
            <a:r>
              <a:rPr dirty="0">
                <a:latin typeface="Times New Roman"/>
                <a:cs typeface="Times New Roman"/>
              </a:rPr>
              <a:t>ở</a:t>
            </a:r>
            <a:r>
              <a:rPr spc="-30" dirty="0">
                <a:latin typeface="Times New Roman"/>
                <a:cs typeface="Times New Roman"/>
              </a:rPr>
              <a:t> </a:t>
            </a:r>
            <a:r>
              <a:rPr dirty="0">
                <a:latin typeface="Times New Roman"/>
                <a:cs typeface="Times New Roman"/>
              </a:rPr>
              <a:t>làn</a:t>
            </a:r>
            <a:r>
              <a:rPr spc="-15" dirty="0">
                <a:latin typeface="Times New Roman"/>
                <a:cs typeface="Times New Roman"/>
              </a:rPr>
              <a:t> </a:t>
            </a:r>
            <a:r>
              <a:rPr dirty="0">
                <a:latin typeface="Times New Roman"/>
                <a:cs typeface="Times New Roman"/>
              </a:rPr>
              <a:t>liền</a:t>
            </a:r>
            <a:r>
              <a:rPr spc="-30" dirty="0">
                <a:latin typeface="Times New Roman"/>
                <a:cs typeface="Times New Roman"/>
              </a:rPr>
              <a:t> </a:t>
            </a:r>
            <a:r>
              <a:rPr dirty="0">
                <a:latin typeface="Times New Roman"/>
                <a:cs typeface="Times New Roman"/>
              </a:rPr>
              <a:t>kề</a:t>
            </a:r>
            <a:r>
              <a:rPr spc="-30" dirty="0">
                <a:latin typeface="Times New Roman"/>
                <a:cs typeface="Times New Roman"/>
              </a:rPr>
              <a:t> </a:t>
            </a:r>
            <a:r>
              <a:rPr b="1" dirty="0">
                <a:latin typeface="Times New Roman"/>
                <a:cs typeface="Times New Roman"/>
              </a:rPr>
              <a:t>(target</a:t>
            </a:r>
            <a:r>
              <a:rPr b="1" spc="-20" dirty="0">
                <a:latin typeface="Times New Roman"/>
                <a:cs typeface="Times New Roman"/>
              </a:rPr>
              <a:t> </a:t>
            </a:r>
            <a:r>
              <a:rPr b="1" dirty="0">
                <a:latin typeface="Times New Roman"/>
                <a:cs typeface="Times New Roman"/>
              </a:rPr>
              <a:t>lane)</a:t>
            </a:r>
            <a:r>
              <a:rPr b="1" spc="-30" dirty="0">
                <a:latin typeface="Times New Roman"/>
                <a:cs typeface="Times New Roman"/>
              </a:rPr>
              <a:t> </a:t>
            </a:r>
            <a:r>
              <a:rPr dirty="0">
                <a:latin typeface="Times New Roman"/>
                <a:cs typeface="Times New Roman"/>
              </a:rPr>
              <a:t>là</a:t>
            </a:r>
            <a:r>
              <a:rPr spc="-20" dirty="0">
                <a:latin typeface="Times New Roman"/>
                <a:cs typeface="Times New Roman"/>
              </a:rPr>
              <a:t> </a:t>
            </a:r>
            <a:r>
              <a:rPr dirty="0">
                <a:latin typeface="Times New Roman"/>
                <a:cs typeface="Times New Roman"/>
              </a:rPr>
              <a:t>tốt</a:t>
            </a:r>
            <a:r>
              <a:rPr spc="-30" dirty="0">
                <a:latin typeface="Times New Roman"/>
                <a:cs typeface="Times New Roman"/>
              </a:rPr>
              <a:t> </a:t>
            </a:r>
            <a:r>
              <a:rPr spc="-20" dirty="0">
                <a:latin typeface="Times New Roman"/>
                <a:cs typeface="Times New Roman"/>
              </a:rPr>
              <a:t>hơn.</a:t>
            </a:r>
            <a:endParaRPr>
              <a:latin typeface="Times New Roman"/>
              <a:cs typeface="Times New Roman"/>
            </a:endParaRPr>
          </a:p>
          <a:p>
            <a:pPr marL="929640" marR="30480" lvl="1" indent="-228600">
              <a:lnSpc>
                <a:spcPct val="150000"/>
              </a:lnSpc>
              <a:spcBef>
                <a:spcPts val="5"/>
              </a:spcBef>
              <a:buChar char="•"/>
              <a:tabLst>
                <a:tab pos="929640" algn="l"/>
              </a:tabLst>
            </a:pPr>
            <a:r>
              <a:rPr dirty="0">
                <a:latin typeface="Times New Roman"/>
                <a:cs typeface="Times New Roman"/>
              </a:rPr>
              <a:t>Điều</a:t>
            </a:r>
            <a:r>
              <a:rPr spc="-30" dirty="0">
                <a:latin typeface="Times New Roman"/>
                <a:cs typeface="Times New Roman"/>
              </a:rPr>
              <a:t> </a:t>
            </a:r>
            <a:r>
              <a:rPr dirty="0">
                <a:latin typeface="Times New Roman"/>
                <a:cs typeface="Times New Roman"/>
              </a:rPr>
              <a:t>kiện</a:t>
            </a:r>
            <a:r>
              <a:rPr spc="-30" dirty="0">
                <a:latin typeface="Times New Roman"/>
                <a:cs typeface="Times New Roman"/>
              </a:rPr>
              <a:t> </a:t>
            </a:r>
            <a:r>
              <a:rPr dirty="0">
                <a:latin typeface="Times New Roman"/>
                <a:cs typeface="Times New Roman"/>
              </a:rPr>
              <a:t>an</a:t>
            </a:r>
            <a:r>
              <a:rPr spc="-35" dirty="0">
                <a:latin typeface="Times New Roman"/>
                <a:cs typeface="Times New Roman"/>
              </a:rPr>
              <a:t> </a:t>
            </a:r>
            <a:r>
              <a:rPr dirty="0">
                <a:latin typeface="Times New Roman"/>
                <a:cs typeface="Times New Roman"/>
              </a:rPr>
              <a:t>toàn</a:t>
            </a:r>
            <a:r>
              <a:rPr spc="-20"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30" dirty="0">
                <a:latin typeface="Times New Roman"/>
                <a:cs typeface="Times New Roman"/>
              </a:rPr>
              <a:t> </a:t>
            </a:r>
            <a:r>
              <a:rPr dirty="0">
                <a:latin typeface="Times New Roman"/>
                <a:cs typeface="Times New Roman"/>
              </a:rPr>
              <a:t>tức</a:t>
            </a:r>
            <a:r>
              <a:rPr spc="-35" dirty="0">
                <a:latin typeface="Times New Roman"/>
                <a:cs typeface="Times New Roman"/>
              </a:rPr>
              <a:t> </a:t>
            </a:r>
            <a:r>
              <a:rPr dirty="0">
                <a:latin typeface="Times New Roman"/>
                <a:cs typeface="Times New Roman"/>
              </a:rPr>
              <a:t>là</a:t>
            </a:r>
            <a:r>
              <a:rPr spc="-30" dirty="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tiện</a:t>
            </a:r>
            <a:r>
              <a:rPr spc="-30" dirty="0">
                <a:latin typeface="Times New Roman"/>
                <a:cs typeface="Times New Roman"/>
              </a:rPr>
              <a:t> </a:t>
            </a:r>
            <a:r>
              <a:rPr dirty="0">
                <a:latin typeface="Times New Roman"/>
                <a:cs typeface="Times New Roman"/>
              </a:rPr>
              <a:t>đang</a:t>
            </a:r>
            <a:r>
              <a:rPr spc="-30" dirty="0">
                <a:latin typeface="Times New Roman"/>
                <a:cs typeface="Times New Roman"/>
              </a:rPr>
              <a:t> </a:t>
            </a:r>
            <a:r>
              <a:rPr dirty="0">
                <a:latin typeface="Times New Roman"/>
                <a:cs typeface="Times New Roman"/>
              </a:rPr>
              <a:t>chuyển</a:t>
            </a:r>
            <a:r>
              <a:rPr spc="-25" dirty="0">
                <a:latin typeface="Times New Roman"/>
                <a:cs typeface="Times New Roman"/>
              </a:rPr>
              <a:t> </a:t>
            </a:r>
            <a:r>
              <a:rPr dirty="0">
                <a:latin typeface="Times New Roman"/>
                <a:cs typeface="Times New Roman"/>
              </a:rPr>
              <a:t>làn</a:t>
            </a:r>
            <a:r>
              <a:rPr spc="-35" dirty="0">
                <a:latin typeface="Times New Roman"/>
                <a:cs typeface="Times New Roman"/>
              </a:rPr>
              <a:t> </a:t>
            </a:r>
            <a:r>
              <a:rPr dirty="0">
                <a:latin typeface="Times New Roman"/>
                <a:cs typeface="Times New Roman"/>
              </a:rPr>
              <a:t>cần</a:t>
            </a:r>
            <a:r>
              <a:rPr spc="-30" dirty="0">
                <a:latin typeface="Times New Roman"/>
                <a:cs typeface="Times New Roman"/>
              </a:rPr>
              <a:t> </a:t>
            </a:r>
            <a:r>
              <a:rPr dirty="0">
                <a:latin typeface="Times New Roman"/>
                <a:cs typeface="Times New Roman"/>
              </a:rPr>
              <a:t>đáp</a:t>
            </a:r>
            <a:r>
              <a:rPr spc="-25" dirty="0">
                <a:latin typeface="Times New Roman"/>
                <a:cs typeface="Times New Roman"/>
              </a:rPr>
              <a:t> </a:t>
            </a:r>
            <a:r>
              <a:rPr dirty="0">
                <a:latin typeface="Times New Roman"/>
                <a:cs typeface="Times New Roman"/>
              </a:rPr>
              <a:t>ứng</a:t>
            </a:r>
            <a:r>
              <a:rPr spc="-30" dirty="0">
                <a:latin typeface="Times New Roman"/>
                <a:cs typeface="Times New Roman"/>
              </a:rPr>
              <a:t> </a:t>
            </a:r>
            <a:r>
              <a:rPr dirty="0">
                <a:latin typeface="Times New Roman"/>
                <a:cs typeface="Times New Roman"/>
              </a:rPr>
              <a:t>một</a:t>
            </a:r>
            <a:r>
              <a:rPr spc="-35" dirty="0">
                <a:latin typeface="Times New Roman"/>
                <a:cs typeface="Times New Roman"/>
              </a:rPr>
              <a:t> </a:t>
            </a:r>
            <a:r>
              <a:rPr dirty="0">
                <a:latin typeface="Times New Roman"/>
                <a:cs typeface="Times New Roman"/>
              </a:rPr>
              <a:t>khoảng</a:t>
            </a:r>
            <a:r>
              <a:rPr spc="-25" dirty="0">
                <a:latin typeface="Times New Roman"/>
                <a:cs typeface="Times New Roman"/>
              </a:rPr>
              <a:t> </a:t>
            </a:r>
            <a:r>
              <a:rPr spc="-20" dirty="0">
                <a:latin typeface="Times New Roman"/>
                <a:cs typeface="Times New Roman"/>
              </a:rPr>
              <a:t>cách </a:t>
            </a:r>
            <a:r>
              <a:rPr dirty="0">
                <a:latin typeface="Times New Roman"/>
                <a:cs typeface="Times New Roman"/>
              </a:rPr>
              <a:t>an</a:t>
            </a:r>
            <a:r>
              <a:rPr spc="-30" dirty="0">
                <a:latin typeface="Times New Roman"/>
                <a:cs typeface="Times New Roman"/>
              </a:rPr>
              <a:t> </a:t>
            </a:r>
            <a:r>
              <a:rPr dirty="0">
                <a:latin typeface="Times New Roman"/>
                <a:cs typeface="Times New Roman"/>
              </a:rPr>
              <a:t>toàn</a:t>
            </a:r>
            <a:r>
              <a:rPr spc="-20" dirty="0">
                <a:latin typeface="Times New Roman"/>
                <a:cs typeface="Times New Roman"/>
              </a:rPr>
              <a:t> </a:t>
            </a:r>
            <a:r>
              <a:rPr b="1" dirty="0">
                <a:latin typeface="Times New Roman"/>
                <a:cs typeface="Times New Roman"/>
              </a:rPr>
              <a:t>(gap</a:t>
            </a:r>
            <a:r>
              <a:rPr b="1" spc="-30" dirty="0">
                <a:latin typeface="Times New Roman"/>
                <a:cs typeface="Times New Roman"/>
              </a:rPr>
              <a:t> </a:t>
            </a:r>
            <a:r>
              <a:rPr b="1" dirty="0">
                <a:latin typeface="Times New Roman"/>
                <a:cs typeface="Times New Roman"/>
              </a:rPr>
              <a:t>acceptance)</a:t>
            </a:r>
            <a:r>
              <a:rPr b="1" spc="-15" dirty="0">
                <a:latin typeface="Times New Roman"/>
                <a:cs typeface="Times New Roman"/>
              </a:rPr>
              <a:t> </a:t>
            </a:r>
            <a:r>
              <a:rPr dirty="0">
                <a:latin typeface="Times New Roman"/>
                <a:cs typeface="Times New Roman"/>
              </a:rPr>
              <a:t>nhất</a:t>
            </a:r>
            <a:r>
              <a:rPr spc="-30" dirty="0">
                <a:latin typeface="Times New Roman"/>
                <a:cs typeface="Times New Roman"/>
              </a:rPr>
              <a:t> </a:t>
            </a:r>
            <a:r>
              <a:rPr dirty="0">
                <a:latin typeface="Times New Roman"/>
                <a:cs typeface="Times New Roman"/>
              </a:rPr>
              <a:t>định</a:t>
            </a:r>
            <a:r>
              <a:rPr spc="-25" dirty="0">
                <a:latin typeface="Times New Roman"/>
                <a:cs typeface="Times New Roman"/>
              </a:rPr>
              <a:t> </a:t>
            </a:r>
            <a:r>
              <a:rPr dirty="0">
                <a:latin typeface="Times New Roman"/>
                <a:cs typeface="Times New Roman"/>
              </a:rPr>
              <a:t>để</a:t>
            </a:r>
            <a:r>
              <a:rPr spc="-30" dirty="0">
                <a:latin typeface="Times New Roman"/>
                <a:cs typeface="Times New Roman"/>
              </a:rPr>
              <a:t> </a:t>
            </a:r>
            <a:r>
              <a:rPr dirty="0">
                <a:latin typeface="Times New Roman"/>
                <a:cs typeface="Times New Roman"/>
              </a:rPr>
              <a:t>tránh</a:t>
            </a:r>
            <a:r>
              <a:rPr spc="-20" dirty="0">
                <a:latin typeface="Times New Roman"/>
                <a:cs typeface="Times New Roman"/>
              </a:rPr>
              <a:t> </a:t>
            </a:r>
            <a:r>
              <a:rPr dirty="0">
                <a:latin typeface="Times New Roman"/>
                <a:cs typeface="Times New Roman"/>
              </a:rPr>
              <a:t>tai</a:t>
            </a:r>
            <a:r>
              <a:rPr spc="-30" dirty="0">
                <a:latin typeface="Times New Roman"/>
                <a:cs typeface="Times New Roman"/>
              </a:rPr>
              <a:t> </a:t>
            </a:r>
            <a:r>
              <a:rPr dirty="0">
                <a:latin typeface="Times New Roman"/>
                <a:cs typeface="Times New Roman"/>
              </a:rPr>
              <a:t>nạn</a:t>
            </a:r>
            <a:r>
              <a:rPr spc="-30" dirty="0">
                <a:latin typeface="Times New Roman"/>
                <a:cs typeface="Times New Roman"/>
              </a:rPr>
              <a:t> </a:t>
            </a:r>
            <a:r>
              <a:rPr dirty="0">
                <a:latin typeface="Times New Roman"/>
                <a:cs typeface="Times New Roman"/>
              </a:rPr>
              <a:t>giao</a:t>
            </a:r>
            <a:r>
              <a:rPr spc="-25" dirty="0">
                <a:latin typeface="Times New Roman"/>
                <a:cs typeface="Times New Roman"/>
              </a:rPr>
              <a:t> </a:t>
            </a:r>
            <a:r>
              <a:rPr spc="-10" dirty="0">
                <a:latin typeface="Times New Roman"/>
                <a:cs typeface="Times New Roman"/>
              </a:rPr>
              <a:t>thông.</a:t>
            </a:r>
            <a:endParaRPr>
              <a:latin typeface="Times New Roman"/>
              <a:cs typeface="Times New Roman"/>
            </a:endParaRPr>
          </a:p>
          <a:p>
            <a:pPr marL="12700" marR="5080">
              <a:lnSpc>
                <a:spcPct val="150000"/>
              </a:lnSpc>
            </a:pPr>
            <a:r>
              <a:rPr i="1" dirty="0">
                <a:latin typeface="Times New Roman"/>
                <a:cs typeface="Times New Roman"/>
              </a:rPr>
              <a:t>Trong</a:t>
            </a:r>
            <a:r>
              <a:rPr i="1" spc="-25" dirty="0">
                <a:latin typeface="Times New Roman"/>
                <a:cs typeface="Times New Roman"/>
              </a:rPr>
              <a:t> </a:t>
            </a:r>
            <a:r>
              <a:rPr b="1" dirty="0">
                <a:latin typeface="Times New Roman"/>
                <a:cs typeface="Times New Roman"/>
              </a:rPr>
              <a:t>hình</a:t>
            </a:r>
            <a:r>
              <a:rPr b="1" spc="-30" dirty="0">
                <a:latin typeface="Times New Roman"/>
                <a:cs typeface="Times New Roman"/>
              </a:rPr>
              <a:t> </a:t>
            </a:r>
            <a:r>
              <a:rPr b="1" dirty="0">
                <a:latin typeface="Times New Roman"/>
                <a:cs typeface="Times New Roman"/>
              </a:rPr>
              <a:t>4,</a:t>
            </a:r>
            <a:r>
              <a:rPr b="1" spc="-20" dirty="0">
                <a:latin typeface="Times New Roman"/>
                <a:cs typeface="Times New Roman"/>
              </a:rPr>
              <a:t> </a:t>
            </a:r>
            <a:r>
              <a:rPr dirty="0">
                <a:latin typeface="Times New Roman"/>
                <a:cs typeface="Times New Roman"/>
              </a:rPr>
              <a:t>an</a:t>
            </a:r>
            <a:r>
              <a:rPr spc="-20" dirty="0">
                <a:latin typeface="Times New Roman"/>
                <a:cs typeface="Times New Roman"/>
              </a:rPr>
              <a:t> </a:t>
            </a:r>
            <a:r>
              <a:rPr dirty="0">
                <a:latin typeface="Times New Roman"/>
                <a:cs typeface="Times New Roman"/>
              </a:rPr>
              <a:t>toàn</a:t>
            </a:r>
            <a:r>
              <a:rPr spc="-25" dirty="0">
                <a:latin typeface="Times New Roman"/>
                <a:cs typeface="Times New Roman"/>
              </a:rPr>
              <a:t> </a:t>
            </a:r>
            <a:r>
              <a:rPr dirty="0">
                <a:latin typeface="Times New Roman"/>
                <a:cs typeface="Times New Roman"/>
              </a:rPr>
              <a:t>giao</a:t>
            </a:r>
            <a:r>
              <a:rPr spc="-20" dirty="0">
                <a:latin typeface="Times New Roman"/>
                <a:cs typeface="Times New Roman"/>
              </a:rPr>
              <a:t> </a:t>
            </a:r>
            <a:r>
              <a:rPr dirty="0">
                <a:latin typeface="Times New Roman"/>
                <a:cs typeface="Times New Roman"/>
              </a:rPr>
              <a:t>thông</a:t>
            </a:r>
            <a:r>
              <a:rPr spc="-20" dirty="0">
                <a:latin typeface="Times New Roman"/>
                <a:cs typeface="Times New Roman"/>
              </a:rPr>
              <a:t> </a:t>
            </a:r>
            <a:r>
              <a:rPr dirty="0">
                <a:latin typeface="Times New Roman"/>
                <a:cs typeface="Times New Roman"/>
              </a:rPr>
              <a:t>của</a:t>
            </a:r>
            <a:r>
              <a:rPr spc="-40" dirty="0">
                <a:latin typeface="Times New Roman"/>
                <a:cs typeface="Times New Roman"/>
              </a:rPr>
              <a:t> </a:t>
            </a:r>
            <a:r>
              <a:rPr dirty="0">
                <a:latin typeface="Times New Roman"/>
                <a:cs typeface="Times New Roman"/>
              </a:rPr>
              <a:t>xe</a:t>
            </a:r>
            <a:r>
              <a:rPr spc="-2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bị</a:t>
            </a:r>
            <a:r>
              <a:rPr spc="-30" dirty="0">
                <a:latin typeface="Times New Roman"/>
                <a:cs typeface="Times New Roman"/>
              </a:rPr>
              <a:t> </a:t>
            </a:r>
            <a:r>
              <a:rPr dirty="0">
                <a:latin typeface="Times New Roman"/>
                <a:cs typeface="Times New Roman"/>
              </a:rPr>
              <a:t>ảnh</a:t>
            </a:r>
            <a:r>
              <a:rPr spc="-20" dirty="0">
                <a:latin typeface="Times New Roman"/>
                <a:cs typeface="Times New Roman"/>
              </a:rPr>
              <a:t> </a:t>
            </a:r>
            <a:r>
              <a:rPr dirty="0">
                <a:latin typeface="Times New Roman"/>
                <a:cs typeface="Times New Roman"/>
              </a:rPr>
              <a:t>hưởng</a:t>
            </a:r>
            <a:r>
              <a:rPr spc="-25" dirty="0">
                <a:latin typeface="Times New Roman"/>
                <a:cs typeface="Times New Roman"/>
              </a:rPr>
              <a:t> </a:t>
            </a:r>
            <a:r>
              <a:rPr dirty="0">
                <a:latin typeface="Times New Roman"/>
                <a:cs typeface="Times New Roman"/>
              </a:rPr>
              <a:t>bởi</a:t>
            </a:r>
            <a:r>
              <a:rPr spc="-30" dirty="0">
                <a:latin typeface="Times New Roman"/>
                <a:cs typeface="Times New Roman"/>
              </a:rPr>
              <a:t> </a:t>
            </a:r>
            <a:r>
              <a:rPr dirty="0">
                <a:latin typeface="Times New Roman"/>
                <a:cs typeface="Times New Roman"/>
              </a:rPr>
              <a:t>các</a:t>
            </a:r>
            <a:r>
              <a:rPr spc="-30" dirty="0">
                <a:latin typeface="Times New Roman"/>
                <a:cs typeface="Times New Roman"/>
              </a:rPr>
              <a:t> </a:t>
            </a:r>
            <a:r>
              <a:rPr dirty="0">
                <a:latin typeface="Times New Roman"/>
                <a:cs typeface="Times New Roman"/>
              </a:rPr>
              <a:t>phương</a:t>
            </a:r>
            <a:r>
              <a:rPr spc="-20" dirty="0">
                <a:latin typeface="Times New Roman"/>
                <a:cs typeface="Times New Roman"/>
              </a:rPr>
              <a:t> </a:t>
            </a:r>
            <a:r>
              <a:rPr dirty="0">
                <a:latin typeface="Times New Roman"/>
                <a:cs typeface="Times New Roman"/>
              </a:rPr>
              <a:t>tiện</a:t>
            </a:r>
            <a:r>
              <a:rPr spc="-25" dirty="0">
                <a:latin typeface="Times New Roman"/>
                <a:cs typeface="Times New Roman"/>
              </a:rPr>
              <a:t> </a:t>
            </a:r>
            <a:r>
              <a:rPr dirty="0">
                <a:latin typeface="Times New Roman"/>
                <a:cs typeface="Times New Roman"/>
              </a:rPr>
              <a:t>xung</a:t>
            </a:r>
            <a:r>
              <a:rPr spc="-20" dirty="0">
                <a:latin typeface="Times New Roman"/>
                <a:cs typeface="Times New Roman"/>
              </a:rPr>
              <a:t> </a:t>
            </a:r>
            <a:r>
              <a:rPr dirty="0">
                <a:latin typeface="Times New Roman"/>
                <a:cs typeface="Times New Roman"/>
              </a:rPr>
              <a:t>quanh</a:t>
            </a:r>
            <a:r>
              <a:rPr spc="-25" dirty="0">
                <a:latin typeface="Times New Roman"/>
                <a:cs typeface="Times New Roman"/>
              </a:rPr>
              <a:t> </a:t>
            </a:r>
            <a:r>
              <a:rPr dirty="0">
                <a:latin typeface="Times New Roman"/>
                <a:cs typeface="Times New Roman"/>
              </a:rPr>
              <a:t>như</a:t>
            </a:r>
            <a:r>
              <a:rPr spc="-35" dirty="0">
                <a:latin typeface="Times New Roman"/>
                <a:cs typeface="Times New Roman"/>
              </a:rPr>
              <a:t> </a:t>
            </a:r>
            <a:r>
              <a:rPr dirty="0">
                <a:latin typeface="Times New Roman"/>
                <a:cs typeface="Times New Roman"/>
              </a:rPr>
              <a:t>xe</a:t>
            </a:r>
            <a:r>
              <a:rPr spc="-15" dirty="0">
                <a:latin typeface="Times New Roman"/>
                <a:cs typeface="Times New Roman"/>
              </a:rPr>
              <a:t> </a:t>
            </a:r>
            <a:r>
              <a:rPr b="1" dirty="0">
                <a:latin typeface="Times New Roman"/>
                <a:cs typeface="Times New Roman"/>
              </a:rPr>
              <a:t>L</a:t>
            </a:r>
            <a:r>
              <a:rPr dirty="0">
                <a:latin typeface="Times New Roman"/>
                <a:cs typeface="Times New Roman"/>
              </a:rPr>
              <a:t>,</a:t>
            </a:r>
            <a:r>
              <a:rPr spc="-35" dirty="0">
                <a:latin typeface="Times New Roman"/>
                <a:cs typeface="Times New Roman"/>
              </a:rPr>
              <a:t> </a:t>
            </a:r>
            <a:r>
              <a:rPr dirty="0">
                <a:latin typeface="Times New Roman"/>
                <a:cs typeface="Times New Roman"/>
              </a:rPr>
              <a:t>xe</a:t>
            </a:r>
            <a:r>
              <a:rPr spc="-20" dirty="0">
                <a:latin typeface="Times New Roman"/>
                <a:cs typeface="Times New Roman"/>
              </a:rPr>
              <a:t> </a:t>
            </a:r>
            <a:r>
              <a:rPr b="1" spc="-25" dirty="0">
                <a:latin typeface="Times New Roman"/>
                <a:cs typeface="Times New Roman"/>
              </a:rPr>
              <a:t>TF</a:t>
            </a:r>
            <a:r>
              <a:rPr spc="-25" dirty="0">
                <a:latin typeface="Times New Roman"/>
                <a:cs typeface="Times New Roman"/>
              </a:rPr>
              <a:t>, </a:t>
            </a:r>
            <a:r>
              <a:rPr dirty="0">
                <a:latin typeface="Times New Roman"/>
                <a:cs typeface="Times New Roman"/>
              </a:rPr>
              <a:t>xe</a:t>
            </a:r>
            <a:r>
              <a:rPr spc="-25" dirty="0">
                <a:latin typeface="Times New Roman"/>
                <a:cs typeface="Times New Roman"/>
              </a:rPr>
              <a:t> </a:t>
            </a:r>
            <a:r>
              <a:rPr b="1" spc="-25" dirty="0">
                <a:latin typeface="Times New Roman"/>
                <a:cs typeface="Times New Roman"/>
              </a:rPr>
              <a:t>TL</a:t>
            </a:r>
            <a:r>
              <a:rPr spc="-25" dirty="0">
                <a:latin typeface="Times New Roman"/>
                <a:cs typeface="Times New Roman"/>
              </a:rPr>
              <a:t>.</a:t>
            </a:r>
            <a:endParaRPr>
              <a:latin typeface="Times New Roman"/>
              <a:cs typeface="Times New Roman"/>
            </a:endParaRPr>
          </a:p>
        </p:txBody>
      </p:sp>
      <p:sp>
        <p:nvSpPr>
          <p:cNvPr id="3" name="object 3"/>
          <p:cNvSpPr txBox="1"/>
          <p:nvPr/>
        </p:nvSpPr>
        <p:spPr>
          <a:xfrm>
            <a:off x="1681480" y="4981182"/>
            <a:ext cx="8694420" cy="948978"/>
          </a:xfrm>
          <a:prstGeom prst="rect">
            <a:avLst/>
          </a:prstGeom>
        </p:spPr>
        <p:txBody>
          <a:bodyPr vert="horz" wrap="square" lIns="0" tIns="12700" rIns="0" bIns="0" rtlCol="0">
            <a:spAutoFit/>
          </a:bodyPr>
          <a:lstStyle/>
          <a:p>
            <a:pPr marR="650875" algn="ctr">
              <a:lnSpc>
                <a:spcPct val="100000"/>
              </a:lnSpc>
              <a:spcBef>
                <a:spcPts val="100"/>
              </a:spcBef>
            </a:pPr>
            <a:r>
              <a:rPr sz="1200" b="1" i="1" dirty="0">
                <a:latin typeface="Times New Roman"/>
                <a:cs typeface="Times New Roman"/>
              </a:rPr>
              <a:t>Hình</a:t>
            </a:r>
            <a:r>
              <a:rPr sz="1200" b="1" i="1" spc="-25" dirty="0">
                <a:latin typeface="Times New Roman"/>
                <a:cs typeface="Times New Roman"/>
              </a:rPr>
              <a:t> </a:t>
            </a:r>
            <a:r>
              <a:rPr sz="1200" b="1" i="1" dirty="0">
                <a:latin typeface="Times New Roman"/>
                <a:cs typeface="Times New Roman"/>
              </a:rPr>
              <a:t>4.</a:t>
            </a:r>
            <a:r>
              <a:rPr sz="1200" b="1" i="1" spc="-20" dirty="0">
                <a:latin typeface="Times New Roman"/>
                <a:cs typeface="Times New Roman"/>
              </a:rPr>
              <a:t> </a:t>
            </a:r>
            <a:r>
              <a:rPr sz="1200" dirty="0">
                <a:latin typeface="Times New Roman"/>
                <a:cs typeface="Times New Roman"/>
              </a:rPr>
              <a:t>Thiết</a:t>
            </a:r>
            <a:r>
              <a:rPr sz="1200" spc="-20" dirty="0">
                <a:latin typeface="Times New Roman"/>
                <a:cs typeface="Times New Roman"/>
              </a:rPr>
              <a:t> </a:t>
            </a:r>
            <a:r>
              <a:rPr sz="1200" dirty="0">
                <a:latin typeface="Times New Roman"/>
                <a:cs typeface="Times New Roman"/>
              </a:rPr>
              <a:t>lập</a:t>
            </a:r>
            <a:r>
              <a:rPr sz="1200" spc="-20" dirty="0">
                <a:latin typeface="Times New Roman"/>
                <a:cs typeface="Times New Roman"/>
              </a:rPr>
              <a:t> </a:t>
            </a:r>
            <a:r>
              <a:rPr sz="1200" dirty="0">
                <a:latin typeface="Times New Roman"/>
                <a:cs typeface="Times New Roman"/>
              </a:rPr>
              <a:t>cảnh</a:t>
            </a:r>
            <a:r>
              <a:rPr sz="1200" spc="-20" dirty="0">
                <a:latin typeface="Times New Roman"/>
                <a:cs typeface="Times New Roman"/>
              </a:rPr>
              <a:t> </a:t>
            </a:r>
            <a:r>
              <a:rPr sz="1200" dirty="0">
                <a:latin typeface="Times New Roman"/>
                <a:cs typeface="Times New Roman"/>
              </a:rPr>
              <a:t>chuyển</a:t>
            </a:r>
            <a:r>
              <a:rPr sz="1200" spc="-20" dirty="0">
                <a:latin typeface="Times New Roman"/>
                <a:cs typeface="Times New Roman"/>
              </a:rPr>
              <a:t> làn.</a:t>
            </a:r>
            <a:endParaRPr sz="1200">
              <a:latin typeface="Times New Roman"/>
              <a:cs typeface="Times New Roman"/>
            </a:endParaRPr>
          </a:p>
          <a:p>
            <a:pPr>
              <a:lnSpc>
                <a:spcPct val="100000"/>
              </a:lnSpc>
              <a:spcBef>
                <a:spcPts val="60"/>
              </a:spcBef>
            </a:pPr>
            <a:endParaRPr>
              <a:latin typeface="Times New Roman"/>
              <a:cs typeface="Times New Roman"/>
            </a:endParaRPr>
          </a:p>
          <a:p>
            <a:pPr marL="12700" marR="5080">
              <a:lnSpc>
                <a:spcPts val="1839"/>
              </a:lnSpc>
              <a:spcBef>
                <a:spcPts val="5"/>
              </a:spcBef>
            </a:pPr>
            <a:r>
              <a:rPr b="1" i="1" dirty="0">
                <a:solidFill>
                  <a:srgbClr val="FF0000"/>
                </a:solidFill>
                <a:latin typeface="Times New Roman"/>
                <a:cs typeface="Times New Roman"/>
              </a:rPr>
              <a:t>Khoảng</a:t>
            </a:r>
            <a:r>
              <a:rPr b="1" i="1" spc="-35" dirty="0">
                <a:solidFill>
                  <a:srgbClr val="FF0000"/>
                </a:solidFill>
                <a:latin typeface="Times New Roman"/>
                <a:cs typeface="Times New Roman"/>
              </a:rPr>
              <a:t> </a:t>
            </a:r>
            <a:r>
              <a:rPr b="1" i="1" dirty="0">
                <a:solidFill>
                  <a:srgbClr val="FF0000"/>
                </a:solidFill>
                <a:latin typeface="Times New Roman"/>
                <a:cs typeface="Times New Roman"/>
              </a:rPr>
              <a:t>cách</a:t>
            </a:r>
            <a:r>
              <a:rPr b="1" i="1" spc="-35" dirty="0">
                <a:solidFill>
                  <a:srgbClr val="FF0000"/>
                </a:solidFill>
                <a:latin typeface="Times New Roman"/>
                <a:cs typeface="Times New Roman"/>
              </a:rPr>
              <a:t> </a:t>
            </a:r>
            <a:r>
              <a:rPr i="1" dirty="0">
                <a:solidFill>
                  <a:srgbClr val="FF0000"/>
                </a:solidFill>
                <a:latin typeface="Times New Roman"/>
                <a:cs typeface="Times New Roman"/>
              </a:rPr>
              <a:t>mà</a:t>
            </a:r>
            <a:r>
              <a:rPr i="1" spc="-30" dirty="0">
                <a:solidFill>
                  <a:srgbClr val="FF0000"/>
                </a:solidFill>
                <a:latin typeface="Times New Roman"/>
                <a:cs typeface="Times New Roman"/>
              </a:rPr>
              <a:t> </a:t>
            </a:r>
            <a:r>
              <a:rPr i="1" dirty="0">
                <a:solidFill>
                  <a:srgbClr val="FF0000"/>
                </a:solidFill>
                <a:latin typeface="Times New Roman"/>
                <a:cs typeface="Times New Roman"/>
              </a:rPr>
              <a:t>tiềm</a:t>
            </a:r>
            <a:r>
              <a:rPr i="1" spc="-45" dirty="0">
                <a:solidFill>
                  <a:srgbClr val="FF0000"/>
                </a:solidFill>
                <a:latin typeface="Times New Roman"/>
                <a:cs typeface="Times New Roman"/>
              </a:rPr>
              <a:t> </a:t>
            </a:r>
            <a:r>
              <a:rPr i="1" dirty="0">
                <a:solidFill>
                  <a:srgbClr val="FF0000"/>
                </a:solidFill>
                <a:latin typeface="Times New Roman"/>
                <a:cs typeface="Times New Roman"/>
              </a:rPr>
              <a:t>năng</a:t>
            </a:r>
            <a:r>
              <a:rPr i="1" spc="-30" dirty="0">
                <a:solidFill>
                  <a:srgbClr val="FF0000"/>
                </a:solidFill>
                <a:latin typeface="Times New Roman"/>
                <a:cs typeface="Times New Roman"/>
              </a:rPr>
              <a:t> </a:t>
            </a:r>
            <a:r>
              <a:rPr i="1" dirty="0">
                <a:solidFill>
                  <a:srgbClr val="FF0000"/>
                </a:solidFill>
                <a:latin typeface="Times New Roman"/>
                <a:cs typeface="Times New Roman"/>
              </a:rPr>
              <a:t>tương</a:t>
            </a:r>
            <a:r>
              <a:rPr i="1" spc="-35" dirty="0">
                <a:solidFill>
                  <a:srgbClr val="FF0000"/>
                </a:solidFill>
                <a:latin typeface="Times New Roman"/>
                <a:cs typeface="Times New Roman"/>
              </a:rPr>
              <a:t> </a:t>
            </a:r>
            <a:r>
              <a:rPr i="1" dirty="0">
                <a:solidFill>
                  <a:srgbClr val="FF0000"/>
                </a:solidFill>
                <a:latin typeface="Times New Roman"/>
                <a:cs typeface="Times New Roman"/>
              </a:rPr>
              <a:t>tác</a:t>
            </a:r>
            <a:r>
              <a:rPr i="1" spc="-35" dirty="0">
                <a:solidFill>
                  <a:srgbClr val="FF0000"/>
                </a:solidFill>
                <a:latin typeface="Times New Roman"/>
                <a:cs typeface="Times New Roman"/>
              </a:rPr>
              <a:t> </a:t>
            </a:r>
            <a:r>
              <a:rPr i="1" dirty="0">
                <a:solidFill>
                  <a:srgbClr val="FF0000"/>
                </a:solidFill>
                <a:latin typeface="Times New Roman"/>
                <a:cs typeface="Times New Roman"/>
              </a:rPr>
              <a:t>giữa</a:t>
            </a:r>
            <a:r>
              <a:rPr i="1" spc="-35" dirty="0">
                <a:solidFill>
                  <a:srgbClr val="FF0000"/>
                </a:solidFill>
                <a:latin typeface="Times New Roman"/>
                <a:cs typeface="Times New Roman"/>
              </a:rPr>
              <a:t> </a:t>
            </a:r>
            <a:r>
              <a:rPr i="1" dirty="0">
                <a:solidFill>
                  <a:srgbClr val="FF0000"/>
                </a:solidFill>
                <a:latin typeface="Times New Roman"/>
                <a:cs typeface="Times New Roman"/>
              </a:rPr>
              <a:t>các</a:t>
            </a:r>
            <a:r>
              <a:rPr i="1" spc="-35" dirty="0">
                <a:solidFill>
                  <a:srgbClr val="FF0000"/>
                </a:solidFill>
                <a:latin typeface="Times New Roman"/>
                <a:cs typeface="Times New Roman"/>
              </a:rPr>
              <a:t> </a:t>
            </a:r>
            <a:r>
              <a:rPr i="1" dirty="0">
                <a:solidFill>
                  <a:srgbClr val="FF0000"/>
                </a:solidFill>
                <a:latin typeface="Times New Roman"/>
                <a:cs typeface="Times New Roman"/>
              </a:rPr>
              <a:t>phương</a:t>
            </a:r>
            <a:r>
              <a:rPr i="1" spc="-45" dirty="0">
                <a:solidFill>
                  <a:srgbClr val="FF0000"/>
                </a:solidFill>
                <a:latin typeface="Times New Roman"/>
                <a:cs typeface="Times New Roman"/>
              </a:rPr>
              <a:t> </a:t>
            </a:r>
            <a:r>
              <a:rPr i="1" dirty="0">
                <a:solidFill>
                  <a:srgbClr val="FF0000"/>
                </a:solidFill>
                <a:latin typeface="Times New Roman"/>
                <a:cs typeface="Times New Roman"/>
              </a:rPr>
              <a:t>tiện</a:t>
            </a:r>
            <a:r>
              <a:rPr i="1" spc="-35" dirty="0">
                <a:solidFill>
                  <a:srgbClr val="FF0000"/>
                </a:solidFill>
                <a:latin typeface="Times New Roman"/>
                <a:cs typeface="Times New Roman"/>
              </a:rPr>
              <a:t> </a:t>
            </a:r>
            <a:r>
              <a:rPr i="1" dirty="0">
                <a:solidFill>
                  <a:srgbClr val="FF0000"/>
                </a:solidFill>
                <a:latin typeface="Times New Roman"/>
                <a:cs typeface="Times New Roman"/>
              </a:rPr>
              <a:t>tương</a:t>
            </a:r>
            <a:r>
              <a:rPr i="1" spc="-35" dirty="0">
                <a:solidFill>
                  <a:srgbClr val="FF0000"/>
                </a:solidFill>
                <a:latin typeface="Times New Roman"/>
                <a:cs typeface="Times New Roman"/>
              </a:rPr>
              <a:t> </a:t>
            </a:r>
            <a:r>
              <a:rPr i="1" dirty="0">
                <a:solidFill>
                  <a:srgbClr val="FF0000"/>
                </a:solidFill>
                <a:latin typeface="Times New Roman"/>
                <a:cs typeface="Times New Roman"/>
              </a:rPr>
              <a:t>tác</a:t>
            </a:r>
            <a:r>
              <a:rPr i="1" spc="-35" dirty="0">
                <a:solidFill>
                  <a:srgbClr val="FF0000"/>
                </a:solidFill>
                <a:latin typeface="Times New Roman"/>
                <a:cs typeface="Times New Roman"/>
              </a:rPr>
              <a:t> </a:t>
            </a:r>
            <a:r>
              <a:rPr i="1" dirty="0">
                <a:solidFill>
                  <a:srgbClr val="FF0000"/>
                </a:solidFill>
                <a:latin typeface="Times New Roman"/>
                <a:cs typeface="Times New Roman"/>
              </a:rPr>
              <a:t>bằng</a:t>
            </a:r>
            <a:r>
              <a:rPr i="1" spc="-5" dirty="0">
                <a:solidFill>
                  <a:srgbClr val="FF0000"/>
                </a:solidFill>
                <a:latin typeface="Times New Roman"/>
                <a:cs typeface="Times New Roman"/>
              </a:rPr>
              <a:t> </a:t>
            </a:r>
            <a:r>
              <a:rPr b="1" i="1" dirty="0">
                <a:solidFill>
                  <a:srgbClr val="FF0000"/>
                </a:solidFill>
                <a:latin typeface="Times New Roman"/>
                <a:cs typeface="Times New Roman"/>
              </a:rPr>
              <a:t>không</a:t>
            </a:r>
            <a:r>
              <a:rPr b="1" i="1" spc="-30" dirty="0">
                <a:solidFill>
                  <a:srgbClr val="FF0000"/>
                </a:solidFill>
                <a:latin typeface="Times New Roman"/>
                <a:cs typeface="Times New Roman"/>
              </a:rPr>
              <a:t> </a:t>
            </a:r>
            <a:r>
              <a:rPr i="1" dirty="0">
                <a:solidFill>
                  <a:srgbClr val="FF0000"/>
                </a:solidFill>
                <a:latin typeface="Times New Roman"/>
                <a:cs typeface="Times New Roman"/>
              </a:rPr>
              <a:t>trong</a:t>
            </a:r>
            <a:r>
              <a:rPr i="1" spc="-35" dirty="0">
                <a:solidFill>
                  <a:srgbClr val="FF0000"/>
                </a:solidFill>
                <a:latin typeface="Times New Roman"/>
                <a:cs typeface="Times New Roman"/>
              </a:rPr>
              <a:t> </a:t>
            </a:r>
            <a:r>
              <a:rPr i="1" dirty="0">
                <a:solidFill>
                  <a:srgbClr val="FF0000"/>
                </a:solidFill>
                <a:latin typeface="Times New Roman"/>
                <a:cs typeface="Times New Roman"/>
              </a:rPr>
              <a:t>quá</a:t>
            </a:r>
            <a:r>
              <a:rPr i="1" spc="-40" dirty="0">
                <a:solidFill>
                  <a:srgbClr val="FF0000"/>
                </a:solidFill>
                <a:latin typeface="Times New Roman"/>
                <a:cs typeface="Times New Roman"/>
              </a:rPr>
              <a:t> </a:t>
            </a:r>
            <a:r>
              <a:rPr i="1" dirty="0">
                <a:solidFill>
                  <a:srgbClr val="FF0000"/>
                </a:solidFill>
                <a:latin typeface="Times New Roman"/>
                <a:cs typeface="Times New Roman"/>
              </a:rPr>
              <a:t>trình</a:t>
            </a:r>
            <a:r>
              <a:rPr i="1" spc="-35" dirty="0">
                <a:solidFill>
                  <a:srgbClr val="FF0000"/>
                </a:solidFill>
                <a:latin typeface="Times New Roman"/>
                <a:cs typeface="Times New Roman"/>
              </a:rPr>
              <a:t> </a:t>
            </a:r>
            <a:r>
              <a:rPr i="1" spc="-10" dirty="0">
                <a:solidFill>
                  <a:srgbClr val="FF0000"/>
                </a:solidFill>
                <a:latin typeface="Times New Roman"/>
                <a:cs typeface="Times New Roman"/>
              </a:rPr>
              <a:t>chuyển </a:t>
            </a:r>
            <a:r>
              <a:rPr i="1" dirty="0">
                <a:solidFill>
                  <a:srgbClr val="FF0000"/>
                </a:solidFill>
                <a:latin typeface="Times New Roman"/>
                <a:cs typeface="Times New Roman"/>
              </a:rPr>
              <a:t>làn</a:t>
            </a:r>
            <a:r>
              <a:rPr i="1" spc="-35" dirty="0">
                <a:solidFill>
                  <a:srgbClr val="FF0000"/>
                </a:solidFill>
                <a:latin typeface="Times New Roman"/>
                <a:cs typeface="Times New Roman"/>
              </a:rPr>
              <a:t> </a:t>
            </a:r>
            <a:r>
              <a:rPr i="1" dirty="0">
                <a:solidFill>
                  <a:srgbClr val="FF0000"/>
                </a:solidFill>
                <a:latin typeface="Times New Roman"/>
                <a:cs typeface="Times New Roman"/>
              </a:rPr>
              <a:t>được</a:t>
            </a:r>
            <a:r>
              <a:rPr i="1" spc="-40" dirty="0">
                <a:solidFill>
                  <a:srgbClr val="FF0000"/>
                </a:solidFill>
                <a:latin typeface="Times New Roman"/>
                <a:cs typeface="Times New Roman"/>
              </a:rPr>
              <a:t> </a:t>
            </a:r>
            <a:r>
              <a:rPr i="1" dirty="0">
                <a:solidFill>
                  <a:srgbClr val="FF0000"/>
                </a:solidFill>
                <a:latin typeface="Times New Roman"/>
                <a:cs typeface="Times New Roman"/>
              </a:rPr>
              <a:t>gọi</a:t>
            </a:r>
            <a:r>
              <a:rPr i="1" spc="-40" dirty="0">
                <a:solidFill>
                  <a:srgbClr val="FF0000"/>
                </a:solidFill>
                <a:latin typeface="Times New Roman"/>
                <a:cs typeface="Times New Roman"/>
              </a:rPr>
              <a:t> </a:t>
            </a:r>
            <a:r>
              <a:rPr i="1" dirty="0">
                <a:solidFill>
                  <a:srgbClr val="FF0000"/>
                </a:solidFill>
                <a:latin typeface="Times New Roman"/>
                <a:cs typeface="Times New Roman"/>
              </a:rPr>
              <a:t>là</a:t>
            </a:r>
            <a:r>
              <a:rPr i="1" spc="-40" dirty="0">
                <a:solidFill>
                  <a:srgbClr val="FF0000"/>
                </a:solidFill>
                <a:latin typeface="Times New Roman"/>
                <a:cs typeface="Times New Roman"/>
              </a:rPr>
              <a:t> </a:t>
            </a:r>
            <a:r>
              <a:rPr i="1" dirty="0">
                <a:solidFill>
                  <a:srgbClr val="FF0000"/>
                </a:solidFill>
                <a:latin typeface="Times New Roman"/>
                <a:cs typeface="Times New Roman"/>
              </a:rPr>
              <a:t>khoảng</a:t>
            </a:r>
            <a:r>
              <a:rPr i="1" spc="-35" dirty="0">
                <a:solidFill>
                  <a:srgbClr val="FF0000"/>
                </a:solidFill>
                <a:latin typeface="Times New Roman"/>
                <a:cs typeface="Times New Roman"/>
              </a:rPr>
              <a:t> </a:t>
            </a:r>
            <a:r>
              <a:rPr i="1" dirty="0">
                <a:solidFill>
                  <a:srgbClr val="FF0000"/>
                </a:solidFill>
                <a:latin typeface="Times New Roman"/>
                <a:cs typeface="Times New Roman"/>
              </a:rPr>
              <a:t>cách</a:t>
            </a:r>
            <a:r>
              <a:rPr i="1" spc="-30" dirty="0">
                <a:solidFill>
                  <a:srgbClr val="FF0000"/>
                </a:solidFill>
                <a:latin typeface="Times New Roman"/>
                <a:cs typeface="Times New Roman"/>
              </a:rPr>
              <a:t> </a:t>
            </a:r>
            <a:r>
              <a:rPr i="1" dirty="0">
                <a:solidFill>
                  <a:srgbClr val="FF0000"/>
                </a:solidFill>
                <a:latin typeface="Times New Roman"/>
                <a:cs typeface="Times New Roman"/>
              </a:rPr>
              <a:t>chấp</a:t>
            </a:r>
            <a:r>
              <a:rPr i="1" spc="-40" dirty="0">
                <a:solidFill>
                  <a:srgbClr val="FF0000"/>
                </a:solidFill>
                <a:latin typeface="Times New Roman"/>
                <a:cs typeface="Times New Roman"/>
              </a:rPr>
              <a:t> </a:t>
            </a:r>
            <a:r>
              <a:rPr i="1" dirty="0">
                <a:solidFill>
                  <a:srgbClr val="FF0000"/>
                </a:solidFill>
                <a:latin typeface="Times New Roman"/>
                <a:cs typeface="Times New Roman"/>
              </a:rPr>
              <a:t>nhận</a:t>
            </a:r>
            <a:r>
              <a:rPr i="1" spc="-15" dirty="0">
                <a:solidFill>
                  <a:srgbClr val="FF0000"/>
                </a:solidFill>
                <a:latin typeface="Times New Roman"/>
                <a:cs typeface="Times New Roman"/>
              </a:rPr>
              <a:t> </a:t>
            </a:r>
            <a:r>
              <a:rPr b="1" i="1" dirty="0">
                <a:solidFill>
                  <a:srgbClr val="FF0000"/>
                </a:solidFill>
                <a:latin typeface="Times New Roman"/>
                <a:cs typeface="Times New Roman"/>
              </a:rPr>
              <a:t>(gap</a:t>
            </a:r>
            <a:r>
              <a:rPr b="1" i="1" spc="-35" dirty="0">
                <a:solidFill>
                  <a:srgbClr val="FF0000"/>
                </a:solidFill>
                <a:latin typeface="Times New Roman"/>
                <a:cs typeface="Times New Roman"/>
              </a:rPr>
              <a:t> </a:t>
            </a:r>
            <a:r>
              <a:rPr b="1" i="1" dirty="0">
                <a:solidFill>
                  <a:srgbClr val="FF0000"/>
                </a:solidFill>
                <a:latin typeface="Times New Roman"/>
                <a:cs typeface="Times New Roman"/>
              </a:rPr>
              <a:t>acceptance)</a:t>
            </a:r>
            <a:r>
              <a:rPr b="1" i="1" spc="-35" dirty="0">
                <a:solidFill>
                  <a:srgbClr val="FF0000"/>
                </a:solidFill>
                <a:latin typeface="Times New Roman"/>
                <a:cs typeface="Times New Roman"/>
              </a:rPr>
              <a:t> </a:t>
            </a:r>
            <a:r>
              <a:rPr i="1" dirty="0">
                <a:solidFill>
                  <a:srgbClr val="FF0000"/>
                </a:solidFill>
                <a:latin typeface="Times New Roman"/>
                <a:cs typeface="Times New Roman"/>
              </a:rPr>
              <a:t>được</a:t>
            </a:r>
            <a:r>
              <a:rPr i="1" spc="-40" dirty="0">
                <a:solidFill>
                  <a:srgbClr val="FF0000"/>
                </a:solidFill>
                <a:latin typeface="Times New Roman"/>
                <a:cs typeface="Times New Roman"/>
              </a:rPr>
              <a:t> </a:t>
            </a:r>
            <a:r>
              <a:rPr i="1" dirty="0">
                <a:solidFill>
                  <a:srgbClr val="FF0000"/>
                </a:solidFill>
                <a:latin typeface="Times New Roman"/>
                <a:cs typeface="Times New Roman"/>
              </a:rPr>
              <a:t>của</a:t>
            </a:r>
            <a:r>
              <a:rPr i="1" spc="-30" dirty="0">
                <a:solidFill>
                  <a:srgbClr val="FF0000"/>
                </a:solidFill>
                <a:latin typeface="Times New Roman"/>
                <a:cs typeface="Times New Roman"/>
              </a:rPr>
              <a:t> </a:t>
            </a:r>
            <a:r>
              <a:rPr i="1" dirty="0">
                <a:solidFill>
                  <a:srgbClr val="FF0000"/>
                </a:solidFill>
                <a:latin typeface="Times New Roman"/>
                <a:cs typeface="Times New Roman"/>
              </a:rPr>
              <a:t>chuyển</a:t>
            </a:r>
            <a:r>
              <a:rPr i="1" spc="-30" dirty="0">
                <a:solidFill>
                  <a:srgbClr val="FF0000"/>
                </a:solidFill>
                <a:latin typeface="Times New Roman"/>
                <a:cs typeface="Times New Roman"/>
              </a:rPr>
              <a:t> </a:t>
            </a:r>
            <a:r>
              <a:rPr i="1" spc="-20" dirty="0">
                <a:solidFill>
                  <a:srgbClr val="FF0000"/>
                </a:solidFill>
                <a:latin typeface="Times New Roman"/>
                <a:cs typeface="Times New Roman"/>
              </a:rPr>
              <a:t>làn.</a:t>
            </a:r>
            <a:endParaRPr>
              <a:latin typeface="Times New Roman"/>
              <a:cs typeface="Times New Roman"/>
            </a:endParaRPr>
          </a:p>
        </p:txBody>
      </p:sp>
      <p:pic>
        <p:nvPicPr>
          <p:cNvPr id="4" name="object 4"/>
          <p:cNvPicPr/>
          <p:nvPr/>
        </p:nvPicPr>
        <p:blipFill>
          <a:blip r:embed="rId2" cstate="print"/>
          <a:stretch>
            <a:fillRect/>
          </a:stretch>
        </p:blipFill>
        <p:spPr>
          <a:xfrm>
            <a:off x="3595687" y="3629874"/>
            <a:ext cx="4327525" cy="1130300"/>
          </a:xfrm>
          <a:prstGeom prst="rect">
            <a:avLst/>
          </a:prstGeom>
        </p:spPr>
      </p:pic>
      <p:grpSp>
        <p:nvGrpSpPr>
          <p:cNvPr id="5" name="object 5"/>
          <p:cNvGrpSpPr/>
          <p:nvPr/>
        </p:nvGrpSpPr>
        <p:grpSpPr>
          <a:xfrm>
            <a:off x="882651" y="5401415"/>
            <a:ext cx="609600" cy="431060"/>
            <a:chOff x="1136650" y="4938648"/>
            <a:chExt cx="416559" cy="333375"/>
          </a:xfrm>
        </p:grpSpPr>
        <p:sp>
          <p:nvSpPr>
            <p:cNvPr id="6" name="object 6"/>
            <p:cNvSpPr/>
            <p:nvPr/>
          </p:nvSpPr>
          <p:spPr>
            <a:xfrm>
              <a:off x="1143000" y="4944998"/>
              <a:ext cx="403860" cy="320675"/>
            </a:xfrm>
            <a:custGeom>
              <a:avLst/>
              <a:gdLst/>
              <a:ahLst/>
              <a:cxnLst/>
              <a:rect l="l" t="t" r="r" b="b"/>
              <a:pathLst>
                <a:path w="403859" h="320675">
                  <a:moveTo>
                    <a:pt x="243840" y="0"/>
                  </a:moveTo>
                  <a:lnTo>
                    <a:pt x="243840" y="80010"/>
                  </a:lnTo>
                  <a:lnTo>
                    <a:pt x="0" y="80010"/>
                  </a:lnTo>
                  <a:lnTo>
                    <a:pt x="0" y="240030"/>
                  </a:lnTo>
                  <a:lnTo>
                    <a:pt x="243840" y="240030"/>
                  </a:lnTo>
                  <a:lnTo>
                    <a:pt x="243840" y="320090"/>
                  </a:lnTo>
                  <a:lnTo>
                    <a:pt x="403859" y="160020"/>
                  </a:lnTo>
                  <a:lnTo>
                    <a:pt x="243840" y="0"/>
                  </a:lnTo>
                  <a:close/>
                </a:path>
              </a:pathLst>
            </a:custGeom>
            <a:solidFill>
              <a:srgbClr val="FF0000"/>
            </a:solidFill>
          </p:spPr>
          <p:txBody>
            <a:bodyPr wrap="square" lIns="0" tIns="0" rIns="0" bIns="0" rtlCol="0"/>
            <a:lstStyle/>
            <a:p>
              <a:endParaRPr/>
            </a:p>
          </p:txBody>
        </p:sp>
        <p:sp>
          <p:nvSpPr>
            <p:cNvPr id="7" name="object 7"/>
            <p:cNvSpPr/>
            <p:nvPr/>
          </p:nvSpPr>
          <p:spPr>
            <a:xfrm>
              <a:off x="1143000" y="4944998"/>
              <a:ext cx="403860" cy="320675"/>
            </a:xfrm>
            <a:custGeom>
              <a:avLst/>
              <a:gdLst/>
              <a:ahLst/>
              <a:cxnLst/>
              <a:rect l="l" t="t" r="r" b="b"/>
              <a:pathLst>
                <a:path w="403859" h="320675">
                  <a:moveTo>
                    <a:pt x="0" y="80010"/>
                  </a:moveTo>
                  <a:lnTo>
                    <a:pt x="243840" y="80010"/>
                  </a:lnTo>
                  <a:lnTo>
                    <a:pt x="243840" y="0"/>
                  </a:lnTo>
                  <a:lnTo>
                    <a:pt x="403859" y="160020"/>
                  </a:lnTo>
                  <a:lnTo>
                    <a:pt x="243840" y="320090"/>
                  </a:lnTo>
                  <a:lnTo>
                    <a:pt x="243840" y="240030"/>
                  </a:lnTo>
                  <a:lnTo>
                    <a:pt x="0" y="240030"/>
                  </a:lnTo>
                  <a:lnTo>
                    <a:pt x="0" y="80010"/>
                  </a:lnTo>
                  <a:close/>
                </a:path>
              </a:pathLst>
            </a:custGeom>
            <a:ln w="12699">
              <a:solidFill>
                <a:srgbClr val="D0CECE"/>
              </a:solidFill>
            </a:ln>
          </p:spPr>
          <p:txBody>
            <a:bodyPr wrap="square" lIns="0" tIns="0" rIns="0" bIns="0" rtlCol="0"/>
            <a:lstStyle/>
            <a:p>
              <a:endParaRPr/>
            </a:p>
          </p:txBody>
        </p:sp>
      </p:grpSp>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3150" y="1641475"/>
            <a:ext cx="9372600" cy="3435364"/>
          </a:xfrm>
          <a:prstGeom prst="rect">
            <a:avLst/>
          </a:prstGeom>
        </p:spPr>
        <p:txBody>
          <a:bodyPr vert="horz" wrap="square" lIns="0" tIns="12700" rIns="0" bIns="0" rtlCol="0">
            <a:spAutoFit/>
          </a:bodyPr>
          <a:lstStyle/>
          <a:p>
            <a:pPr marL="298450" indent="-285750">
              <a:lnSpc>
                <a:spcPct val="150000"/>
              </a:lnSpc>
              <a:spcBef>
                <a:spcPts val="100"/>
              </a:spcBef>
              <a:buFont typeface="Wingdings" panose="05000000000000000000" pitchFamily="2" charset="2"/>
              <a:buChar char="Ø"/>
              <a:tabLst>
                <a:tab pos="242570" algn="l"/>
              </a:tabLst>
            </a:pPr>
            <a:r>
              <a:rPr sz="2400" i="1" dirty="0">
                <a:latin typeface="Times New Roman"/>
                <a:cs typeface="Times New Roman"/>
              </a:rPr>
              <a:t>Giả</a:t>
            </a:r>
            <a:r>
              <a:rPr sz="2400" i="1" spc="-10" dirty="0">
                <a:latin typeface="Times New Roman"/>
                <a:cs typeface="Times New Roman"/>
              </a:rPr>
              <a:t> </a:t>
            </a:r>
            <a:r>
              <a:rPr sz="2400" i="1" dirty="0">
                <a:latin typeface="Times New Roman"/>
                <a:cs typeface="Times New Roman"/>
              </a:rPr>
              <a:t>định</a:t>
            </a:r>
            <a:r>
              <a:rPr sz="2400" i="1" spc="-5" dirty="0">
                <a:latin typeface="Times New Roman"/>
                <a:cs typeface="Times New Roman"/>
              </a:rPr>
              <a:t> </a:t>
            </a:r>
            <a:r>
              <a:rPr sz="2400" i="1" dirty="0">
                <a:latin typeface="Times New Roman"/>
                <a:cs typeface="Times New Roman"/>
              </a:rPr>
              <a:t>đơn</a:t>
            </a:r>
            <a:r>
              <a:rPr sz="2400" i="1" spc="-5" dirty="0">
                <a:latin typeface="Times New Roman"/>
                <a:cs typeface="Times New Roman"/>
              </a:rPr>
              <a:t> </a:t>
            </a:r>
            <a:r>
              <a:rPr sz="2400" i="1" dirty="0">
                <a:latin typeface="Times New Roman"/>
                <a:cs typeface="Times New Roman"/>
              </a:rPr>
              <a:t>giản</a:t>
            </a:r>
            <a:r>
              <a:rPr sz="2400" i="1" spc="-5" dirty="0">
                <a:latin typeface="Times New Roman"/>
                <a:cs typeface="Times New Roman"/>
              </a:rPr>
              <a:t> </a:t>
            </a:r>
            <a:r>
              <a:rPr sz="2400" i="1" dirty="0">
                <a:latin typeface="Times New Roman"/>
                <a:cs typeface="Times New Roman"/>
              </a:rPr>
              <a:t>hóa</a:t>
            </a:r>
            <a:r>
              <a:rPr sz="2400" i="1" spc="-20" dirty="0">
                <a:latin typeface="Times New Roman"/>
                <a:cs typeface="Times New Roman"/>
              </a:rPr>
              <a:t> </a:t>
            </a:r>
            <a:r>
              <a:rPr sz="2400" i="1" dirty="0">
                <a:latin typeface="Times New Roman"/>
                <a:cs typeface="Times New Roman"/>
              </a:rPr>
              <a:t>mô</a:t>
            </a:r>
            <a:r>
              <a:rPr sz="2400" i="1" spc="-5" dirty="0">
                <a:latin typeface="Times New Roman"/>
                <a:cs typeface="Times New Roman"/>
              </a:rPr>
              <a:t> </a:t>
            </a:r>
            <a:r>
              <a:rPr sz="2400" i="1" spc="-10" dirty="0">
                <a:latin typeface="Times New Roman"/>
                <a:cs typeface="Times New Roman"/>
              </a:rPr>
              <a:t>hình.</a:t>
            </a:r>
            <a:endParaRPr sz="2400">
              <a:latin typeface="Times New Roman"/>
              <a:cs typeface="Times New Roman"/>
            </a:endParaRPr>
          </a:p>
          <a:p>
            <a:pPr marL="760730" marR="5080" lvl="1" indent="-228600">
              <a:lnSpc>
                <a:spcPct val="150000"/>
              </a:lnSpc>
              <a:spcBef>
                <a:spcPts val="1515"/>
              </a:spcBef>
              <a:buFont typeface="Symbol"/>
              <a:buChar char=""/>
              <a:tabLst>
                <a:tab pos="760730" algn="l"/>
              </a:tabLst>
            </a:pPr>
            <a:r>
              <a:rPr sz="2000" dirty="0">
                <a:latin typeface="Times New Roman"/>
                <a:cs typeface="Times New Roman"/>
              </a:rPr>
              <a:t>Tốc</a:t>
            </a:r>
            <a:r>
              <a:rPr sz="2000" spc="-10" dirty="0">
                <a:latin typeface="Times New Roman"/>
                <a:cs typeface="Times New Roman"/>
              </a:rPr>
              <a:t> </a:t>
            </a:r>
            <a:r>
              <a:rPr sz="2000" dirty="0">
                <a:latin typeface="Times New Roman"/>
                <a:cs typeface="Times New Roman"/>
              </a:rPr>
              <a:t>độ</a:t>
            </a:r>
            <a:r>
              <a:rPr sz="2000" spc="-25" dirty="0">
                <a:latin typeface="Times New Roman"/>
                <a:cs typeface="Times New Roman"/>
              </a:rPr>
              <a:t> </a:t>
            </a:r>
            <a:r>
              <a:rPr sz="2000" dirty="0">
                <a:latin typeface="Times New Roman"/>
                <a:cs typeface="Times New Roman"/>
              </a:rPr>
              <a:t>di</a:t>
            </a:r>
            <a:r>
              <a:rPr sz="2000" spc="-25" dirty="0">
                <a:latin typeface="Times New Roman"/>
                <a:cs typeface="Times New Roman"/>
              </a:rPr>
              <a:t> </a:t>
            </a:r>
            <a:r>
              <a:rPr sz="2000" dirty="0">
                <a:latin typeface="Times New Roman"/>
                <a:cs typeface="Times New Roman"/>
              </a:rPr>
              <a:t>chuyển</a:t>
            </a:r>
            <a:r>
              <a:rPr sz="2000" spc="-20" dirty="0">
                <a:latin typeface="Times New Roman"/>
                <a:cs typeface="Times New Roman"/>
              </a:rPr>
              <a:t> </a:t>
            </a:r>
            <a:r>
              <a:rPr sz="2000" dirty="0">
                <a:latin typeface="Times New Roman"/>
                <a:cs typeface="Times New Roman"/>
              </a:rPr>
              <a:t>tổng</a:t>
            </a:r>
            <a:r>
              <a:rPr sz="2000" spc="-25" dirty="0">
                <a:latin typeface="Times New Roman"/>
                <a:cs typeface="Times New Roman"/>
              </a:rPr>
              <a:t> </a:t>
            </a:r>
            <a:r>
              <a:rPr sz="2000" dirty="0">
                <a:latin typeface="Times New Roman"/>
                <a:cs typeface="Times New Roman"/>
              </a:rPr>
              <a:t>thể</a:t>
            </a:r>
            <a:r>
              <a:rPr sz="2000" spc="-15" dirty="0">
                <a:latin typeface="Times New Roman"/>
                <a:cs typeface="Times New Roman"/>
              </a:rPr>
              <a:t> </a:t>
            </a:r>
            <a:r>
              <a:rPr sz="2000" dirty="0">
                <a:latin typeface="Times New Roman"/>
                <a:cs typeface="Times New Roman"/>
              </a:rPr>
              <a:t>của</a:t>
            </a:r>
            <a:r>
              <a:rPr sz="2000" spc="-20" dirty="0">
                <a:latin typeface="Times New Roman"/>
                <a:cs typeface="Times New Roman"/>
              </a:rPr>
              <a:t> </a:t>
            </a:r>
            <a:r>
              <a:rPr sz="2000" dirty="0">
                <a:latin typeface="Times New Roman"/>
                <a:cs typeface="Times New Roman"/>
              </a:rPr>
              <a:t>làn</a:t>
            </a:r>
            <a:r>
              <a:rPr sz="2000" spc="-20" dirty="0">
                <a:latin typeface="Times New Roman"/>
                <a:cs typeface="Times New Roman"/>
              </a:rPr>
              <a:t> </a:t>
            </a:r>
            <a:r>
              <a:rPr sz="2000" dirty="0">
                <a:latin typeface="Times New Roman"/>
                <a:cs typeface="Times New Roman"/>
              </a:rPr>
              <a:t>mục</a:t>
            </a:r>
            <a:r>
              <a:rPr sz="2000" spc="-15" dirty="0">
                <a:latin typeface="Times New Roman"/>
                <a:cs typeface="Times New Roman"/>
              </a:rPr>
              <a:t> </a:t>
            </a:r>
            <a:r>
              <a:rPr sz="2000" dirty="0">
                <a:latin typeface="Times New Roman"/>
                <a:cs typeface="Times New Roman"/>
              </a:rPr>
              <a:t>tiêu</a:t>
            </a:r>
            <a:r>
              <a:rPr sz="2000" spc="-15" dirty="0">
                <a:latin typeface="Times New Roman"/>
                <a:cs typeface="Times New Roman"/>
              </a:rPr>
              <a:t> </a:t>
            </a:r>
            <a:r>
              <a:rPr sz="2000" dirty="0">
                <a:latin typeface="Times New Roman"/>
                <a:cs typeface="Times New Roman"/>
              </a:rPr>
              <a:t>tốt</a:t>
            </a:r>
            <a:r>
              <a:rPr sz="2000" spc="-10" dirty="0">
                <a:latin typeface="Times New Roman"/>
                <a:cs typeface="Times New Roman"/>
              </a:rPr>
              <a:t> </a:t>
            </a:r>
            <a:r>
              <a:rPr sz="2000" dirty="0">
                <a:latin typeface="Times New Roman"/>
                <a:cs typeface="Times New Roman"/>
              </a:rPr>
              <a:t>hơn</a:t>
            </a:r>
            <a:r>
              <a:rPr sz="2000" spc="-20" dirty="0">
                <a:latin typeface="Times New Roman"/>
                <a:cs typeface="Times New Roman"/>
              </a:rPr>
              <a:t> </a:t>
            </a:r>
            <a:r>
              <a:rPr sz="2000" dirty="0">
                <a:latin typeface="Times New Roman"/>
                <a:cs typeface="Times New Roman"/>
              </a:rPr>
              <a:t>so</a:t>
            </a:r>
            <a:r>
              <a:rPr sz="2000" spc="-15" dirty="0">
                <a:latin typeface="Times New Roman"/>
                <a:cs typeface="Times New Roman"/>
              </a:rPr>
              <a:t> </a:t>
            </a:r>
            <a:r>
              <a:rPr sz="2000" dirty="0">
                <a:latin typeface="Times New Roman"/>
                <a:cs typeface="Times New Roman"/>
              </a:rPr>
              <a:t>với</a:t>
            </a:r>
            <a:r>
              <a:rPr sz="2000" spc="-10" dirty="0">
                <a:latin typeface="Times New Roman"/>
                <a:cs typeface="Times New Roman"/>
              </a:rPr>
              <a:t> </a:t>
            </a:r>
            <a:r>
              <a:rPr sz="2000" dirty="0">
                <a:latin typeface="Times New Roman"/>
                <a:cs typeface="Times New Roman"/>
              </a:rPr>
              <a:t>làn</a:t>
            </a:r>
            <a:r>
              <a:rPr sz="2000" spc="-15" dirty="0">
                <a:latin typeface="Times New Roman"/>
                <a:cs typeface="Times New Roman"/>
              </a:rPr>
              <a:t> </a:t>
            </a:r>
            <a:r>
              <a:rPr sz="2000" dirty="0">
                <a:latin typeface="Times New Roman"/>
                <a:cs typeface="Times New Roman"/>
              </a:rPr>
              <a:t>hiện</a:t>
            </a:r>
            <a:r>
              <a:rPr sz="2000" spc="-25" dirty="0">
                <a:latin typeface="Times New Roman"/>
                <a:cs typeface="Times New Roman"/>
              </a:rPr>
              <a:t> </a:t>
            </a:r>
            <a:r>
              <a:rPr sz="2000" dirty="0">
                <a:latin typeface="Times New Roman"/>
                <a:cs typeface="Times New Roman"/>
              </a:rPr>
              <a:t>tại,</a:t>
            </a:r>
            <a:r>
              <a:rPr sz="2000" spc="-20" dirty="0">
                <a:latin typeface="Times New Roman"/>
                <a:cs typeface="Times New Roman"/>
              </a:rPr>
              <a:t> </a:t>
            </a:r>
            <a:r>
              <a:rPr sz="2000" dirty="0">
                <a:latin typeface="Times New Roman"/>
                <a:cs typeface="Times New Roman"/>
              </a:rPr>
              <a:t>đáp</a:t>
            </a:r>
            <a:r>
              <a:rPr sz="2000" spc="-10" dirty="0">
                <a:latin typeface="Times New Roman"/>
                <a:cs typeface="Times New Roman"/>
              </a:rPr>
              <a:t> </a:t>
            </a:r>
            <a:r>
              <a:rPr sz="2000" dirty="0">
                <a:latin typeface="Times New Roman"/>
                <a:cs typeface="Times New Roman"/>
              </a:rPr>
              <a:t>ứng</a:t>
            </a:r>
            <a:r>
              <a:rPr sz="2000" spc="-35" dirty="0">
                <a:latin typeface="Times New Roman"/>
                <a:cs typeface="Times New Roman"/>
              </a:rPr>
              <a:t> </a:t>
            </a:r>
            <a:r>
              <a:rPr sz="2000" dirty="0">
                <a:latin typeface="Times New Roman"/>
                <a:cs typeface="Times New Roman"/>
              </a:rPr>
              <a:t>lợi</a:t>
            </a:r>
            <a:r>
              <a:rPr sz="2000" spc="-15" dirty="0">
                <a:latin typeface="Times New Roman"/>
                <a:cs typeface="Times New Roman"/>
              </a:rPr>
              <a:t> </a:t>
            </a:r>
            <a:r>
              <a:rPr sz="2000" dirty="0">
                <a:latin typeface="Times New Roman"/>
                <a:cs typeface="Times New Roman"/>
              </a:rPr>
              <a:t>thế</a:t>
            </a:r>
            <a:r>
              <a:rPr sz="2000" spc="-10" dirty="0">
                <a:latin typeface="Times New Roman"/>
                <a:cs typeface="Times New Roman"/>
              </a:rPr>
              <a:t> </a:t>
            </a:r>
            <a:r>
              <a:rPr sz="2000" spc="-25" dirty="0">
                <a:latin typeface="Times New Roman"/>
                <a:cs typeface="Times New Roman"/>
              </a:rPr>
              <a:t>về </a:t>
            </a:r>
            <a:r>
              <a:rPr sz="2000" dirty="0">
                <a:latin typeface="Times New Roman"/>
                <a:cs typeface="Times New Roman"/>
              </a:rPr>
              <a:t>không</a:t>
            </a:r>
            <a:r>
              <a:rPr sz="2000" spc="-25" dirty="0">
                <a:latin typeface="Times New Roman"/>
                <a:cs typeface="Times New Roman"/>
              </a:rPr>
              <a:t> </a:t>
            </a:r>
            <a:r>
              <a:rPr sz="2000" dirty="0">
                <a:latin typeface="Times New Roman"/>
                <a:cs typeface="Times New Roman"/>
              </a:rPr>
              <a:t>gian</a:t>
            </a:r>
            <a:r>
              <a:rPr sz="2000" spc="-30" dirty="0">
                <a:latin typeface="Times New Roman"/>
                <a:cs typeface="Times New Roman"/>
              </a:rPr>
              <a:t> </a:t>
            </a:r>
            <a:r>
              <a:rPr sz="2000" dirty="0">
                <a:latin typeface="Times New Roman"/>
                <a:cs typeface="Times New Roman"/>
              </a:rPr>
              <a:t>tốc</a:t>
            </a:r>
            <a:r>
              <a:rPr sz="2000" spc="-20" dirty="0">
                <a:latin typeface="Times New Roman"/>
                <a:cs typeface="Times New Roman"/>
              </a:rPr>
              <a:t> </a:t>
            </a:r>
            <a:r>
              <a:rPr sz="2000" dirty="0">
                <a:latin typeface="Times New Roman"/>
                <a:cs typeface="Times New Roman"/>
              </a:rPr>
              <a:t>độ</a:t>
            </a:r>
            <a:r>
              <a:rPr sz="2000" spc="-20" dirty="0">
                <a:latin typeface="Times New Roman"/>
                <a:cs typeface="Times New Roman"/>
              </a:rPr>
              <a:t> </a:t>
            </a:r>
            <a:r>
              <a:rPr sz="2000" dirty="0">
                <a:latin typeface="Times New Roman"/>
                <a:cs typeface="Times New Roman"/>
              </a:rPr>
              <a:t>trong</a:t>
            </a:r>
            <a:r>
              <a:rPr sz="2000" spc="-15" dirty="0">
                <a:latin typeface="Times New Roman"/>
                <a:cs typeface="Times New Roman"/>
              </a:rPr>
              <a:t> </a:t>
            </a:r>
            <a:r>
              <a:rPr sz="2000" dirty="0">
                <a:latin typeface="Times New Roman"/>
                <a:cs typeface="Times New Roman"/>
              </a:rPr>
              <a:t>điều</a:t>
            </a:r>
            <a:r>
              <a:rPr sz="2000" spc="-30" dirty="0">
                <a:latin typeface="Times New Roman"/>
                <a:cs typeface="Times New Roman"/>
              </a:rPr>
              <a:t> </a:t>
            </a:r>
            <a:r>
              <a:rPr sz="2000" dirty="0">
                <a:latin typeface="Times New Roman"/>
                <a:cs typeface="Times New Roman"/>
              </a:rPr>
              <a:t>kiện</a:t>
            </a:r>
            <a:r>
              <a:rPr sz="2000" spc="-30" dirty="0">
                <a:latin typeface="Times New Roman"/>
                <a:cs typeface="Times New Roman"/>
              </a:rPr>
              <a:t> </a:t>
            </a:r>
            <a:r>
              <a:rPr sz="2000" dirty="0">
                <a:latin typeface="Times New Roman"/>
                <a:cs typeface="Times New Roman"/>
              </a:rPr>
              <a:t>chuyển</a:t>
            </a:r>
            <a:r>
              <a:rPr sz="2000" spc="-30" dirty="0">
                <a:latin typeface="Times New Roman"/>
                <a:cs typeface="Times New Roman"/>
              </a:rPr>
              <a:t> </a:t>
            </a:r>
            <a:r>
              <a:rPr sz="2000" spc="-20" dirty="0">
                <a:latin typeface="Times New Roman"/>
                <a:cs typeface="Times New Roman"/>
              </a:rPr>
              <a:t>làn;</a:t>
            </a:r>
            <a:endParaRPr sz="2000">
              <a:latin typeface="Times New Roman"/>
              <a:cs typeface="Times New Roman"/>
            </a:endParaRPr>
          </a:p>
          <a:p>
            <a:pPr marL="760095" lvl="1" indent="-227965">
              <a:lnSpc>
                <a:spcPct val="150000"/>
              </a:lnSpc>
              <a:spcBef>
                <a:spcPts val="1065"/>
              </a:spcBef>
              <a:buFont typeface="Symbol"/>
              <a:buChar char=""/>
              <a:tabLst>
                <a:tab pos="760095" algn="l"/>
              </a:tabLst>
            </a:pPr>
            <a:r>
              <a:rPr sz="2000" dirty="0">
                <a:latin typeface="Times New Roman"/>
                <a:cs typeface="Times New Roman"/>
              </a:rPr>
              <a:t>Phương</a:t>
            </a:r>
            <a:r>
              <a:rPr sz="2000" spc="-35" dirty="0">
                <a:latin typeface="Times New Roman"/>
                <a:cs typeface="Times New Roman"/>
              </a:rPr>
              <a:t> </a:t>
            </a:r>
            <a:r>
              <a:rPr sz="2000" dirty="0">
                <a:latin typeface="Times New Roman"/>
                <a:cs typeface="Times New Roman"/>
              </a:rPr>
              <a:t>tiện</a:t>
            </a:r>
            <a:r>
              <a:rPr sz="2000" spc="-15" dirty="0">
                <a:latin typeface="Times New Roman"/>
                <a:cs typeface="Times New Roman"/>
              </a:rPr>
              <a:t> </a:t>
            </a:r>
            <a:r>
              <a:rPr sz="2000" dirty="0">
                <a:latin typeface="Times New Roman"/>
                <a:cs typeface="Times New Roman"/>
              </a:rPr>
              <a:t>chuyển</a:t>
            </a:r>
            <a:r>
              <a:rPr sz="2000" spc="-20" dirty="0">
                <a:latin typeface="Times New Roman"/>
                <a:cs typeface="Times New Roman"/>
              </a:rPr>
              <a:t> </a:t>
            </a:r>
            <a:r>
              <a:rPr sz="2000" dirty="0">
                <a:latin typeface="Times New Roman"/>
                <a:cs typeface="Times New Roman"/>
              </a:rPr>
              <a:t>làn</a:t>
            </a:r>
            <a:r>
              <a:rPr sz="2000" spc="-15" dirty="0">
                <a:latin typeface="Times New Roman"/>
                <a:cs typeface="Times New Roman"/>
              </a:rPr>
              <a:t> </a:t>
            </a:r>
            <a:r>
              <a:rPr sz="2000" dirty="0">
                <a:latin typeface="Times New Roman"/>
                <a:cs typeface="Times New Roman"/>
              </a:rPr>
              <a:t>duy</a:t>
            </a:r>
            <a:r>
              <a:rPr sz="2000" spc="-30" dirty="0">
                <a:latin typeface="Times New Roman"/>
                <a:cs typeface="Times New Roman"/>
              </a:rPr>
              <a:t> </a:t>
            </a:r>
            <a:r>
              <a:rPr sz="2000" dirty="0">
                <a:latin typeface="Times New Roman"/>
                <a:cs typeface="Times New Roman"/>
              </a:rPr>
              <a:t>trì</a:t>
            </a:r>
            <a:r>
              <a:rPr sz="2000" spc="-25" dirty="0">
                <a:latin typeface="Times New Roman"/>
                <a:cs typeface="Times New Roman"/>
              </a:rPr>
              <a:t> </a:t>
            </a:r>
            <a:r>
              <a:rPr sz="2000" dirty="0">
                <a:latin typeface="Times New Roman"/>
                <a:cs typeface="Times New Roman"/>
              </a:rPr>
              <a:t>trạng</a:t>
            </a:r>
            <a:r>
              <a:rPr sz="2000" spc="-15" dirty="0">
                <a:latin typeface="Times New Roman"/>
                <a:cs typeface="Times New Roman"/>
              </a:rPr>
              <a:t> </a:t>
            </a:r>
            <a:r>
              <a:rPr sz="2000" dirty="0">
                <a:latin typeface="Times New Roman"/>
                <a:cs typeface="Times New Roman"/>
              </a:rPr>
              <a:t>thái</a:t>
            </a:r>
            <a:r>
              <a:rPr sz="2000" spc="-10" dirty="0">
                <a:latin typeface="Times New Roman"/>
                <a:cs typeface="Times New Roman"/>
              </a:rPr>
              <a:t> </a:t>
            </a:r>
            <a:r>
              <a:rPr sz="2000" dirty="0">
                <a:latin typeface="Times New Roman"/>
                <a:cs typeface="Times New Roman"/>
              </a:rPr>
              <a:t>không</a:t>
            </a:r>
            <a:r>
              <a:rPr sz="2000" spc="-35" dirty="0">
                <a:latin typeface="Times New Roman"/>
                <a:cs typeface="Times New Roman"/>
              </a:rPr>
              <a:t> </a:t>
            </a:r>
            <a:r>
              <a:rPr sz="2000" dirty="0">
                <a:latin typeface="Times New Roman"/>
                <a:cs typeface="Times New Roman"/>
              </a:rPr>
              <a:t>đổi</a:t>
            </a:r>
            <a:r>
              <a:rPr sz="2000" spc="-15" dirty="0">
                <a:latin typeface="Times New Roman"/>
                <a:cs typeface="Times New Roman"/>
              </a:rPr>
              <a:t> </a:t>
            </a:r>
            <a:r>
              <a:rPr sz="2000" dirty="0">
                <a:latin typeface="Times New Roman"/>
                <a:cs typeface="Times New Roman"/>
              </a:rPr>
              <a:t>trong</a:t>
            </a:r>
            <a:r>
              <a:rPr sz="2000" spc="-25" dirty="0">
                <a:latin typeface="Times New Roman"/>
                <a:cs typeface="Times New Roman"/>
              </a:rPr>
              <a:t> </a:t>
            </a:r>
            <a:r>
              <a:rPr sz="2000" dirty="0">
                <a:latin typeface="Times New Roman"/>
                <a:cs typeface="Times New Roman"/>
              </a:rPr>
              <a:t>suốt</a:t>
            </a:r>
            <a:r>
              <a:rPr sz="2000" spc="-25" dirty="0">
                <a:latin typeface="Times New Roman"/>
                <a:cs typeface="Times New Roman"/>
              </a:rPr>
              <a:t> </a:t>
            </a:r>
            <a:r>
              <a:rPr sz="2000" dirty="0">
                <a:latin typeface="Times New Roman"/>
                <a:cs typeface="Times New Roman"/>
              </a:rPr>
              <a:t>quá</a:t>
            </a:r>
            <a:r>
              <a:rPr sz="2000" spc="-25" dirty="0">
                <a:latin typeface="Times New Roman"/>
                <a:cs typeface="Times New Roman"/>
              </a:rPr>
              <a:t> </a:t>
            </a:r>
            <a:r>
              <a:rPr sz="2000" dirty="0">
                <a:latin typeface="Times New Roman"/>
                <a:cs typeface="Times New Roman"/>
              </a:rPr>
              <a:t>trình</a:t>
            </a:r>
            <a:r>
              <a:rPr sz="2000" spc="-30" dirty="0">
                <a:latin typeface="Times New Roman"/>
                <a:cs typeface="Times New Roman"/>
              </a:rPr>
              <a:t> </a:t>
            </a:r>
            <a:r>
              <a:rPr sz="2000" dirty="0">
                <a:latin typeface="Times New Roman"/>
                <a:cs typeface="Times New Roman"/>
              </a:rPr>
              <a:t>chuyển</a:t>
            </a:r>
            <a:r>
              <a:rPr sz="2000" spc="-30" dirty="0">
                <a:latin typeface="Times New Roman"/>
                <a:cs typeface="Times New Roman"/>
              </a:rPr>
              <a:t> </a:t>
            </a:r>
            <a:r>
              <a:rPr sz="2000" spc="-20">
                <a:latin typeface="Times New Roman"/>
                <a:cs typeface="Times New Roman"/>
              </a:rPr>
              <a:t>làn;</a:t>
            </a:r>
            <a:endParaRPr lang="en-US" sz="2000" spc="-20">
              <a:latin typeface="Times New Roman"/>
              <a:cs typeface="Times New Roman"/>
            </a:endParaRPr>
          </a:p>
          <a:p>
            <a:pPr marL="760095" lvl="1" indent="-227965">
              <a:lnSpc>
                <a:spcPct val="150000"/>
              </a:lnSpc>
              <a:spcBef>
                <a:spcPts val="1065"/>
              </a:spcBef>
              <a:buFont typeface="Symbol"/>
              <a:buChar char=""/>
              <a:tabLst>
                <a:tab pos="760095" algn="l"/>
              </a:tabLst>
            </a:pPr>
            <a:r>
              <a:rPr lang="vi-VN" sz="2000">
                <a:latin typeface="Times New Roman"/>
                <a:cs typeface="Times New Roman"/>
              </a:rPr>
              <a:t>Ảnh hưởng của góc lái đến tốc độ bị bỏ qua.</a:t>
            </a:r>
          </a:p>
          <a:p>
            <a:pPr marL="532130" lvl="1">
              <a:lnSpc>
                <a:spcPct val="150000"/>
              </a:lnSpc>
              <a:spcBef>
                <a:spcPts val="1065"/>
              </a:spcBef>
              <a:tabLst>
                <a:tab pos="760095" algn="l"/>
              </a:tabLst>
            </a:pPr>
            <a:endParaRPr sz="2000">
              <a:latin typeface="Times New Roman"/>
              <a:cs typeface="Times New Roman"/>
            </a:endParaRPr>
          </a:p>
        </p:txBody>
      </p:sp>
      <p:sp>
        <p:nvSpPr>
          <p:cNvPr id="4" name="Rectangle 3"/>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354" y="888237"/>
            <a:ext cx="6172200" cy="258404"/>
          </a:xfrm>
          <a:prstGeom prst="rect">
            <a:avLst/>
          </a:prstGeom>
        </p:spPr>
        <p:txBody>
          <a:bodyPr vert="horz" wrap="square" lIns="0" tIns="12065" rIns="0" bIns="0" rtlCol="0">
            <a:spAutoFit/>
          </a:bodyPr>
          <a:lstStyle/>
          <a:p>
            <a:pPr marL="298450" indent="-285750">
              <a:lnSpc>
                <a:spcPct val="100000"/>
              </a:lnSpc>
              <a:spcBef>
                <a:spcPts val="95"/>
              </a:spcBef>
              <a:buFont typeface="Wingdings" panose="05000000000000000000" pitchFamily="2" charset="2"/>
              <a:buChar char="Ø"/>
            </a:pPr>
            <a:r>
              <a:rPr sz="1600" spc="-30"/>
              <a:t> </a:t>
            </a:r>
            <a:r>
              <a:rPr sz="1600" b="0">
                <a:latin typeface="Times New Roman"/>
                <a:cs typeface="Times New Roman"/>
              </a:rPr>
              <a:t>Khoảng</a:t>
            </a:r>
            <a:r>
              <a:rPr sz="1600" b="0" spc="-25">
                <a:latin typeface="Times New Roman"/>
                <a:cs typeface="Times New Roman"/>
              </a:rPr>
              <a:t> </a:t>
            </a:r>
            <a:r>
              <a:rPr lang="en-US" sz="1600" b="0" spc="-25" dirty="0"/>
              <a:t>c</a:t>
            </a:r>
            <a:r>
              <a:rPr sz="1600" b="0">
                <a:latin typeface="Times New Roman"/>
                <a:cs typeface="Times New Roman"/>
              </a:rPr>
              <a:t>ách</a:t>
            </a:r>
            <a:r>
              <a:rPr sz="1600" b="0" spc="-25">
                <a:latin typeface="Times New Roman"/>
                <a:cs typeface="Times New Roman"/>
              </a:rPr>
              <a:t> </a:t>
            </a:r>
            <a:r>
              <a:rPr lang="en-US" sz="1600" b="0" spc="-25" dirty="0"/>
              <a:t>c</a:t>
            </a:r>
            <a:r>
              <a:rPr sz="1600" b="0">
                <a:latin typeface="Times New Roman"/>
                <a:cs typeface="Times New Roman"/>
              </a:rPr>
              <a:t>hấp</a:t>
            </a:r>
            <a:r>
              <a:rPr sz="1600" b="0" spc="-25">
                <a:latin typeface="Times New Roman"/>
                <a:cs typeface="Times New Roman"/>
              </a:rPr>
              <a:t> </a:t>
            </a:r>
            <a:r>
              <a:rPr lang="en-US" sz="1600" b="0" spc="-25" dirty="0"/>
              <a:t>n</a:t>
            </a:r>
            <a:r>
              <a:rPr sz="1600" b="0">
                <a:latin typeface="Times New Roman"/>
                <a:cs typeface="Times New Roman"/>
              </a:rPr>
              <a:t>hận</a:t>
            </a:r>
            <a:r>
              <a:rPr sz="1600" b="0" spc="-20">
                <a:latin typeface="Times New Roman"/>
                <a:cs typeface="Times New Roman"/>
              </a:rPr>
              <a:t> </a:t>
            </a:r>
            <a:r>
              <a:rPr lang="en-US" sz="1600" b="0" spc="-20" dirty="0">
                <a:latin typeface="Times New Roman"/>
                <a:cs typeface="Times New Roman"/>
              </a:rPr>
              <a:t>đ</a:t>
            </a:r>
            <a:r>
              <a:rPr sz="1600" b="0">
                <a:latin typeface="Times New Roman"/>
                <a:cs typeface="Times New Roman"/>
              </a:rPr>
              <a:t>ược</a:t>
            </a:r>
            <a:r>
              <a:rPr sz="1600" b="0" spc="-15">
                <a:latin typeface="Times New Roman"/>
                <a:cs typeface="Times New Roman"/>
              </a:rPr>
              <a:t> </a:t>
            </a:r>
            <a:r>
              <a:rPr lang="en-US" sz="1600" b="0" spc="-15" dirty="0"/>
              <a:t>k</a:t>
            </a:r>
            <a:r>
              <a:rPr sz="1600" b="0">
                <a:latin typeface="Times New Roman"/>
                <a:cs typeface="Times New Roman"/>
              </a:rPr>
              <a:t>hi</a:t>
            </a:r>
            <a:r>
              <a:rPr sz="1600" b="0" spc="-30">
                <a:latin typeface="Times New Roman"/>
                <a:cs typeface="Times New Roman"/>
              </a:rPr>
              <a:t> </a:t>
            </a:r>
            <a:r>
              <a:rPr lang="en-US" sz="1600" b="0" spc="-30" dirty="0"/>
              <a:t>c</a:t>
            </a:r>
            <a:r>
              <a:rPr sz="1600" b="0">
                <a:latin typeface="Times New Roman"/>
                <a:cs typeface="Times New Roman"/>
              </a:rPr>
              <a:t>huyển</a:t>
            </a:r>
            <a:r>
              <a:rPr sz="1600" b="0" spc="-25">
                <a:latin typeface="Times New Roman"/>
                <a:cs typeface="Times New Roman"/>
              </a:rPr>
              <a:t> </a:t>
            </a:r>
            <a:r>
              <a:rPr lang="en-US" sz="1600" b="0" spc="-25" dirty="0"/>
              <a:t>l</a:t>
            </a:r>
            <a:r>
              <a:rPr sz="1600" b="0">
                <a:latin typeface="Times New Roman"/>
                <a:cs typeface="Times New Roman"/>
              </a:rPr>
              <a:t>àn</a:t>
            </a:r>
            <a:r>
              <a:rPr sz="1600" b="0" spc="-25">
                <a:latin typeface="Times New Roman"/>
                <a:cs typeface="Times New Roman"/>
              </a:rPr>
              <a:t> </a:t>
            </a:r>
            <a:r>
              <a:rPr lang="en-US" sz="1600" b="0" spc="-25" dirty="0"/>
              <a:t>g</a:t>
            </a:r>
            <a:r>
              <a:rPr sz="1600" b="0">
                <a:latin typeface="Times New Roman"/>
                <a:cs typeface="Times New Roman"/>
              </a:rPr>
              <a:t>iữa</a:t>
            </a:r>
            <a:r>
              <a:rPr sz="1600" b="0" spc="-5">
                <a:latin typeface="Times New Roman"/>
                <a:cs typeface="Times New Roman"/>
              </a:rPr>
              <a:t> </a:t>
            </a:r>
            <a:r>
              <a:rPr sz="1600" b="0" dirty="0">
                <a:latin typeface="Times New Roman"/>
                <a:cs typeface="Times New Roman"/>
              </a:rPr>
              <a:t>xe</a:t>
            </a:r>
            <a:r>
              <a:rPr sz="1600" b="0" spc="-30" dirty="0">
                <a:latin typeface="Times New Roman"/>
                <a:cs typeface="Times New Roman"/>
              </a:rPr>
              <a:t> </a:t>
            </a:r>
            <a:r>
              <a:rPr sz="1600" dirty="0">
                <a:latin typeface="Times New Roman"/>
                <a:cs typeface="Times New Roman"/>
              </a:rPr>
              <a:t>M</a:t>
            </a:r>
            <a:r>
              <a:rPr sz="1600" spc="-25" dirty="0">
                <a:latin typeface="Times New Roman"/>
                <a:cs typeface="Times New Roman"/>
              </a:rPr>
              <a:t> </a:t>
            </a:r>
            <a:r>
              <a:rPr sz="1600" b="0" dirty="0">
                <a:latin typeface="Times New Roman"/>
                <a:cs typeface="Times New Roman"/>
              </a:rPr>
              <a:t>và</a:t>
            </a:r>
            <a:r>
              <a:rPr sz="1600" b="0" spc="-30" dirty="0">
                <a:latin typeface="Times New Roman"/>
                <a:cs typeface="Times New Roman"/>
              </a:rPr>
              <a:t> </a:t>
            </a:r>
            <a:r>
              <a:rPr sz="1600" b="0" dirty="0">
                <a:latin typeface="Times New Roman"/>
                <a:cs typeface="Times New Roman"/>
              </a:rPr>
              <a:t>xe</a:t>
            </a:r>
            <a:r>
              <a:rPr sz="1600" b="0" spc="-20" dirty="0">
                <a:latin typeface="Times New Roman"/>
                <a:cs typeface="Times New Roman"/>
              </a:rPr>
              <a:t> </a:t>
            </a:r>
            <a:r>
              <a:rPr sz="1600" spc="-25" dirty="0">
                <a:latin typeface="Times New Roman"/>
                <a:cs typeface="Times New Roman"/>
              </a:rPr>
              <a:t>TL.</a:t>
            </a:r>
            <a:endParaRPr sz="1600">
              <a:latin typeface="Times New Roman"/>
              <a:cs typeface="Times New Roman"/>
            </a:endParaRPr>
          </a:p>
        </p:txBody>
      </p:sp>
      <p:sp>
        <p:nvSpPr>
          <p:cNvPr id="3" name="object 3"/>
          <p:cNvSpPr txBox="1"/>
          <p:nvPr/>
        </p:nvSpPr>
        <p:spPr>
          <a:xfrm>
            <a:off x="2031238" y="2438526"/>
            <a:ext cx="8489950" cy="1007199"/>
          </a:xfrm>
          <a:prstGeom prst="rect">
            <a:avLst/>
          </a:prstGeom>
        </p:spPr>
        <p:txBody>
          <a:bodyPr vert="horz" wrap="square" lIns="0" tIns="12700" rIns="0" bIns="0" rtlCol="0">
            <a:spAutoFit/>
          </a:bodyPr>
          <a:lstStyle/>
          <a:p>
            <a:pPr marL="325755" algn="ctr">
              <a:lnSpc>
                <a:spcPct val="100000"/>
              </a:lnSpc>
              <a:spcBef>
                <a:spcPts val="100"/>
              </a:spcBef>
            </a:pPr>
            <a:r>
              <a:rPr sz="1200" b="1" i="1" dirty="0">
                <a:latin typeface="Times New Roman"/>
                <a:cs typeface="Times New Roman"/>
              </a:rPr>
              <a:t>Hình</a:t>
            </a:r>
            <a:r>
              <a:rPr sz="1200" b="1" i="1" spc="-20" dirty="0">
                <a:latin typeface="Times New Roman"/>
                <a:cs typeface="Times New Roman"/>
              </a:rPr>
              <a:t> </a:t>
            </a:r>
            <a:r>
              <a:rPr sz="1200" b="1" i="1" dirty="0">
                <a:latin typeface="Times New Roman"/>
                <a:cs typeface="Times New Roman"/>
              </a:rPr>
              <a:t>5.</a:t>
            </a:r>
            <a:r>
              <a:rPr sz="1200" b="1" i="1" spc="-20" dirty="0">
                <a:latin typeface="Times New Roman"/>
                <a:cs typeface="Times New Roman"/>
              </a:rPr>
              <a:t> </a:t>
            </a:r>
            <a:r>
              <a:rPr sz="1200" dirty="0">
                <a:latin typeface="Times New Roman"/>
                <a:cs typeface="Times New Roman"/>
              </a:rPr>
              <a:t>Quá</a:t>
            </a:r>
            <a:r>
              <a:rPr sz="1200" spc="-25" dirty="0">
                <a:latin typeface="Times New Roman"/>
                <a:cs typeface="Times New Roman"/>
              </a:rPr>
              <a:t> </a:t>
            </a:r>
            <a:r>
              <a:rPr sz="1200" dirty="0">
                <a:latin typeface="Times New Roman"/>
                <a:cs typeface="Times New Roman"/>
              </a:rPr>
              <a:t>trình</a:t>
            </a:r>
            <a:r>
              <a:rPr sz="1200" spc="-20" dirty="0">
                <a:latin typeface="Times New Roman"/>
                <a:cs typeface="Times New Roman"/>
              </a:rPr>
              <a:t> </a:t>
            </a:r>
            <a:r>
              <a:rPr sz="1200" dirty="0">
                <a:latin typeface="Times New Roman"/>
                <a:cs typeface="Times New Roman"/>
              </a:rPr>
              <a:t>chuyển</a:t>
            </a:r>
            <a:r>
              <a:rPr sz="1200" spc="-20"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5" dirty="0">
                <a:latin typeface="Times New Roman"/>
                <a:cs typeface="Times New Roman"/>
              </a:rPr>
              <a:t> </a:t>
            </a:r>
            <a:r>
              <a:rPr sz="1200" dirty="0">
                <a:latin typeface="Times New Roman"/>
                <a:cs typeface="Times New Roman"/>
              </a:rPr>
              <a:t>phương</a:t>
            </a:r>
            <a:r>
              <a:rPr sz="1200" spc="-20" dirty="0">
                <a:latin typeface="Times New Roman"/>
                <a:cs typeface="Times New Roman"/>
              </a:rPr>
              <a:t> </a:t>
            </a:r>
            <a:r>
              <a:rPr sz="1200" dirty="0">
                <a:latin typeface="Times New Roman"/>
                <a:cs typeface="Times New Roman"/>
              </a:rPr>
              <a:t>tiện</a:t>
            </a:r>
            <a:r>
              <a:rPr sz="1200" spc="-15" dirty="0">
                <a:latin typeface="Times New Roman"/>
                <a:cs typeface="Times New Roman"/>
              </a:rPr>
              <a:t> </a:t>
            </a:r>
            <a:r>
              <a:rPr sz="1200" dirty="0">
                <a:latin typeface="Times New Roman"/>
                <a:cs typeface="Times New Roman"/>
              </a:rPr>
              <a:t>M</a:t>
            </a:r>
            <a:r>
              <a:rPr sz="1200" spc="-10" dirty="0">
                <a:latin typeface="Times New Roman"/>
                <a:cs typeface="Times New Roman"/>
              </a:rPr>
              <a:t> </a:t>
            </a:r>
            <a:r>
              <a:rPr sz="1200" dirty="0">
                <a:latin typeface="Times New Roman"/>
                <a:cs typeface="Times New Roman"/>
              </a:rPr>
              <a:t>và</a:t>
            </a:r>
            <a:r>
              <a:rPr sz="1200" spc="-25" dirty="0">
                <a:latin typeface="Times New Roman"/>
                <a:cs typeface="Times New Roman"/>
              </a:rPr>
              <a:t> </a:t>
            </a:r>
            <a:r>
              <a:rPr sz="1200" dirty="0">
                <a:latin typeface="Times New Roman"/>
                <a:cs typeface="Times New Roman"/>
              </a:rPr>
              <a:t>phương</a:t>
            </a:r>
            <a:r>
              <a:rPr sz="1200" spc="-20" dirty="0">
                <a:latin typeface="Times New Roman"/>
                <a:cs typeface="Times New Roman"/>
              </a:rPr>
              <a:t> </a:t>
            </a:r>
            <a:r>
              <a:rPr sz="1200" dirty="0">
                <a:latin typeface="Times New Roman"/>
                <a:cs typeface="Times New Roman"/>
              </a:rPr>
              <a:t>tiện</a:t>
            </a:r>
            <a:r>
              <a:rPr sz="1200" spc="-15" dirty="0">
                <a:latin typeface="Times New Roman"/>
                <a:cs typeface="Times New Roman"/>
              </a:rPr>
              <a:t> </a:t>
            </a:r>
            <a:r>
              <a:rPr sz="1200" spc="-25" dirty="0">
                <a:latin typeface="Times New Roman"/>
                <a:cs typeface="Times New Roman"/>
              </a:rPr>
              <a:t>TL</a:t>
            </a:r>
            <a:endParaRPr sz="1200">
              <a:latin typeface="Times New Roman"/>
              <a:cs typeface="Times New Roman"/>
            </a:endParaRPr>
          </a:p>
          <a:p>
            <a:pPr marL="241300" marR="5080" indent="-228600">
              <a:lnSpc>
                <a:spcPct val="143600"/>
              </a:lnSpc>
              <a:spcBef>
                <a:spcPts val="1120"/>
              </a:spcBef>
              <a:buSzPct val="114285"/>
              <a:buFont typeface="Symbol"/>
              <a:buChar char=""/>
              <a:tabLst>
                <a:tab pos="241300" algn="l"/>
              </a:tabLst>
            </a:pPr>
            <a:r>
              <a:rPr sz="1600" dirty="0">
                <a:latin typeface="Times New Roman"/>
                <a:cs typeface="Times New Roman"/>
              </a:rPr>
              <a:t>Như</a:t>
            </a:r>
            <a:r>
              <a:rPr sz="1600" spc="-35" dirty="0">
                <a:latin typeface="Times New Roman"/>
                <a:cs typeface="Times New Roman"/>
              </a:rPr>
              <a:t> </a:t>
            </a:r>
            <a:r>
              <a:rPr sz="1600" dirty="0">
                <a:latin typeface="Times New Roman"/>
                <a:cs typeface="Times New Roman"/>
              </a:rPr>
              <a:t>được</a:t>
            </a:r>
            <a:r>
              <a:rPr sz="1600" spc="-15" dirty="0">
                <a:latin typeface="Times New Roman"/>
                <a:cs typeface="Times New Roman"/>
              </a:rPr>
              <a:t> </a:t>
            </a:r>
            <a:r>
              <a:rPr sz="1600" dirty="0">
                <a:latin typeface="Times New Roman"/>
                <a:cs typeface="Times New Roman"/>
              </a:rPr>
              <a:t>thể</a:t>
            </a:r>
            <a:r>
              <a:rPr sz="1600" spc="-30" dirty="0">
                <a:latin typeface="Times New Roman"/>
                <a:cs typeface="Times New Roman"/>
              </a:rPr>
              <a:t> </a:t>
            </a:r>
            <a:r>
              <a:rPr sz="1600" dirty="0">
                <a:latin typeface="Times New Roman"/>
                <a:cs typeface="Times New Roman"/>
              </a:rPr>
              <a:t>hiện</a:t>
            </a:r>
            <a:r>
              <a:rPr sz="1600" spc="-25" dirty="0">
                <a:latin typeface="Times New Roman"/>
                <a:cs typeface="Times New Roman"/>
              </a:rPr>
              <a:t> </a:t>
            </a:r>
            <a:r>
              <a:rPr sz="1600" dirty="0">
                <a:latin typeface="Times New Roman"/>
                <a:cs typeface="Times New Roman"/>
              </a:rPr>
              <a:t>trong </a:t>
            </a:r>
            <a:r>
              <a:rPr sz="1600" b="1" dirty="0">
                <a:latin typeface="Times New Roman"/>
                <a:cs typeface="Times New Roman"/>
              </a:rPr>
              <a:t>Hình</a:t>
            </a:r>
            <a:r>
              <a:rPr sz="1600" b="1" spc="-20" dirty="0">
                <a:latin typeface="Times New Roman"/>
                <a:cs typeface="Times New Roman"/>
              </a:rPr>
              <a:t> </a:t>
            </a:r>
            <a:r>
              <a:rPr sz="1600" b="1" dirty="0">
                <a:latin typeface="Times New Roman"/>
                <a:cs typeface="Times New Roman"/>
              </a:rPr>
              <a:t>5</a:t>
            </a:r>
            <a:r>
              <a:rPr sz="1600" dirty="0">
                <a:latin typeface="Times New Roman"/>
                <a:cs typeface="Times New Roman"/>
              </a:rPr>
              <a:t>,</a:t>
            </a:r>
            <a:r>
              <a:rPr sz="1600" spc="-35" dirty="0">
                <a:latin typeface="Times New Roman"/>
                <a:cs typeface="Times New Roman"/>
              </a:rPr>
              <a:t> </a:t>
            </a:r>
            <a:r>
              <a:rPr sz="1600" dirty="0">
                <a:latin typeface="Times New Roman"/>
                <a:cs typeface="Times New Roman"/>
              </a:rPr>
              <a:t>để</a:t>
            </a:r>
            <a:r>
              <a:rPr sz="1600" spc="-15" dirty="0">
                <a:latin typeface="Times New Roman"/>
                <a:cs typeface="Times New Roman"/>
              </a:rPr>
              <a:t> </a:t>
            </a:r>
            <a:r>
              <a:rPr sz="1600" dirty="0">
                <a:latin typeface="Times New Roman"/>
                <a:cs typeface="Times New Roman"/>
              </a:rPr>
              <a:t>tránh</a:t>
            </a:r>
            <a:r>
              <a:rPr sz="1600" spc="-30" dirty="0">
                <a:latin typeface="Times New Roman"/>
                <a:cs typeface="Times New Roman"/>
              </a:rPr>
              <a:t> </a:t>
            </a:r>
            <a:r>
              <a:rPr sz="1600" dirty="0">
                <a:latin typeface="Times New Roman"/>
                <a:cs typeface="Times New Roman"/>
              </a:rPr>
              <a:t>xảy</a:t>
            </a:r>
            <a:r>
              <a:rPr sz="1600" spc="-10" dirty="0">
                <a:latin typeface="Times New Roman"/>
                <a:cs typeface="Times New Roman"/>
              </a:rPr>
              <a:t> </a:t>
            </a:r>
            <a:r>
              <a:rPr sz="1600" dirty="0">
                <a:latin typeface="Times New Roman"/>
                <a:cs typeface="Times New Roman"/>
              </a:rPr>
              <a:t>ra</a:t>
            </a:r>
            <a:r>
              <a:rPr sz="1600" spc="-20" dirty="0">
                <a:latin typeface="Times New Roman"/>
                <a:cs typeface="Times New Roman"/>
              </a:rPr>
              <a:t> </a:t>
            </a:r>
            <a:r>
              <a:rPr sz="1600" dirty="0">
                <a:latin typeface="Times New Roman"/>
                <a:cs typeface="Times New Roman"/>
              </a:rPr>
              <a:t>tai</a:t>
            </a:r>
            <a:r>
              <a:rPr sz="1600" spc="-10" dirty="0">
                <a:latin typeface="Times New Roman"/>
                <a:cs typeface="Times New Roman"/>
              </a:rPr>
              <a:t> </a:t>
            </a:r>
            <a:r>
              <a:rPr sz="1600" dirty="0">
                <a:latin typeface="Times New Roman"/>
                <a:cs typeface="Times New Roman"/>
              </a:rPr>
              <a:t>nạn</a:t>
            </a:r>
            <a:r>
              <a:rPr sz="1600" spc="-25" dirty="0">
                <a:latin typeface="Times New Roman"/>
                <a:cs typeface="Times New Roman"/>
              </a:rPr>
              <a:t> </a:t>
            </a:r>
            <a:r>
              <a:rPr sz="1600" dirty="0">
                <a:latin typeface="Times New Roman"/>
                <a:cs typeface="Times New Roman"/>
              </a:rPr>
              <a:t>va</a:t>
            </a:r>
            <a:r>
              <a:rPr sz="1600" spc="-15" dirty="0">
                <a:latin typeface="Times New Roman"/>
                <a:cs typeface="Times New Roman"/>
              </a:rPr>
              <a:t> </a:t>
            </a:r>
            <a:r>
              <a:rPr sz="1600" dirty="0">
                <a:latin typeface="Times New Roman"/>
                <a:cs typeface="Times New Roman"/>
              </a:rPr>
              <a:t>chạm</a:t>
            </a:r>
            <a:r>
              <a:rPr sz="1600" spc="-15" dirty="0">
                <a:latin typeface="Times New Roman"/>
                <a:cs typeface="Times New Roman"/>
              </a:rPr>
              <a:t> </a:t>
            </a:r>
            <a:r>
              <a:rPr sz="1600" dirty="0">
                <a:latin typeface="Times New Roman"/>
                <a:cs typeface="Times New Roman"/>
              </a:rPr>
              <a:t>giữa</a:t>
            </a:r>
            <a:r>
              <a:rPr sz="1600" spc="-10" dirty="0">
                <a:latin typeface="Times New Roman"/>
                <a:cs typeface="Times New Roman"/>
              </a:rPr>
              <a:t> </a:t>
            </a:r>
            <a:r>
              <a:rPr sz="1600" dirty="0">
                <a:latin typeface="Times New Roman"/>
                <a:cs typeface="Times New Roman"/>
              </a:rPr>
              <a:t>xe</a:t>
            </a:r>
            <a:r>
              <a:rPr sz="1600" spc="-15" dirty="0">
                <a:latin typeface="Times New Roman"/>
                <a:cs typeface="Times New Roman"/>
              </a:rPr>
              <a:t> </a:t>
            </a:r>
            <a:r>
              <a:rPr sz="1600" b="1" dirty="0">
                <a:latin typeface="Times New Roman"/>
                <a:cs typeface="Times New Roman"/>
              </a:rPr>
              <a:t>M</a:t>
            </a:r>
            <a:r>
              <a:rPr sz="1600" b="1" spc="-25"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dirty="0">
                <a:latin typeface="Times New Roman"/>
                <a:cs typeface="Times New Roman"/>
              </a:rPr>
              <a:t>xe</a:t>
            </a:r>
            <a:r>
              <a:rPr sz="1600" spc="-15" dirty="0">
                <a:latin typeface="Times New Roman"/>
                <a:cs typeface="Times New Roman"/>
              </a:rPr>
              <a:t> </a:t>
            </a:r>
            <a:r>
              <a:rPr sz="1600" b="1" dirty="0">
                <a:latin typeface="Times New Roman"/>
                <a:cs typeface="Times New Roman"/>
              </a:rPr>
              <a:t>TL</a:t>
            </a:r>
            <a:r>
              <a:rPr sz="1600" dirty="0">
                <a:latin typeface="Times New Roman"/>
                <a:cs typeface="Times New Roman"/>
              </a:rPr>
              <a:t>,</a:t>
            </a:r>
            <a:r>
              <a:rPr sz="1600" spc="-25" dirty="0">
                <a:latin typeface="Times New Roman"/>
                <a:cs typeface="Times New Roman"/>
              </a:rPr>
              <a:t> </a:t>
            </a:r>
            <a:r>
              <a:rPr sz="1600" dirty="0">
                <a:latin typeface="Times New Roman"/>
                <a:cs typeface="Times New Roman"/>
              </a:rPr>
              <a:t>hai</a:t>
            </a:r>
            <a:r>
              <a:rPr sz="1600" spc="-25" dirty="0">
                <a:latin typeface="Times New Roman"/>
                <a:cs typeface="Times New Roman"/>
              </a:rPr>
              <a:t> </a:t>
            </a:r>
            <a:r>
              <a:rPr sz="1600" dirty="0">
                <a:latin typeface="Times New Roman"/>
                <a:cs typeface="Times New Roman"/>
              </a:rPr>
              <a:t>phương</a:t>
            </a:r>
            <a:r>
              <a:rPr sz="1600" spc="-10" dirty="0">
                <a:latin typeface="Times New Roman"/>
                <a:cs typeface="Times New Roman"/>
              </a:rPr>
              <a:t> </a:t>
            </a:r>
            <a:r>
              <a:rPr sz="1600" dirty="0">
                <a:latin typeface="Times New Roman"/>
                <a:cs typeface="Times New Roman"/>
              </a:rPr>
              <a:t>tiện</a:t>
            </a:r>
            <a:r>
              <a:rPr sz="1600" spc="-10" dirty="0">
                <a:latin typeface="Times New Roman"/>
                <a:cs typeface="Times New Roman"/>
              </a:rPr>
              <a:t> </a:t>
            </a:r>
            <a:r>
              <a:rPr sz="1600" dirty="0">
                <a:latin typeface="Times New Roman"/>
                <a:cs typeface="Times New Roman"/>
              </a:rPr>
              <a:t>cần đáp</a:t>
            </a:r>
            <a:r>
              <a:rPr sz="1600" spc="-10" dirty="0">
                <a:latin typeface="Times New Roman"/>
                <a:cs typeface="Times New Roman"/>
              </a:rPr>
              <a:t> </a:t>
            </a:r>
            <a:r>
              <a:rPr sz="1600" spc="-25" dirty="0">
                <a:latin typeface="Times New Roman"/>
                <a:cs typeface="Times New Roman"/>
              </a:rPr>
              <a:t>ứng </a:t>
            </a:r>
            <a:r>
              <a:rPr sz="1600" dirty="0">
                <a:latin typeface="Times New Roman"/>
                <a:cs typeface="Times New Roman"/>
              </a:rPr>
              <a:t>các</a:t>
            </a:r>
            <a:r>
              <a:rPr sz="1600" spc="-25" dirty="0">
                <a:latin typeface="Times New Roman"/>
                <a:cs typeface="Times New Roman"/>
              </a:rPr>
              <a:t> </a:t>
            </a:r>
            <a:r>
              <a:rPr sz="1600" dirty="0">
                <a:latin typeface="Times New Roman"/>
                <a:cs typeface="Times New Roman"/>
              </a:rPr>
              <a:t>điều</a:t>
            </a:r>
            <a:r>
              <a:rPr sz="1600" spc="-15" dirty="0">
                <a:latin typeface="Times New Roman"/>
                <a:cs typeface="Times New Roman"/>
              </a:rPr>
              <a:t> </a:t>
            </a:r>
            <a:r>
              <a:rPr sz="1600" dirty="0">
                <a:latin typeface="Times New Roman"/>
                <a:cs typeface="Times New Roman"/>
              </a:rPr>
              <a:t>kiện</a:t>
            </a:r>
            <a:r>
              <a:rPr sz="1600" spc="-15"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thể</a:t>
            </a:r>
            <a:r>
              <a:rPr sz="1600" spc="-20" dirty="0">
                <a:latin typeface="Times New Roman"/>
                <a:cs typeface="Times New Roman"/>
              </a:rPr>
              <a:t> </a:t>
            </a:r>
            <a:r>
              <a:rPr sz="1600" dirty="0">
                <a:latin typeface="Times New Roman"/>
                <a:cs typeface="Times New Roman"/>
              </a:rPr>
              <a:t>hiện</a:t>
            </a:r>
            <a:r>
              <a:rPr sz="1600" spc="-35" dirty="0">
                <a:latin typeface="Times New Roman"/>
                <a:cs typeface="Times New Roman"/>
              </a:rPr>
              <a:t> </a:t>
            </a:r>
            <a:r>
              <a:rPr sz="1600" dirty="0">
                <a:latin typeface="Times New Roman"/>
                <a:cs typeface="Times New Roman"/>
              </a:rPr>
              <a:t>trong</a:t>
            </a:r>
            <a:r>
              <a:rPr sz="1600" spc="-15" dirty="0">
                <a:latin typeface="Times New Roman"/>
                <a:cs typeface="Times New Roman"/>
              </a:rPr>
              <a:t> </a:t>
            </a:r>
            <a:r>
              <a:rPr sz="1600" dirty="0">
                <a:latin typeface="Times New Roman"/>
                <a:cs typeface="Times New Roman"/>
              </a:rPr>
              <a:t>công</a:t>
            </a:r>
            <a:r>
              <a:rPr sz="1600" spc="-15" dirty="0">
                <a:latin typeface="Times New Roman"/>
                <a:cs typeface="Times New Roman"/>
              </a:rPr>
              <a:t> </a:t>
            </a:r>
            <a:r>
              <a:rPr sz="1600" dirty="0">
                <a:latin typeface="Times New Roman"/>
                <a:cs typeface="Times New Roman"/>
              </a:rPr>
              <a:t>thức</a:t>
            </a:r>
            <a:r>
              <a:rPr sz="1600" spc="-20" dirty="0">
                <a:latin typeface="Times New Roman"/>
                <a:cs typeface="Times New Roman"/>
              </a:rPr>
              <a:t> sau:</a:t>
            </a:r>
            <a:endParaRPr sz="1600">
              <a:latin typeface="Times New Roman"/>
              <a:cs typeface="Times New Roman"/>
            </a:endParaRPr>
          </a:p>
        </p:txBody>
      </p:sp>
      <mc:AlternateContent xmlns:mc="http://schemas.openxmlformats.org/markup-compatibility/2006">
        <mc:Choice xmlns:a14="http://schemas.microsoft.com/office/drawing/2010/main" Requires="a14">
          <p:sp>
            <p:nvSpPr>
              <p:cNvPr id="4" name="object 4"/>
              <p:cNvSpPr txBox="1"/>
              <p:nvPr/>
            </p:nvSpPr>
            <p:spPr>
              <a:xfrm>
                <a:off x="2718054" y="4001261"/>
                <a:ext cx="6035040" cy="2212080"/>
              </a:xfrm>
              <a:prstGeom prst="rect">
                <a:avLst/>
              </a:prstGeom>
            </p:spPr>
            <p:txBody>
              <a:bodyPr vert="horz" wrap="square" lIns="0" tIns="12700" rIns="0" bIns="0" rtlCol="0">
                <a:spAutoFit/>
              </a:bodyPr>
              <a:lstStyle/>
              <a:p>
                <a:pPr marL="25400">
                  <a:lnSpc>
                    <a:spcPct val="150000"/>
                  </a:lnSpc>
                  <a:spcBef>
                    <a:spcPts val="100"/>
                  </a:spcBef>
                </a:pPr>
                <a:r>
                  <a:rPr sz="1200" b="1" i="1" dirty="0">
                    <a:latin typeface="Times New Roman"/>
                    <a:cs typeface="Times New Roman"/>
                  </a:rPr>
                  <a:t>Trong</a:t>
                </a:r>
                <a:r>
                  <a:rPr sz="1200" b="1" i="1" spc="-15" dirty="0">
                    <a:latin typeface="Times New Roman"/>
                    <a:cs typeface="Times New Roman"/>
                  </a:rPr>
                  <a:t> </a:t>
                </a:r>
                <a:r>
                  <a:rPr sz="1200" b="1" i="1" spc="-25" dirty="0">
                    <a:latin typeface="Times New Roman"/>
                    <a:cs typeface="Times New Roman"/>
                  </a:rPr>
                  <a:t>đó:</a:t>
                </a:r>
                <a:endParaRPr sz="1200">
                  <a:latin typeface="Times New Roman"/>
                  <a:cs typeface="Times New Roman"/>
                </a:endParaRPr>
              </a:p>
              <a:p>
                <a:pPr>
                  <a:lnSpc>
                    <a:spcPct val="150000"/>
                  </a:lnSpc>
                  <a:spcBef>
                    <a:spcPts val="60"/>
                  </a:spcBef>
                </a:pPr>
                <a:endParaRPr sz="1200">
                  <a:latin typeface="Times New Roman"/>
                  <a:cs typeface="Times New Roman"/>
                </a:endParaRPr>
              </a:p>
              <a:p>
                <a:pPr marL="763905" indent="-226695">
                  <a:lnSpc>
                    <a:spcPct val="150000"/>
                  </a:lnSpc>
                  <a:buFont typeface="Symbol"/>
                  <a:buChar char=""/>
                  <a:tabLst>
                    <a:tab pos="763905" algn="l"/>
                  </a:tabLst>
                </a:pPr>
                <a:r>
                  <a:rPr lang="en-US" sz="1200">
                    <a:latin typeface="Times New Roman"/>
                    <a:cs typeface="Times New Roman"/>
                  </a:rPr>
                  <a:t>           l</a:t>
                </a:r>
                <a:r>
                  <a:rPr sz="1200">
                    <a:latin typeface="Times New Roman"/>
                    <a:cs typeface="Times New Roman"/>
                  </a:rPr>
                  <a:t>à</a:t>
                </a:r>
                <a:r>
                  <a:rPr sz="1200" spc="-15">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chấp</a:t>
                </a:r>
                <a:r>
                  <a:rPr sz="1200" spc="-15" dirty="0">
                    <a:latin typeface="Times New Roman"/>
                    <a:cs typeface="Times New Roman"/>
                  </a:rPr>
                  <a:t> </a:t>
                </a:r>
                <a:r>
                  <a:rPr sz="1200" dirty="0">
                    <a:latin typeface="Times New Roman"/>
                    <a:cs typeface="Times New Roman"/>
                  </a:rPr>
                  <a:t>nhận</a:t>
                </a:r>
                <a:r>
                  <a:rPr sz="1200" spc="-15" dirty="0">
                    <a:latin typeface="Times New Roman"/>
                    <a:cs typeface="Times New Roman"/>
                  </a:rPr>
                  <a:t> </a:t>
                </a:r>
                <a:r>
                  <a:rPr sz="1200" dirty="0">
                    <a:latin typeface="Times New Roman"/>
                    <a:cs typeface="Times New Roman"/>
                  </a:rPr>
                  <a:t>được</a:t>
                </a:r>
                <a:r>
                  <a:rPr sz="1200" spc="-25" dirty="0">
                    <a:latin typeface="Times New Roman"/>
                    <a:cs typeface="Times New Roman"/>
                  </a:rPr>
                  <a:t> </a:t>
                </a:r>
                <a:r>
                  <a:rPr sz="1200" dirty="0">
                    <a:latin typeface="Times New Roman"/>
                    <a:cs typeface="Times New Roman"/>
                  </a:rPr>
                  <a:t>khi</a:t>
                </a:r>
                <a:r>
                  <a:rPr sz="1200" spc="-20" dirty="0">
                    <a:latin typeface="Times New Roman"/>
                    <a:cs typeface="Times New Roman"/>
                  </a:rPr>
                  <a:t> </a:t>
                </a:r>
                <a:r>
                  <a:rPr sz="1200" dirty="0">
                    <a:latin typeface="Times New Roman"/>
                    <a:cs typeface="Times New Roman"/>
                  </a:rPr>
                  <a:t>chuyển</a:t>
                </a:r>
                <a:r>
                  <a:rPr sz="1200" spc="-15"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5"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0"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spc="-25">
                    <a:latin typeface="Times New Roman"/>
                    <a:cs typeface="Times New Roman"/>
                  </a:rPr>
                  <a:t>TL</a:t>
                </a:r>
                <a:r>
                  <a:rPr sz="1200" spc="-25">
                    <a:latin typeface="Times New Roman"/>
                    <a:cs typeface="Times New Roman"/>
                  </a:rPr>
                  <a:t>;</a:t>
                </a:r>
                <a:endParaRPr sz="850">
                  <a:latin typeface="Symbola"/>
                  <a:cs typeface="Symbola"/>
                </a:endParaRPr>
              </a:p>
              <a:p>
                <a:pPr marL="763905" indent="-226695">
                  <a:lnSpc>
                    <a:spcPct val="150000"/>
                  </a:lnSpc>
                  <a:buFont typeface="Symbol"/>
                  <a:buChar char=""/>
                  <a:tabLst>
                    <a:tab pos="763905" algn="l"/>
                  </a:tabLst>
                </a:pPr>
                <a:r>
                  <a:rPr lang="en-US" sz="1200" i="1">
                    <a:effectLst/>
                    <a:latin typeface="Cambria Math" panose="02040503050406030204" pitchFamily="18" charset="0"/>
                    <a:ea typeface="Times New Roman" panose="02020603050405020304" pitchFamily="18" charset="0"/>
                  </a:rPr>
                  <a:t>S</a:t>
                </a:r>
                <a:r>
                  <a:rPr lang="en-US" sz="1200" i="1" baseline="-25000">
                    <a:effectLst/>
                    <a:latin typeface="Cambria Math" panose="02040503050406030204" pitchFamily="18" charset="0"/>
                    <a:ea typeface="Times New Roman" panose="02020603050405020304" pitchFamily="18" charset="0"/>
                  </a:rPr>
                  <a:t>M</a:t>
                </a:r>
                <a:r>
                  <a:rPr lang="en-US" sz="1200" i="1" baseline="-25000">
                    <a:latin typeface="Times New Roman" panose="02020603050405020304" pitchFamily="18" charset="0"/>
                    <a:ea typeface="Times New Roman" panose="02020603050405020304" pitchFamily="18" charset="0"/>
                  </a:rPr>
                  <a:t> </a:t>
                </a:r>
                <a:r>
                  <a:rPr lang="en-US" i="1" baseline="-25000">
                    <a:latin typeface="Times New Roman" panose="02020603050405020304" pitchFamily="18" charset="0"/>
                    <a:ea typeface="Times New Roman" panose="02020603050405020304" pitchFamily="18" charset="0"/>
                  </a:rPr>
                  <a:t> </a:t>
                </a:r>
                <a:r>
                  <a:rPr sz="1200">
                    <a:latin typeface="Times New Roman"/>
                    <a:cs typeface="Times New Roman"/>
                  </a:rPr>
                  <a:t>khoảng</a:t>
                </a:r>
                <a:r>
                  <a:rPr sz="1200" spc="-15">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0" dirty="0">
                    <a:latin typeface="Times New Roman"/>
                    <a:cs typeface="Times New Roman"/>
                  </a:rPr>
                  <a:t> </a:t>
                </a:r>
                <a:r>
                  <a:rPr sz="1200" dirty="0">
                    <a:latin typeface="Times New Roman"/>
                    <a:cs typeface="Times New Roman"/>
                  </a:rPr>
                  <a:t>sau</a:t>
                </a:r>
                <a:r>
                  <a:rPr sz="1200" spc="-10"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kết</a:t>
                </a:r>
                <a:r>
                  <a:rPr sz="1200" spc="-15" dirty="0">
                    <a:latin typeface="Times New Roman"/>
                    <a:cs typeface="Times New Roman"/>
                  </a:rPr>
                  <a:t> </a:t>
                </a:r>
                <a:r>
                  <a:rPr sz="1200" dirty="0">
                    <a:latin typeface="Times New Roman"/>
                    <a:cs typeface="Times New Roman"/>
                  </a:rPr>
                  <a:t>thúc</a:t>
                </a:r>
                <a:r>
                  <a:rPr sz="1200" spc="-15"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50000"/>
                  </a:lnSpc>
                  <a:spcBef>
                    <a:spcPts val="35"/>
                  </a:spcBef>
                  <a:buFont typeface="Symbol"/>
                  <a:buChar char=""/>
                  <a:tabLst>
                    <a:tab pos="763905" algn="l"/>
                  </a:tabLst>
                </a:pPr>
                <a:r>
                  <a:rPr lang="en-US" sz="1200" i="1">
                    <a:effectLst/>
                    <a:latin typeface="Cambria Math" panose="02040503050406030204" pitchFamily="18" charset="0"/>
                    <a:ea typeface="Times New Roman" panose="02020603050405020304" pitchFamily="18" charset="0"/>
                  </a:rPr>
                  <a:t>S</a:t>
                </a:r>
                <a:r>
                  <a:rPr lang="en-US" sz="1200" i="1" baseline="-25000">
                    <a:effectLst/>
                    <a:latin typeface="Cambria Math" panose="02040503050406030204" pitchFamily="18" charset="0"/>
                    <a:ea typeface="Times New Roman" panose="02020603050405020304" pitchFamily="18" charset="0"/>
                  </a:rPr>
                  <a:t>TL</a:t>
                </a:r>
                <a:r>
                  <a:rPr lang="en-US" i="1" baseline="-25000">
                    <a:latin typeface="Times New Roman" panose="02020603050405020304" pitchFamily="18" charset="0"/>
                    <a:ea typeface="Times New Roman" panose="02020603050405020304" pitchFamily="18" charset="0"/>
                  </a:rPr>
                  <a:t> </a:t>
                </a:r>
                <a:r>
                  <a:rPr sz="1200">
                    <a:latin typeface="Times New Roman"/>
                    <a:cs typeface="Times New Roman"/>
                  </a:rPr>
                  <a:t>khoảng</a:t>
                </a:r>
                <a:r>
                  <a:rPr sz="1200" spc="-15">
                    <a:latin typeface="Times New Roman"/>
                    <a:cs typeface="Times New Roman"/>
                  </a:rPr>
                  <a:t> </a:t>
                </a:r>
                <a:r>
                  <a:rPr sz="1200" dirty="0">
                    <a:latin typeface="Times New Roman"/>
                    <a:cs typeface="Times New Roman"/>
                  </a:rPr>
                  <a:t>cách</a:t>
                </a:r>
                <a:r>
                  <a:rPr sz="1200" spc="-10"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15" dirty="0">
                    <a:latin typeface="Times New Roman"/>
                    <a:cs typeface="Times New Roman"/>
                  </a:rPr>
                  <a:t> </a:t>
                </a:r>
                <a:r>
                  <a:rPr sz="1200" b="1" dirty="0">
                    <a:latin typeface="Times New Roman"/>
                    <a:cs typeface="Times New Roman"/>
                  </a:rPr>
                  <a:t>TL</a:t>
                </a:r>
                <a:r>
                  <a:rPr sz="1200" b="1" spc="-15" dirty="0">
                    <a:latin typeface="Times New Roman"/>
                    <a:cs typeface="Times New Roman"/>
                  </a:rPr>
                  <a:t> </a:t>
                </a:r>
                <a:r>
                  <a:rPr sz="1200" dirty="0">
                    <a:latin typeface="Times New Roman"/>
                    <a:cs typeface="Times New Roman"/>
                  </a:rPr>
                  <a:t>ở</a:t>
                </a:r>
                <a:r>
                  <a:rPr sz="1200" spc="-10" dirty="0">
                    <a:latin typeface="Times New Roman"/>
                    <a:cs typeface="Times New Roman"/>
                  </a:rPr>
                  <a:t> </a:t>
                </a:r>
                <a:r>
                  <a:rPr sz="1200" dirty="0">
                    <a:latin typeface="Times New Roman"/>
                    <a:cs typeface="Times New Roman"/>
                  </a:rPr>
                  <a:t>làn</a:t>
                </a:r>
                <a:r>
                  <a:rPr sz="1200" spc="-10" dirty="0">
                    <a:latin typeface="Times New Roman"/>
                    <a:cs typeface="Times New Roman"/>
                  </a:rPr>
                  <a:t> </a:t>
                </a:r>
                <a:r>
                  <a:rPr sz="1200" dirty="0">
                    <a:latin typeface="Times New Roman"/>
                    <a:cs typeface="Times New Roman"/>
                  </a:rPr>
                  <a:t>mục</a:t>
                </a:r>
                <a:r>
                  <a:rPr sz="1200" spc="-15" dirty="0">
                    <a:latin typeface="Times New Roman"/>
                    <a:cs typeface="Times New Roman"/>
                  </a:rPr>
                  <a:t> </a:t>
                </a:r>
                <a:r>
                  <a:rPr sz="1200" dirty="0">
                    <a:latin typeface="Times New Roman"/>
                    <a:cs typeface="Times New Roman"/>
                  </a:rPr>
                  <a:t>tiêu</a:t>
                </a:r>
                <a:r>
                  <a:rPr sz="1200" spc="-10" dirty="0">
                    <a:latin typeface="Times New Roman"/>
                    <a:cs typeface="Times New Roman"/>
                  </a:rPr>
                  <a:t> </a:t>
                </a:r>
                <a:r>
                  <a:rPr sz="1200" b="1">
                    <a:latin typeface="Times New Roman"/>
                    <a:cs typeface="Times New Roman"/>
                  </a:rPr>
                  <a:t>(targe</a:t>
                </a:r>
                <a:r>
                  <a:rPr lang="en-US" sz="1200" b="1">
                    <a:latin typeface="Times New Roman"/>
                    <a:cs typeface="Times New Roman"/>
                  </a:rPr>
                  <a:t>t</a:t>
                </a:r>
                <a:r>
                  <a:rPr sz="1200" b="1" spc="-15">
                    <a:latin typeface="Times New Roman"/>
                    <a:cs typeface="Times New Roman"/>
                  </a:rPr>
                  <a:t> </a:t>
                </a:r>
                <a:r>
                  <a:rPr sz="1200" b="1" dirty="0">
                    <a:latin typeface="Times New Roman"/>
                    <a:cs typeface="Times New Roman"/>
                  </a:rPr>
                  <a:t>lane)</a:t>
                </a:r>
                <a:r>
                  <a:rPr sz="1200" b="1" spc="-15" dirty="0">
                    <a:latin typeface="Times New Roman"/>
                    <a:cs typeface="Times New Roman"/>
                  </a:rPr>
                  <a:t> </a:t>
                </a:r>
                <a:r>
                  <a:rPr sz="1200" dirty="0">
                    <a:latin typeface="Times New Roman"/>
                    <a:cs typeface="Times New Roman"/>
                  </a:rPr>
                  <a:t>sau</a:t>
                </a:r>
                <a:r>
                  <a:rPr sz="1200" spc="-10" dirty="0">
                    <a:latin typeface="Times New Roman"/>
                    <a:cs typeface="Times New Roman"/>
                  </a:rPr>
                  <a:t> </a:t>
                </a:r>
                <a:r>
                  <a:rPr sz="1200" dirty="0">
                    <a:latin typeface="Times New Roman"/>
                    <a:cs typeface="Times New Roman"/>
                  </a:rPr>
                  <a:t>khi</a:t>
                </a:r>
                <a:r>
                  <a:rPr sz="1200" spc="-10" dirty="0">
                    <a:latin typeface="Times New Roman"/>
                    <a:cs typeface="Times New Roman"/>
                  </a:rPr>
                  <a:t> </a:t>
                </a:r>
                <a:r>
                  <a:rPr sz="1200" dirty="0">
                    <a:latin typeface="Times New Roman"/>
                    <a:cs typeface="Times New Roman"/>
                  </a:rPr>
                  <a:t>kết</a:t>
                </a:r>
                <a:r>
                  <a:rPr sz="1200" spc="-15" dirty="0">
                    <a:latin typeface="Times New Roman"/>
                    <a:cs typeface="Times New Roman"/>
                  </a:rPr>
                  <a:t> </a:t>
                </a:r>
                <a:r>
                  <a:rPr sz="1200" dirty="0">
                    <a:latin typeface="Times New Roman"/>
                    <a:cs typeface="Times New Roman"/>
                  </a:rPr>
                  <a:t>thúc</a:t>
                </a:r>
                <a:r>
                  <a:rPr sz="1200" spc="-10"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50000"/>
                  </a:lnSpc>
                  <a:spcBef>
                    <a:spcPts val="35"/>
                  </a:spcBef>
                  <a:buFont typeface="Symbol"/>
                  <a:buChar char=""/>
                  <a:tabLst>
                    <a:tab pos="763905" algn="l"/>
                  </a:tabLst>
                </a:pPr>
                <a:r>
                  <a:rPr lang="en-US" sz="1200" i="1">
                    <a:effectLst/>
                    <a:latin typeface="Cambria Math" panose="02040503050406030204" pitchFamily="18" charset="0"/>
                    <a:ea typeface="Times New Roman" panose="02020603050405020304" pitchFamily="18" charset="0"/>
                  </a:rPr>
                  <a:t>G</a:t>
                </a:r>
                <a:r>
                  <a:rPr lang="en-US" sz="1200" baseline="-25000">
                    <a:effectLst/>
                    <a:latin typeface="Cambria Math" panose="02040503050406030204" pitchFamily="18" charset="0"/>
                    <a:ea typeface="Times New Roman" panose="02020603050405020304" pitchFamily="18" charset="0"/>
                  </a:rPr>
                  <a:t>min</a:t>
                </a:r>
                <a:r>
                  <a:rPr lang="en-US" baseline="-25000">
                    <a:latin typeface="Times New Roman" panose="02020603050405020304" pitchFamily="18" charset="0"/>
                    <a:ea typeface="Times New Roman" panose="02020603050405020304" pitchFamily="18" charset="0"/>
                  </a:rPr>
                  <a:t> </a:t>
                </a:r>
                <a:r>
                  <a:rPr sz="1200">
                    <a:latin typeface="Times New Roman"/>
                    <a:cs typeface="Times New Roman"/>
                  </a:rPr>
                  <a:t>khoảng</a:t>
                </a:r>
                <a:r>
                  <a:rPr sz="1200" spc="-25">
                    <a:latin typeface="Times New Roman"/>
                    <a:cs typeface="Times New Roman"/>
                  </a:rPr>
                  <a:t> </a:t>
                </a:r>
                <a:r>
                  <a:rPr sz="1200" dirty="0">
                    <a:latin typeface="Times New Roman"/>
                    <a:cs typeface="Times New Roman"/>
                  </a:rPr>
                  <a:t>cách</a:t>
                </a:r>
                <a:r>
                  <a:rPr sz="1200" spc="-20" dirty="0">
                    <a:latin typeface="Times New Roman"/>
                    <a:cs typeface="Times New Roman"/>
                  </a:rPr>
                  <a:t> </a:t>
                </a:r>
                <a:r>
                  <a:rPr sz="1200" dirty="0">
                    <a:latin typeface="Times New Roman"/>
                    <a:cs typeface="Times New Roman"/>
                  </a:rPr>
                  <a:t>tối</a:t>
                </a:r>
                <a:r>
                  <a:rPr sz="1200" spc="-25" dirty="0">
                    <a:latin typeface="Times New Roman"/>
                    <a:cs typeface="Times New Roman"/>
                  </a:rPr>
                  <a:t> </a:t>
                </a:r>
                <a:r>
                  <a:rPr sz="1200" dirty="0">
                    <a:latin typeface="Times New Roman"/>
                    <a:cs typeface="Times New Roman"/>
                  </a:rPr>
                  <a:t>thiểu</a:t>
                </a:r>
                <a:r>
                  <a:rPr sz="1200" spc="-25" dirty="0">
                    <a:latin typeface="Times New Roman"/>
                    <a:cs typeface="Times New Roman"/>
                  </a:rPr>
                  <a:t> </a:t>
                </a:r>
                <a:r>
                  <a:rPr sz="1200" dirty="0">
                    <a:latin typeface="Times New Roman"/>
                    <a:cs typeface="Times New Roman"/>
                  </a:rPr>
                  <a:t>dọc</a:t>
                </a:r>
                <a:r>
                  <a:rPr sz="1200" spc="-25" dirty="0">
                    <a:latin typeface="Times New Roman"/>
                    <a:cs typeface="Times New Roman"/>
                  </a:rPr>
                  <a:t> </a:t>
                </a:r>
                <a:r>
                  <a:rPr sz="1200" dirty="0">
                    <a:latin typeface="Times New Roman"/>
                    <a:cs typeface="Times New Roman"/>
                  </a:rPr>
                  <a:t>giữa</a:t>
                </a:r>
                <a:r>
                  <a:rPr sz="1200" spc="-30" dirty="0">
                    <a:latin typeface="Times New Roman"/>
                    <a:cs typeface="Times New Roman"/>
                  </a:rPr>
                  <a:t> </a:t>
                </a:r>
                <a:r>
                  <a:rPr sz="1200" dirty="0">
                    <a:latin typeface="Times New Roman"/>
                    <a:cs typeface="Times New Roman"/>
                  </a:rPr>
                  <a:t>hai</a:t>
                </a:r>
                <a:r>
                  <a:rPr sz="1200" spc="-25" dirty="0">
                    <a:latin typeface="Times New Roman"/>
                    <a:cs typeface="Times New Roman"/>
                  </a:rPr>
                  <a:t> </a:t>
                </a:r>
                <a:r>
                  <a:rPr sz="1200" dirty="0">
                    <a:latin typeface="Times New Roman"/>
                    <a:cs typeface="Times New Roman"/>
                  </a:rPr>
                  <a:t>xe</a:t>
                </a:r>
                <a:r>
                  <a:rPr sz="1200" spc="-25" dirty="0">
                    <a:latin typeface="Times New Roman"/>
                    <a:cs typeface="Times New Roman"/>
                  </a:rPr>
                  <a:t> </a:t>
                </a:r>
                <a:r>
                  <a:rPr sz="1200" dirty="0">
                    <a:latin typeface="Times New Roman"/>
                    <a:cs typeface="Times New Roman"/>
                  </a:rPr>
                  <a:t>tại</a:t>
                </a:r>
                <a:r>
                  <a:rPr sz="1200" spc="-25" dirty="0">
                    <a:latin typeface="Times New Roman"/>
                    <a:cs typeface="Times New Roman"/>
                  </a:rPr>
                  <a:t> </a:t>
                </a:r>
                <a:r>
                  <a:rPr sz="1200" dirty="0">
                    <a:latin typeface="Times New Roman"/>
                    <a:cs typeface="Times New Roman"/>
                  </a:rPr>
                  <a:t>thời</a:t>
                </a:r>
                <a:r>
                  <a:rPr sz="1200" spc="-25" dirty="0">
                    <a:latin typeface="Times New Roman"/>
                    <a:cs typeface="Times New Roman"/>
                  </a:rPr>
                  <a:t> </a:t>
                </a:r>
                <a:r>
                  <a:rPr sz="1200" dirty="0">
                    <a:latin typeface="Times New Roman"/>
                    <a:cs typeface="Times New Roman"/>
                  </a:rPr>
                  <a:t>điểm</a:t>
                </a:r>
                <a:r>
                  <a:rPr sz="1200" spc="-20" dirty="0">
                    <a:latin typeface="Times New Roman"/>
                    <a:cs typeface="Times New Roman"/>
                  </a:rPr>
                  <a:t> </a:t>
                </a:r>
                <a:r>
                  <a:rPr sz="1200" dirty="0">
                    <a:latin typeface="Times New Roman"/>
                    <a:cs typeface="Times New Roman"/>
                  </a:rPr>
                  <a:t>kết</a:t>
                </a:r>
                <a:r>
                  <a:rPr sz="1200" spc="-25" dirty="0">
                    <a:latin typeface="Times New Roman"/>
                    <a:cs typeface="Times New Roman"/>
                  </a:rPr>
                  <a:t> </a:t>
                </a:r>
                <a:r>
                  <a:rPr sz="1200" dirty="0">
                    <a:latin typeface="Times New Roman"/>
                    <a:cs typeface="Times New Roman"/>
                  </a:rPr>
                  <a:t>thúc</a:t>
                </a:r>
                <a:r>
                  <a:rPr sz="1200" spc="-25" dirty="0">
                    <a:latin typeface="Times New Roman"/>
                    <a:cs typeface="Times New Roman"/>
                  </a:rPr>
                  <a:t> </a:t>
                </a:r>
                <a:r>
                  <a:rPr sz="1200" dirty="0">
                    <a:latin typeface="Times New Roman"/>
                    <a:cs typeface="Times New Roman"/>
                  </a:rPr>
                  <a:t>chuyển</a:t>
                </a:r>
                <a:r>
                  <a:rPr sz="1200" spc="-20" dirty="0">
                    <a:latin typeface="Times New Roman"/>
                    <a:cs typeface="Times New Roman"/>
                  </a:rPr>
                  <a:t> làn;</a:t>
                </a:r>
                <a:endParaRPr sz="1200">
                  <a:latin typeface="Times New Roman"/>
                  <a:cs typeface="Times New Roman"/>
                </a:endParaRPr>
              </a:p>
              <a:p>
                <a:pPr marL="763905" indent="-226695">
                  <a:lnSpc>
                    <a:spcPct val="150000"/>
                  </a:lnSpc>
                  <a:spcBef>
                    <a:spcPts val="25"/>
                  </a:spcBef>
                  <a:buFont typeface="Symbol"/>
                  <a:buChar char=""/>
                  <a:tabLst>
                    <a:tab pos="763905" algn="l"/>
                  </a:tabLst>
                </a:pPr>
                <a:r>
                  <a:rPr lang="en-US" sz="1200" i="1">
                    <a:latin typeface="Times New Roman"/>
                    <a:cs typeface="Times New Roman"/>
                  </a:rPr>
                  <a:t>w</a:t>
                </a:r>
                <a:r>
                  <a:rPr lang="en-US" sz="1200">
                    <a:latin typeface="Times New Roman"/>
                    <a:cs typeface="Times New Roman"/>
                  </a:rPr>
                  <a:t> </a:t>
                </a:r>
                <a:r>
                  <a:rPr lang="pl-PL" sz="1200">
                    <a:latin typeface="Times New Roman"/>
                    <a:cs typeface="Times New Roman"/>
                  </a:rPr>
                  <a:t>chiều</a:t>
                </a:r>
                <a:r>
                  <a:rPr lang="pl-PL" sz="1200" spc="-20">
                    <a:latin typeface="Times New Roman"/>
                    <a:cs typeface="Times New Roman"/>
                  </a:rPr>
                  <a:t> </a:t>
                </a:r>
                <a:r>
                  <a:rPr lang="pl-PL" sz="1200">
                    <a:latin typeface="Times New Roman"/>
                    <a:cs typeface="Times New Roman"/>
                  </a:rPr>
                  <a:t>dài</a:t>
                </a:r>
                <a:r>
                  <a:rPr lang="pl-PL" sz="1200" spc="-15">
                    <a:latin typeface="Times New Roman"/>
                    <a:cs typeface="Times New Roman"/>
                  </a:rPr>
                  <a:t> </a:t>
                </a:r>
                <a:r>
                  <a:rPr lang="pl-PL" sz="1200">
                    <a:latin typeface="Times New Roman"/>
                    <a:cs typeface="Times New Roman"/>
                  </a:rPr>
                  <a:t>của</a:t>
                </a:r>
                <a:r>
                  <a:rPr lang="pl-PL" sz="1200" spc="-20">
                    <a:latin typeface="Times New Roman"/>
                    <a:cs typeface="Times New Roman"/>
                  </a:rPr>
                  <a:t> </a:t>
                </a:r>
                <a:r>
                  <a:rPr lang="pl-PL" sz="1200">
                    <a:latin typeface="Times New Roman"/>
                    <a:cs typeface="Times New Roman"/>
                  </a:rPr>
                  <a:t>xe</a:t>
                </a:r>
                <a:r>
                  <a:rPr lang="pl-PL" sz="1200" spc="-20">
                    <a:latin typeface="Times New Roman"/>
                    <a:cs typeface="Times New Roman"/>
                  </a:rPr>
                  <a:t> </a:t>
                </a:r>
                <a:r>
                  <a:rPr lang="pl-PL" sz="1200" b="1" spc="-25">
                    <a:latin typeface="Times New Roman"/>
                    <a:cs typeface="Times New Roman"/>
                  </a:rPr>
                  <a:t>M</a:t>
                </a:r>
                <a:r>
                  <a:rPr lang="pl-PL" sz="1200" spc="-25">
                    <a:latin typeface="Times New Roman"/>
                    <a:cs typeface="Times New Roman"/>
                  </a:rPr>
                  <a:t>;</a:t>
                </a:r>
                <a:endParaRPr lang="pl-PL" sz="1200">
                  <a:latin typeface="Times New Roman"/>
                  <a:cs typeface="Times New Roman"/>
                </a:endParaRPr>
              </a:p>
              <a:p>
                <a:pPr marL="763905" indent="-226695">
                  <a:lnSpc>
                    <a:spcPct val="150000"/>
                  </a:lnSpc>
                  <a:spcBef>
                    <a:spcPts val="40"/>
                  </a:spcBef>
                  <a:buFont typeface="Symbol"/>
                  <a:buChar char=""/>
                  <a:tabLst>
                    <a:tab pos="763905" algn="l"/>
                  </a:tabLst>
                </a:pPr>
                <a14:m>
                  <m:oMath xmlns:m="http://schemas.openxmlformats.org/officeDocument/2006/math">
                    <m:r>
                      <a:rPr lang="vi-VN" sz="1200" i="1" smtClean="0">
                        <a:effectLst/>
                        <a:latin typeface="Cambria Math" panose="02040503050406030204" pitchFamily="18" charset="0"/>
                        <a:ea typeface="Malgun Gothic" panose="020B0503020000020004" pitchFamily="34" charset="-127"/>
                        <a:cs typeface="Times New Roman" panose="02020603050405020304" pitchFamily="18" charset="0"/>
                      </a:rPr>
                      <m:t>𝜃</m:t>
                    </m:r>
                  </m:oMath>
                </a14:m>
                <a:r>
                  <a:rPr sz="1200" b="1" spc="260">
                    <a:latin typeface="UnDinaru"/>
                    <a:cs typeface="UnDinaru"/>
                  </a:rPr>
                  <a:t> </a:t>
                </a:r>
                <a:r>
                  <a:rPr sz="1200" dirty="0">
                    <a:latin typeface="Times New Roman"/>
                    <a:cs typeface="Times New Roman"/>
                  </a:rPr>
                  <a:t>góc</a:t>
                </a:r>
                <a:r>
                  <a:rPr sz="1200" spc="-30" dirty="0">
                    <a:latin typeface="Times New Roman"/>
                    <a:cs typeface="Times New Roman"/>
                  </a:rPr>
                  <a:t> </a:t>
                </a:r>
                <a:r>
                  <a:rPr sz="1200" dirty="0">
                    <a:latin typeface="Times New Roman"/>
                    <a:cs typeface="Times New Roman"/>
                  </a:rPr>
                  <a:t>giữa</a:t>
                </a:r>
                <a:r>
                  <a:rPr sz="1200" spc="-35" dirty="0">
                    <a:latin typeface="Times New Roman"/>
                    <a:cs typeface="Times New Roman"/>
                  </a:rPr>
                  <a:t> </a:t>
                </a:r>
                <a:r>
                  <a:rPr sz="1200" dirty="0">
                    <a:latin typeface="Times New Roman"/>
                    <a:cs typeface="Times New Roman"/>
                  </a:rPr>
                  <a:t>phương</a:t>
                </a:r>
                <a:r>
                  <a:rPr sz="1200" spc="-25" dirty="0">
                    <a:latin typeface="Times New Roman"/>
                    <a:cs typeface="Times New Roman"/>
                  </a:rPr>
                  <a:t> </a:t>
                </a:r>
                <a:r>
                  <a:rPr sz="1200" dirty="0">
                    <a:latin typeface="Times New Roman"/>
                    <a:cs typeface="Times New Roman"/>
                  </a:rPr>
                  <a:t>tiện</a:t>
                </a:r>
                <a:r>
                  <a:rPr sz="1200" spc="-30" dirty="0">
                    <a:latin typeface="Times New Roman"/>
                    <a:cs typeface="Times New Roman"/>
                  </a:rPr>
                  <a:t> </a:t>
                </a:r>
                <a:r>
                  <a:rPr sz="1200" dirty="0">
                    <a:latin typeface="Times New Roman"/>
                    <a:cs typeface="Times New Roman"/>
                  </a:rPr>
                  <a:t>chuyển</a:t>
                </a:r>
                <a:r>
                  <a:rPr sz="1200" spc="-25" dirty="0">
                    <a:latin typeface="Times New Roman"/>
                    <a:cs typeface="Times New Roman"/>
                  </a:rPr>
                  <a:t> </a:t>
                </a:r>
                <a:r>
                  <a:rPr sz="1200" dirty="0">
                    <a:latin typeface="Times New Roman"/>
                    <a:cs typeface="Times New Roman"/>
                  </a:rPr>
                  <a:t>làn</a:t>
                </a:r>
                <a:r>
                  <a:rPr sz="1200" spc="-30" dirty="0">
                    <a:latin typeface="Times New Roman"/>
                    <a:cs typeface="Times New Roman"/>
                  </a:rPr>
                  <a:t> </a:t>
                </a:r>
                <a:r>
                  <a:rPr sz="1200" dirty="0">
                    <a:latin typeface="Times New Roman"/>
                    <a:cs typeface="Times New Roman"/>
                  </a:rPr>
                  <a:t>M</a:t>
                </a:r>
                <a:r>
                  <a:rPr sz="1200" spc="-30" dirty="0">
                    <a:latin typeface="Times New Roman"/>
                    <a:cs typeface="Times New Roman"/>
                  </a:rPr>
                  <a:t> </a:t>
                </a:r>
                <a:r>
                  <a:rPr sz="1200" dirty="0">
                    <a:latin typeface="Times New Roman"/>
                    <a:cs typeface="Times New Roman"/>
                  </a:rPr>
                  <a:t>và</a:t>
                </a:r>
                <a:r>
                  <a:rPr sz="1200" spc="-30" dirty="0">
                    <a:latin typeface="Times New Roman"/>
                    <a:cs typeface="Times New Roman"/>
                  </a:rPr>
                  <a:t> </a:t>
                </a:r>
                <a:r>
                  <a:rPr sz="1200">
                    <a:latin typeface="Times New Roman"/>
                    <a:cs typeface="Times New Roman"/>
                  </a:rPr>
                  <a:t>phương</a:t>
                </a:r>
                <a:r>
                  <a:rPr sz="1200" spc="-30">
                    <a:latin typeface="Times New Roman"/>
                    <a:cs typeface="Times New Roman"/>
                  </a:rPr>
                  <a:t> </a:t>
                </a:r>
                <a:r>
                  <a:rPr sz="1200">
                    <a:latin typeface="Times New Roman"/>
                    <a:cs typeface="Times New Roman"/>
                  </a:rPr>
                  <a:t>ngang</a:t>
                </a:r>
                <a:r>
                  <a:rPr sz="1200" spc="-30">
                    <a:latin typeface="Times New Roman"/>
                    <a:cs typeface="Times New Roman"/>
                  </a:rPr>
                  <a:t> </a:t>
                </a:r>
                <a:r>
                  <a:rPr sz="1200" dirty="0">
                    <a:latin typeface="Times New Roman"/>
                    <a:cs typeface="Times New Roman"/>
                  </a:rPr>
                  <a:t>của</a:t>
                </a:r>
                <a:r>
                  <a:rPr sz="1200" spc="-30" dirty="0">
                    <a:latin typeface="Times New Roman"/>
                    <a:cs typeface="Times New Roman"/>
                  </a:rPr>
                  <a:t> </a:t>
                </a:r>
                <a:r>
                  <a:rPr sz="1200" spc="-10" dirty="0">
                    <a:latin typeface="Times New Roman"/>
                    <a:cs typeface="Times New Roman"/>
                  </a:rPr>
                  <a:t>đường.</a:t>
                </a:r>
                <a:endParaRPr sz="1200">
                  <a:latin typeface="Times New Roman"/>
                  <a:cs typeface="Times New Roman"/>
                </a:endParaRPr>
              </a:p>
            </p:txBody>
          </p:sp>
        </mc:Choice>
        <mc:Fallback>
          <p:sp>
            <p:nvSpPr>
              <p:cNvPr id="4" name="object 4"/>
              <p:cNvSpPr txBox="1">
                <a:spLocks noRot="1" noChangeAspect="1" noMove="1" noResize="1" noEditPoints="1" noAdjustHandles="1" noChangeArrowheads="1" noChangeShapeType="1" noTextEdit="1"/>
              </p:cNvSpPr>
              <p:nvPr/>
            </p:nvSpPr>
            <p:spPr>
              <a:xfrm>
                <a:off x="2718054" y="4001261"/>
                <a:ext cx="6035040" cy="2212080"/>
              </a:xfrm>
              <a:prstGeom prst="rect">
                <a:avLst/>
              </a:prstGeom>
              <a:blipFill>
                <a:blip r:embed="rId2"/>
                <a:stretch>
                  <a:fillRect l="-1212" b="-3306"/>
                </a:stretch>
              </a:blipFill>
            </p:spPr>
            <p:txBody>
              <a:bodyPr/>
              <a:lstStyle/>
              <a:p>
                <a:r>
                  <a:rPr lang="en-US">
                    <a:noFill/>
                  </a:rPr>
                  <a:t> </a:t>
                </a:r>
              </a:p>
            </p:txBody>
          </p:sp>
        </mc:Fallback>
      </mc:AlternateContent>
      <p:pic>
        <p:nvPicPr>
          <p:cNvPr id="5" name="object 5"/>
          <p:cNvPicPr/>
          <p:nvPr/>
        </p:nvPicPr>
        <p:blipFill>
          <a:blip r:embed="rId3" cstate="print"/>
          <a:stretch>
            <a:fillRect/>
          </a:stretch>
        </p:blipFill>
        <p:spPr>
          <a:xfrm>
            <a:off x="4692650" y="3775606"/>
            <a:ext cx="3818676" cy="272663"/>
          </a:xfrm>
          <a:prstGeom prst="rect">
            <a:avLst/>
          </a:prstGeom>
        </p:spPr>
      </p:pic>
      <p:pic>
        <p:nvPicPr>
          <p:cNvPr id="6" name="object 6"/>
          <p:cNvPicPr/>
          <p:nvPr/>
        </p:nvPicPr>
        <p:blipFill>
          <a:blip r:embed="rId4" cstate="print"/>
          <a:stretch>
            <a:fillRect/>
          </a:stretch>
        </p:blipFill>
        <p:spPr>
          <a:xfrm>
            <a:off x="9874250" y="3795520"/>
            <a:ext cx="261055" cy="232833"/>
          </a:xfrm>
          <a:prstGeom prst="rect">
            <a:avLst/>
          </a:prstGeom>
        </p:spPr>
      </p:pic>
      <p:pic>
        <p:nvPicPr>
          <p:cNvPr id="7" name="object 7"/>
          <p:cNvPicPr/>
          <p:nvPr/>
        </p:nvPicPr>
        <p:blipFill>
          <a:blip r:embed="rId5" cstate="print"/>
          <a:stretch>
            <a:fillRect/>
          </a:stretch>
        </p:blipFill>
        <p:spPr>
          <a:xfrm>
            <a:off x="4568190" y="1242694"/>
            <a:ext cx="3543300" cy="1211579"/>
          </a:xfrm>
          <a:prstGeom prst="rect">
            <a:avLst/>
          </a:prstGeom>
        </p:spPr>
      </p:pic>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86FB5F6-5A6A-5D3D-BD77-D97426812492}"/>
              </a:ext>
            </a:extLst>
          </p:cNvPr>
          <p:cNvPicPr>
            <a:picLocks noChangeAspect="1"/>
          </p:cNvPicPr>
          <p:nvPr/>
        </p:nvPicPr>
        <p:blipFill>
          <a:blip r:embed="rId6"/>
          <a:stretch>
            <a:fillRect/>
          </a:stretch>
        </p:blipFill>
        <p:spPr>
          <a:xfrm>
            <a:off x="3397250" y="4598287"/>
            <a:ext cx="461636" cy="243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3665"/>
            <a:ext cx="9810750" cy="4099560"/>
          </a:xfrm>
          <a:prstGeom prst="rect">
            <a:avLst/>
          </a:prstGeom>
        </p:spPr>
        <p:txBody>
          <a:bodyPr vert="horz" wrap="square" lIns="0" tIns="12065" rIns="0" bIns="0" rtlCol="0">
            <a:spAutoFit/>
          </a:bodyPr>
          <a:lstStyle/>
          <a:p>
            <a:pPr marL="292735" indent="-280035">
              <a:lnSpc>
                <a:spcPct val="100000"/>
              </a:lnSpc>
              <a:spcBef>
                <a:spcPts val="95"/>
              </a:spcBef>
              <a:buAutoNum type="arabicPeriod"/>
              <a:tabLst>
                <a:tab pos="292735" algn="l"/>
              </a:tabLst>
            </a:pPr>
            <a:r>
              <a:rPr sz="2200" dirty="0">
                <a:latin typeface="Times New Roman"/>
                <a:cs typeface="Times New Roman"/>
              </a:rPr>
              <a:t>Giới</a:t>
            </a:r>
            <a:r>
              <a:rPr sz="2200" spc="-50" dirty="0">
                <a:latin typeface="Times New Roman"/>
                <a:cs typeface="Times New Roman"/>
              </a:rPr>
              <a:t> </a:t>
            </a:r>
            <a:r>
              <a:rPr sz="2200" dirty="0">
                <a:latin typeface="Times New Roman"/>
                <a:cs typeface="Times New Roman"/>
              </a:rPr>
              <a:t>thiệu</a:t>
            </a:r>
            <a:r>
              <a:rPr sz="2200" spc="-45" dirty="0">
                <a:latin typeface="Times New Roman"/>
                <a:cs typeface="Times New Roman"/>
              </a:rPr>
              <a:t> </a:t>
            </a:r>
            <a:r>
              <a:rPr sz="2200" dirty="0">
                <a:latin typeface="Times New Roman"/>
                <a:cs typeface="Times New Roman"/>
              </a:rPr>
              <a:t>mô</a:t>
            </a:r>
            <a:r>
              <a:rPr sz="2200" spc="-35" dirty="0">
                <a:latin typeface="Times New Roman"/>
                <a:cs typeface="Times New Roman"/>
              </a:rPr>
              <a:t> </a:t>
            </a:r>
            <a:r>
              <a:rPr sz="2200" spc="-20" dirty="0">
                <a:latin typeface="Times New Roman"/>
                <a:cs typeface="Times New Roman"/>
              </a:rPr>
              <a:t>hình.</a:t>
            </a:r>
            <a:endParaRPr sz="2200">
              <a:latin typeface="Times New Roman"/>
              <a:cs typeface="Times New Roman"/>
            </a:endParaRPr>
          </a:p>
          <a:p>
            <a:pPr marL="292735" indent="-280035">
              <a:lnSpc>
                <a:spcPts val="2585"/>
              </a:lnSpc>
              <a:spcBef>
                <a:spcPts val="1885"/>
              </a:spcBef>
              <a:buAutoNum type="arabicPeriod"/>
              <a:tabLst>
                <a:tab pos="292735" algn="l"/>
              </a:tabLst>
            </a:pPr>
            <a:r>
              <a:rPr sz="2200" dirty="0">
                <a:latin typeface="Times New Roman"/>
                <a:cs typeface="Times New Roman"/>
              </a:rPr>
              <a:t>Nghiên</a:t>
            </a:r>
            <a:r>
              <a:rPr sz="2200" spc="-35" dirty="0">
                <a:latin typeface="Times New Roman"/>
                <a:cs typeface="Times New Roman"/>
              </a:rPr>
              <a:t> </a:t>
            </a:r>
            <a:r>
              <a:rPr sz="2200" dirty="0">
                <a:latin typeface="Times New Roman"/>
                <a:cs typeface="Times New Roman"/>
              </a:rPr>
              <a:t>cứu</a:t>
            </a:r>
            <a:r>
              <a:rPr sz="2200" spc="-40" dirty="0">
                <a:latin typeface="Times New Roman"/>
                <a:cs typeface="Times New Roman"/>
              </a:rPr>
              <a:t> </a:t>
            </a:r>
            <a:r>
              <a:rPr sz="2200" dirty="0">
                <a:latin typeface="Times New Roman"/>
                <a:cs typeface="Times New Roman"/>
              </a:rPr>
              <a:t>về</a:t>
            </a:r>
            <a:r>
              <a:rPr sz="2200" spc="-40" dirty="0">
                <a:latin typeface="Times New Roman"/>
                <a:cs typeface="Times New Roman"/>
              </a:rPr>
              <a:t> </a:t>
            </a:r>
            <a:r>
              <a:rPr sz="2200" dirty="0">
                <a:latin typeface="Times New Roman"/>
                <a:cs typeface="Times New Roman"/>
              </a:rPr>
              <a:t>tiềm</a:t>
            </a:r>
            <a:r>
              <a:rPr sz="2200" spc="-40" dirty="0">
                <a:latin typeface="Times New Roman"/>
                <a:cs typeface="Times New Roman"/>
              </a:rPr>
              <a:t> </a:t>
            </a:r>
            <a:r>
              <a:rPr sz="2200" dirty="0">
                <a:latin typeface="Times New Roman"/>
                <a:cs typeface="Times New Roman"/>
              </a:rPr>
              <a:t>năng</a:t>
            </a:r>
            <a:r>
              <a:rPr sz="2200" spc="-30" dirty="0">
                <a:latin typeface="Times New Roman"/>
                <a:cs typeface="Times New Roman"/>
              </a:rPr>
              <a:t> </a:t>
            </a:r>
            <a:r>
              <a:rPr sz="2200" dirty="0">
                <a:latin typeface="Times New Roman"/>
                <a:cs typeface="Times New Roman"/>
              </a:rPr>
              <a:t>tương</a:t>
            </a:r>
            <a:r>
              <a:rPr sz="2200" spc="-25" dirty="0">
                <a:latin typeface="Times New Roman"/>
                <a:cs typeface="Times New Roman"/>
              </a:rPr>
              <a:t> </a:t>
            </a:r>
            <a:r>
              <a:rPr sz="2200" dirty="0">
                <a:latin typeface="Times New Roman"/>
                <a:cs typeface="Times New Roman"/>
              </a:rPr>
              <a:t>tác</a:t>
            </a:r>
            <a:r>
              <a:rPr sz="2200" spc="-40" dirty="0">
                <a:latin typeface="Times New Roman"/>
                <a:cs typeface="Times New Roman"/>
              </a:rPr>
              <a:t> </a:t>
            </a:r>
            <a:r>
              <a:rPr sz="2200" dirty="0">
                <a:latin typeface="Times New Roman"/>
                <a:cs typeface="Times New Roman"/>
              </a:rPr>
              <a:t>của</a:t>
            </a:r>
            <a:r>
              <a:rPr sz="2200" spc="-40" dirty="0">
                <a:latin typeface="Times New Roman"/>
                <a:cs typeface="Times New Roman"/>
              </a:rPr>
              <a:t> </a:t>
            </a:r>
            <a:r>
              <a:rPr sz="2200" dirty="0">
                <a:latin typeface="Times New Roman"/>
                <a:cs typeface="Times New Roman"/>
              </a:rPr>
              <a:t>phương</a:t>
            </a:r>
            <a:r>
              <a:rPr sz="2200" spc="-30" dirty="0">
                <a:latin typeface="Times New Roman"/>
                <a:cs typeface="Times New Roman"/>
              </a:rPr>
              <a:t> </a:t>
            </a:r>
            <a:r>
              <a:rPr sz="2200" dirty="0">
                <a:latin typeface="Times New Roman"/>
                <a:cs typeface="Times New Roman"/>
              </a:rPr>
              <a:t>tiện</a:t>
            </a:r>
            <a:r>
              <a:rPr sz="2200" spc="-30" dirty="0">
                <a:latin typeface="Times New Roman"/>
                <a:cs typeface="Times New Roman"/>
              </a:rPr>
              <a:t> </a:t>
            </a:r>
            <a:r>
              <a:rPr sz="2200" dirty="0">
                <a:latin typeface="Times New Roman"/>
                <a:cs typeface="Times New Roman"/>
              </a:rPr>
              <a:t>dựa</a:t>
            </a:r>
            <a:r>
              <a:rPr sz="2200" spc="-40" dirty="0">
                <a:latin typeface="Times New Roman"/>
                <a:cs typeface="Times New Roman"/>
              </a:rPr>
              <a:t> </a:t>
            </a:r>
            <a:r>
              <a:rPr sz="2200" dirty="0">
                <a:latin typeface="Times New Roman"/>
                <a:cs typeface="Times New Roman"/>
              </a:rPr>
              <a:t>trên</a:t>
            </a:r>
            <a:r>
              <a:rPr sz="2200" spc="-30" dirty="0">
                <a:latin typeface="Times New Roman"/>
                <a:cs typeface="Times New Roman"/>
              </a:rPr>
              <a:t> </a:t>
            </a:r>
            <a:r>
              <a:rPr sz="2200" dirty="0">
                <a:latin typeface="Times New Roman"/>
                <a:cs typeface="Times New Roman"/>
              </a:rPr>
              <a:t>tiềm</a:t>
            </a:r>
            <a:r>
              <a:rPr sz="2200" spc="-35" dirty="0">
                <a:latin typeface="Times New Roman"/>
                <a:cs typeface="Times New Roman"/>
              </a:rPr>
              <a:t> </a:t>
            </a:r>
            <a:r>
              <a:rPr sz="2200" spc="-20" dirty="0">
                <a:latin typeface="Times New Roman"/>
                <a:cs typeface="Times New Roman"/>
              </a:rPr>
              <a:t>năng</a:t>
            </a:r>
            <a:endParaRPr sz="2200">
              <a:latin typeface="Times New Roman"/>
              <a:cs typeface="Times New Roman"/>
            </a:endParaRPr>
          </a:p>
          <a:p>
            <a:pPr marL="12700">
              <a:lnSpc>
                <a:spcPts val="2585"/>
              </a:lnSpc>
            </a:pPr>
            <a:r>
              <a:rPr sz="2200" b="1" spc="-20" dirty="0">
                <a:latin typeface="Times New Roman"/>
                <a:cs typeface="Times New Roman"/>
              </a:rPr>
              <a:t>Lennard-</a:t>
            </a:r>
            <a:r>
              <a:rPr sz="2200" b="1" spc="-10" dirty="0">
                <a:latin typeface="Times New Roman"/>
                <a:cs typeface="Times New Roman"/>
              </a:rPr>
              <a:t>Jones</a:t>
            </a:r>
            <a:r>
              <a:rPr sz="2200" spc="-10" dirty="0">
                <a:latin typeface="Times New Roman"/>
                <a:cs typeface="Times New Roman"/>
              </a:rPr>
              <a:t>.</a:t>
            </a:r>
            <a:endParaRPr sz="2200">
              <a:latin typeface="Times New Roman"/>
              <a:cs typeface="Times New Roman"/>
            </a:endParaRPr>
          </a:p>
          <a:p>
            <a:pPr marL="12700" marR="5080" indent="280035">
              <a:lnSpc>
                <a:spcPts val="2530"/>
              </a:lnSpc>
              <a:spcBef>
                <a:spcPts val="1870"/>
              </a:spcBef>
              <a:buAutoNum type="arabicPeriod" startAt="3"/>
              <a:tabLst>
                <a:tab pos="292735" algn="l"/>
              </a:tabLst>
            </a:pPr>
            <a:r>
              <a:rPr sz="2200" dirty="0">
                <a:latin typeface="Times New Roman"/>
                <a:cs typeface="Times New Roman"/>
              </a:rPr>
              <a:t>Khoảng</a:t>
            </a:r>
            <a:r>
              <a:rPr sz="2200" spc="-40" dirty="0">
                <a:latin typeface="Times New Roman"/>
                <a:cs typeface="Times New Roman"/>
              </a:rPr>
              <a:t> </a:t>
            </a:r>
            <a:r>
              <a:rPr sz="2200" dirty="0">
                <a:latin typeface="Times New Roman"/>
                <a:cs typeface="Times New Roman"/>
              </a:rPr>
              <a:t>cách</a:t>
            </a:r>
            <a:r>
              <a:rPr sz="2200" spc="-45" dirty="0">
                <a:latin typeface="Times New Roman"/>
                <a:cs typeface="Times New Roman"/>
              </a:rPr>
              <a:t> </a:t>
            </a:r>
            <a:r>
              <a:rPr sz="2200" dirty="0">
                <a:latin typeface="Times New Roman"/>
                <a:cs typeface="Times New Roman"/>
              </a:rPr>
              <a:t>chấp</a:t>
            </a:r>
            <a:r>
              <a:rPr sz="2200" spc="-45" dirty="0">
                <a:latin typeface="Times New Roman"/>
                <a:cs typeface="Times New Roman"/>
              </a:rPr>
              <a:t> </a:t>
            </a:r>
            <a:r>
              <a:rPr sz="2200" dirty="0">
                <a:latin typeface="Times New Roman"/>
                <a:cs typeface="Times New Roman"/>
              </a:rPr>
              <a:t>nhận</a:t>
            </a:r>
            <a:r>
              <a:rPr sz="2200" spc="-50" dirty="0">
                <a:latin typeface="Times New Roman"/>
                <a:cs typeface="Times New Roman"/>
              </a:rPr>
              <a:t> </a:t>
            </a:r>
            <a:r>
              <a:rPr sz="2200" dirty="0">
                <a:latin typeface="Times New Roman"/>
                <a:cs typeface="Times New Roman"/>
              </a:rPr>
              <a:t>được</a:t>
            </a:r>
            <a:r>
              <a:rPr sz="2200" spc="-45" dirty="0">
                <a:latin typeface="Times New Roman"/>
                <a:cs typeface="Times New Roman"/>
              </a:rPr>
              <a:t> </a:t>
            </a:r>
            <a:r>
              <a:rPr sz="2200" dirty="0">
                <a:latin typeface="Times New Roman"/>
                <a:cs typeface="Times New Roman"/>
              </a:rPr>
              <a:t>cho</a:t>
            </a:r>
            <a:r>
              <a:rPr sz="2200" spc="-35" dirty="0">
                <a:latin typeface="Times New Roman"/>
                <a:cs typeface="Times New Roman"/>
              </a:rPr>
              <a:t> </a:t>
            </a:r>
            <a:r>
              <a:rPr sz="2200" dirty="0">
                <a:latin typeface="Times New Roman"/>
                <a:cs typeface="Times New Roman"/>
              </a:rPr>
              <a:t>việc</a:t>
            </a:r>
            <a:r>
              <a:rPr sz="2200" spc="-50" dirty="0">
                <a:latin typeface="Times New Roman"/>
                <a:cs typeface="Times New Roman"/>
              </a:rPr>
              <a:t> </a:t>
            </a:r>
            <a:r>
              <a:rPr sz="2200" dirty="0">
                <a:latin typeface="Times New Roman"/>
                <a:cs typeface="Times New Roman"/>
              </a:rPr>
              <a:t>chuyển</a:t>
            </a:r>
            <a:r>
              <a:rPr sz="2200" spc="-45" dirty="0">
                <a:latin typeface="Times New Roman"/>
                <a:cs typeface="Times New Roman"/>
              </a:rPr>
              <a:t> </a:t>
            </a:r>
            <a:r>
              <a:rPr sz="2200" dirty="0">
                <a:latin typeface="Times New Roman"/>
                <a:cs typeface="Times New Roman"/>
              </a:rPr>
              <a:t>làn</a:t>
            </a:r>
            <a:r>
              <a:rPr sz="2200" spc="-15" dirty="0">
                <a:latin typeface="Times New Roman"/>
                <a:cs typeface="Times New Roman"/>
              </a:rPr>
              <a:t> </a:t>
            </a:r>
            <a:r>
              <a:rPr sz="2200" b="1" i="1" dirty="0">
                <a:latin typeface="Times New Roman"/>
                <a:cs typeface="Times New Roman"/>
              </a:rPr>
              <a:t>(Acceptable</a:t>
            </a:r>
            <a:r>
              <a:rPr sz="2200" b="1" i="1" spc="-40" dirty="0">
                <a:latin typeface="Times New Roman"/>
                <a:cs typeface="Times New Roman"/>
              </a:rPr>
              <a:t> </a:t>
            </a:r>
            <a:r>
              <a:rPr sz="2200" b="1" i="1" dirty="0">
                <a:latin typeface="Times New Roman"/>
                <a:cs typeface="Times New Roman"/>
              </a:rPr>
              <a:t>Clearance</a:t>
            </a:r>
            <a:r>
              <a:rPr sz="2200" b="1" i="1" spc="-45" dirty="0">
                <a:latin typeface="Times New Roman"/>
                <a:cs typeface="Times New Roman"/>
              </a:rPr>
              <a:t> </a:t>
            </a:r>
            <a:r>
              <a:rPr sz="2200" b="1" i="1" dirty="0">
                <a:latin typeface="Times New Roman"/>
                <a:cs typeface="Times New Roman"/>
              </a:rPr>
              <a:t>for</a:t>
            </a:r>
            <a:r>
              <a:rPr sz="2200" b="1" i="1" spc="-45" dirty="0">
                <a:latin typeface="Times New Roman"/>
                <a:cs typeface="Times New Roman"/>
              </a:rPr>
              <a:t> </a:t>
            </a:r>
            <a:r>
              <a:rPr sz="2200" b="1" i="1" spc="-20" dirty="0">
                <a:latin typeface="Times New Roman"/>
                <a:cs typeface="Times New Roman"/>
              </a:rPr>
              <a:t>Lane </a:t>
            </a:r>
            <a:r>
              <a:rPr sz="2200" b="1" i="1" spc="-10" dirty="0">
                <a:latin typeface="Times New Roman"/>
                <a:cs typeface="Times New Roman"/>
              </a:rPr>
              <a:t>Changing)</a:t>
            </a:r>
            <a:endParaRPr sz="2200">
              <a:latin typeface="Times New Roman"/>
              <a:cs typeface="Times New Roman"/>
            </a:endParaRPr>
          </a:p>
          <a:p>
            <a:pPr marL="12700" marR="117475" indent="280035">
              <a:lnSpc>
                <a:spcPts val="2530"/>
              </a:lnSpc>
              <a:spcBef>
                <a:spcPts val="1805"/>
              </a:spcBef>
              <a:buAutoNum type="arabicPeriod" startAt="3"/>
              <a:tabLst>
                <a:tab pos="292735" algn="l"/>
              </a:tabLst>
            </a:pPr>
            <a:r>
              <a:rPr sz="2200" dirty="0">
                <a:latin typeface="Times New Roman"/>
                <a:cs typeface="Times New Roman"/>
              </a:rPr>
              <a:t>Mô</a:t>
            </a:r>
            <a:r>
              <a:rPr sz="2200" spc="-40" dirty="0">
                <a:latin typeface="Times New Roman"/>
                <a:cs typeface="Times New Roman"/>
              </a:rPr>
              <a:t> </a:t>
            </a:r>
            <a:r>
              <a:rPr sz="2200" dirty="0">
                <a:latin typeface="Times New Roman"/>
                <a:cs typeface="Times New Roman"/>
              </a:rPr>
              <a:t>Hình</a:t>
            </a:r>
            <a:r>
              <a:rPr sz="2200" spc="-40" dirty="0">
                <a:latin typeface="Times New Roman"/>
                <a:cs typeface="Times New Roman"/>
              </a:rPr>
              <a:t> </a:t>
            </a:r>
            <a:r>
              <a:rPr sz="2200" dirty="0">
                <a:latin typeface="Times New Roman"/>
                <a:cs typeface="Times New Roman"/>
              </a:rPr>
              <a:t>Tiềm</a:t>
            </a:r>
            <a:r>
              <a:rPr sz="2200" spc="-45" dirty="0">
                <a:latin typeface="Times New Roman"/>
                <a:cs typeface="Times New Roman"/>
              </a:rPr>
              <a:t> </a:t>
            </a:r>
            <a:r>
              <a:rPr sz="2200" dirty="0">
                <a:latin typeface="Times New Roman"/>
                <a:cs typeface="Times New Roman"/>
              </a:rPr>
              <a:t>Năng</a:t>
            </a:r>
            <a:r>
              <a:rPr sz="2200" spc="-35" dirty="0">
                <a:latin typeface="Times New Roman"/>
                <a:cs typeface="Times New Roman"/>
              </a:rPr>
              <a:t> </a:t>
            </a:r>
            <a:r>
              <a:rPr sz="2200" dirty="0">
                <a:latin typeface="Times New Roman"/>
                <a:cs typeface="Times New Roman"/>
              </a:rPr>
              <a:t>Tương</a:t>
            </a:r>
            <a:r>
              <a:rPr sz="2200" spc="-35" dirty="0">
                <a:latin typeface="Times New Roman"/>
                <a:cs typeface="Times New Roman"/>
              </a:rPr>
              <a:t> </a:t>
            </a:r>
            <a:r>
              <a:rPr sz="2200" dirty="0">
                <a:latin typeface="Times New Roman"/>
                <a:cs typeface="Times New Roman"/>
              </a:rPr>
              <a:t>Tác</a:t>
            </a:r>
            <a:r>
              <a:rPr sz="2200" spc="-45" dirty="0">
                <a:latin typeface="Times New Roman"/>
                <a:cs typeface="Times New Roman"/>
              </a:rPr>
              <a:t> </a:t>
            </a:r>
            <a:r>
              <a:rPr sz="2200" dirty="0">
                <a:latin typeface="Times New Roman"/>
                <a:cs typeface="Times New Roman"/>
              </a:rPr>
              <a:t>Giữa</a:t>
            </a:r>
            <a:r>
              <a:rPr sz="2200" spc="-35" dirty="0">
                <a:latin typeface="Times New Roman"/>
                <a:cs typeface="Times New Roman"/>
              </a:rPr>
              <a:t> </a:t>
            </a:r>
            <a:r>
              <a:rPr sz="2200" dirty="0">
                <a:latin typeface="Times New Roman"/>
                <a:cs typeface="Times New Roman"/>
              </a:rPr>
              <a:t>Các</a:t>
            </a:r>
            <a:r>
              <a:rPr sz="2200" spc="-50" dirty="0">
                <a:latin typeface="Times New Roman"/>
                <a:cs typeface="Times New Roman"/>
              </a:rPr>
              <a:t> </a:t>
            </a:r>
            <a:r>
              <a:rPr sz="2200" dirty="0">
                <a:latin typeface="Times New Roman"/>
                <a:cs typeface="Times New Roman"/>
              </a:rPr>
              <a:t>Phương</a:t>
            </a:r>
            <a:r>
              <a:rPr sz="2200" spc="-30" dirty="0">
                <a:latin typeface="Times New Roman"/>
                <a:cs typeface="Times New Roman"/>
              </a:rPr>
              <a:t> </a:t>
            </a:r>
            <a:r>
              <a:rPr sz="2200" dirty="0">
                <a:latin typeface="Times New Roman"/>
                <a:cs typeface="Times New Roman"/>
              </a:rPr>
              <a:t>Tiện</a:t>
            </a:r>
            <a:r>
              <a:rPr sz="2200" spc="-45" dirty="0">
                <a:latin typeface="Times New Roman"/>
                <a:cs typeface="Times New Roman"/>
              </a:rPr>
              <a:t> </a:t>
            </a:r>
            <a:r>
              <a:rPr sz="2200" dirty="0">
                <a:latin typeface="Times New Roman"/>
                <a:cs typeface="Times New Roman"/>
              </a:rPr>
              <a:t>Trong</a:t>
            </a:r>
            <a:r>
              <a:rPr sz="2200" spc="-35" dirty="0">
                <a:latin typeface="Times New Roman"/>
                <a:cs typeface="Times New Roman"/>
              </a:rPr>
              <a:t> </a:t>
            </a:r>
            <a:r>
              <a:rPr sz="2200" dirty="0">
                <a:latin typeface="Times New Roman"/>
                <a:cs typeface="Times New Roman"/>
              </a:rPr>
              <a:t>Quá</a:t>
            </a:r>
            <a:r>
              <a:rPr sz="2200" spc="-45" dirty="0">
                <a:latin typeface="Times New Roman"/>
                <a:cs typeface="Times New Roman"/>
              </a:rPr>
              <a:t> </a:t>
            </a:r>
            <a:r>
              <a:rPr sz="2200" dirty="0">
                <a:latin typeface="Times New Roman"/>
                <a:cs typeface="Times New Roman"/>
              </a:rPr>
              <a:t>Trình</a:t>
            </a:r>
            <a:r>
              <a:rPr sz="2200" spc="5" dirty="0">
                <a:latin typeface="Times New Roman"/>
                <a:cs typeface="Times New Roman"/>
              </a:rPr>
              <a:t> </a:t>
            </a:r>
            <a:r>
              <a:rPr sz="2200" spc="-10" dirty="0">
                <a:latin typeface="Times New Roman"/>
                <a:cs typeface="Times New Roman"/>
              </a:rPr>
              <a:t>Chuyển </a:t>
            </a:r>
            <a:r>
              <a:rPr sz="2200" dirty="0">
                <a:latin typeface="Times New Roman"/>
                <a:cs typeface="Times New Roman"/>
              </a:rPr>
              <a:t>Làn</a:t>
            </a:r>
            <a:r>
              <a:rPr sz="2200" spc="-30" dirty="0">
                <a:latin typeface="Times New Roman"/>
                <a:cs typeface="Times New Roman"/>
              </a:rPr>
              <a:t> </a:t>
            </a:r>
            <a:r>
              <a:rPr sz="2200" spc="-35" dirty="0">
                <a:latin typeface="Times New Roman"/>
                <a:cs typeface="Times New Roman"/>
              </a:rPr>
              <a:t>Xe</a:t>
            </a:r>
            <a:endParaRPr sz="2200">
              <a:latin typeface="Times New Roman"/>
              <a:cs typeface="Times New Roman"/>
            </a:endParaRPr>
          </a:p>
          <a:p>
            <a:pPr marL="291465" indent="-278765">
              <a:lnSpc>
                <a:spcPct val="100000"/>
              </a:lnSpc>
              <a:spcBef>
                <a:spcPts val="1620"/>
              </a:spcBef>
              <a:buAutoNum type="arabicPeriod" startAt="3"/>
              <a:tabLst>
                <a:tab pos="291465" algn="l"/>
              </a:tabLst>
            </a:pPr>
            <a:r>
              <a:rPr sz="2200" dirty="0">
                <a:latin typeface="Times New Roman"/>
                <a:cs typeface="Times New Roman"/>
              </a:rPr>
              <a:t>Xác</a:t>
            </a:r>
            <a:r>
              <a:rPr sz="2200" spc="-50" dirty="0">
                <a:latin typeface="Times New Roman"/>
                <a:cs typeface="Times New Roman"/>
              </a:rPr>
              <a:t> </a:t>
            </a:r>
            <a:r>
              <a:rPr sz="2200" dirty="0">
                <a:latin typeface="Times New Roman"/>
                <a:cs typeface="Times New Roman"/>
              </a:rPr>
              <a:t>minh</a:t>
            </a:r>
            <a:r>
              <a:rPr sz="2200" spc="-35" dirty="0">
                <a:latin typeface="Times New Roman"/>
                <a:cs typeface="Times New Roman"/>
              </a:rPr>
              <a:t> </a:t>
            </a:r>
            <a:r>
              <a:rPr sz="2200" dirty="0">
                <a:latin typeface="Times New Roman"/>
                <a:cs typeface="Times New Roman"/>
              </a:rPr>
              <a:t>mô</a:t>
            </a:r>
            <a:r>
              <a:rPr sz="2200" spc="-45" dirty="0">
                <a:latin typeface="Times New Roman"/>
                <a:cs typeface="Times New Roman"/>
              </a:rPr>
              <a:t> </a:t>
            </a:r>
            <a:r>
              <a:rPr sz="2200" dirty="0">
                <a:latin typeface="Times New Roman"/>
                <a:cs typeface="Times New Roman"/>
              </a:rPr>
              <a:t>hình</a:t>
            </a:r>
            <a:r>
              <a:rPr sz="2200" spc="-20" dirty="0">
                <a:latin typeface="Times New Roman"/>
                <a:cs typeface="Times New Roman"/>
              </a:rPr>
              <a:t> </a:t>
            </a:r>
            <a:r>
              <a:rPr sz="2200" b="1" i="1" dirty="0">
                <a:latin typeface="Times New Roman"/>
                <a:cs typeface="Times New Roman"/>
              </a:rPr>
              <a:t>(Model</a:t>
            </a:r>
            <a:r>
              <a:rPr sz="2200" b="1" i="1" spc="-45" dirty="0">
                <a:latin typeface="Times New Roman"/>
                <a:cs typeface="Times New Roman"/>
              </a:rPr>
              <a:t> </a:t>
            </a:r>
            <a:r>
              <a:rPr sz="2200" b="1" i="1" spc="-10" dirty="0">
                <a:latin typeface="Times New Roman"/>
                <a:cs typeface="Times New Roman"/>
              </a:rPr>
              <a:t>Verification)</a:t>
            </a:r>
            <a:endParaRPr sz="2200">
              <a:latin typeface="Times New Roman"/>
              <a:cs typeface="Times New Roman"/>
            </a:endParaRPr>
          </a:p>
          <a:p>
            <a:pPr marL="292735" indent="-280035">
              <a:lnSpc>
                <a:spcPct val="100000"/>
              </a:lnSpc>
              <a:spcBef>
                <a:spcPts val="1689"/>
              </a:spcBef>
              <a:buAutoNum type="arabicPeriod" startAt="3"/>
              <a:tabLst>
                <a:tab pos="292735" algn="l"/>
              </a:tabLst>
            </a:pPr>
            <a:r>
              <a:rPr sz="2200" dirty="0">
                <a:latin typeface="Times New Roman"/>
                <a:cs typeface="Times New Roman"/>
              </a:rPr>
              <a:t>Mô</a:t>
            </a:r>
            <a:r>
              <a:rPr sz="2200" spc="-35" dirty="0">
                <a:latin typeface="Times New Roman"/>
                <a:cs typeface="Times New Roman"/>
              </a:rPr>
              <a:t> </a:t>
            </a:r>
            <a:r>
              <a:rPr sz="2200" dirty="0">
                <a:latin typeface="Times New Roman"/>
                <a:cs typeface="Times New Roman"/>
              </a:rPr>
              <a:t>phỏng</a:t>
            </a:r>
            <a:r>
              <a:rPr sz="2200" spc="-45" dirty="0">
                <a:latin typeface="Times New Roman"/>
                <a:cs typeface="Times New Roman"/>
              </a:rPr>
              <a:t> </a:t>
            </a:r>
            <a:r>
              <a:rPr sz="2200" dirty="0">
                <a:latin typeface="Times New Roman"/>
                <a:cs typeface="Times New Roman"/>
              </a:rPr>
              <a:t>mô</a:t>
            </a:r>
            <a:r>
              <a:rPr sz="2200" spc="-40" dirty="0">
                <a:latin typeface="Times New Roman"/>
                <a:cs typeface="Times New Roman"/>
              </a:rPr>
              <a:t> </a:t>
            </a:r>
            <a:r>
              <a:rPr sz="2200" dirty="0">
                <a:latin typeface="Times New Roman"/>
                <a:cs typeface="Times New Roman"/>
              </a:rPr>
              <a:t>hình</a:t>
            </a:r>
            <a:r>
              <a:rPr sz="2200" spc="-20" dirty="0">
                <a:latin typeface="Times New Roman"/>
                <a:cs typeface="Times New Roman"/>
              </a:rPr>
              <a:t> </a:t>
            </a:r>
            <a:r>
              <a:rPr sz="2200" b="1" dirty="0">
                <a:latin typeface="Times New Roman"/>
                <a:cs typeface="Times New Roman"/>
              </a:rPr>
              <a:t>(</a:t>
            </a:r>
            <a:r>
              <a:rPr sz="2200" b="1" i="1" dirty="0">
                <a:latin typeface="Times New Roman"/>
                <a:cs typeface="Times New Roman"/>
              </a:rPr>
              <a:t>Model</a:t>
            </a:r>
            <a:r>
              <a:rPr sz="2200" b="1" i="1" spc="-30" dirty="0">
                <a:latin typeface="Times New Roman"/>
                <a:cs typeface="Times New Roman"/>
              </a:rPr>
              <a:t> </a:t>
            </a:r>
            <a:r>
              <a:rPr sz="2200" b="1" i="1" spc="-10" dirty="0">
                <a:latin typeface="Times New Roman"/>
                <a:cs typeface="Times New Roman"/>
              </a:rPr>
              <a:t>Evaluation)</a:t>
            </a:r>
            <a:endParaRPr sz="2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6050" y="806684"/>
            <a:ext cx="9372599" cy="2251513"/>
          </a:xfrm>
          <a:prstGeom prst="rect">
            <a:avLst/>
          </a:prstGeom>
        </p:spPr>
        <p:txBody>
          <a:bodyPr vert="horz" wrap="square" lIns="0" tIns="120014" rIns="0" bIns="0" rtlCol="0">
            <a:spAutoFit/>
          </a:bodyPr>
          <a:lstStyle/>
          <a:p>
            <a:pPr marL="298450" indent="-285750">
              <a:lnSpc>
                <a:spcPct val="150000"/>
              </a:lnSpc>
              <a:spcBef>
                <a:spcPts val="944"/>
              </a:spcBef>
              <a:buFont typeface="Wingdings" panose="05000000000000000000" pitchFamily="2" charset="2"/>
              <a:buChar char="Ø"/>
              <a:tabLst>
                <a:tab pos="238125" algn="l"/>
              </a:tabLst>
            </a:pPr>
            <a:r>
              <a:rPr i="1" dirty="0">
                <a:latin typeface="Times New Roman"/>
                <a:cs typeface="Times New Roman"/>
              </a:rPr>
              <a:t>Khoảng</a:t>
            </a:r>
            <a:r>
              <a:rPr i="1" spc="-40" dirty="0">
                <a:latin typeface="Times New Roman"/>
                <a:cs typeface="Times New Roman"/>
              </a:rPr>
              <a:t> </a:t>
            </a:r>
            <a:r>
              <a:rPr i="1">
                <a:latin typeface="Times New Roman"/>
                <a:cs typeface="Times New Roman"/>
              </a:rPr>
              <a:t>cách</a:t>
            </a:r>
            <a:r>
              <a:rPr i="1" spc="-15">
                <a:latin typeface="Times New Roman"/>
                <a:cs typeface="Times New Roman"/>
              </a:rPr>
              <a:t> </a:t>
            </a:r>
            <a:r>
              <a:rPr lang="en-US" i="1">
                <a:latin typeface="Times New Roman"/>
                <a:cs typeface="Times New Roman"/>
              </a:rPr>
              <a:t>tối thiểu </a:t>
            </a:r>
            <a:r>
              <a:rPr i="1">
                <a:latin typeface="Times New Roman"/>
                <a:cs typeface="Times New Roman"/>
              </a:rPr>
              <a:t>theo</a:t>
            </a:r>
            <a:r>
              <a:rPr i="1" spc="-45">
                <a:latin typeface="Times New Roman"/>
                <a:cs typeface="Times New Roman"/>
              </a:rPr>
              <a:t> </a:t>
            </a:r>
            <a:r>
              <a:rPr i="1" dirty="0">
                <a:latin typeface="Times New Roman"/>
                <a:cs typeface="Times New Roman"/>
              </a:rPr>
              <a:t>phương</a:t>
            </a:r>
            <a:r>
              <a:rPr i="1" spc="-35" dirty="0">
                <a:latin typeface="Times New Roman"/>
                <a:cs typeface="Times New Roman"/>
              </a:rPr>
              <a:t> </a:t>
            </a:r>
            <a:r>
              <a:rPr i="1" dirty="0">
                <a:latin typeface="Times New Roman"/>
                <a:cs typeface="Times New Roman"/>
              </a:rPr>
              <a:t>dọc</a:t>
            </a:r>
            <a:r>
              <a:rPr i="1" spc="-20" dirty="0">
                <a:latin typeface="Times New Roman"/>
                <a:cs typeface="Times New Roman"/>
              </a:rPr>
              <a:t> </a:t>
            </a:r>
            <a:r>
              <a:rPr i="1" dirty="0">
                <a:latin typeface="Times New Roman"/>
                <a:cs typeface="Times New Roman"/>
              </a:rPr>
              <a:t>của</a:t>
            </a:r>
            <a:r>
              <a:rPr i="1" spc="-25" dirty="0">
                <a:latin typeface="Times New Roman"/>
                <a:cs typeface="Times New Roman"/>
              </a:rPr>
              <a:t> </a:t>
            </a:r>
            <a:r>
              <a:rPr i="1" dirty="0">
                <a:latin typeface="Times New Roman"/>
                <a:cs typeface="Times New Roman"/>
              </a:rPr>
              <a:t>xe</a:t>
            </a:r>
            <a:r>
              <a:rPr i="1" spc="-30" dirty="0">
                <a:latin typeface="Times New Roman"/>
                <a:cs typeface="Times New Roman"/>
              </a:rPr>
              <a:t> </a:t>
            </a:r>
            <a:r>
              <a:rPr b="1" i="1" dirty="0">
                <a:latin typeface="Times New Roman"/>
                <a:cs typeface="Times New Roman"/>
              </a:rPr>
              <a:t>(Longitudinal</a:t>
            </a:r>
            <a:r>
              <a:rPr b="1" i="1" spc="-15" dirty="0">
                <a:latin typeface="Times New Roman"/>
                <a:cs typeface="Times New Roman"/>
              </a:rPr>
              <a:t> </a:t>
            </a:r>
            <a:r>
              <a:rPr b="1" i="1" dirty="0">
                <a:latin typeface="Times New Roman"/>
                <a:cs typeface="Times New Roman"/>
              </a:rPr>
              <a:t>critical</a:t>
            </a:r>
            <a:r>
              <a:rPr b="1" i="1" spc="-25" dirty="0">
                <a:latin typeface="Times New Roman"/>
                <a:cs typeface="Times New Roman"/>
              </a:rPr>
              <a:t> </a:t>
            </a:r>
            <a:r>
              <a:rPr b="1" i="1" spc="-10" dirty="0">
                <a:latin typeface="Times New Roman"/>
                <a:cs typeface="Times New Roman"/>
              </a:rPr>
              <a:t>distance).</a:t>
            </a:r>
            <a:endParaRPr>
              <a:latin typeface="Times New Roman"/>
              <a:cs typeface="Times New Roman"/>
            </a:endParaRPr>
          </a:p>
          <a:p>
            <a:pPr marL="695325" marR="5080" lvl="1" indent="-228600">
              <a:lnSpc>
                <a:spcPct val="150000"/>
              </a:lnSpc>
              <a:spcBef>
                <a:spcPts val="60"/>
              </a:spcBef>
              <a:buChar char="•"/>
              <a:tabLst>
                <a:tab pos="695325" algn="l"/>
              </a:tabLst>
            </a:pPr>
            <a:r>
              <a:rPr dirty="0">
                <a:latin typeface="Times New Roman"/>
                <a:cs typeface="Times New Roman"/>
              </a:rPr>
              <a:t>Khoảng</a:t>
            </a:r>
            <a:r>
              <a:rPr spc="-15" dirty="0">
                <a:latin typeface="Times New Roman"/>
                <a:cs typeface="Times New Roman"/>
              </a:rPr>
              <a:t> </a:t>
            </a:r>
            <a:r>
              <a:rPr>
                <a:latin typeface="Times New Roman"/>
                <a:cs typeface="Times New Roman"/>
              </a:rPr>
              <a:t>cách</a:t>
            </a:r>
            <a:r>
              <a:rPr spc="-15">
                <a:latin typeface="Times New Roman"/>
                <a:cs typeface="Times New Roman"/>
              </a:rPr>
              <a:t> </a:t>
            </a:r>
            <a:r>
              <a:rPr lang="en-US">
                <a:latin typeface="Times New Roman"/>
                <a:cs typeface="Times New Roman"/>
              </a:rPr>
              <a:t>tối thiểu </a:t>
            </a:r>
            <a:r>
              <a:rPr>
                <a:latin typeface="Times New Roman"/>
                <a:cs typeface="Times New Roman"/>
              </a:rPr>
              <a:t>theo</a:t>
            </a:r>
            <a:r>
              <a:rPr spc="-35">
                <a:latin typeface="Times New Roman"/>
                <a:cs typeface="Times New Roman"/>
              </a:rPr>
              <a:t> </a:t>
            </a:r>
            <a:r>
              <a:rPr dirty="0">
                <a:latin typeface="Times New Roman"/>
                <a:cs typeface="Times New Roman"/>
              </a:rPr>
              <a:t>phương</a:t>
            </a:r>
            <a:r>
              <a:rPr spc="-15" dirty="0">
                <a:latin typeface="Times New Roman"/>
                <a:cs typeface="Times New Roman"/>
              </a:rPr>
              <a:t> </a:t>
            </a:r>
            <a:r>
              <a:rPr dirty="0">
                <a:latin typeface="Times New Roman"/>
                <a:cs typeface="Times New Roman"/>
              </a:rPr>
              <a:t>dọc</a:t>
            </a:r>
            <a:r>
              <a:rPr spc="-20" dirty="0">
                <a:latin typeface="Times New Roman"/>
                <a:cs typeface="Times New Roman"/>
              </a:rPr>
              <a:t> </a:t>
            </a:r>
            <a:r>
              <a:rPr dirty="0">
                <a:latin typeface="Times New Roman"/>
                <a:cs typeface="Times New Roman"/>
              </a:rPr>
              <a:t>chỉ</a:t>
            </a:r>
            <a:r>
              <a:rPr spc="-25" dirty="0">
                <a:latin typeface="Times New Roman"/>
                <a:cs typeface="Times New Roman"/>
              </a:rPr>
              <a:t> </a:t>
            </a:r>
            <a:r>
              <a:rPr dirty="0">
                <a:latin typeface="Times New Roman"/>
                <a:cs typeface="Times New Roman"/>
              </a:rPr>
              <a:t>ra</a:t>
            </a:r>
            <a:r>
              <a:rPr spc="-20" dirty="0">
                <a:latin typeface="Times New Roman"/>
                <a:cs typeface="Times New Roman"/>
              </a:rPr>
              <a:t> </a:t>
            </a:r>
            <a:r>
              <a:rPr dirty="0">
                <a:latin typeface="Times New Roman"/>
                <a:cs typeface="Times New Roman"/>
              </a:rPr>
              <a:t>rằng</a:t>
            </a:r>
            <a:r>
              <a:rPr spc="-15" dirty="0">
                <a:latin typeface="Times New Roman"/>
                <a:cs typeface="Times New Roman"/>
              </a:rPr>
              <a:t> </a:t>
            </a:r>
            <a:r>
              <a:rPr dirty="0">
                <a:latin typeface="Times New Roman"/>
                <a:cs typeface="Times New Roman"/>
              </a:rPr>
              <a:t>phương</a:t>
            </a:r>
            <a:r>
              <a:rPr spc="-35" dirty="0">
                <a:latin typeface="Times New Roman"/>
                <a:cs typeface="Times New Roman"/>
              </a:rPr>
              <a:t> </a:t>
            </a:r>
            <a:r>
              <a:rPr dirty="0">
                <a:latin typeface="Times New Roman"/>
                <a:cs typeface="Times New Roman"/>
              </a:rPr>
              <a:t>tiện</a:t>
            </a:r>
            <a:r>
              <a:rPr spc="-15" dirty="0">
                <a:latin typeface="Times New Roman"/>
                <a:cs typeface="Times New Roman"/>
              </a:rPr>
              <a:t> </a:t>
            </a:r>
            <a:r>
              <a:rPr dirty="0">
                <a:latin typeface="Times New Roman"/>
                <a:cs typeface="Times New Roman"/>
              </a:rPr>
              <a:t>có</a:t>
            </a:r>
            <a:r>
              <a:rPr spc="-15" dirty="0">
                <a:latin typeface="Times New Roman"/>
                <a:cs typeface="Times New Roman"/>
              </a:rPr>
              <a:t> </a:t>
            </a:r>
            <a:r>
              <a:rPr dirty="0">
                <a:latin typeface="Times New Roman"/>
                <a:cs typeface="Times New Roman"/>
              </a:rPr>
              <a:t>thể</a:t>
            </a:r>
            <a:r>
              <a:rPr spc="-25" dirty="0">
                <a:latin typeface="Times New Roman"/>
                <a:cs typeface="Times New Roman"/>
              </a:rPr>
              <a:t> </a:t>
            </a:r>
            <a:r>
              <a:rPr dirty="0">
                <a:latin typeface="Times New Roman"/>
                <a:cs typeface="Times New Roman"/>
              </a:rPr>
              <a:t>an</a:t>
            </a:r>
            <a:r>
              <a:rPr spc="-20" dirty="0">
                <a:latin typeface="Times New Roman"/>
                <a:cs typeface="Times New Roman"/>
              </a:rPr>
              <a:t> </a:t>
            </a:r>
            <a:r>
              <a:rPr dirty="0">
                <a:latin typeface="Times New Roman"/>
                <a:cs typeface="Times New Roman"/>
              </a:rPr>
              <a:t>toàn</a:t>
            </a:r>
            <a:r>
              <a:rPr spc="-25" dirty="0">
                <a:latin typeface="Times New Roman"/>
                <a:cs typeface="Times New Roman"/>
              </a:rPr>
              <a:t> </a:t>
            </a:r>
            <a:r>
              <a:rPr dirty="0">
                <a:latin typeface="Times New Roman"/>
                <a:cs typeface="Times New Roman"/>
              </a:rPr>
              <a:t>theo</a:t>
            </a:r>
            <a:r>
              <a:rPr spc="-15" dirty="0">
                <a:latin typeface="Times New Roman"/>
                <a:cs typeface="Times New Roman"/>
              </a:rPr>
              <a:t> </a:t>
            </a:r>
            <a:r>
              <a:rPr dirty="0">
                <a:latin typeface="Times New Roman"/>
                <a:cs typeface="Times New Roman"/>
              </a:rPr>
              <a:t>sau</a:t>
            </a:r>
            <a:r>
              <a:rPr spc="-15" dirty="0">
                <a:latin typeface="Times New Roman"/>
                <a:cs typeface="Times New Roman"/>
              </a:rPr>
              <a:t> </a:t>
            </a:r>
            <a:r>
              <a:rPr dirty="0">
                <a:latin typeface="Times New Roman"/>
                <a:cs typeface="Times New Roman"/>
              </a:rPr>
              <a:t>phương</a:t>
            </a:r>
            <a:r>
              <a:rPr spc="-35" dirty="0">
                <a:latin typeface="Times New Roman"/>
                <a:cs typeface="Times New Roman"/>
              </a:rPr>
              <a:t> </a:t>
            </a:r>
            <a:r>
              <a:rPr dirty="0">
                <a:latin typeface="Times New Roman"/>
                <a:cs typeface="Times New Roman"/>
              </a:rPr>
              <a:t>tiện</a:t>
            </a:r>
            <a:r>
              <a:rPr spc="-30" dirty="0">
                <a:latin typeface="Times New Roman"/>
                <a:cs typeface="Times New Roman"/>
              </a:rPr>
              <a:t> </a:t>
            </a:r>
            <a:r>
              <a:rPr dirty="0">
                <a:latin typeface="Times New Roman"/>
                <a:cs typeface="Times New Roman"/>
              </a:rPr>
              <a:t>phía</a:t>
            </a:r>
            <a:r>
              <a:rPr spc="-20" dirty="0">
                <a:latin typeface="Times New Roman"/>
                <a:cs typeface="Times New Roman"/>
              </a:rPr>
              <a:t> </a:t>
            </a:r>
            <a:r>
              <a:rPr spc="-10" dirty="0">
                <a:latin typeface="Times New Roman"/>
                <a:cs typeface="Times New Roman"/>
              </a:rPr>
              <a:t>trước </a:t>
            </a:r>
            <a:r>
              <a:rPr dirty="0">
                <a:latin typeface="Times New Roman"/>
                <a:cs typeface="Times New Roman"/>
              </a:rPr>
              <a:t>sau</a:t>
            </a:r>
            <a:r>
              <a:rPr spc="-30" dirty="0">
                <a:latin typeface="Times New Roman"/>
                <a:cs typeface="Times New Roman"/>
              </a:rPr>
              <a:t> </a:t>
            </a:r>
            <a:r>
              <a:rPr dirty="0">
                <a:latin typeface="Times New Roman"/>
                <a:cs typeface="Times New Roman"/>
              </a:rPr>
              <a:t>khi</a:t>
            </a:r>
            <a:r>
              <a:rPr spc="-30" dirty="0">
                <a:latin typeface="Times New Roman"/>
                <a:cs typeface="Times New Roman"/>
              </a:rPr>
              <a:t> </a:t>
            </a:r>
            <a:r>
              <a:rPr dirty="0">
                <a:latin typeface="Times New Roman"/>
                <a:cs typeface="Times New Roman"/>
              </a:rPr>
              <a:t>hoàn</a:t>
            </a:r>
            <a:r>
              <a:rPr spc="-25" dirty="0">
                <a:latin typeface="Times New Roman"/>
                <a:cs typeface="Times New Roman"/>
              </a:rPr>
              <a:t> </a:t>
            </a:r>
            <a:r>
              <a:rPr dirty="0">
                <a:latin typeface="Times New Roman"/>
                <a:cs typeface="Times New Roman"/>
              </a:rPr>
              <a:t>thành</a:t>
            </a:r>
            <a:r>
              <a:rPr spc="-10" dirty="0">
                <a:latin typeface="Times New Roman"/>
                <a:cs typeface="Times New Roman"/>
              </a:rPr>
              <a:t> </a:t>
            </a:r>
            <a:r>
              <a:rPr dirty="0">
                <a:latin typeface="Times New Roman"/>
                <a:cs typeface="Times New Roman"/>
              </a:rPr>
              <a:t>hành</a:t>
            </a:r>
            <a:r>
              <a:rPr spc="-30" dirty="0">
                <a:latin typeface="Times New Roman"/>
                <a:cs typeface="Times New Roman"/>
              </a:rPr>
              <a:t> </a:t>
            </a:r>
            <a:r>
              <a:rPr dirty="0">
                <a:latin typeface="Times New Roman"/>
                <a:cs typeface="Times New Roman"/>
              </a:rPr>
              <a:t>vi</a:t>
            </a:r>
            <a:r>
              <a:rPr spc="-10"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10" dirty="0">
                <a:latin typeface="Times New Roman"/>
                <a:cs typeface="Times New Roman"/>
              </a:rPr>
              <a:t> </a:t>
            </a:r>
            <a:r>
              <a:rPr dirty="0">
                <a:latin typeface="Times New Roman"/>
                <a:cs typeface="Times New Roman"/>
              </a:rPr>
              <a:t>với</a:t>
            </a:r>
            <a:r>
              <a:rPr spc="-30" dirty="0">
                <a:latin typeface="Times New Roman"/>
                <a:cs typeface="Times New Roman"/>
              </a:rPr>
              <a:t> </a:t>
            </a:r>
            <a:r>
              <a:rPr dirty="0">
                <a:latin typeface="Times New Roman"/>
                <a:cs typeface="Times New Roman"/>
              </a:rPr>
              <a:t>điều</a:t>
            </a:r>
            <a:r>
              <a:rPr spc="-30" dirty="0">
                <a:latin typeface="Times New Roman"/>
                <a:cs typeface="Times New Roman"/>
              </a:rPr>
              <a:t> </a:t>
            </a:r>
            <a:r>
              <a:rPr dirty="0">
                <a:latin typeface="Times New Roman"/>
                <a:cs typeface="Times New Roman"/>
              </a:rPr>
              <a:t>kiện</a:t>
            </a:r>
            <a:r>
              <a:rPr spc="-30" dirty="0">
                <a:latin typeface="Times New Roman"/>
                <a:cs typeface="Times New Roman"/>
              </a:rPr>
              <a:t> </a:t>
            </a:r>
            <a:r>
              <a:rPr dirty="0">
                <a:latin typeface="Times New Roman"/>
                <a:cs typeface="Times New Roman"/>
              </a:rPr>
              <a:t>đáp</a:t>
            </a:r>
            <a:r>
              <a:rPr spc="-10" dirty="0">
                <a:latin typeface="Times New Roman"/>
                <a:cs typeface="Times New Roman"/>
              </a:rPr>
              <a:t> </a:t>
            </a:r>
            <a:r>
              <a:rPr dirty="0">
                <a:latin typeface="Times New Roman"/>
                <a:cs typeface="Times New Roman"/>
              </a:rPr>
              <a:t>ứng</a:t>
            </a:r>
            <a:r>
              <a:rPr spc="-30" dirty="0">
                <a:latin typeface="Times New Roman"/>
                <a:cs typeface="Times New Roman"/>
              </a:rPr>
              <a:t> </a:t>
            </a:r>
            <a:r>
              <a:rPr dirty="0">
                <a:latin typeface="Times New Roman"/>
                <a:cs typeface="Times New Roman"/>
              </a:rPr>
              <a:t>khoảng</a:t>
            </a:r>
            <a:r>
              <a:rPr spc="-10" dirty="0">
                <a:latin typeface="Times New Roman"/>
                <a:cs typeface="Times New Roman"/>
              </a:rPr>
              <a:t> </a:t>
            </a:r>
            <a:r>
              <a:rPr dirty="0">
                <a:latin typeface="Times New Roman"/>
                <a:cs typeface="Times New Roman"/>
              </a:rPr>
              <a:t>cách</a:t>
            </a:r>
            <a:r>
              <a:rPr spc="-25" dirty="0">
                <a:latin typeface="Times New Roman"/>
                <a:cs typeface="Times New Roman"/>
              </a:rPr>
              <a:t> </a:t>
            </a:r>
            <a:r>
              <a:rPr dirty="0">
                <a:latin typeface="Times New Roman"/>
                <a:cs typeface="Times New Roman"/>
              </a:rPr>
              <a:t>này.</a:t>
            </a:r>
            <a:r>
              <a:rPr spc="-20" dirty="0">
                <a:latin typeface="Times New Roman"/>
                <a:cs typeface="Times New Roman"/>
              </a:rPr>
              <a:t> </a:t>
            </a:r>
            <a:r>
              <a:rPr dirty="0">
                <a:latin typeface="Times New Roman"/>
                <a:cs typeface="Times New Roman"/>
              </a:rPr>
              <a:t>Do</a:t>
            </a:r>
            <a:r>
              <a:rPr spc="-15" dirty="0">
                <a:latin typeface="Times New Roman"/>
                <a:cs typeface="Times New Roman"/>
              </a:rPr>
              <a:t> </a:t>
            </a:r>
            <a:r>
              <a:rPr dirty="0">
                <a:latin typeface="Times New Roman"/>
                <a:cs typeface="Times New Roman"/>
              </a:rPr>
              <a:t>đó,</a:t>
            </a:r>
            <a:r>
              <a:rPr spc="-20" dirty="0">
                <a:latin typeface="Times New Roman"/>
                <a:cs typeface="Times New Roman"/>
              </a:rPr>
              <a:t> </a:t>
            </a:r>
            <a:r>
              <a:rPr dirty="0">
                <a:latin typeface="Times New Roman"/>
                <a:cs typeface="Times New Roman"/>
              </a:rPr>
              <a:t>nó</a:t>
            </a:r>
            <a:r>
              <a:rPr spc="-10" dirty="0">
                <a:latin typeface="Times New Roman"/>
                <a:cs typeface="Times New Roman"/>
              </a:rPr>
              <a:t> </a:t>
            </a:r>
            <a:r>
              <a:rPr dirty="0">
                <a:latin typeface="Times New Roman"/>
                <a:cs typeface="Times New Roman"/>
              </a:rPr>
              <a:t>cũng</a:t>
            </a:r>
            <a:r>
              <a:rPr spc="-10" dirty="0">
                <a:latin typeface="Times New Roman"/>
                <a:cs typeface="Times New Roman"/>
              </a:rPr>
              <a:t> </a:t>
            </a:r>
            <a:r>
              <a:rPr dirty="0">
                <a:latin typeface="Times New Roman"/>
                <a:cs typeface="Times New Roman"/>
              </a:rPr>
              <a:t>có</a:t>
            </a:r>
            <a:r>
              <a:rPr spc="-10" dirty="0">
                <a:latin typeface="Times New Roman"/>
                <a:cs typeface="Times New Roman"/>
              </a:rPr>
              <a:t> </a:t>
            </a:r>
            <a:r>
              <a:rPr dirty="0">
                <a:latin typeface="Times New Roman"/>
                <a:cs typeface="Times New Roman"/>
              </a:rPr>
              <a:t>thể</a:t>
            </a:r>
            <a:r>
              <a:rPr spc="-30" dirty="0">
                <a:latin typeface="Times New Roman"/>
                <a:cs typeface="Times New Roman"/>
              </a:rPr>
              <a:t> </a:t>
            </a:r>
            <a:r>
              <a:rPr spc="-20" dirty="0">
                <a:latin typeface="Times New Roman"/>
                <a:cs typeface="Times New Roman"/>
              </a:rPr>
              <a:t>được </a:t>
            </a:r>
            <a:r>
              <a:rPr dirty="0">
                <a:latin typeface="Times New Roman"/>
                <a:cs typeface="Times New Roman"/>
              </a:rPr>
              <a:t>hiểu</a:t>
            </a:r>
            <a:r>
              <a:rPr spc="-35" dirty="0">
                <a:latin typeface="Times New Roman"/>
                <a:cs typeface="Times New Roman"/>
              </a:rPr>
              <a:t> </a:t>
            </a:r>
            <a:r>
              <a:rPr dirty="0">
                <a:latin typeface="Times New Roman"/>
                <a:cs typeface="Times New Roman"/>
              </a:rPr>
              <a:t>là</a:t>
            </a:r>
            <a:r>
              <a:rPr spc="-15" dirty="0">
                <a:latin typeface="Times New Roman"/>
                <a:cs typeface="Times New Roman"/>
              </a:rPr>
              <a:t> </a:t>
            </a:r>
            <a:r>
              <a:rPr dirty="0">
                <a:latin typeface="Times New Roman"/>
                <a:cs typeface="Times New Roman"/>
              </a:rPr>
              <a:t>khoảng</a:t>
            </a:r>
            <a:r>
              <a:rPr spc="-15" dirty="0">
                <a:latin typeface="Times New Roman"/>
                <a:cs typeface="Times New Roman"/>
              </a:rPr>
              <a:t> </a:t>
            </a:r>
            <a:r>
              <a:rPr dirty="0">
                <a:latin typeface="Times New Roman"/>
                <a:cs typeface="Times New Roman"/>
              </a:rPr>
              <a:t>cách</a:t>
            </a:r>
            <a:r>
              <a:rPr spc="-10" dirty="0">
                <a:latin typeface="Times New Roman"/>
                <a:cs typeface="Times New Roman"/>
              </a:rPr>
              <a:t> </a:t>
            </a:r>
            <a:r>
              <a:rPr dirty="0">
                <a:latin typeface="Times New Roman"/>
                <a:cs typeface="Times New Roman"/>
              </a:rPr>
              <a:t>cần</a:t>
            </a:r>
            <a:r>
              <a:rPr spc="-20" dirty="0">
                <a:latin typeface="Times New Roman"/>
                <a:cs typeface="Times New Roman"/>
              </a:rPr>
              <a:t> </a:t>
            </a:r>
            <a:r>
              <a:rPr dirty="0">
                <a:latin typeface="Times New Roman"/>
                <a:cs typeface="Times New Roman"/>
              </a:rPr>
              <a:t>thiết</a:t>
            </a:r>
            <a:r>
              <a:rPr spc="-20" dirty="0">
                <a:latin typeface="Times New Roman"/>
                <a:cs typeface="Times New Roman"/>
              </a:rPr>
              <a:t> </a:t>
            </a:r>
            <a:r>
              <a:rPr dirty="0">
                <a:latin typeface="Times New Roman"/>
                <a:cs typeface="Times New Roman"/>
              </a:rPr>
              <a:t>để</a:t>
            </a:r>
            <a:r>
              <a:rPr spc="-20" dirty="0">
                <a:latin typeface="Times New Roman"/>
                <a:cs typeface="Times New Roman"/>
              </a:rPr>
              <a:t> </a:t>
            </a:r>
            <a:r>
              <a:rPr dirty="0">
                <a:latin typeface="Times New Roman"/>
                <a:cs typeface="Times New Roman"/>
              </a:rPr>
              <a:t>theo</a:t>
            </a:r>
            <a:r>
              <a:rPr spc="-30" dirty="0">
                <a:latin typeface="Times New Roman"/>
                <a:cs typeface="Times New Roman"/>
              </a:rPr>
              <a:t> </a:t>
            </a:r>
            <a:r>
              <a:rPr spc="-20" dirty="0">
                <a:latin typeface="Times New Roman"/>
                <a:cs typeface="Times New Roman"/>
              </a:rPr>
              <a:t>sau.</a:t>
            </a:r>
            <a:endParaRPr>
              <a:latin typeface="Times New Roman"/>
              <a:cs typeface="Times New Roman"/>
            </a:endParaRPr>
          </a:p>
          <a:p>
            <a:pPr marL="695325" lvl="1" indent="-228600">
              <a:lnSpc>
                <a:spcPct val="150000"/>
              </a:lnSpc>
              <a:spcBef>
                <a:spcPts val="745"/>
              </a:spcBef>
              <a:buChar char="•"/>
              <a:tabLst>
                <a:tab pos="695325" algn="l"/>
              </a:tabLst>
            </a:pPr>
            <a:r>
              <a:rPr dirty="0">
                <a:latin typeface="Times New Roman"/>
                <a:cs typeface="Times New Roman"/>
              </a:rPr>
              <a:t>Khoảng</a:t>
            </a:r>
            <a:r>
              <a:rPr spc="-15" dirty="0">
                <a:latin typeface="Times New Roman"/>
                <a:cs typeface="Times New Roman"/>
              </a:rPr>
              <a:t> </a:t>
            </a:r>
            <a:r>
              <a:rPr>
                <a:latin typeface="Times New Roman"/>
                <a:cs typeface="Times New Roman"/>
              </a:rPr>
              <a:t>cách</a:t>
            </a:r>
            <a:r>
              <a:rPr spc="-10">
                <a:latin typeface="Times New Roman"/>
                <a:cs typeface="Times New Roman"/>
              </a:rPr>
              <a:t> </a:t>
            </a:r>
            <a:r>
              <a:rPr lang="en-US">
                <a:latin typeface="Times New Roman"/>
                <a:cs typeface="Times New Roman"/>
              </a:rPr>
              <a:t>tối thiểu </a:t>
            </a:r>
            <a:r>
              <a:rPr>
                <a:latin typeface="Times New Roman"/>
                <a:cs typeface="Times New Roman"/>
              </a:rPr>
              <a:t>theo</a:t>
            </a:r>
            <a:r>
              <a:rPr spc="-15">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dọc</a:t>
            </a:r>
            <a:r>
              <a:rPr spc="-15" dirty="0">
                <a:latin typeface="Times New Roman"/>
                <a:cs typeface="Times New Roman"/>
              </a:rPr>
              <a:t> </a:t>
            </a:r>
            <a:r>
              <a:rPr dirty="0">
                <a:latin typeface="Times New Roman"/>
                <a:cs typeface="Times New Roman"/>
              </a:rPr>
              <a:t>giữa</a:t>
            </a:r>
            <a:r>
              <a:rPr spc="-20" dirty="0">
                <a:latin typeface="Times New Roman"/>
                <a:cs typeface="Times New Roman"/>
              </a:rPr>
              <a:t> </a:t>
            </a:r>
            <a:r>
              <a:rPr dirty="0">
                <a:latin typeface="Times New Roman"/>
                <a:cs typeface="Times New Roman"/>
              </a:rPr>
              <a:t>xe</a:t>
            </a:r>
            <a:r>
              <a:rPr spc="-1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và</a:t>
            </a:r>
            <a:r>
              <a:rPr spc="-30" dirty="0">
                <a:latin typeface="Times New Roman"/>
                <a:cs typeface="Times New Roman"/>
              </a:rPr>
              <a:t> </a:t>
            </a:r>
            <a:r>
              <a:rPr dirty="0">
                <a:latin typeface="Times New Roman"/>
                <a:cs typeface="Times New Roman"/>
              </a:rPr>
              <a:t>xe</a:t>
            </a:r>
            <a:r>
              <a:rPr spc="-20" dirty="0">
                <a:latin typeface="Times New Roman"/>
                <a:cs typeface="Times New Roman"/>
              </a:rPr>
              <a:t> </a:t>
            </a:r>
            <a:r>
              <a:rPr b="1" dirty="0">
                <a:latin typeface="Times New Roman"/>
                <a:cs typeface="Times New Roman"/>
              </a:rPr>
              <a:t>TL</a:t>
            </a:r>
            <a:r>
              <a:rPr b="1" spc="-25" dirty="0">
                <a:latin typeface="Times New Roman"/>
                <a:cs typeface="Times New Roman"/>
              </a:rPr>
              <a:t> </a:t>
            </a:r>
            <a:r>
              <a:rPr dirty="0">
                <a:latin typeface="Times New Roman"/>
                <a:cs typeface="Times New Roman"/>
              </a:rPr>
              <a:t>có</a:t>
            </a:r>
            <a:r>
              <a:rPr spc="-10" dirty="0">
                <a:latin typeface="Times New Roman"/>
                <a:cs typeface="Times New Roman"/>
              </a:rPr>
              <a:t> </a:t>
            </a:r>
            <a:r>
              <a:rPr dirty="0">
                <a:latin typeface="Times New Roman"/>
                <a:cs typeface="Times New Roman"/>
              </a:rPr>
              <a:t>thể</a:t>
            </a:r>
            <a:r>
              <a:rPr spc="-20" dirty="0">
                <a:latin typeface="Times New Roman"/>
                <a:cs typeface="Times New Roman"/>
              </a:rPr>
              <a:t> </a:t>
            </a:r>
            <a:r>
              <a:rPr dirty="0">
                <a:latin typeface="Times New Roman"/>
                <a:cs typeface="Times New Roman"/>
              </a:rPr>
              <a:t>được</a:t>
            </a:r>
            <a:r>
              <a:rPr spc="-15" dirty="0">
                <a:latin typeface="Times New Roman"/>
                <a:cs typeface="Times New Roman"/>
              </a:rPr>
              <a:t> </a:t>
            </a:r>
            <a:r>
              <a:rPr dirty="0">
                <a:latin typeface="Times New Roman"/>
                <a:cs typeface="Times New Roman"/>
              </a:rPr>
              <a:t>tính</a:t>
            </a:r>
            <a:r>
              <a:rPr spc="-10" dirty="0">
                <a:latin typeface="Times New Roman"/>
                <a:cs typeface="Times New Roman"/>
              </a:rPr>
              <a:t> </a:t>
            </a:r>
            <a:r>
              <a:rPr dirty="0">
                <a:latin typeface="Times New Roman"/>
                <a:cs typeface="Times New Roman"/>
              </a:rPr>
              <a:t>như</a:t>
            </a:r>
            <a:r>
              <a:rPr spc="-25" dirty="0">
                <a:latin typeface="Times New Roman"/>
                <a:cs typeface="Times New Roman"/>
              </a:rPr>
              <a:t> </a:t>
            </a:r>
            <a:r>
              <a:rPr spc="-20" dirty="0">
                <a:latin typeface="Times New Roman"/>
                <a:cs typeface="Times New Roman"/>
              </a:rPr>
              <a:t>sau:</a:t>
            </a:r>
            <a:endParaRPr>
              <a:latin typeface="Times New Roman"/>
              <a:cs typeface="Times New Roman"/>
            </a:endParaRPr>
          </a:p>
        </p:txBody>
      </p:sp>
      <p:sp>
        <p:nvSpPr>
          <p:cNvPr id="3" name="object 3"/>
          <p:cNvSpPr txBox="1"/>
          <p:nvPr/>
        </p:nvSpPr>
        <p:spPr>
          <a:xfrm>
            <a:off x="3473450" y="4308475"/>
            <a:ext cx="4031996" cy="1784462"/>
          </a:xfrm>
          <a:prstGeom prst="rect">
            <a:avLst/>
          </a:prstGeom>
        </p:spPr>
        <p:txBody>
          <a:bodyPr vert="horz" wrap="square" lIns="0" tIns="32384" rIns="0" bIns="0" rtlCol="0">
            <a:spAutoFit/>
          </a:bodyPr>
          <a:lstStyle/>
          <a:p>
            <a:pPr marL="25400">
              <a:lnSpc>
                <a:spcPct val="100000"/>
              </a:lnSpc>
              <a:spcBef>
                <a:spcPts val="254"/>
              </a:spcBef>
            </a:pPr>
            <a:r>
              <a:rPr b="1" i="1" dirty="0">
                <a:latin typeface="Times New Roman"/>
                <a:cs typeface="Times New Roman"/>
              </a:rPr>
              <a:t>Trong</a:t>
            </a:r>
            <a:r>
              <a:rPr b="1" i="1" spc="-15" dirty="0">
                <a:latin typeface="Times New Roman"/>
                <a:cs typeface="Times New Roman"/>
              </a:rPr>
              <a:t> </a:t>
            </a:r>
            <a:r>
              <a:rPr b="1" i="1" spc="-25" dirty="0">
                <a:latin typeface="Times New Roman"/>
                <a:cs typeface="Times New Roman"/>
              </a:rPr>
              <a:t>đó:</a:t>
            </a:r>
            <a:endParaRPr b="1" i="1">
              <a:latin typeface="Times New Roman"/>
              <a:cs typeface="Times New Roman"/>
            </a:endParaRPr>
          </a:p>
          <a:p>
            <a:pPr marL="939800" indent="-229235">
              <a:spcBef>
                <a:spcPts val="254"/>
              </a:spcBef>
              <a:buSzPct val="109090"/>
              <a:buFont typeface="Times New Roman"/>
              <a:buChar char="•"/>
              <a:tabLst>
                <a:tab pos="939800" algn="l"/>
              </a:tabLst>
            </a:pPr>
            <a:r>
              <a:rPr lang="en-US" sz="1400" i="1">
                <a:effectLst/>
                <a:latin typeface="Times New Roman" panose="02020603050405020304" pitchFamily="18" charset="0"/>
                <a:ea typeface="Times New Roman" panose="02020603050405020304" pitchFamily="18" charset="0"/>
              </a:rPr>
              <a:t>v</a:t>
            </a:r>
            <a:r>
              <a:rPr lang="en-US" sz="1400" i="1" baseline="-25000">
                <a:effectLst/>
                <a:latin typeface="Times New Roman" panose="02020603050405020304" pitchFamily="18" charset="0"/>
                <a:ea typeface="Times New Roman" panose="02020603050405020304" pitchFamily="18" charset="0"/>
              </a:rPr>
              <a:t>M</a:t>
            </a:r>
            <a:r>
              <a:rPr lang="en-US" sz="1600" i="1" baseline="-25000">
                <a:effectLst/>
                <a:latin typeface="Times New Roman" panose="02020603050405020304" pitchFamily="18" charset="0"/>
                <a:ea typeface="Times New Roman" panose="02020603050405020304" pitchFamily="18" charset="0"/>
              </a:rPr>
              <a:t> </a:t>
            </a:r>
            <a:r>
              <a:rPr lang="en-US" sz="1600" spc="172" baseline="-17361">
                <a:latin typeface="Symbola"/>
                <a:cs typeface="Symbola"/>
              </a:rPr>
              <a:t> </a:t>
            </a:r>
            <a:r>
              <a:rPr sz="1400">
                <a:latin typeface="Times New Roman"/>
                <a:cs typeface="Times New Roman"/>
              </a:rPr>
              <a:t>là</a:t>
            </a:r>
            <a:r>
              <a:rPr sz="1400" spc="-5">
                <a:latin typeface="Times New Roman"/>
                <a:cs typeface="Times New Roman"/>
              </a:rPr>
              <a:t> </a:t>
            </a:r>
            <a:r>
              <a:rPr sz="1400" dirty="0">
                <a:latin typeface="Times New Roman"/>
                <a:cs typeface="Times New Roman"/>
              </a:rPr>
              <a:t>vận</a:t>
            </a:r>
            <a:r>
              <a:rPr sz="1400" spc="-5" dirty="0">
                <a:latin typeface="Times New Roman"/>
                <a:cs typeface="Times New Roman"/>
              </a:rPr>
              <a:t> </a:t>
            </a:r>
            <a:r>
              <a:rPr sz="1400" dirty="0">
                <a:latin typeface="Times New Roman"/>
                <a:cs typeface="Times New Roman"/>
              </a:rPr>
              <a:t>tốc</a:t>
            </a:r>
            <a:r>
              <a:rPr sz="1400" spc="-5" dirty="0">
                <a:latin typeface="Times New Roman"/>
                <a:cs typeface="Times New Roman"/>
              </a:rPr>
              <a:t> </a:t>
            </a:r>
            <a:r>
              <a:rPr sz="1400" dirty="0">
                <a:latin typeface="Times New Roman"/>
                <a:cs typeface="Times New Roman"/>
              </a:rPr>
              <a:t>của xe</a:t>
            </a:r>
            <a:r>
              <a:rPr sz="1400" spc="-10" dirty="0">
                <a:latin typeface="Times New Roman"/>
                <a:cs typeface="Times New Roman"/>
              </a:rPr>
              <a:t> </a:t>
            </a:r>
            <a:r>
              <a:rPr sz="1400" b="1" spc="-25" dirty="0">
                <a:latin typeface="Times New Roman"/>
                <a:cs typeface="Times New Roman"/>
              </a:rPr>
              <a:t>M;</a:t>
            </a:r>
            <a:endParaRPr sz="1400">
              <a:latin typeface="Times New Roman"/>
              <a:cs typeface="Times New Roman"/>
            </a:endParaRPr>
          </a:p>
          <a:p>
            <a:pPr marL="939800" indent="-229235">
              <a:lnSpc>
                <a:spcPct val="100000"/>
              </a:lnSpc>
              <a:spcBef>
                <a:spcPts val="690"/>
              </a:spcBef>
              <a:buSzPct val="109090"/>
              <a:buFont typeface="Times New Roman"/>
              <a:buChar char="•"/>
              <a:tabLst>
                <a:tab pos="939800" algn="l"/>
              </a:tabLst>
            </a:pPr>
            <a:r>
              <a:rPr lang="en-US" sz="1400" i="1">
                <a:effectLst/>
                <a:latin typeface="Times New Roman" panose="02020603050405020304" pitchFamily="18" charset="0"/>
                <a:ea typeface="Times New Roman" panose="02020603050405020304" pitchFamily="18" charset="0"/>
              </a:rPr>
              <a:t>v</a:t>
            </a:r>
            <a:r>
              <a:rPr lang="en-US" sz="1400" i="1" baseline="-25000">
                <a:latin typeface="Times New Roman" panose="02020603050405020304" pitchFamily="18" charset="0"/>
                <a:ea typeface="Times New Roman" panose="02020603050405020304" pitchFamily="18" charset="0"/>
              </a:rPr>
              <a:t>TL</a:t>
            </a:r>
            <a:r>
              <a:rPr sz="1600" spc="172" baseline="-17361">
                <a:latin typeface="Symbola"/>
                <a:cs typeface="Symbola"/>
              </a:rPr>
              <a:t> </a:t>
            </a:r>
            <a:r>
              <a:rPr sz="1400" dirty="0">
                <a:latin typeface="Times New Roman"/>
                <a:cs typeface="Times New Roman"/>
              </a:rPr>
              <a:t>là</a:t>
            </a:r>
            <a:r>
              <a:rPr sz="1400" spc="5" dirty="0">
                <a:latin typeface="Times New Roman"/>
                <a:cs typeface="Times New Roman"/>
              </a:rPr>
              <a:t> </a:t>
            </a:r>
            <a:r>
              <a:rPr sz="1400" dirty="0">
                <a:latin typeface="Times New Roman"/>
                <a:cs typeface="Times New Roman"/>
              </a:rPr>
              <a:t>vận</a:t>
            </a:r>
            <a:r>
              <a:rPr sz="1400" spc="5" dirty="0">
                <a:latin typeface="Times New Roman"/>
                <a:cs typeface="Times New Roman"/>
              </a:rPr>
              <a:t> </a:t>
            </a:r>
            <a:r>
              <a:rPr sz="1400" dirty="0">
                <a:latin typeface="Times New Roman"/>
                <a:cs typeface="Times New Roman"/>
              </a:rPr>
              <a:t>tốc</a:t>
            </a:r>
            <a:r>
              <a:rPr sz="1400" spc="5" dirty="0">
                <a:latin typeface="Times New Roman"/>
                <a:cs typeface="Times New Roman"/>
              </a:rPr>
              <a:t> </a:t>
            </a:r>
            <a:r>
              <a:rPr sz="1400" dirty="0">
                <a:latin typeface="Times New Roman"/>
                <a:cs typeface="Times New Roman"/>
              </a:rPr>
              <a:t>của</a:t>
            </a:r>
            <a:r>
              <a:rPr sz="1400" spc="5"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b="1" spc="-25" dirty="0">
                <a:latin typeface="Times New Roman"/>
                <a:cs typeface="Times New Roman"/>
              </a:rPr>
              <a:t>TL;</a:t>
            </a:r>
            <a:endParaRPr sz="1400">
              <a:latin typeface="Times New Roman"/>
              <a:cs typeface="Times New Roman"/>
            </a:endParaRPr>
          </a:p>
          <a:p>
            <a:pPr marL="939800" indent="-229235">
              <a:lnSpc>
                <a:spcPct val="100000"/>
              </a:lnSpc>
              <a:spcBef>
                <a:spcPts val="695"/>
              </a:spcBef>
              <a:buSzPct val="109090"/>
              <a:buFont typeface="Times New Roman"/>
              <a:buChar char="•"/>
              <a:tabLst>
                <a:tab pos="939800" algn="l"/>
              </a:tabLst>
            </a:pPr>
            <a:r>
              <a:rPr lang="en-US" sz="1400" i="1">
                <a:effectLst/>
                <a:latin typeface="Times New Roman" panose="02020603050405020304" pitchFamily="18" charset="0"/>
                <a:ea typeface="Times New Roman" panose="02020603050405020304" pitchFamily="18" charset="0"/>
              </a:rPr>
              <a:t>a</a:t>
            </a:r>
            <a:r>
              <a:rPr lang="en-US" sz="1400" i="1" baseline="-25000">
                <a:effectLst/>
                <a:latin typeface="Times New Roman" panose="02020603050405020304" pitchFamily="18" charset="0"/>
                <a:ea typeface="Times New Roman" panose="02020603050405020304" pitchFamily="18" charset="0"/>
              </a:rPr>
              <a:t>M</a:t>
            </a:r>
            <a:r>
              <a:rPr sz="1600" spc="202" baseline="-17361">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gia</a:t>
            </a:r>
            <a:r>
              <a:rPr sz="1400" spc="5" dirty="0">
                <a:latin typeface="Times New Roman"/>
                <a:cs typeface="Times New Roman"/>
              </a:rPr>
              <a:t> </a:t>
            </a:r>
            <a:r>
              <a:rPr sz="1400" dirty="0">
                <a:latin typeface="Times New Roman"/>
                <a:cs typeface="Times New Roman"/>
              </a:rPr>
              <a:t>tốc</a:t>
            </a:r>
            <a:r>
              <a:rPr sz="1400" spc="15" dirty="0">
                <a:latin typeface="Times New Roman"/>
                <a:cs typeface="Times New Roman"/>
              </a:rPr>
              <a:t> </a:t>
            </a:r>
            <a:r>
              <a:rPr sz="1400" dirty="0">
                <a:latin typeface="Times New Roman"/>
                <a:cs typeface="Times New Roman"/>
              </a:rPr>
              <a:t>của</a:t>
            </a:r>
            <a:r>
              <a:rPr sz="1400" spc="1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spc="-25" dirty="0">
                <a:latin typeface="Times New Roman"/>
                <a:cs typeface="Times New Roman"/>
              </a:rPr>
              <a:t>M;</a:t>
            </a:r>
            <a:endParaRPr sz="1400">
              <a:latin typeface="Times New Roman"/>
              <a:cs typeface="Times New Roman"/>
            </a:endParaRPr>
          </a:p>
          <a:p>
            <a:pPr marL="939800" indent="-229235">
              <a:lnSpc>
                <a:spcPct val="100000"/>
              </a:lnSpc>
              <a:spcBef>
                <a:spcPts val="685"/>
              </a:spcBef>
              <a:buSzPct val="109090"/>
              <a:buFont typeface="Times New Roman"/>
              <a:buChar char="•"/>
              <a:tabLst>
                <a:tab pos="939800" algn="l"/>
              </a:tabLst>
            </a:pPr>
            <a:r>
              <a:rPr lang="en-US" sz="1400" i="1">
                <a:effectLst/>
                <a:latin typeface="Times New Roman" panose="02020603050405020304" pitchFamily="18" charset="0"/>
                <a:ea typeface="Times New Roman" panose="02020603050405020304" pitchFamily="18" charset="0"/>
              </a:rPr>
              <a:t>a</a:t>
            </a:r>
            <a:r>
              <a:rPr lang="en-US" sz="1400" i="1" baseline="-25000">
                <a:latin typeface="Times New Roman" panose="02020603050405020304" pitchFamily="18" charset="0"/>
                <a:ea typeface="Times New Roman" panose="02020603050405020304" pitchFamily="18" charset="0"/>
              </a:rPr>
              <a:t>TL</a:t>
            </a:r>
            <a:r>
              <a:rPr sz="1600" spc="165" baseline="-17361">
                <a:latin typeface="Symbola"/>
                <a:cs typeface="Symbola"/>
              </a:rPr>
              <a:t> </a:t>
            </a:r>
            <a:r>
              <a:rPr sz="1400" dirty="0">
                <a:latin typeface="Times New Roman"/>
                <a:cs typeface="Times New Roman"/>
              </a:rPr>
              <a:t>là gia</a:t>
            </a:r>
            <a:r>
              <a:rPr sz="1400" spc="-10" dirty="0">
                <a:latin typeface="Times New Roman"/>
                <a:cs typeface="Times New Roman"/>
              </a:rPr>
              <a:t> </a:t>
            </a:r>
            <a:r>
              <a:rPr sz="1400" dirty="0">
                <a:latin typeface="Times New Roman"/>
                <a:cs typeface="Times New Roman"/>
              </a:rPr>
              <a:t>tốc của xe</a:t>
            </a:r>
            <a:r>
              <a:rPr sz="1400" spc="5" dirty="0">
                <a:latin typeface="Times New Roman"/>
                <a:cs typeface="Times New Roman"/>
              </a:rPr>
              <a:t> </a:t>
            </a:r>
            <a:r>
              <a:rPr sz="1400" b="1" spc="-25" dirty="0">
                <a:latin typeface="Times New Roman"/>
                <a:cs typeface="Times New Roman"/>
              </a:rPr>
              <a:t>TL;</a:t>
            </a:r>
            <a:endParaRPr sz="1400">
              <a:latin typeface="Times New Roman"/>
              <a:cs typeface="Times New Roman"/>
            </a:endParaRPr>
          </a:p>
          <a:p>
            <a:pPr marL="939800" indent="-229235">
              <a:lnSpc>
                <a:spcPct val="100000"/>
              </a:lnSpc>
              <a:spcBef>
                <a:spcPts val="680"/>
              </a:spcBef>
              <a:buSzPct val="109090"/>
              <a:buFont typeface="Times New Roman"/>
              <a:buChar char="•"/>
              <a:tabLst>
                <a:tab pos="939800" algn="l"/>
              </a:tabLst>
            </a:pPr>
            <a:r>
              <a:rPr lang="en-US" sz="1400" i="1">
                <a:effectLst/>
                <a:latin typeface="Times New Roman" panose="02020603050405020304" pitchFamily="18" charset="0"/>
                <a:ea typeface="Times New Roman" panose="02020603050405020304" pitchFamily="18" charset="0"/>
              </a:rPr>
              <a:t>c</a:t>
            </a:r>
            <a:r>
              <a:rPr lang="en-US" sz="1400" i="1" baseline="-25000">
                <a:latin typeface="Times New Roman" panose="02020603050405020304" pitchFamily="18" charset="0"/>
                <a:ea typeface="Times New Roman" panose="02020603050405020304" pitchFamily="18" charset="0"/>
              </a:rPr>
              <a:t>v</a:t>
            </a:r>
            <a:r>
              <a:rPr sz="1400">
                <a:latin typeface="Times New Roman"/>
                <a:cs typeface="Times New Roman"/>
              </a:rPr>
              <a:t>;</a:t>
            </a:r>
            <a:r>
              <a:rPr sz="1400" b="1" spc="5">
                <a:latin typeface="Times New Roman"/>
                <a:cs typeface="Times New Roman"/>
              </a:rPr>
              <a:t> </a:t>
            </a:r>
            <a:r>
              <a:rPr lang="en-US" sz="1400" i="1">
                <a:effectLst/>
                <a:latin typeface="Times New Roman" panose="02020603050405020304" pitchFamily="18" charset="0"/>
                <a:ea typeface="Times New Roman" panose="02020603050405020304" pitchFamily="18" charset="0"/>
              </a:rPr>
              <a:t>c</a:t>
            </a:r>
            <a:r>
              <a:rPr lang="en-US" sz="1400" i="1" baseline="-25000">
                <a:effectLst/>
                <a:latin typeface="Times New Roman" panose="02020603050405020304" pitchFamily="18" charset="0"/>
                <a:ea typeface="Times New Roman" panose="02020603050405020304" pitchFamily="18" charset="0"/>
              </a:rPr>
              <a:t>a</a:t>
            </a:r>
            <a:r>
              <a:rPr sz="1600" spc="202" baseline="-17361">
                <a:latin typeface="Symbola"/>
                <a:cs typeface="Symbola"/>
              </a:rPr>
              <a:t> </a:t>
            </a:r>
            <a:r>
              <a:rPr sz="1400">
                <a:latin typeface="Times New Roman"/>
                <a:cs typeface="Times New Roman"/>
              </a:rPr>
              <a:t>và</a:t>
            </a:r>
            <a:r>
              <a:rPr sz="1400" spc="20">
                <a:latin typeface="Times New Roman"/>
                <a:cs typeface="Times New Roman"/>
              </a:rPr>
              <a:t> </a:t>
            </a:r>
            <a:r>
              <a:rPr lang="en-US" sz="1400" i="1" spc="20">
                <a:latin typeface="Times New Roman" panose="02020603050405020304" pitchFamily="18" charset="0"/>
                <a:cs typeface="Times New Roman"/>
              </a:rPr>
              <a:t>t</a:t>
            </a:r>
            <a:r>
              <a:rPr lang="en-US" sz="1400" i="1" baseline="-25000">
                <a:effectLst/>
                <a:latin typeface="Times New Roman" panose="02020603050405020304" pitchFamily="18" charset="0"/>
                <a:ea typeface="Times New Roman" panose="02020603050405020304" pitchFamily="18" charset="0"/>
              </a:rPr>
              <a:t>0 </a:t>
            </a:r>
            <a:r>
              <a:rPr sz="1400">
                <a:latin typeface="Times New Roman"/>
                <a:cs typeface="Times New Roman"/>
              </a:rPr>
              <a:t>là</a:t>
            </a:r>
            <a:r>
              <a:rPr sz="1400" spc="5">
                <a:latin typeface="Times New Roman"/>
                <a:cs typeface="Times New Roman"/>
              </a:rPr>
              <a:t> </a:t>
            </a:r>
            <a:r>
              <a:rPr sz="1400" dirty="0">
                <a:latin typeface="Times New Roman"/>
                <a:cs typeface="Times New Roman"/>
              </a:rPr>
              <a:t>các</a:t>
            </a:r>
            <a:r>
              <a:rPr sz="1400" spc="20" dirty="0">
                <a:latin typeface="Times New Roman"/>
                <a:cs typeface="Times New Roman"/>
              </a:rPr>
              <a:t> </a:t>
            </a:r>
            <a:r>
              <a:rPr sz="1400" dirty="0">
                <a:latin typeface="Times New Roman"/>
                <a:cs typeface="Times New Roman"/>
              </a:rPr>
              <a:t>hệ</a:t>
            </a:r>
            <a:r>
              <a:rPr sz="1400" spc="15" dirty="0">
                <a:latin typeface="Times New Roman"/>
                <a:cs typeface="Times New Roman"/>
              </a:rPr>
              <a:t> </a:t>
            </a:r>
            <a:r>
              <a:rPr sz="1400" dirty="0">
                <a:latin typeface="Times New Roman"/>
                <a:cs typeface="Times New Roman"/>
              </a:rPr>
              <a:t>số cần</a:t>
            </a:r>
            <a:r>
              <a:rPr sz="1400" spc="20" dirty="0">
                <a:latin typeface="Times New Roman"/>
                <a:cs typeface="Times New Roman"/>
              </a:rPr>
              <a:t> </a:t>
            </a:r>
            <a:r>
              <a:rPr sz="1400" dirty="0">
                <a:latin typeface="Times New Roman"/>
                <a:cs typeface="Times New Roman"/>
              </a:rPr>
              <a:t>hiệu</a:t>
            </a:r>
            <a:r>
              <a:rPr sz="1400" spc="10" dirty="0">
                <a:latin typeface="Times New Roman"/>
                <a:cs typeface="Times New Roman"/>
              </a:rPr>
              <a:t> </a:t>
            </a:r>
            <a:r>
              <a:rPr sz="1400" spc="-10" dirty="0">
                <a:latin typeface="Times New Roman"/>
                <a:cs typeface="Times New Roman"/>
              </a:rPr>
              <a:t>chỉnh</a:t>
            </a:r>
            <a:r>
              <a:rPr sz="1400" b="1" spc="-10" dirty="0">
                <a:latin typeface="Times New Roman"/>
                <a:cs typeface="Times New Roman"/>
              </a:rPr>
              <a:t>.</a:t>
            </a:r>
            <a:endParaRPr sz="1400">
              <a:latin typeface="Times New Roman"/>
              <a:cs typeface="Times New Roman"/>
            </a:endParaRPr>
          </a:p>
        </p:txBody>
      </p:sp>
      <p:pic>
        <p:nvPicPr>
          <p:cNvPr id="4" name="object 4"/>
          <p:cNvPicPr/>
          <p:nvPr/>
        </p:nvPicPr>
        <p:blipFill>
          <a:blip r:embed="rId2" cstate="print"/>
          <a:stretch>
            <a:fillRect/>
          </a:stretch>
        </p:blipFill>
        <p:spPr>
          <a:xfrm>
            <a:off x="3244850" y="3589005"/>
            <a:ext cx="5867400" cy="310490"/>
          </a:xfrm>
          <a:prstGeom prst="rect">
            <a:avLst/>
          </a:prstGeom>
        </p:spPr>
      </p:pic>
      <p:pic>
        <p:nvPicPr>
          <p:cNvPr id="5" name="object 5"/>
          <p:cNvPicPr/>
          <p:nvPr/>
        </p:nvPicPr>
        <p:blipFill>
          <a:blip r:embed="rId3" cstate="print"/>
          <a:stretch>
            <a:fillRect/>
          </a:stretch>
        </p:blipFill>
        <p:spPr>
          <a:xfrm>
            <a:off x="10102850" y="3676279"/>
            <a:ext cx="243839" cy="223216"/>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object 2"/>
              <p:cNvSpPr txBox="1"/>
              <p:nvPr/>
            </p:nvSpPr>
            <p:spPr>
              <a:xfrm>
                <a:off x="996950" y="1073548"/>
                <a:ext cx="9334500" cy="3156890"/>
              </a:xfrm>
              <a:prstGeom prst="rect">
                <a:avLst/>
              </a:prstGeom>
            </p:spPr>
            <p:txBody>
              <a:bodyPr vert="horz" wrap="square" lIns="0" tIns="13335" rIns="0" bIns="0" rtlCol="0">
                <a:spAutoFit/>
              </a:bodyPr>
              <a:lstStyle/>
              <a:p>
                <a:pPr marL="349250" indent="-285750">
                  <a:lnSpc>
                    <a:spcPct val="100000"/>
                  </a:lnSpc>
                  <a:spcBef>
                    <a:spcPts val="105"/>
                  </a:spcBef>
                  <a:buFont typeface="Wingdings" panose="05000000000000000000" pitchFamily="2" charset="2"/>
                  <a:buChar char="Ø"/>
                  <a:tabLst>
                    <a:tab pos="288925" algn="l"/>
                  </a:tabLst>
                </a:pPr>
                <a:r>
                  <a:rPr sz="1600" dirty="0">
                    <a:latin typeface="Times New Roman"/>
                    <a:cs typeface="Times New Roman"/>
                  </a:rPr>
                  <a:t>Thời</a:t>
                </a:r>
                <a:r>
                  <a:rPr sz="1600" spc="-35" dirty="0">
                    <a:latin typeface="Times New Roman"/>
                    <a:cs typeface="Times New Roman"/>
                  </a:rPr>
                  <a:t> </a:t>
                </a:r>
                <a:r>
                  <a:rPr sz="1600" dirty="0">
                    <a:latin typeface="Times New Roman"/>
                    <a:cs typeface="Times New Roman"/>
                  </a:rPr>
                  <a:t>gian</a:t>
                </a:r>
                <a:r>
                  <a:rPr sz="1600" spc="-30" dirty="0">
                    <a:latin typeface="Times New Roman"/>
                    <a:cs typeface="Times New Roman"/>
                  </a:rPr>
                  <a:t> </a:t>
                </a:r>
                <a:r>
                  <a:rPr sz="1600" dirty="0">
                    <a:latin typeface="Times New Roman"/>
                    <a:cs typeface="Times New Roman"/>
                  </a:rPr>
                  <a:t>tới</a:t>
                </a:r>
                <a:r>
                  <a:rPr sz="1600" spc="-15" dirty="0">
                    <a:latin typeface="Times New Roman"/>
                    <a:cs typeface="Times New Roman"/>
                  </a:rPr>
                  <a:t> </a:t>
                </a:r>
                <a:r>
                  <a:rPr sz="1600" dirty="0">
                    <a:latin typeface="Times New Roman"/>
                    <a:cs typeface="Times New Roman"/>
                  </a:rPr>
                  <a:t>hạn</a:t>
                </a:r>
                <a:r>
                  <a:rPr sz="1600" spc="-20" dirty="0">
                    <a:latin typeface="Times New Roman"/>
                    <a:cs typeface="Times New Roman"/>
                  </a:rPr>
                  <a:t> </a:t>
                </a:r>
                <a:r>
                  <a:rPr sz="1600" dirty="0">
                    <a:latin typeface="Times New Roman"/>
                    <a:cs typeface="Times New Roman"/>
                  </a:rPr>
                  <a:t>an</a:t>
                </a:r>
                <a:r>
                  <a:rPr sz="1600" spc="-15" dirty="0">
                    <a:latin typeface="Times New Roman"/>
                    <a:cs typeface="Times New Roman"/>
                  </a:rPr>
                  <a:t> </a:t>
                </a:r>
                <a:r>
                  <a:rPr sz="1600" dirty="0">
                    <a:latin typeface="Times New Roman"/>
                    <a:cs typeface="Times New Roman"/>
                  </a:rPr>
                  <a:t>toàn</a:t>
                </a:r>
                <a:r>
                  <a:rPr sz="1600" spc="-5" dirty="0">
                    <a:latin typeface="Times New Roman"/>
                    <a:cs typeface="Times New Roman"/>
                  </a:rPr>
                  <a:t> </a:t>
                </a:r>
                <a:r>
                  <a:rPr sz="1600" dirty="0">
                    <a:latin typeface="Times New Roman"/>
                    <a:cs typeface="Times New Roman"/>
                  </a:rPr>
                  <a:t>và</a:t>
                </a:r>
                <a:r>
                  <a:rPr sz="1600" spc="-35" dirty="0">
                    <a:latin typeface="Times New Roman"/>
                    <a:cs typeface="Times New Roman"/>
                  </a:rPr>
                  <a:t> </a:t>
                </a:r>
                <a:r>
                  <a:rPr sz="1600" dirty="0">
                    <a:latin typeface="Times New Roman"/>
                    <a:cs typeface="Times New Roman"/>
                  </a:rPr>
                  <a:t>độ</a:t>
                </a:r>
                <a:r>
                  <a:rPr sz="1600" spc="-35" dirty="0">
                    <a:latin typeface="Times New Roman"/>
                    <a:cs typeface="Times New Roman"/>
                  </a:rPr>
                  <a:t> </a:t>
                </a:r>
                <a:r>
                  <a:rPr sz="1600" dirty="0">
                    <a:latin typeface="Times New Roman"/>
                    <a:cs typeface="Times New Roman"/>
                  </a:rPr>
                  <a:t>lệch</a:t>
                </a:r>
                <a:r>
                  <a:rPr sz="1600" spc="-20" dirty="0">
                    <a:latin typeface="Times New Roman"/>
                    <a:cs typeface="Times New Roman"/>
                  </a:rPr>
                  <a:t> </a:t>
                </a:r>
                <a:r>
                  <a:rPr sz="1600" dirty="0">
                    <a:latin typeface="Times New Roman"/>
                    <a:cs typeface="Times New Roman"/>
                  </a:rPr>
                  <a:t>khoảng</a:t>
                </a:r>
                <a:r>
                  <a:rPr sz="1600" spc="-15" dirty="0">
                    <a:latin typeface="Times New Roman"/>
                    <a:cs typeface="Times New Roman"/>
                  </a:rPr>
                  <a:t> </a:t>
                </a:r>
                <a:r>
                  <a:rPr sz="1600" dirty="0">
                    <a:latin typeface="Times New Roman"/>
                    <a:cs typeface="Times New Roman"/>
                  </a:rPr>
                  <a:t>cách</a:t>
                </a:r>
                <a:r>
                  <a:rPr sz="1600" spc="-10" dirty="0">
                    <a:latin typeface="Times New Roman"/>
                    <a:cs typeface="Times New Roman"/>
                  </a:rPr>
                  <a:t> </a:t>
                </a:r>
                <a:r>
                  <a:rPr sz="1600" dirty="0">
                    <a:latin typeface="Times New Roman"/>
                    <a:cs typeface="Times New Roman"/>
                  </a:rPr>
                  <a:t>cho</a:t>
                </a:r>
                <a:r>
                  <a:rPr sz="1600" spc="-40" dirty="0">
                    <a:latin typeface="Times New Roman"/>
                    <a:cs typeface="Times New Roman"/>
                  </a:rPr>
                  <a:t> </a:t>
                </a:r>
                <a:r>
                  <a:rPr sz="1600" dirty="0">
                    <a:latin typeface="Times New Roman"/>
                    <a:cs typeface="Times New Roman"/>
                  </a:rPr>
                  <a:t>việc</a:t>
                </a:r>
                <a:r>
                  <a:rPr sz="1600" spc="-20" dirty="0">
                    <a:latin typeface="Times New Roman"/>
                    <a:cs typeface="Times New Roman"/>
                  </a:rPr>
                  <a:t> </a:t>
                </a:r>
                <a:r>
                  <a:rPr sz="1600" dirty="0">
                    <a:latin typeface="Times New Roman"/>
                    <a:cs typeface="Times New Roman"/>
                  </a:rPr>
                  <a:t>chuyển</a:t>
                </a:r>
                <a:r>
                  <a:rPr sz="1600" spc="-15" dirty="0">
                    <a:latin typeface="Times New Roman"/>
                    <a:cs typeface="Times New Roman"/>
                  </a:rPr>
                  <a:t> </a:t>
                </a:r>
                <a:r>
                  <a:rPr sz="1600" dirty="0">
                    <a:latin typeface="Times New Roman"/>
                    <a:cs typeface="Times New Roman"/>
                  </a:rPr>
                  <a:t>làn</a:t>
                </a:r>
                <a:r>
                  <a:rPr sz="1600" spc="-10" dirty="0">
                    <a:latin typeface="Times New Roman"/>
                    <a:cs typeface="Times New Roman"/>
                  </a:rPr>
                  <a:t> </a:t>
                </a:r>
                <a:r>
                  <a:rPr sz="1600" b="1" i="1" dirty="0">
                    <a:latin typeface="Times New Roman"/>
                    <a:cs typeface="Times New Roman"/>
                  </a:rPr>
                  <a:t>(Safe</a:t>
                </a:r>
                <a:r>
                  <a:rPr sz="1600" b="1" i="1" spc="-20" dirty="0">
                    <a:latin typeface="Times New Roman"/>
                    <a:cs typeface="Times New Roman"/>
                  </a:rPr>
                  <a:t> </a:t>
                </a:r>
                <a:r>
                  <a:rPr sz="1600" b="1" i="1" dirty="0">
                    <a:latin typeface="Times New Roman"/>
                    <a:cs typeface="Times New Roman"/>
                  </a:rPr>
                  <a:t>critical</a:t>
                </a:r>
                <a:r>
                  <a:rPr sz="1600" b="1" i="1" spc="-35" dirty="0">
                    <a:latin typeface="Times New Roman"/>
                    <a:cs typeface="Times New Roman"/>
                  </a:rPr>
                  <a:t> </a:t>
                </a:r>
                <a:r>
                  <a:rPr sz="1600" b="1" i="1" dirty="0">
                    <a:latin typeface="Times New Roman"/>
                    <a:cs typeface="Times New Roman"/>
                  </a:rPr>
                  <a:t>time</a:t>
                </a:r>
                <a:r>
                  <a:rPr sz="1600" b="1" i="1" spc="-25" dirty="0">
                    <a:latin typeface="Times New Roman"/>
                    <a:cs typeface="Times New Roman"/>
                  </a:rPr>
                  <a:t> </a:t>
                </a:r>
                <a:r>
                  <a:rPr sz="1600" b="1" i="1" dirty="0">
                    <a:latin typeface="Times New Roman"/>
                    <a:cs typeface="Times New Roman"/>
                  </a:rPr>
                  <a:t>for</a:t>
                </a:r>
                <a:r>
                  <a:rPr sz="1600" b="1" i="1" spc="-35" dirty="0">
                    <a:latin typeface="Times New Roman"/>
                    <a:cs typeface="Times New Roman"/>
                  </a:rPr>
                  <a:t> </a:t>
                </a:r>
                <a:r>
                  <a:rPr sz="1600" b="1" i="1" dirty="0">
                    <a:latin typeface="Times New Roman"/>
                    <a:cs typeface="Times New Roman"/>
                  </a:rPr>
                  <a:t>lane</a:t>
                </a:r>
                <a:r>
                  <a:rPr sz="1600" b="1" i="1" spc="-10" dirty="0">
                    <a:latin typeface="Times New Roman"/>
                    <a:cs typeface="Times New Roman"/>
                  </a:rPr>
                  <a:t> changing).</a:t>
                </a:r>
                <a:endParaRPr sz="1600">
                  <a:latin typeface="Times New Roman"/>
                  <a:cs typeface="Times New Roman"/>
                </a:endParaRPr>
              </a:p>
              <a:p>
                <a:pPr marL="746125" marR="119380" lvl="1" indent="-228600">
                  <a:lnSpc>
                    <a:spcPct val="144500"/>
                  </a:lnSpc>
                  <a:spcBef>
                    <a:spcPts val="1385"/>
                  </a:spcBef>
                  <a:buChar char="•"/>
                  <a:tabLst>
                    <a:tab pos="746125" algn="l"/>
                  </a:tabLst>
                </a:pPr>
                <a:r>
                  <a:rPr sz="1600" dirty="0">
                    <a:latin typeface="Times New Roman"/>
                    <a:cs typeface="Times New Roman"/>
                  </a:rPr>
                  <a:t>Thời</a:t>
                </a:r>
                <a:r>
                  <a:rPr sz="1600" spc="-35" dirty="0">
                    <a:latin typeface="Times New Roman"/>
                    <a:cs typeface="Times New Roman"/>
                  </a:rPr>
                  <a:t> </a:t>
                </a:r>
                <a:r>
                  <a:rPr sz="1600" dirty="0">
                    <a:latin typeface="Times New Roman"/>
                    <a:cs typeface="Times New Roman"/>
                  </a:rPr>
                  <a:t>gian</a:t>
                </a:r>
                <a:r>
                  <a:rPr sz="1600" spc="-30" dirty="0">
                    <a:latin typeface="Times New Roman"/>
                    <a:cs typeface="Times New Roman"/>
                  </a:rPr>
                  <a:t> </a:t>
                </a:r>
                <a:r>
                  <a:rPr sz="1600" dirty="0">
                    <a:latin typeface="Times New Roman"/>
                    <a:cs typeface="Times New Roman"/>
                  </a:rPr>
                  <a:t>tới</a:t>
                </a:r>
                <a:r>
                  <a:rPr sz="1600" spc="-20" dirty="0">
                    <a:latin typeface="Times New Roman"/>
                    <a:cs typeface="Times New Roman"/>
                  </a:rPr>
                  <a:t> </a:t>
                </a:r>
                <a:r>
                  <a:rPr sz="1600" dirty="0">
                    <a:latin typeface="Times New Roman"/>
                    <a:cs typeface="Times New Roman"/>
                  </a:rPr>
                  <a:t>hạn</a:t>
                </a:r>
                <a:r>
                  <a:rPr sz="1600" spc="-15" dirty="0">
                    <a:latin typeface="Times New Roman"/>
                    <a:cs typeface="Times New Roman"/>
                  </a:rPr>
                  <a:t> </a:t>
                </a:r>
                <a:r>
                  <a:rPr sz="1600" dirty="0">
                    <a:latin typeface="Times New Roman"/>
                    <a:cs typeface="Times New Roman"/>
                  </a:rPr>
                  <a:t>an</a:t>
                </a:r>
                <a:r>
                  <a:rPr sz="1600" spc="-20" dirty="0">
                    <a:latin typeface="Times New Roman"/>
                    <a:cs typeface="Times New Roman"/>
                  </a:rPr>
                  <a:t> </a:t>
                </a:r>
                <a:r>
                  <a:rPr sz="1600" dirty="0">
                    <a:latin typeface="Times New Roman"/>
                    <a:cs typeface="Times New Roman"/>
                  </a:rPr>
                  <a:t>toàn</a:t>
                </a:r>
                <a:r>
                  <a:rPr sz="1600" spc="-20" dirty="0">
                    <a:latin typeface="Times New Roman"/>
                    <a:cs typeface="Times New Roman"/>
                  </a:rPr>
                  <a:t> </a:t>
                </a:r>
                <a:r>
                  <a:rPr sz="1600" dirty="0">
                    <a:latin typeface="Times New Roman"/>
                    <a:cs typeface="Times New Roman"/>
                  </a:rPr>
                  <a:t>cho</a:t>
                </a:r>
                <a:r>
                  <a:rPr sz="1600" spc="-15" dirty="0">
                    <a:latin typeface="Times New Roman"/>
                    <a:cs typeface="Times New Roman"/>
                  </a:rPr>
                  <a:t> </a:t>
                </a:r>
                <a:r>
                  <a:rPr sz="1600" dirty="0">
                    <a:latin typeface="Times New Roman"/>
                    <a:cs typeface="Times New Roman"/>
                  </a:rPr>
                  <a:t>việc</a:t>
                </a:r>
                <a:r>
                  <a:rPr sz="1600" spc="-25"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20" dirty="0">
                    <a:latin typeface="Times New Roman"/>
                    <a:cs typeface="Times New Roman"/>
                  </a:rPr>
                  <a:t> </a:t>
                </a:r>
                <a:r>
                  <a:rPr sz="1600" dirty="0">
                    <a:latin typeface="Times New Roman"/>
                    <a:cs typeface="Times New Roman"/>
                  </a:rPr>
                  <a:t>thể</a:t>
                </a:r>
                <a:r>
                  <a:rPr sz="1600" spc="-35" dirty="0">
                    <a:latin typeface="Times New Roman"/>
                    <a:cs typeface="Times New Roman"/>
                  </a:rPr>
                  <a:t> </a:t>
                </a:r>
                <a:r>
                  <a:rPr sz="1600" dirty="0">
                    <a:latin typeface="Times New Roman"/>
                    <a:cs typeface="Times New Roman"/>
                  </a:rPr>
                  <a:t>hiện</a:t>
                </a:r>
                <a:r>
                  <a:rPr sz="1600" spc="-35" dirty="0">
                    <a:latin typeface="Times New Roman"/>
                    <a:cs typeface="Times New Roman"/>
                  </a:rPr>
                  <a:t> </a:t>
                </a:r>
                <a:r>
                  <a:rPr sz="1600" dirty="0">
                    <a:latin typeface="Times New Roman"/>
                    <a:cs typeface="Times New Roman"/>
                  </a:rPr>
                  <a:t>khoảng</a:t>
                </a:r>
                <a:r>
                  <a:rPr sz="1600" spc="-35" dirty="0">
                    <a:latin typeface="Times New Roman"/>
                    <a:cs typeface="Times New Roman"/>
                  </a:rPr>
                  <a:t> </a:t>
                </a:r>
                <a:r>
                  <a:rPr sz="1600" dirty="0">
                    <a:latin typeface="Times New Roman"/>
                    <a:cs typeface="Times New Roman"/>
                  </a:rPr>
                  <a:t>thời</a:t>
                </a:r>
                <a:r>
                  <a:rPr sz="1600" spc="-20" dirty="0">
                    <a:latin typeface="Times New Roman"/>
                    <a:cs typeface="Times New Roman"/>
                  </a:rPr>
                  <a:t> </a:t>
                </a:r>
                <a:r>
                  <a:rPr sz="1600" dirty="0">
                    <a:latin typeface="Times New Roman"/>
                    <a:cs typeface="Times New Roman"/>
                  </a:rPr>
                  <a:t>gian</a:t>
                </a:r>
                <a:r>
                  <a:rPr sz="1600" spc="-20" dirty="0">
                    <a:latin typeface="Times New Roman"/>
                    <a:cs typeface="Times New Roman"/>
                  </a:rPr>
                  <a:t> </a:t>
                </a:r>
                <a:r>
                  <a:rPr sz="1600" dirty="0">
                    <a:latin typeface="Times New Roman"/>
                    <a:cs typeface="Times New Roman"/>
                  </a:rPr>
                  <a:t>cần</a:t>
                </a:r>
                <a:r>
                  <a:rPr sz="1600" spc="-15" dirty="0">
                    <a:latin typeface="Times New Roman"/>
                    <a:cs typeface="Times New Roman"/>
                  </a:rPr>
                  <a:t> </a:t>
                </a:r>
                <a:r>
                  <a:rPr sz="1600" dirty="0">
                    <a:latin typeface="Times New Roman"/>
                    <a:cs typeface="Times New Roman"/>
                  </a:rPr>
                  <a:t>thiết</a:t>
                </a:r>
                <a:r>
                  <a:rPr sz="1600" spc="-35" dirty="0">
                    <a:latin typeface="Times New Roman"/>
                    <a:cs typeface="Times New Roman"/>
                  </a:rPr>
                  <a:t> </a:t>
                </a:r>
                <a:r>
                  <a:rPr sz="1600" dirty="0">
                    <a:latin typeface="Times New Roman"/>
                    <a:cs typeface="Times New Roman"/>
                  </a:rPr>
                  <a:t>để</a:t>
                </a:r>
                <a:r>
                  <a:rPr sz="1600" spc="-20"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15" dirty="0">
                    <a:latin typeface="Times New Roman"/>
                    <a:cs typeface="Times New Roman"/>
                  </a:rPr>
                  <a:t> </a:t>
                </a:r>
                <a:r>
                  <a:rPr sz="1600" dirty="0">
                    <a:latin typeface="Times New Roman"/>
                    <a:cs typeface="Times New Roman"/>
                  </a:rPr>
                  <a:t>chuyển</a:t>
                </a:r>
                <a:r>
                  <a:rPr sz="1600" spc="-20" dirty="0">
                    <a:latin typeface="Times New Roman"/>
                    <a:cs typeface="Times New Roman"/>
                  </a:rPr>
                  <a:t> </a:t>
                </a:r>
                <a:r>
                  <a:rPr sz="1600" spc="-25" dirty="0">
                    <a:latin typeface="Times New Roman"/>
                    <a:cs typeface="Times New Roman"/>
                  </a:rPr>
                  <a:t>làn </a:t>
                </a:r>
                <a:r>
                  <a:rPr sz="1600" dirty="0">
                    <a:latin typeface="Times New Roman"/>
                    <a:cs typeface="Times New Roman"/>
                  </a:rPr>
                  <a:t>và</a:t>
                </a:r>
                <a:r>
                  <a:rPr sz="1600" spc="-25" dirty="0">
                    <a:latin typeface="Times New Roman"/>
                    <a:cs typeface="Times New Roman"/>
                  </a:rPr>
                  <a:t> </a:t>
                </a:r>
                <a:r>
                  <a:rPr sz="1600" dirty="0">
                    <a:latin typeface="Times New Roman"/>
                    <a:cs typeface="Times New Roman"/>
                  </a:rPr>
                  <a:t>phương</a:t>
                </a:r>
                <a:r>
                  <a:rPr sz="1600" spc="-35"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tương</a:t>
                </a:r>
                <a:r>
                  <a:rPr sz="1600" spc="-25" dirty="0">
                    <a:latin typeface="Times New Roman"/>
                    <a:cs typeface="Times New Roman"/>
                  </a:rPr>
                  <a:t> </a:t>
                </a:r>
                <a:r>
                  <a:rPr sz="1600" dirty="0">
                    <a:latin typeface="Times New Roman"/>
                    <a:cs typeface="Times New Roman"/>
                  </a:rPr>
                  <a:t>tác</a:t>
                </a:r>
                <a:r>
                  <a:rPr sz="1600" spc="-20" dirty="0">
                    <a:latin typeface="Times New Roman"/>
                    <a:cs typeface="Times New Roman"/>
                  </a:rPr>
                  <a:t> </a:t>
                </a:r>
                <a:r>
                  <a:rPr sz="1600" dirty="0">
                    <a:latin typeface="Times New Roman"/>
                    <a:cs typeface="Times New Roman"/>
                  </a:rPr>
                  <a:t>đạt</a:t>
                </a:r>
                <a:r>
                  <a:rPr sz="1600" spc="-15" dirty="0">
                    <a:latin typeface="Times New Roman"/>
                    <a:cs typeface="Times New Roman"/>
                  </a:rPr>
                  <a:t> </a:t>
                </a:r>
                <a:r>
                  <a:rPr sz="1600" dirty="0">
                    <a:latin typeface="Times New Roman"/>
                    <a:cs typeface="Times New Roman"/>
                  </a:rPr>
                  <a:t>cùng</a:t>
                </a:r>
                <a:r>
                  <a:rPr sz="1600" spc="-35" dirty="0">
                    <a:latin typeface="Times New Roman"/>
                    <a:cs typeface="Times New Roman"/>
                  </a:rPr>
                  <a:t> </a:t>
                </a:r>
                <a:r>
                  <a:rPr sz="1600" dirty="0">
                    <a:latin typeface="Times New Roman"/>
                    <a:cs typeface="Times New Roman"/>
                  </a:rPr>
                  <a:t>tốc</a:t>
                </a:r>
                <a:r>
                  <a:rPr sz="1600" spc="-35" dirty="0">
                    <a:latin typeface="Times New Roman"/>
                    <a:cs typeface="Times New Roman"/>
                  </a:rPr>
                  <a:t> </a:t>
                </a:r>
                <a:r>
                  <a:rPr sz="1600" dirty="0">
                    <a:latin typeface="Times New Roman"/>
                    <a:cs typeface="Times New Roman"/>
                  </a:rPr>
                  <a:t>độ</a:t>
                </a:r>
                <a:r>
                  <a:rPr sz="1600" spc="-15" dirty="0">
                    <a:latin typeface="Times New Roman"/>
                    <a:cs typeface="Times New Roman"/>
                  </a:rPr>
                  <a:t> </a:t>
                </a:r>
                <a:r>
                  <a:rPr sz="1600" dirty="0">
                    <a:latin typeface="Times New Roman"/>
                    <a:cs typeface="Times New Roman"/>
                  </a:rPr>
                  <a:t>trong</a:t>
                </a:r>
                <a:r>
                  <a:rPr sz="1600" spc="-15" dirty="0">
                    <a:latin typeface="Times New Roman"/>
                    <a:cs typeface="Times New Roman"/>
                  </a:rPr>
                  <a:t> </a:t>
                </a:r>
                <a:r>
                  <a:rPr sz="1600" dirty="0">
                    <a:latin typeface="Times New Roman"/>
                    <a:cs typeface="Times New Roman"/>
                  </a:rPr>
                  <a:t>quá</a:t>
                </a:r>
                <a:r>
                  <a:rPr sz="1600" spc="-35" dirty="0">
                    <a:latin typeface="Times New Roman"/>
                    <a:cs typeface="Times New Roman"/>
                  </a:rPr>
                  <a:t> </a:t>
                </a:r>
                <a:r>
                  <a:rPr sz="1600" dirty="0">
                    <a:latin typeface="Times New Roman"/>
                    <a:cs typeface="Times New Roman"/>
                  </a:rPr>
                  <a:t>trình</a:t>
                </a:r>
                <a:r>
                  <a:rPr sz="1600" spc="-15" dirty="0">
                    <a:latin typeface="Times New Roman"/>
                    <a:cs typeface="Times New Roman"/>
                  </a:rPr>
                  <a:t> </a:t>
                </a:r>
                <a:r>
                  <a:rPr sz="1600" dirty="0">
                    <a:latin typeface="Times New Roman"/>
                    <a:cs typeface="Times New Roman"/>
                  </a:rPr>
                  <a:t>chuyển</a:t>
                </a:r>
                <a:r>
                  <a:rPr sz="1600" spc="-35" dirty="0">
                    <a:latin typeface="Times New Roman"/>
                    <a:cs typeface="Times New Roman"/>
                  </a:rPr>
                  <a:t> </a:t>
                </a:r>
                <a:r>
                  <a:rPr sz="1600" spc="-20" dirty="0">
                    <a:latin typeface="Times New Roman"/>
                    <a:cs typeface="Times New Roman"/>
                  </a:rPr>
                  <a:t>làn.</a:t>
                </a:r>
                <a:endParaRPr sz="1600">
                  <a:latin typeface="Times New Roman"/>
                  <a:cs typeface="Times New Roman"/>
                </a:endParaRPr>
              </a:p>
              <a:p>
                <a:pPr marL="746125" marR="213995" lvl="1" indent="-228600">
                  <a:lnSpc>
                    <a:spcPts val="2440"/>
                  </a:lnSpc>
                  <a:spcBef>
                    <a:spcPts val="180"/>
                  </a:spcBef>
                  <a:buChar char="•"/>
                  <a:tabLst>
                    <a:tab pos="746125" algn="l"/>
                  </a:tabLst>
                </a:pPr>
                <a:r>
                  <a:rPr sz="1600" dirty="0">
                    <a:latin typeface="Times New Roman"/>
                    <a:cs typeface="Times New Roman"/>
                  </a:rPr>
                  <a:t>Thời</a:t>
                </a:r>
                <a:r>
                  <a:rPr sz="1600" spc="-40" dirty="0">
                    <a:latin typeface="Times New Roman"/>
                    <a:cs typeface="Times New Roman"/>
                  </a:rPr>
                  <a:t> </a:t>
                </a:r>
                <a:r>
                  <a:rPr sz="1600" dirty="0">
                    <a:latin typeface="Times New Roman"/>
                    <a:cs typeface="Times New Roman"/>
                  </a:rPr>
                  <a:t>gian</a:t>
                </a:r>
                <a:r>
                  <a:rPr sz="1600" spc="-30" dirty="0">
                    <a:latin typeface="Times New Roman"/>
                    <a:cs typeface="Times New Roman"/>
                  </a:rPr>
                  <a:t> </a:t>
                </a:r>
                <a:r>
                  <a:rPr sz="1600" dirty="0">
                    <a:latin typeface="Times New Roman"/>
                    <a:cs typeface="Times New Roman"/>
                  </a:rPr>
                  <a:t>tới</a:t>
                </a:r>
                <a:r>
                  <a:rPr sz="1600" spc="-15" dirty="0">
                    <a:latin typeface="Times New Roman"/>
                    <a:cs typeface="Times New Roman"/>
                  </a:rPr>
                  <a:t> </a:t>
                </a:r>
                <a:r>
                  <a:rPr sz="1600" dirty="0">
                    <a:latin typeface="Times New Roman"/>
                    <a:cs typeface="Times New Roman"/>
                  </a:rPr>
                  <a:t>hạn</a:t>
                </a:r>
                <a:r>
                  <a:rPr sz="1600" spc="-15" dirty="0">
                    <a:latin typeface="Times New Roman"/>
                    <a:cs typeface="Times New Roman"/>
                  </a:rPr>
                  <a:t> </a:t>
                </a:r>
                <a:r>
                  <a:rPr sz="1600" dirty="0">
                    <a:latin typeface="Times New Roman"/>
                    <a:cs typeface="Times New Roman"/>
                  </a:rPr>
                  <a:t>an</a:t>
                </a:r>
                <a:r>
                  <a:rPr sz="1600" spc="-15" dirty="0">
                    <a:latin typeface="Times New Roman"/>
                    <a:cs typeface="Times New Roman"/>
                  </a:rPr>
                  <a:t> </a:t>
                </a:r>
                <a:r>
                  <a:rPr sz="1600" dirty="0">
                    <a:latin typeface="Times New Roman"/>
                    <a:cs typeface="Times New Roman"/>
                  </a:rPr>
                  <a:t>toàn</a:t>
                </a:r>
                <a:r>
                  <a:rPr sz="1600" spc="-15"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phương</a:t>
                </a:r>
                <a:r>
                  <a:rPr sz="1600" spc="-15" dirty="0">
                    <a:latin typeface="Times New Roman"/>
                    <a:cs typeface="Times New Roman"/>
                  </a:rPr>
                  <a:t> </a:t>
                </a:r>
                <a:r>
                  <a:rPr sz="1600" dirty="0">
                    <a:latin typeface="Times New Roman"/>
                    <a:cs typeface="Times New Roman"/>
                  </a:rPr>
                  <a:t>tiện</a:t>
                </a:r>
                <a:r>
                  <a:rPr sz="1600" spc="-5" dirty="0">
                    <a:latin typeface="Times New Roman"/>
                    <a:cs typeface="Times New Roman"/>
                  </a:rPr>
                  <a:t> </a:t>
                </a:r>
                <a:r>
                  <a:rPr sz="1600" b="1" dirty="0">
                    <a:latin typeface="Times New Roman"/>
                    <a:cs typeface="Times New Roman"/>
                  </a:rPr>
                  <a:t>M</a:t>
                </a:r>
                <a:r>
                  <a:rPr sz="1600" b="1" spc="-30" dirty="0">
                    <a:latin typeface="Times New Roman"/>
                    <a:cs typeface="Times New Roman"/>
                  </a:rPr>
                  <a:t> </a:t>
                </a:r>
                <a:r>
                  <a:rPr sz="1600" dirty="0">
                    <a:latin typeface="Times New Roman"/>
                    <a:cs typeface="Times New Roman"/>
                  </a:rPr>
                  <a:t>và</a:t>
                </a:r>
                <a:r>
                  <a:rPr sz="1600" spc="-20" dirty="0">
                    <a:latin typeface="Times New Roman"/>
                    <a:cs typeface="Times New Roman"/>
                  </a:rPr>
                  <a:t> </a:t>
                </a:r>
                <a:r>
                  <a:rPr sz="1600" b="1" dirty="0">
                    <a:latin typeface="Times New Roman"/>
                    <a:cs typeface="Times New Roman"/>
                  </a:rPr>
                  <a:t>TL</a:t>
                </a:r>
                <a:r>
                  <a:rPr sz="1600" b="1" spc="-25" dirty="0">
                    <a:latin typeface="Times New Roman"/>
                    <a:cs typeface="Times New Roman"/>
                  </a:rPr>
                  <a:t> </a:t>
                </a:r>
                <a:r>
                  <a:rPr sz="1600" dirty="0">
                    <a:latin typeface="Times New Roman"/>
                    <a:cs typeface="Times New Roman"/>
                  </a:rPr>
                  <a:t>trong</a:t>
                </a:r>
                <a:r>
                  <a:rPr sz="1600" spc="-15" dirty="0">
                    <a:latin typeface="Times New Roman"/>
                    <a:cs typeface="Times New Roman"/>
                  </a:rPr>
                  <a:t> </a:t>
                </a:r>
                <a:r>
                  <a:rPr sz="1600" dirty="0">
                    <a:latin typeface="Times New Roman"/>
                    <a:cs typeface="Times New Roman"/>
                  </a:rPr>
                  <a:t>các</a:t>
                </a:r>
                <a:r>
                  <a:rPr sz="1600" spc="-20" dirty="0">
                    <a:latin typeface="Times New Roman"/>
                    <a:cs typeface="Times New Roman"/>
                  </a:rPr>
                  <a:t> </a:t>
                </a:r>
                <a:r>
                  <a:rPr sz="1600" dirty="0">
                    <a:latin typeface="Times New Roman"/>
                    <a:cs typeface="Times New Roman"/>
                  </a:rPr>
                  <a:t>trạng</a:t>
                </a:r>
                <a:r>
                  <a:rPr sz="1600" spc="-15" dirty="0">
                    <a:latin typeface="Times New Roman"/>
                    <a:cs typeface="Times New Roman"/>
                  </a:rPr>
                  <a:t> </a:t>
                </a:r>
                <a:r>
                  <a:rPr sz="1600" dirty="0">
                    <a:latin typeface="Times New Roman"/>
                    <a:cs typeface="Times New Roman"/>
                  </a:rPr>
                  <a:t>thái</a:t>
                </a:r>
                <a:r>
                  <a:rPr sz="1600" spc="-10"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động</a:t>
                </a:r>
                <a:r>
                  <a:rPr sz="1600" spc="-25" dirty="0">
                    <a:latin typeface="Times New Roman"/>
                    <a:cs typeface="Times New Roman"/>
                  </a:rPr>
                  <a:t> </a:t>
                </a:r>
                <a:r>
                  <a:rPr sz="1600" dirty="0">
                    <a:latin typeface="Times New Roman"/>
                    <a:cs typeface="Times New Roman"/>
                  </a:rPr>
                  <a:t>khác</a:t>
                </a:r>
                <a:r>
                  <a:rPr sz="1600" spc="-20" dirty="0">
                    <a:latin typeface="Times New Roman"/>
                    <a:cs typeface="Times New Roman"/>
                  </a:rPr>
                  <a:t> </a:t>
                </a:r>
                <a:r>
                  <a:rPr sz="1600" dirty="0">
                    <a:latin typeface="Times New Roman"/>
                    <a:cs typeface="Times New Roman"/>
                  </a:rPr>
                  <a:t>nhau</a:t>
                </a:r>
                <a:r>
                  <a:rPr sz="1600" spc="-1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spc="-20" dirty="0">
                    <a:latin typeface="Times New Roman"/>
                    <a:cs typeface="Times New Roman"/>
                  </a:rPr>
                  <a:t>biểu </a:t>
                </a:r>
                <a:r>
                  <a:rPr sz="1600" dirty="0">
                    <a:latin typeface="Times New Roman"/>
                    <a:cs typeface="Times New Roman"/>
                  </a:rPr>
                  <a:t>diễn</a:t>
                </a:r>
                <a:r>
                  <a:rPr sz="1600" spc="-10" dirty="0">
                    <a:latin typeface="Times New Roman"/>
                    <a:cs typeface="Times New Roman"/>
                  </a:rPr>
                  <a:t> </a:t>
                </a:r>
                <a:r>
                  <a:rPr sz="1600" dirty="0">
                    <a:latin typeface="Times New Roman"/>
                    <a:cs typeface="Times New Roman"/>
                  </a:rPr>
                  <a:t>khi </a:t>
                </a:r>
                <a:r>
                  <a:rPr sz="1600" spc="70" dirty="0">
                    <a:latin typeface="Symbola"/>
                    <a:cs typeface="Symbola"/>
                  </a:rPr>
                  <a:t>𝒗</a:t>
                </a:r>
                <a:r>
                  <a:rPr sz="1600" spc="104" baseline="-16666" dirty="0">
                    <a:latin typeface="Symbola"/>
                    <a:cs typeface="Symbola"/>
                  </a:rPr>
                  <a:t>𝑴</a:t>
                </a:r>
                <a:r>
                  <a:rPr sz="1600" spc="247" baseline="-16666" dirty="0">
                    <a:latin typeface="Symbola"/>
                    <a:cs typeface="Symbola"/>
                  </a:rPr>
                  <a:t> </a:t>
                </a:r>
                <a:r>
                  <a:rPr sz="1600" b="1" dirty="0">
                    <a:latin typeface="Times New Roman"/>
                    <a:cs typeface="Times New Roman"/>
                  </a:rPr>
                  <a:t>&lt;</a:t>
                </a:r>
                <a:r>
                  <a:rPr sz="1600" b="1" spc="5" dirty="0">
                    <a:latin typeface="Times New Roman"/>
                    <a:cs typeface="Times New Roman"/>
                  </a:rPr>
                  <a:t> </a:t>
                </a:r>
                <a:r>
                  <a:rPr sz="1600" dirty="0">
                    <a:latin typeface="Symbola"/>
                    <a:cs typeface="Symbola"/>
                  </a:rPr>
                  <a:t>𝒗</a:t>
                </a:r>
                <a:r>
                  <a:rPr sz="1600" baseline="-16666" dirty="0">
                    <a:latin typeface="Symbola"/>
                    <a:cs typeface="Symbola"/>
                  </a:rPr>
                  <a:t>𝑻𝑳</a:t>
                </a:r>
                <a:r>
                  <a:rPr sz="1600" b="1" dirty="0">
                    <a:latin typeface="Times New Roman"/>
                    <a:cs typeface="Times New Roman"/>
                  </a:rPr>
                  <a:t>, </a:t>
                </a:r>
                <a:r>
                  <a:rPr sz="1600" dirty="0">
                    <a:latin typeface="Times New Roman"/>
                    <a:cs typeface="Times New Roman"/>
                  </a:rPr>
                  <a:t>như trong</a:t>
                </a:r>
                <a:r>
                  <a:rPr sz="1600" spc="15" dirty="0">
                    <a:latin typeface="Times New Roman"/>
                    <a:cs typeface="Times New Roman"/>
                  </a:rPr>
                  <a:t> </a:t>
                </a:r>
                <a:r>
                  <a:rPr sz="1600" b="1" dirty="0">
                    <a:latin typeface="Times New Roman"/>
                    <a:cs typeface="Times New Roman"/>
                  </a:rPr>
                  <a:t>Hình</a:t>
                </a:r>
                <a:r>
                  <a:rPr sz="1600" b="1" spc="5" dirty="0">
                    <a:latin typeface="Times New Roman"/>
                    <a:cs typeface="Times New Roman"/>
                  </a:rPr>
                  <a:t> </a:t>
                </a:r>
                <a:r>
                  <a:rPr sz="1600" b="1" spc="-25" dirty="0">
                    <a:latin typeface="Times New Roman"/>
                    <a:cs typeface="Times New Roman"/>
                  </a:rPr>
                  <a:t>6.</a:t>
                </a:r>
                <a:endParaRPr sz="1600">
                  <a:latin typeface="Times New Roman"/>
                  <a:cs typeface="Times New Roman"/>
                </a:endParaRPr>
              </a:p>
              <a:p>
                <a:pPr marL="747395" marR="3994785" lvl="1" indent="-228600">
                  <a:lnSpc>
                    <a:spcPct val="110100"/>
                  </a:lnSpc>
                  <a:spcBef>
                    <a:spcPts val="375"/>
                  </a:spcBef>
                  <a:buChar char="•"/>
                  <a:tabLst>
                    <a:tab pos="791845" algn="l"/>
                  </a:tabLst>
                </a:pPr>
                <a:r>
                  <a:rPr sz="1600" i="1" dirty="0">
                    <a:latin typeface="Times New Roman"/>
                    <a:cs typeface="Times New Roman"/>
                  </a:rPr>
                  <a:t>Phần</a:t>
                </a:r>
                <a:r>
                  <a:rPr sz="1600" i="1" spc="-15" dirty="0">
                    <a:latin typeface="Times New Roman"/>
                    <a:cs typeface="Times New Roman"/>
                  </a:rPr>
                  <a:t> </a:t>
                </a:r>
                <a:r>
                  <a:rPr sz="1600" i="1" dirty="0">
                    <a:latin typeface="Times New Roman"/>
                    <a:cs typeface="Times New Roman"/>
                  </a:rPr>
                  <a:t>bôi</a:t>
                </a:r>
                <a:r>
                  <a:rPr sz="1600" i="1" spc="-10" dirty="0">
                    <a:latin typeface="Times New Roman"/>
                    <a:cs typeface="Times New Roman"/>
                  </a:rPr>
                  <a:t> </a:t>
                </a:r>
                <a:r>
                  <a:rPr sz="1600" i="1" dirty="0">
                    <a:latin typeface="Times New Roman"/>
                    <a:cs typeface="Times New Roman"/>
                  </a:rPr>
                  <a:t>đen</a:t>
                </a:r>
                <a:r>
                  <a:rPr sz="1600" i="1" spc="-30" dirty="0">
                    <a:latin typeface="Times New Roman"/>
                    <a:cs typeface="Times New Roman"/>
                  </a:rPr>
                  <a:t> </a:t>
                </a:r>
                <a:r>
                  <a:rPr sz="1600" dirty="0">
                    <a:latin typeface="Times New Roman"/>
                    <a:cs typeface="Times New Roman"/>
                  </a:rPr>
                  <a:t>trong</a:t>
                </a:r>
                <a:r>
                  <a:rPr sz="1600" spc="-10" dirty="0">
                    <a:latin typeface="Times New Roman"/>
                    <a:cs typeface="Times New Roman"/>
                  </a:rPr>
                  <a:t> </a:t>
                </a:r>
                <a:r>
                  <a:rPr sz="1600" dirty="0">
                    <a:latin typeface="Times New Roman"/>
                    <a:cs typeface="Times New Roman"/>
                  </a:rPr>
                  <a:t>hình</a:t>
                </a:r>
                <a:r>
                  <a:rPr sz="1600" spc="-5" dirty="0">
                    <a:latin typeface="Times New Roman"/>
                    <a:cs typeface="Times New Roman"/>
                  </a:rPr>
                  <a:t> </a:t>
                </a:r>
                <a:r>
                  <a:rPr sz="1600" dirty="0">
                    <a:latin typeface="Times New Roman"/>
                    <a:cs typeface="Times New Roman"/>
                  </a:rPr>
                  <a:t>sử</a:t>
                </a:r>
                <a:r>
                  <a:rPr sz="1600" spc="-35" dirty="0">
                    <a:latin typeface="Times New Roman"/>
                    <a:cs typeface="Times New Roman"/>
                  </a:rPr>
                  <a:t> </a:t>
                </a:r>
                <a:r>
                  <a:rPr sz="1600" dirty="0">
                    <a:latin typeface="Times New Roman"/>
                    <a:cs typeface="Times New Roman"/>
                  </a:rPr>
                  <a:t>dụng</a:t>
                </a:r>
                <a:r>
                  <a:rPr sz="1600" spc="-10"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dirty="0">
                    <a:latin typeface="Times New Roman"/>
                    <a:cs typeface="Times New Roman"/>
                  </a:rPr>
                  <a:t>tả</a:t>
                </a:r>
                <a:r>
                  <a:rPr sz="1600" spc="-15" dirty="0">
                    <a:latin typeface="Times New Roman"/>
                    <a:cs typeface="Times New Roman"/>
                  </a:rPr>
                  <a:t> </a:t>
                </a:r>
                <a:r>
                  <a:rPr sz="1600" dirty="0">
                    <a:latin typeface="Times New Roman"/>
                    <a:cs typeface="Times New Roman"/>
                  </a:rPr>
                  <a:t>sự</a:t>
                </a:r>
                <a:r>
                  <a:rPr sz="1600" spc="-35" dirty="0">
                    <a:latin typeface="Times New Roman"/>
                    <a:cs typeface="Times New Roman"/>
                  </a:rPr>
                  <a:t> </a:t>
                </a:r>
                <a:r>
                  <a:rPr sz="1600" dirty="0">
                    <a:latin typeface="Times New Roman"/>
                    <a:cs typeface="Times New Roman"/>
                  </a:rPr>
                  <a:t>chênh</a:t>
                </a:r>
                <a:r>
                  <a:rPr sz="1600" spc="-25" dirty="0">
                    <a:latin typeface="Times New Roman"/>
                    <a:cs typeface="Times New Roman"/>
                  </a:rPr>
                  <a:t> </a:t>
                </a:r>
                <a:r>
                  <a:rPr sz="1600" spc="-20">
                    <a:latin typeface="Times New Roman"/>
                    <a:cs typeface="Times New Roman"/>
                  </a:rPr>
                  <a:t>lệch </a:t>
                </a:r>
                <a:r>
                  <a:rPr sz="1600">
                    <a:latin typeface="Times New Roman"/>
                    <a:cs typeface="Times New Roman"/>
                  </a:rPr>
                  <a:t>khoảng</a:t>
                </a:r>
                <a:r>
                  <a:rPr sz="1600" spc="-20">
                    <a:latin typeface="Times New Roman"/>
                    <a:cs typeface="Times New Roman"/>
                  </a:rPr>
                  <a:t> </a:t>
                </a:r>
                <a:r>
                  <a:rPr sz="1600" dirty="0">
                    <a:latin typeface="Times New Roman"/>
                    <a:cs typeface="Times New Roman"/>
                  </a:rPr>
                  <a:t>cách</a:t>
                </a:r>
                <a:r>
                  <a:rPr sz="1600" spc="-25" dirty="0">
                    <a:latin typeface="Times New Roman"/>
                    <a:cs typeface="Times New Roman"/>
                  </a:rPr>
                  <a:t> </a:t>
                </a:r>
                <a:r>
                  <a:rPr sz="1600" dirty="0">
                    <a:latin typeface="Times New Roman"/>
                    <a:cs typeface="Times New Roman"/>
                  </a:rPr>
                  <a:t>2</a:t>
                </a:r>
                <a:r>
                  <a:rPr sz="1600" spc="-25" dirty="0">
                    <a:latin typeface="Times New Roman"/>
                    <a:cs typeface="Times New Roman"/>
                  </a:rPr>
                  <a:t> </a:t>
                </a:r>
                <a:r>
                  <a:rPr sz="1600" dirty="0">
                    <a:latin typeface="Times New Roman"/>
                    <a:cs typeface="Times New Roman"/>
                  </a:rPr>
                  <a:t>xe,</a:t>
                </a:r>
                <a:r>
                  <a:rPr sz="1600" spc="-30" dirty="0">
                    <a:latin typeface="Times New Roman"/>
                    <a:cs typeface="Times New Roman"/>
                  </a:rPr>
                  <a:t> </a:t>
                </a:r>
                <a:r>
                  <a:rPr sz="1600" dirty="0">
                    <a:latin typeface="Times New Roman"/>
                    <a:cs typeface="Times New Roman"/>
                  </a:rPr>
                  <a:t>được</a:t>
                </a:r>
                <a:r>
                  <a:rPr sz="1600" spc="-20" dirty="0">
                    <a:latin typeface="Times New Roman"/>
                    <a:cs typeface="Times New Roman"/>
                  </a:rPr>
                  <a:t> tính:</a:t>
                </a:r>
                <a:endParaRPr sz="1600">
                  <a:latin typeface="Times New Roman"/>
                  <a:cs typeface="Times New Roman"/>
                </a:endParaRPr>
              </a:p>
              <a:p>
                <a:pPr marL="1782445">
                  <a:lnSpc>
                    <a:spcPts val="1500"/>
                  </a:lnSpc>
                </a:pPr>
                <a:endParaRPr lang="en-US" sz="2000" b="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a:p>
                <a:pPr marL="1782445">
                  <a:lnSpc>
                    <a:spcPts val="1500"/>
                  </a:lnSpc>
                </a:pPr>
                <a:endParaRPr lang="en-US" sz="2000" b="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a:p>
                <a:pPr marL="1782445">
                  <a:lnSpc>
                    <a:spcPts val="1500"/>
                  </a:lnSpc>
                </a:pPr>
                <a:r>
                  <a:rPr lang="vi-VN" sz="2000" b="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vi-VN" sz="2000" b="1">
                    <a:effectLst/>
                    <a:latin typeface="+mj-lt"/>
                    <a:ea typeface="Calibri" panose="020F0502020204030204" pitchFamily="34" charset="0"/>
                    <a:cs typeface="Times New Roman" panose="02020603050405020304" pitchFamily="18" charset="0"/>
                  </a:rPr>
                  <a:t>S</a:t>
                </a:r>
                <a:r>
                  <a:rPr lang="vi-VN" sz="2000" b="1">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000" b="1" i="1" smtClean="0">
                            <a:effectLst/>
                            <a:latin typeface="Cambria Math" panose="02040503050406030204" pitchFamily="18" charset="0"/>
                          </a:rPr>
                        </m:ctrlPr>
                      </m:fPr>
                      <m:num>
                        <m:d>
                          <m:dPr>
                            <m:ctrlPr>
                              <a:rPr lang="en-US" sz="2000" b="1" i="1">
                                <a:effectLst/>
                                <a:latin typeface="Cambria Math" panose="02040503050406030204" pitchFamily="18" charset="0"/>
                              </a:rPr>
                            </m:ctrlPr>
                          </m:dPr>
                          <m:e>
                            <m:sSub>
                              <m:sSubPr>
                                <m:ctrlPr>
                                  <a:rPr lang="en-US" sz="2000" b="1" i="1">
                                    <a:effectLst/>
                                    <a:latin typeface="Cambria Math" panose="02040503050406030204" pitchFamily="18" charset="0"/>
                                  </a:rPr>
                                </m:ctrlPr>
                              </m:sSubPr>
                              <m:e>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𝑴</m:t>
                                </m:r>
                              </m:sub>
                            </m:sSub>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effectLst/>
                                    <a:latin typeface="Cambria Math" panose="02040503050406030204" pitchFamily="18" charset="0"/>
                                  </a:rPr>
                                </m:ctrlPr>
                              </m:sSubPr>
                              <m:e>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𝑻𝑳</m:t>
                                </m:r>
                              </m:sub>
                            </m:sSub>
                          </m:e>
                        </m:d>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𝑻</m:t>
                        </m:r>
                      </m:num>
                      <m:den>
                        <m:r>
                          <a:rPr lang="vi-VN" sz="2000" b="1" i="1" smtClean="0">
                            <a:effectLst/>
                            <a:latin typeface="Cambria Math" panose="02040503050406030204" pitchFamily="18" charset="0"/>
                            <a:ea typeface="Calibri" panose="020F0502020204030204" pitchFamily="34" charset="0"/>
                            <a:cs typeface="Times New Roman" panose="02020603050405020304" pitchFamily="18" charset="0"/>
                          </a:rPr>
                          <m:t>𝟐</m:t>
                        </m:r>
                      </m:den>
                    </m:f>
                  </m:oMath>
                </a14:m>
                <a:endParaRPr lang="en-US" sz="1600">
                  <a:latin typeface="Times New Roman"/>
                  <a:cs typeface="Times New Roman"/>
                </a:endParaRPr>
              </a:p>
              <a:p>
                <a:pPr marL="2068195" indent="-285750">
                  <a:lnSpc>
                    <a:spcPts val="1500"/>
                  </a:lnSpc>
                  <a:buFont typeface="Arial" panose="020B0604020202020204" pitchFamily="34" charset="0"/>
                  <a:buChar char="•"/>
                </a:pPr>
                <a:endParaRPr lang="en-US" sz="1600">
                  <a:latin typeface="Times New Roman"/>
                  <a:cs typeface="Times New Roman"/>
                </a:endParaRPr>
              </a:p>
            </p:txBody>
          </p:sp>
        </mc:Choice>
        <mc:Fallback>
          <p:sp>
            <p:nvSpPr>
              <p:cNvPr id="2" name="object 2"/>
              <p:cNvSpPr txBox="1">
                <a:spLocks noRot="1" noChangeAspect="1" noMove="1" noResize="1" noEditPoints="1" noAdjustHandles="1" noChangeArrowheads="1" noChangeShapeType="1" noTextEdit="1"/>
              </p:cNvSpPr>
              <p:nvPr/>
            </p:nvSpPr>
            <p:spPr>
              <a:xfrm>
                <a:off x="996950" y="1073548"/>
                <a:ext cx="9334500" cy="3156890"/>
              </a:xfrm>
              <a:prstGeom prst="rect">
                <a:avLst/>
              </a:prstGeom>
              <a:blipFill>
                <a:blip r:embed="rId2"/>
                <a:stretch>
                  <a:fillRect l="-588" t="-1544"/>
                </a:stretch>
              </a:blipFill>
            </p:spPr>
            <p:txBody>
              <a:bodyPr/>
              <a:lstStyle/>
              <a:p>
                <a:r>
                  <a:rPr lang="en-US">
                    <a:noFill/>
                  </a:rPr>
                  <a:t> </a:t>
                </a:r>
              </a:p>
            </p:txBody>
          </p:sp>
        </mc:Fallback>
      </mc:AlternateContent>
      <p:sp>
        <p:nvSpPr>
          <p:cNvPr id="5" name="object 5"/>
          <p:cNvSpPr txBox="1"/>
          <p:nvPr/>
        </p:nvSpPr>
        <p:spPr>
          <a:xfrm>
            <a:off x="7435850" y="5959136"/>
            <a:ext cx="3185160" cy="177800"/>
          </a:xfrm>
          <a:prstGeom prst="rect">
            <a:avLst/>
          </a:prstGeom>
        </p:spPr>
        <p:txBody>
          <a:bodyPr vert="horz" wrap="square" lIns="0" tIns="12065" rIns="0" bIns="0" rtlCol="0">
            <a:spAutoFit/>
          </a:bodyPr>
          <a:lstStyle/>
          <a:p>
            <a:pPr marL="12700">
              <a:lnSpc>
                <a:spcPct val="100000"/>
              </a:lnSpc>
              <a:spcBef>
                <a:spcPts val="95"/>
              </a:spcBef>
            </a:pPr>
            <a:r>
              <a:rPr sz="1000" b="1" dirty="0">
                <a:latin typeface="Times New Roman"/>
                <a:cs typeface="Times New Roman"/>
              </a:rPr>
              <a:t>Hình</a:t>
            </a:r>
            <a:r>
              <a:rPr sz="1000" b="1" spc="-20" dirty="0">
                <a:latin typeface="Times New Roman"/>
                <a:cs typeface="Times New Roman"/>
              </a:rPr>
              <a:t> </a:t>
            </a:r>
            <a:r>
              <a:rPr sz="1000" b="1" dirty="0">
                <a:latin typeface="Times New Roman"/>
                <a:cs typeface="Times New Roman"/>
              </a:rPr>
              <a:t>6</a:t>
            </a:r>
            <a:r>
              <a:rPr sz="1000" dirty="0">
                <a:latin typeface="Times New Roman"/>
                <a:cs typeface="Times New Roman"/>
              </a:rPr>
              <a:t>.</a:t>
            </a:r>
            <a:r>
              <a:rPr sz="1000" spc="-15" dirty="0">
                <a:latin typeface="Times New Roman"/>
                <a:cs typeface="Times New Roman"/>
              </a:rPr>
              <a:t> </a:t>
            </a:r>
            <a:r>
              <a:rPr sz="1000" dirty="0">
                <a:latin typeface="Times New Roman"/>
                <a:cs typeface="Times New Roman"/>
              </a:rPr>
              <a:t>Thời</a:t>
            </a:r>
            <a:r>
              <a:rPr sz="1000" spc="-15" dirty="0">
                <a:latin typeface="Times New Roman"/>
                <a:cs typeface="Times New Roman"/>
              </a:rPr>
              <a:t> </a:t>
            </a:r>
            <a:r>
              <a:rPr sz="1000" dirty="0">
                <a:latin typeface="Times New Roman"/>
                <a:cs typeface="Times New Roman"/>
              </a:rPr>
              <a:t>gian</a:t>
            </a:r>
            <a:r>
              <a:rPr sz="1000" spc="-10" dirty="0">
                <a:latin typeface="Times New Roman"/>
                <a:cs typeface="Times New Roman"/>
              </a:rPr>
              <a:t> </a:t>
            </a:r>
            <a:r>
              <a:rPr sz="1000" dirty="0">
                <a:latin typeface="Times New Roman"/>
                <a:cs typeface="Times New Roman"/>
              </a:rPr>
              <a:t>tới</a:t>
            </a:r>
            <a:r>
              <a:rPr sz="1000" spc="-20" dirty="0">
                <a:latin typeface="Times New Roman"/>
                <a:cs typeface="Times New Roman"/>
              </a:rPr>
              <a:t> </a:t>
            </a:r>
            <a:r>
              <a:rPr sz="1000" dirty="0">
                <a:latin typeface="Times New Roman"/>
                <a:cs typeface="Times New Roman"/>
              </a:rPr>
              <a:t>hạn</a:t>
            </a:r>
            <a:r>
              <a:rPr sz="1000" spc="5" dirty="0">
                <a:latin typeface="Times New Roman"/>
                <a:cs typeface="Times New Roman"/>
              </a:rPr>
              <a:t> </a:t>
            </a:r>
            <a:r>
              <a:rPr sz="1000" dirty="0">
                <a:latin typeface="Times New Roman"/>
                <a:cs typeface="Times New Roman"/>
              </a:rPr>
              <a:t>ở</a:t>
            </a:r>
            <a:r>
              <a:rPr sz="1000" spc="-40" dirty="0">
                <a:latin typeface="Times New Roman"/>
                <a:cs typeface="Times New Roman"/>
              </a:rPr>
              <a:t> </a:t>
            </a:r>
            <a:r>
              <a:rPr sz="1000" dirty="0">
                <a:latin typeface="Times New Roman"/>
                <a:cs typeface="Times New Roman"/>
              </a:rPr>
              <a:t>trạng</a:t>
            </a:r>
            <a:r>
              <a:rPr sz="1000" spc="-10" dirty="0">
                <a:latin typeface="Times New Roman"/>
                <a:cs typeface="Times New Roman"/>
              </a:rPr>
              <a:t> </a:t>
            </a:r>
            <a:r>
              <a:rPr sz="1000" dirty="0">
                <a:latin typeface="Times New Roman"/>
                <a:cs typeface="Times New Roman"/>
              </a:rPr>
              <a:t>thái</a:t>
            </a:r>
            <a:r>
              <a:rPr sz="1000" spc="-15" dirty="0">
                <a:latin typeface="Times New Roman"/>
                <a:cs typeface="Times New Roman"/>
              </a:rPr>
              <a:t> </a:t>
            </a:r>
            <a:r>
              <a:rPr sz="1000" dirty="0">
                <a:latin typeface="Times New Roman"/>
                <a:cs typeface="Times New Roman"/>
              </a:rPr>
              <a:t>chuyển</a:t>
            </a:r>
            <a:r>
              <a:rPr sz="1000" spc="-20" dirty="0">
                <a:latin typeface="Times New Roman"/>
                <a:cs typeface="Times New Roman"/>
              </a:rPr>
              <a:t> </a:t>
            </a:r>
            <a:r>
              <a:rPr sz="1000" dirty="0">
                <a:latin typeface="Times New Roman"/>
                <a:cs typeface="Times New Roman"/>
              </a:rPr>
              <a:t>động</a:t>
            </a:r>
            <a:r>
              <a:rPr sz="1000" spc="-10" dirty="0">
                <a:latin typeface="Times New Roman"/>
                <a:cs typeface="Times New Roman"/>
              </a:rPr>
              <a:t> </a:t>
            </a:r>
            <a:r>
              <a:rPr sz="1000" dirty="0">
                <a:latin typeface="Times New Roman"/>
                <a:cs typeface="Times New Roman"/>
              </a:rPr>
              <a:t>khác</a:t>
            </a:r>
            <a:r>
              <a:rPr sz="1000" spc="-15" dirty="0">
                <a:latin typeface="Times New Roman"/>
                <a:cs typeface="Times New Roman"/>
              </a:rPr>
              <a:t> </a:t>
            </a:r>
            <a:r>
              <a:rPr sz="1000" spc="-20" dirty="0">
                <a:latin typeface="Times New Roman"/>
                <a:cs typeface="Times New Roman"/>
              </a:rPr>
              <a:t>nhau</a:t>
            </a:r>
            <a:endParaRPr sz="1000">
              <a:latin typeface="Times New Roman"/>
              <a:cs typeface="Times New Roman"/>
            </a:endParaRPr>
          </a:p>
        </p:txBody>
      </p:sp>
      <p:pic>
        <p:nvPicPr>
          <p:cNvPr id="6" name="object 6"/>
          <p:cNvPicPr/>
          <p:nvPr/>
        </p:nvPicPr>
        <p:blipFill>
          <a:blip r:embed="rId3" cstate="print"/>
          <a:stretch>
            <a:fillRect/>
          </a:stretch>
        </p:blipFill>
        <p:spPr>
          <a:xfrm>
            <a:off x="6750050" y="3001711"/>
            <a:ext cx="4257325" cy="2766977"/>
          </a:xfrm>
          <a:prstGeom prst="rect">
            <a:avLst/>
          </a:prstGeom>
        </p:spPr>
      </p:pic>
      <p:grpSp>
        <p:nvGrpSpPr>
          <p:cNvPr id="7" name="object 7"/>
          <p:cNvGrpSpPr/>
          <p:nvPr/>
        </p:nvGrpSpPr>
        <p:grpSpPr>
          <a:xfrm>
            <a:off x="1720850" y="5856266"/>
            <a:ext cx="386080" cy="287020"/>
            <a:chOff x="2645410" y="4444364"/>
            <a:chExt cx="386080" cy="287020"/>
          </a:xfrm>
        </p:grpSpPr>
        <p:sp>
          <p:nvSpPr>
            <p:cNvPr id="8" name="object 8"/>
            <p:cNvSpPr/>
            <p:nvPr/>
          </p:nvSpPr>
          <p:spPr>
            <a:xfrm>
              <a:off x="2651760" y="4450714"/>
              <a:ext cx="373380" cy="274320"/>
            </a:xfrm>
            <a:custGeom>
              <a:avLst/>
              <a:gdLst/>
              <a:ahLst/>
              <a:cxnLst/>
              <a:rect l="l" t="t" r="r" b="b"/>
              <a:pathLst>
                <a:path w="373380" h="274320">
                  <a:moveTo>
                    <a:pt x="236219" y="0"/>
                  </a:moveTo>
                  <a:lnTo>
                    <a:pt x="236219" y="68579"/>
                  </a:lnTo>
                  <a:lnTo>
                    <a:pt x="0" y="68579"/>
                  </a:lnTo>
                  <a:lnTo>
                    <a:pt x="0" y="205739"/>
                  </a:lnTo>
                  <a:lnTo>
                    <a:pt x="236219" y="205739"/>
                  </a:lnTo>
                  <a:lnTo>
                    <a:pt x="236219" y="274319"/>
                  </a:lnTo>
                  <a:lnTo>
                    <a:pt x="373379" y="137159"/>
                  </a:lnTo>
                  <a:lnTo>
                    <a:pt x="236219" y="0"/>
                  </a:lnTo>
                  <a:close/>
                </a:path>
              </a:pathLst>
            </a:custGeom>
            <a:solidFill>
              <a:srgbClr val="FF0000"/>
            </a:solidFill>
          </p:spPr>
          <p:txBody>
            <a:bodyPr wrap="square" lIns="0" tIns="0" rIns="0" bIns="0" rtlCol="0"/>
            <a:lstStyle/>
            <a:p>
              <a:endParaRPr/>
            </a:p>
          </p:txBody>
        </p:sp>
        <p:sp>
          <p:nvSpPr>
            <p:cNvPr id="9" name="object 9"/>
            <p:cNvSpPr/>
            <p:nvPr/>
          </p:nvSpPr>
          <p:spPr>
            <a:xfrm>
              <a:off x="2651760" y="4450714"/>
              <a:ext cx="373380" cy="274320"/>
            </a:xfrm>
            <a:custGeom>
              <a:avLst/>
              <a:gdLst/>
              <a:ahLst/>
              <a:cxnLst/>
              <a:rect l="l" t="t" r="r" b="b"/>
              <a:pathLst>
                <a:path w="373380" h="274320">
                  <a:moveTo>
                    <a:pt x="0" y="68579"/>
                  </a:moveTo>
                  <a:lnTo>
                    <a:pt x="236219" y="68579"/>
                  </a:lnTo>
                  <a:lnTo>
                    <a:pt x="236219" y="0"/>
                  </a:lnTo>
                  <a:lnTo>
                    <a:pt x="373379" y="137159"/>
                  </a:lnTo>
                  <a:lnTo>
                    <a:pt x="236219" y="274319"/>
                  </a:lnTo>
                  <a:lnTo>
                    <a:pt x="236219" y="205739"/>
                  </a:lnTo>
                  <a:lnTo>
                    <a:pt x="0" y="205739"/>
                  </a:lnTo>
                  <a:lnTo>
                    <a:pt x="0" y="68579"/>
                  </a:lnTo>
                  <a:close/>
                </a:path>
              </a:pathLst>
            </a:custGeom>
            <a:ln w="12700">
              <a:solidFill>
                <a:srgbClr val="D0CECE"/>
              </a:solidFill>
            </a:ln>
          </p:spPr>
          <p:txBody>
            <a:bodyPr wrap="square" lIns="0" tIns="0" rIns="0" bIns="0" rtlCol="0"/>
            <a:lstStyle/>
            <a:p>
              <a:endParaRPr/>
            </a:p>
          </p:txBody>
        </p:sp>
      </p:grpSp>
      <p:sp>
        <p:nvSpPr>
          <p:cNvPr id="11" name="Rectangle 10"/>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5759AC1-2F10-E094-A456-948C042171AB}"/>
                  </a:ext>
                </a:extLst>
              </p:cNvPr>
              <p:cNvSpPr txBox="1"/>
              <p:nvPr/>
            </p:nvSpPr>
            <p:spPr>
              <a:xfrm>
                <a:off x="1489740" y="4473730"/>
                <a:ext cx="5676900" cy="1300356"/>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Thời gian tới hạn an toàn cho sự chuyển làn thỏa mãn:</a:t>
                </a:r>
                <a:endParaRPr lang="en-US" sz="1600">
                  <a:latin typeface="Times New Roman" panose="02020603050405020304" pitchFamily="18" charset="0"/>
                  <a:ea typeface="Times New Roman" panose="02020603050405020304" pitchFamily="18" charset="0"/>
                </a:endParaRPr>
              </a:p>
              <a:p>
                <a:pPr lvl="0">
                  <a:lnSpc>
                    <a:spcPct val="115000"/>
                  </a:lnSpc>
                </a:pPr>
                <a:r>
                  <a:rPr lang="en-US" sz="1600">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vi-VN" sz="2400">
                    <a:effectLst/>
                    <a:latin typeface="Times New Roman" panose="02020603050405020304" pitchFamily="18" charset="0"/>
                    <a:ea typeface="Times New Roman" panose="02020603050405020304" pitchFamily="18" charset="0"/>
                  </a:rPr>
                  <a:t>T = </a:t>
                </a:r>
                <a14:m>
                  <m:oMath xmlns:m="http://schemas.openxmlformats.org/officeDocument/2006/math">
                    <m:f>
                      <m:fPr>
                        <m:ctrlPr>
                          <a:rPr lang="en-US" sz="2400" i="1">
                            <a:effectLst/>
                            <a:latin typeface="Cambria Math" panose="02040503050406030204" pitchFamily="18" charset="0"/>
                            <a:ea typeface="Times New Roman" panose="02020603050405020304" pitchFamily="18" charset="0"/>
                          </a:rPr>
                        </m:ctrlPr>
                      </m:fPr>
                      <m:num>
                        <m:sSub>
                          <m:sSubPr>
                            <m:ctrlPr>
                              <a:rPr lang="en-US" sz="2400" b="1" i="1">
                                <a:effectLst/>
                                <a:latin typeface="Cambria Math" panose="02040503050406030204" pitchFamily="18" charset="0"/>
                                <a:ea typeface="Times New Roman" panose="02020603050405020304" pitchFamily="18" charset="0"/>
                              </a:rPr>
                            </m:ctrlPr>
                          </m:sSubPr>
                          <m:e>
                            <m:r>
                              <a:rPr lang="vi-VN" sz="2400" b="1" i="1">
                                <a:effectLst/>
                                <a:latin typeface="Cambria Math" panose="02040503050406030204" pitchFamily="18" charset="0"/>
                                <a:ea typeface="Times New Roman" panose="02020603050405020304" pitchFamily="18" charset="0"/>
                              </a:rPr>
                              <m:t>𝒗</m:t>
                            </m:r>
                          </m:e>
                          <m:sub>
                            <m:r>
                              <a:rPr lang="vi-VN" sz="2400" b="1" i="1">
                                <a:effectLst/>
                                <a:latin typeface="Cambria Math" panose="02040503050406030204" pitchFamily="18" charset="0"/>
                                <a:ea typeface="Times New Roman" panose="02020603050405020304" pitchFamily="18" charset="0"/>
                              </a:rPr>
                              <m:t>𝑻𝑳</m:t>
                            </m:r>
                          </m:sub>
                        </m:sSub>
                        <m:r>
                          <a:rPr lang="vi-VN" sz="2400" b="1" i="1">
                            <a:effectLst/>
                            <a:latin typeface="Cambria Math" panose="02040503050406030204" pitchFamily="18" charset="0"/>
                            <a:ea typeface="Times New Roman" panose="02020603050405020304" pitchFamily="18" charset="0"/>
                          </a:rPr>
                          <m:t> − </m:t>
                        </m:r>
                        <m:sSub>
                          <m:sSubPr>
                            <m:ctrlPr>
                              <a:rPr lang="en-US" sz="2400" b="1" i="1">
                                <a:effectLst/>
                                <a:latin typeface="Cambria Math" panose="02040503050406030204" pitchFamily="18" charset="0"/>
                                <a:ea typeface="Times New Roman" panose="02020603050405020304" pitchFamily="18" charset="0"/>
                              </a:rPr>
                            </m:ctrlPr>
                          </m:sSubPr>
                          <m:e>
                            <m:r>
                              <a:rPr lang="vi-VN" sz="2400" b="1" i="1">
                                <a:effectLst/>
                                <a:latin typeface="Cambria Math" panose="02040503050406030204" pitchFamily="18" charset="0"/>
                                <a:ea typeface="Times New Roman" panose="02020603050405020304" pitchFamily="18" charset="0"/>
                              </a:rPr>
                              <m:t>𝒗</m:t>
                            </m:r>
                          </m:e>
                          <m:sub>
                            <m:r>
                              <a:rPr lang="vi-VN" sz="2400" b="1" i="1">
                                <a:effectLst/>
                                <a:latin typeface="Cambria Math" panose="02040503050406030204" pitchFamily="18" charset="0"/>
                                <a:ea typeface="Times New Roman" panose="02020603050405020304" pitchFamily="18" charset="0"/>
                              </a:rPr>
                              <m:t>𝑴</m:t>
                            </m:r>
                          </m:sub>
                        </m:sSub>
                      </m:num>
                      <m:den>
                        <m:sSub>
                          <m:sSubPr>
                            <m:ctrlPr>
                              <a:rPr lang="en-US" sz="2400" b="1" i="1">
                                <a:effectLst/>
                                <a:latin typeface="Cambria Math" panose="02040503050406030204" pitchFamily="18" charset="0"/>
                                <a:ea typeface="Times New Roman" panose="02020603050405020304" pitchFamily="18" charset="0"/>
                              </a:rPr>
                            </m:ctrlPr>
                          </m:sSubPr>
                          <m:e>
                            <m:r>
                              <a:rPr lang="vi-VN" sz="2400" b="1" i="1">
                                <a:effectLst/>
                                <a:latin typeface="Cambria Math" panose="02040503050406030204" pitchFamily="18" charset="0"/>
                                <a:ea typeface="Times New Roman" panose="02020603050405020304" pitchFamily="18" charset="0"/>
                              </a:rPr>
                              <m:t>𝒂</m:t>
                            </m:r>
                          </m:e>
                          <m:sub>
                            <m:r>
                              <a:rPr lang="vi-VN" sz="2400" b="1" i="1">
                                <a:effectLst/>
                                <a:latin typeface="Cambria Math" panose="02040503050406030204" pitchFamily="18" charset="0"/>
                                <a:ea typeface="Times New Roman" panose="02020603050405020304" pitchFamily="18" charset="0"/>
                              </a:rPr>
                              <m:t>𝑴</m:t>
                            </m:r>
                          </m:sub>
                        </m:sSub>
                        <m:r>
                          <a:rPr lang="vi-VN" sz="2400" b="1" i="1">
                            <a:effectLst/>
                            <a:latin typeface="Cambria Math" panose="02040503050406030204" pitchFamily="18" charset="0"/>
                            <a:ea typeface="Times New Roman" panose="02020603050405020304" pitchFamily="18" charset="0"/>
                          </a:rPr>
                          <m:t> − </m:t>
                        </m:r>
                        <m:sSub>
                          <m:sSubPr>
                            <m:ctrlPr>
                              <a:rPr lang="en-US" sz="2400" b="1" i="1">
                                <a:effectLst/>
                                <a:latin typeface="Cambria Math" panose="02040503050406030204" pitchFamily="18" charset="0"/>
                                <a:ea typeface="Times New Roman" panose="02020603050405020304" pitchFamily="18" charset="0"/>
                              </a:rPr>
                            </m:ctrlPr>
                          </m:sSubPr>
                          <m:e>
                            <m:r>
                              <a:rPr lang="vi-VN" sz="2400" b="1" i="1">
                                <a:effectLst/>
                                <a:latin typeface="Cambria Math" panose="02040503050406030204" pitchFamily="18" charset="0"/>
                                <a:ea typeface="Times New Roman" panose="02020603050405020304" pitchFamily="18" charset="0"/>
                              </a:rPr>
                              <m:t>𝒂</m:t>
                            </m:r>
                          </m:e>
                          <m:sub>
                            <m:r>
                              <a:rPr lang="vi-VN" sz="2400" b="1" i="1">
                                <a:effectLst/>
                                <a:latin typeface="Cambria Math" panose="02040503050406030204" pitchFamily="18" charset="0"/>
                                <a:ea typeface="Times New Roman" panose="02020603050405020304" pitchFamily="18" charset="0"/>
                              </a:rPr>
                              <m:t>𝑻𝑳</m:t>
                            </m:r>
                          </m:sub>
                        </m:sSub>
                      </m:den>
                    </m:f>
                  </m:oMath>
                </a14:m>
                <a:endParaRPr lang="en-US" sz="2000">
                  <a:effectLst/>
                  <a:latin typeface="Times New Roman" panose="02020603050405020304" pitchFamily="18" charset="0"/>
                  <a:ea typeface="Times New Roman" panose="02020603050405020304" pitchFamily="18" charset="0"/>
                </a:endParaRPr>
              </a:p>
              <a:p>
                <a:endParaRPr lang="en-US" sz="2000"/>
              </a:p>
            </p:txBody>
          </p:sp>
        </mc:Choice>
        <mc:Fallback>
          <p:sp>
            <p:nvSpPr>
              <p:cNvPr id="10" name="TextBox 9">
                <a:extLst>
                  <a:ext uri="{FF2B5EF4-FFF2-40B4-BE49-F238E27FC236}">
                    <a16:creationId xmlns:a16="http://schemas.microsoft.com/office/drawing/2014/main" id="{D5759AC1-2F10-E094-A456-948C042171AB}"/>
                  </a:ext>
                </a:extLst>
              </p:cNvPr>
              <p:cNvSpPr txBox="1">
                <a:spLocks noRot="1" noChangeAspect="1" noMove="1" noResize="1" noEditPoints="1" noAdjustHandles="1" noChangeArrowheads="1" noChangeShapeType="1" noTextEdit="1"/>
              </p:cNvSpPr>
              <p:nvPr/>
            </p:nvSpPr>
            <p:spPr>
              <a:xfrm>
                <a:off x="1489740" y="4473730"/>
                <a:ext cx="5676900" cy="1300356"/>
              </a:xfrm>
              <a:prstGeom prst="rect">
                <a:avLst/>
              </a:prstGeom>
              <a:blipFill>
                <a:blip r:embed="rId4"/>
                <a:stretch>
                  <a:fillRect l="-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7CCB60F-96C0-F0EB-1C59-E461EFC5453E}"/>
                  </a:ext>
                </a:extLst>
              </p:cNvPr>
              <p:cNvSpPr txBox="1"/>
              <p:nvPr/>
            </p:nvSpPr>
            <p:spPr>
              <a:xfrm>
                <a:off x="2300061" y="5641761"/>
                <a:ext cx="2978376" cy="716030"/>
              </a:xfrm>
              <a:prstGeom prst="rect">
                <a:avLst/>
              </a:prstGeom>
              <a:noFill/>
            </p:spPr>
            <p:txBody>
              <a:bodyPr wrap="square">
                <a:spAutoFit/>
              </a:bodyPr>
              <a:lstStyle/>
              <a:p>
                <a:r>
                  <a:rPr lang="vi-VN" sz="240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vi-VN" sz="2400">
                    <a:effectLst/>
                    <a:latin typeface="+mj-lt"/>
                    <a:ea typeface="Calibri" panose="020F0502020204030204" pitchFamily="34" charset="0"/>
                    <a:cs typeface="Calibri" panose="020F0502020204030204" pitchFamily="34" charset="0"/>
                  </a:rPr>
                  <a:t>S</a:t>
                </a:r>
                <a:r>
                  <a:rPr lang="vi-VN" sz="2400">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r>
                      <a:rPr lang="vi-V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rPr>
                        </m:ctrlPr>
                      </m:fPr>
                      <m:num>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𝑻𝑳</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e>
                            </m:d>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𝑻𝑳</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vi-VN" sz="2400">
                    <a:effectLst/>
                    <a:latin typeface="Calibri" panose="020F0502020204030204" pitchFamily="34" charset="0"/>
                    <a:ea typeface="Calibri" panose="020F0502020204030204" pitchFamily="34" charset="0"/>
                    <a:cs typeface="Times New Roman" panose="02020603050405020304" pitchFamily="18" charset="0"/>
                  </a:rPr>
                  <a:t> </a:t>
                </a:r>
                <a:endParaRPr lang="en-US" sz="2400"/>
              </a:p>
            </p:txBody>
          </p:sp>
        </mc:Choice>
        <mc:Fallback>
          <p:sp>
            <p:nvSpPr>
              <p:cNvPr id="13" name="TextBox 12">
                <a:extLst>
                  <a:ext uri="{FF2B5EF4-FFF2-40B4-BE49-F238E27FC236}">
                    <a16:creationId xmlns:a16="http://schemas.microsoft.com/office/drawing/2014/main" id="{47CCB60F-96C0-F0EB-1C59-E461EFC5453E}"/>
                  </a:ext>
                </a:extLst>
              </p:cNvPr>
              <p:cNvSpPr txBox="1">
                <a:spLocks noRot="1" noChangeAspect="1" noMove="1" noResize="1" noEditPoints="1" noAdjustHandles="1" noChangeArrowheads="1" noChangeShapeType="1" noTextEdit="1"/>
              </p:cNvSpPr>
              <p:nvPr/>
            </p:nvSpPr>
            <p:spPr>
              <a:xfrm>
                <a:off x="2300061" y="5641761"/>
                <a:ext cx="2978376" cy="716030"/>
              </a:xfrm>
              <a:prstGeom prst="rect">
                <a:avLst/>
              </a:prstGeom>
              <a:blipFill>
                <a:blip r:embed="rId5"/>
                <a:stretch>
                  <a:fillRect l="-3067" b="-847"/>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17038" y="908964"/>
            <a:ext cx="7371715" cy="681469"/>
          </a:xfrm>
          <a:prstGeom prst="rect">
            <a:avLst/>
          </a:prstGeom>
        </p:spPr>
        <p:txBody>
          <a:bodyPr vert="horz" wrap="square" lIns="0" tIns="12700" rIns="0" bIns="0" rtlCol="0">
            <a:spAutoFit/>
          </a:bodyPr>
          <a:lstStyle/>
          <a:p>
            <a:pPr marL="12700" marR="5080">
              <a:lnSpc>
                <a:spcPct val="143800"/>
              </a:lnSpc>
              <a:spcBef>
                <a:spcPts val="100"/>
              </a:spcBef>
            </a:pPr>
            <a:r>
              <a:rPr sz="1600" dirty="0">
                <a:latin typeface="Times New Roman"/>
                <a:cs typeface="Times New Roman"/>
              </a:rPr>
              <a:t>Bằng</a:t>
            </a:r>
            <a:r>
              <a:rPr sz="1600" spc="-30" dirty="0">
                <a:latin typeface="Times New Roman"/>
                <a:cs typeface="Times New Roman"/>
              </a:rPr>
              <a:t> </a:t>
            </a:r>
            <a:r>
              <a:rPr sz="1600" dirty="0">
                <a:latin typeface="Times New Roman"/>
                <a:cs typeface="Times New Roman"/>
              </a:rPr>
              <a:t>cách</a:t>
            </a:r>
            <a:r>
              <a:rPr sz="1600" spc="-20" dirty="0">
                <a:latin typeface="Times New Roman"/>
                <a:cs typeface="Times New Roman"/>
              </a:rPr>
              <a:t> </a:t>
            </a:r>
            <a:r>
              <a:rPr sz="1600" dirty="0">
                <a:latin typeface="Times New Roman"/>
                <a:cs typeface="Times New Roman"/>
              </a:rPr>
              <a:t>tổng</a:t>
            </a:r>
            <a:r>
              <a:rPr sz="1600" spc="-30" dirty="0">
                <a:latin typeface="Times New Roman"/>
                <a:cs typeface="Times New Roman"/>
              </a:rPr>
              <a:t> </a:t>
            </a:r>
            <a:r>
              <a:rPr sz="1600" dirty="0">
                <a:latin typeface="Times New Roman"/>
                <a:cs typeface="Times New Roman"/>
              </a:rPr>
              <a:t>hợp</a:t>
            </a:r>
            <a:r>
              <a:rPr sz="1600" spc="-20" dirty="0">
                <a:latin typeface="Times New Roman"/>
                <a:cs typeface="Times New Roman"/>
              </a:rPr>
              <a:t> </a:t>
            </a:r>
            <a:r>
              <a:rPr sz="1600" dirty="0">
                <a:latin typeface="Times New Roman"/>
                <a:cs typeface="Times New Roman"/>
              </a:rPr>
              <a:t>công</a:t>
            </a:r>
            <a:r>
              <a:rPr sz="1600" spc="-25" dirty="0">
                <a:latin typeface="Times New Roman"/>
                <a:cs typeface="Times New Roman"/>
              </a:rPr>
              <a:t> </a:t>
            </a:r>
            <a:r>
              <a:rPr sz="1600" dirty="0">
                <a:latin typeface="Times New Roman"/>
                <a:cs typeface="Times New Roman"/>
              </a:rPr>
              <a:t>thức</a:t>
            </a:r>
            <a:r>
              <a:rPr sz="1600" spc="-30" dirty="0">
                <a:latin typeface="Times New Roman"/>
                <a:cs typeface="Times New Roman"/>
              </a:rPr>
              <a:t> </a:t>
            </a:r>
            <a:r>
              <a:rPr sz="1600" dirty="0">
                <a:latin typeface="Times New Roman"/>
                <a:cs typeface="Times New Roman"/>
              </a:rPr>
              <a:t>(6)</a:t>
            </a:r>
            <a:r>
              <a:rPr sz="1600" spc="-30"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dirty="0">
                <a:latin typeface="Times New Roman"/>
                <a:cs typeface="Times New Roman"/>
              </a:rPr>
              <a:t>(7),</a:t>
            </a:r>
            <a:r>
              <a:rPr sz="1600" spc="-30" dirty="0">
                <a:latin typeface="Times New Roman"/>
                <a:cs typeface="Times New Roman"/>
              </a:rPr>
              <a:t> </a:t>
            </a:r>
            <a:r>
              <a:rPr sz="1600" dirty="0">
                <a:latin typeface="Times New Roman"/>
                <a:cs typeface="Times New Roman"/>
              </a:rPr>
              <a:t>biểu</a:t>
            </a:r>
            <a:r>
              <a:rPr sz="1600" spc="-20" dirty="0">
                <a:latin typeface="Times New Roman"/>
                <a:cs typeface="Times New Roman"/>
              </a:rPr>
              <a:t> </a:t>
            </a:r>
            <a:r>
              <a:rPr sz="1600" dirty="0">
                <a:latin typeface="Times New Roman"/>
                <a:cs typeface="Times New Roman"/>
              </a:rPr>
              <a:t>thức</a:t>
            </a:r>
            <a:r>
              <a:rPr sz="1600" spc="-30"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10" dirty="0">
                <a:latin typeface="Times New Roman"/>
                <a:cs typeface="Times New Roman"/>
              </a:rPr>
              <a:t> </a:t>
            </a:r>
            <a:r>
              <a:rPr sz="1600" dirty="0">
                <a:latin typeface="Times New Roman"/>
                <a:cs typeface="Times New Roman"/>
              </a:rPr>
              <a:t>chấp</a:t>
            </a:r>
            <a:r>
              <a:rPr sz="1600" spc="-35" dirty="0">
                <a:latin typeface="Times New Roman"/>
                <a:cs typeface="Times New Roman"/>
              </a:rPr>
              <a:t> </a:t>
            </a:r>
            <a:r>
              <a:rPr sz="1600" dirty="0">
                <a:latin typeface="Times New Roman"/>
                <a:cs typeface="Times New Roman"/>
              </a:rPr>
              <a:t>nhận</a:t>
            </a:r>
            <a:r>
              <a:rPr sz="1600" spc="-2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spc="-25" dirty="0">
                <a:latin typeface="Times New Roman"/>
                <a:cs typeface="Times New Roman"/>
              </a:rPr>
              <a:t>khi </a:t>
            </a:r>
            <a:r>
              <a:rPr sz="1600" dirty="0">
                <a:latin typeface="Times New Roman"/>
                <a:cs typeface="Times New Roman"/>
              </a:rPr>
              <a:t>chuyển</a:t>
            </a:r>
            <a:r>
              <a:rPr sz="1600" spc="-20" dirty="0">
                <a:latin typeface="Times New Roman"/>
                <a:cs typeface="Times New Roman"/>
              </a:rPr>
              <a:t> </a:t>
            </a:r>
            <a:r>
              <a:rPr sz="1600" dirty="0">
                <a:latin typeface="Times New Roman"/>
                <a:cs typeface="Times New Roman"/>
              </a:rPr>
              <a:t>làn</a:t>
            </a:r>
            <a:r>
              <a:rPr sz="1600" spc="-25" dirty="0">
                <a:latin typeface="Times New Roman"/>
                <a:cs typeface="Times New Roman"/>
              </a:rPr>
              <a:t> </a:t>
            </a:r>
            <a:r>
              <a:rPr sz="1600" dirty="0">
                <a:latin typeface="Times New Roman"/>
                <a:cs typeface="Times New Roman"/>
              </a:rPr>
              <a:t>giữa</a:t>
            </a:r>
            <a:r>
              <a:rPr sz="1600" spc="-15" dirty="0">
                <a:latin typeface="Times New Roman"/>
                <a:cs typeface="Times New Roman"/>
              </a:rPr>
              <a:t> </a:t>
            </a:r>
            <a:r>
              <a:rPr sz="1600" dirty="0">
                <a:latin typeface="Times New Roman"/>
                <a:cs typeface="Times New Roman"/>
              </a:rPr>
              <a:t>xe</a:t>
            </a:r>
            <a:r>
              <a:rPr sz="1600" spc="-25" dirty="0">
                <a:latin typeface="Times New Roman"/>
                <a:cs typeface="Times New Roman"/>
              </a:rPr>
              <a:t> </a:t>
            </a:r>
            <a:r>
              <a:rPr sz="1600" b="1" dirty="0">
                <a:latin typeface="Times New Roman"/>
                <a:cs typeface="Times New Roman"/>
              </a:rPr>
              <a:t>M</a:t>
            </a:r>
            <a:r>
              <a:rPr sz="1600" b="1" spc="-20" dirty="0">
                <a:latin typeface="Times New Roman"/>
                <a:cs typeface="Times New Roman"/>
              </a:rPr>
              <a:t> </a:t>
            </a:r>
            <a:r>
              <a:rPr sz="1600" dirty="0">
                <a:latin typeface="Times New Roman"/>
                <a:cs typeface="Times New Roman"/>
              </a:rPr>
              <a:t>và</a:t>
            </a:r>
            <a:r>
              <a:rPr sz="1600" spc="-20" dirty="0">
                <a:latin typeface="Times New Roman"/>
                <a:cs typeface="Times New Roman"/>
              </a:rPr>
              <a:t> </a:t>
            </a:r>
            <a:r>
              <a:rPr sz="1600" dirty="0">
                <a:latin typeface="Times New Roman"/>
                <a:cs typeface="Times New Roman"/>
              </a:rPr>
              <a:t>xe</a:t>
            </a:r>
            <a:r>
              <a:rPr sz="1600" spc="-25" dirty="0">
                <a:latin typeface="Times New Roman"/>
                <a:cs typeface="Times New Roman"/>
              </a:rPr>
              <a:t> </a:t>
            </a:r>
            <a:r>
              <a:rPr sz="1600" b="1" dirty="0">
                <a:latin typeface="Times New Roman"/>
                <a:cs typeface="Times New Roman"/>
              </a:rPr>
              <a:t>TL</a:t>
            </a:r>
            <a:r>
              <a:rPr sz="1600" b="1" spc="-25" dirty="0">
                <a:latin typeface="Times New Roman"/>
                <a:cs typeface="Times New Roman"/>
              </a:rPr>
              <a:t> </a:t>
            </a:r>
            <a:r>
              <a:rPr sz="1600" dirty="0">
                <a:latin typeface="Times New Roman"/>
                <a:cs typeface="Times New Roman"/>
              </a:rPr>
              <a:t>có</a:t>
            </a:r>
            <a:r>
              <a:rPr sz="1600" spc="-20" dirty="0">
                <a:latin typeface="Times New Roman"/>
                <a:cs typeface="Times New Roman"/>
              </a:rPr>
              <a:t> </a:t>
            </a:r>
            <a:r>
              <a:rPr sz="1600" dirty="0">
                <a:latin typeface="Times New Roman"/>
                <a:cs typeface="Times New Roman"/>
              </a:rPr>
              <a:t>thể</a:t>
            </a:r>
            <a:r>
              <a:rPr sz="1600" spc="-25" dirty="0">
                <a:latin typeface="Times New Roman"/>
                <a:cs typeface="Times New Roman"/>
              </a:rPr>
              <a:t> </a:t>
            </a:r>
            <a:r>
              <a:rPr sz="1600" dirty="0">
                <a:latin typeface="Times New Roman"/>
                <a:cs typeface="Times New Roman"/>
              </a:rPr>
              <a:t>được</a:t>
            </a:r>
            <a:r>
              <a:rPr sz="1600" spc="-15" dirty="0">
                <a:latin typeface="Times New Roman"/>
                <a:cs typeface="Times New Roman"/>
              </a:rPr>
              <a:t> </a:t>
            </a:r>
            <a:r>
              <a:rPr sz="1600" dirty="0">
                <a:latin typeface="Times New Roman"/>
                <a:cs typeface="Times New Roman"/>
              </a:rPr>
              <a:t>tính</a:t>
            </a:r>
            <a:r>
              <a:rPr sz="1600" spc="-20" dirty="0">
                <a:latin typeface="Times New Roman"/>
                <a:cs typeface="Times New Roman"/>
              </a:rPr>
              <a:t> </a:t>
            </a:r>
            <a:r>
              <a:rPr sz="1600" dirty="0">
                <a:latin typeface="Times New Roman"/>
                <a:cs typeface="Times New Roman"/>
              </a:rPr>
              <a:t>như</a:t>
            </a:r>
            <a:r>
              <a:rPr sz="1600" spc="-25" dirty="0">
                <a:latin typeface="Times New Roman"/>
                <a:cs typeface="Times New Roman"/>
              </a:rPr>
              <a:t> </a:t>
            </a:r>
            <a:r>
              <a:rPr sz="1600" spc="-20" dirty="0">
                <a:latin typeface="Times New Roman"/>
                <a:cs typeface="Times New Roman"/>
              </a:rPr>
              <a:t>sau:</a:t>
            </a:r>
            <a:endParaRPr sz="1600">
              <a:latin typeface="Times New Roman"/>
              <a:cs typeface="Times New Roman"/>
            </a:endParaRPr>
          </a:p>
        </p:txBody>
      </p:sp>
      <p:sp>
        <p:nvSpPr>
          <p:cNvPr id="3" name="object 3"/>
          <p:cNvSpPr txBox="1"/>
          <p:nvPr/>
        </p:nvSpPr>
        <p:spPr>
          <a:xfrm>
            <a:off x="4220212" y="4139550"/>
            <a:ext cx="4407535"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Trong</a:t>
            </a:r>
            <a:r>
              <a:rPr sz="1400" b="1" i="1" spc="-20" dirty="0">
                <a:latin typeface="Times New Roman"/>
                <a:cs typeface="Times New Roman"/>
              </a:rPr>
              <a:t> </a:t>
            </a:r>
            <a:r>
              <a:rPr sz="1400" b="1" i="1" dirty="0">
                <a:latin typeface="Times New Roman"/>
                <a:cs typeface="Times New Roman"/>
              </a:rPr>
              <a:t>đó</a:t>
            </a:r>
            <a:r>
              <a:rPr sz="1400" b="1" i="1" spc="-15" dirty="0">
                <a:latin typeface="Times New Roman"/>
                <a:cs typeface="Times New Roman"/>
              </a:rPr>
              <a:t> </a:t>
            </a:r>
            <a:r>
              <a:rPr sz="1400" i="1" dirty="0">
                <a:latin typeface="Times New Roman"/>
                <a:cs typeface="Times New Roman"/>
              </a:rPr>
              <a:t>các</a:t>
            </a:r>
            <a:r>
              <a:rPr sz="1400" i="1" spc="-25" dirty="0">
                <a:latin typeface="Times New Roman"/>
                <a:cs typeface="Times New Roman"/>
              </a:rPr>
              <a:t> </a:t>
            </a:r>
            <a:r>
              <a:rPr sz="1400" i="1" dirty="0">
                <a:latin typeface="Times New Roman"/>
                <a:cs typeface="Times New Roman"/>
              </a:rPr>
              <a:t>biến</a:t>
            </a:r>
            <a:r>
              <a:rPr sz="1400" i="1" spc="-15" dirty="0">
                <a:latin typeface="Times New Roman"/>
                <a:cs typeface="Times New Roman"/>
              </a:rPr>
              <a:t> </a:t>
            </a:r>
            <a:r>
              <a:rPr sz="1400" i="1" dirty="0">
                <a:latin typeface="Times New Roman"/>
                <a:cs typeface="Times New Roman"/>
              </a:rPr>
              <a:t>số</a:t>
            </a:r>
            <a:r>
              <a:rPr sz="1400" i="1" spc="-25" dirty="0">
                <a:latin typeface="Times New Roman"/>
                <a:cs typeface="Times New Roman"/>
              </a:rPr>
              <a:t> </a:t>
            </a:r>
            <a:r>
              <a:rPr sz="1400" i="1" dirty="0">
                <a:latin typeface="Times New Roman"/>
                <a:cs typeface="Times New Roman"/>
              </a:rPr>
              <a:t>được</a:t>
            </a:r>
            <a:r>
              <a:rPr sz="1400" i="1" spc="-20" dirty="0">
                <a:latin typeface="Times New Roman"/>
                <a:cs typeface="Times New Roman"/>
              </a:rPr>
              <a:t> </a:t>
            </a:r>
            <a:r>
              <a:rPr sz="1400" i="1" dirty="0">
                <a:latin typeface="Times New Roman"/>
                <a:cs typeface="Times New Roman"/>
              </a:rPr>
              <a:t>định</a:t>
            </a:r>
            <a:r>
              <a:rPr sz="1400" i="1" spc="-40" dirty="0">
                <a:latin typeface="Times New Roman"/>
                <a:cs typeface="Times New Roman"/>
              </a:rPr>
              <a:t> </a:t>
            </a:r>
            <a:r>
              <a:rPr sz="1400" i="1" dirty="0">
                <a:latin typeface="Times New Roman"/>
                <a:cs typeface="Times New Roman"/>
              </a:rPr>
              <a:t>nghĩa</a:t>
            </a:r>
            <a:r>
              <a:rPr sz="1400" i="1" spc="-15" dirty="0">
                <a:latin typeface="Times New Roman"/>
                <a:cs typeface="Times New Roman"/>
              </a:rPr>
              <a:t> </a:t>
            </a:r>
            <a:r>
              <a:rPr sz="1400" i="1" dirty="0">
                <a:latin typeface="Times New Roman"/>
                <a:cs typeface="Times New Roman"/>
              </a:rPr>
              <a:t>ở</a:t>
            </a:r>
            <a:r>
              <a:rPr sz="1400" i="1" spc="-30" dirty="0">
                <a:latin typeface="Times New Roman"/>
                <a:cs typeface="Times New Roman"/>
              </a:rPr>
              <a:t> </a:t>
            </a:r>
            <a:r>
              <a:rPr sz="1400" i="1" dirty="0">
                <a:latin typeface="Times New Roman"/>
                <a:cs typeface="Times New Roman"/>
              </a:rPr>
              <a:t>công</a:t>
            </a:r>
            <a:r>
              <a:rPr sz="1400" i="1" spc="-15" dirty="0">
                <a:latin typeface="Times New Roman"/>
                <a:cs typeface="Times New Roman"/>
              </a:rPr>
              <a:t> </a:t>
            </a:r>
            <a:r>
              <a:rPr sz="1400" i="1" dirty="0">
                <a:latin typeface="Times New Roman"/>
                <a:cs typeface="Times New Roman"/>
              </a:rPr>
              <a:t>thức</a:t>
            </a:r>
            <a:r>
              <a:rPr sz="1400" i="1" spc="-25" dirty="0">
                <a:latin typeface="Times New Roman"/>
                <a:cs typeface="Times New Roman"/>
              </a:rPr>
              <a:t> </a:t>
            </a:r>
            <a:r>
              <a:rPr sz="1400" i="1" dirty="0">
                <a:latin typeface="Times New Roman"/>
                <a:cs typeface="Times New Roman"/>
              </a:rPr>
              <a:t>(6)</a:t>
            </a:r>
            <a:r>
              <a:rPr sz="1400" i="1" spc="-20" dirty="0">
                <a:latin typeface="Times New Roman"/>
                <a:cs typeface="Times New Roman"/>
              </a:rPr>
              <a:t> </a:t>
            </a:r>
            <a:r>
              <a:rPr sz="1400" i="1" dirty="0">
                <a:latin typeface="Times New Roman"/>
                <a:cs typeface="Times New Roman"/>
              </a:rPr>
              <a:t>và</a:t>
            </a:r>
            <a:r>
              <a:rPr sz="1400" i="1" spc="-15" dirty="0">
                <a:latin typeface="Times New Roman"/>
                <a:cs typeface="Times New Roman"/>
              </a:rPr>
              <a:t> </a:t>
            </a:r>
            <a:r>
              <a:rPr sz="1400" i="1" spc="-20" dirty="0">
                <a:latin typeface="Times New Roman"/>
                <a:cs typeface="Times New Roman"/>
              </a:rPr>
              <a:t>(7).</a:t>
            </a:r>
            <a:endParaRPr sz="1400">
              <a:latin typeface="Times New Roman"/>
              <a:cs typeface="Times New Roman"/>
            </a:endParaRPr>
          </a:p>
        </p:txBody>
      </p:sp>
      <p:grpSp>
        <p:nvGrpSpPr>
          <p:cNvPr id="4" name="object 4"/>
          <p:cNvGrpSpPr/>
          <p:nvPr/>
        </p:nvGrpSpPr>
        <p:grpSpPr>
          <a:xfrm>
            <a:off x="2188210" y="1054607"/>
            <a:ext cx="386080" cy="287020"/>
            <a:chOff x="2188210" y="1054607"/>
            <a:chExt cx="386080" cy="287020"/>
          </a:xfrm>
        </p:grpSpPr>
        <p:sp>
          <p:nvSpPr>
            <p:cNvPr id="5" name="object 5"/>
            <p:cNvSpPr/>
            <p:nvPr/>
          </p:nvSpPr>
          <p:spPr>
            <a:xfrm>
              <a:off x="2194560" y="1060957"/>
              <a:ext cx="373380" cy="274320"/>
            </a:xfrm>
            <a:custGeom>
              <a:avLst/>
              <a:gdLst/>
              <a:ahLst/>
              <a:cxnLst/>
              <a:rect l="l" t="t" r="r" b="b"/>
              <a:pathLst>
                <a:path w="373380" h="274319">
                  <a:moveTo>
                    <a:pt x="236219" y="0"/>
                  </a:moveTo>
                  <a:lnTo>
                    <a:pt x="236219" y="68579"/>
                  </a:lnTo>
                  <a:lnTo>
                    <a:pt x="0" y="68579"/>
                  </a:lnTo>
                  <a:lnTo>
                    <a:pt x="0" y="205739"/>
                  </a:lnTo>
                  <a:lnTo>
                    <a:pt x="236219" y="205739"/>
                  </a:lnTo>
                  <a:lnTo>
                    <a:pt x="236219" y="274319"/>
                  </a:lnTo>
                  <a:lnTo>
                    <a:pt x="373379" y="137160"/>
                  </a:lnTo>
                  <a:lnTo>
                    <a:pt x="236219" y="0"/>
                  </a:lnTo>
                  <a:close/>
                </a:path>
              </a:pathLst>
            </a:custGeom>
            <a:solidFill>
              <a:srgbClr val="FF0000"/>
            </a:solidFill>
          </p:spPr>
          <p:txBody>
            <a:bodyPr wrap="square" lIns="0" tIns="0" rIns="0" bIns="0" rtlCol="0"/>
            <a:lstStyle/>
            <a:p>
              <a:endParaRPr/>
            </a:p>
          </p:txBody>
        </p:sp>
        <p:sp>
          <p:nvSpPr>
            <p:cNvPr id="6" name="object 6"/>
            <p:cNvSpPr/>
            <p:nvPr/>
          </p:nvSpPr>
          <p:spPr>
            <a:xfrm>
              <a:off x="2194560" y="1060957"/>
              <a:ext cx="373380" cy="274320"/>
            </a:xfrm>
            <a:custGeom>
              <a:avLst/>
              <a:gdLst/>
              <a:ahLst/>
              <a:cxnLst/>
              <a:rect l="l" t="t" r="r" b="b"/>
              <a:pathLst>
                <a:path w="373380" h="274319">
                  <a:moveTo>
                    <a:pt x="0" y="68579"/>
                  </a:moveTo>
                  <a:lnTo>
                    <a:pt x="236219" y="68579"/>
                  </a:lnTo>
                  <a:lnTo>
                    <a:pt x="236219" y="0"/>
                  </a:lnTo>
                  <a:lnTo>
                    <a:pt x="373379" y="137160"/>
                  </a:lnTo>
                  <a:lnTo>
                    <a:pt x="236219" y="274319"/>
                  </a:lnTo>
                  <a:lnTo>
                    <a:pt x="236219" y="205739"/>
                  </a:lnTo>
                  <a:lnTo>
                    <a:pt x="0" y="205739"/>
                  </a:lnTo>
                  <a:lnTo>
                    <a:pt x="0" y="68579"/>
                  </a:lnTo>
                  <a:close/>
                </a:path>
              </a:pathLst>
            </a:custGeom>
            <a:ln w="12700">
              <a:solidFill>
                <a:srgbClr val="D0CECE"/>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3099451" y="2176017"/>
            <a:ext cx="6649059" cy="1362074"/>
          </a:xfrm>
          <a:prstGeom prst="rect">
            <a:avLst/>
          </a:prstGeom>
        </p:spPr>
      </p:pic>
      <p:pic>
        <p:nvPicPr>
          <p:cNvPr id="8" name="object 8"/>
          <p:cNvPicPr/>
          <p:nvPr/>
        </p:nvPicPr>
        <p:blipFill>
          <a:blip r:embed="rId3" cstate="print"/>
          <a:stretch>
            <a:fillRect/>
          </a:stretch>
        </p:blipFill>
        <p:spPr>
          <a:xfrm>
            <a:off x="10407015" y="2678556"/>
            <a:ext cx="342900" cy="314325"/>
          </a:xfrm>
          <a:prstGeom prst="rect">
            <a:avLst/>
          </a:prstGeom>
        </p:spPr>
      </p:pic>
      <p:sp>
        <p:nvSpPr>
          <p:cNvPr id="10" name="Rectangle 9"/>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775" y="888237"/>
            <a:ext cx="6036310" cy="258404"/>
          </a:xfrm>
          <a:prstGeom prst="rect">
            <a:avLst/>
          </a:prstGeom>
        </p:spPr>
        <p:txBody>
          <a:bodyPr vert="horz" wrap="square" lIns="0" tIns="12065" rIns="0" bIns="0" rtlCol="0">
            <a:spAutoFit/>
          </a:bodyPr>
          <a:lstStyle/>
          <a:p>
            <a:pPr marL="298450" indent="-285750">
              <a:lnSpc>
                <a:spcPct val="100000"/>
              </a:lnSpc>
              <a:spcBef>
                <a:spcPts val="95"/>
              </a:spcBef>
              <a:buFont typeface="Wingdings" panose="05000000000000000000" pitchFamily="2" charset="2"/>
              <a:buChar char="Ø"/>
            </a:pPr>
            <a:r>
              <a:rPr sz="1600" b="0">
                <a:latin typeface="Times New Roman"/>
                <a:cs typeface="Times New Roman"/>
              </a:rPr>
              <a:t>Khoảng</a:t>
            </a:r>
            <a:r>
              <a:rPr sz="1600" b="0" spc="-25">
                <a:latin typeface="Times New Roman"/>
                <a:cs typeface="Times New Roman"/>
              </a:rPr>
              <a:t> </a:t>
            </a:r>
            <a:r>
              <a:rPr sz="1600" b="0" dirty="0">
                <a:latin typeface="Times New Roman"/>
                <a:cs typeface="Times New Roman"/>
              </a:rPr>
              <a:t>Cách</a:t>
            </a:r>
            <a:r>
              <a:rPr sz="1600" b="0" spc="-25" dirty="0">
                <a:latin typeface="Times New Roman"/>
                <a:cs typeface="Times New Roman"/>
              </a:rPr>
              <a:t> </a:t>
            </a:r>
            <a:r>
              <a:rPr sz="1600" b="0" dirty="0">
                <a:latin typeface="Times New Roman"/>
                <a:cs typeface="Times New Roman"/>
              </a:rPr>
              <a:t>Chấp</a:t>
            </a:r>
            <a:r>
              <a:rPr sz="1600" b="0" spc="-25" dirty="0">
                <a:latin typeface="Times New Roman"/>
                <a:cs typeface="Times New Roman"/>
              </a:rPr>
              <a:t> </a:t>
            </a:r>
            <a:r>
              <a:rPr sz="1600" b="0" dirty="0">
                <a:latin typeface="Times New Roman"/>
                <a:cs typeface="Times New Roman"/>
              </a:rPr>
              <a:t>Nhận</a:t>
            </a:r>
            <a:r>
              <a:rPr sz="1600" b="0" spc="-20" dirty="0">
                <a:latin typeface="Times New Roman"/>
                <a:cs typeface="Times New Roman"/>
              </a:rPr>
              <a:t> </a:t>
            </a:r>
            <a:r>
              <a:rPr sz="1600" b="0" dirty="0">
                <a:latin typeface="Times New Roman"/>
                <a:cs typeface="Times New Roman"/>
              </a:rPr>
              <a:t>Được</a:t>
            </a:r>
            <a:r>
              <a:rPr sz="1600" b="0" spc="-10" dirty="0">
                <a:latin typeface="Times New Roman"/>
                <a:cs typeface="Times New Roman"/>
              </a:rPr>
              <a:t> </a:t>
            </a:r>
            <a:r>
              <a:rPr sz="1600" b="0" dirty="0">
                <a:latin typeface="Times New Roman"/>
                <a:cs typeface="Times New Roman"/>
              </a:rPr>
              <a:t>Khi</a:t>
            </a:r>
            <a:r>
              <a:rPr sz="1600" b="0" spc="-30" dirty="0">
                <a:latin typeface="Times New Roman"/>
                <a:cs typeface="Times New Roman"/>
              </a:rPr>
              <a:t> </a:t>
            </a:r>
            <a:r>
              <a:rPr sz="1600" b="0" dirty="0">
                <a:latin typeface="Times New Roman"/>
                <a:cs typeface="Times New Roman"/>
              </a:rPr>
              <a:t>Chuyển</a:t>
            </a:r>
            <a:r>
              <a:rPr sz="1600" b="0" spc="-25" dirty="0">
                <a:latin typeface="Times New Roman"/>
                <a:cs typeface="Times New Roman"/>
              </a:rPr>
              <a:t> </a:t>
            </a:r>
            <a:r>
              <a:rPr sz="1600" b="0" dirty="0">
                <a:latin typeface="Times New Roman"/>
                <a:cs typeface="Times New Roman"/>
              </a:rPr>
              <a:t>Làn</a:t>
            </a:r>
            <a:r>
              <a:rPr sz="1600" b="0" spc="-25" dirty="0">
                <a:latin typeface="Times New Roman"/>
                <a:cs typeface="Times New Roman"/>
              </a:rPr>
              <a:t> </a:t>
            </a:r>
            <a:r>
              <a:rPr sz="1600" b="0" dirty="0">
                <a:latin typeface="Times New Roman"/>
                <a:cs typeface="Times New Roman"/>
              </a:rPr>
              <a:t>Giữa</a:t>
            </a:r>
            <a:r>
              <a:rPr sz="1600" b="0" spc="-10" dirty="0">
                <a:latin typeface="Times New Roman"/>
                <a:cs typeface="Times New Roman"/>
              </a:rPr>
              <a:t> </a:t>
            </a:r>
            <a:r>
              <a:rPr sz="1600" b="0" dirty="0">
                <a:latin typeface="Times New Roman"/>
                <a:cs typeface="Times New Roman"/>
              </a:rPr>
              <a:t>xe</a:t>
            </a:r>
            <a:r>
              <a:rPr sz="1600" b="0" spc="-30" dirty="0">
                <a:latin typeface="Times New Roman"/>
                <a:cs typeface="Times New Roman"/>
              </a:rPr>
              <a:t> </a:t>
            </a:r>
            <a:r>
              <a:rPr sz="1600" dirty="0">
                <a:latin typeface="Times New Roman"/>
                <a:cs typeface="Times New Roman"/>
              </a:rPr>
              <a:t>M</a:t>
            </a:r>
            <a:r>
              <a:rPr sz="1600" spc="-25" dirty="0">
                <a:latin typeface="Times New Roman"/>
                <a:cs typeface="Times New Roman"/>
              </a:rPr>
              <a:t> </a:t>
            </a:r>
            <a:r>
              <a:rPr sz="1600" b="0" dirty="0">
                <a:latin typeface="Times New Roman"/>
                <a:cs typeface="Times New Roman"/>
              </a:rPr>
              <a:t>và</a:t>
            </a:r>
            <a:r>
              <a:rPr sz="1600" b="0" spc="-30" dirty="0">
                <a:latin typeface="Times New Roman"/>
                <a:cs typeface="Times New Roman"/>
              </a:rPr>
              <a:t> </a:t>
            </a:r>
            <a:r>
              <a:rPr sz="1600" b="0">
                <a:latin typeface="Times New Roman"/>
                <a:cs typeface="Times New Roman"/>
              </a:rPr>
              <a:t>xe</a:t>
            </a:r>
            <a:r>
              <a:rPr sz="1600" b="0" spc="-20">
                <a:latin typeface="Times New Roman"/>
                <a:cs typeface="Times New Roman"/>
              </a:rPr>
              <a:t> </a:t>
            </a:r>
            <a:r>
              <a:rPr lang="en-US" sz="1600" spc="-25"/>
              <a:t>TF</a:t>
            </a:r>
            <a:r>
              <a:rPr sz="1600" spc="-25">
                <a:latin typeface="Times New Roman"/>
                <a:cs typeface="Times New Roman"/>
              </a:rPr>
              <a:t>.</a:t>
            </a:r>
            <a:endParaRPr sz="1600">
              <a:latin typeface="Times New Roman"/>
              <a:cs typeface="Times New Roman"/>
            </a:endParaRPr>
          </a:p>
        </p:txBody>
      </p:sp>
      <p:sp>
        <p:nvSpPr>
          <p:cNvPr id="3" name="object 3"/>
          <p:cNvSpPr txBox="1"/>
          <p:nvPr/>
        </p:nvSpPr>
        <p:spPr>
          <a:xfrm>
            <a:off x="1339850" y="2511813"/>
            <a:ext cx="9448800" cy="1068754"/>
          </a:xfrm>
          <a:prstGeom prst="rect">
            <a:avLst/>
          </a:prstGeom>
        </p:spPr>
        <p:txBody>
          <a:bodyPr vert="horz" wrap="square" lIns="0" tIns="12700" rIns="0" bIns="0" rtlCol="0">
            <a:spAutoFit/>
          </a:bodyPr>
          <a:lstStyle/>
          <a:p>
            <a:pPr marL="2282190">
              <a:lnSpc>
                <a:spcPct val="100000"/>
              </a:lnSpc>
              <a:spcBef>
                <a:spcPts val="100"/>
              </a:spcBef>
            </a:pPr>
            <a:r>
              <a:rPr lang="vi-VN" sz="1600" b="1" i="1">
                <a:latin typeface="Times New Roman"/>
                <a:cs typeface="Times New Roman"/>
              </a:rPr>
              <a:t>Hình</a:t>
            </a:r>
            <a:r>
              <a:rPr lang="vi-VN" sz="1600" b="1" i="1" spc="-25">
                <a:latin typeface="Times New Roman"/>
                <a:cs typeface="Times New Roman"/>
              </a:rPr>
              <a:t> </a:t>
            </a:r>
            <a:r>
              <a:rPr lang="vi-VN" sz="1600" b="1" i="1">
                <a:latin typeface="Times New Roman"/>
                <a:cs typeface="Times New Roman"/>
              </a:rPr>
              <a:t>7.</a:t>
            </a:r>
            <a:r>
              <a:rPr lang="vi-VN" sz="1600" b="1" i="1" spc="-20">
                <a:latin typeface="Times New Roman"/>
                <a:cs typeface="Times New Roman"/>
              </a:rPr>
              <a:t> </a:t>
            </a:r>
            <a:r>
              <a:rPr lang="vi-VN" sz="1600">
                <a:latin typeface="Times New Roman"/>
                <a:cs typeface="Times New Roman"/>
              </a:rPr>
              <a:t>Quá</a:t>
            </a:r>
            <a:r>
              <a:rPr lang="vi-VN" sz="1600" spc="-30">
                <a:latin typeface="Times New Roman"/>
                <a:cs typeface="Times New Roman"/>
              </a:rPr>
              <a:t> </a:t>
            </a:r>
            <a:r>
              <a:rPr lang="vi-VN" sz="1600">
                <a:latin typeface="Times New Roman"/>
                <a:cs typeface="Times New Roman"/>
              </a:rPr>
              <a:t>trình</a:t>
            </a:r>
            <a:r>
              <a:rPr lang="vi-VN" sz="1600" spc="-20">
                <a:latin typeface="Times New Roman"/>
                <a:cs typeface="Times New Roman"/>
              </a:rPr>
              <a:t> </a:t>
            </a:r>
            <a:r>
              <a:rPr lang="vi-VN" sz="1600">
                <a:latin typeface="Times New Roman"/>
                <a:cs typeface="Times New Roman"/>
              </a:rPr>
              <a:t>chuyển</a:t>
            </a:r>
            <a:r>
              <a:rPr lang="vi-VN" sz="1600" spc="-20">
                <a:latin typeface="Times New Roman"/>
                <a:cs typeface="Times New Roman"/>
              </a:rPr>
              <a:t> </a:t>
            </a:r>
            <a:r>
              <a:rPr lang="vi-VN" sz="1600">
                <a:latin typeface="Times New Roman"/>
                <a:cs typeface="Times New Roman"/>
              </a:rPr>
              <a:t>làn</a:t>
            </a:r>
            <a:r>
              <a:rPr lang="vi-VN" sz="1600" spc="-20">
                <a:latin typeface="Times New Roman"/>
                <a:cs typeface="Times New Roman"/>
              </a:rPr>
              <a:t> </a:t>
            </a:r>
            <a:r>
              <a:rPr lang="vi-VN" sz="1600">
                <a:latin typeface="Times New Roman"/>
                <a:cs typeface="Times New Roman"/>
              </a:rPr>
              <a:t>giữa</a:t>
            </a:r>
            <a:r>
              <a:rPr lang="vi-VN" sz="1600" spc="-25">
                <a:latin typeface="Times New Roman"/>
                <a:cs typeface="Times New Roman"/>
              </a:rPr>
              <a:t> </a:t>
            </a:r>
            <a:r>
              <a:rPr lang="vi-VN" sz="1600">
                <a:latin typeface="Times New Roman"/>
                <a:cs typeface="Times New Roman"/>
              </a:rPr>
              <a:t>phương</a:t>
            </a:r>
            <a:r>
              <a:rPr lang="vi-VN" sz="1600" spc="-20">
                <a:latin typeface="Times New Roman"/>
                <a:cs typeface="Times New Roman"/>
              </a:rPr>
              <a:t> </a:t>
            </a:r>
            <a:r>
              <a:rPr lang="vi-VN" sz="1600">
                <a:latin typeface="Times New Roman"/>
                <a:cs typeface="Times New Roman"/>
              </a:rPr>
              <a:t>tiện</a:t>
            </a:r>
            <a:r>
              <a:rPr lang="vi-VN" sz="1600" spc="-10">
                <a:latin typeface="Times New Roman"/>
                <a:cs typeface="Times New Roman"/>
              </a:rPr>
              <a:t> </a:t>
            </a:r>
            <a:r>
              <a:rPr lang="vi-VN" sz="1600" b="1">
                <a:latin typeface="Times New Roman"/>
                <a:cs typeface="Times New Roman"/>
              </a:rPr>
              <a:t>M</a:t>
            </a:r>
            <a:r>
              <a:rPr lang="vi-VN" sz="1600" b="1" spc="-25">
                <a:latin typeface="Times New Roman"/>
                <a:cs typeface="Times New Roman"/>
              </a:rPr>
              <a:t> </a:t>
            </a:r>
            <a:r>
              <a:rPr lang="vi-VN" sz="1600">
                <a:latin typeface="Times New Roman"/>
                <a:cs typeface="Times New Roman"/>
              </a:rPr>
              <a:t>và</a:t>
            </a:r>
            <a:r>
              <a:rPr lang="vi-VN" sz="1600" spc="-25">
                <a:latin typeface="Times New Roman"/>
                <a:cs typeface="Times New Roman"/>
              </a:rPr>
              <a:t> </a:t>
            </a:r>
            <a:r>
              <a:rPr lang="vi-VN" sz="1600">
                <a:latin typeface="Times New Roman"/>
                <a:cs typeface="Times New Roman"/>
              </a:rPr>
              <a:t>phương</a:t>
            </a:r>
            <a:r>
              <a:rPr lang="vi-VN" sz="1600" spc="-20">
                <a:latin typeface="Times New Roman"/>
                <a:cs typeface="Times New Roman"/>
              </a:rPr>
              <a:t> </a:t>
            </a:r>
            <a:r>
              <a:rPr lang="vi-VN" sz="1600">
                <a:latin typeface="Times New Roman"/>
                <a:cs typeface="Times New Roman"/>
              </a:rPr>
              <a:t>tiện</a:t>
            </a:r>
            <a:r>
              <a:rPr lang="vi-VN" sz="1600" spc="-15">
                <a:latin typeface="Times New Roman"/>
                <a:cs typeface="Times New Roman"/>
              </a:rPr>
              <a:t> </a:t>
            </a:r>
            <a:r>
              <a:rPr lang="vi-VN" sz="1600" b="1" spc="-25">
                <a:latin typeface="Times New Roman"/>
                <a:cs typeface="Times New Roman"/>
              </a:rPr>
              <a:t>TF</a:t>
            </a:r>
            <a:endParaRPr lang="vi-VN" sz="1600">
              <a:latin typeface="Times New Roman"/>
              <a:cs typeface="Times New Roman"/>
            </a:endParaRPr>
          </a:p>
          <a:p>
            <a:pPr marL="241300" marR="5080" indent="-228600">
              <a:lnSpc>
                <a:spcPct val="143600"/>
              </a:lnSpc>
              <a:spcBef>
                <a:spcPts val="1110"/>
              </a:spcBef>
              <a:buSzPct val="114285"/>
              <a:buFont typeface="Symbol"/>
              <a:buChar char=""/>
              <a:tabLst>
                <a:tab pos="241300" algn="l"/>
              </a:tabLst>
            </a:pPr>
            <a:r>
              <a:rPr lang="vi-VN" sz="1600">
                <a:latin typeface="Times New Roman"/>
                <a:cs typeface="Times New Roman"/>
              </a:rPr>
              <a:t>Như</a:t>
            </a:r>
            <a:r>
              <a:rPr lang="vi-VN" sz="1600" spc="-35">
                <a:latin typeface="Times New Roman"/>
                <a:cs typeface="Times New Roman"/>
              </a:rPr>
              <a:t> </a:t>
            </a:r>
            <a:r>
              <a:rPr lang="vi-VN" sz="1600">
                <a:latin typeface="Times New Roman"/>
                <a:cs typeface="Times New Roman"/>
              </a:rPr>
              <a:t>được</a:t>
            </a:r>
            <a:r>
              <a:rPr lang="vi-VN" sz="1600" spc="-15">
                <a:latin typeface="Times New Roman"/>
                <a:cs typeface="Times New Roman"/>
              </a:rPr>
              <a:t> </a:t>
            </a:r>
            <a:r>
              <a:rPr lang="vi-VN" sz="1600">
                <a:latin typeface="Times New Roman"/>
                <a:cs typeface="Times New Roman"/>
              </a:rPr>
              <a:t>thể</a:t>
            </a:r>
            <a:r>
              <a:rPr lang="vi-VN" sz="1600" spc="-30">
                <a:latin typeface="Times New Roman"/>
                <a:cs typeface="Times New Roman"/>
              </a:rPr>
              <a:t> </a:t>
            </a:r>
            <a:r>
              <a:rPr lang="vi-VN" sz="1600">
                <a:latin typeface="Times New Roman"/>
                <a:cs typeface="Times New Roman"/>
              </a:rPr>
              <a:t>hiện</a:t>
            </a:r>
            <a:r>
              <a:rPr lang="vi-VN" sz="1600" spc="-25">
                <a:latin typeface="Times New Roman"/>
                <a:cs typeface="Times New Roman"/>
              </a:rPr>
              <a:t> </a:t>
            </a:r>
            <a:r>
              <a:rPr lang="vi-VN" sz="1600">
                <a:latin typeface="Times New Roman"/>
                <a:cs typeface="Times New Roman"/>
              </a:rPr>
              <a:t>trong</a:t>
            </a:r>
            <a:r>
              <a:rPr lang="vi-VN" sz="1600" spc="5">
                <a:latin typeface="Times New Roman"/>
                <a:cs typeface="Times New Roman"/>
              </a:rPr>
              <a:t> </a:t>
            </a:r>
            <a:r>
              <a:rPr lang="vi-VN" sz="1600" b="1">
                <a:latin typeface="Times New Roman"/>
                <a:cs typeface="Times New Roman"/>
              </a:rPr>
              <a:t>Hình</a:t>
            </a:r>
            <a:r>
              <a:rPr lang="vi-VN" sz="1600" b="1" spc="-20">
                <a:latin typeface="Times New Roman"/>
                <a:cs typeface="Times New Roman"/>
              </a:rPr>
              <a:t> </a:t>
            </a:r>
            <a:r>
              <a:rPr lang="vi-VN" sz="1600" b="1">
                <a:latin typeface="Times New Roman"/>
                <a:cs typeface="Times New Roman"/>
              </a:rPr>
              <a:t>7</a:t>
            </a:r>
            <a:r>
              <a:rPr lang="vi-VN" sz="1600">
                <a:latin typeface="Times New Roman"/>
                <a:cs typeface="Times New Roman"/>
              </a:rPr>
              <a:t>,</a:t>
            </a:r>
            <a:r>
              <a:rPr lang="vi-VN" sz="1600" spc="-35">
                <a:latin typeface="Times New Roman"/>
                <a:cs typeface="Times New Roman"/>
              </a:rPr>
              <a:t> </a:t>
            </a:r>
            <a:r>
              <a:rPr lang="vi-VN" sz="1600">
                <a:latin typeface="Times New Roman"/>
                <a:cs typeface="Times New Roman"/>
              </a:rPr>
              <a:t>để</a:t>
            </a:r>
            <a:r>
              <a:rPr lang="vi-VN" sz="1600" spc="-15">
                <a:latin typeface="Times New Roman"/>
                <a:cs typeface="Times New Roman"/>
              </a:rPr>
              <a:t> </a:t>
            </a:r>
            <a:r>
              <a:rPr lang="vi-VN" sz="1600">
                <a:latin typeface="Times New Roman"/>
                <a:cs typeface="Times New Roman"/>
              </a:rPr>
              <a:t>tránh</a:t>
            </a:r>
            <a:r>
              <a:rPr lang="vi-VN" sz="1600" spc="-30">
                <a:latin typeface="Times New Roman"/>
                <a:cs typeface="Times New Roman"/>
              </a:rPr>
              <a:t> </a:t>
            </a:r>
            <a:r>
              <a:rPr lang="vi-VN" sz="1600">
                <a:latin typeface="Times New Roman"/>
                <a:cs typeface="Times New Roman"/>
              </a:rPr>
              <a:t>xảy</a:t>
            </a:r>
            <a:r>
              <a:rPr lang="vi-VN" sz="1600" spc="-10">
                <a:latin typeface="Times New Roman"/>
                <a:cs typeface="Times New Roman"/>
              </a:rPr>
              <a:t> </a:t>
            </a:r>
            <a:r>
              <a:rPr lang="vi-VN" sz="1600">
                <a:latin typeface="Times New Roman"/>
                <a:cs typeface="Times New Roman"/>
              </a:rPr>
              <a:t>ra</a:t>
            </a:r>
            <a:r>
              <a:rPr lang="vi-VN" sz="1600" spc="-20">
                <a:latin typeface="Times New Roman"/>
                <a:cs typeface="Times New Roman"/>
              </a:rPr>
              <a:t> </a:t>
            </a:r>
            <a:r>
              <a:rPr lang="vi-VN" sz="1600">
                <a:latin typeface="Times New Roman"/>
                <a:cs typeface="Times New Roman"/>
              </a:rPr>
              <a:t>tai</a:t>
            </a:r>
            <a:r>
              <a:rPr lang="vi-VN" sz="1600" spc="-10">
                <a:latin typeface="Times New Roman"/>
                <a:cs typeface="Times New Roman"/>
              </a:rPr>
              <a:t> </a:t>
            </a:r>
            <a:r>
              <a:rPr lang="vi-VN" sz="1600">
                <a:latin typeface="Times New Roman"/>
                <a:cs typeface="Times New Roman"/>
              </a:rPr>
              <a:t>nạn</a:t>
            </a:r>
            <a:r>
              <a:rPr lang="vi-VN" sz="1600" spc="-25">
                <a:latin typeface="Times New Roman"/>
                <a:cs typeface="Times New Roman"/>
              </a:rPr>
              <a:t> </a:t>
            </a:r>
            <a:r>
              <a:rPr lang="vi-VN" sz="1600">
                <a:latin typeface="Times New Roman"/>
                <a:cs typeface="Times New Roman"/>
              </a:rPr>
              <a:t>va</a:t>
            </a:r>
            <a:r>
              <a:rPr lang="vi-VN" sz="1600" spc="-15">
                <a:latin typeface="Times New Roman"/>
                <a:cs typeface="Times New Roman"/>
              </a:rPr>
              <a:t> </a:t>
            </a:r>
            <a:r>
              <a:rPr lang="vi-VN" sz="1600">
                <a:latin typeface="Times New Roman"/>
                <a:cs typeface="Times New Roman"/>
              </a:rPr>
              <a:t>chạm</a:t>
            </a:r>
            <a:r>
              <a:rPr lang="vi-VN" sz="1600" spc="-15">
                <a:latin typeface="Times New Roman"/>
                <a:cs typeface="Times New Roman"/>
              </a:rPr>
              <a:t> </a:t>
            </a:r>
            <a:r>
              <a:rPr lang="vi-VN" sz="1600">
                <a:latin typeface="Times New Roman"/>
                <a:cs typeface="Times New Roman"/>
              </a:rPr>
              <a:t>giữa</a:t>
            </a:r>
            <a:r>
              <a:rPr lang="vi-VN" sz="1600" spc="-10">
                <a:latin typeface="Times New Roman"/>
                <a:cs typeface="Times New Roman"/>
              </a:rPr>
              <a:t> </a:t>
            </a:r>
            <a:r>
              <a:rPr lang="vi-VN" sz="1600">
                <a:latin typeface="Times New Roman"/>
                <a:cs typeface="Times New Roman"/>
              </a:rPr>
              <a:t>xe</a:t>
            </a:r>
            <a:r>
              <a:rPr lang="vi-VN" sz="1600" spc="-15">
                <a:latin typeface="Times New Roman"/>
                <a:cs typeface="Times New Roman"/>
              </a:rPr>
              <a:t> </a:t>
            </a:r>
            <a:r>
              <a:rPr lang="vi-VN" sz="1600" b="1">
                <a:latin typeface="Times New Roman"/>
                <a:cs typeface="Times New Roman"/>
              </a:rPr>
              <a:t>M</a:t>
            </a:r>
            <a:r>
              <a:rPr lang="vi-VN" sz="1600" b="1" spc="-20">
                <a:latin typeface="Times New Roman"/>
                <a:cs typeface="Times New Roman"/>
              </a:rPr>
              <a:t> </a:t>
            </a:r>
            <a:r>
              <a:rPr lang="vi-VN" sz="1600">
                <a:latin typeface="Times New Roman"/>
                <a:cs typeface="Times New Roman"/>
              </a:rPr>
              <a:t>và</a:t>
            </a:r>
            <a:r>
              <a:rPr lang="vi-VN" sz="1600" spc="-30">
                <a:latin typeface="Times New Roman"/>
                <a:cs typeface="Times New Roman"/>
              </a:rPr>
              <a:t> </a:t>
            </a:r>
            <a:r>
              <a:rPr lang="vi-VN" sz="1600">
                <a:latin typeface="Times New Roman"/>
                <a:cs typeface="Times New Roman"/>
              </a:rPr>
              <a:t>xe</a:t>
            </a:r>
            <a:r>
              <a:rPr lang="vi-VN" sz="1600" spc="-15">
                <a:latin typeface="Times New Roman"/>
                <a:cs typeface="Times New Roman"/>
              </a:rPr>
              <a:t> </a:t>
            </a:r>
            <a:r>
              <a:rPr lang="vi-VN" sz="1600" b="1">
                <a:latin typeface="Times New Roman"/>
                <a:cs typeface="Times New Roman"/>
              </a:rPr>
              <a:t>TF</a:t>
            </a:r>
            <a:r>
              <a:rPr lang="vi-VN" sz="1600">
                <a:latin typeface="Times New Roman"/>
                <a:cs typeface="Times New Roman"/>
              </a:rPr>
              <a:t>,</a:t>
            </a:r>
            <a:r>
              <a:rPr lang="vi-VN" sz="1600" spc="-20">
                <a:latin typeface="Times New Roman"/>
                <a:cs typeface="Times New Roman"/>
              </a:rPr>
              <a:t> </a:t>
            </a:r>
            <a:r>
              <a:rPr lang="vi-VN" sz="1600">
                <a:latin typeface="Times New Roman"/>
                <a:cs typeface="Times New Roman"/>
              </a:rPr>
              <a:t>hai</a:t>
            </a:r>
            <a:r>
              <a:rPr lang="vi-VN" sz="1600" spc="-10">
                <a:latin typeface="Times New Roman"/>
                <a:cs typeface="Times New Roman"/>
              </a:rPr>
              <a:t> </a:t>
            </a:r>
            <a:r>
              <a:rPr lang="vi-VN" sz="1600">
                <a:latin typeface="Times New Roman"/>
                <a:cs typeface="Times New Roman"/>
              </a:rPr>
              <a:t>phương</a:t>
            </a:r>
            <a:r>
              <a:rPr lang="vi-VN" sz="1600" spc="-30">
                <a:latin typeface="Times New Roman"/>
                <a:cs typeface="Times New Roman"/>
              </a:rPr>
              <a:t> </a:t>
            </a:r>
            <a:r>
              <a:rPr lang="vi-VN" sz="1600">
                <a:latin typeface="Times New Roman"/>
                <a:cs typeface="Times New Roman"/>
              </a:rPr>
              <a:t>tiện</a:t>
            </a:r>
            <a:r>
              <a:rPr lang="vi-VN" sz="1600" spc="-10">
                <a:latin typeface="Times New Roman"/>
                <a:cs typeface="Times New Roman"/>
              </a:rPr>
              <a:t> </a:t>
            </a:r>
            <a:r>
              <a:rPr lang="vi-VN" sz="1600">
                <a:latin typeface="Times New Roman"/>
                <a:cs typeface="Times New Roman"/>
              </a:rPr>
              <a:t>cần</a:t>
            </a:r>
            <a:r>
              <a:rPr lang="vi-VN" sz="1600" spc="-10">
                <a:latin typeface="Times New Roman"/>
                <a:cs typeface="Times New Roman"/>
              </a:rPr>
              <a:t> </a:t>
            </a:r>
            <a:r>
              <a:rPr lang="vi-VN" sz="1600">
                <a:latin typeface="Times New Roman"/>
                <a:cs typeface="Times New Roman"/>
              </a:rPr>
              <a:t>đáp</a:t>
            </a:r>
            <a:r>
              <a:rPr lang="vi-VN" sz="1600" spc="-10">
                <a:latin typeface="Times New Roman"/>
                <a:cs typeface="Times New Roman"/>
              </a:rPr>
              <a:t> </a:t>
            </a:r>
            <a:r>
              <a:rPr lang="vi-VN" sz="1600" spc="-25">
                <a:latin typeface="Times New Roman"/>
                <a:cs typeface="Times New Roman"/>
              </a:rPr>
              <a:t>ứng </a:t>
            </a:r>
            <a:r>
              <a:rPr lang="vi-VN" sz="1600">
                <a:latin typeface="Times New Roman"/>
                <a:cs typeface="Times New Roman"/>
              </a:rPr>
              <a:t>các</a:t>
            </a:r>
            <a:r>
              <a:rPr lang="vi-VN" sz="1600" spc="-25">
                <a:latin typeface="Times New Roman"/>
                <a:cs typeface="Times New Roman"/>
              </a:rPr>
              <a:t> </a:t>
            </a:r>
            <a:r>
              <a:rPr lang="vi-VN" sz="1600">
                <a:latin typeface="Times New Roman"/>
                <a:cs typeface="Times New Roman"/>
              </a:rPr>
              <a:t>điều</a:t>
            </a:r>
            <a:r>
              <a:rPr lang="vi-VN" sz="1600" spc="-15">
                <a:latin typeface="Times New Roman"/>
                <a:cs typeface="Times New Roman"/>
              </a:rPr>
              <a:t> </a:t>
            </a:r>
            <a:r>
              <a:rPr lang="vi-VN" sz="1600">
                <a:latin typeface="Times New Roman"/>
                <a:cs typeface="Times New Roman"/>
              </a:rPr>
              <a:t>kiện</a:t>
            </a:r>
            <a:r>
              <a:rPr lang="vi-VN" sz="1600" spc="-15">
                <a:latin typeface="Times New Roman"/>
                <a:cs typeface="Times New Roman"/>
              </a:rPr>
              <a:t> </a:t>
            </a:r>
            <a:r>
              <a:rPr lang="vi-VN" sz="1600">
                <a:latin typeface="Times New Roman"/>
                <a:cs typeface="Times New Roman"/>
              </a:rPr>
              <a:t>được</a:t>
            </a:r>
            <a:r>
              <a:rPr lang="vi-VN" sz="1600" spc="-35">
                <a:latin typeface="Times New Roman"/>
                <a:cs typeface="Times New Roman"/>
              </a:rPr>
              <a:t> </a:t>
            </a:r>
            <a:r>
              <a:rPr lang="vi-VN" sz="1600">
                <a:latin typeface="Times New Roman"/>
                <a:cs typeface="Times New Roman"/>
              </a:rPr>
              <a:t>thể</a:t>
            </a:r>
            <a:r>
              <a:rPr lang="vi-VN" sz="1600" spc="-20">
                <a:latin typeface="Times New Roman"/>
                <a:cs typeface="Times New Roman"/>
              </a:rPr>
              <a:t> </a:t>
            </a:r>
            <a:r>
              <a:rPr lang="vi-VN" sz="1600">
                <a:latin typeface="Times New Roman"/>
                <a:cs typeface="Times New Roman"/>
              </a:rPr>
              <a:t>hiện</a:t>
            </a:r>
            <a:r>
              <a:rPr lang="vi-VN" sz="1600" spc="-35">
                <a:latin typeface="Times New Roman"/>
                <a:cs typeface="Times New Roman"/>
              </a:rPr>
              <a:t> </a:t>
            </a:r>
            <a:r>
              <a:rPr lang="vi-VN" sz="1600">
                <a:latin typeface="Times New Roman"/>
                <a:cs typeface="Times New Roman"/>
              </a:rPr>
              <a:t>trong</a:t>
            </a:r>
            <a:r>
              <a:rPr lang="vi-VN" sz="1600" spc="-15">
                <a:latin typeface="Times New Roman"/>
                <a:cs typeface="Times New Roman"/>
              </a:rPr>
              <a:t> </a:t>
            </a:r>
            <a:r>
              <a:rPr lang="vi-VN" sz="1600">
                <a:latin typeface="Times New Roman"/>
                <a:cs typeface="Times New Roman"/>
              </a:rPr>
              <a:t>công</a:t>
            </a:r>
            <a:r>
              <a:rPr lang="vi-VN" sz="1600" spc="-15">
                <a:latin typeface="Times New Roman"/>
                <a:cs typeface="Times New Roman"/>
              </a:rPr>
              <a:t> </a:t>
            </a:r>
            <a:r>
              <a:rPr lang="vi-VN" sz="1600">
                <a:latin typeface="Times New Roman"/>
                <a:cs typeface="Times New Roman"/>
              </a:rPr>
              <a:t>thức</a:t>
            </a:r>
            <a:r>
              <a:rPr lang="vi-VN" sz="1600" spc="-20">
                <a:latin typeface="Times New Roman"/>
                <a:cs typeface="Times New Roman"/>
              </a:rPr>
              <a:t> sau:</a:t>
            </a:r>
            <a:endParaRPr lang="vi-VN" sz="1600">
              <a:latin typeface="Times New Roman"/>
              <a:cs typeface="Times New Roman"/>
            </a:endParaRPr>
          </a:p>
        </p:txBody>
      </p:sp>
      <mc:AlternateContent xmlns:mc="http://schemas.openxmlformats.org/markup-compatibility/2006">
        <mc:Choice xmlns:a14="http://schemas.microsoft.com/office/drawing/2010/main" Requires="a14">
          <p:sp>
            <p:nvSpPr>
              <p:cNvPr id="4" name="object 4"/>
              <p:cNvSpPr txBox="1"/>
              <p:nvPr/>
            </p:nvSpPr>
            <p:spPr>
              <a:xfrm>
                <a:off x="2519645" y="4156075"/>
                <a:ext cx="6479610" cy="2199256"/>
              </a:xfrm>
              <a:prstGeom prst="rect">
                <a:avLst/>
              </a:prstGeom>
            </p:spPr>
            <p:txBody>
              <a:bodyPr vert="horz" wrap="square" lIns="0" tIns="12700" rIns="0" bIns="0" rtlCol="0">
                <a:spAutoFit/>
              </a:bodyPr>
              <a:lstStyle/>
              <a:p>
                <a:pPr marL="25400">
                  <a:lnSpc>
                    <a:spcPct val="150000"/>
                  </a:lnSpc>
                  <a:spcBef>
                    <a:spcPts val="100"/>
                  </a:spcBef>
                </a:pPr>
                <a:r>
                  <a:rPr lang="en-US" sz="1200" b="1" i="1">
                    <a:latin typeface="Times New Roman"/>
                    <a:cs typeface="Times New Roman"/>
                  </a:rPr>
                  <a:t>Trong</a:t>
                </a:r>
                <a:r>
                  <a:rPr lang="en-US" sz="1200" b="1" i="1" spc="-15">
                    <a:latin typeface="Times New Roman"/>
                    <a:cs typeface="Times New Roman"/>
                  </a:rPr>
                  <a:t> </a:t>
                </a:r>
                <a:r>
                  <a:rPr lang="en-US" sz="1200" b="1" i="1" spc="-25">
                    <a:latin typeface="Times New Roman"/>
                    <a:cs typeface="Times New Roman"/>
                  </a:rPr>
                  <a:t>đó:</a:t>
                </a:r>
                <a:endParaRPr lang="en-US" sz="1200">
                  <a:latin typeface="Times New Roman"/>
                  <a:cs typeface="Times New Roman"/>
                </a:endParaRPr>
              </a:p>
              <a:p>
                <a:pPr>
                  <a:lnSpc>
                    <a:spcPct val="150000"/>
                  </a:lnSpc>
                  <a:spcBef>
                    <a:spcPts val="45"/>
                  </a:spcBef>
                </a:pPr>
                <a:endParaRPr lang="en-US" sz="1200">
                  <a:latin typeface="Times New Roman"/>
                  <a:cs typeface="Times New Roman"/>
                </a:endParaRPr>
              </a:p>
              <a:p>
                <a:pPr marL="763905" indent="-226695">
                  <a:lnSpc>
                    <a:spcPct val="150000"/>
                  </a:lnSpc>
                  <a:buFont typeface="Symbol"/>
                  <a:buChar char=""/>
                  <a:tabLst>
                    <a:tab pos="763905" algn="l"/>
                  </a:tabLst>
                </a:pPr>
                <a:r>
                  <a:rPr lang="en-US" sz="1200">
                    <a:latin typeface="Times New Roman"/>
                    <a:cs typeface="Times New Roman"/>
                  </a:rPr>
                  <a:t>                </a:t>
                </a:r>
                <a:r>
                  <a:rPr sz="1200">
                    <a:latin typeface="Times New Roman"/>
                    <a:cs typeface="Times New Roman"/>
                  </a:rPr>
                  <a:t>là</a:t>
                </a:r>
                <a:r>
                  <a:rPr sz="1200" spc="-15">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0" dirty="0">
                    <a:latin typeface="Times New Roman"/>
                    <a:cs typeface="Times New Roman"/>
                  </a:rPr>
                  <a:t> </a:t>
                </a:r>
                <a:r>
                  <a:rPr sz="1200" dirty="0">
                    <a:latin typeface="Times New Roman"/>
                    <a:cs typeface="Times New Roman"/>
                  </a:rPr>
                  <a:t>chấp</a:t>
                </a:r>
                <a:r>
                  <a:rPr sz="1200" spc="-15" dirty="0">
                    <a:latin typeface="Times New Roman"/>
                    <a:cs typeface="Times New Roman"/>
                  </a:rPr>
                  <a:t> </a:t>
                </a:r>
                <a:r>
                  <a:rPr sz="1200" dirty="0">
                    <a:latin typeface="Times New Roman"/>
                    <a:cs typeface="Times New Roman"/>
                  </a:rPr>
                  <a:t>nhận</a:t>
                </a:r>
                <a:r>
                  <a:rPr sz="1200" spc="-10" dirty="0">
                    <a:latin typeface="Times New Roman"/>
                    <a:cs typeface="Times New Roman"/>
                  </a:rPr>
                  <a:t> </a:t>
                </a:r>
                <a:r>
                  <a:rPr sz="1200" dirty="0">
                    <a:latin typeface="Times New Roman"/>
                    <a:cs typeface="Times New Roman"/>
                  </a:rPr>
                  <a:t>được</a:t>
                </a:r>
                <a:r>
                  <a:rPr sz="1200" spc="-20"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15"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dirty="0">
                    <a:latin typeface="Times New Roman"/>
                    <a:cs typeface="Times New Roman"/>
                  </a:rPr>
                  <a:t>xe</a:t>
                </a:r>
                <a:r>
                  <a:rPr sz="1200" spc="-15" dirty="0">
                    <a:latin typeface="Times New Roman"/>
                    <a:cs typeface="Times New Roman"/>
                  </a:rPr>
                  <a:t> </a:t>
                </a:r>
                <a:r>
                  <a:rPr sz="1200" b="1" spc="-25">
                    <a:latin typeface="Times New Roman"/>
                    <a:cs typeface="Times New Roman"/>
                  </a:rPr>
                  <a:t>TF</a:t>
                </a:r>
                <a:r>
                  <a:rPr sz="1200" spc="-25">
                    <a:latin typeface="Times New Roman"/>
                    <a:cs typeface="Times New Roman"/>
                  </a:rPr>
                  <a:t>;</a:t>
                </a:r>
                <a:endParaRPr sz="850">
                  <a:latin typeface="Symbola"/>
                  <a:cs typeface="Symbola"/>
                </a:endParaRPr>
              </a:p>
              <a:p>
                <a:pPr marL="763905" indent="-226695">
                  <a:lnSpc>
                    <a:spcPct val="150000"/>
                  </a:lnSpc>
                  <a:buFont typeface="Symbol"/>
                  <a:buChar char=""/>
                  <a:tabLst>
                    <a:tab pos="763905" algn="l"/>
                  </a:tabLst>
                </a:pPr>
                <a:r>
                  <a:rPr sz="1200" spc="65" dirty="0">
                    <a:latin typeface="Symbola"/>
                    <a:cs typeface="Symbola"/>
                  </a:rPr>
                  <a:t>𝑺</a:t>
                </a:r>
                <a:r>
                  <a:rPr sz="1275" spc="97" baseline="-16339" dirty="0">
                    <a:latin typeface="Symbola"/>
                    <a:cs typeface="Symbola"/>
                  </a:rPr>
                  <a:t>𝑴</a:t>
                </a:r>
                <a:r>
                  <a:rPr sz="1275" spc="615" baseline="-16339" dirty="0">
                    <a:latin typeface="Symbola"/>
                    <a:cs typeface="Symbola"/>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0" dirty="0">
                    <a:latin typeface="Times New Roman"/>
                    <a:cs typeface="Times New Roman"/>
                  </a:rPr>
                  <a:t> </a:t>
                </a:r>
                <a:r>
                  <a:rPr sz="1200" dirty="0">
                    <a:latin typeface="Times New Roman"/>
                    <a:cs typeface="Times New Roman"/>
                  </a:rPr>
                  <a:t>sau</a:t>
                </a:r>
                <a:r>
                  <a:rPr sz="1200" spc="-10"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kết</a:t>
                </a:r>
                <a:r>
                  <a:rPr sz="1200" spc="-15" dirty="0">
                    <a:latin typeface="Times New Roman"/>
                    <a:cs typeface="Times New Roman"/>
                  </a:rPr>
                  <a:t> </a:t>
                </a:r>
                <a:r>
                  <a:rPr sz="1200" dirty="0">
                    <a:latin typeface="Times New Roman"/>
                    <a:cs typeface="Times New Roman"/>
                  </a:rPr>
                  <a:t>thúc</a:t>
                </a:r>
                <a:r>
                  <a:rPr sz="1200" spc="-15"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50000"/>
                  </a:lnSpc>
                  <a:spcBef>
                    <a:spcPts val="40"/>
                  </a:spcBef>
                  <a:buFont typeface="Symbol"/>
                  <a:buChar char=""/>
                  <a:tabLst>
                    <a:tab pos="763905" algn="l"/>
                  </a:tabLst>
                </a:pPr>
                <a:r>
                  <a:rPr sz="1200" dirty="0">
                    <a:latin typeface="Symbola"/>
                    <a:cs typeface="Symbola"/>
                  </a:rPr>
                  <a:t>𝑺</a:t>
                </a:r>
                <a:r>
                  <a:rPr sz="1275" baseline="-16339" dirty="0">
                    <a:latin typeface="Symbola"/>
                    <a:cs typeface="Symbola"/>
                  </a:rPr>
                  <a:t>𝑻𝑭</a:t>
                </a:r>
                <a:r>
                  <a:rPr sz="1275" spc="172" baseline="-16339" dirty="0">
                    <a:latin typeface="Symbola"/>
                    <a:cs typeface="Symbola"/>
                  </a:rPr>
                  <a:t> </a:t>
                </a:r>
                <a:r>
                  <a:rPr sz="1200" dirty="0">
                    <a:latin typeface="Times New Roman"/>
                    <a:cs typeface="Times New Roman"/>
                  </a:rPr>
                  <a:t>khoảng</a:t>
                </a:r>
                <a:r>
                  <a:rPr sz="1200" spc="-5" dirty="0">
                    <a:latin typeface="Times New Roman"/>
                    <a:cs typeface="Times New Roman"/>
                  </a:rPr>
                  <a:t> </a:t>
                </a:r>
                <a:r>
                  <a:rPr sz="1200" dirty="0">
                    <a:latin typeface="Times New Roman"/>
                    <a:cs typeface="Times New Roman"/>
                  </a:rPr>
                  <a:t>cách</a:t>
                </a:r>
                <a:r>
                  <a:rPr sz="1200" spc="-10"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15" dirty="0">
                    <a:latin typeface="Times New Roman"/>
                    <a:cs typeface="Times New Roman"/>
                  </a:rPr>
                  <a:t> </a:t>
                </a:r>
                <a:r>
                  <a:rPr sz="1200" b="1" dirty="0">
                    <a:latin typeface="Times New Roman"/>
                    <a:cs typeface="Times New Roman"/>
                  </a:rPr>
                  <a:t>TF </a:t>
                </a:r>
                <a:r>
                  <a:rPr sz="1200" dirty="0">
                    <a:latin typeface="Times New Roman"/>
                    <a:cs typeface="Times New Roman"/>
                  </a:rPr>
                  <a:t>ở</a:t>
                </a:r>
                <a:r>
                  <a:rPr sz="1200" spc="-5" dirty="0">
                    <a:latin typeface="Times New Roman"/>
                    <a:cs typeface="Times New Roman"/>
                  </a:rPr>
                  <a:t> </a:t>
                </a:r>
                <a:r>
                  <a:rPr sz="1200" dirty="0">
                    <a:latin typeface="Times New Roman"/>
                    <a:cs typeface="Times New Roman"/>
                  </a:rPr>
                  <a:t>làn</a:t>
                </a:r>
                <a:r>
                  <a:rPr sz="1200" spc="-10" dirty="0">
                    <a:latin typeface="Times New Roman"/>
                    <a:cs typeface="Times New Roman"/>
                  </a:rPr>
                  <a:t> </a:t>
                </a:r>
                <a:r>
                  <a:rPr sz="1200" dirty="0">
                    <a:latin typeface="Times New Roman"/>
                    <a:cs typeface="Times New Roman"/>
                  </a:rPr>
                  <a:t>mục</a:t>
                </a:r>
                <a:r>
                  <a:rPr sz="1200" spc="-10" dirty="0">
                    <a:latin typeface="Times New Roman"/>
                    <a:cs typeface="Times New Roman"/>
                  </a:rPr>
                  <a:t> </a:t>
                </a:r>
                <a:r>
                  <a:rPr sz="1200" dirty="0">
                    <a:latin typeface="Times New Roman"/>
                    <a:cs typeface="Times New Roman"/>
                  </a:rPr>
                  <a:t>tiêu</a:t>
                </a:r>
                <a:r>
                  <a:rPr sz="1200" spc="-10" dirty="0">
                    <a:latin typeface="Times New Roman"/>
                    <a:cs typeface="Times New Roman"/>
                  </a:rPr>
                  <a:t> </a:t>
                </a:r>
                <a:r>
                  <a:rPr sz="1200" b="1" dirty="0">
                    <a:latin typeface="Times New Roman"/>
                    <a:cs typeface="Times New Roman"/>
                  </a:rPr>
                  <a:t>(target</a:t>
                </a:r>
                <a:r>
                  <a:rPr sz="1200" b="1" spc="-15" dirty="0">
                    <a:latin typeface="Times New Roman"/>
                    <a:cs typeface="Times New Roman"/>
                  </a:rPr>
                  <a:t> </a:t>
                </a:r>
                <a:r>
                  <a:rPr sz="1200" b="1" dirty="0">
                    <a:latin typeface="Times New Roman"/>
                    <a:cs typeface="Times New Roman"/>
                  </a:rPr>
                  <a:t>lane)</a:t>
                </a:r>
                <a:r>
                  <a:rPr sz="1200" b="1" spc="-15" dirty="0">
                    <a:latin typeface="Times New Roman"/>
                    <a:cs typeface="Times New Roman"/>
                  </a:rPr>
                  <a:t> </a:t>
                </a:r>
                <a:r>
                  <a:rPr sz="1200" dirty="0">
                    <a:latin typeface="Times New Roman"/>
                    <a:cs typeface="Times New Roman"/>
                  </a:rPr>
                  <a:t>sau</a:t>
                </a:r>
                <a:r>
                  <a:rPr sz="1200" spc="-5" dirty="0">
                    <a:latin typeface="Times New Roman"/>
                    <a:cs typeface="Times New Roman"/>
                  </a:rPr>
                  <a:t> </a:t>
                </a:r>
                <a:r>
                  <a:rPr sz="1200" dirty="0">
                    <a:latin typeface="Times New Roman"/>
                    <a:cs typeface="Times New Roman"/>
                  </a:rPr>
                  <a:t>khi</a:t>
                </a:r>
                <a:r>
                  <a:rPr sz="1200" spc="-10" dirty="0">
                    <a:latin typeface="Times New Roman"/>
                    <a:cs typeface="Times New Roman"/>
                  </a:rPr>
                  <a:t> </a:t>
                </a:r>
                <a:r>
                  <a:rPr sz="1200" dirty="0">
                    <a:latin typeface="Times New Roman"/>
                    <a:cs typeface="Times New Roman"/>
                  </a:rPr>
                  <a:t>kết</a:t>
                </a:r>
                <a:r>
                  <a:rPr sz="1200" spc="-10" dirty="0">
                    <a:latin typeface="Times New Roman"/>
                    <a:cs typeface="Times New Roman"/>
                  </a:rPr>
                  <a:t> </a:t>
                </a:r>
                <a:r>
                  <a:rPr sz="1200" dirty="0">
                    <a:latin typeface="Times New Roman"/>
                    <a:cs typeface="Times New Roman"/>
                  </a:rPr>
                  <a:t>thúc</a:t>
                </a:r>
                <a:r>
                  <a:rPr sz="1200" spc="-10"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50000"/>
                  </a:lnSpc>
                  <a:spcBef>
                    <a:spcPts val="35"/>
                  </a:spcBef>
                  <a:buFont typeface="Symbol"/>
                  <a:buChar char=""/>
                  <a:tabLst>
                    <a:tab pos="763905" algn="l"/>
                  </a:tabLst>
                </a:pPr>
                <a:r>
                  <a:rPr sz="1200" dirty="0">
                    <a:latin typeface="Symbola"/>
                    <a:cs typeface="Symbola"/>
                  </a:rPr>
                  <a:t>𝑮</a:t>
                </a:r>
                <a:r>
                  <a:rPr sz="1275" baseline="-16339" dirty="0">
                    <a:latin typeface="Symbola"/>
                    <a:cs typeface="Symbola"/>
                  </a:rPr>
                  <a:t>𝒎𝒊𝒏</a:t>
                </a:r>
                <a:r>
                  <a:rPr sz="1275" spc="150" baseline="-16339" dirty="0">
                    <a:latin typeface="Symbola"/>
                    <a:cs typeface="Symbola"/>
                  </a:rPr>
                  <a:t> </a:t>
                </a:r>
                <a:r>
                  <a:rPr sz="1200" dirty="0">
                    <a:latin typeface="Times New Roman"/>
                    <a:cs typeface="Times New Roman"/>
                  </a:rPr>
                  <a:t>khoảng</a:t>
                </a:r>
                <a:r>
                  <a:rPr sz="1200" spc="-25" dirty="0">
                    <a:latin typeface="Times New Roman"/>
                    <a:cs typeface="Times New Roman"/>
                  </a:rPr>
                  <a:t> </a:t>
                </a:r>
                <a:r>
                  <a:rPr sz="1200" dirty="0">
                    <a:latin typeface="Times New Roman"/>
                    <a:cs typeface="Times New Roman"/>
                  </a:rPr>
                  <a:t>cách</a:t>
                </a:r>
                <a:r>
                  <a:rPr sz="1200" spc="-20" dirty="0">
                    <a:latin typeface="Times New Roman"/>
                    <a:cs typeface="Times New Roman"/>
                  </a:rPr>
                  <a:t> </a:t>
                </a:r>
                <a:r>
                  <a:rPr sz="1200" dirty="0">
                    <a:latin typeface="Times New Roman"/>
                    <a:cs typeface="Times New Roman"/>
                  </a:rPr>
                  <a:t>tối</a:t>
                </a:r>
                <a:r>
                  <a:rPr sz="1200" spc="-25" dirty="0">
                    <a:latin typeface="Times New Roman"/>
                    <a:cs typeface="Times New Roman"/>
                  </a:rPr>
                  <a:t> </a:t>
                </a:r>
                <a:r>
                  <a:rPr sz="1200" dirty="0">
                    <a:latin typeface="Times New Roman"/>
                    <a:cs typeface="Times New Roman"/>
                  </a:rPr>
                  <a:t>thiểu</a:t>
                </a:r>
                <a:r>
                  <a:rPr sz="1200" spc="-25" dirty="0">
                    <a:latin typeface="Times New Roman"/>
                    <a:cs typeface="Times New Roman"/>
                  </a:rPr>
                  <a:t> </a:t>
                </a:r>
                <a:r>
                  <a:rPr sz="1200" dirty="0">
                    <a:latin typeface="Times New Roman"/>
                    <a:cs typeface="Times New Roman"/>
                  </a:rPr>
                  <a:t>dọc</a:t>
                </a:r>
                <a:r>
                  <a:rPr sz="1200" spc="-25" dirty="0">
                    <a:latin typeface="Times New Roman"/>
                    <a:cs typeface="Times New Roman"/>
                  </a:rPr>
                  <a:t> </a:t>
                </a:r>
                <a:r>
                  <a:rPr sz="1200" dirty="0">
                    <a:latin typeface="Times New Roman"/>
                    <a:cs typeface="Times New Roman"/>
                  </a:rPr>
                  <a:t>giữa</a:t>
                </a:r>
                <a:r>
                  <a:rPr sz="1200" spc="-30" dirty="0">
                    <a:latin typeface="Times New Roman"/>
                    <a:cs typeface="Times New Roman"/>
                  </a:rPr>
                  <a:t> </a:t>
                </a:r>
                <a:r>
                  <a:rPr sz="1200" dirty="0">
                    <a:latin typeface="Times New Roman"/>
                    <a:cs typeface="Times New Roman"/>
                  </a:rPr>
                  <a:t>hai</a:t>
                </a:r>
                <a:r>
                  <a:rPr sz="1200" spc="-25" dirty="0">
                    <a:latin typeface="Times New Roman"/>
                    <a:cs typeface="Times New Roman"/>
                  </a:rPr>
                  <a:t> </a:t>
                </a:r>
                <a:r>
                  <a:rPr sz="1200" dirty="0">
                    <a:latin typeface="Times New Roman"/>
                    <a:cs typeface="Times New Roman"/>
                  </a:rPr>
                  <a:t>xe</a:t>
                </a:r>
                <a:r>
                  <a:rPr sz="1200" spc="-25" dirty="0">
                    <a:latin typeface="Times New Roman"/>
                    <a:cs typeface="Times New Roman"/>
                  </a:rPr>
                  <a:t> </a:t>
                </a:r>
                <a:r>
                  <a:rPr sz="1200" dirty="0">
                    <a:latin typeface="Times New Roman"/>
                    <a:cs typeface="Times New Roman"/>
                  </a:rPr>
                  <a:t>tại</a:t>
                </a:r>
                <a:r>
                  <a:rPr sz="1200" spc="-25" dirty="0">
                    <a:latin typeface="Times New Roman"/>
                    <a:cs typeface="Times New Roman"/>
                  </a:rPr>
                  <a:t> </a:t>
                </a:r>
                <a:r>
                  <a:rPr sz="1200" dirty="0">
                    <a:latin typeface="Times New Roman"/>
                    <a:cs typeface="Times New Roman"/>
                  </a:rPr>
                  <a:t>thời</a:t>
                </a:r>
                <a:r>
                  <a:rPr sz="1200" spc="-25" dirty="0">
                    <a:latin typeface="Times New Roman"/>
                    <a:cs typeface="Times New Roman"/>
                  </a:rPr>
                  <a:t> </a:t>
                </a:r>
                <a:r>
                  <a:rPr sz="1200" dirty="0">
                    <a:latin typeface="Times New Roman"/>
                    <a:cs typeface="Times New Roman"/>
                  </a:rPr>
                  <a:t>điểm</a:t>
                </a:r>
                <a:r>
                  <a:rPr sz="1200" spc="-20" dirty="0">
                    <a:latin typeface="Times New Roman"/>
                    <a:cs typeface="Times New Roman"/>
                  </a:rPr>
                  <a:t> </a:t>
                </a:r>
                <a:r>
                  <a:rPr sz="1200" dirty="0">
                    <a:latin typeface="Times New Roman"/>
                    <a:cs typeface="Times New Roman"/>
                  </a:rPr>
                  <a:t>kết</a:t>
                </a:r>
                <a:r>
                  <a:rPr sz="1200" spc="-25" dirty="0">
                    <a:latin typeface="Times New Roman"/>
                    <a:cs typeface="Times New Roman"/>
                  </a:rPr>
                  <a:t> </a:t>
                </a:r>
                <a:r>
                  <a:rPr sz="1200" dirty="0">
                    <a:latin typeface="Times New Roman"/>
                    <a:cs typeface="Times New Roman"/>
                  </a:rPr>
                  <a:t>thúc</a:t>
                </a:r>
                <a:r>
                  <a:rPr sz="1200" spc="-25" dirty="0">
                    <a:latin typeface="Times New Roman"/>
                    <a:cs typeface="Times New Roman"/>
                  </a:rPr>
                  <a:t> </a:t>
                </a:r>
                <a:r>
                  <a:rPr sz="1200" dirty="0">
                    <a:latin typeface="Times New Roman"/>
                    <a:cs typeface="Times New Roman"/>
                  </a:rPr>
                  <a:t>chuyển</a:t>
                </a:r>
                <a:r>
                  <a:rPr sz="1200" spc="-20" dirty="0">
                    <a:latin typeface="Times New Roman"/>
                    <a:cs typeface="Times New Roman"/>
                  </a:rPr>
                  <a:t> làn;</a:t>
                </a:r>
                <a:endParaRPr sz="1200">
                  <a:latin typeface="Times New Roman"/>
                  <a:cs typeface="Times New Roman"/>
                </a:endParaRPr>
              </a:p>
              <a:p>
                <a:pPr marL="763905" indent="-226695">
                  <a:lnSpc>
                    <a:spcPct val="150000"/>
                  </a:lnSpc>
                  <a:spcBef>
                    <a:spcPts val="25"/>
                  </a:spcBef>
                  <a:buFont typeface="Symbol"/>
                  <a:buChar char=""/>
                  <a:tabLst>
                    <a:tab pos="763905" algn="l"/>
                  </a:tabLst>
                </a:pPr>
                <a:r>
                  <a:rPr sz="1200" i="1" dirty="0">
                    <a:latin typeface="Times New Roman"/>
                    <a:cs typeface="Times New Roman"/>
                  </a:rPr>
                  <a:t>w</a:t>
                </a:r>
                <a:r>
                  <a:rPr sz="1200" b="1" i="1" spc="-10" dirty="0">
                    <a:latin typeface="Times New Roman"/>
                    <a:cs typeface="Times New Roman"/>
                  </a:rPr>
                  <a:t> </a:t>
                </a:r>
                <a:r>
                  <a:rPr sz="1200" dirty="0">
                    <a:latin typeface="Times New Roman"/>
                    <a:cs typeface="Times New Roman"/>
                  </a:rPr>
                  <a:t>chiều</a:t>
                </a:r>
                <a:r>
                  <a:rPr sz="1200" spc="-20" dirty="0">
                    <a:latin typeface="Times New Roman"/>
                    <a:cs typeface="Times New Roman"/>
                  </a:rPr>
                  <a:t> </a:t>
                </a:r>
                <a:r>
                  <a:rPr sz="1200" dirty="0">
                    <a:latin typeface="Times New Roman"/>
                    <a:cs typeface="Times New Roman"/>
                  </a:rPr>
                  <a:t>dài</a:t>
                </a:r>
                <a:r>
                  <a:rPr sz="1200" spc="-15" dirty="0">
                    <a:latin typeface="Times New Roman"/>
                    <a:cs typeface="Times New Roman"/>
                  </a:rPr>
                  <a:t> </a:t>
                </a:r>
                <a:r>
                  <a:rPr sz="1200" dirty="0">
                    <a:latin typeface="Times New Roman"/>
                    <a:cs typeface="Times New Roman"/>
                  </a:rPr>
                  <a:t>của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spc="-25" dirty="0">
                    <a:latin typeface="Times New Roman"/>
                    <a:cs typeface="Times New Roman"/>
                  </a:rPr>
                  <a:t>M</a:t>
                </a:r>
                <a:r>
                  <a:rPr sz="1200" spc="-25" dirty="0">
                    <a:latin typeface="Times New Roman"/>
                    <a:cs typeface="Times New Roman"/>
                  </a:rPr>
                  <a:t>;</a:t>
                </a:r>
                <a:endParaRPr sz="1200">
                  <a:latin typeface="Times New Roman"/>
                  <a:cs typeface="Times New Roman"/>
                </a:endParaRPr>
              </a:p>
              <a:p>
                <a:pPr marL="763905" indent="-226695">
                  <a:lnSpc>
                    <a:spcPct val="150000"/>
                  </a:lnSpc>
                  <a:spcBef>
                    <a:spcPts val="35"/>
                  </a:spcBef>
                  <a:buFont typeface="Symbol"/>
                  <a:buChar char=""/>
                  <a:tabLst>
                    <a:tab pos="763905" algn="l"/>
                  </a:tabLst>
                </a:pPr>
                <a14:m>
                  <m:oMath xmlns:m="http://schemas.openxmlformats.org/officeDocument/2006/math">
                    <m:r>
                      <a:rPr lang="vi-VN" sz="1200" i="1" smtClean="0">
                        <a:effectLst/>
                        <a:latin typeface="Cambria Math" panose="02040503050406030204" pitchFamily="18" charset="0"/>
                        <a:ea typeface="Malgun Gothic" panose="020B0503020000020004" pitchFamily="34" charset="-127"/>
                        <a:cs typeface="Times New Roman" panose="02020603050405020304" pitchFamily="18" charset="0"/>
                      </a:rPr>
                      <m:t>𝜃</m:t>
                    </m:r>
                  </m:oMath>
                </a14:m>
                <a:r>
                  <a:rPr sz="1200" b="1" spc="260" dirty="0">
                    <a:latin typeface="UnDinaru"/>
                    <a:cs typeface="UnDinaru"/>
                  </a:rPr>
                  <a:t> </a:t>
                </a:r>
                <a:r>
                  <a:rPr sz="1200" dirty="0">
                    <a:latin typeface="Times New Roman"/>
                    <a:cs typeface="Times New Roman"/>
                  </a:rPr>
                  <a:t>góc</a:t>
                </a:r>
                <a:r>
                  <a:rPr sz="1200" spc="-30" dirty="0">
                    <a:latin typeface="Times New Roman"/>
                    <a:cs typeface="Times New Roman"/>
                  </a:rPr>
                  <a:t> </a:t>
                </a:r>
                <a:r>
                  <a:rPr sz="1200" dirty="0">
                    <a:latin typeface="Times New Roman"/>
                    <a:cs typeface="Times New Roman"/>
                  </a:rPr>
                  <a:t>giữa</a:t>
                </a:r>
                <a:r>
                  <a:rPr sz="1200" spc="-35" dirty="0">
                    <a:latin typeface="Times New Roman"/>
                    <a:cs typeface="Times New Roman"/>
                  </a:rPr>
                  <a:t> </a:t>
                </a:r>
                <a:r>
                  <a:rPr sz="1200" dirty="0">
                    <a:latin typeface="Times New Roman"/>
                    <a:cs typeface="Times New Roman"/>
                  </a:rPr>
                  <a:t>phương</a:t>
                </a:r>
                <a:r>
                  <a:rPr sz="1200" spc="-25" dirty="0">
                    <a:latin typeface="Times New Roman"/>
                    <a:cs typeface="Times New Roman"/>
                  </a:rPr>
                  <a:t> </a:t>
                </a:r>
                <a:r>
                  <a:rPr sz="1200" dirty="0">
                    <a:latin typeface="Times New Roman"/>
                    <a:cs typeface="Times New Roman"/>
                  </a:rPr>
                  <a:t>tiện</a:t>
                </a:r>
                <a:r>
                  <a:rPr sz="1200" spc="-30" dirty="0">
                    <a:latin typeface="Times New Roman"/>
                    <a:cs typeface="Times New Roman"/>
                  </a:rPr>
                  <a:t> </a:t>
                </a:r>
                <a:r>
                  <a:rPr sz="1200" dirty="0">
                    <a:latin typeface="Times New Roman"/>
                    <a:cs typeface="Times New Roman"/>
                  </a:rPr>
                  <a:t>chuyển</a:t>
                </a:r>
                <a:r>
                  <a:rPr sz="1200" spc="-25" dirty="0">
                    <a:latin typeface="Times New Roman"/>
                    <a:cs typeface="Times New Roman"/>
                  </a:rPr>
                  <a:t> </a:t>
                </a:r>
                <a:r>
                  <a:rPr sz="1200" dirty="0">
                    <a:latin typeface="Times New Roman"/>
                    <a:cs typeface="Times New Roman"/>
                  </a:rPr>
                  <a:t>làn</a:t>
                </a:r>
                <a:r>
                  <a:rPr sz="1200" spc="-30" dirty="0">
                    <a:latin typeface="Times New Roman"/>
                    <a:cs typeface="Times New Roman"/>
                  </a:rPr>
                  <a:t> </a:t>
                </a:r>
                <a:r>
                  <a:rPr sz="1200" dirty="0">
                    <a:latin typeface="Times New Roman"/>
                    <a:cs typeface="Times New Roman"/>
                  </a:rPr>
                  <a:t>M</a:t>
                </a:r>
                <a:r>
                  <a:rPr sz="1200" spc="-30" dirty="0">
                    <a:latin typeface="Times New Roman"/>
                    <a:cs typeface="Times New Roman"/>
                  </a:rPr>
                  <a:t> </a:t>
                </a:r>
                <a:r>
                  <a:rPr sz="1200" dirty="0">
                    <a:latin typeface="Times New Roman"/>
                    <a:cs typeface="Times New Roman"/>
                  </a:rPr>
                  <a:t>và</a:t>
                </a:r>
                <a:r>
                  <a:rPr sz="1200" spc="-30" dirty="0">
                    <a:latin typeface="Times New Roman"/>
                    <a:cs typeface="Times New Roman"/>
                  </a:rPr>
                  <a:t> </a:t>
                </a:r>
                <a:r>
                  <a:rPr sz="1200" dirty="0">
                    <a:latin typeface="Times New Roman"/>
                    <a:cs typeface="Times New Roman"/>
                  </a:rPr>
                  <a:t>phương</a:t>
                </a:r>
                <a:r>
                  <a:rPr sz="1200" spc="-30" dirty="0">
                    <a:latin typeface="Times New Roman"/>
                    <a:cs typeface="Times New Roman"/>
                  </a:rPr>
                  <a:t> </a:t>
                </a:r>
                <a:r>
                  <a:rPr sz="1200" dirty="0">
                    <a:latin typeface="Times New Roman"/>
                    <a:cs typeface="Times New Roman"/>
                  </a:rPr>
                  <a:t>tiện</a:t>
                </a:r>
                <a:r>
                  <a:rPr sz="1200" spc="-25" dirty="0">
                    <a:latin typeface="Times New Roman"/>
                    <a:cs typeface="Times New Roman"/>
                  </a:rPr>
                  <a:t> </a:t>
                </a:r>
                <a:r>
                  <a:rPr sz="1200" dirty="0">
                    <a:latin typeface="Times New Roman"/>
                    <a:cs typeface="Times New Roman"/>
                  </a:rPr>
                  <a:t>nằm</a:t>
                </a:r>
                <a:r>
                  <a:rPr sz="1200" spc="-30" dirty="0">
                    <a:latin typeface="Times New Roman"/>
                    <a:cs typeface="Times New Roman"/>
                  </a:rPr>
                  <a:t> </a:t>
                </a:r>
                <a:r>
                  <a:rPr sz="1200" dirty="0">
                    <a:latin typeface="Times New Roman"/>
                    <a:cs typeface="Times New Roman"/>
                  </a:rPr>
                  <a:t>ngang</a:t>
                </a:r>
                <a:r>
                  <a:rPr sz="1200" spc="-30" dirty="0">
                    <a:latin typeface="Times New Roman"/>
                    <a:cs typeface="Times New Roman"/>
                  </a:rPr>
                  <a:t> </a:t>
                </a:r>
                <a:r>
                  <a:rPr sz="1200" dirty="0">
                    <a:latin typeface="Times New Roman"/>
                    <a:cs typeface="Times New Roman"/>
                  </a:rPr>
                  <a:t>của</a:t>
                </a:r>
                <a:r>
                  <a:rPr sz="1200" spc="-30" dirty="0">
                    <a:latin typeface="Times New Roman"/>
                    <a:cs typeface="Times New Roman"/>
                  </a:rPr>
                  <a:t> </a:t>
                </a:r>
                <a:r>
                  <a:rPr sz="1200" spc="-10" dirty="0">
                    <a:latin typeface="Times New Roman"/>
                    <a:cs typeface="Times New Roman"/>
                  </a:rPr>
                  <a:t>đường.</a:t>
                </a:r>
                <a:endParaRPr sz="1200">
                  <a:latin typeface="Times New Roman"/>
                  <a:cs typeface="Times New Roman"/>
                </a:endParaRPr>
              </a:p>
            </p:txBody>
          </p:sp>
        </mc:Choice>
        <mc:Fallback>
          <p:sp>
            <p:nvSpPr>
              <p:cNvPr id="4" name="object 4"/>
              <p:cNvSpPr txBox="1">
                <a:spLocks noRot="1" noChangeAspect="1" noMove="1" noResize="1" noEditPoints="1" noAdjustHandles="1" noChangeArrowheads="1" noChangeShapeType="1" noTextEdit="1"/>
              </p:cNvSpPr>
              <p:nvPr/>
            </p:nvSpPr>
            <p:spPr>
              <a:xfrm>
                <a:off x="2519645" y="4156075"/>
                <a:ext cx="6479610" cy="2199256"/>
              </a:xfrm>
              <a:prstGeom prst="rect">
                <a:avLst/>
              </a:prstGeom>
              <a:blipFill>
                <a:blip r:embed="rId2"/>
                <a:stretch>
                  <a:fillRect l="-1035" b="-3047"/>
                </a:stretch>
              </a:blipFill>
            </p:spPr>
            <p:txBody>
              <a:bodyPr/>
              <a:lstStyle/>
              <a:p>
                <a:r>
                  <a:rPr lang="en-US">
                    <a:noFill/>
                  </a:rPr>
                  <a:t> </a:t>
                </a:r>
              </a:p>
            </p:txBody>
          </p:sp>
        </mc:Fallback>
      </mc:AlternateContent>
      <p:pic>
        <p:nvPicPr>
          <p:cNvPr id="5" name="object 5"/>
          <p:cNvPicPr/>
          <p:nvPr/>
        </p:nvPicPr>
        <p:blipFill>
          <a:blip r:embed="rId3" cstate="print"/>
          <a:stretch>
            <a:fillRect/>
          </a:stretch>
        </p:blipFill>
        <p:spPr>
          <a:xfrm>
            <a:off x="4594859" y="1203324"/>
            <a:ext cx="3268980" cy="1211580"/>
          </a:xfrm>
          <a:prstGeom prst="rect">
            <a:avLst/>
          </a:prstGeom>
        </p:spPr>
      </p:pic>
      <p:pic>
        <p:nvPicPr>
          <p:cNvPr id="6" name="object 6"/>
          <p:cNvPicPr/>
          <p:nvPr/>
        </p:nvPicPr>
        <p:blipFill>
          <a:blip r:embed="rId4" cstate="print"/>
          <a:stretch>
            <a:fillRect/>
          </a:stretch>
        </p:blipFill>
        <p:spPr>
          <a:xfrm>
            <a:off x="4462284" y="3853441"/>
            <a:ext cx="3583166" cy="302634"/>
          </a:xfrm>
          <a:prstGeom prst="rect">
            <a:avLst/>
          </a:prstGeom>
        </p:spPr>
      </p:pic>
      <p:pic>
        <p:nvPicPr>
          <p:cNvPr id="7" name="object 7"/>
          <p:cNvPicPr/>
          <p:nvPr/>
        </p:nvPicPr>
        <p:blipFill>
          <a:blip r:embed="rId5" cstate="print"/>
          <a:stretch>
            <a:fillRect/>
          </a:stretch>
        </p:blipFill>
        <p:spPr>
          <a:xfrm>
            <a:off x="9152222" y="3953649"/>
            <a:ext cx="241255" cy="202426"/>
          </a:xfrm>
          <a:prstGeom prst="rect">
            <a:avLst/>
          </a:prstGeom>
        </p:spPr>
      </p:pic>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F8A893E-27D8-8F21-4501-57FA56B940CC}"/>
              </a:ext>
            </a:extLst>
          </p:cNvPr>
          <p:cNvPicPr>
            <a:picLocks noChangeAspect="1"/>
          </p:cNvPicPr>
          <p:nvPr/>
        </p:nvPicPr>
        <p:blipFill>
          <a:blip r:embed="rId6"/>
          <a:stretch>
            <a:fillRect/>
          </a:stretch>
        </p:blipFill>
        <p:spPr>
          <a:xfrm>
            <a:off x="3244850" y="4693804"/>
            <a:ext cx="623118" cy="2825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32760" y="872216"/>
            <a:ext cx="8755889" cy="1005018"/>
          </a:xfrm>
          <a:prstGeom prst="rect">
            <a:avLst/>
          </a:prstGeom>
        </p:spPr>
        <p:txBody>
          <a:bodyPr vert="horz" wrap="square" lIns="0" tIns="120014" rIns="0" bIns="0" rtlCol="0">
            <a:spAutoFit/>
          </a:bodyPr>
          <a:lstStyle/>
          <a:p>
            <a:pPr marL="298450" indent="-285750">
              <a:lnSpc>
                <a:spcPct val="150000"/>
              </a:lnSpc>
              <a:spcBef>
                <a:spcPts val="944"/>
              </a:spcBef>
              <a:buSzPct val="150000"/>
              <a:buFont typeface="Arial" panose="020B0604020202020204" pitchFamily="34" charset="0"/>
              <a:buChar char="•"/>
              <a:tabLst>
                <a:tab pos="238125" algn="l"/>
              </a:tabLst>
            </a:pPr>
            <a:r>
              <a:rPr i="1" dirty="0">
                <a:latin typeface="Times New Roman"/>
                <a:cs typeface="Times New Roman"/>
              </a:rPr>
              <a:t>Khoảng</a:t>
            </a:r>
            <a:r>
              <a:rPr i="1" spc="-40" dirty="0">
                <a:latin typeface="Times New Roman"/>
                <a:cs typeface="Times New Roman"/>
              </a:rPr>
              <a:t> </a:t>
            </a:r>
            <a:r>
              <a:rPr i="1">
                <a:latin typeface="Times New Roman"/>
                <a:cs typeface="Times New Roman"/>
              </a:rPr>
              <a:t>cách</a:t>
            </a:r>
            <a:r>
              <a:rPr i="1" spc="-15">
                <a:latin typeface="Times New Roman"/>
                <a:cs typeface="Times New Roman"/>
              </a:rPr>
              <a:t> </a:t>
            </a:r>
            <a:r>
              <a:rPr lang="en-US" i="1">
                <a:latin typeface="Times New Roman"/>
                <a:cs typeface="Times New Roman"/>
              </a:rPr>
              <a:t>tối thiểu </a:t>
            </a:r>
            <a:r>
              <a:rPr i="1">
                <a:latin typeface="Times New Roman"/>
                <a:cs typeface="Times New Roman"/>
              </a:rPr>
              <a:t>theo</a:t>
            </a:r>
            <a:r>
              <a:rPr i="1" spc="-45">
                <a:latin typeface="Times New Roman"/>
                <a:cs typeface="Times New Roman"/>
              </a:rPr>
              <a:t> </a:t>
            </a:r>
            <a:r>
              <a:rPr i="1" dirty="0">
                <a:latin typeface="Times New Roman"/>
                <a:cs typeface="Times New Roman"/>
              </a:rPr>
              <a:t>phương</a:t>
            </a:r>
            <a:r>
              <a:rPr i="1" spc="-35" dirty="0">
                <a:latin typeface="Times New Roman"/>
                <a:cs typeface="Times New Roman"/>
              </a:rPr>
              <a:t> </a:t>
            </a:r>
            <a:r>
              <a:rPr i="1" dirty="0">
                <a:latin typeface="Times New Roman"/>
                <a:cs typeface="Times New Roman"/>
              </a:rPr>
              <a:t>dọc</a:t>
            </a:r>
            <a:r>
              <a:rPr i="1" spc="-20" dirty="0">
                <a:latin typeface="Times New Roman"/>
                <a:cs typeface="Times New Roman"/>
              </a:rPr>
              <a:t> </a:t>
            </a:r>
            <a:r>
              <a:rPr i="1" dirty="0">
                <a:latin typeface="Times New Roman"/>
                <a:cs typeface="Times New Roman"/>
              </a:rPr>
              <a:t>của</a:t>
            </a:r>
            <a:r>
              <a:rPr i="1" spc="-25" dirty="0">
                <a:latin typeface="Times New Roman"/>
                <a:cs typeface="Times New Roman"/>
              </a:rPr>
              <a:t> </a:t>
            </a:r>
            <a:r>
              <a:rPr i="1" dirty="0">
                <a:latin typeface="Times New Roman"/>
                <a:cs typeface="Times New Roman"/>
              </a:rPr>
              <a:t>xe</a:t>
            </a:r>
            <a:r>
              <a:rPr i="1" spc="-30" dirty="0">
                <a:latin typeface="Times New Roman"/>
                <a:cs typeface="Times New Roman"/>
              </a:rPr>
              <a:t> </a:t>
            </a:r>
            <a:r>
              <a:rPr b="1" i="1" dirty="0">
                <a:latin typeface="Times New Roman"/>
                <a:cs typeface="Times New Roman"/>
              </a:rPr>
              <a:t>(Longitudinal</a:t>
            </a:r>
            <a:r>
              <a:rPr b="1" i="1" spc="-15" dirty="0">
                <a:latin typeface="Times New Roman"/>
                <a:cs typeface="Times New Roman"/>
              </a:rPr>
              <a:t> </a:t>
            </a:r>
            <a:r>
              <a:rPr b="1" i="1" dirty="0">
                <a:latin typeface="Times New Roman"/>
                <a:cs typeface="Times New Roman"/>
              </a:rPr>
              <a:t>critical</a:t>
            </a:r>
            <a:r>
              <a:rPr b="1" i="1" spc="-25" dirty="0">
                <a:latin typeface="Times New Roman"/>
                <a:cs typeface="Times New Roman"/>
              </a:rPr>
              <a:t> </a:t>
            </a:r>
            <a:r>
              <a:rPr b="1" i="1" spc="-10" dirty="0">
                <a:latin typeface="Times New Roman"/>
                <a:cs typeface="Times New Roman"/>
              </a:rPr>
              <a:t>distance).</a:t>
            </a:r>
            <a:endParaRPr>
              <a:latin typeface="Times New Roman"/>
              <a:cs typeface="Times New Roman"/>
            </a:endParaRPr>
          </a:p>
          <a:p>
            <a:pPr marL="695325" lvl="1" indent="-228600">
              <a:lnSpc>
                <a:spcPct val="150000"/>
              </a:lnSpc>
              <a:spcBef>
                <a:spcPts val="795"/>
              </a:spcBef>
              <a:buChar char="•"/>
              <a:tabLst>
                <a:tab pos="695325" algn="l"/>
              </a:tabLst>
            </a:pPr>
            <a:r>
              <a:rPr dirty="0">
                <a:latin typeface="Times New Roman"/>
                <a:cs typeface="Times New Roman"/>
              </a:rPr>
              <a:t>Khoảng</a:t>
            </a:r>
            <a:r>
              <a:rPr spc="-10" dirty="0">
                <a:latin typeface="Times New Roman"/>
                <a:cs typeface="Times New Roman"/>
              </a:rPr>
              <a:t> </a:t>
            </a:r>
            <a:r>
              <a:rPr>
                <a:latin typeface="Times New Roman"/>
                <a:cs typeface="Times New Roman"/>
              </a:rPr>
              <a:t>cách</a:t>
            </a:r>
            <a:r>
              <a:rPr spc="-10">
                <a:latin typeface="Times New Roman"/>
                <a:cs typeface="Times New Roman"/>
              </a:rPr>
              <a:t> </a:t>
            </a:r>
            <a:r>
              <a:rPr lang="en-US" b="1">
                <a:latin typeface="Times New Roman"/>
                <a:cs typeface="Times New Roman"/>
              </a:rPr>
              <a:t>tối thiểu </a:t>
            </a:r>
            <a:r>
              <a:rPr>
                <a:latin typeface="Times New Roman"/>
                <a:cs typeface="Times New Roman"/>
              </a:rPr>
              <a:t>theo</a:t>
            </a:r>
            <a:r>
              <a:rPr spc="-1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dọc</a:t>
            </a:r>
            <a:r>
              <a:rPr spc="-10" dirty="0">
                <a:latin typeface="Times New Roman"/>
                <a:cs typeface="Times New Roman"/>
              </a:rPr>
              <a:t> </a:t>
            </a:r>
            <a:r>
              <a:rPr dirty="0">
                <a:latin typeface="Times New Roman"/>
                <a:cs typeface="Times New Roman"/>
              </a:rPr>
              <a:t>giữa</a:t>
            </a:r>
            <a:r>
              <a:rPr spc="-20" dirty="0">
                <a:latin typeface="Times New Roman"/>
                <a:cs typeface="Times New Roman"/>
              </a:rPr>
              <a:t> </a:t>
            </a:r>
            <a:r>
              <a:rPr dirty="0">
                <a:latin typeface="Times New Roman"/>
                <a:cs typeface="Times New Roman"/>
              </a:rPr>
              <a:t>xe</a:t>
            </a:r>
            <a:r>
              <a:rPr spc="-1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và</a:t>
            </a:r>
            <a:r>
              <a:rPr spc="-30" dirty="0">
                <a:latin typeface="Times New Roman"/>
                <a:cs typeface="Times New Roman"/>
              </a:rPr>
              <a:t> </a:t>
            </a:r>
            <a:r>
              <a:rPr dirty="0">
                <a:latin typeface="Times New Roman"/>
                <a:cs typeface="Times New Roman"/>
              </a:rPr>
              <a:t>xe</a:t>
            </a:r>
            <a:r>
              <a:rPr spc="-20" dirty="0">
                <a:latin typeface="Times New Roman"/>
                <a:cs typeface="Times New Roman"/>
              </a:rPr>
              <a:t> </a:t>
            </a:r>
            <a:r>
              <a:rPr b="1" dirty="0">
                <a:latin typeface="Times New Roman"/>
                <a:cs typeface="Times New Roman"/>
              </a:rPr>
              <a:t>TF</a:t>
            </a:r>
            <a:r>
              <a:rPr b="1" spc="-10" dirty="0">
                <a:latin typeface="Times New Roman"/>
                <a:cs typeface="Times New Roman"/>
              </a:rPr>
              <a:t> </a:t>
            </a:r>
            <a:r>
              <a:rPr dirty="0">
                <a:latin typeface="Times New Roman"/>
                <a:cs typeface="Times New Roman"/>
              </a:rPr>
              <a:t>có</a:t>
            </a:r>
            <a:r>
              <a:rPr spc="-25" dirty="0">
                <a:latin typeface="Times New Roman"/>
                <a:cs typeface="Times New Roman"/>
              </a:rPr>
              <a:t> </a:t>
            </a:r>
            <a:r>
              <a:rPr dirty="0">
                <a:latin typeface="Times New Roman"/>
                <a:cs typeface="Times New Roman"/>
              </a:rPr>
              <a:t>thể</a:t>
            </a:r>
            <a:r>
              <a:rPr spc="-20" dirty="0">
                <a:latin typeface="Times New Roman"/>
                <a:cs typeface="Times New Roman"/>
              </a:rPr>
              <a:t> </a:t>
            </a:r>
            <a:r>
              <a:rPr dirty="0">
                <a:latin typeface="Times New Roman"/>
                <a:cs typeface="Times New Roman"/>
              </a:rPr>
              <a:t>được</a:t>
            </a:r>
            <a:r>
              <a:rPr spc="-15" dirty="0">
                <a:latin typeface="Times New Roman"/>
                <a:cs typeface="Times New Roman"/>
              </a:rPr>
              <a:t> </a:t>
            </a:r>
            <a:r>
              <a:rPr dirty="0">
                <a:latin typeface="Times New Roman"/>
                <a:cs typeface="Times New Roman"/>
              </a:rPr>
              <a:t>tính</a:t>
            </a:r>
            <a:r>
              <a:rPr spc="-10" dirty="0">
                <a:latin typeface="Times New Roman"/>
                <a:cs typeface="Times New Roman"/>
              </a:rPr>
              <a:t> </a:t>
            </a:r>
            <a:r>
              <a:rPr dirty="0">
                <a:latin typeface="Times New Roman"/>
                <a:cs typeface="Times New Roman"/>
              </a:rPr>
              <a:t>như</a:t>
            </a:r>
            <a:r>
              <a:rPr spc="-20" dirty="0">
                <a:latin typeface="Times New Roman"/>
                <a:cs typeface="Times New Roman"/>
              </a:rPr>
              <a:t> sau:</a:t>
            </a:r>
            <a:endParaRPr>
              <a:latin typeface="Times New Roman"/>
              <a:cs typeface="Times New Roman"/>
            </a:endParaRPr>
          </a:p>
        </p:txBody>
      </p:sp>
      <p:sp>
        <p:nvSpPr>
          <p:cNvPr id="3" name="object 3"/>
          <p:cNvSpPr txBox="1"/>
          <p:nvPr/>
        </p:nvSpPr>
        <p:spPr>
          <a:xfrm>
            <a:off x="3321050" y="3775076"/>
            <a:ext cx="4163055" cy="1893467"/>
          </a:xfrm>
          <a:prstGeom prst="rect">
            <a:avLst/>
          </a:prstGeom>
        </p:spPr>
        <p:txBody>
          <a:bodyPr vert="horz" wrap="square" lIns="0" tIns="31115" rIns="0" bIns="0" rtlCol="0">
            <a:spAutoFit/>
          </a:bodyPr>
          <a:lstStyle/>
          <a:p>
            <a:pPr marL="12700">
              <a:lnSpc>
                <a:spcPct val="100000"/>
              </a:lnSpc>
              <a:spcBef>
                <a:spcPts val="245"/>
              </a:spcBef>
            </a:pPr>
            <a:r>
              <a:rPr sz="1600" b="1" i="1" dirty="0">
                <a:latin typeface="Times New Roman"/>
                <a:cs typeface="Times New Roman"/>
              </a:rPr>
              <a:t>Trong</a:t>
            </a:r>
            <a:r>
              <a:rPr sz="1600" b="1" i="1" spc="-15" dirty="0">
                <a:latin typeface="Times New Roman"/>
                <a:cs typeface="Times New Roman"/>
              </a:rPr>
              <a:t> </a:t>
            </a:r>
            <a:r>
              <a:rPr sz="1600" b="1" i="1" spc="-25" dirty="0">
                <a:latin typeface="Times New Roman"/>
                <a:cs typeface="Times New Roman"/>
              </a:rPr>
              <a:t>đó:</a:t>
            </a:r>
            <a:endParaRPr sz="1600" i="1">
              <a:latin typeface="Times New Roman"/>
              <a:cs typeface="Times New Roman"/>
            </a:endParaRPr>
          </a:p>
          <a:p>
            <a:pPr marL="835660" indent="-229235">
              <a:lnSpc>
                <a:spcPct val="100000"/>
              </a:lnSpc>
              <a:spcBef>
                <a:spcPts val="245"/>
              </a:spcBef>
              <a:buSzPct val="109090"/>
              <a:buFont typeface="Times New Roman"/>
              <a:buChar char="•"/>
              <a:tabLst>
                <a:tab pos="835660" algn="l"/>
              </a:tabLst>
            </a:pPr>
            <a:r>
              <a:rPr sz="1600" spc="65" dirty="0">
                <a:latin typeface="Symbola"/>
                <a:cs typeface="Symbola"/>
              </a:rPr>
              <a:t>𝒗</a:t>
            </a:r>
            <a:r>
              <a:rPr sz="1600" spc="97" baseline="-17361" dirty="0">
                <a:latin typeface="Symbola"/>
                <a:cs typeface="Symbola"/>
              </a:rPr>
              <a:t>𝑴</a:t>
            </a:r>
            <a:r>
              <a:rPr sz="1600" spc="172" baseline="-17361" dirty="0">
                <a:latin typeface="Symbola"/>
                <a:cs typeface="Symbola"/>
              </a:rPr>
              <a:t> </a:t>
            </a:r>
            <a:r>
              <a:rPr sz="1600" dirty="0">
                <a:latin typeface="Times New Roman"/>
                <a:cs typeface="Times New Roman"/>
              </a:rPr>
              <a:t>là</a:t>
            </a:r>
            <a:r>
              <a:rPr sz="1600" spc="-5" dirty="0">
                <a:latin typeface="Times New Roman"/>
                <a:cs typeface="Times New Roman"/>
              </a:rPr>
              <a:t> </a:t>
            </a:r>
            <a:r>
              <a:rPr sz="1600" dirty="0">
                <a:latin typeface="Times New Roman"/>
                <a:cs typeface="Times New Roman"/>
              </a:rPr>
              <a:t>vận</a:t>
            </a:r>
            <a:r>
              <a:rPr sz="1600" spc="-5" dirty="0">
                <a:latin typeface="Times New Roman"/>
                <a:cs typeface="Times New Roman"/>
              </a:rPr>
              <a:t> </a:t>
            </a:r>
            <a:r>
              <a:rPr sz="1600" dirty="0">
                <a:latin typeface="Times New Roman"/>
                <a:cs typeface="Times New Roman"/>
              </a:rPr>
              <a:t>tốc</a:t>
            </a:r>
            <a:r>
              <a:rPr sz="1600" spc="-5" dirty="0">
                <a:latin typeface="Times New Roman"/>
                <a:cs typeface="Times New Roman"/>
              </a:rPr>
              <a:t> </a:t>
            </a:r>
            <a:r>
              <a:rPr sz="1600" dirty="0">
                <a:latin typeface="Times New Roman"/>
                <a:cs typeface="Times New Roman"/>
              </a:rPr>
              <a:t>của xe</a:t>
            </a:r>
            <a:r>
              <a:rPr sz="1600" spc="-10" dirty="0">
                <a:latin typeface="Times New Roman"/>
                <a:cs typeface="Times New Roman"/>
              </a:rPr>
              <a:t> </a:t>
            </a:r>
            <a:r>
              <a:rPr sz="1600" b="1" spc="-25" dirty="0">
                <a:latin typeface="Times New Roman"/>
                <a:cs typeface="Times New Roman"/>
              </a:rPr>
              <a:t>M;</a:t>
            </a:r>
            <a:endParaRPr sz="1600">
              <a:latin typeface="Times New Roman"/>
              <a:cs typeface="Times New Roman"/>
            </a:endParaRPr>
          </a:p>
          <a:p>
            <a:pPr marL="835660" indent="-229235">
              <a:lnSpc>
                <a:spcPct val="100000"/>
              </a:lnSpc>
              <a:spcBef>
                <a:spcPts val="685"/>
              </a:spcBef>
              <a:buSzPct val="109090"/>
              <a:buFont typeface="Times New Roman"/>
              <a:buChar char="•"/>
              <a:tabLst>
                <a:tab pos="835660" algn="l"/>
              </a:tabLst>
            </a:pPr>
            <a:r>
              <a:rPr sz="1600" dirty="0">
                <a:latin typeface="Symbola"/>
                <a:cs typeface="Symbola"/>
              </a:rPr>
              <a:t>𝒗</a:t>
            </a:r>
            <a:r>
              <a:rPr sz="1600" baseline="-17361" dirty="0">
                <a:latin typeface="Symbola"/>
                <a:cs typeface="Symbola"/>
              </a:rPr>
              <a:t>𝑻𝑭</a:t>
            </a:r>
            <a:r>
              <a:rPr sz="1600" spc="179" baseline="-17361" dirty="0">
                <a:latin typeface="Symbola"/>
                <a:cs typeface="Symbola"/>
              </a:rPr>
              <a:t> </a:t>
            </a:r>
            <a:r>
              <a:rPr sz="1600" dirty="0">
                <a:latin typeface="Times New Roman"/>
                <a:cs typeface="Times New Roman"/>
              </a:rPr>
              <a:t>là</a:t>
            </a:r>
            <a:r>
              <a:rPr sz="1600" spc="15" dirty="0">
                <a:latin typeface="Times New Roman"/>
                <a:cs typeface="Times New Roman"/>
              </a:rPr>
              <a:t> </a:t>
            </a:r>
            <a:r>
              <a:rPr sz="1600" dirty="0">
                <a:latin typeface="Times New Roman"/>
                <a:cs typeface="Times New Roman"/>
              </a:rPr>
              <a:t>vận</a:t>
            </a:r>
            <a:r>
              <a:rPr sz="1600" spc="10" dirty="0">
                <a:latin typeface="Times New Roman"/>
                <a:cs typeface="Times New Roman"/>
              </a:rPr>
              <a:t> </a:t>
            </a:r>
            <a:r>
              <a:rPr sz="1600" dirty="0">
                <a:latin typeface="Times New Roman"/>
                <a:cs typeface="Times New Roman"/>
              </a:rPr>
              <a:t>tốc</a:t>
            </a:r>
            <a:r>
              <a:rPr sz="1600" spc="15" dirty="0">
                <a:latin typeface="Times New Roman"/>
                <a:cs typeface="Times New Roman"/>
              </a:rPr>
              <a:t> </a:t>
            </a:r>
            <a:r>
              <a:rPr sz="1600" dirty="0">
                <a:latin typeface="Times New Roman"/>
                <a:cs typeface="Times New Roman"/>
              </a:rPr>
              <a:t>của</a:t>
            </a:r>
            <a:r>
              <a:rPr sz="1600" spc="15" dirty="0">
                <a:latin typeface="Times New Roman"/>
                <a:cs typeface="Times New Roman"/>
              </a:rPr>
              <a:t> </a:t>
            </a:r>
            <a:r>
              <a:rPr sz="1600" dirty="0">
                <a:latin typeface="Times New Roman"/>
                <a:cs typeface="Times New Roman"/>
              </a:rPr>
              <a:t>xe</a:t>
            </a:r>
            <a:r>
              <a:rPr sz="1600" spc="15" dirty="0">
                <a:latin typeface="Times New Roman"/>
                <a:cs typeface="Times New Roman"/>
              </a:rPr>
              <a:t> </a:t>
            </a:r>
            <a:r>
              <a:rPr sz="1600" b="1" spc="-25" dirty="0">
                <a:latin typeface="Times New Roman"/>
                <a:cs typeface="Times New Roman"/>
              </a:rPr>
              <a:t>TF;</a:t>
            </a:r>
            <a:endParaRPr sz="1600">
              <a:latin typeface="Times New Roman"/>
              <a:cs typeface="Times New Roman"/>
            </a:endParaRPr>
          </a:p>
          <a:p>
            <a:pPr marL="835660" indent="-229235">
              <a:lnSpc>
                <a:spcPct val="100000"/>
              </a:lnSpc>
              <a:spcBef>
                <a:spcPts val="695"/>
              </a:spcBef>
              <a:buSzPct val="109090"/>
              <a:buFont typeface="Times New Roman"/>
              <a:buChar char="•"/>
              <a:tabLst>
                <a:tab pos="835660" algn="l"/>
              </a:tabLst>
            </a:pPr>
            <a:r>
              <a:rPr sz="1600" dirty="0">
                <a:latin typeface="Symbola"/>
                <a:cs typeface="Symbola"/>
              </a:rPr>
              <a:t>𝒂</a:t>
            </a:r>
            <a:r>
              <a:rPr sz="1600" baseline="-17361" dirty="0">
                <a:latin typeface="Symbola"/>
                <a:cs typeface="Symbola"/>
              </a:rPr>
              <a:t>𝑴</a:t>
            </a:r>
            <a:r>
              <a:rPr sz="1600" spc="202" baseline="-17361" dirty="0">
                <a:latin typeface="Symbola"/>
                <a:cs typeface="Symbola"/>
              </a:rPr>
              <a:t> </a:t>
            </a:r>
            <a:r>
              <a:rPr sz="1600" dirty="0">
                <a:latin typeface="Times New Roman"/>
                <a:cs typeface="Times New Roman"/>
              </a:rPr>
              <a:t>là</a:t>
            </a:r>
            <a:r>
              <a:rPr sz="1600" spc="10" dirty="0">
                <a:latin typeface="Times New Roman"/>
                <a:cs typeface="Times New Roman"/>
              </a:rPr>
              <a:t> </a:t>
            </a:r>
            <a:r>
              <a:rPr sz="1600" dirty="0">
                <a:latin typeface="Times New Roman"/>
                <a:cs typeface="Times New Roman"/>
              </a:rPr>
              <a:t>gia</a:t>
            </a:r>
            <a:r>
              <a:rPr sz="1600" spc="5" dirty="0">
                <a:latin typeface="Times New Roman"/>
                <a:cs typeface="Times New Roman"/>
              </a:rPr>
              <a:t> </a:t>
            </a:r>
            <a:r>
              <a:rPr sz="1600" dirty="0">
                <a:latin typeface="Times New Roman"/>
                <a:cs typeface="Times New Roman"/>
              </a:rPr>
              <a:t>tốc</a:t>
            </a:r>
            <a:r>
              <a:rPr sz="1600" spc="15" dirty="0">
                <a:latin typeface="Times New Roman"/>
                <a:cs typeface="Times New Roman"/>
              </a:rPr>
              <a:t> </a:t>
            </a:r>
            <a:r>
              <a:rPr sz="1600" dirty="0">
                <a:latin typeface="Times New Roman"/>
                <a:cs typeface="Times New Roman"/>
              </a:rPr>
              <a:t>của</a:t>
            </a:r>
            <a:r>
              <a:rPr sz="1600" spc="10" dirty="0">
                <a:latin typeface="Times New Roman"/>
                <a:cs typeface="Times New Roman"/>
              </a:rPr>
              <a:t> </a:t>
            </a:r>
            <a:r>
              <a:rPr sz="1600" dirty="0">
                <a:latin typeface="Times New Roman"/>
                <a:cs typeface="Times New Roman"/>
              </a:rPr>
              <a:t>xe</a:t>
            </a:r>
            <a:r>
              <a:rPr sz="1600" spc="15" dirty="0">
                <a:latin typeface="Times New Roman"/>
                <a:cs typeface="Times New Roman"/>
              </a:rPr>
              <a:t> </a:t>
            </a:r>
            <a:r>
              <a:rPr sz="1600" b="1" spc="-25" dirty="0">
                <a:latin typeface="Times New Roman"/>
                <a:cs typeface="Times New Roman"/>
              </a:rPr>
              <a:t>M;</a:t>
            </a:r>
            <a:endParaRPr sz="1600">
              <a:latin typeface="Times New Roman"/>
              <a:cs typeface="Times New Roman"/>
            </a:endParaRPr>
          </a:p>
          <a:p>
            <a:pPr marL="835660" indent="-229235">
              <a:lnSpc>
                <a:spcPct val="100000"/>
              </a:lnSpc>
              <a:spcBef>
                <a:spcPts val="685"/>
              </a:spcBef>
              <a:buSzPct val="109090"/>
              <a:buFont typeface="Times New Roman"/>
              <a:buChar char="•"/>
              <a:tabLst>
                <a:tab pos="835660" algn="l"/>
              </a:tabLst>
            </a:pPr>
            <a:r>
              <a:rPr sz="1600" dirty="0">
                <a:latin typeface="Symbola"/>
                <a:cs typeface="Symbola"/>
              </a:rPr>
              <a:t>𝒂</a:t>
            </a:r>
            <a:r>
              <a:rPr sz="1600" baseline="-17361" dirty="0">
                <a:latin typeface="Symbola"/>
                <a:cs typeface="Symbola"/>
              </a:rPr>
              <a:t>𝑻𝑭</a:t>
            </a:r>
            <a:r>
              <a:rPr sz="1600" spc="172" baseline="-17361" dirty="0">
                <a:latin typeface="Symbola"/>
                <a:cs typeface="Symbola"/>
              </a:rPr>
              <a:t> </a:t>
            </a:r>
            <a:r>
              <a:rPr sz="1600" dirty="0">
                <a:latin typeface="Times New Roman"/>
                <a:cs typeface="Times New Roman"/>
              </a:rPr>
              <a:t>là</a:t>
            </a:r>
            <a:r>
              <a:rPr sz="1600" spc="10" dirty="0">
                <a:latin typeface="Times New Roman"/>
                <a:cs typeface="Times New Roman"/>
              </a:rPr>
              <a:t> </a:t>
            </a:r>
            <a:r>
              <a:rPr sz="1600" dirty="0">
                <a:latin typeface="Times New Roman"/>
                <a:cs typeface="Times New Roman"/>
              </a:rPr>
              <a:t>gia tốc</a:t>
            </a:r>
            <a:r>
              <a:rPr sz="1600" spc="10" dirty="0">
                <a:latin typeface="Times New Roman"/>
                <a:cs typeface="Times New Roman"/>
              </a:rPr>
              <a:t> </a:t>
            </a:r>
            <a:r>
              <a:rPr sz="1600" dirty="0">
                <a:latin typeface="Times New Roman"/>
                <a:cs typeface="Times New Roman"/>
              </a:rPr>
              <a:t>của</a:t>
            </a:r>
            <a:r>
              <a:rPr sz="1600" spc="5" dirty="0">
                <a:latin typeface="Times New Roman"/>
                <a:cs typeface="Times New Roman"/>
              </a:rPr>
              <a:t> </a:t>
            </a:r>
            <a:r>
              <a:rPr sz="1600" dirty="0">
                <a:latin typeface="Times New Roman"/>
                <a:cs typeface="Times New Roman"/>
              </a:rPr>
              <a:t>xe</a:t>
            </a:r>
            <a:r>
              <a:rPr sz="1600" spc="10" dirty="0">
                <a:latin typeface="Times New Roman"/>
                <a:cs typeface="Times New Roman"/>
              </a:rPr>
              <a:t> </a:t>
            </a:r>
            <a:r>
              <a:rPr sz="1600" b="1" spc="-25" dirty="0">
                <a:latin typeface="Times New Roman"/>
                <a:cs typeface="Times New Roman"/>
              </a:rPr>
              <a:t>TF;</a:t>
            </a:r>
            <a:endParaRPr sz="1600">
              <a:latin typeface="Times New Roman"/>
              <a:cs typeface="Times New Roman"/>
            </a:endParaRPr>
          </a:p>
          <a:p>
            <a:pPr marL="835660" indent="-229235">
              <a:lnSpc>
                <a:spcPct val="100000"/>
              </a:lnSpc>
              <a:spcBef>
                <a:spcPts val="700"/>
              </a:spcBef>
              <a:buSzPct val="109090"/>
              <a:buFont typeface="Times New Roman"/>
              <a:buChar char="•"/>
              <a:tabLst>
                <a:tab pos="835660" algn="l"/>
              </a:tabLst>
            </a:pPr>
            <a:r>
              <a:rPr sz="1600" dirty="0">
                <a:latin typeface="Symbola"/>
                <a:cs typeface="Symbola"/>
              </a:rPr>
              <a:t>𝒄</a:t>
            </a:r>
            <a:r>
              <a:rPr sz="1600" baseline="-17361" dirty="0">
                <a:latin typeface="Symbola"/>
                <a:cs typeface="Symbola"/>
              </a:rPr>
              <a:t>𝒗</a:t>
            </a:r>
            <a:r>
              <a:rPr sz="1600" b="1" dirty="0">
                <a:latin typeface="Times New Roman"/>
                <a:cs typeface="Times New Roman"/>
              </a:rPr>
              <a:t>;</a:t>
            </a:r>
            <a:r>
              <a:rPr sz="1600" b="1" spc="5" dirty="0">
                <a:latin typeface="Times New Roman"/>
                <a:cs typeface="Times New Roman"/>
              </a:rPr>
              <a:t> </a:t>
            </a:r>
            <a:r>
              <a:rPr sz="1600" dirty="0">
                <a:latin typeface="Symbola"/>
                <a:cs typeface="Symbola"/>
              </a:rPr>
              <a:t>𝒄</a:t>
            </a:r>
            <a:r>
              <a:rPr sz="1600" baseline="-17361" dirty="0">
                <a:latin typeface="Symbola"/>
                <a:cs typeface="Symbola"/>
              </a:rPr>
              <a:t>𝒂</a:t>
            </a:r>
            <a:r>
              <a:rPr sz="1600" spc="202" baseline="-17361" dirty="0">
                <a:latin typeface="Symbola"/>
                <a:cs typeface="Symbola"/>
              </a:rPr>
              <a:t> </a:t>
            </a:r>
            <a:r>
              <a:rPr sz="1600" dirty="0">
                <a:latin typeface="Times New Roman"/>
                <a:cs typeface="Times New Roman"/>
              </a:rPr>
              <a:t>và</a:t>
            </a:r>
            <a:r>
              <a:rPr sz="1600" spc="20" dirty="0">
                <a:latin typeface="Times New Roman"/>
                <a:cs typeface="Times New Roman"/>
              </a:rPr>
              <a:t> </a:t>
            </a:r>
            <a:r>
              <a:rPr sz="1600" dirty="0">
                <a:latin typeface="Symbola"/>
                <a:cs typeface="Symbola"/>
              </a:rPr>
              <a:t>𝒕</a:t>
            </a:r>
            <a:r>
              <a:rPr sz="1600" baseline="-17361" dirty="0">
                <a:latin typeface="Symbola"/>
                <a:cs typeface="Symbola"/>
              </a:rPr>
              <a:t>𝟎</a:t>
            </a:r>
            <a:r>
              <a:rPr sz="1600" spc="195" baseline="-17361" dirty="0">
                <a:latin typeface="Symbola"/>
                <a:cs typeface="Symbola"/>
              </a:rPr>
              <a:t> </a:t>
            </a:r>
            <a:r>
              <a:rPr sz="1600" dirty="0">
                <a:latin typeface="Times New Roman"/>
                <a:cs typeface="Times New Roman"/>
              </a:rPr>
              <a:t>là</a:t>
            </a:r>
            <a:r>
              <a:rPr sz="1600" spc="5" dirty="0">
                <a:latin typeface="Times New Roman"/>
                <a:cs typeface="Times New Roman"/>
              </a:rPr>
              <a:t> </a:t>
            </a:r>
            <a:r>
              <a:rPr sz="1600" dirty="0">
                <a:latin typeface="Times New Roman"/>
                <a:cs typeface="Times New Roman"/>
              </a:rPr>
              <a:t>các</a:t>
            </a:r>
            <a:r>
              <a:rPr sz="1600" spc="20" dirty="0">
                <a:latin typeface="Times New Roman"/>
                <a:cs typeface="Times New Roman"/>
              </a:rPr>
              <a:t> </a:t>
            </a:r>
            <a:r>
              <a:rPr sz="1600" dirty="0">
                <a:latin typeface="Times New Roman"/>
                <a:cs typeface="Times New Roman"/>
              </a:rPr>
              <a:t>hệ</a:t>
            </a:r>
            <a:r>
              <a:rPr sz="1600" spc="15" dirty="0">
                <a:latin typeface="Times New Roman"/>
                <a:cs typeface="Times New Roman"/>
              </a:rPr>
              <a:t> </a:t>
            </a:r>
            <a:r>
              <a:rPr sz="1600" dirty="0">
                <a:latin typeface="Times New Roman"/>
                <a:cs typeface="Times New Roman"/>
              </a:rPr>
              <a:t>số cần</a:t>
            </a:r>
            <a:r>
              <a:rPr sz="1600" spc="20" dirty="0">
                <a:latin typeface="Times New Roman"/>
                <a:cs typeface="Times New Roman"/>
              </a:rPr>
              <a:t> </a:t>
            </a:r>
            <a:r>
              <a:rPr sz="1600" dirty="0">
                <a:latin typeface="Times New Roman"/>
                <a:cs typeface="Times New Roman"/>
              </a:rPr>
              <a:t>hiệu</a:t>
            </a:r>
            <a:r>
              <a:rPr sz="1600" spc="5" dirty="0">
                <a:latin typeface="Times New Roman"/>
                <a:cs typeface="Times New Roman"/>
              </a:rPr>
              <a:t> </a:t>
            </a:r>
            <a:r>
              <a:rPr sz="1600" spc="-10" dirty="0">
                <a:latin typeface="Times New Roman"/>
                <a:cs typeface="Times New Roman"/>
              </a:rPr>
              <a:t>chỉnh</a:t>
            </a:r>
            <a:r>
              <a:rPr sz="1600" b="1" spc="-10" dirty="0">
                <a:latin typeface="Times New Roman"/>
                <a:cs typeface="Times New Roman"/>
              </a:rPr>
              <a:t>.</a:t>
            </a:r>
            <a:endParaRPr sz="1600">
              <a:latin typeface="Times New Roman"/>
              <a:cs typeface="Times New Roman"/>
            </a:endParaRPr>
          </a:p>
        </p:txBody>
      </p:sp>
      <p:pic>
        <p:nvPicPr>
          <p:cNvPr id="4" name="object 4"/>
          <p:cNvPicPr/>
          <p:nvPr/>
        </p:nvPicPr>
        <p:blipFill>
          <a:blip r:embed="rId2" cstate="print"/>
          <a:stretch>
            <a:fillRect/>
          </a:stretch>
        </p:blipFill>
        <p:spPr>
          <a:xfrm>
            <a:off x="2908923" y="2592776"/>
            <a:ext cx="6910540" cy="440694"/>
          </a:xfrm>
          <a:prstGeom prst="rect">
            <a:avLst/>
          </a:prstGeom>
        </p:spPr>
      </p:pic>
      <p:pic>
        <p:nvPicPr>
          <p:cNvPr id="5" name="object 5"/>
          <p:cNvPicPr/>
          <p:nvPr/>
        </p:nvPicPr>
        <p:blipFill>
          <a:blip r:embed="rId3" cstate="print"/>
          <a:stretch>
            <a:fillRect/>
          </a:stretch>
        </p:blipFill>
        <p:spPr>
          <a:xfrm>
            <a:off x="10407649" y="2708276"/>
            <a:ext cx="381000" cy="325194"/>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object 3"/>
              <p:cNvSpPr txBox="1"/>
              <p:nvPr/>
            </p:nvSpPr>
            <p:spPr>
              <a:xfrm>
                <a:off x="1111250" y="1080662"/>
                <a:ext cx="9601200" cy="4531049"/>
              </a:xfrm>
              <a:prstGeom prst="rect">
                <a:avLst/>
              </a:prstGeom>
            </p:spPr>
            <p:txBody>
              <a:bodyPr vert="horz" wrap="square" lIns="0" tIns="13335" rIns="0" bIns="0" rtlCol="0">
                <a:spAutoFit/>
              </a:bodyPr>
              <a:lstStyle/>
              <a:p>
                <a:pPr marL="327025" indent="-225425">
                  <a:lnSpc>
                    <a:spcPct val="100000"/>
                  </a:lnSpc>
                  <a:spcBef>
                    <a:spcPts val="105"/>
                  </a:spcBef>
                  <a:buFont typeface="Symbol"/>
                  <a:buChar char=""/>
                  <a:tabLst>
                    <a:tab pos="327025" algn="l"/>
                  </a:tabLst>
                </a:pPr>
                <a:r>
                  <a:rPr dirty="0">
                    <a:latin typeface="Times New Roman"/>
                    <a:cs typeface="Times New Roman"/>
                  </a:rPr>
                  <a:t>Thời</a:t>
                </a:r>
                <a:r>
                  <a:rPr spc="-35" dirty="0">
                    <a:latin typeface="Times New Roman"/>
                    <a:cs typeface="Times New Roman"/>
                  </a:rPr>
                  <a:t> </a:t>
                </a:r>
                <a:r>
                  <a:rPr dirty="0">
                    <a:latin typeface="Times New Roman"/>
                    <a:cs typeface="Times New Roman"/>
                  </a:rPr>
                  <a:t>gian</a:t>
                </a:r>
                <a:r>
                  <a:rPr spc="-30" dirty="0">
                    <a:latin typeface="Times New Roman"/>
                    <a:cs typeface="Times New Roman"/>
                  </a:rPr>
                  <a:t> </a:t>
                </a:r>
                <a:r>
                  <a:rPr dirty="0">
                    <a:latin typeface="Times New Roman"/>
                    <a:cs typeface="Times New Roman"/>
                  </a:rPr>
                  <a:t>tới</a:t>
                </a:r>
                <a:r>
                  <a:rPr spc="-15" dirty="0">
                    <a:latin typeface="Times New Roman"/>
                    <a:cs typeface="Times New Roman"/>
                  </a:rPr>
                  <a:t> </a:t>
                </a:r>
                <a:r>
                  <a:rPr dirty="0">
                    <a:latin typeface="Times New Roman"/>
                    <a:cs typeface="Times New Roman"/>
                  </a:rPr>
                  <a:t>hạn</a:t>
                </a:r>
                <a:r>
                  <a:rPr spc="-20" dirty="0">
                    <a:latin typeface="Times New Roman"/>
                    <a:cs typeface="Times New Roman"/>
                  </a:rPr>
                  <a:t> </a:t>
                </a:r>
                <a:r>
                  <a:rPr dirty="0">
                    <a:latin typeface="Times New Roman"/>
                    <a:cs typeface="Times New Roman"/>
                  </a:rPr>
                  <a:t>an</a:t>
                </a:r>
                <a:r>
                  <a:rPr spc="-15" dirty="0">
                    <a:latin typeface="Times New Roman"/>
                    <a:cs typeface="Times New Roman"/>
                  </a:rPr>
                  <a:t> </a:t>
                </a:r>
                <a:r>
                  <a:rPr dirty="0">
                    <a:latin typeface="Times New Roman"/>
                    <a:cs typeface="Times New Roman"/>
                  </a:rPr>
                  <a:t>toàn</a:t>
                </a:r>
                <a:r>
                  <a:rPr spc="-5" dirty="0">
                    <a:latin typeface="Times New Roman"/>
                    <a:cs typeface="Times New Roman"/>
                  </a:rPr>
                  <a:t> </a:t>
                </a:r>
                <a:r>
                  <a:rPr dirty="0">
                    <a:latin typeface="Times New Roman"/>
                    <a:cs typeface="Times New Roman"/>
                  </a:rPr>
                  <a:t>và</a:t>
                </a:r>
                <a:r>
                  <a:rPr spc="-35" dirty="0">
                    <a:latin typeface="Times New Roman"/>
                    <a:cs typeface="Times New Roman"/>
                  </a:rPr>
                  <a:t> </a:t>
                </a:r>
                <a:r>
                  <a:rPr dirty="0">
                    <a:latin typeface="Times New Roman"/>
                    <a:cs typeface="Times New Roman"/>
                  </a:rPr>
                  <a:t>độ</a:t>
                </a:r>
                <a:r>
                  <a:rPr spc="-35" dirty="0">
                    <a:latin typeface="Times New Roman"/>
                    <a:cs typeface="Times New Roman"/>
                  </a:rPr>
                  <a:t> </a:t>
                </a:r>
                <a:r>
                  <a:rPr dirty="0">
                    <a:latin typeface="Times New Roman"/>
                    <a:cs typeface="Times New Roman"/>
                  </a:rPr>
                  <a:t>lệch</a:t>
                </a:r>
                <a:r>
                  <a:rPr spc="-20" dirty="0">
                    <a:latin typeface="Times New Roman"/>
                    <a:cs typeface="Times New Roman"/>
                  </a:rPr>
                  <a:t> </a:t>
                </a:r>
                <a:r>
                  <a:rPr dirty="0">
                    <a:latin typeface="Times New Roman"/>
                    <a:cs typeface="Times New Roman"/>
                  </a:rPr>
                  <a:t>khoảng</a:t>
                </a:r>
                <a:r>
                  <a:rPr spc="-15" dirty="0">
                    <a:latin typeface="Times New Roman"/>
                    <a:cs typeface="Times New Roman"/>
                  </a:rPr>
                  <a:t> </a:t>
                </a:r>
                <a:r>
                  <a:rPr dirty="0">
                    <a:latin typeface="Times New Roman"/>
                    <a:cs typeface="Times New Roman"/>
                  </a:rPr>
                  <a:t>cách</a:t>
                </a:r>
                <a:r>
                  <a:rPr spc="-10" dirty="0">
                    <a:latin typeface="Times New Roman"/>
                    <a:cs typeface="Times New Roman"/>
                  </a:rPr>
                  <a:t> </a:t>
                </a:r>
                <a:r>
                  <a:rPr dirty="0">
                    <a:latin typeface="Times New Roman"/>
                    <a:cs typeface="Times New Roman"/>
                  </a:rPr>
                  <a:t>cho</a:t>
                </a:r>
                <a:r>
                  <a:rPr spc="-40" dirty="0">
                    <a:latin typeface="Times New Roman"/>
                    <a:cs typeface="Times New Roman"/>
                  </a:rPr>
                  <a:t> </a:t>
                </a:r>
                <a:r>
                  <a:rPr dirty="0">
                    <a:latin typeface="Times New Roman"/>
                    <a:cs typeface="Times New Roman"/>
                  </a:rPr>
                  <a:t>việc</a:t>
                </a:r>
                <a:r>
                  <a:rPr spc="-20" dirty="0">
                    <a:latin typeface="Times New Roman"/>
                    <a:cs typeface="Times New Roman"/>
                  </a:rPr>
                  <a:t> </a:t>
                </a:r>
                <a:r>
                  <a:rPr dirty="0">
                    <a:latin typeface="Times New Roman"/>
                    <a:cs typeface="Times New Roman"/>
                  </a:rPr>
                  <a:t>chuyển</a:t>
                </a:r>
                <a:r>
                  <a:rPr spc="-15" dirty="0">
                    <a:latin typeface="Times New Roman"/>
                    <a:cs typeface="Times New Roman"/>
                  </a:rPr>
                  <a:t> </a:t>
                </a:r>
                <a:r>
                  <a:rPr dirty="0">
                    <a:latin typeface="Times New Roman"/>
                    <a:cs typeface="Times New Roman"/>
                  </a:rPr>
                  <a:t>làn</a:t>
                </a:r>
                <a:r>
                  <a:rPr spc="-10" dirty="0">
                    <a:latin typeface="Times New Roman"/>
                    <a:cs typeface="Times New Roman"/>
                  </a:rPr>
                  <a:t> </a:t>
                </a:r>
                <a:r>
                  <a:rPr b="1" i="1" dirty="0">
                    <a:latin typeface="Times New Roman"/>
                    <a:cs typeface="Times New Roman"/>
                  </a:rPr>
                  <a:t>(Safe</a:t>
                </a:r>
                <a:r>
                  <a:rPr b="1" i="1" spc="-20" dirty="0">
                    <a:latin typeface="Times New Roman"/>
                    <a:cs typeface="Times New Roman"/>
                  </a:rPr>
                  <a:t> </a:t>
                </a:r>
                <a:r>
                  <a:rPr b="1" i="1" dirty="0">
                    <a:latin typeface="Times New Roman"/>
                    <a:cs typeface="Times New Roman"/>
                  </a:rPr>
                  <a:t>critical</a:t>
                </a:r>
                <a:r>
                  <a:rPr b="1" i="1" spc="-35" dirty="0">
                    <a:latin typeface="Times New Roman"/>
                    <a:cs typeface="Times New Roman"/>
                  </a:rPr>
                  <a:t> </a:t>
                </a:r>
                <a:r>
                  <a:rPr b="1" i="1" dirty="0">
                    <a:latin typeface="Times New Roman"/>
                    <a:cs typeface="Times New Roman"/>
                  </a:rPr>
                  <a:t>time</a:t>
                </a:r>
                <a:r>
                  <a:rPr b="1" i="1" spc="-25" dirty="0">
                    <a:latin typeface="Times New Roman"/>
                    <a:cs typeface="Times New Roman"/>
                  </a:rPr>
                  <a:t> </a:t>
                </a:r>
                <a:r>
                  <a:rPr b="1" i="1" dirty="0">
                    <a:latin typeface="Times New Roman"/>
                    <a:cs typeface="Times New Roman"/>
                  </a:rPr>
                  <a:t>for</a:t>
                </a:r>
                <a:r>
                  <a:rPr b="1" i="1" spc="-35" dirty="0">
                    <a:latin typeface="Times New Roman"/>
                    <a:cs typeface="Times New Roman"/>
                  </a:rPr>
                  <a:t> </a:t>
                </a:r>
                <a:r>
                  <a:rPr b="1" i="1" dirty="0">
                    <a:latin typeface="Times New Roman"/>
                    <a:cs typeface="Times New Roman"/>
                  </a:rPr>
                  <a:t>lane</a:t>
                </a:r>
                <a:r>
                  <a:rPr b="1" i="1" spc="-10" dirty="0">
                    <a:latin typeface="Times New Roman"/>
                    <a:cs typeface="Times New Roman"/>
                  </a:rPr>
                  <a:t> changing).</a:t>
                </a:r>
                <a:endParaRPr>
                  <a:latin typeface="Times New Roman"/>
                  <a:cs typeface="Times New Roman"/>
                </a:endParaRPr>
              </a:p>
              <a:p>
                <a:pPr marL="784225" marR="158115" lvl="1" indent="-228600">
                  <a:lnSpc>
                    <a:spcPct val="145000"/>
                  </a:lnSpc>
                  <a:spcBef>
                    <a:spcPts val="1380"/>
                  </a:spcBef>
                  <a:buChar char="•"/>
                  <a:tabLst>
                    <a:tab pos="784225" algn="l"/>
                  </a:tabLst>
                </a:pPr>
                <a:r>
                  <a:rPr dirty="0">
                    <a:latin typeface="Times New Roman"/>
                    <a:cs typeface="Times New Roman"/>
                  </a:rPr>
                  <a:t>Thời</a:t>
                </a:r>
                <a:r>
                  <a:rPr spc="-40" dirty="0">
                    <a:latin typeface="Times New Roman"/>
                    <a:cs typeface="Times New Roman"/>
                  </a:rPr>
                  <a:t> </a:t>
                </a:r>
                <a:r>
                  <a:rPr dirty="0">
                    <a:latin typeface="Times New Roman"/>
                    <a:cs typeface="Times New Roman"/>
                  </a:rPr>
                  <a:t>gian</a:t>
                </a:r>
                <a:r>
                  <a:rPr spc="-30" dirty="0">
                    <a:latin typeface="Times New Roman"/>
                    <a:cs typeface="Times New Roman"/>
                  </a:rPr>
                  <a:t> </a:t>
                </a:r>
                <a:r>
                  <a:rPr dirty="0">
                    <a:latin typeface="Times New Roman"/>
                    <a:cs typeface="Times New Roman"/>
                  </a:rPr>
                  <a:t>tới</a:t>
                </a:r>
                <a:r>
                  <a:rPr spc="-15" dirty="0">
                    <a:latin typeface="Times New Roman"/>
                    <a:cs typeface="Times New Roman"/>
                  </a:rPr>
                  <a:t> </a:t>
                </a:r>
                <a:r>
                  <a:rPr dirty="0">
                    <a:latin typeface="Times New Roman"/>
                    <a:cs typeface="Times New Roman"/>
                  </a:rPr>
                  <a:t>hạn</a:t>
                </a:r>
                <a:r>
                  <a:rPr spc="-15" dirty="0">
                    <a:latin typeface="Times New Roman"/>
                    <a:cs typeface="Times New Roman"/>
                  </a:rPr>
                  <a:t> </a:t>
                </a:r>
                <a:r>
                  <a:rPr dirty="0">
                    <a:latin typeface="Times New Roman"/>
                    <a:cs typeface="Times New Roman"/>
                  </a:rPr>
                  <a:t>an</a:t>
                </a:r>
                <a:r>
                  <a:rPr spc="-15" dirty="0">
                    <a:latin typeface="Times New Roman"/>
                    <a:cs typeface="Times New Roman"/>
                  </a:rPr>
                  <a:t> </a:t>
                </a:r>
                <a:r>
                  <a:rPr dirty="0">
                    <a:latin typeface="Times New Roman"/>
                    <a:cs typeface="Times New Roman"/>
                  </a:rPr>
                  <a:t>toàn</a:t>
                </a:r>
                <a:r>
                  <a:rPr spc="-15" dirty="0">
                    <a:latin typeface="Times New Roman"/>
                    <a:cs typeface="Times New Roman"/>
                  </a:rPr>
                  <a:t> </a:t>
                </a:r>
                <a:r>
                  <a:rPr dirty="0">
                    <a:latin typeface="Times New Roman"/>
                    <a:cs typeface="Times New Roman"/>
                  </a:rPr>
                  <a:t>của</a:t>
                </a:r>
                <a:r>
                  <a:rPr spc="-30" dirty="0">
                    <a:latin typeface="Times New Roman"/>
                    <a:cs typeface="Times New Roman"/>
                  </a:rPr>
                  <a:t> </a:t>
                </a:r>
                <a:r>
                  <a:rPr dirty="0">
                    <a:latin typeface="Times New Roman"/>
                    <a:cs typeface="Times New Roman"/>
                  </a:rPr>
                  <a:t>phương</a:t>
                </a:r>
                <a:r>
                  <a:rPr spc="-15" dirty="0">
                    <a:latin typeface="Times New Roman"/>
                    <a:cs typeface="Times New Roman"/>
                  </a:rPr>
                  <a:t> </a:t>
                </a:r>
                <a:r>
                  <a:rPr dirty="0">
                    <a:latin typeface="Times New Roman"/>
                    <a:cs typeface="Times New Roman"/>
                  </a:rPr>
                  <a:t>tiện</a:t>
                </a:r>
                <a:r>
                  <a:rPr spc="-5" dirty="0">
                    <a:latin typeface="Times New Roman"/>
                    <a:cs typeface="Times New Roman"/>
                  </a:rPr>
                  <a:t> </a:t>
                </a:r>
                <a:r>
                  <a:rPr b="1" dirty="0">
                    <a:latin typeface="Times New Roman"/>
                    <a:cs typeface="Times New Roman"/>
                  </a:rPr>
                  <a:t>M</a:t>
                </a:r>
                <a:r>
                  <a:rPr b="1" spc="-30" dirty="0">
                    <a:latin typeface="Times New Roman"/>
                    <a:cs typeface="Times New Roman"/>
                  </a:rPr>
                  <a:t> </a:t>
                </a:r>
                <a:r>
                  <a:rPr dirty="0">
                    <a:latin typeface="Times New Roman"/>
                    <a:cs typeface="Times New Roman"/>
                  </a:rPr>
                  <a:t>và</a:t>
                </a:r>
                <a:r>
                  <a:rPr spc="-20" dirty="0">
                    <a:latin typeface="Times New Roman"/>
                    <a:cs typeface="Times New Roman"/>
                  </a:rPr>
                  <a:t> </a:t>
                </a:r>
                <a:r>
                  <a:rPr b="1" dirty="0">
                    <a:latin typeface="Times New Roman"/>
                    <a:cs typeface="Times New Roman"/>
                  </a:rPr>
                  <a:t>TL</a:t>
                </a:r>
                <a:r>
                  <a:rPr b="1" spc="-25" dirty="0">
                    <a:latin typeface="Times New Roman"/>
                    <a:cs typeface="Times New Roman"/>
                  </a:rPr>
                  <a:t> </a:t>
                </a:r>
                <a:r>
                  <a:rPr dirty="0">
                    <a:latin typeface="Times New Roman"/>
                    <a:cs typeface="Times New Roman"/>
                  </a:rPr>
                  <a:t>trong</a:t>
                </a:r>
                <a:r>
                  <a:rPr spc="-15" dirty="0">
                    <a:latin typeface="Times New Roman"/>
                    <a:cs typeface="Times New Roman"/>
                  </a:rPr>
                  <a:t> </a:t>
                </a:r>
                <a:r>
                  <a:rPr dirty="0">
                    <a:latin typeface="Times New Roman"/>
                    <a:cs typeface="Times New Roman"/>
                  </a:rPr>
                  <a:t>các</a:t>
                </a:r>
                <a:r>
                  <a:rPr spc="-20" dirty="0">
                    <a:latin typeface="Times New Roman"/>
                    <a:cs typeface="Times New Roman"/>
                  </a:rPr>
                  <a:t> </a:t>
                </a:r>
                <a:r>
                  <a:rPr dirty="0">
                    <a:latin typeface="Times New Roman"/>
                    <a:cs typeface="Times New Roman"/>
                  </a:rPr>
                  <a:t>trạng</a:t>
                </a:r>
                <a:r>
                  <a:rPr spc="-15" dirty="0">
                    <a:latin typeface="Times New Roman"/>
                    <a:cs typeface="Times New Roman"/>
                  </a:rPr>
                  <a:t> </a:t>
                </a:r>
                <a:r>
                  <a:rPr dirty="0">
                    <a:latin typeface="Times New Roman"/>
                    <a:cs typeface="Times New Roman"/>
                  </a:rPr>
                  <a:t>thái</a:t>
                </a:r>
                <a:r>
                  <a:rPr spc="-10"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động</a:t>
                </a:r>
                <a:r>
                  <a:rPr spc="-25" dirty="0">
                    <a:latin typeface="Times New Roman"/>
                    <a:cs typeface="Times New Roman"/>
                  </a:rPr>
                  <a:t> </a:t>
                </a:r>
                <a:r>
                  <a:rPr dirty="0">
                    <a:latin typeface="Times New Roman"/>
                    <a:cs typeface="Times New Roman"/>
                  </a:rPr>
                  <a:t>khác</a:t>
                </a:r>
                <a:r>
                  <a:rPr spc="-20" dirty="0">
                    <a:latin typeface="Times New Roman"/>
                    <a:cs typeface="Times New Roman"/>
                  </a:rPr>
                  <a:t> </a:t>
                </a:r>
                <a:r>
                  <a:rPr dirty="0">
                    <a:latin typeface="Times New Roman"/>
                    <a:cs typeface="Times New Roman"/>
                  </a:rPr>
                  <a:t>nhau</a:t>
                </a:r>
                <a:r>
                  <a:rPr spc="-15" dirty="0">
                    <a:latin typeface="Times New Roman"/>
                    <a:cs typeface="Times New Roman"/>
                  </a:rPr>
                  <a:t> </a:t>
                </a:r>
                <a:r>
                  <a:rPr dirty="0">
                    <a:latin typeface="Times New Roman"/>
                    <a:cs typeface="Times New Roman"/>
                  </a:rPr>
                  <a:t>được</a:t>
                </a:r>
                <a:r>
                  <a:rPr spc="-30" dirty="0">
                    <a:latin typeface="Times New Roman"/>
                    <a:cs typeface="Times New Roman"/>
                  </a:rPr>
                  <a:t> </a:t>
                </a:r>
                <a:r>
                  <a:rPr spc="-20" dirty="0">
                    <a:latin typeface="Times New Roman"/>
                    <a:cs typeface="Times New Roman"/>
                  </a:rPr>
                  <a:t>biểu </a:t>
                </a:r>
                <a:r>
                  <a:rPr dirty="0">
                    <a:latin typeface="Times New Roman"/>
                    <a:cs typeface="Times New Roman"/>
                  </a:rPr>
                  <a:t>diễn</a:t>
                </a:r>
                <a:r>
                  <a:rPr spc="-25" dirty="0">
                    <a:latin typeface="Times New Roman"/>
                    <a:cs typeface="Times New Roman"/>
                  </a:rPr>
                  <a:t> </a:t>
                </a:r>
                <a:r>
                  <a:rPr dirty="0">
                    <a:latin typeface="Times New Roman"/>
                    <a:cs typeface="Times New Roman"/>
                  </a:rPr>
                  <a:t>khi</a:t>
                </a:r>
                <a:r>
                  <a:rPr spc="-10" dirty="0">
                    <a:latin typeface="Times New Roman"/>
                    <a:cs typeface="Times New Roman"/>
                  </a:rPr>
                  <a:t> </a:t>
                </a:r>
                <a:r>
                  <a:rPr spc="70" dirty="0">
                    <a:latin typeface="Symbola"/>
                    <a:cs typeface="Symbola"/>
                  </a:rPr>
                  <a:t>𝒗</a:t>
                </a:r>
                <a:r>
                  <a:rPr spc="104" baseline="-16666" dirty="0">
                    <a:latin typeface="Symbola"/>
                    <a:cs typeface="Symbola"/>
                  </a:rPr>
                  <a:t>𝑴</a:t>
                </a:r>
                <a:r>
                  <a:rPr spc="232" baseline="-16666" dirty="0">
                    <a:latin typeface="Symbola"/>
                    <a:cs typeface="Symbola"/>
                  </a:rPr>
                  <a:t> </a:t>
                </a:r>
                <a:r>
                  <a:rPr b="1" dirty="0">
                    <a:latin typeface="Times New Roman"/>
                    <a:cs typeface="Times New Roman"/>
                  </a:rPr>
                  <a:t>&lt;</a:t>
                </a:r>
                <a:r>
                  <a:rPr b="1" spc="-5" dirty="0">
                    <a:latin typeface="Times New Roman"/>
                    <a:cs typeface="Times New Roman"/>
                  </a:rPr>
                  <a:t> </a:t>
                </a:r>
                <a:r>
                  <a:rPr spc="-20">
                    <a:latin typeface="Symbola"/>
                    <a:cs typeface="Symbola"/>
                  </a:rPr>
                  <a:t>𝒗</a:t>
                </a:r>
                <a:r>
                  <a:rPr spc="-30" baseline="-16666">
                    <a:latin typeface="Symbola"/>
                    <a:cs typeface="Symbola"/>
                  </a:rPr>
                  <a:t>𝑻𝑭</a:t>
                </a:r>
                <a:r>
                  <a:rPr b="1" spc="-20">
                    <a:latin typeface="Times New Roman"/>
                    <a:cs typeface="Times New Roman"/>
                  </a:rPr>
                  <a:t>,</a:t>
                </a:r>
                <a:endParaRPr>
                  <a:latin typeface="Times New Roman"/>
                  <a:cs typeface="Times New Roman"/>
                </a:endParaRPr>
              </a:p>
              <a:p>
                <a:pPr marL="784225" lvl="1" indent="-228600">
                  <a:lnSpc>
                    <a:spcPct val="100000"/>
                  </a:lnSpc>
                  <a:spcBef>
                    <a:spcPts val="770"/>
                  </a:spcBef>
                  <a:buChar char="•"/>
                  <a:tabLst>
                    <a:tab pos="784225" algn="l"/>
                  </a:tabLst>
                </a:pPr>
                <a:r>
                  <a:rPr dirty="0">
                    <a:latin typeface="Times New Roman"/>
                    <a:cs typeface="Times New Roman"/>
                  </a:rPr>
                  <a:t>Sự</a:t>
                </a:r>
                <a:r>
                  <a:rPr spc="-25" dirty="0">
                    <a:latin typeface="Times New Roman"/>
                    <a:cs typeface="Times New Roman"/>
                  </a:rPr>
                  <a:t> </a:t>
                </a:r>
                <a:r>
                  <a:rPr dirty="0">
                    <a:latin typeface="Times New Roman"/>
                    <a:cs typeface="Times New Roman"/>
                  </a:rPr>
                  <a:t>chênh</a:t>
                </a:r>
                <a:r>
                  <a:rPr spc="-30" dirty="0">
                    <a:latin typeface="Times New Roman"/>
                    <a:cs typeface="Times New Roman"/>
                  </a:rPr>
                  <a:t> </a:t>
                </a:r>
                <a:r>
                  <a:rPr dirty="0">
                    <a:latin typeface="Times New Roman"/>
                    <a:cs typeface="Times New Roman"/>
                  </a:rPr>
                  <a:t>lệch</a:t>
                </a:r>
                <a:r>
                  <a:rPr spc="-15" dirty="0">
                    <a:latin typeface="Times New Roman"/>
                    <a:cs typeface="Times New Roman"/>
                  </a:rPr>
                  <a:t> </a:t>
                </a:r>
                <a:r>
                  <a:rPr dirty="0">
                    <a:latin typeface="Times New Roman"/>
                    <a:cs typeface="Times New Roman"/>
                  </a:rPr>
                  <a:t>khoảng</a:t>
                </a:r>
                <a:r>
                  <a:rPr spc="-10" dirty="0">
                    <a:latin typeface="Times New Roman"/>
                    <a:cs typeface="Times New Roman"/>
                  </a:rPr>
                  <a:t> </a:t>
                </a:r>
                <a:r>
                  <a:rPr dirty="0">
                    <a:latin typeface="Times New Roman"/>
                    <a:cs typeface="Times New Roman"/>
                  </a:rPr>
                  <a:t>cách</a:t>
                </a:r>
                <a:r>
                  <a:rPr spc="-15" dirty="0">
                    <a:latin typeface="Times New Roman"/>
                    <a:cs typeface="Times New Roman"/>
                  </a:rPr>
                  <a:t> </a:t>
                </a:r>
                <a:r>
                  <a:rPr dirty="0">
                    <a:latin typeface="Times New Roman"/>
                    <a:cs typeface="Times New Roman"/>
                  </a:rPr>
                  <a:t>giữa</a:t>
                </a:r>
                <a:r>
                  <a:rPr spc="-20" dirty="0">
                    <a:latin typeface="Times New Roman"/>
                    <a:cs typeface="Times New Roman"/>
                  </a:rPr>
                  <a:t> </a:t>
                </a:r>
                <a:r>
                  <a:rPr>
                    <a:latin typeface="Times New Roman"/>
                    <a:cs typeface="Times New Roman"/>
                  </a:rPr>
                  <a:t>hai</a:t>
                </a:r>
                <a:r>
                  <a:rPr spc="-25">
                    <a:latin typeface="Times New Roman"/>
                    <a:cs typeface="Times New Roman"/>
                  </a:rPr>
                  <a:t> </a:t>
                </a:r>
                <a:r>
                  <a:rPr lang="en-US">
                    <a:latin typeface="Times New Roman"/>
                    <a:cs typeface="Times New Roman"/>
                  </a:rPr>
                  <a:t>xe</a:t>
                </a:r>
                <a:r>
                  <a:rPr lang="en-US" spc="-5">
                    <a:latin typeface="Times New Roman"/>
                    <a:cs typeface="Times New Roman"/>
                  </a:rPr>
                  <a:t> </a:t>
                </a:r>
                <a:r>
                  <a:rPr lang="en-US" b="1">
                    <a:latin typeface="Times New Roman"/>
                    <a:cs typeface="Times New Roman"/>
                  </a:rPr>
                  <a:t>M</a:t>
                </a:r>
                <a:r>
                  <a:rPr lang="en-US" b="1" spc="-25">
                    <a:latin typeface="Times New Roman"/>
                    <a:cs typeface="Times New Roman"/>
                  </a:rPr>
                  <a:t> </a:t>
                </a:r>
                <a:r>
                  <a:rPr lang="en-US">
                    <a:latin typeface="Times New Roman"/>
                    <a:cs typeface="Times New Roman"/>
                  </a:rPr>
                  <a:t>và</a:t>
                </a:r>
                <a:r>
                  <a:rPr lang="en-US" spc="-20">
                    <a:latin typeface="Times New Roman"/>
                    <a:cs typeface="Times New Roman"/>
                  </a:rPr>
                  <a:t> </a:t>
                </a:r>
                <a:r>
                  <a:rPr lang="en-US">
                    <a:latin typeface="Times New Roman"/>
                    <a:cs typeface="Times New Roman"/>
                  </a:rPr>
                  <a:t>xe</a:t>
                </a:r>
                <a:r>
                  <a:rPr lang="en-US" spc="-15">
                    <a:latin typeface="Times New Roman"/>
                    <a:cs typeface="Times New Roman"/>
                  </a:rPr>
                  <a:t> </a:t>
                </a:r>
                <a:r>
                  <a:rPr b="1" spc="-25">
                    <a:latin typeface="Times New Roman"/>
                    <a:cs typeface="Times New Roman"/>
                  </a:rPr>
                  <a:t>TF</a:t>
                </a:r>
                <a:r>
                  <a:rPr spc="-25">
                    <a:latin typeface="Times New Roman"/>
                    <a:cs typeface="Times New Roman"/>
                  </a:rPr>
                  <a:t>:</a:t>
                </a:r>
                <a:endParaRPr lang="en-US" spc="-25">
                  <a:latin typeface="Times New Roman"/>
                  <a:cs typeface="Times New Roman"/>
                </a:endParaRPr>
              </a:p>
              <a:p>
                <a:pPr marL="555625" lvl="1">
                  <a:lnSpc>
                    <a:spcPct val="100000"/>
                  </a:lnSpc>
                  <a:spcBef>
                    <a:spcPts val="770"/>
                  </a:spcBef>
                  <a:tabLst>
                    <a:tab pos="784225" algn="l"/>
                  </a:tabLst>
                </a:pPr>
                <a:r>
                  <a:rPr lang="en-US" sz="1800" spc="-25">
                    <a:effectLst/>
                    <a:latin typeface="Times New Roman"/>
                    <a:ea typeface="Calibri" panose="020F0502020204030204" pitchFamily="34" charset="0"/>
                    <a:cs typeface="Times New Roman"/>
                    <a:sym typeface="Symbol" panose="05050102010706020507" pitchFamily="18" charset="2"/>
                  </a:rPr>
                  <a:t>				</a:t>
                </a:r>
                <a:r>
                  <a:rPr lang="vi-VN" sz="240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vi-VN" sz="2400" b="1">
                    <a:effectLst/>
                    <a:latin typeface="+mj-lt"/>
                    <a:ea typeface="Calibri" panose="020F0502020204030204" pitchFamily="34" charset="0"/>
                    <a:cs typeface="Times New Roman" panose="02020603050405020304" pitchFamily="18" charset="0"/>
                  </a:rPr>
                  <a:t>S</a:t>
                </a:r>
                <a:r>
                  <a:rPr lang="vi-VN" sz="2400">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rPr>
                        </m:ctrlPr>
                      </m:fPr>
                      <m:num>
                        <m:d>
                          <m:dPr>
                            <m:ctrlPr>
                              <a:rPr lang="en-US" sz="2400" i="1">
                                <a:effectLst/>
                                <a:latin typeface="Cambria Math" panose="02040503050406030204" pitchFamily="18" charset="0"/>
                              </a:rPr>
                            </m:ctrlPr>
                          </m:dPr>
                          <m:e>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𝑻𝑭</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e>
                        </m:d>
                        <m:r>
                          <a:rPr lang="vi-VN" sz="2400" b="1" i="1">
                            <a:effectLst/>
                            <a:latin typeface="Cambria Math" panose="02040503050406030204" pitchFamily="18" charset="0"/>
                            <a:ea typeface="Calibri" panose="020F0502020204030204" pitchFamily="34" charset="0"/>
                            <a:cs typeface="Times New Roman" panose="02020603050405020304" pitchFamily="18" charset="0"/>
                          </a:rPr>
                          <m:t>𝑻</m:t>
                        </m:r>
                      </m:num>
                      <m:den>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vi-VN" sz="2400">
                    <a:effectLst/>
                    <a:latin typeface="Calibri" panose="020F0502020204030204" pitchFamily="34" charset="0"/>
                    <a:ea typeface="Calibri" panose="020F0502020204030204" pitchFamily="34" charset="0"/>
                    <a:cs typeface="Times New Roman" panose="02020603050405020304" pitchFamily="18" charset="0"/>
                  </a:rPr>
                  <a:t> </a:t>
                </a:r>
                <a:endParaRPr lang="en-US" sz="2400" spc="-25">
                  <a:latin typeface="Times New Roman"/>
                  <a:cs typeface="Times New Roman"/>
                </a:endParaRPr>
              </a:p>
              <a:p>
                <a:pPr marL="784225" lvl="1" indent="-228600">
                  <a:lnSpc>
                    <a:spcPct val="100000"/>
                  </a:lnSpc>
                  <a:spcBef>
                    <a:spcPts val="770"/>
                  </a:spcBef>
                  <a:buChar char="•"/>
                  <a:tabLst>
                    <a:tab pos="784225" algn="l"/>
                  </a:tabLst>
                </a:pPr>
                <a:endParaRPr lang="en-US">
                  <a:latin typeface="Times New Roman"/>
                  <a:cs typeface="Times New Roman"/>
                </a:endParaRPr>
              </a:p>
              <a:p>
                <a:pPr marL="784225" marR="68580" lvl="1" indent="-228600">
                  <a:lnSpc>
                    <a:spcPct val="110000"/>
                  </a:lnSpc>
                  <a:spcBef>
                    <a:spcPts val="495"/>
                  </a:spcBef>
                  <a:buChar char="•"/>
                  <a:tabLst>
                    <a:tab pos="784225" algn="l"/>
                  </a:tabLst>
                </a:pPr>
                <a:r>
                  <a:rPr>
                    <a:latin typeface="Times New Roman"/>
                    <a:cs typeface="Times New Roman"/>
                  </a:rPr>
                  <a:t>Thời</a:t>
                </a:r>
                <a:r>
                  <a:rPr spc="-35">
                    <a:latin typeface="Times New Roman"/>
                    <a:cs typeface="Times New Roman"/>
                  </a:rPr>
                  <a:t> </a:t>
                </a:r>
                <a:r>
                  <a:rPr dirty="0">
                    <a:latin typeface="Times New Roman"/>
                    <a:cs typeface="Times New Roman"/>
                  </a:rPr>
                  <a:t>gian</a:t>
                </a:r>
                <a:r>
                  <a:rPr spc="-30" dirty="0">
                    <a:latin typeface="Times New Roman"/>
                    <a:cs typeface="Times New Roman"/>
                  </a:rPr>
                  <a:t> </a:t>
                </a:r>
                <a:r>
                  <a:rPr dirty="0">
                    <a:latin typeface="Times New Roman"/>
                    <a:cs typeface="Times New Roman"/>
                  </a:rPr>
                  <a:t>tới</a:t>
                </a:r>
                <a:r>
                  <a:rPr spc="-15" dirty="0">
                    <a:latin typeface="Times New Roman"/>
                    <a:cs typeface="Times New Roman"/>
                  </a:rPr>
                  <a:t> </a:t>
                </a:r>
                <a:r>
                  <a:rPr dirty="0">
                    <a:latin typeface="Times New Roman"/>
                    <a:cs typeface="Times New Roman"/>
                  </a:rPr>
                  <a:t>hạn</a:t>
                </a:r>
                <a:r>
                  <a:rPr spc="-15" dirty="0">
                    <a:latin typeface="Times New Roman"/>
                    <a:cs typeface="Times New Roman"/>
                  </a:rPr>
                  <a:t> </a:t>
                </a:r>
                <a:r>
                  <a:rPr dirty="0">
                    <a:latin typeface="Times New Roman"/>
                    <a:cs typeface="Times New Roman"/>
                  </a:rPr>
                  <a:t>an</a:t>
                </a:r>
                <a:r>
                  <a:rPr spc="-20" dirty="0">
                    <a:latin typeface="Times New Roman"/>
                    <a:cs typeface="Times New Roman"/>
                  </a:rPr>
                  <a:t> </a:t>
                </a:r>
                <a:r>
                  <a:rPr dirty="0">
                    <a:latin typeface="Times New Roman"/>
                    <a:cs typeface="Times New Roman"/>
                  </a:rPr>
                  <a:t>toàn</a:t>
                </a:r>
                <a:r>
                  <a:rPr spc="-15"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phương</a:t>
                </a:r>
                <a:r>
                  <a:rPr spc="-20" dirty="0">
                    <a:latin typeface="Times New Roman"/>
                    <a:cs typeface="Times New Roman"/>
                  </a:rPr>
                  <a:t> </a:t>
                </a:r>
                <a:r>
                  <a:rPr dirty="0">
                    <a:latin typeface="Times New Roman"/>
                    <a:cs typeface="Times New Roman"/>
                  </a:rPr>
                  <a:t>tiện</a:t>
                </a:r>
                <a:r>
                  <a:rPr spc="-5" dirty="0">
                    <a:latin typeface="Times New Roman"/>
                    <a:cs typeface="Times New Roman"/>
                  </a:rPr>
                  <a:t> </a:t>
                </a:r>
                <a:r>
                  <a:rPr b="1" dirty="0">
                    <a:latin typeface="Times New Roman"/>
                    <a:cs typeface="Times New Roman"/>
                  </a:rPr>
                  <a:t>M</a:t>
                </a:r>
                <a:r>
                  <a:rPr b="1" spc="-30" dirty="0">
                    <a:latin typeface="Times New Roman"/>
                    <a:cs typeface="Times New Roman"/>
                  </a:rPr>
                  <a:t> </a:t>
                </a:r>
                <a:r>
                  <a:rPr dirty="0">
                    <a:latin typeface="Times New Roman"/>
                    <a:cs typeface="Times New Roman"/>
                  </a:rPr>
                  <a:t>và</a:t>
                </a:r>
                <a:r>
                  <a:rPr spc="-20" dirty="0">
                    <a:latin typeface="Times New Roman"/>
                    <a:cs typeface="Times New Roman"/>
                  </a:rPr>
                  <a:t> </a:t>
                </a:r>
                <a:r>
                  <a:rPr dirty="0">
                    <a:latin typeface="Times New Roman"/>
                    <a:cs typeface="Times New Roman"/>
                  </a:rPr>
                  <a:t>phương</a:t>
                </a:r>
                <a:r>
                  <a:rPr spc="-40" dirty="0">
                    <a:latin typeface="Times New Roman"/>
                    <a:cs typeface="Times New Roman"/>
                  </a:rPr>
                  <a:t> </a:t>
                </a:r>
                <a:r>
                  <a:rPr dirty="0">
                    <a:latin typeface="Times New Roman"/>
                    <a:cs typeface="Times New Roman"/>
                  </a:rPr>
                  <a:t>tiện</a:t>
                </a:r>
                <a:r>
                  <a:rPr spc="-5" dirty="0">
                    <a:latin typeface="Times New Roman"/>
                    <a:cs typeface="Times New Roman"/>
                  </a:rPr>
                  <a:t> </a:t>
                </a:r>
                <a:r>
                  <a:rPr b="1" dirty="0">
                    <a:latin typeface="Times New Roman"/>
                    <a:cs typeface="Times New Roman"/>
                  </a:rPr>
                  <a:t>TF</a:t>
                </a:r>
                <a:r>
                  <a:rPr b="1" spc="-30" dirty="0">
                    <a:latin typeface="Times New Roman"/>
                    <a:cs typeface="Times New Roman"/>
                  </a:rPr>
                  <a:t> </a:t>
                </a:r>
                <a:r>
                  <a:rPr dirty="0">
                    <a:latin typeface="Times New Roman"/>
                    <a:cs typeface="Times New Roman"/>
                  </a:rPr>
                  <a:t>dưới</a:t>
                </a:r>
                <a:r>
                  <a:rPr spc="-20" dirty="0">
                    <a:latin typeface="Times New Roman"/>
                    <a:cs typeface="Times New Roman"/>
                  </a:rPr>
                  <a:t> </a:t>
                </a:r>
                <a:r>
                  <a:rPr dirty="0">
                    <a:latin typeface="Times New Roman"/>
                    <a:cs typeface="Times New Roman"/>
                  </a:rPr>
                  <a:t>các</a:t>
                </a:r>
                <a:r>
                  <a:rPr spc="-20" dirty="0">
                    <a:latin typeface="Times New Roman"/>
                    <a:cs typeface="Times New Roman"/>
                  </a:rPr>
                  <a:t> </a:t>
                </a:r>
                <a:r>
                  <a:rPr dirty="0">
                    <a:latin typeface="Times New Roman"/>
                    <a:cs typeface="Times New Roman"/>
                  </a:rPr>
                  <a:t>trạng</a:t>
                </a:r>
                <a:r>
                  <a:rPr spc="-15" dirty="0">
                    <a:latin typeface="Times New Roman"/>
                    <a:cs typeface="Times New Roman"/>
                  </a:rPr>
                  <a:t> </a:t>
                </a:r>
                <a:r>
                  <a:rPr dirty="0">
                    <a:latin typeface="Times New Roman"/>
                    <a:cs typeface="Times New Roman"/>
                  </a:rPr>
                  <a:t>thái</a:t>
                </a:r>
                <a:r>
                  <a:rPr spc="-20" dirty="0">
                    <a:latin typeface="Times New Roman"/>
                    <a:cs typeface="Times New Roman"/>
                  </a:rPr>
                  <a:t> </a:t>
                </a:r>
                <a:r>
                  <a:rPr dirty="0">
                    <a:latin typeface="Times New Roman"/>
                    <a:cs typeface="Times New Roman"/>
                  </a:rPr>
                  <a:t>chuyển</a:t>
                </a:r>
                <a:r>
                  <a:rPr spc="-15" dirty="0">
                    <a:latin typeface="Times New Roman"/>
                    <a:cs typeface="Times New Roman"/>
                  </a:rPr>
                  <a:t> </a:t>
                </a:r>
                <a:r>
                  <a:rPr dirty="0">
                    <a:latin typeface="Times New Roman"/>
                    <a:cs typeface="Times New Roman"/>
                  </a:rPr>
                  <a:t>động</a:t>
                </a:r>
                <a:r>
                  <a:rPr spc="-35" dirty="0">
                    <a:latin typeface="Times New Roman"/>
                    <a:cs typeface="Times New Roman"/>
                  </a:rPr>
                  <a:t> </a:t>
                </a:r>
                <a:r>
                  <a:rPr dirty="0">
                    <a:latin typeface="Times New Roman"/>
                    <a:cs typeface="Times New Roman"/>
                  </a:rPr>
                  <a:t>khác</a:t>
                </a:r>
                <a:r>
                  <a:rPr spc="-20" dirty="0">
                    <a:latin typeface="Times New Roman"/>
                    <a:cs typeface="Times New Roman"/>
                  </a:rPr>
                  <a:t> nhau </a:t>
                </a:r>
                <a:r>
                  <a:rPr spc="-25">
                    <a:latin typeface="Times New Roman"/>
                    <a:cs typeface="Times New Roman"/>
                  </a:rPr>
                  <a:t>là:</a:t>
                </a:r>
                <a:endParaRPr lang="en-US" spc="-25">
                  <a:latin typeface="Times New Roman"/>
                  <a:cs typeface="Times New Roman"/>
                </a:endParaRPr>
              </a:p>
              <a:p>
                <a:pPr marL="555625" marR="68580" lvl="1">
                  <a:lnSpc>
                    <a:spcPct val="110000"/>
                  </a:lnSpc>
                  <a:spcBef>
                    <a:spcPts val="495"/>
                  </a:spcBef>
                  <a:tabLst>
                    <a:tab pos="784225" algn="l"/>
                  </a:tabLst>
                </a:pPr>
                <a:r>
                  <a:rPr lang="en-US" sz="2400">
                    <a:effectLst/>
                    <a:latin typeface="+mj-lt"/>
                    <a:ea typeface="Calibri" panose="020F0502020204030204" pitchFamily="34" charset="0"/>
                    <a:cs typeface="Times New Roman" panose="02020603050405020304" pitchFamily="18" charset="0"/>
                  </a:rPr>
                  <a:t>				   </a:t>
                </a:r>
                <a:r>
                  <a:rPr lang="vi-VN" sz="2400">
                    <a:effectLst/>
                    <a:latin typeface="+mj-lt"/>
                    <a:ea typeface="Calibri" panose="020F0502020204030204" pitchFamily="34" charset="0"/>
                    <a:cs typeface="Times New Roman" panose="02020603050405020304" pitchFamily="18" charset="0"/>
                  </a:rPr>
                  <a:t>T</a:t>
                </a:r>
                <a:r>
                  <a:rPr lang="vi-VN" sz="2400">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rPr>
                        </m:ctrlPr>
                      </m:fPr>
                      <m:num>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𝑻𝑭</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num>
                      <m:den>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𝑻𝑭</m:t>
                            </m:r>
                          </m:sub>
                        </m:sSub>
                      </m:den>
                    </m:f>
                  </m:oMath>
                </a14:m>
                <a:endParaRPr sz="2400">
                  <a:latin typeface="Times New Roman"/>
                  <a:cs typeface="Times New Roman"/>
                </a:endParaRPr>
              </a:p>
              <a:p>
                <a:pPr marR="188595" algn="ctr">
                  <a:lnSpc>
                    <a:spcPct val="100000"/>
                  </a:lnSpc>
                  <a:spcBef>
                    <a:spcPts val="65"/>
                  </a:spcBef>
                </a:pPr>
                <a:endParaRPr sz="950">
                  <a:latin typeface="Symbola"/>
                  <a:cs typeface="Symbola"/>
                </a:endParaRPr>
              </a:p>
              <a:p>
                <a:pPr marL="2608580">
                  <a:lnSpc>
                    <a:spcPts val="495"/>
                  </a:lnSpc>
                </a:pPr>
                <a:endParaRPr sz="1050">
                  <a:latin typeface="Symbola"/>
                  <a:cs typeface="Symbola"/>
                </a:endParaRPr>
              </a:p>
            </p:txBody>
          </p:sp>
        </mc:Choice>
        <mc:Fallback>
          <p:sp>
            <p:nvSpPr>
              <p:cNvPr id="3" name="object 3"/>
              <p:cNvSpPr txBox="1">
                <a:spLocks noRot="1" noChangeAspect="1" noMove="1" noResize="1" noEditPoints="1" noAdjustHandles="1" noChangeArrowheads="1" noChangeShapeType="1" noTextEdit="1"/>
              </p:cNvSpPr>
              <p:nvPr/>
            </p:nvSpPr>
            <p:spPr>
              <a:xfrm>
                <a:off x="1111250" y="1080662"/>
                <a:ext cx="9601200" cy="4531049"/>
              </a:xfrm>
              <a:prstGeom prst="rect">
                <a:avLst/>
              </a:prstGeom>
              <a:blipFill>
                <a:blip r:embed="rId2"/>
                <a:stretch>
                  <a:fillRect l="-381" t="-1613"/>
                </a:stretch>
              </a:blipFill>
            </p:spPr>
            <p:txBody>
              <a:bodyPr/>
              <a:lstStyle/>
              <a:p>
                <a:r>
                  <a:rPr lang="en-US">
                    <a:noFill/>
                  </a:rPr>
                  <a:t> </a:t>
                </a:r>
              </a:p>
            </p:txBody>
          </p:sp>
        </mc:Fallback>
      </mc:AlternateContent>
      <p:grpSp>
        <p:nvGrpSpPr>
          <p:cNvPr id="5" name="object 5"/>
          <p:cNvGrpSpPr/>
          <p:nvPr/>
        </p:nvGrpSpPr>
        <p:grpSpPr>
          <a:xfrm>
            <a:off x="2330450" y="5756275"/>
            <a:ext cx="614680" cy="356961"/>
            <a:chOff x="2645410" y="4345050"/>
            <a:chExt cx="386080" cy="287020"/>
          </a:xfrm>
        </p:grpSpPr>
        <p:sp>
          <p:nvSpPr>
            <p:cNvPr id="6" name="object 6"/>
            <p:cNvSpPr/>
            <p:nvPr/>
          </p:nvSpPr>
          <p:spPr>
            <a:xfrm>
              <a:off x="2651760" y="4351400"/>
              <a:ext cx="373380" cy="274320"/>
            </a:xfrm>
            <a:custGeom>
              <a:avLst/>
              <a:gdLst/>
              <a:ahLst/>
              <a:cxnLst/>
              <a:rect l="l" t="t" r="r" b="b"/>
              <a:pathLst>
                <a:path w="373380" h="274320">
                  <a:moveTo>
                    <a:pt x="236219" y="0"/>
                  </a:moveTo>
                  <a:lnTo>
                    <a:pt x="236219" y="68580"/>
                  </a:lnTo>
                  <a:lnTo>
                    <a:pt x="0" y="68580"/>
                  </a:lnTo>
                  <a:lnTo>
                    <a:pt x="0" y="205740"/>
                  </a:lnTo>
                  <a:lnTo>
                    <a:pt x="236219" y="205740"/>
                  </a:lnTo>
                  <a:lnTo>
                    <a:pt x="236219" y="274320"/>
                  </a:lnTo>
                  <a:lnTo>
                    <a:pt x="373379" y="137160"/>
                  </a:lnTo>
                  <a:lnTo>
                    <a:pt x="236219" y="0"/>
                  </a:lnTo>
                  <a:close/>
                </a:path>
              </a:pathLst>
            </a:custGeom>
            <a:solidFill>
              <a:srgbClr val="FF0000"/>
            </a:solidFill>
          </p:spPr>
          <p:txBody>
            <a:bodyPr wrap="square" lIns="0" tIns="0" rIns="0" bIns="0" rtlCol="0"/>
            <a:lstStyle/>
            <a:p>
              <a:endParaRPr/>
            </a:p>
          </p:txBody>
        </p:sp>
        <p:sp>
          <p:nvSpPr>
            <p:cNvPr id="7" name="object 7"/>
            <p:cNvSpPr/>
            <p:nvPr/>
          </p:nvSpPr>
          <p:spPr>
            <a:xfrm>
              <a:off x="2651760" y="4351400"/>
              <a:ext cx="373380" cy="274320"/>
            </a:xfrm>
            <a:custGeom>
              <a:avLst/>
              <a:gdLst/>
              <a:ahLst/>
              <a:cxnLst/>
              <a:rect l="l" t="t" r="r" b="b"/>
              <a:pathLst>
                <a:path w="373380" h="274320">
                  <a:moveTo>
                    <a:pt x="0" y="68580"/>
                  </a:moveTo>
                  <a:lnTo>
                    <a:pt x="236219" y="68580"/>
                  </a:lnTo>
                  <a:lnTo>
                    <a:pt x="236219" y="0"/>
                  </a:lnTo>
                  <a:lnTo>
                    <a:pt x="373379" y="137160"/>
                  </a:lnTo>
                  <a:lnTo>
                    <a:pt x="236219" y="274320"/>
                  </a:lnTo>
                  <a:lnTo>
                    <a:pt x="236219" y="205740"/>
                  </a:lnTo>
                  <a:lnTo>
                    <a:pt x="0" y="205740"/>
                  </a:lnTo>
                  <a:lnTo>
                    <a:pt x="0" y="68580"/>
                  </a:lnTo>
                  <a:close/>
                </a:path>
              </a:pathLst>
            </a:custGeom>
            <a:ln w="12700">
              <a:solidFill>
                <a:srgbClr val="D0CECE"/>
              </a:solidFill>
            </a:ln>
          </p:spPr>
          <p:txBody>
            <a:bodyPr wrap="square" lIns="0" tIns="0" rIns="0" bIns="0" rtlCol="0"/>
            <a:lstStyle/>
            <a:p>
              <a:endParaRPr/>
            </a:p>
          </p:txBody>
        </p:sp>
      </p:grpSp>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603CEB8-A058-E582-90DB-503E789EC52A}"/>
                  </a:ext>
                </a:extLst>
              </p:cNvPr>
              <p:cNvSpPr txBox="1"/>
              <p:nvPr/>
            </p:nvSpPr>
            <p:spPr>
              <a:xfrm>
                <a:off x="3702050" y="5611711"/>
                <a:ext cx="5811520" cy="716030"/>
              </a:xfrm>
              <a:prstGeom prst="rect">
                <a:avLst/>
              </a:prstGeom>
              <a:noFill/>
            </p:spPr>
            <p:txBody>
              <a:bodyPr wrap="square">
                <a:spAutoFit/>
              </a:bodyPr>
              <a:lstStyle/>
              <a:p>
                <a:r>
                  <a:rPr lang="vi-VN" sz="240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vi-VN" sz="2400">
                    <a:effectLst/>
                    <a:latin typeface="+mj-lt"/>
                    <a:ea typeface="Calibri" panose="020F0502020204030204" pitchFamily="34" charset="0"/>
                    <a:cs typeface="Times New Roman" panose="02020603050405020304" pitchFamily="18" charset="0"/>
                  </a:rPr>
                  <a:t>S</a:t>
                </a:r>
                <a:r>
                  <a:rPr lang="vi-VN" sz="2400">
                    <a:effectLst/>
                    <a:latin typeface="Calibri" panose="020F0502020204030204" pitchFamily="34" charset="0"/>
                    <a:ea typeface="Calibri" panose="020F0502020204030204" pitchFamily="34" charset="0"/>
                    <a:cs typeface="Times New Roman" panose="02020603050405020304" pitchFamily="18" charset="0"/>
                  </a:rPr>
                  <a:t> = </a:t>
                </a:r>
                <a:r>
                  <a:rPr lang="en-US" sz="240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rPr>
                        </m:ctrlPr>
                      </m:fPr>
                      <m:num>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𝑻𝑭</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e>
                            </m:d>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𝑴</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b="1" i="1">
                                <a:effectLst/>
                                <a:latin typeface="Cambria Math" panose="020405030504060302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𝑻𝑭</m:t>
                            </m:r>
                          </m:sub>
                        </m:sSub>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vi-VN" sz="2400">
                    <a:effectLst/>
                    <a:latin typeface="Calibri" panose="020F0502020204030204" pitchFamily="34" charset="0"/>
                    <a:ea typeface="Calibri" panose="020F0502020204030204" pitchFamily="34" charset="0"/>
                    <a:cs typeface="Times New Roman" panose="02020603050405020304" pitchFamily="18" charset="0"/>
                  </a:rPr>
                  <a:t> </a:t>
                </a:r>
                <a:endParaRPr lang="en-US" sz="2400"/>
              </a:p>
            </p:txBody>
          </p:sp>
        </mc:Choice>
        <mc:Fallback>
          <p:sp>
            <p:nvSpPr>
              <p:cNvPr id="10" name="TextBox 9">
                <a:extLst>
                  <a:ext uri="{FF2B5EF4-FFF2-40B4-BE49-F238E27FC236}">
                    <a16:creationId xmlns:a16="http://schemas.microsoft.com/office/drawing/2014/main" id="{2603CEB8-A058-E582-90DB-503E789EC52A}"/>
                  </a:ext>
                </a:extLst>
              </p:cNvPr>
              <p:cNvSpPr txBox="1">
                <a:spLocks noRot="1" noChangeAspect="1" noMove="1" noResize="1" noEditPoints="1" noAdjustHandles="1" noChangeArrowheads="1" noChangeShapeType="1" noTextEdit="1"/>
              </p:cNvSpPr>
              <p:nvPr/>
            </p:nvSpPr>
            <p:spPr>
              <a:xfrm>
                <a:off x="3702050" y="5611711"/>
                <a:ext cx="5811520" cy="716030"/>
              </a:xfrm>
              <a:prstGeom prst="rect">
                <a:avLst/>
              </a:prstGeom>
              <a:blipFill>
                <a:blip r:embed="rId3"/>
                <a:stretch>
                  <a:fillRect l="-1572" b="-1709"/>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22475" y="1311248"/>
            <a:ext cx="7473950" cy="765018"/>
          </a:xfrm>
          <a:prstGeom prst="rect">
            <a:avLst/>
          </a:prstGeom>
        </p:spPr>
        <p:txBody>
          <a:bodyPr vert="horz" wrap="square" lIns="0" tIns="12700" rIns="0" bIns="0" rtlCol="0">
            <a:spAutoFit/>
          </a:bodyPr>
          <a:lstStyle/>
          <a:p>
            <a:pPr marL="12700" marR="5080">
              <a:lnSpc>
                <a:spcPct val="143700"/>
              </a:lnSpc>
              <a:spcBef>
                <a:spcPts val="100"/>
              </a:spcBef>
            </a:pPr>
            <a:r>
              <a:rPr dirty="0">
                <a:latin typeface="Times New Roman"/>
                <a:cs typeface="Times New Roman"/>
              </a:rPr>
              <a:t>Bằng</a:t>
            </a:r>
            <a:r>
              <a:rPr spc="-30" dirty="0">
                <a:latin typeface="Times New Roman"/>
                <a:cs typeface="Times New Roman"/>
              </a:rPr>
              <a:t> </a:t>
            </a:r>
            <a:r>
              <a:rPr dirty="0">
                <a:latin typeface="Times New Roman"/>
                <a:cs typeface="Times New Roman"/>
              </a:rPr>
              <a:t>cách</a:t>
            </a:r>
            <a:r>
              <a:rPr spc="-20" dirty="0">
                <a:latin typeface="Times New Roman"/>
                <a:cs typeface="Times New Roman"/>
              </a:rPr>
              <a:t> </a:t>
            </a:r>
            <a:r>
              <a:rPr dirty="0">
                <a:latin typeface="Times New Roman"/>
                <a:cs typeface="Times New Roman"/>
              </a:rPr>
              <a:t>tổng</a:t>
            </a:r>
            <a:r>
              <a:rPr spc="-25" dirty="0">
                <a:latin typeface="Times New Roman"/>
                <a:cs typeface="Times New Roman"/>
              </a:rPr>
              <a:t> </a:t>
            </a:r>
            <a:r>
              <a:rPr dirty="0">
                <a:latin typeface="Times New Roman"/>
                <a:cs typeface="Times New Roman"/>
              </a:rPr>
              <a:t>hợp</a:t>
            </a:r>
            <a:r>
              <a:rPr spc="-25" dirty="0">
                <a:latin typeface="Times New Roman"/>
                <a:cs typeface="Times New Roman"/>
              </a:rPr>
              <a:t> </a:t>
            </a:r>
            <a:r>
              <a:rPr dirty="0">
                <a:latin typeface="Times New Roman"/>
                <a:cs typeface="Times New Roman"/>
              </a:rPr>
              <a:t>công</a:t>
            </a:r>
            <a:r>
              <a:rPr spc="-30" dirty="0">
                <a:latin typeface="Times New Roman"/>
                <a:cs typeface="Times New Roman"/>
              </a:rPr>
              <a:t> </a:t>
            </a:r>
            <a:r>
              <a:rPr dirty="0">
                <a:latin typeface="Times New Roman"/>
                <a:cs typeface="Times New Roman"/>
              </a:rPr>
              <a:t>thức</a:t>
            </a:r>
            <a:r>
              <a:rPr spc="-25" dirty="0">
                <a:latin typeface="Times New Roman"/>
                <a:cs typeface="Times New Roman"/>
              </a:rPr>
              <a:t> </a:t>
            </a:r>
            <a:r>
              <a:rPr dirty="0">
                <a:latin typeface="Times New Roman"/>
                <a:cs typeface="Times New Roman"/>
              </a:rPr>
              <a:t>(9)</a:t>
            </a:r>
            <a:r>
              <a:rPr spc="-40" dirty="0">
                <a:latin typeface="Times New Roman"/>
                <a:cs typeface="Times New Roman"/>
              </a:rPr>
              <a:t> </a:t>
            </a:r>
            <a:r>
              <a:rPr dirty="0">
                <a:latin typeface="Times New Roman"/>
                <a:cs typeface="Times New Roman"/>
              </a:rPr>
              <a:t>và</a:t>
            </a:r>
            <a:r>
              <a:rPr spc="-30" dirty="0">
                <a:latin typeface="Times New Roman"/>
                <a:cs typeface="Times New Roman"/>
              </a:rPr>
              <a:t> </a:t>
            </a:r>
            <a:r>
              <a:rPr dirty="0">
                <a:latin typeface="Times New Roman"/>
                <a:cs typeface="Times New Roman"/>
              </a:rPr>
              <a:t>(10),</a:t>
            </a:r>
            <a:r>
              <a:rPr spc="-35" dirty="0">
                <a:latin typeface="Times New Roman"/>
                <a:cs typeface="Times New Roman"/>
              </a:rPr>
              <a:t> </a:t>
            </a:r>
            <a:r>
              <a:rPr dirty="0">
                <a:latin typeface="Times New Roman"/>
                <a:cs typeface="Times New Roman"/>
              </a:rPr>
              <a:t>biểu</a:t>
            </a:r>
            <a:r>
              <a:rPr spc="-25" dirty="0">
                <a:latin typeface="Times New Roman"/>
                <a:cs typeface="Times New Roman"/>
              </a:rPr>
              <a:t> </a:t>
            </a:r>
            <a:r>
              <a:rPr dirty="0">
                <a:latin typeface="Times New Roman"/>
                <a:cs typeface="Times New Roman"/>
              </a:rPr>
              <a:t>thức</a:t>
            </a:r>
            <a:r>
              <a:rPr spc="-15"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khoảng</a:t>
            </a:r>
            <a:r>
              <a:rPr spc="-25" dirty="0">
                <a:latin typeface="Times New Roman"/>
                <a:cs typeface="Times New Roman"/>
              </a:rPr>
              <a:t> </a:t>
            </a:r>
            <a:r>
              <a:rPr dirty="0">
                <a:latin typeface="Times New Roman"/>
                <a:cs typeface="Times New Roman"/>
              </a:rPr>
              <a:t>cách</a:t>
            </a:r>
            <a:r>
              <a:rPr spc="-15" dirty="0">
                <a:latin typeface="Times New Roman"/>
                <a:cs typeface="Times New Roman"/>
              </a:rPr>
              <a:t> </a:t>
            </a:r>
            <a:r>
              <a:rPr dirty="0">
                <a:latin typeface="Times New Roman"/>
                <a:cs typeface="Times New Roman"/>
              </a:rPr>
              <a:t>chấp</a:t>
            </a:r>
            <a:r>
              <a:rPr spc="-30" dirty="0">
                <a:latin typeface="Times New Roman"/>
                <a:cs typeface="Times New Roman"/>
              </a:rPr>
              <a:t> </a:t>
            </a:r>
            <a:r>
              <a:rPr dirty="0">
                <a:latin typeface="Times New Roman"/>
                <a:cs typeface="Times New Roman"/>
              </a:rPr>
              <a:t>nhận</a:t>
            </a:r>
            <a:r>
              <a:rPr spc="-30" dirty="0">
                <a:latin typeface="Times New Roman"/>
                <a:cs typeface="Times New Roman"/>
              </a:rPr>
              <a:t> </a:t>
            </a:r>
            <a:r>
              <a:rPr dirty="0">
                <a:latin typeface="Times New Roman"/>
                <a:cs typeface="Times New Roman"/>
              </a:rPr>
              <a:t>được</a:t>
            </a:r>
            <a:r>
              <a:rPr spc="-25" dirty="0">
                <a:latin typeface="Times New Roman"/>
                <a:cs typeface="Times New Roman"/>
              </a:rPr>
              <a:t> khi </a:t>
            </a:r>
            <a:r>
              <a:rPr dirty="0">
                <a:latin typeface="Times New Roman"/>
                <a:cs typeface="Times New Roman"/>
              </a:rPr>
              <a:t>chuyển</a:t>
            </a:r>
            <a:r>
              <a:rPr spc="-20" dirty="0">
                <a:latin typeface="Times New Roman"/>
                <a:cs typeface="Times New Roman"/>
              </a:rPr>
              <a:t> </a:t>
            </a:r>
            <a:r>
              <a:rPr dirty="0">
                <a:latin typeface="Times New Roman"/>
                <a:cs typeface="Times New Roman"/>
              </a:rPr>
              <a:t>làn</a:t>
            </a:r>
            <a:r>
              <a:rPr spc="-25" dirty="0">
                <a:latin typeface="Times New Roman"/>
                <a:cs typeface="Times New Roman"/>
              </a:rPr>
              <a:t> </a:t>
            </a:r>
            <a:r>
              <a:rPr dirty="0">
                <a:latin typeface="Times New Roman"/>
                <a:cs typeface="Times New Roman"/>
              </a:rPr>
              <a:t>giữa</a:t>
            </a:r>
            <a:r>
              <a:rPr spc="-15" dirty="0">
                <a:latin typeface="Times New Roman"/>
                <a:cs typeface="Times New Roman"/>
              </a:rPr>
              <a:t> </a:t>
            </a:r>
            <a:r>
              <a:rPr dirty="0">
                <a:latin typeface="Times New Roman"/>
                <a:cs typeface="Times New Roman"/>
              </a:rPr>
              <a:t>xe</a:t>
            </a:r>
            <a:r>
              <a:rPr spc="-25" dirty="0">
                <a:latin typeface="Times New Roman"/>
                <a:cs typeface="Times New Roman"/>
              </a:rPr>
              <a:t> </a:t>
            </a:r>
            <a:r>
              <a:rPr b="1" dirty="0">
                <a:latin typeface="Times New Roman"/>
                <a:cs typeface="Times New Roman"/>
              </a:rPr>
              <a:t>M</a:t>
            </a:r>
            <a:r>
              <a:rPr b="1" spc="-20" dirty="0">
                <a:latin typeface="Times New Roman"/>
                <a:cs typeface="Times New Roman"/>
              </a:rPr>
              <a:t> </a:t>
            </a:r>
            <a:r>
              <a:rPr dirty="0">
                <a:latin typeface="Times New Roman"/>
                <a:cs typeface="Times New Roman"/>
              </a:rPr>
              <a:t>và</a:t>
            </a:r>
            <a:r>
              <a:rPr spc="-20" dirty="0">
                <a:latin typeface="Times New Roman"/>
                <a:cs typeface="Times New Roman"/>
              </a:rPr>
              <a:t> </a:t>
            </a:r>
            <a:r>
              <a:rPr dirty="0">
                <a:latin typeface="Times New Roman"/>
                <a:cs typeface="Times New Roman"/>
              </a:rPr>
              <a:t>xe</a:t>
            </a:r>
            <a:r>
              <a:rPr spc="-25" dirty="0">
                <a:latin typeface="Times New Roman"/>
                <a:cs typeface="Times New Roman"/>
              </a:rPr>
              <a:t> </a:t>
            </a:r>
            <a:r>
              <a:rPr b="1" dirty="0">
                <a:latin typeface="Times New Roman"/>
                <a:cs typeface="Times New Roman"/>
              </a:rPr>
              <a:t>TF</a:t>
            </a:r>
            <a:r>
              <a:rPr b="1" spc="-15" dirty="0">
                <a:latin typeface="Times New Roman"/>
                <a:cs typeface="Times New Roman"/>
              </a:rPr>
              <a:t> </a:t>
            </a:r>
            <a:r>
              <a:rPr dirty="0">
                <a:latin typeface="Times New Roman"/>
                <a:cs typeface="Times New Roman"/>
              </a:rPr>
              <a:t>có</a:t>
            </a:r>
            <a:r>
              <a:rPr spc="-20" dirty="0">
                <a:latin typeface="Times New Roman"/>
                <a:cs typeface="Times New Roman"/>
              </a:rPr>
              <a:t> </a:t>
            </a:r>
            <a:r>
              <a:rPr dirty="0">
                <a:latin typeface="Times New Roman"/>
                <a:cs typeface="Times New Roman"/>
              </a:rPr>
              <a:t>thể</a:t>
            </a:r>
            <a:r>
              <a:rPr spc="-25" dirty="0">
                <a:latin typeface="Times New Roman"/>
                <a:cs typeface="Times New Roman"/>
              </a:rPr>
              <a:t> </a:t>
            </a:r>
            <a:r>
              <a:rPr dirty="0">
                <a:latin typeface="Times New Roman"/>
                <a:cs typeface="Times New Roman"/>
              </a:rPr>
              <a:t>được</a:t>
            </a:r>
            <a:r>
              <a:rPr spc="-15" dirty="0">
                <a:latin typeface="Times New Roman"/>
                <a:cs typeface="Times New Roman"/>
              </a:rPr>
              <a:t> </a:t>
            </a:r>
            <a:r>
              <a:rPr dirty="0">
                <a:latin typeface="Times New Roman"/>
                <a:cs typeface="Times New Roman"/>
              </a:rPr>
              <a:t>tính</a:t>
            </a:r>
            <a:r>
              <a:rPr spc="-20" dirty="0">
                <a:latin typeface="Times New Roman"/>
                <a:cs typeface="Times New Roman"/>
              </a:rPr>
              <a:t> </a:t>
            </a:r>
            <a:r>
              <a:rPr dirty="0">
                <a:latin typeface="Times New Roman"/>
                <a:cs typeface="Times New Roman"/>
              </a:rPr>
              <a:t>như</a:t>
            </a:r>
            <a:r>
              <a:rPr spc="-25" dirty="0">
                <a:latin typeface="Times New Roman"/>
                <a:cs typeface="Times New Roman"/>
              </a:rPr>
              <a:t> </a:t>
            </a:r>
            <a:r>
              <a:rPr spc="-20" dirty="0">
                <a:latin typeface="Times New Roman"/>
                <a:cs typeface="Times New Roman"/>
              </a:rPr>
              <a:t>sau:</a:t>
            </a:r>
            <a:endParaRPr>
              <a:latin typeface="Times New Roman"/>
              <a:cs typeface="Times New Roman"/>
            </a:endParaRPr>
          </a:p>
        </p:txBody>
      </p:sp>
      <p:sp>
        <p:nvSpPr>
          <p:cNvPr id="3" name="object 3"/>
          <p:cNvSpPr txBox="1"/>
          <p:nvPr/>
        </p:nvSpPr>
        <p:spPr>
          <a:xfrm>
            <a:off x="3509645" y="4572366"/>
            <a:ext cx="4499610"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Trong</a:t>
            </a:r>
            <a:r>
              <a:rPr sz="1400" b="1" i="1" spc="-20" dirty="0">
                <a:latin typeface="Times New Roman"/>
                <a:cs typeface="Times New Roman"/>
              </a:rPr>
              <a:t> </a:t>
            </a:r>
            <a:r>
              <a:rPr sz="1400" b="1" i="1" dirty="0">
                <a:latin typeface="Times New Roman"/>
                <a:cs typeface="Times New Roman"/>
              </a:rPr>
              <a:t>đó</a:t>
            </a:r>
            <a:r>
              <a:rPr sz="1400" b="1" i="1" spc="-15" dirty="0">
                <a:latin typeface="Times New Roman"/>
                <a:cs typeface="Times New Roman"/>
              </a:rPr>
              <a:t> </a:t>
            </a:r>
            <a:r>
              <a:rPr sz="1400" i="1" dirty="0">
                <a:latin typeface="Times New Roman"/>
                <a:cs typeface="Times New Roman"/>
              </a:rPr>
              <a:t>các</a:t>
            </a:r>
            <a:r>
              <a:rPr sz="1400" i="1" spc="-20" dirty="0">
                <a:latin typeface="Times New Roman"/>
                <a:cs typeface="Times New Roman"/>
              </a:rPr>
              <a:t> </a:t>
            </a:r>
            <a:r>
              <a:rPr sz="1400" i="1" dirty="0">
                <a:latin typeface="Times New Roman"/>
                <a:cs typeface="Times New Roman"/>
              </a:rPr>
              <a:t>biến</a:t>
            </a:r>
            <a:r>
              <a:rPr sz="1400" i="1" spc="-15" dirty="0">
                <a:latin typeface="Times New Roman"/>
                <a:cs typeface="Times New Roman"/>
              </a:rPr>
              <a:t> </a:t>
            </a:r>
            <a:r>
              <a:rPr sz="1400" i="1" dirty="0">
                <a:latin typeface="Times New Roman"/>
                <a:cs typeface="Times New Roman"/>
              </a:rPr>
              <a:t>số</a:t>
            </a:r>
            <a:r>
              <a:rPr sz="1400" i="1" spc="-25" dirty="0">
                <a:latin typeface="Times New Roman"/>
                <a:cs typeface="Times New Roman"/>
              </a:rPr>
              <a:t> </a:t>
            </a:r>
            <a:r>
              <a:rPr sz="1400" i="1" dirty="0">
                <a:latin typeface="Times New Roman"/>
                <a:cs typeface="Times New Roman"/>
              </a:rPr>
              <a:t>được</a:t>
            </a:r>
            <a:r>
              <a:rPr sz="1400" i="1" spc="-20" dirty="0">
                <a:latin typeface="Times New Roman"/>
                <a:cs typeface="Times New Roman"/>
              </a:rPr>
              <a:t> </a:t>
            </a:r>
            <a:r>
              <a:rPr sz="1400" i="1" dirty="0">
                <a:latin typeface="Times New Roman"/>
                <a:cs typeface="Times New Roman"/>
              </a:rPr>
              <a:t>định</a:t>
            </a:r>
            <a:r>
              <a:rPr sz="1400" i="1" spc="-35" dirty="0">
                <a:latin typeface="Times New Roman"/>
                <a:cs typeface="Times New Roman"/>
              </a:rPr>
              <a:t> </a:t>
            </a:r>
            <a:r>
              <a:rPr sz="1400" i="1" dirty="0">
                <a:latin typeface="Times New Roman"/>
                <a:cs typeface="Times New Roman"/>
              </a:rPr>
              <a:t>nghĩa</a:t>
            </a:r>
            <a:r>
              <a:rPr sz="1400" i="1" spc="-5" dirty="0">
                <a:latin typeface="Times New Roman"/>
                <a:cs typeface="Times New Roman"/>
              </a:rPr>
              <a:t> </a:t>
            </a:r>
            <a:r>
              <a:rPr sz="1400" i="1" dirty="0">
                <a:latin typeface="Times New Roman"/>
                <a:cs typeface="Times New Roman"/>
              </a:rPr>
              <a:t>ở</a:t>
            </a:r>
            <a:r>
              <a:rPr sz="1400" i="1" spc="-25" dirty="0">
                <a:latin typeface="Times New Roman"/>
                <a:cs typeface="Times New Roman"/>
              </a:rPr>
              <a:t> </a:t>
            </a:r>
            <a:r>
              <a:rPr sz="1400" i="1" dirty="0">
                <a:latin typeface="Times New Roman"/>
                <a:cs typeface="Times New Roman"/>
              </a:rPr>
              <a:t>công</a:t>
            </a:r>
            <a:r>
              <a:rPr sz="1400" i="1" spc="-15" dirty="0">
                <a:latin typeface="Times New Roman"/>
                <a:cs typeface="Times New Roman"/>
              </a:rPr>
              <a:t> </a:t>
            </a:r>
            <a:r>
              <a:rPr sz="1400" i="1" dirty="0">
                <a:latin typeface="Times New Roman"/>
                <a:cs typeface="Times New Roman"/>
              </a:rPr>
              <a:t>thức</a:t>
            </a:r>
            <a:r>
              <a:rPr sz="1400" i="1" spc="-20" dirty="0">
                <a:latin typeface="Times New Roman"/>
                <a:cs typeface="Times New Roman"/>
              </a:rPr>
              <a:t> </a:t>
            </a:r>
            <a:r>
              <a:rPr sz="1400" i="1" dirty="0">
                <a:latin typeface="Times New Roman"/>
                <a:cs typeface="Times New Roman"/>
              </a:rPr>
              <a:t>(9)</a:t>
            </a:r>
            <a:r>
              <a:rPr sz="1400" i="1" spc="-20" dirty="0">
                <a:latin typeface="Times New Roman"/>
                <a:cs typeface="Times New Roman"/>
              </a:rPr>
              <a:t> </a:t>
            </a:r>
            <a:r>
              <a:rPr sz="1400" i="1" dirty="0">
                <a:latin typeface="Times New Roman"/>
                <a:cs typeface="Times New Roman"/>
              </a:rPr>
              <a:t>và</a:t>
            </a:r>
            <a:r>
              <a:rPr sz="1400" i="1" spc="-20" dirty="0">
                <a:latin typeface="Times New Roman"/>
                <a:cs typeface="Times New Roman"/>
              </a:rPr>
              <a:t> </a:t>
            </a:r>
            <a:r>
              <a:rPr sz="1400" i="1" spc="-10" dirty="0">
                <a:latin typeface="Times New Roman"/>
                <a:cs typeface="Times New Roman"/>
              </a:rPr>
              <a:t>(10).</a:t>
            </a:r>
            <a:endParaRPr sz="1400">
              <a:latin typeface="Times New Roman"/>
              <a:cs typeface="Times New Roman"/>
            </a:endParaRPr>
          </a:p>
        </p:txBody>
      </p:sp>
      <p:pic>
        <p:nvPicPr>
          <p:cNvPr id="4" name="object 4"/>
          <p:cNvPicPr/>
          <p:nvPr/>
        </p:nvPicPr>
        <p:blipFill>
          <a:blip r:embed="rId3" cstate="print"/>
          <a:stretch>
            <a:fillRect/>
          </a:stretch>
        </p:blipFill>
        <p:spPr>
          <a:xfrm>
            <a:off x="2635250" y="2753633"/>
            <a:ext cx="6715125" cy="1361890"/>
          </a:xfrm>
          <a:prstGeom prst="rect">
            <a:avLst/>
          </a:prstGeom>
        </p:spPr>
      </p:pic>
      <p:grpSp>
        <p:nvGrpSpPr>
          <p:cNvPr id="5" name="object 5"/>
          <p:cNvGrpSpPr/>
          <p:nvPr/>
        </p:nvGrpSpPr>
        <p:grpSpPr>
          <a:xfrm>
            <a:off x="1111250" y="1495743"/>
            <a:ext cx="538480" cy="396028"/>
            <a:chOff x="2188210" y="1001013"/>
            <a:chExt cx="386080" cy="287020"/>
          </a:xfrm>
        </p:grpSpPr>
        <p:sp>
          <p:nvSpPr>
            <p:cNvPr id="6" name="object 6"/>
            <p:cNvSpPr/>
            <p:nvPr/>
          </p:nvSpPr>
          <p:spPr>
            <a:xfrm>
              <a:off x="2194560" y="1007363"/>
              <a:ext cx="373380" cy="274320"/>
            </a:xfrm>
            <a:custGeom>
              <a:avLst/>
              <a:gdLst/>
              <a:ahLst/>
              <a:cxnLst/>
              <a:rect l="l" t="t" r="r" b="b"/>
              <a:pathLst>
                <a:path w="373380" h="274319">
                  <a:moveTo>
                    <a:pt x="236219" y="0"/>
                  </a:moveTo>
                  <a:lnTo>
                    <a:pt x="236219" y="68580"/>
                  </a:lnTo>
                  <a:lnTo>
                    <a:pt x="0" y="68580"/>
                  </a:lnTo>
                  <a:lnTo>
                    <a:pt x="0" y="205740"/>
                  </a:lnTo>
                  <a:lnTo>
                    <a:pt x="236219" y="205740"/>
                  </a:lnTo>
                  <a:lnTo>
                    <a:pt x="236219" y="274320"/>
                  </a:lnTo>
                  <a:lnTo>
                    <a:pt x="373379" y="137160"/>
                  </a:lnTo>
                  <a:lnTo>
                    <a:pt x="236219" y="0"/>
                  </a:lnTo>
                  <a:close/>
                </a:path>
              </a:pathLst>
            </a:custGeom>
            <a:solidFill>
              <a:srgbClr val="FF0000"/>
            </a:solidFill>
          </p:spPr>
          <p:txBody>
            <a:bodyPr wrap="square" lIns="0" tIns="0" rIns="0" bIns="0" rtlCol="0"/>
            <a:lstStyle/>
            <a:p>
              <a:endParaRPr/>
            </a:p>
          </p:txBody>
        </p:sp>
        <p:sp>
          <p:nvSpPr>
            <p:cNvPr id="7" name="object 7"/>
            <p:cNvSpPr/>
            <p:nvPr/>
          </p:nvSpPr>
          <p:spPr>
            <a:xfrm>
              <a:off x="2194560" y="1007363"/>
              <a:ext cx="373380" cy="274320"/>
            </a:xfrm>
            <a:custGeom>
              <a:avLst/>
              <a:gdLst/>
              <a:ahLst/>
              <a:cxnLst/>
              <a:rect l="l" t="t" r="r" b="b"/>
              <a:pathLst>
                <a:path w="373380" h="274319">
                  <a:moveTo>
                    <a:pt x="0" y="68580"/>
                  </a:moveTo>
                  <a:lnTo>
                    <a:pt x="236219" y="68580"/>
                  </a:lnTo>
                  <a:lnTo>
                    <a:pt x="236219" y="0"/>
                  </a:lnTo>
                  <a:lnTo>
                    <a:pt x="373379" y="137160"/>
                  </a:lnTo>
                  <a:lnTo>
                    <a:pt x="236219" y="274320"/>
                  </a:lnTo>
                  <a:lnTo>
                    <a:pt x="236219" y="205740"/>
                  </a:lnTo>
                  <a:lnTo>
                    <a:pt x="0" y="205740"/>
                  </a:lnTo>
                  <a:lnTo>
                    <a:pt x="0" y="68580"/>
                  </a:lnTo>
                  <a:close/>
                </a:path>
              </a:pathLst>
            </a:custGeom>
            <a:ln w="12700">
              <a:solidFill>
                <a:srgbClr val="D0CECE"/>
              </a:solidFill>
            </a:ln>
          </p:spPr>
          <p:txBody>
            <a:bodyPr wrap="square" lIns="0" tIns="0" rIns="0" bIns="0" rtlCol="0"/>
            <a:lstStyle/>
            <a:p>
              <a:endParaRPr/>
            </a:p>
          </p:txBody>
        </p:sp>
      </p:grpSp>
      <p:pic>
        <p:nvPicPr>
          <p:cNvPr id="8" name="object 8"/>
          <p:cNvPicPr/>
          <p:nvPr/>
        </p:nvPicPr>
        <p:blipFill>
          <a:blip r:embed="rId4" cstate="print"/>
          <a:stretch>
            <a:fillRect/>
          </a:stretch>
        </p:blipFill>
        <p:spPr>
          <a:xfrm>
            <a:off x="10331450" y="3241675"/>
            <a:ext cx="504825" cy="314325"/>
          </a:xfrm>
          <a:prstGeom prst="rect">
            <a:avLst/>
          </a:prstGeom>
        </p:spPr>
      </p:pic>
      <p:sp>
        <p:nvSpPr>
          <p:cNvPr id="10" name="Rectangle 9"/>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774" y="888237"/>
            <a:ext cx="7221475" cy="289182"/>
          </a:xfrm>
          <a:prstGeom prst="rect">
            <a:avLst/>
          </a:prstGeom>
        </p:spPr>
        <p:txBody>
          <a:bodyPr vert="horz" wrap="square" lIns="0" tIns="12065" rIns="0" bIns="0" rtlCol="0">
            <a:spAutoFit/>
          </a:bodyPr>
          <a:lstStyle/>
          <a:p>
            <a:pPr marL="298450" indent="-285750">
              <a:lnSpc>
                <a:spcPct val="100000"/>
              </a:lnSpc>
              <a:spcBef>
                <a:spcPts val="95"/>
              </a:spcBef>
              <a:buFont typeface="Wingdings" panose="05000000000000000000" pitchFamily="2" charset="2"/>
              <a:buChar char="Ø"/>
            </a:pPr>
            <a:r>
              <a:rPr sz="1800" b="0">
                <a:latin typeface="Times New Roman"/>
                <a:cs typeface="Times New Roman"/>
              </a:rPr>
              <a:t>Khoảng</a:t>
            </a:r>
            <a:r>
              <a:rPr sz="1800" b="0" spc="-25">
                <a:latin typeface="Times New Roman"/>
                <a:cs typeface="Times New Roman"/>
              </a:rPr>
              <a:t> </a:t>
            </a:r>
            <a:r>
              <a:rPr sz="1800" b="0" dirty="0">
                <a:latin typeface="Times New Roman"/>
                <a:cs typeface="Times New Roman"/>
              </a:rPr>
              <a:t>Cách</a:t>
            </a:r>
            <a:r>
              <a:rPr sz="1800" b="0" spc="-25" dirty="0">
                <a:latin typeface="Times New Roman"/>
                <a:cs typeface="Times New Roman"/>
              </a:rPr>
              <a:t> </a:t>
            </a:r>
            <a:r>
              <a:rPr sz="1800" b="0" dirty="0">
                <a:latin typeface="Times New Roman"/>
                <a:cs typeface="Times New Roman"/>
              </a:rPr>
              <a:t>Chấp</a:t>
            </a:r>
            <a:r>
              <a:rPr sz="1800" b="0" spc="-25" dirty="0">
                <a:latin typeface="Times New Roman"/>
                <a:cs typeface="Times New Roman"/>
              </a:rPr>
              <a:t> </a:t>
            </a:r>
            <a:r>
              <a:rPr sz="1800" b="0" dirty="0">
                <a:latin typeface="Times New Roman"/>
                <a:cs typeface="Times New Roman"/>
              </a:rPr>
              <a:t>Nhận</a:t>
            </a:r>
            <a:r>
              <a:rPr sz="1800" b="0" spc="-20" dirty="0">
                <a:latin typeface="Times New Roman"/>
                <a:cs typeface="Times New Roman"/>
              </a:rPr>
              <a:t> </a:t>
            </a:r>
            <a:r>
              <a:rPr sz="1800" b="0" dirty="0">
                <a:latin typeface="Times New Roman"/>
                <a:cs typeface="Times New Roman"/>
              </a:rPr>
              <a:t>Được</a:t>
            </a:r>
            <a:r>
              <a:rPr sz="1800" b="0" spc="-10" dirty="0">
                <a:latin typeface="Times New Roman"/>
                <a:cs typeface="Times New Roman"/>
              </a:rPr>
              <a:t> </a:t>
            </a:r>
            <a:r>
              <a:rPr sz="1800" b="0" dirty="0">
                <a:latin typeface="Times New Roman"/>
                <a:cs typeface="Times New Roman"/>
              </a:rPr>
              <a:t>Khi</a:t>
            </a:r>
            <a:r>
              <a:rPr sz="1800" b="0" spc="-30" dirty="0">
                <a:latin typeface="Times New Roman"/>
                <a:cs typeface="Times New Roman"/>
              </a:rPr>
              <a:t> </a:t>
            </a:r>
            <a:r>
              <a:rPr sz="1800" b="0" dirty="0">
                <a:latin typeface="Times New Roman"/>
                <a:cs typeface="Times New Roman"/>
              </a:rPr>
              <a:t>Chuyển</a:t>
            </a:r>
            <a:r>
              <a:rPr sz="1800" b="0" spc="-25" dirty="0">
                <a:latin typeface="Times New Roman"/>
                <a:cs typeface="Times New Roman"/>
              </a:rPr>
              <a:t> </a:t>
            </a:r>
            <a:r>
              <a:rPr sz="1800" b="0" dirty="0">
                <a:latin typeface="Times New Roman"/>
                <a:cs typeface="Times New Roman"/>
              </a:rPr>
              <a:t>Làn</a:t>
            </a:r>
            <a:r>
              <a:rPr sz="1800" b="0" spc="-25" dirty="0">
                <a:latin typeface="Times New Roman"/>
                <a:cs typeface="Times New Roman"/>
              </a:rPr>
              <a:t> </a:t>
            </a:r>
            <a:r>
              <a:rPr sz="1800" b="0" dirty="0">
                <a:latin typeface="Times New Roman"/>
                <a:cs typeface="Times New Roman"/>
              </a:rPr>
              <a:t>Giữa</a:t>
            </a:r>
            <a:r>
              <a:rPr sz="1800" b="0" spc="-10" dirty="0">
                <a:latin typeface="Times New Roman"/>
                <a:cs typeface="Times New Roman"/>
              </a:rPr>
              <a:t> </a:t>
            </a:r>
            <a:r>
              <a:rPr sz="1800" b="0" dirty="0">
                <a:latin typeface="Times New Roman"/>
                <a:cs typeface="Times New Roman"/>
              </a:rPr>
              <a:t>xe</a:t>
            </a:r>
            <a:r>
              <a:rPr sz="1800" b="0" spc="-30" dirty="0">
                <a:latin typeface="Times New Roman"/>
                <a:cs typeface="Times New Roman"/>
              </a:rPr>
              <a:t> </a:t>
            </a:r>
            <a:r>
              <a:rPr sz="1800" dirty="0">
                <a:latin typeface="Times New Roman"/>
                <a:cs typeface="Times New Roman"/>
              </a:rPr>
              <a:t>M</a:t>
            </a:r>
            <a:r>
              <a:rPr sz="1800" spc="-25" dirty="0">
                <a:latin typeface="Times New Roman"/>
                <a:cs typeface="Times New Roman"/>
              </a:rPr>
              <a:t> </a:t>
            </a:r>
            <a:r>
              <a:rPr sz="1800" b="0" dirty="0">
                <a:latin typeface="Times New Roman"/>
                <a:cs typeface="Times New Roman"/>
              </a:rPr>
              <a:t>và</a:t>
            </a:r>
            <a:r>
              <a:rPr sz="1800" b="0" spc="-30" dirty="0">
                <a:latin typeface="Times New Roman"/>
                <a:cs typeface="Times New Roman"/>
              </a:rPr>
              <a:t> </a:t>
            </a:r>
            <a:r>
              <a:rPr sz="1800" b="0" dirty="0">
                <a:latin typeface="Times New Roman"/>
                <a:cs typeface="Times New Roman"/>
              </a:rPr>
              <a:t>xe</a:t>
            </a:r>
            <a:r>
              <a:rPr sz="1800" b="0" spc="-20" dirty="0">
                <a:latin typeface="Times New Roman"/>
                <a:cs typeface="Times New Roman"/>
              </a:rPr>
              <a:t> </a:t>
            </a:r>
            <a:r>
              <a:rPr sz="1800" spc="-25" dirty="0">
                <a:latin typeface="Times New Roman"/>
                <a:cs typeface="Times New Roman"/>
              </a:rPr>
              <a:t>L.</a:t>
            </a:r>
            <a:endParaRPr sz="1800">
              <a:latin typeface="Times New Roman"/>
              <a:cs typeface="Times New Roman"/>
            </a:endParaRPr>
          </a:p>
        </p:txBody>
      </p:sp>
      <p:sp>
        <p:nvSpPr>
          <p:cNvPr id="3" name="object 3"/>
          <p:cNvSpPr txBox="1"/>
          <p:nvPr/>
        </p:nvSpPr>
        <p:spPr>
          <a:xfrm>
            <a:off x="2025650" y="2956744"/>
            <a:ext cx="8370570" cy="962025"/>
          </a:xfrm>
          <a:prstGeom prst="rect">
            <a:avLst/>
          </a:prstGeom>
        </p:spPr>
        <p:txBody>
          <a:bodyPr vert="horz" wrap="square" lIns="0" tIns="12700" rIns="0" bIns="0" rtlCol="0">
            <a:spAutoFit/>
          </a:bodyPr>
          <a:lstStyle/>
          <a:p>
            <a:pPr marL="2327910">
              <a:lnSpc>
                <a:spcPct val="100000"/>
              </a:lnSpc>
              <a:spcBef>
                <a:spcPts val="100"/>
              </a:spcBef>
            </a:pPr>
            <a:r>
              <a:rPr sz="1200" b="1" i="1" dirty="0">
                <a:latin typeface="Times New Roman"/>
                <a:cs typeface="Times New Roman"/>
              </a:rPr>
              <a:t>Hình</a:t>
            </a:r>
            <a:r>
              <a:rPr sz="1200" b="1" i="1" spc="-25" dirty="0">
                <a:latin typeface="Times New Roman"/>
                <a:cs typeface="Times New Roman"/>
              </a:rPr>
              <a:t> </a:t>
            </a:r>
            <a:r>
              <a:rPr sz="1200" b="1" i="1" dirty="0">
                <a:latin typeface="Times New Roman"/>
                <a:cs typeface="Times New Roman"/>
              </a:rPr>
              <a:t>8.</a:t>
            </a:r>
            <a:r>
              <a:rPr sz="1200" b="1" i="1" spc="-20" dirty="0">
                <a:latin typeface="Times New Roman"/>
                <a:cs typeface="Times New Roman"/>
              </a:rPr>
              <a:t> </a:t>
            </a:r>
            <a:r>
              <a:rPr sz="1200" dirty="0">
                <a:latin typeface="Times New Roman"/>
                <a:cs typeface="Times New Roman"/>
              </a:rPr>
              <a:t>Quá</a:t>
            </a:r>
            <a:r>
              <a:rPr sz="1200" spc="-30" dirty="0">
                <a:latin typeface="Times New Roman"/>
                <a:cs typeface="Times New Roman"/>
              </a:rPr>
              <a:t> </a:t>
            </a:r>
            <a:r>
              <a:rPr sz="1200" dirty="0">
                <a:latin typeface="Times New Roman"/>
                <a:cs typeface="Times New Roman"/>
              </a:rPr>
              <a:t>trình</a:t>
            </a:r>
            <a:r>
              <a:rPr sz="1200" spc="-20" dirty="0">
                <a:latin typeface="Times New Roman"/>
                <a:cs typeface="Times New Roman"/>
              </a:rPr>
              <a:t> </a:t>
            </a:r>
            <a:r>
              <a:rPr sz="1200" dirty="0">
                <a:latin typeface="Times New Roman"/>
                <a:cs typeface="Times New Roman"/>
              </a:rPr>
              <a:t>chuyển</a:t>
            </a:r>
            <a:r>
              <a:rPr sz="1200" spc="-20" dirty="0">
                <a:latin typeface="Times New Roman"/>
                <a:cs typeface="Times New Roman"/>
              </a:rPr>
              <a:t> </a:t>
            </a:r>
            <a:r>
              <a:rPr sz="1200" dirty="0">
                <a:latin typeface="Times New Roman"/>
                <a:cs typeface="Times New Roman"/>
              </a:rPr>
              <a:t>làn</a:t>
            </a:r>
            <a:r>
              <a:rPr sz="1200" spc="-20" dirty="0">
                <a:latin typeface="Times New Roman"/>
                <a:cs typeface="Times New Roman"/>
              </a:rPr>
              <a:t> </a:t>
            </a:r>
            <a:r>
              <a:rPr sz="1200" dirty="0">
                <a:latin typeface="Times New Roman"/>
                <a:cs typeface="Times New Roman"/>
              </a:rPr>
              <a:t>giữa</a:t>
            </a:r>
            <a:r>
              <a:rPr sz="1200" spc="-25" dirty="0">
                <a:latin typeface="Times New Roman"/>
                <a:cs typeface="Times New Roman"/>
              </a:rPr>
              <a:t> </a:t>
            </a:r>
            <a:r>
              <a:rPr sz="1200" dirty="0">
                <a:latin typeface="Times New Roman"/>
                <a:cs typeface="Times New Roman"/>
              </a:rPr>
              <a:t>phương</a:t>
            </a:r>
            <a:r>
              <a:rPr sz="1200" spc="-20" dirty="0">
                <a:latin typeface="Times New Roman"/>
                <a:cs typeface="Times New Roman"/>
              </a:rPr>
              <a:t> </a:t>
            </a:r>
            <a:r>
              <a:rPr sz="1200" dirty="0">
                <a:latin typeface="Times New Roman"/>
                <a:cs typeface="Times New Roman"/>
              </a:rPr>
              <a:t>tiện</a:t>
            </a:r>
            <a:r>
              <a:rPr sz="1200" spc="-10" dirty="0">
                <a:latin typeface="Times New Roman"/>
                <a:cs typeface="Times New Roman"/>
              </a:rPr>
              <a:t> </a:t>
            </a:r>
            <a:r>
              <a:rPr sz="1200" b="1" dirty="0">
                <a:latin typeface="Times New Roman"/>
                <a:cs typeface="Times New Roman"/>
              </a:rPr>
              <a:t>M</a:t>
            </a:r>
            <a:r>
              <a:rPr sz="1200" b="1" spc="-25" dirty="0">
                <a:latin typeface="Times New Roman"/>
                <a:cs typeface="Times New Roman"/>
              </a:rPr>
              <a:t> </a:t>
            </a:r>
            <a:r>
              <a:rPr sz="1200" dirty="0">
                <a:latin typeface="Times New Roman"/>
                <a:cs typeface="Times New Roman"/>
              </a:rPr>
              <a:t>và</a:t>
            </a:r>
            <a:r>
              <a:rPr sz="1200" spc="-25" dirty="0">
                <a:latin typeface="Times New Roman"/>
                <a:cs typeface="Times New Roman"/>
              </a:rPr>
              <a:t> </a:t>
            </a:r>
            <a:r>
              <a:rPr sz="1200" dirty="0">
                <a:latin typeface="Times New Roman"/>
                <a:cs typeface="Times New Roman"/>
              </a:rPr>
              <a:t>phương</a:t>
            </a:r>
            <a:r>
              <a:rPr sz="1200" spc="-20" dirty="0">
                <a:latin typeface="Times New Roman"/>
                <a:cs typeface="Times New Roman"/>
              </a:rPr>
              <a:t> </a:t>
            </a:r>
            <a:r>
              <a:rPr sz="1200" dirty="0">
                <a:latin typeface="Times New Roman"/>
                <a:cs typeface="Times New Roman"/>
              </a:rPr>
              <a:t>tiện</a:t>
            </a:r>
            <a:r>
              <a:rPr sz="1200" spc="-15" dirty="0">
                <a:latin typeface="Times New Roman"/>
                <a:cs typeface="Times New Roman"/>
              </a:rPr>
              <a:t> </a:t>
            </a:r>
            <a:r>
              <a:rPr sz="1200" b="1" spc="-50" dirty="0">
                <a:latin typeface="Times New Roman"/>
                <a:cs typeface="Times New Roman"/>
              </a:rPr>
              <a:t>L</a:t>
            </a:r>
            <a:endParaRPr sz="1200">
              <a:latin typeface="Times New Roman"/>
              <a:cs typeface="Times New Roman"/>
            </a:endParaRPr>
          </a:p>
          <a:p>
            <a:pPr marL="241300" marR="5080" indent="-228600">
              <a:lnSpc>
                <a:spcPct val="143600"/>
              </a:lnSpc>
              <a:spcBef>
                <a:spcPts val="1110"/>
              </a:spcBef>
              <a:buSzPct val="114285"/>
              <a:buFont typeface="Symbol"/>
              <a:buChar char=""/>
              <a:tabLst>
                <a:tab pos="241300" algn="l"/>
              </a:tabLst>
            </a:pPr>
            <a:r>
              <a:rPr sz="1400" dirty="0">
                <a:latin typeface="Times New Roman"/>
                <a:cs typeface="Times New Roman"/>
              </a:rPr>
              <a:t>Như</a:t>
            </a:r>
            <a:r>
              <a:rPr sz="1400" spc="-35" dirty="0">
                <a:latin typeface="Times New Roman"/>
                <a:cs typeface="Times New Roman"/>
              </a:rPr>
              <a:t> </a:t>
            </a:r>
            <a:r>
              <a:rPr sz="1400" dirty="0">
                <a:latin typeface="Times New Roman"/>
                <a:cs typeface="Times New Roman"/>
              </a:rPr>
              <a:t>được</a:t>
            </a:r>
            <a:r>
              <a:rPr sz="1400" spc="-15" dirty="0">
                <a:latin typeface="Times New Roman"/>
                <a:cs typeface="Times New Roman"/>
              </a:rPr>
              <a:t> </a:t>
            </a:r>
            <a:r>
              <a:rPr sz="1400" dirty="0">
                <a:latin typeface="Times New Roman"/>
                <a:cs typeface="Times New Roman"/>
              </a:rPr>
              <a:t>thể</a:t>
            </a:r>
            <a:r>
              <a:rPr sz="1400" spc="-30" dirty="0">
                <a:latin typeface="Times New Roman"/>
                <a:cs typeface="Times New Roman"/>
              </a:rPr>
              <a:t> </a:t>
            </a:r>
            <a:r>
              <a:rPr sz="1400" dirty="0">
                <a:latin typeface="Times New Roman"/>
                <a:cs typeface="Times New Roman"/>
              </a:rPr>
              <a:t>hiện</a:t>
            </a:r>
            <a:r>
              <a:rPr sz="1400" spc="-20" dirty="0">
                <a:latin typeface="Times New Roman"/>
                <a:cs typeface="Times New Roman"/>
              </a:rPr>
              <a:t> </a:t>
            </a:r>
            <a:r>
              <a:rPr sz="1400" dirty="0">
                <a:latin typeface="Times New Roman"/>
                <a:cs typeface="Times New Roman"/>
              </a:rPr>
              <a:t>trong</a:t>
            </a:r>
            <a:r>
              <a:rPr sz="1400" spc="5" dirty="0">
                <a:latin typeface="Times New Roman"/>
                <a:cs typeface="Times New Roman"/>
              </a:rPr>
              <a:t> </a:t>
            </a:r>
            <a:r>
              <a:rPr sz="1400" b="1" dirty="0">
                <a:latin typeface="Times New Roman"/>
                <a:cs typeface="Times New Roman"/>
              </a:rPr>
              <a:t>Hình</a:t>
            </a:r>
            <a:r>
              <a:rPr sz="1400" b="1" spc="-20" dirty="0">
                <a:latin typeface="Times New Roman"/>
                <a:cs typeface="Times New Roman"/>
              </a:rPr>
              <a:t> </a:t>
            </a:r>
            <a:r>
              <a:rPr sz="1400" b="1" dirty="0">
                <a:latin typeface="Times New Roman"/>
                <a:cs typeface="Times New Roman"/>
              </a:rPr>
              <a:t>8</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để</a:t>
            </a:r>
            <a:r>
              <a:rPr sz="1400" spc="-15" dirty="0">
                <a:latin typeface="Times New Roman"/>
                <a:cs typeface="Times New Roman"/>
              </a:rPr>
              <a:t> </a:t>
            </a:r>
            <a:r>
              <a:rPr sz="1400" dirty="0">
                <a:latin typeface="Times New Roman"/>
                <a:cs typeface="Times New Roman"/>
              </a:rPr>
              <a:t>tránh</a:t>
            </a:r>
            <a:r>
              <a:rPr sz="1400" spc="-25" dirty="0">
                <a:latin typeface="Times New Roman"/>
                <a:cs typeface="Times New Roman"/>
              </a:rPr>
              <a:t> </a:t>
            </a:r>
            <a:r>
              <a:rPr sz="1400" dirty="0">
                <a:latin typeface="Times New Roman"/>
                <a:cs typeface="Times New Roman"/>
              </a:rPr>
              <a:t>xảy</a:t>
            </a:r>
            <a:r>
              <a:rPr sz="1400" spc="-10" dirty="0">
                <a:latin typeface="Times New Roman"/>
                <a:cs typeface="Times New Roman"/>
              </a:rPr>
              <a:t> </a:t>
            </a:r>
            <a:r>
              <a:rPr sz="1400" dirty="0">
                <a:latin typeface="Times New Roman"/>
                <a:cs typeface="Times New Roman"/>
              </a:rPr>
              <a:t>ra</a:t>
            </a:r>
            <a:r>
              <a:rPr sz="1400" spc="-20" dirty="0">
                <a:latin typeface="Times New Roman"/>
                <a:cs typeface="Times New Roman"/>
              </a:rPr>
              <a:t> </a:t>
            </a:r>
            <a:r>
              <a:rPr sz="1400" dirty="0">
                <a:latin typeface="Times New Roman"/>
                <a:cs typeface="Times New Roman"/>
              </a:rPr>
              <a:t>tai</a:t>
            </a:r>
            <a:r>
              <a:rPr sz="1400" spc="-10" dirty="0">
                <a:latin typeface="Times New Roman"/>
                <a:cs typeface="Times New Roman"/>
              </a:rPr>
              <a:t> </a:t>
            </a:r>
            <a:r>
              <a:rPr sz="1400" dirty="0">
                <a:latin typeface="Times New Roman"/>
                <a:cs typeface="Times New Roman"/>
              </a:rPr>
              <a:t>nạn</a:t>
            </a:r>
            <a:r>
              <a:rPr sz="1400" spc="-25" dirty="0">
                <a:latin typeface="Times New Roman"/>
                <a:cs typeface="Times New Roman"/>
              </a:rPr>
              <a:t> </a:t>
            </a:r>
            <a:r>
              <a:rPr sz="1400" dirty="0">
                <a:latin typeface="Times New Roman"/>
                <a:cs typeface="Times New Roman"/>
              </a:rPr>
              <a:t>va</a:t>
            </a:r>
            <a:r>
              <a:rPr sz="1400" spc="-10" dirty="0">
                <a:latin typeface="Times New Roman"/>
                <a:cs typeface="Times New Roman"/>
              </a:rPr>
              <a:t> </a:t>
            </a:r>
            <a:r>
              <a:rPr sz="1400" dirty="0">
                <a:latin typeface="Times New Roman"/>
                <a:cs typeface="Times New Roman"/>
              </a:rPr>
              <a:t>chạm</a:t>
            </a:r>
            <a:r>
              <a:rPr sz="1400" spc="-15" dirty="0">
                <a:latin typeface="Times New Roman"/>
                <a:cs typeface="Times New Roman"/>
              </a:rPr>
              <a:t> </a:t>
            </a:r>
            <a:r>
              <a:rPr sz="1400" dirty="0">
                <a:latin typeface="Times New Roman"/>
                <a:cs typeface="Times New Roman"/>
              </a:rPr>
              <a:t>giữa</a:t>
            </a:r>
            <a:r>
              <a:rPr sz="1400" spc="-1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dirty="0">
                <a:latin typeface="Times New Roman"/>
                <a:cs typeface="Times New Roman"/>
              </a:rPr>
              <a:t>M</a:t>
            </a:r>
            <a:r>
              <a:rPr sz="1400" b="1" spc="-25" dirty="0">
                <a:latin typeface="Times New Roman"/>
                <a:cs typeface="Times New Roman"/>
              </a:rPr>
              <a:t> </a:t>
            </a:r>
            <a:r>
              <a:rPr sz="1400" dirty="0">
                <a:latin typeface="Times New Roman"/>
                <a:cs typeface="Times New Roman"/>
              </a:rPr>
              <a:t>và</a:t>
            </a:r>
            <a:r>
              <a:rPr sz="1400" spc="-25"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dirty="0">
                <a:latin typeface="Times New Roman"/>
                <a:cs typeface="Times New Roman"/>
              </a:rPr>
              <a:t>L</a:t>
            </a:r>
            <a:r>
              <a:rPr sz="1400" dirty="0">
                <a:latin typeface="Times New Roman"/>
                <a:cs typeface="Times New Roman"/>
              </a:rPr>
              <a:t>,</a:t>
            </a:r>
            <a:r>
              <a:rPr sz="1400" spc="-30" dirty="0">
                <a:latin typeface="Times New Roman"/>
                <a:cs typeface="Times New Roman"/>
              </a:rPr>
              <a:t> </a:t>
            </a:r>
            <a:r>
              <a:rPr sz="1400" dirty="0">
                <a:latin typeface="Times New Roman"/>
                <a:cs typeface="Times New Roman"/>
              </a:rPr>
              <a:t>hai</a:t>
            </a:r>
            <a:r>
              <a:rPr sz="1400" spc="-25" dirty="0">
                <a:latin typeface="Times New Roman"/>
                <a:cs typeface="Times New Roman"/>
              </a:rPr>
              <a:t> </a:t>
            </a:r>
            <a:r>
              <a:rPr sz="1400" dirty="0">
                <a:latin typeface="Times New Roman"/>
                <a:cs typeface="Times New Roman"/>
              </a:rPr>
              <a:t>phương</a:t>
            </a:r>
            <a:r>
              <a:rPr sz="1400" spc="-5" dirty="0">
                <a:latin typeface="Times New Roman"/>
                <a:cs typeface="Times New Roman"/>
              </a:rPr>
              <a:t> </a:t>
            </a:r>
            <a:r>
              <a:rPr sz="1400" dirty="0">
                <a:latin typeface="Times New Roman"/>
                <a:cs typeface="Times New Roman"/>
              </a:rPr>
              <a:t>tiện</a:t>
            </a:r>
            <a:r>
              <a:rPr sz="1400" spc="-10" dirty="0">
                <a:latin typeface="Times New Roman"/>
                <a:cs typeface="Times New Roman"/>
              </a:rPr>
              <a:t> </a:t>
            </a:r>
            <a:r>
              <a:rPr sz="1400" dirty="0">
                <a:latin typeface="Times New Roman"/>
                <a:cs typeface="Times New Roman"/>
              </a:rPr>
              <a:t>cần</a:t>
            </a:r>
            <a:r>
              <a:rPr sz="1400" spc="-10" dirty="0">
                <a:latin typeface="Times New Roman"/>
                <a:cs typeface="Times New Roman"/>
              </a:rPr>
              <a:t> </a:t>
            </a:r>
            <a:r>
              <a:rPr sz="1400" dirty="0">
                <a:latin typeface="Times New Roman"/>
                <a:cs typeface="Times New Roman"/>
              </a:rPr>
              <a:t>đáp</a:t>
            </a:r>
            <a:r>
              <a:rPr sz="1400" spc="-10" dirty="0">
                <a:latin typeface="Times New Roman"/>
                <a:cs typeface="Times New Roman"/>
              </a:rPr>
              <a:t> </a:t>
            </a:r>
            <a:r>
              <a:rPr sz="1400" spc="-25" dirty="0">
                <a:latin typeface="Times New Roman"/>
                <a:cs typeface="Times New Roman"/>
              </a:rPr>
              <a:t>ứng </a:t>
            </a:r>
            <a:r>
              <a:rPr sz="1400" dirty="0">
                <a:latin typeface="Times New Roman"/>
                <a:cs typeface="Times New Roman"/>
              </a:rPr>
              <a:t>các</a:t>
            </a:r>
            <a:r>
              <a:rPr sz="1400" spc="-25" dirty="0">
                <a:latin typeface="Times New Roman"/>
                <a:cs typeface="Times New Roman"/>
              </a:rPr>
              <a:t> </a:t>
            </a:r>
            <a:r>
              <a:rPr sz="1400" dirty="0">
                <a:latin typeface="Times New Roman"/>
                <a:cs typeface="Times New Roman"/>
              </a:rPr>
              <a:t>điều</a:t>
            </a:r>
            <a:r>
              <a:rPr sz="1400" spc="-15" dirty="0">
                <a:latin typeface="Times New Roman"/>
                <a:cs typeface="Times New Roman"/>
              </a:rPr>
              <a:t> </a:t>
            </a:r>
            <a:r>
              <a:rPr sz="1400" dirty="0">
                <a:latin typeface="Times New Roman"/>
                <a:cs typeface="Times New Roman"/>
              </a:rPr>
              <a:t>kiện</a:t>
            </a:r>
            <a:r>
              <a:rPr sz="1400" spc="-15" dirty="0">
                <a:latin typeface="Times New Roman"/>
                <a:cs typeface="Times New Roman"/>
              </a:rPr>
              <a:t> </a:t>
            </a:r>
            <a:r>
              <a:rPr sz="1400" dirty="0">
                <a:latin typeface="Times New Roman"/>
                <a:cs typeface="Times New Roman"/>
              </a:rPr>
              <a:t>được</a:t>
            </a:r>
            <a:r>
              <a:rPr sz="1400" spc="-35" dirty="0">
                <a:latin typeface="Times New Roman"/>
                <a:cs typeface="Times New Roman"/>
              </a:rPr>
              <a:t> </a:t>
            </a:r>
            <a:r>
              <a:rPr sz="1400" dirty="0">
                <a:latin typeface="Times New Roman"/>
                <a:cs typeface="Times New Roman"/>
              </a:rPr>
              <a:t>thể</a:t>
            </a:r>
            <a:r>
              <a:rPr sz="1400" spc="-20" dirty="0">
                <a:latin typeface="Times New Roman"/>
                <a:cs typeface="Times New Roman"/>
              </a:rPr>
              <a:t> </a:t>
            </a:r>
            <a:r>
              <a:rPr sz="1400" dirty="0">
                <a:latin typeface="Times New Roman"/>
                <a:cs typeface="Times New Roman"/>
              </a:rPr>
              <a:t>hiện</a:t>
            </a:r>
            <a:r>
              <a:rPr sz="1400" spc="-35" dirty="0">
                <a:latin typeface="Times New Roman"/>
                <a:cs typeface="Times New Roman"/>
              </a:rPr>
              <a:t> </a:t>
            </a:r>
            <a:r>
              <a:rPr sz="1400" dirty="0">
                <a:latin typeface="Times New Roman"/>
                <a:cs typeface="Times New Roman"/>
              </a:rPr>
              <a:t>trong</a:t>
            </a:r>
            <a:r>
              <a:rPr sz="1400" spc="-15" dirty="0">
                <a:latin typeface="Times New Roman"/>
                <a:cs typeface="Times New Roman"/>
              </a:rPr>
              <a:t> </a:t>
            </a:r>
            <a:r>
              <a:rPr sz="1400" dirty="0">
                <a:latin typeface="Times New Roman"/>
                <a:cs typeface="Times New Roman"/>
              </a:rPr>
              <a:t>công</a:t>
            </a:r>
            <a:r>
              <a:rPr sz="1400" spc="-15" dirty="0">
                <a:latin typeface="Times New Roman"/>
                <a:cs typeface="Times New Roman"/>
              </a:rPr>
              <a:t> </a:t>
            </a:r>
            <a:r>
              <a:rPr sz="1400" dirty="0">
                <a:latin typeface="Times New Roman"/>
                <a:cs typeface="Times New Roman"/>
              </a:rPr>
              <a:t>thức</a:t>
            </a:r>
            <a:r>
              <a:rPr sz="1400" spc="-20" dirty="0">
                <a:latin typeface="Times New Roman"/>
                <a:cs typeface="Times New Roman"/>
              </a:rPr>
              <a:t> sau:</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4" name="object 4"/>
              <p:cNvSpPr txBox="1"/>
              <p:nvPr/>
            </p:nvSpPr>
            <p:spPr>
              <a:xfrm>
                <a:off x="2635250" y="4649466"/>
                <a:ext cx="6457315" cy="1508760"/>
              </a:xfrm>
              <a:prstGeom prst="rect">
                <a:avLst/>
              </a:prstGeom>
            </p:spPr>
            <p:txBody>
              <a:bodyPr vert="horz" wrap="square" lIns="0" tIns="12700" rIns="0" bIns="0" rtlCol="0">
                <a:spAutoFit/>
              </a:bodyPr>
              <a:lstStyle/>
              <a:p>
                <a:pPr marL="25400">
                  <a:lnSpc>
                    <a:spcPct val="100000"/>
                  </a:lnSpc>
                  <a:spcBef>
                    <a:spcPts val="100"/>
                  </a:spcBef>
                </a:pPr>
                <a:r>
                  <a:rPr sz="1200" b="1" i="1" dirty="0">
                    <a:latin typeface="Times New Roman"/>
                    <a:cs typeface="Times New Roman"/>
                  </a:rPr>
                  <a:t>Trong</a:t>
                </a:r>
                <a:r>
                  <a:rPr sz="1200" b="1" i="1" spc="-15" dirty="0">
                    <a:latin typeface="Times New Roman"/>
                    <a:cs typeface="Times New Roman"/>
                  </a:rPr>
                  <a:t> </a:t>
                </a:r>
                <a:r>
                  <a:rPr sz="1200" b="1" i="1" spc="-25" dirty="0">
                    <a:latin typeface="Times New Roman"/>
                    <a:cs typeface="Times New Roman"/>
                  </a:rPr>
                  <a:t>đó:</a:t>
                </a:r>
                <a:endParaRPr sz="1200">
                  <a:latin typeface="Times New Roman"/>
                  <a:cs typeface="Times New Roman"/>
                </a:endParaRPr>
              </a:p>
              <a:p>
                <a:pPr>
                  <a:lnSpc>
                    <a:spcPct val="100000"/>
                  </a:lnSpc>
                  <a:spcBef>
                    <a:spcPts val="45"/>
                  </a:spcBef>
                </a:pPr>
                <a:endParaRPr sz="1200">
                  <a:latin typeface="Times New Roman"/>
                  <a:cs typeface="Times New Roman"/>
                </a:endParaRPr>
              </a:p>
              <a:p>
                <a:pPr marL="763905" indent="-226695">
                  <a:lnSpc>
                    <a:spcPts val="1015"/>
                  </a:lnSpc>
                  <a:buFont typeface="Symbol"/>
                  <a:buChar char=""/>
                  <a:tabLst>
                    <a:tab pos="763905" algn="l"/>
                  </a:tabLst>
                </a:pPr>
                <a:r>
                  <a:rPr sz="1200" dirty="0">
                    <a:latin typeface="Symbola"/>
                    <a:cs typeface="Symbola"/>
                  </a:rPr>
                  <a:t>𝑮</a:t>
                </a:r>
                <a:r>
                  <a:rPr sz="1275" baseline="29411" dirty="0">
                    <a:latin typeface="Symbola"/>
                    <a:cs typeface="Symbola"/>
                  </a:rPr>
                  <a:t>𝑴</a:t>
                </a:r>
                <a:r>
                  <a:rPr sz="1275" spc="-60" baseline="29411" dirty="0">
                    <a:latin typeface="Symbola"/>
                    <a:cs typeface="Symbola"/>
                  </a:rPr>
                  <a:t> </a:t>
                </a:r>
                <a:r>
                  <a:rPr sz="1275" spc="-75" baseline="29411" dirty="0">
                    <a:latin typeface="Symbola"/>
                    <a:cs typeface="Symbola"/>
                  </a:rPr>
                  <a:t>−</a:t>
                </a:r>
                <a:r>
                  <a:rPr sz="1275" spc="-44" baseline="29411" dirty="0">
                    <a:latin typeface="Symbola"/>
                    <a:cs typeface="Symbola"/>
                  </a:rPr>
                  <a:t> </a:t>
                </a:r>
                <a:r>
                  <a:rPr sz="1275" baseline="29411" dirty="0">
                    <a:latin typeface="Symbola"/>
                    <a:cs typeface="Symbola"/>
                  </a:rPr>
                  <a:t>𝑳</a:t>
                </a:r>
                <a:r>
                  <a:rPr sz="1275" spc="172" baseline="29411" dirty="0">
                    <a:latin typeface="Symbola"/>
                    <a:cs typeface="Symbola"/>
                  </a:rPr>
                  <a:t> </a:t>
                </a:r>
                <a:r>
                  <a:rPr sz="1200" dirty="0">
                    <a:latin typeface="Times New Roman"/>
                    <a:cs typeface="Times New Roman"/>
                  </a:rPr>
                  <a:t>là</a:t>
                </a:r>
                <a:r>
                  <a:rPr sz="1200" spc="-15" dirty="0">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0" dirty="0">
                    <a:latin typeface="Times New Roman"/>
                    <a:cs typeface="Times New Roman"/>
                  </a:rPr>
                  <a:t> </a:t>
                </a:r>
                <a:r>
                  <a:rPr sz="1200" dirty="0">
                    <a:latin typeface="Times New Roman"/>
                    <a:cs typeface="Times New Roman"/>
                  </a:rPr>
                  <a:t>chấp</a:t>
                </a:r>
                <a:r>
                  <a:rPr sz="1200" spc="-15" dirty="0">
                    <a:latin typeface="Times New Roman"/>
                    <a:cs typeface="Times New Roman"/>
                  </a:rPr>
                  <a:t> </a:t>
                </a:r>
                <a:r>
                  <a:rPr sz="1200" dirty="0">
                    <a:latin typeface="Times New Roman"/>
                    <a:cs typeface="Times New Roman"/>
                  </a:rPr>
                  <a:t>nhận</a:t>
                </a:r>
                <a:r>
                  <a:rPr sz="1200" spc="-15" dirty="0">
                    <a:latin typeface="Times New Roman"/>
                    <a:cs typeface="Times New Roman"/>
                  </a:rPr>
                  <a:t> </a:t>
                </a:r>
                <a:r>
                  <a:rPr sz="1200" dirty="0">
                    <a:latin typeface="Times New Roman"/>
                    <a:cs typeface="Times New Roman"/>
                  </a:rPr>
                  <a:t>được</a:t>
                </a:r>
                <a:r>
                  <a:rPr sz="1200" spc="-25" dirty="0">
                    <a:latin typeface="Times New Roman"/>
                    <a:cs typeface="Times New Roman"/>
                  </a:rPr>
                  <a:t> </a:t>
                </a:r>
                <a:r>
                  <a:rPr sz="1200" dirty="0">
                    <a:latin typeface="Times New Roman"/>
                    <a:cs typeface="Times New Roman"/>
                  </a:rPr>
                  <a:t>khi</a:t>
                </a:r>
                <a:r>
                  <a:rPr sz="1200" spc="-10" dirty="0">
                    <a:latin typeface="Times New Roman"/>
                    <a:cs typeface="Times New Roman"/>
                  </a:rPr>
                  <a:t> </a:t>
                </a:r>
                <a:r>
                  <a:rPr sz="1200" dirty="0">
                    <a:latin typeface="Times New Roman"/>
                    <a:cs typeface="Times New Roman"/>
                  </a:rPr>
                  <a:t>chuyển</a:t>
                </a:r>
                <a:r>
                  <a:rPr sz="1200" spc="-15"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5" dirty="0">
                    <a:latin typeface="Times New Roman"/>
                    <a:cs typeface="Times New Roman"/>
                  </a:rPr>
                  <a:t> </a:t>
                </a:r>
                <a:r>
                  <a:rPr sz="1200" dirty="0">
                    <a:latin typeface="Times New Roman"/>
                    <a:cs typeface="Times New Roman"/>
                  </a:rPr>
                  <a:t>xe</a:t>
                </a:r>
                <a:r>
                  <a:rPr sz="1200" spc="-15" dirty="0">
                    <a:latin typeface="Times New Roman"/>
                    <a:cs typeface="Times New Roman"/>
                  </a:rPr>
                  <a:t> </a:t>
                </a:r>
                <a:r>
                  <a:rPr sz="1200" b="1" dirty="0">
                    <a:latin typeface="Times New Roman"/>
                    <a:cs typeface="Times New Roman"/>
                  </a:rPr>
                  <a:t>M</a:t>
                </a:r>
                <a:r>
                  <a:rPr sz="1200" b="1" spc="-20"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a:latin typeface="Times New Roman"/>
                    <a:cs typeface="Times New Roman"/>
                  </a:rPr>
                  <a:t>xe</a:t>
                </a:r>
                <a:r>
                  <a:rPr sz="1200" spc="-20">
                    <a:latin typeface="Times New Roman"/>
                    <a:cs typeface="Times New Roman"/>
                  </a:rPr>
                  <a:t> </a:t>
                </a:r>
                <a:r>
                  <a:rPr lang="en-US" sz="1200" b="1" spc="-25">
                    <a:latin typeface="Times New Roman"/>
                    <a:cs typeface="Times New Roman"/>
                  </a:rPr>
                  <a:t>L</a:t>
                </a:r>
                <a:r>
                  <a:rPr sz="1200" spc="-25">
                    <a:latin typeface="Times New Roman"/>
                    <a:cs typeface="Times New Roman"/>
                  </a:rPr>
                  <a:t>;</a:t>
                </a:r>
                <a:endParaRPr sz="1200">
                  <a:latin typeface="Times New Roman"/>
                  <a:cs typeface="Times New Roman"/>
                </a:endParaRPr>
              </a:p>
              <a:p>
                <a:pPr marL="866140">
                  <a:lnSpc>
                    <a:spcPts val="530"/>
                  </a:lnSpc>
                </a:pPr>
                <a:r>
                  <a:rPr sz="850" spc="-50" dirty="0">
                    <a:latin typeface="Symbola"/>
                    <a:cs typeface="Symbola"/>
                  </a:rPr>
                  <a:t>𝒂</a:t>
                </a:r>
                <a:endParaRPr sz="850">
                  <a:latin typeface="Symbola"/>
                  <a:cs typeface="Symbola"/>
                </a:endParaRPr>
              </a:p>
              <a:p>
                <a:pPr marL="763905" indent="-226695">
                  <a:lnSpc>
                    <a:spcPts val="1375"/>
                  </a:lnSpc>
                  <a:buFont typeface="Symbol"/>
                  <a:buChar char=""/>
                  <a:tabLst>
                    <a:tab pos="763905" algn="l"/>
                  </a:tabLst>
                </a:pPr>
                <a:r>
                  <a:rPr sz="1200" spc="65" dirty="0">
                    <a:latin typeface="Symbola"/>
                    <a:cs typeface="Symbola"/>
                  </a:rPr>
                  <a:t>𝑺</a:t>
                </a:r>
                <a:r>
                  <a:rPr sz="1275" spc="97" baseline="-16339" dirty="0">
                    <a:latin typeface="Symbola"/>
                    <a:cs typeface="Symbola"/>
                  </a:rPr>
                  <a:t>𝑴</a:t>
                </a:r>
                <a:r>
                  <a:rPr sz="1275" spc="615" baseline="-16339" dirty="0">
                    <a:latin typeface="Symbola"/>
                    <a:cs typeface="Symbola"/>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0" dirty="0">
                    <a:latin typeface="Times New Roman"/>
                    <a:cs typeface="Times New Roman"/>
                  </a:rPr>
                  <a:t> </a:t>
                </a:r>
                <a:r>
                  <a:rPr sz="1200" dirty="0">
                    <a:latin typeface="Times New Roman"/>
                    <a:cs typeface="Times New Roman"/>
                  </a:rPr>
                  <a:t>sau</a:t>
                </a:r>
                <a:r>
                  <a:rPr sz="1200" spc="-10"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kết</a:t>
                </a:r>
                <a:r>
                  <a:rPr sz="1200" spc="-15" dirty="0">
                    <a:latin typeface="Times New Roman"/>
                    <a:cs typeface="Times New Roman"/>
                  </a:rPr>
                  <a:t> </a:t>
                </a:r>
                <a:r>
                  <a:rPr sz="1200" dirty="0">
                    <a:latin typeface="Times New Roman"/>
                    <a:cs typeface="Times New Roman"/>
                  </a:rPr>
                  <a:t>thúc</a:t>
                </a:r>
                <a:r>
                  <a:rPr sz="1200" spc="-15"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00000"/>
                  </a:lnSpc>
                  <a:spcBef>
                    <a:spcPts val="40"/>
                  </a:spcBef>
                  <a:buFont typeface="Symbol"/>
                  <a:buChar char=""/>
                  <a:tabLst>
                    <a:tab pos="763905" algn="l"/>
                  </a:tabLst>
                </a:pPr>
                <a:r>
                  <a:rPr sz="1200" dirty="0">
                    <a:latin typeface="Symbola"/>
                    <a:cs typeface="Symbola"/>
                  </a:rPr>
                  <a:t>𝑺</a:t>
                </a:r>
                <a:r>
                  <a:rPr sz="1275" baseline="-16339" dirty="0">
                    <a:latin typeface="Symbola"/>
                    <a:cs typeface="Symbola"/>
                  </a:rPr>
                  <a:t>𝑳</a:t>
                </a:r>
                <a:r>
                  <a:rPr sz="1275" spc="172" baseline="-16339" dirty="0">
                    <a:latin typeface="Symbola"/>
                    <a:cs typeface="Symbola"/>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0" dirty="0">
                    <a:latin typeface="Times New Roman"/>
                    <a:cs typeface="Times New Roman"/>
                  </a:rPr>
                  <a:t> </a:t>
                </a:r>
                <a:r>
                  <a:rPr sz="1200" dirty="0">
                    <a:latin typeface="Times New Roman"/>
                    <a:cs typeface="Times New Roman"/>
                  </a:rPr>
                  <a:t>của</a:t>
                </a:r>
                <a:r>
                  <a:rPr sz="1200" spc="-15" dirty="0">
                    <a:latin typeface="Times New Roman"/>
                    <a:cs typeface="Times New Roman"/>
                  </a:rPr>
                  <a:t> </a:t>
                </a:r>
                <a:r>
                  <a:rPr sz="1200" dirty="0">
                    <a:latin typeface="Times New Roman"/>
                    <a:cs typeface="Times New Roman"/>
                  </a:rPr>
                  <a:t>xe</a:t>
                </a:r>
                <a:r>
                  <a:rPr sz="1200" spc="-15" dirty="0">
                    <a:latin typeface="Times New Roman"/>
                    <a:cs typeface="Times New Roman"/>
                  </a:rPr>
                  <a:t> </a:t>
                </a:r>
                <a:r>
                  <a:rPr sz="1200" b="1" dirty="0">
                    <a:latin typeface="Times New Roman"/>
                    <a:cs typeface="Times New Roman"/>
                  </a:rPr>
                  <a:t>L</a:t>
                </a:r>
                <a:r>
                  <a:rPr sz="1200" b="1" spc="-15" dirty="0">
                    <a:latin typeface="Times New Roman"/>
                    <a:cs typeface="Times New Roman"/>
                  </a:rPr>
                  <a:t> </a:t>
                </a:r>
                <a:r>
                  <a:rPr sz="1200" dirty="0">
                    <a:latin typeface="Times New Roman"/>
                    <a:cs typeface="Times New Roman"/>
                  </a:rPr>
                  <a:t>ở</a:t>
                </a:r>
                <a:r>
                  <a:rPr sz="1200" spc="-10"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hiện</a:t>
                </a:r>
                <a:r>
                  <a:rPr sz="1200" spc="-10" dirty="0">
                    <a:latin typeface="Times New Roman"/>
                    <a:cs typeface="Times New Roman"/>
                  </a:rPr>
                  <a:t> </a:t>
                </a:r>
                <a:r>
                  <a:rPr sz="1200" dirty="0">
                    <a:latin typeface="Times New Roman"/>
                    <a:cs typeface="Times New Roman"/>
                  </a:rPr>
                  <a:t>tại</a:t>
                </a:r>
                <a:r>
                  <a:rPr sz="1200" spc="-10" dirty="0">
                    <a:latin typeface="Times New Roman"/>
                    <a:cs typeface="Times New Roman"/>
                  </a:rPr>
                  <a:t> </a:t>
                </a:r>
                <a:r>
                  <a:rPr sz="1200" b="1" dirty="0">
                    <a:latin typeface="Times New Roman"/>
                    <a:cs typeface="Times New Roman"/>
                  </a:rPr>
                  <a:t>(current</a:t>
                </a:r>
                <a:r>
                  <a:rPr sz="1200" b="1" spc="-15" dirty="0">
                    <a:latin typeface="Times New Roman"/>
                    <a:cs typeface="Times New Roman"/>
                  </a:rPr>
                  <a:t> </a:t>
                </a:r>
                <a:r>
                  <a:rPr sz="1200" b="1" dirty="0">
                    <a:latin typeface="Times New Roman"/>
                    <a:cs typeface="Times New Roman"/>
                  </a:rPr>
                  <a:t>lane)</a:t>
                </a:r>
                <a:r>
                  <a:rPr sz="1200" b="1" spc="-15" dirty="0">
                    <a:latin typeface="Times New Roman"/>
                    <a:cs typeface="Times New Roman"/>
                  </a:rPr>
                  <a:t> </a:t>
                </a:r>
                <a:r>
                  <a:rPr sz="1200" dirty="0">
                    <a:latin typeface="Times New Roman"/>
                    <a:cs typeface="Times New Roman"/>
                  </a:rPr>
                  <a:t>sau</a:t>
                </a:r>
                <a:r>
                  <a:rPr sz="1200" spc="-10"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kết</a:t>
                </a:r>
                <a:r>
                  <a:rPr sz="1200" spc="-10" dirty="0">
                    <a:latin typeface="Times New Roman"/>
                    <a:cs typeface="Times New Roman"/>
                  </a:rPr>
                  <a:t> </a:t>
                </a:r>
                <a:r>
                  <a:rPr sz="1200" dirty="0">
                    <a:latin typeface="Times New Roman"/>
                    <a:cs typeface="Times New Roman"/>
                  </a:rPr>
                  <a:t>thúc</a:t>
                </a:r>
                <a:r>
                  <a:rPr sz="1200" spc="-15" dirty="0">
                    <a:latin typeface="Times New Roman"/>
                    <a:cs typeface="Times New Roman"/>
                  </a:rPr>
                  <a:t> </a:t>
                </a:r>
                <a:r>
                  <a:rPr sz="1200" dirty="0">
                    <a:latin typeface="Times New Roman"/>
                    <a:cs typeface="Times New Roman"/>
                  </a:rPr>
                  <a:t>quá</a:t>
                </a:r>
                <a:r>
                  <a:rPr sz="1200" spc="-20" dirty="0">
                    <a:latin typeface="Times New Roman"/>
                    <a:cs typeface="Times New Roman"/>
                  </a:rPr>
                  <a:t> </a:t>
                </a:r>
                <a:r>
                  <a:rPr sz="1200" dirty="0">
                    <a:latin typeface="Times New Roman"/>
                    <a:cs typeface="Times New Roman"/>
                  </a:rPr>
                  <a:t>trình</a:t>
                </a:r>
                <a:r>
                  <a:rPr sz="1200" spc="-10" dirty="0">
                    <a:latin typeface="Times New Roman"/>
                    <a:cs typeface="Times New Roman"/>
                  </a:rPr>
                  <a:t> </a:t>
                </a:r>
                <a:r>
                  <a:rPr sz="1200" dirty="0">
                    <a:latin typeface="Times New Roman"/>
                    <a:cs typeface="Times New Roman"/>
                  </a:rPr>
                  <a:t>chuyển</a:t>
                </a:r>
                <a:r>
                  <a:rPr sz="1200" spc="-10" dirty="0">
                    <a:latin typeface="Times New Roman"/>
                    <a:cs typeface="Times New Roman"/>
                  </a:rPr>
                  <a:t> </a:t>
                </a:r>
                <a:r>
                  <a:rPr sz="1200" spc="-20" dirty="0">
                    <a:latin typeface="Times New Roman"/>
                    <a:cs typeface="Times New Roman"/>
                  </a:rPr>
                  <a:t>làn;</a:t>
                </a:r>
                <a:endParaRPr sz="1200">
                  <a:latin typeface="Times New Roman"/>
                  <a:cs typeface="Times New Roman"/>
                </a:endParaRPr>
              </a:p>
              <a:p>
                <a:pPr marL="763905" indent="-226695">
                  <a:lnSpc>
                    <a:spcPct val="100000"/>
                  </a:lnSpc>
                  <a:spcBef>
                    <a:spcPts val="35"/>
                  </a:spcBef>
                  <a:buFont typeface="Symbol"/>
                  <a:buChar char=""/>
                  <a:tabLst>
                    <a:tab pos="763905" algn="l"/>
                  </a:tabLst>
                </a:pPr>
                <a:r>
                  <a:rPr sz="1200" dirty="0">
                    <a:latin typeface="Symbola"/>
                    <a:cs typeface="Symbola"/>
                  </a:rPr>
                  <a:t>𝑮</a:t>
                </a:r>
                <a:r>
                  <a:rPr sz="1275" baseline="-16339" dirty="0">
                    <a:latin typeface="Symbola"/>
                    <a:cs typeface="Symbola"/>
                  </a:rPr>
                  <a:t>𝒎𝒊𝒏</a:t>
                </a:r>
                <a:r>
                  <a:rPr sz="1275" spc="150" baseline="-16339" dirty="0">
                    <a:latin typeface="Symbola"/>
                    <a:cs typeface="Symbola"/>
                  </a:rPr>
                  <a:t> </a:t>
                </a:r>
                <a:r>
                  <a:rPr sz="1200" dirty="0">
                    <a:latin typeface="Times New Roman"/>
                    <a:cs typeface="Times New Roman"/>
                  </a:rPr>
                  <a:t>khoảng</a:t>
                </a:r>
                <a:r>
                  <a:rPr sz="1200" spc="-25" dirty="0">
                    <a:latin typeface="Times New Roman"/>
                    <a:cs typeface="Times New Roman"/>
                  </a:rPr>
                  <a:t> </a:t>
                </a:r>
                <a:r>
                  <a:rPr sz="1200" dirty="0">
                    <a:latin typeface="Times New Roman"/>
                    <a:cs typeface="Times New Roman"/>
                  </a:rPr>
                  <a:t>cách</a:t>
                </a:r>
                <a:r>
                  <a:rPr sz="1200" spc="-20" dirty="0">
                    <a:latin typeface="Times New Roman"/>
                    <a:cs typeface="Times New Roman"/>
                  </a:rPr>
                  <a:t> </a:t>
                </a:r>
                <a:r>
                  <a:rPr sz="1200" dirty="0">
                    <a:latin typeface="Times New Roman"/>
                    <a:cs typeface="Times New Roman"/>
                  </a:rPr>
                  <a:t>tối</a:t>
                </a:r>
                <a:r>
                  <a:rPr sz="1200" spc="-25" dirty="0">
                    <a:latin typeface="Times New Roman"/>
                    <a:cs typeface="Times New Roman"/>
                  </a:rPr>
                  <a:t> </a:t>
                </a:r>
                <a:r>
                  <a:rPr sz="1200" dirty="0">
                    <a:latin typeface="Times New Roman"/>
                    <a:cs typeface="Times New Roman"/>
                  </a:rPr>
                  <a:t>thiểu</a:t>
                </a:r>
                <a:r>
                  <a:rPr sz="1200" spc="-25" dirty="0">
                    <a:latin typeface="Times New Roman"/>
                    <a:cs typeface="Times New Roman"/>
                  </a:rPr>
                  <a:t> </a:t>
                </a:r>
                <a:r>
                  <a:rPr sz="1200" dirty="0">
                    <a:latin typeface="Times New Roman"/>
                    <a:cs typeface="Times New Roman"/>
                  </a:rPr>
                  <a:t>dọc</a:t>
                </a:r>
                <a:r>
                  <a:rPr sz="1200" spc="-25" dirty="0">
                    <a:latin typeface="Times New Roman"/>
                    <a:cs typeface="Times New Roman"/>
                  </a:rPr>
                  <a:t> </a:t>
                </a:r>
                <a:r>
                  <a:rPr sz="1200" dirty="0">
                    <a:latin typeface="Times New Roman"/>
                    <a:cs typeface="Times New Roman"/>
                  </a:rPr>
                  <a:t>giữa</a:t>
                </a:r>
                <a:r>
                  <a:rPr sz="1200" spc="-30" dirty="0">
                    <a:latin typeface="Times New Roman"/>
                    <a:cs typeface="Times New Roman"/>
                  </a:rPr>
                  <a:t> </a:t>
                </a:r>
                <a:r>
                  <a:rPr sz="1200" dirty="0">
                    <a:latin typeface="Times New Roman"/>
                    <a:cs typeface="Times New Roman"/>
                  </a:rPr>
                  <a:t>hai</a:t>
                </a:r>
                <a:r>
                  <a:rPr sz="1200" spc="-25" dirty="0">
                    <a:latin typeface="Times New Roman"/>
                    <a:cs typeface="Times New Roman"/>
                  </a:rPr>
                  <a:t> </a:t>
                </a:r>
                <a:r>
                  <a:rPr sz="1200" dirty="0">
                    <a:latin typeface="Times New Roman"/>
                    <a:cs typeface="Times New Roman"/>
                  </a:rPr>
                  <a:t>xe</a:t>
                </a:r>
                <a:r>
                  <a:rPr sz="1200" spc="-25" dirty="0">
                    <a:latin typeface="Times New Roman"/>
                    <a:cs typeface="Times New Roman"/>
                  </a:rPr>
                  <a:t> </a:t>
                </a:r>
                <a:r>
                  <a:rPr sz="1200" dirty="0">
                    <a:latin typeface="Times New Roman"/>
                    <a:cs typeface="Times New Roman"/>
                  </a:rPr>
                  <a:t>tại</a:t>
                </a:r>
                <a:r>
                  <a:rPr sz="1200" spc="-25" dirty="0">
                    <a:latin typeface="Times New Roman"/>
                    <a:cs typeface="Times New Roman"/>
                  </a:rPr>
                  <a:t> </a:t>
                </a:r>
                <a:r>
                  <a:rPr sz="1200" dirty="0">
                    <a:latin typeface="Times New Roman"/>
                    <a:cs typeface="Times New Roman"/>
                  </a:rPr>
                  <a:t>thời</a:t>
                </a:r>
                <a:r>
                  <a:rPr sz="1200" spc="-25" dirty="0">
                    <a:latin typeface="Times New Roman"/>
                    <a:cs typeface="Times New Roman"/>
                  </a:rPr>
                  <a:t> </a:t>
                </a:r>
                <a:r>
                  <a:rPr sz="1200" dirty="0">
                    <a:latin typeface="Times New Roman"/>
                    <a:cs typeface="Times New Roman"/>
                  </a:rPr>
                  <a:t>điểm</a:t>
                </a:r>
                <a:r>
                  <a:rPr sz="1200" spc="-20" dirty="0">
                    <a:latin typeface="Times New Roman"/>
                    <a:cs typeface="Times New Roman"/>
                  </a:rPr>
                  <a:t> </a:t>
                </a:r>
                <a:r>
                  <a:rPr sz="1200" dirty="0">
                    <a:latin typeface="Times New Roman"/>
                    <a:cs typeface="Times New Roman"/>
                  </a:rPr>
                  <a:t>kết</a:t>
                </a:r>
                <a:r>
                  <a:rPr sz="1200" spc="-25" dirty="0">
                    <a:latin typeface="Times New Roman"/>
                    <a:cs typeface="Times New Roman"/>
                  </a:rPr>
                  <a:t> </a:t>
                </a:r>
                <a:r>
                  <a:rPr sz="1200" dirty="0">
                    <a:latin typeface="Times New Roman"/>
                    <a:cs typeface="Times New Roman"/>
                  </a:rPr>
                  <a:t>thúc</a:t>
                </a:r>
                <a:r>
                  <a:rPr sz="1200" spc="-25" dirty="0">
                    <a:latin typeface="Times New Roman"/>
                    <a:cs typeface="Times New Roman"/>
                  </a:rPr>
                  <a:t> </a:t>
                </a:r>
                <a:r>
                  <a:rPr sz="1200" dirty="0">
                    <a:latin typeface="Times New Roman"/>
                    <a:cs typeface="Times New Roman"/>
                  </a:rPr>
                  <a:t>chuyển</a:t>
                </a:r>
                <a:r>
                  <a:rPr sz="1200" spc="-20" dirty="0">
                    <a:latin typeface="Times New Roman"/>
                    <a:cs typeface="Times New Roman"/>
                  </a:rPr>
                  <a:t> làn;</a:t>
                </a:r>
                <a:endParaRPr sz="1200">
                  <a:latin typeface="Times New Roman"/>
                  <a:cs typeface="Times New Roman"/>
                </a:endParaRPr>
              </a:p>
              <a:p>
                <a:pPr marL="763905" indent="-226695">
                  <a:lnSpc>
                    <a:spcPct val="100000"/>
                  </a:lnSpc>
                  <a:spcBef>
                    <a:spcPts val="25"/>
                  </a:spcBef>
                  <a:buFont typeface="Symbol"/>
                  <a:buChar char=""/>
                  <a:tabLst>
                    <a:tab pos="763905" algn="l"/>
                  </a:tabLst>
                </a:pPr>
                <a:r>
                  <a:rPr sz="1200" i="1" dirty="0">
                    <a:latin typeface="Times New Roman"/>
                    <a:cs typeface="Times New Roman"/>
                  </a:rPr>
                  <a:t>w</a:t>
                </a:r>
                <a:r>
                  <a:rPr sz="1200" b="1" i="1" spc="-10" dirty="0">
                    <a:latin typeface="Times New Roman"/>
                    <a:cs typeface="Times New Roman"/>
                  </a:rPr>
                  <a:t> </a:t>
                </a:r>
                <a:r>
                  <a:rPr sz="1200" dirty="0">
                    <a:latin typeface="Times New Roman"/>
                    <a:cs typeface="Times New Roman"/>
                  </a:rPr>
                  <a:t>chiều</a:t>
                </a:r>
                <a:r>
                  <a:rPr sz="1200" spc="-20" dirty="0">
                    <a:latin typeface="Times New Roman"/>
                    <a:cs typeface="Times New Roman"/>
                  </a:rPr>
                  <a:t> </a:t>
                </a:r>
                <a:r>
                  <a:rPr sz="1200" dirty="0">
                    <a:latin typeface="Times New Roman"/>
                    <a:cs typeface="Times New Roman"/>
                  </a:rPr>
                  <a:t>dài</a:t>
                </a:r>
                <a:r>
                  <a:rPr sz="1200" spc="-15" dirty="0">
                    <a:latin typeface="Times New Roman"/>
                    <a:cs typeface="Times New Roman"/>
                  </a:rPr>
                  <a:t> </a:t>
                </a:r>
                <a:r>
                  <a:rPr sz="1200" dirty="0">
                    <a:latin typeface="Times New Roman"/>
                    <a:cs typeface="Times New Roman"/>
                  </a:rPr>
                  <a:t>của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spc="-25" dirty="0">
                    <a:latin typeface="Times New Roman"/>
                    <a:cs typeface="Times New Roman"/>
                  </a:rPr>
                  <a:t>M</a:t>
                </a:r>
                <a:r>
                  <a:rPr sz="1200" spc="-25" dirty="0">
                    <a:latin typeface="Times New Roman"/>
                    <a:cs typeface="Times New Roman"/>
                  </a:rPr>
                  <a:t>;</a:t>
                </a:r>
                <a:endParaRPr sz="1200">
                  <a:latin typeface="Times New Roman"/>
                  <a:cs typeface="Times New Roman"/>
                </a:endParaRPr>
              </a:p>
              <a:p>
                <a:pPr marL="763905" indent="-226695">
                  <a:lnSpc>
                    <a:spcPct val="100000"/>
                  </a:lnSpc>
                  <a:spcBef>
                    <a:spcPts val="35"/>
                  </a:spcBef>
                  <a:buFont typeface="Symbol"/>
                  <a:buChar char=""/>
                  <a:tabLst>
                    <a:tab pos="763905" algn="l"/>
                  </a:tabLst>
                </a:pPr>
                <a14:m>
                  <m:oMath xmlns:m="http://schemas.openxmlformats.org/officeDocument/2006/math">
                    <m:r>
                      <a:rPr lang="vi-VN" sz="1200" i="1" smtClean="0">
                        <a:effectLst/>
                        <a:latin typeface="Cambria Math" panose="02040503050406030204" pitchFamily="18" charset="0"/>
                        <a:ea typeface="Malgun Gothic" panose="020B0503020000020004" pitchFamily="34" charset="-127"/>
                        <a:cs typeface="Times New Roman" panose="02020603050405020304" pitchFamily="18" charset="0"/>
                      </a:rPr>
                      <m:t>𝜃</m:t>
                    </m:r>
                  </m:oMath>
                </a14:m>
                <a:r>
                  <a:rPr sz="1200" b="1" spc="260" dirty="0">
                    <a:latin typeface="UnDinaru"/>
                    <a:cs typeface="UnDinaru"/>
                  </a:rPr>
                  <a:t> </a:t>
                </a:r>
                <a:r>
                  <a:rPr sz="1200" dirty="0">
                    <a:latin typeface="Times New Roman"/>
                    <a:cs typeface="Times New Roman"/>
                  </a:rPr>
                  <a:t>góc</a:t>
                </a:r>
                <a:r>
                  <a:rPr sz="1200" spc="-30" dirty="0">
                    <a:latin typeface="Times New Roman"/>
                    <a:cs typeface="Times New Roman"/>
                  </a:rPr>
                  <a:t> </a:t>
                </a:r>
                <a:r>
                  <a:rPr sz="1200" dirty="0">
                    <a:latin typeface="Times New Roman"/>
                    <a:cs typeface="Times New Roman"/>
                  </a:rPr>
                  <a:t>giữa</a:t>
                </a:r>
                <a:r>
                  <a:rPr sz="1200" spc="-35" dirty="0">
                    <a:latin typeface="Times New Roman"/>
                    <a:cs typeface="Times New Roman"/>
                  </a:rPr>
                  <a:t> </a:t>
                </a:r>
                <a:r>
                  <a:rPr sz="1200" dirty="0">
                    <a:latin typeface="Times New Roman"/>
                    <a:cs typeface="Times New Roman"/>
                  </a:rPr>
                  <a:t>phương</a:t>
                </a:r>
                <a:r>
                  <a:rPr sz="1200" spc="-25" dirty="0">
                    <a:latin typeface="Times New Roman"/>
                    <a:cs typeface="Times New Roman"/>
                  </a:rPr>
                  <a:t> </a:t>
                </a:r>
                <a:r>
                  <a:rPr sz="1200" dirty="0">
                    <a:latin typeface="Times New Roman"/>
                    <a:cs typeface="Times New Roman"/>
                  </a:rPr>
                  <a:t>tiện</a:t>
                </a:r>
                <a:r>
                  <a:rPr sz="1200" spc="-30" dirty="0">
                    <a:latin typeface="Times New Roman"/>
                    <a:cs typeface="Times New Roman"/>
                  </a:rPr>
                  <a:t> </a:t>
                </a:r>
                <a:r>
                  <a:rPr sz="1200" dirty="0">
                    <a:latin typeface="Times New Roman"/>
                    <a:cs typeface="Times New Roman"/>
                  </a:rPr>
                  <a:t>chuyển</a:t>
                </a:r>
                <a:r>
                  <a:rPr sz="1200" spc="-25" dirty="0">
                    <a:latin typeface="Times New Roman"/>
                    <a:cs typeface="Times New Roman"/>
                  </a:rPr>
                  <a:t> </a:t>
                </a:r>
                <a:r>
                  <a:rPr sz="1200" dirty="0">
                    <a:latin typeface="Times New Roman"/>
                    <a:cs typeface="Times New Roman"/>
                  </a:rPr>
                  <a:t>làn</a:t>
                </a:r>
                <a:r>
                  <a:rPr sz="1200" spc="-30" dirty="0">
                    <a:latin typeface="Times New Roman"/>
                    <a:cs typeface="Times New Roman"/>
                  </a:rPr>
                  <a:t> </a:t>
                </a:r>
                <a:r>
                  <a:rPr sz="1200" dirty="0">
                    <a:latin typeface="Times New Roman"/>
                    <a:cs typeface="Times New Roman"/>
                  </a:rPr>
                  <a:t>M</a:t>
                </a:r>
                <a:r>
                  <a:rPr sz="1200" spc="-30" dirty="0">
                    <a:latin typeface="Times New Roman"/>
                    <a:cs typeface="Times New Roman"/>
                  </a:rPr>
                  <a:t> </a:t>
                </a:r>
                <a:r>
                  <a:rPr sz="1200" dirty="0">
                    <a:latin typeface="Times New Roman"/>
                    <a:cs typeface="Times New Roman"/>
                  </a:rPr>
                  <a:t>và</a:t>
                </a:r>
                <a:r>
                  <a:rPr sz="1200" spc="-30" dirty="0">
                    <a:latin typeface="Times New Roman"/>
                    <a:cs typeface="Times New Roman"/>
                  </a:rPr>
                  <a:t> </a:t>
                </a:r>
                <a:r>
                  <a:rPr sz="1200" dirty="0">
                    <a:latin typeface="Times New Roman"/>
                    <a:cs typeface="Times New Roman"/>
                  </a:rPr>
                  <a:t>phương</a:t>
                </a:r>
                <a:r>
                  <a:rPr sz="1200" spc="-30" dirty="0">
                    <a:latin typeface="Times New Roman"/>
                    <a:cs typeface="Times New Roman"/>
                  </a:rPr>
                  <a:t> </a:t>
                </a:r>
                <a:r>
                  <a:rPr sz="1200" dirty="0">
                    <a:latin typeface="Times New Roman"/>
                    <a:cs typeface="Times New Roman"/>
                  </a:rPr>
                  <a:t>tiện</a:t>
                </a:r>
                <a:r>
                  <a:rPr sz="1200" spc="-25" dirty="0">
                    <a:latin typeface="Times New Roman"/>
                    <a:cs typeface="Times New Roman"/>
                  </a:rPr>
                  <a:t> </a:t>
                </a:r>
                <a:r>
                  <a:rPr sz="1200" dirty="0">
                    <a:latin typeface="Times New Roman"/>
                    <a:cs typeface="Times New Roman"/>
                  </a:rPr>
                  <a:t>nằm</a:t>
                </a:r>
                <a:r>
                  <a:rPr sz="1200" spc="-30" dirty="0">
                    <a:latin typeface="Times New Roman"/>
                    <a:cs typeface="Times New Roman"/>
                  </a:rPr>
                  <a:t> </a:t>
                </a:r>
                <a:r>
                  <a:rPr sz="1200" dirty="0">
                    <a:latin typeface="Times New Roman"/>
                    <a:cs typeface="Times New Roman"/>
                  </a:rPr>
                  <a:t>ngang</a:t>
                </a:r>
                <a:r>
                  <a:rPr sz="1200" spc="-30" dirty="0">
                    <a:latin typeface="Times New Roman"/>
                    <a:cs typeface="Times New Roman"/>
                  </a:rPr>
                  <a:t> </a:t>
                </a:r>
                <a:r>
                  <a:rPr sz="1200" dirty="0">
                    <a:latin typeface="Times New Roman"/>
                    <a:cs typeface="Times New Roman"/>
                  </a:rPr>
                  <a:t>của</a:t>
                </a:r>
                <a:r>
                  <a:rPr sz="1200" spc="-30" dirty="0">
                    <a:latin typeface="Times New Roman"/>
                    <a:cs typeface="Times New Roman"/>
                  </a:rPr>
                  <a:t> </a:t>
                </a:r>
                <a:r>
                  <a:rPr sz="1200" spc="-10" dirty="0">
                    <a:latin typeface="Times New Roman"/>
                    <a:cs typeface="Times New Roman"/>
                  </a:rPr>
                  <a:t>đường.</a:t>
                </a:r>
                <a:endParaRPr sz="1200">
                  <a:latin typeface="Times New Roman"/>
                  <a:cs typeface="Times New Roman"/>
                </a:endParaRPr>
              </a:p>
            </p:txBody>
          </p:sp>
        </mc:Choice>
        <mc:Fallback>
          <p:sp>
            <p:nvSpPr>
              <p:cNvPr id="4" name="object 4"/>
              <p:cNvSpPr txBox="1">
                <a:spLocks noRot="1" noChangeAspect="1" noMove="1" noResize="1" noEditPoints="1" noAdjustHandles="1" noChangeArrowheads="1" noChangeShapeType="1" noTextEdit="1"/>
              </p:cNvSpPr>
              <p:nvPr/>
            </p:nvSpPr>
            <p:spPr>
              <a:xfrm>
                <a:off x="2635250" y="4649466"/>
                <a:ext cx="6457315" cy="1508760"/>
              </a:xfrm>
              <a:prstGeom prst="rect">
                <a:avLst/>
              </a:prstGeom>
              <a:blipFill>
                <a:blip r:embed="rId2"/>
                <a:stretch>
                  <a:fillRect l="-1038" t="-2429" r="-94" b="-4049"/>
                </a:stretch>
              </a:blipFill>
            </p:spPr>
            <p:txBody>
              <a:bodyPr/>
              <a:lstStyle/>
              <a:p>
                <a:r>
                  <a:rPr lang="en-US">
                    <a:noFill/>
                  </a:rPr>
                  <a:t> </a:t>
                </a:r>
              </a:p>
            </p:txBody>
          </p:sp>
        </mc:Fallback>
      </mc:AlternateContent>
      <p:pic>
        <p:nvPicPr>
          <p:cNvPr id="5" name="object 5"/>
          <p:cNvPicPr/>
          <p:nvPr/>
        </p:nvPicPr>
        <p:blipFill>
          <a:blip r:embed="rId3" cstate="print"/>
          <a:stretch>
            <a:fillRect/>
          </a:stretch>
        </p:blipFill>
        <p:spPr>
          <a:xfrm>
            <a:off x="4565166" y="1336675"/>
            <a:ext cx="3785083" cy="1447264"/>
          </a:xfrm>
          <a:prstGeom prst="rect">
            <a:avLst/>
          </a:prstGeom>
        </p:spPr>
      </p:pic>
      <p:pic>
        <p:nvPicPr>
          <p:cNvPr id="6" name="object 6"/>
          <p:cNvPicPr/>
          <p:nvPr/>
        </p:nvPicPr>
        <p:blipFill>
          <a:blip r:embed="rId4" cstate="print"/>
          <a:stretch>
            <a:fillRect/>
          </a:stretch>
        </p:blipFill>
        <p:spPr>
          <a:xfrm>
            <a:off x="3992244" y="4063910"/>
            <a:ext cx="3743325" cy="295275"/>
          </a:xfrm>
          <a:prstGeom prst="rect">
            <a:avLst/>
          </a:prstGeom>
        </p:spPr>
      </p:pic>
      <p:pic>
        <p:nvPicPr>
          <p:cNvPr id="7" name="object 7"/>
          <p:cNvPicPr/>
          <p:nvPr/>
        </p:nvPicPr>
        <p:blipFill>
          <a:blip r:embed="rId5" cstate="print"/>
          <a:stretch>
            <a:fillRect/>
          </a:stretch>
        </p:blipFill>
        <p:spPr>
          <a:xfrm>
            <a:off x="9188450" y="4097247"/>
            <a:ext cx="390525" cy="228600"/>
          </a:xfrm>
          <a:prstGeom prst="rect">
            <a:avLst/>
          </a:prstGeom>
        </p:spPr>
      </p:pic>
      <p:sp>
        <p:nvSpPr>
          <p:cNvPr id="9" name="Rectangle 8"/>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32761" y="872216"/>
            <a:ext cx="8603489" cy="1005018"/>
          </a:xfrm>
          <a:prstGeom prst="rect">
            <a:avLst/>
          </a:prstGeom>
        </p:spPr>
        <p:txBody>
          <a:bodyPr vert="horz" wrap="square" lIns="0" tIns="120014" rIns="0" bIns="0" rtlCol="0">
            <a:spAutoFit/>
          </a:bodyPr>
          <a:lstStyle/>
          <a:p>
            <a:pPr marL="238125" indent="-225425">
              <a:lnSpc>
                <a:spcPct val="150000"/>
              </a:lnSpc>
              <a:spcBef>
                <a:spcPts val="944"/>
              </a:spcBef>
              <a:buFont typeface="Symbol"/>
              <a:buChar char=""/>
              <a:tabLst>
                <a:tab pos="238125" algn="l"/>
              </a:tabLst>
            </a:pPr>
            <a:r>
              <a:rPr i="1" dirty="0">
                <a:latin typeface="Times New Roman"/>
                <a:cs typeface="Times New Roman"/>
              </a:rPr>
              <a:t>Khoảng</a:t>
            </a:r>
            <a:r>
              <a:rPr i="1" spc="-40" dirty="0">
                <a:latin typeface="Times New Roman"/>
                <a:cs typeface="Times New Roman"/>
              </a:rPr>
              <a:t> </a:t>
            </a:r>
            <a:r>
              <a:rPr i="1" dirty="0">
                <a:latin typeface="Times New Roman"/>
                <a:cs typeface="Times New Roman"/>
              </a:rPr>
              <a:t>cách</a:t>
            </a:r>
            <a:r>
              <a:rPr i="1" spc="-15" dirty="0">
                <a:latin typeface="Times New Roman"/>
                <a:cs typeface="Times New Roman"/>
              </a:rPr>
              <a:t> </a:t>
            </a:r>
            <a:r>
              <a:rPr i="1" dirty="0">
                <a:latin typeface="Times New Roman"/>
                <a:cs typeface="Times New Roman"/>
              </a:rPr>
              <a:t>tới</a:t>
            </a:r>
            <a:r>
              <a:rPr i="1" spc="-20" dirty="0">
                <a:latin typeface="Times New Roman"/>
                <a:cs typeface="Times New Roman"/>
              </a:rPr>
              <a:t> </a:t>
            </a:r>
            <a:r>
              <a:rPr i="1" dirty="0">
                <a:latin typeface="Times New Roman"/>
                <a:cs typeface="Times New Roman"/>
              </a:rPr>
              <a:t>hạn</a:t>
            </a:r>
            <a:r>
              <a:rPr i="1" spc="-20" dirty="0">
                <a:latin typeface="Times New Roman"/>
                <a:cs typeface="Times New Roman"/>
              </a:rPr>
              <a:t> </a:t>
            </a:r>
            <a:r>
              <a:rPr i="1" dirty="0">
                <a:latin typeface="Times New Roman"/>
                <a:cs typeface="Times New Roman"/>
              </a:rPr>
              <a:t>theo</a:t>
            </a:r>
            <a:r>
              <a:rPr i="1" spc="-45" dirty="0">
                <a:latin typeface="Times New Roman"/>
                <a:cs typeface="Times New Roman"/>
              </a:rPr>
              <a:t> </a:t>
            </a:r>
            <a:r>
              <a:rPr i="1" dirty="0">
                <a:latin typeface="Times New Roman"/>
                <a:cs typeface="Times New Roman"/>
              </a:rPr>
              <a:t>phương</a:t>
            </a:r>
            <a:r>
              <a:rPr i="1" spc="-35" dirty="0">
                <a:latin typeface="Times New Roman"/>
                <a:cs typeface="Times New Roman"/>
              </a:rPr>
              <a:t> </a:t>
            </a:r>
            <a:r>
              <a:rPr i="1" dirty="0">
                <a:latin typeface="Times New Roman"/>
                <a:cs typeface="Times New Roman"/>
              </a:rPr>
              <a:t>dọc</a:t>
            </a:r>
            <a:r>
              <a:rPr i="1" spc="-20" dirty="0">
                <a:latin typeface="Times New Roman"/>
                <a:cs typeface="Times New Roman"/>
              </a:rPr>
              <a:t> </a:t>
            </a:r>
            <a:r>
              <a:rPr i="1" dirty="0">
                <a:latin typeface="Times New Roman"/>
                <a:cs typeface="Times New Roman"/>
              </a:rPr>
              <a:t>của</a:t>
            </a:r>
            <a:r>
              <a:rPr i="1" spc="-25" dirty="0">
                <a:latin typeface="Times New Roman"/>
                <a:cs typeface="Times New Roman"/>
              </a:rPr>
              <a:t> </a:t>
            </a:r>
            <a:r>
              <a:rPr i="1" dirty="0">
                <a:latin typeface="Times New Roman"/>
                <a:cs typeface="Times New Roman"/>
              </a:rPr>
              <a:t>xe</a:t>
            </a:r>
            <a:r>
              <a:rPr i="1" spc="-30" dirty="0">
                <a:latin typeface="Times New Roman"/>
                <a:cs typeface="Times New Roman"/>
              </a:rPr>
              <a:t> </a:t>
            </a:r>
            <a:r>
              <a:rPr b="1" i="1" dirty="0">
                <a:latin typeface="Times New Roman"/>
                <a:cs typeface="Times New Roman"/>
              </a:rPr>
              <a:t>(Longitudinal</a:t>
            </a:r>
            <a:r>
              <a:rPr b="1" i="1" spc="-15" dirty="0">
                <a:latin typeface="Times New Roman"/>
                <a:cs typeface="Times New Roman"/>
              </a:rPr>
              <a:t> </a:t>
            </a:r>
            <a:r>
              <a:rPr b="1" i="1" dirty="0">
                <a:latin typeface="Times New Roman"/>
                <a:cs typeface="Times New Roman"/>
              </a:rPr>
              <a:t>critical</a:t>
            </a:r>
            <a:r>
              <a:rPr b="1" i="1" spc="-25" dirty="0">
                <a:latin typeface="Times New Roman"/>
                <a:cs typeface="Times New Roman"/>
              </a:rPr>
              <a:t> </a:t>
            </a:r>
            <a:r>
              <a:rPr b="1" i="1" spc="-10" dirty="0">
                <a:latin typeface="Times New Roman"/>
                <a:cs typeface="Times New Roman"/>
              </a:rPr>
              <a:t>distance).</a:t>
            </a:r>
            <a:endParaRPr>
              <a:latin typeface="Times New Roman"/>
              <a:cs typeface="Times New Roman"/>
            </a:endParaRPr>
          </a:p>
          <a:p>
            <a:pPr marL="695325" lvl="1" indent="-228600">
              <a:lnSpc>
                <a:spcPct val="150000"/>
              </a:lnSpc>
              <a:spcBef>
                <a:spcPts val="795"/>
              </a:spcBef>
              <a:buChar char="•"/>
              <a:tabLst>
                <a:tab pos="695325" algn="l"/>
              </a:tabLst>
            </a:pPr>
            <a:r>
              <a:rPr dirty="0">
                <a:latin typeface="Times New Roman"/>
                <a:cs typeface="Times New Roman"/>
              </a:rPr>
              <a:t>Khoảng</a:t>
            </a:r>
            <a:r>
              <a:rPr spc="-10" dirty="0">
                <a:latin typeface="Times New Roman"/>
                <a:cs typeface="Times New Roman"/>
              </a:rPr>
              <a:t> </a:t>
            </a:r>
            <a:r>
              <a:rPr>
                <a:latin typeface="Times New Roman"/>
                <a:cs typeface="Times New Roman"/>
              </a:rPr>
              <a:t>cách</a:t>
            </a:r>
            <a:r>
              <a:rPr spc="-10">
                <a:latin typeface="Times New Roman"/>
                <a:cs typeface="Times New Roman"/>
              </a:rPr>
              <a:t> </a:t>
            </a:r>
            <a:r>
              <a:rPr lang="en-US" b="1">
                <a:latin typeface="Times New Roman"/>
                <a:cs typeface="Times New Roman"/>
              </a:rPr>
              <a:t>tối thiểu </a:t>
            </a:r>
            <a:r>
              <a:rPr>
                <a:latin typeface="Times New Roman"/>
                <a:cs typeface="Times New Roman"/>
              </a:rPr>
              <a:t>theo</a:t>
            </a:r>
            <a:r>
              <a:rPr spc="-1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dọc</a:t>
            </a:r>
            <a:r>
              <a:rPr spc="-15" dirty="0">
                <a:latin typeface="Times New Roman"/>
                <a:cs typeface="Times New Roman"/>
              </a:rPr>
              <a:t> </a:t>
            </a:r>
            <a:r>
              <a:rPr dirty="0">
                <a:latin typeface="Times New Roman"/>
                <a:cs typeface="Times New Roman"/>
              </a:rPr>
              <a:t>giữa</a:t>
            </a:r>
            <a:r>
              <a:rPr spc="-15" dirty="0">
                <a:latin typeface="Times New Roman"/>
                <a:cs typeface="Times New Roman"/>
              </a:rPr>
              <a:t> </a:t>
            </a:r>
            <a:r>
              <a:rPr dirty="0">
                <a:latin typeface="Times New Roman"/>
                <a:cs typeface="Times New Roman"/>
              </a:rPr>
              <a:t>xe</a:t>
            </a:r>
            <a:r>
              <a:rPr spc="-1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và</a:t>
            </a:r>
            <a:r>
              <a:rPr spc="-30" dirty="0">
                <a:latin typeface="Times New Roman"/>
                <a:cs typeface="Times New Roman"/>
              </a:rPr>
              <a:t> </a:t>
            </a:r>
            <a:r>
              <a:rPr dirty="0">
                <a:latin typeface="Times New Roman"/>
                <a:cs typeface="Times New Roman"/>
              </a:rPr>
              <a:t>xe</a:t>
            </a:r>
            <a:r>
              <a:rPr spc="-20" dirty="0">
                <a:latin typeface="Times New Roman"/>
                <a:cs typeface="Times New Roman"/>
              </a:rPr>
              <a:t> </a:t>
            </a:r>
            <a:r>
              <a:rPr b="1" dirty="0">
                <a:latin typeface="Times New Roman"/>
                <a:cs typeface="Times New Roman"/>
              </a:rPr>
              <a:t>L</a:t>
            </a:r>
            <a:r>
              <a:rPr b="1" spc="-20" dirty="0">
                <a:latin typeface="Times New Roman"/>
                <a:cs typeface="Times New Roman"/>
              </a:rPr>
              <a:t> </a:t>
            </a:r>
            <a:r>
              <a:rPr dirty="0">
                <a:latin typeface="Times New Roman"/>
                <a:cs typeface="Times New Roman"/>
              </a:rPr>
              <a:t>có</a:t>
            </a:r>
            <a:r>
              <a:rPr spc="-10" dirty="0">
                <a:latin typeface="Times New Roman"/>
                <a:cs typeface="Times New Roman"/>
              </a:rPr>
              <a:t> </a:t>
            </a:r>
            <a:r>
              <a:rPr dirty="0">
                <a:latin typeface="Times New Roman"/>
                <a:cs typeface="Times New Roman"/>
              </a:rPr>
              <a:t>thể</a:t>
            </a:r>
            <a:r>
              <a:rPr spc="-15" dirty="0">
                <a:latin typeface="Times New Roman"/>
                <a:cs typeface="Times New Roman"/>
              </a:rPr>
              <a:t> </a:t>
            </a:r>
            <a:r>
              <a:rPr dirty="0">
                <a:latin typeface="Times New Roman"/>
                <a:cs typeface="Times New Roman"/>
              </a:rPr>
              <a:t>được</a:t>
            </a:r>
            <a:r>
              <a:rPr spc="-15" dirty="0">
                <a:latin typeface="Times New Roman"/>
                <a:cs typeface="Times New Roman"/>
              </a:rPr>
              <a:t> </a:t>
            </a:r>
            <a:r>
              <a:rPr dirty="0">
                <a:latin typeface="Times New Roman"/>
                <a:cs typeface="Times New Roman"/>
              </a:rPr>
              <a:t>tính</a:t>
            </a:r>
            <a:r>
              <a:rPr spc="-30" dirty="0">
                <a:latin typeface="Times New Roman"/>
                <a:cs typeface="Times New Roman"/>
              </a:rPr>
              <a:t> </a:t>
            </a:r>
            <a:r>
              <a:rPr dirty="0">
                <a:latin typeface="Times New Roman"/>
                <a:cs typeface="Times New Roman"/>
              </a:rPr>
              <a:t>như</a:t>
            </a:r>
            <a:r>
              <a:rPr spc="-35" dirty="0">
                <a:latin typeface="Times New Roman"/>
                <a:cs typeface="Times New Roman"/>
              </a:rPr>
              <a:t> </a:t>
            </a:r>
            <a:r>
              <a:rPr spc="-20" dirty="0">
                <a:latin typeface="Times New Roman"/>
                <a:cs typeface="Times New Roman"/>
              </a:rPr>
              <a:t>sau:</a:t>
            </a:r>
            <a:endParaRPr>
              <a:latin typeface="Times New Roman"/>
              <a:cs typeface="Times New Roman"/>
            </a:endParaRPr>
          </a:p>
        </p:txBody>
      </p:sp>
      <p:sp>
        <p:nvSpPr>
          <p:cNvPr id="3" name="object 3"/>
          <p:cNvSpPr txBox="1"/>
          <p:nvPr/>
        </p:nvSpPr>
        <p:spPr>
          <a:xfrm>
            <a:off x="4159250" y="3394075"/>
            <a:ext cx="3863023" cy="1708801"/>
          </a:xfrm>
          <a:prstGeom prst="rect">
            <a:avLst/>
          </a:prstGeom>
        </p:spPr>
        <p:txBody>
          <a:bodyPr vert="horz" wrap="square" lIns="0" tIns="31115" rIns="0" bIns="0" rtlCol="0">
            <a:spAutoFit/>
          </a:bodyPr>
          <a:lstStyle/>
          <a:p>
            <a:pPr marL="12700">
              <a:lnSpc>
                <a:spcPct val="100000"/>
              </a:lnSpc>
              <a:spcBef>
                <a:spcPts val="245"/>
              </a:spcBef>
            </a:pPr>
            <a:r>
              <a:rPr sz="1400" b="1" dirty="0">
                <a:latin typeface="Times New Roman"/>
                <a:cs typeface="Times New Roman"/>
              </a:rPr>
              <a:t>Trong</a:t>
            </a:r>
            <a:r>
              <a:rPr sz="1400" b="1" spc="-15" dirty="0">
                <a:latin typeface="Times New Roman"/>
                <a:cs typeface="Times New Roman"/>
              </a:rPr>
              <a:t> </a:t>
            </a:r>
            <a:r>
              <a:rPr sz="1400" b="1" spc="-25" dirty="0">
                <a:latin typeface="Times New Roman"/>
                <a:cs typeface="Times New Roman"/>
              </a:rPr>
              <a:t>đó:</a:t>
            </a:r>
            <a:endParaRPr sz="1400">
              <a:latin typeface="Times New Roman"/>
              <a:cs typeface="Times New Roman"/>
            </a:endParaRPr>
          </a:p>
          <a:p>
            <a:pPr marL="835660" indent="-229235">
              <a:lnSpc>
                <a:spcPct val="100000"/>
              </a:lnSpc>
              <a:spcBef>
                <a:spcPts val="245"/>
              </a:spcBef>
              <a:buSzPct val="109090"/>
              <a:buFont typeface="Times New Roman"/>
              <a:buChar char="•"/>
              <a:tabLst>
                <a:tab pos="835660" algn="l"/>
              </a:tabLst>
            </a:pPr>
            <a:r>
              <a:rPr sz="1400" spc="65" dirty="0">
                <a:latin typeface="Symbola"/>
                <a:cs typeface="Symbola"/>
              </a:rPr>
              <a:t>𝒗</a:t>
            </a:r>
            <a:r>
              <a:rPr sz="1400" spc="97" baseline="-17361" dirty="0">
                <a:latin typeface="Symbola"/>
                <a:cs typeface="Symbola"/>
              </a:rPr>
              <a:t>𝑴</a:t>
            </a:r>
            <a:r>
              <a:rPr sz="1400" spc="172" baseline="-17361" dirty="0">
                <a:latin typeface="Symbola"/>
                <a:cs typeface="Symbola"/>
              </a:rPr>
              <a:t> </a:t>
            </a:r>
            <a:r>
              <a:rPr sz="1400" dirty="0">
                <a:latin typeface="Times New Roman"/>
                <a:cs typeface="Times New Roman"/>
              </a:rPr>
              <a:t>là</a:t>
            </a:r>
            <a:r>
              <a:rPr sz="1400" spc="-5" dirty="0">
                <a:latin typeface="Times New Roman"/>
                <a:cs typeface="Times New Roman"/>
              </a:rPr>
              <a:t> </a:t>
            </a:r>
            <a:r>
              <a:rPr sz="1400" dirty="0">
                <a:latin typeface="Times New Roman"/>
                <a:cs typeface="Times New Roman"/>
              </a:rPr>
              <a:t>vận</a:t>
            </a:r>
            <a:r>
              <a:rPr sz="1400" spc="-5" dirty="0">
                <a:latin typeface="Times New Roman"/>
                <a:cs typeface="Times New Roman"/>
              </a:rPr>
              <a:t> </a:t>
            </a:r>
            <a:r>
              <a:rPr sz="1400" dirty="0">
                <a:latin typeface="Times New Roman"/>
                <a:cs typeface="Times New Roman"/>
              </a:rPr>
              <a:t>tốc</a:t>
            </a:r>
            <a:r>
              <a:rPr sz="1400" spc="-5" dirty="0">
                <a:latin typeface="Times New Roman"/>
                <a:cs typeface="Times New Roman"/>
              </a:rPr>
              <a:t> </a:t>
            </a:r>
            <a:r>
              <a:rPr sz="1400" dirty="0">
                <a:latin typeface="Times New Roman"/>
                <a:cs typeface="Times New Roman"/>
              </a:rPr>
              <a:t>của xe</a:t>
            </a:r>
            <a:r>
              <a:rPr sz="1400" spc="-10" dirty="0">
                <a:latin typeface="Times New Roman"/>
                <a:cs typeface="Times New Roman"/>
              </a:rPr>
              <a:t> </a:t>
            </a:r>
            <a:r>
              <a:rPr sz="1400" b="1" spc="-25" dirty="0">
                <a:latin typeface="Times New Roman"/>
                <a:cs typeface="Times New Roman"/>
              </a:rPr>
              <a:t>M;</a:t>
            </a:r>
            <a:endParaRPr sz="1400">
              <a:latin typeface="Times New Roman"/>
              <a:cs typeface="Times New Roman"/>
            </a:endParaRPr>
          </a:p>
          <a:p>
            <a:pPr marL="835660" indent="-229235">
              <a:lnSpc>
                <a:spcPct val="100000"/>
              </a:lnSpc>
              <a:spcBef>
                <a:spcPts val="685"/>
              </a:spcBef>
              <a:buSzPct val="109090"/>
              <a:buFont typeface="Times New Roman"/>
              <a:buChar char="•"/>
              <a:tabLst>
                <a:tab pos="835660" algn="l"/>
              </a:tabLst>
            </a:pPr>
            <a:r>
              <a:rPr sz="1400" dirty="0">
                <a:latin typeface="Symbola"/>
                <a:cs typeface="Symbola"/>
              </a:rPr>
              <a:t>𝒗</a:t>
            </a:r>
            <a:r>
              <a:rPr sz="1400" baseline="-17361" dirty="0">
                <a:latin typeface="Symbola"/>
                <a:cs typeface="Symbola"/>
              </a:rPr>
              <a:t>𝑳</a:t>
            </a:r>
            <a:r>
              <a:rPr sz="1400" spc="202" baseline="-17361"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vận</a:t>
            </a:r>
            <a:r>
              <a:rPr sz="1400" spc="5" dirty="0">
                <a:latin typeface="Times New Roman"/>
                <a:cs typeface="Times New Roman"/>
              </a:rPr>
              <a:t> </a:t>
            </a:r>
            <a:r>
              <a:rPr sz="1400" dirty="0">
                <a:latin typeface="Times New Roman"/>
                <a:cs typeface="Times New Roman"/>
              </a:rPr>
              <a:t>tốc</a:t>
            </a:r>
            <a:r>
              <a:rPr sz="1400" spc="10" dirty="0">
                <a:latin typeface="Times New Roman"/>
                <a:cs typeface="Times New Roman"/>
              </a:rPr>
              <a:t> </a:t>
            </a:r>
            <a:r>
              <a:rPr sz="1400" dirty="0">
                <a:latin typeface="Times New Roman"/>
                <a:cs typeface="Times New Roman"/>
              </a:rPr>
              <a:t>của</a:t>
            </a:r>
            <a:r>
              <a:rPr sz="1400" spc="1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spc="-25" dirty="0">
                <a:latin typeface="Times New Roman"/>
                <a:cs typeface="Times New Roman"/>
              </a:rPr>
              <a:t>L;</a:t>
            </a:r>
            <a:endParaRPr sz="1400">
              <a:latin typeface="Times New Roman"/>
              <a:cs typeface="Times New Roman"/>
            </a:endParaRPr>
          </a:p>
          <a:p>
            <a:pPr marL="835660" indent="-229235">
              <a:lnSpc>
                <a:spcPct val="100000"/>
              </a:lnSpc>
              <a:spcBef>
                <a:spcPts val="695"/>
              </a:spcBef>
              <a:buSzPct val="109090"/>
              <a:buFont typeface="Times New Roman"/>
              <a:buChar char="•"/>
              <a:tabLst>
                <a:tab pos="835660" algn="l"/>
              </a:tabLst>
            </a:pPr>
            <a:r>
              <a:rPr sz="1400" dirty="0">
                <a:latin typeface="Symbola"/>
                <a:cs typeface="Symbola"/>
              </a:rPr>
              <a:t>𝒂</a:t>
            </a:r>
            <a:r>
              <a:rPr sz="1400" baseline="-17361" dirty="0">
                <a:latin typeface="Symbola"/>
                <a:cs typeface="Symbola"/>
              </a:rPr>
              <a:t>𝑴</a:t>
            </a:r>
            <a:r>
              <a:rPr sz="1400" spc="202" baseline="-17361"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gia</a:t>
            </a:r>
            <a:r>
              <a:rPr sz="1400" spc="5" dirty="0">
                <a:latin typeface="Times New Roman"/>
                <a:cs typeface="Times New Roman"/>
              </a:rPr>
              <a:t> </a:t>
            </a:r>
            <a:r>
              <a:rPr sz="1400" dirty="0">
                <a:latin typeface="Times New Roman"/>
                <a:cs typeface="Times New Roman"/>
              </a:rPr>
              <a:t>tốc</a:t>
            </a:r>
            <a:r>
              <a:rPr sz="1400" spc="15" dirty="0">
                <a:latin typeface="Times New Roman"/>
                <a:cs typeface="Times New Roman"/>
              </a:rPr>
              <a:t> </a:t>
            </a:r>
            <a:r>
              <a:rPr sz="1400" dirty="0">
                <a:latin typeface="Times New Roman"/>
                <a:cs typeface="Times New Roman"/>
              </a:rPr>
              <a:t>của</a:t>
            </a:r>
            <a:r>
              <a:rPr sz="1400" spc="1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spc="-25" dirty="0">
                <a:latin typeface="Times New Roman"/>
                <a:cs typeface="Times New Roman"/>
              </a:rPr>
              <a:t>M;</a:t>
            </a:r>
            <a:endParaRPr sz="1400">
              <a:latin typeface="Times New Roman"/>
              <a:cs typeface="Times New Roman"/>
            </a:endParaRPr>
          </a:p>
          <a:p>
            <a:pPr marL="835660" indent="-229235">
              <a:lnSpc>
                <a:spcPct val="100000"/>
              </a:lnSpc>
              <a:spcBef>
                <a:spcPts val="685"/>
              </a:spcBef>
              <a:buSzPct val="109090"/>
              <a:buFont typeface="Times New Roman"/>
              <a:buChar char="•"/>
              <a:tabLst>
                <a:tab pos="835660" algn="l"/>
              </a:tabLst>
            </a:pPr>
            <a:r>
              <a:rPr sz="1400" dirty="0">
                <a:latin typeface="Symbola"/>
                <a:cs typeface="Symbola"/>
              </a:rPr>
              <a:t>𝒂</a:t>
            </a:r>
            <a:r>
              <a:rPr sz="1400" baseline="-17361" dirty="0">
                <a:latin typeface="Symbola"/>
                <a:cs typeface="Symbola"/>
              </a:rPr>
              <a:t>𝑳</a:t>
            </a:r>
            <a:r>
              <a:rPr sz="1400" spc="172" baseline="-17361" dirty="0">
                <a:latin typeface="Symbola"/>
                <a:cs typeface="Symbola"/>
              </a:rPr>
              <a:t> </a:t>
            </a:r>
            <a:r>
              <a:rPr sz="1400" dirty="0">
                <a:latin typeface="Times New Roman"/>
                <a:cs typeface="Times New Roman"/>
              </a:rPr>
              <a:t>là gia</a:t>
            </a:r>
            <a:r>
              <a:rPr sz="1400" spc="-5" dirty="0">
                <a:latin typeface="Times New Roman"/>
                <a:cs typeface="Times New Roman"/>
              </a:rPr>
              <a:t> </a:t>
            </a:r>
            <a:r>
              <a:rPr sz="1400" dirty="0">
                <a:latin typeface="Times New Roman"/>
                <a:cs typeface="Times New Roman"/>
              </a:rPr>
              <a:t>tốc</a:t>
            </a:r>
            <a:r>
              <a:rPr sz="1400" spc="5" dirty="0">
                <a:latin typeface="Times New Roman"/>
                <a:cs typeface="Times New Roman"/>
              </a:rPr>
              <a:t> </a:t>
            </a:r>
            <a:r>
              <a:rPr sz="1400" dirty="0">
                <a:latin typeface="Times New Roman"/>
                <a:cs typeface="Times New Roman"/>
              </a:rPr>
              <a:t>của</a:t>
            </a:r>
            <a:r>
              <a:rPr sz="1400" spc="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spc="-25" dirty="0">
                <a:latin typeface="Times New Roman"/>
                <a:cs typeface="Times New Roman"/>
              </a:rPr>
              <a:t>L;</a:t>
            </a:r>
            <a:endParaRPr sz="1400">
              <a:latin typeface="Times New Roman"/>
              <a:cs typeface="Times New Roman"/>
            </a:endParaRPr>
          </a:p>
          <a:p>
            <a:pPr marL="835660" indent="-229235">
              <a:lnSpc>
                <a:spcPct val="100000"/>
              </a:lnSpc>
              <a:spcBef>
                <a:spcPts val="700"/>
              </a:spcBef>
              <a:buSzPct val="109090"/>
              <a:buFont typeface="Times New Roman"/>
              <a:buChar char="•"/>
              <a:tabLst>
                <a:tab pos="835660" algn="l"/>
              </a:tabLst>
            </a:pPr>
            <a:r>
              <a:rPr sz="1400" dirty="0">
                <a:latin typeface="Symbola"/>
                <a:cs typeface="Symbola"/>
              </a:rPr>
              <a:t>𝒄</a:t>
            </a:r>
            <a:r>
              <a:rPr sz="1400" baseline="-17361" dirty="0">
                <a:latin typeface="Symbola"/>
                <a:cs typeface="Symbola"/>
              </a:rPr>
              <a:t>𝒗</a:t>
            </a:r>
            <a:r>
              <a:rPr sz="1400" b="1" dirty="0">
                <a:latin typeface="Times New Roman"/>
                <a:cs typeface="Times New Roman"/>
              </a:rPr>
              <a:t>;</a:t>
            </a:r>
            <a:r>
              <a:rPr sz="1400" b="1" spc="5" dirty="0">
                <a:latin typeface="Times New Roman"/>
                <a:cs typeface="Times New Roman"/>
              </a:rPr>
              <a:t> </a:t>
            </a:r>
            <a:r>
              <a:rPr sz="1400" dirty="0">
                <a:latin typeface="Symbola"/>
                <a:cs typeface="Symbola"/>
              </a:rPr>
              <a:t>𝒄</a:t>
            </a:r>
            <a:r>
              <a:rPr sz="1400" baseline="-17361" dirty="0">
                <a:latin typeface="Symbola"/>
                <a:cs typeface="Symbola"/>
              </a:rPr>
              <a:t>𝒂</a:t>
            </a:r>
            <a:r>
              <a:rPr sz="1400" spc="202" baseline="-17361" dirty="0">
                <a:latin typeface="Symbola"/>
                <a:cs typeface="Symbola"/>
              </a:rPr>
              <a:t> </a:t>
            </a:r>
            <a:r>
              <a:rPr sz="1400" dirty="0">
                <a:latin typeface="Times New Roman"/>
                <a:cs typeface="Times New Roman"/>
              </a:rPr>
              <a:t>và</a:t>
            </a:r>
            <a:r>
              <a:rPr sz="1400" spc="20" dirty="0">
                <a:latin typeface="Times New Roman"/>
                <a:cs typeface="Times New Roman"/>
              </a:rPr>
              <a:t> </a:t>
            </a:r>
            <a:r>
              <a:rPr sz="1400" dirty="0">
                <a:latin typeface="Symbola"/>
                <a:cs typeface="Symbola"/>
              </a:rPr>
              <a:t>𝒕</a:t>
            </a:r>
            <a:r>
              <a:rPr sz="1400" baseline="-17361" dirty="0">
                <a:latin typeface="Symbola"/>
                <a:cs typeface="Symbola"/>
              </a:rPr>
              <a:t>𝟎</a:t>
            </a:r>
            <a:r>
              <a:rPr sz="1400" spc="195" baseline="-17361" dirty="0">
                <a:latin typeface="Symbola"/>
                <a:cs typeface="Symbola"/>
              </a:rPr>
              <a:t> </a:t>
            </a:r>
            <a:r>
              <a:rPr sz="1400" dirty="0">
                <a:latin typeface="Times New Roman"/>
                <a:cs typeface="Times New Roman"/>
              </a:rPr>
              <a:t>là</a:t>
            </a:r>
            <a:r>
              <a:rPr sz="1400" spc="5" dirty="0">
                <a:latin typeface="Times New Roman"/>
                <a:cs typeface="Times New Roman"/>
              </a:rPr>
              <a:t> </a:t>
            </a:r>
            <a:r>
              <a:rPr sz="1400" dirty="0">
                <a:latin typeface="Times New Roman"/>
                <a:cs typeface="Times New Roman"/>
              </a:rPr>
              <a:t>các</a:t>
            </a:r>
            <a:r>
              <a:rPr sz="1400" spc="20" dirty="0">
                <a:latin typeface="Times New Roman"/>
                <a:cs typeface="Times New Roman"/>
              </a:rPr>
              <a:t> </a:t>
            </a:r>
            <a:r>
              <a:rPr sz="1400" dirty="0">
                <a:latin typeface="Times New Roman"/>
                <a:cs typeface="Times New Roman"/>
              </a:rPr>
              <a:t>hệ</a:t>
            </a:r>
            <a:r>
              <a:rPr sz="1400" spc="15" dirty="0">
                <a:latin typeface="Times New Roman"/>
                <a:cs typeface="Times New Roman"/>
              </a:rPr>
              <a:t> </a:t>
            </a:r>
            <a:r>
              <a:rPr sz="1400" dirty="0">
                <a:latin typeface="Times New Roman"/>
                <a:cs typeface="Times New Roman"/>
              </a:rPr>
              <a:t>số cần</a:t>
            </a:r>
            <a:r>
              <a:rPr sz="1400" spc="20" dirty="0">
                <a:latin typeface="Times New Roman"/>
                <a:cs typeface="Times New Roman"/>
              </a:rPr>
              <a:t> </a:t>
            </a:r>
            <a:r>
              <a:rPr sz="1400" dirty="0">
                <a:latin typeface="Times New Roman"/>
                <a:cs typeface="Times New Roman"/>
              </a:rPr>
              <a:t>hiệu</a:t>
            </a:r>
            <a:r>
              <a:rPr sz="1400" spc="5" dirty="0">
                <a:latin typeface="Times New Roman"/>
                <a:cs typeface="Times New Roman"/>
              </a:rPr>
              <a:t> </a:t>
            </a:r>
            <a:r>
              <a:rPr sz="1400" spc="-10" dirty="0">
                <a:latin typeface="Times New Roman"/>
                <a:cs typeface="Times New Roman"/>
              </a:rPr>
              <a:t>chỉnh</a:t>
            </a:r>
            <a:r>
              <a:rPr sz="1400" b="1" spc="-10" dirty="0">
                <a:latin typeface="Times New Roman"/>
                <a:cs typeface="Times New Roman"/>
              </a:rPr>
              <a:t>.</a:t>
            </a:r>
            <a:endParaRPr sz="1400">
              <a:latin typeface="Times New Roman"/>
              <a:cs typeface="Times New Roman"/>
            </a:endParaRPr>
          </a:p>
        </p:txBody>
      </p:sp>
      <p:pic>
        <p:nvPicPr>
          <p:cNvPr id="4" name="object 4"/>
          <p:cNvPicPr/>
          <p:nvPr/>
        </p:nvPicPr>
        <p:blipFill>
          <a:blip r:embed="rId2" cstate="print"/>
          <a:stretch>
            <a:fillRect/>
          </a:stretch>
        </p:blipFill>
        <p:spPr>
          <a:xfrm>
            <a:off x="2940050" y="2580125"/>
            <a:ext cx="7062067" cy="371444"/>
          </a:xfrm>
          <a:prstGeom prst="rect">
            <a:avLst/>
          </a:prstGeom>
        </p:spPr>
      </p:pic>
      <p:pic>
        <p:nvPicPr>
          <p:cNvPr id="5" name="object 5"/>
          <p:cNvPicPr/>
          <p:nvPr/>
        </p:nvPicPr>
        <p:blipFill>
          <a:blip r:embed="rId3" cstate="print"/>
          <a:stretch>
            <a:fillRect/>
          </a:stretch>
        </p:blipFill>
        <p:spPr>
          <a:xfrm>
            <a:off x="10407650" y="2651547"/>
            <a:ext cx="457200" cy="300022"/>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2650" y="901953"/>
            <a:ext cx="10210799" cy="3333861"/>
          </a:xfrm>
          <a:prstGeom prst="rect">
            <a:avLst/>
          </a:prstGeom>
        </p:spPr>
        <p:txBody>
          <a:bodyPr vert="horz" wrap="square" lIns="0" tIns="13335" rIns="0" bIns="0" rtlCol="0">
            <a:spAutoFit/>
          </a:bodyPr>
          <a:lstStyle/>
          <a:p>
            <a:pPr marL="250825" indent="-225425">
              <a:lnSpc>
                <a:spcPct val="150000"/>
              </a:lnSpc>
              <a:spcBef>
                <a:spcPts val="105"/>
              </a:spcBef>
              <a:buFont typeface="Symbol"/>
              <a:buChar char=""/>
              <a:tabLst>
                <a:tab pos="250825" algn="l"/>
              </a:tabLst>
            </a:pPr>
            <a:r>
              <a:rPr dirty="0">
                <a:latin typeface="Times New Roman"/>
                <a:cs typeface="Times New Roman"/>
              </a:rPr>
              <a:t>Thời</a:t>
            </a:r>
            <a:r>
              <a:rPr spc="-35" dirty="0">
                <a:latin typeface="Times New Roman"/>
                <a:cs typeface="Times New Roman"/>
              </a:rPr>
              <a:t> </a:t>
            </a:r>
            <a:r>
              <a:rPr dirty="0">
                <a:latin typeface="Times New Roman"/>
                <a:cs typeface="Times New Roman"/>
              </a:rPr>
              <a:t>gian</a:t>
            </a:r>
            <a:r>
              <a:rPr spc="-30" dirty="0">
                <a:latin typeface="Times New Roman"/>
                <a:cs typeface="Times New Roman"/>
              </a:rPr>
              <a:t> </a:t>
            </a:r>
            <a:r>
              <a:rPr dirty="0">
                <a:latin typeface="Times New Roman"/>
                <a:cs typeface="Times New Roman"/>
              </a:rPr>
              <a:t>tới</a:t>
            </a:r>
            <a:r>
              <a:rPr spc="-15" dirty="0">
                <a:latin typeface="Times New Roman"/>
                <a:cs typeface="Times New Roman"/>
              </a:rPr>
              <a:t> </a:t>
            </a:r>
            <a:r>
              <a:rPr dirty="0">
                <a:latin typeface="Times New Roman"/>
                <a:cs typeface="Times New Roman"/>
              </a:rPr>
              <a:t>hạn</a:t>
            </a:r>
            <a:r>
              <a:rPr spc="-20" dirty="0">
                <a:latin typeface="Times New Roman"/>
                <a:cs typeface="Times New Roman"/>
              </a:rPr>
              <a:t> </a:t>
            </a:r>
            <a:r>
              <a:rPr dirty="0">
                <a:latin typeface="Times New Roman"/>
                <a:cs typeface="Times New Roman"/>
              </a:rPr>
              <a:t>an</a:t>
            </a:r>
            <a:r>
              <a:rPr spc="-15" dirty="0">
                <a:latin typeface="Times New Roman"/>
                <a:cs typeface="Times New Roman"/>
              </a:rPr>
              <a:t> </a:t>
            </a:r>
            <a:r>
              <a:rPr dirty="0">
                <a:latin typeface="Times New Roman"/>
                <a:cs typeface="Times New Roman"/>
              </a:rPr>
              <a:t>toàn</a:t>
            </a:r>
            <a:r>
              <a:rPr spc="-5" dirty="0">
                <a:latin typeface="Times New Roman"/>
                <a:cs typeface="Times New Roman"/>
              </a:rPr>
              <a:t> </a:t>
            </a:r>
            <a:r>
              <a:rPr dirty="0">
                <a:latin typeface="Times New Roman"/>
                <a:cs typeface="Times New Roman"/>
              </a:rPr>
              <a:t>và</a:t>
            </a:r>
            <a:r>
              <a:rPr spc="-35" dirty="0">
                <a:latin typeface="Times New Roman"/>
                <a:cs typeface="Times New Roman"/>
              </a:rPr>
              <a:t> </a:t>
            </a:r>
            <a:r>
              <a:rPr dirty="0">
                <a:latin typeface="Times New Roman"/>
                <a:cs typeface="Times New Roman"/>
              </a:rPr>
              <a:t>độ</a:t>
            </a:r>
            <a:r>
              <a:rPr spc="-35" dirty="0">
                <a:latin typeface="Times New Roman"/>
                <a:cs typeface="Times New Roman"/>
              </a:rPr>
              <a:t> </a:t>
            </a:r>
            <a:r>
              <a:rPr dirty="0">
                <a:latin typeface="Times New Roman"/>
                <a:cs typeface="Times New Roman"/>
              </a:rPr>
              <a:t>lệch</a:t>
            </a:r>
            <a:r>
              <a:rPr spc="-20" dirty="0">
                <a:latin typeface="Times New Roman"/>
                <a:cs typeface="Times New Roman"/>
              </a:rPr>
              <a:t> </a:t>
            </a:r>
            <a:r>
              <a:rPr dirty="0">
                <a:latin typeface="Times New Roman"/>
                <a:cs typeface="Times New Roman"/>
              </a:rPr>
              <a:t>khoảng</a:t>
            </a:r>
            <a:r>
              <a:rPr spc="-15" dirty="0">
                <a:latin typeface="Times New Roman"/>
                <a:cs typeface="Times New Roman"/>
              </a:rPr>
              <a:t> </a:t>
            </a:r>
            <a:r>
              <a:rPr dirty="0">
                <a:latin typeface="Times New Roman"/>
                <a:cs typeface="Times New Roman"/>
              </a:rPr>
              <a:t>cách</a:t>
            </a:r>
            <a:r>
              <a:rPr spc="-10" dirty="0">
                <a:latin typeface="Times New Roman"/>
                <a:cs typeface="Times New Roman"/>
              </a:rPr>
              <a:t> </a:t>
            </a:r>
            <a:r>
              <a:rPr dirty="0">
                <a:latin typeface="Times New Roman"/>
                <a:cs typeface="Times New Roman"/>
              </a:rPr>
              <a:t>cho</a:t>
            </a:r>
            <a:r>
              <a:rPr spc="-40" dirty="0">
                <a:latin typeface="Times New Roman"/>
                <a:cs typeface="Times New Roman"/>
              </a:rPr>
              <a:t> </a:t>
            </a:r>
            <a:r>
              <a:rPr dirty="0">
                <a:latin typeface="Times New Roman"/>
                <a:cs typeface="Times New Roman"/>
              </a:rPr>
              <a:t>việc</a:t>
            </a:r>
            <a:r>
              <a:rPr spc="-20" dirty="0">
                <a:latin typeface="Times New Roman"/>
                <a:cs typeface="Times New Roman"/>
              </a:rPr>
              <a:t> </a:t>
            </a:r>
            <a:r>
              <a:rPr dirty="0">
                <a:latin typeface="Times New Roman"/>
                <a:cs typeface="Times New Roman"/>
              </a:rPr>
              <a:t>chuyển</a:t>
            </a:r>
            <a:r>
              <a:rPr spc="-15" dirty="0">
                <a:latin typeface="Times New Roman"/>
                <a:cs typeface="Times New Roman"/>
              </a:rPr>
              <a:t> </a:t>
            </a:r>
            <a:r>
              <a:rPr dirty="0">
                <a:latin typeface="Times New Roman"/>
                <a:cs typeface="Times New Roman"/>
              </a:rPr>
              <a:t>làn</a:t>
            </a:r>
            <a:r>
              <a:rPr spc="-10" dirty="0">
                <a:latin typeface="Times New Roman"/>
                <a:cs typeface="Times New Roman"/>
              </a:rPr>
              <a:t> </a:t>
            </a:r>
            <a:r>
              <a:rPr b="1" i="1" dirty="0">
                <a:latin typeface="Times New Roman"/>
                <a:cs typeface="Times New Roman"/>
              </a:rPr>
              <a:t>(Safe</a:t>
            </a:r>
            <a:r>
              <a:rPr b="1" i="1" spc="-20" dirty="0">
                <a:latin typeface="Times New Roman"/>
                <a:cs typeface="Times New Roman"/>
              </a:rPr>
              <a:t> </a:t>
            </a:r>
            <a:r>
              <a:rPr b="1" i="1" dirty="0">
                <a:latin typeface="Times New Roman"/>
                <a:cs typeface="Times New Roman"/>
              </a:rPr>
              <a:t>critical</a:t>
            </a:r>
            <a:r>
              <a:rPr b="1" i="1" spc="-35" dirty="0">
                <a:latin typeface="Times New Roman"/>
                <a:cs typeface="Times New Roman"/>
              </a:rPr>
              <a:t> </a:t>
            </a:r>
            <a:r>
              <a:rPr b="1" i="1" dirty="0">
                <a:latin typeface="Times New Roman"/>
                <a:cs typeface="Times New Roman"/>
              </a:rPr>
              <a:t>time</a:t>
            </a:r>
            <a:r>
              <a:rPr b="1" i="1" spc="-25" dirty="0">
                <a:latin typeface="Times New Roman"/>
                <a:cs typeface="Times New Roman"/>
              </a:rPr>
              <a:t> </a:t>
            </a:r>
            <a:r>
              <a:rPr b="1" i="1" dirty="0">
                <a:latin typeface="Times New Roman"/>
                <a:cs typeface="Times New Roman"/>
              </a:rPr>
              <a:t>for</a:t>
            </a:r>
            <a:r>
              <a:rPr b="1" i="1" spc="-35" dirty="0">
                <a:latin typeface="Times New Roman"/>
                <a:cs typeface="Times New Roman"/>
              </a:rPr>
              <a:t> </a:t>
            </a:r>
            <a:r>
              <a:rPr b="1" i="1" dirty="0">
                <a:latin typeface="Times New Roman"/>
                <a:cs typeface="Times New Roman"/>
              </a:rPr>
              <a:t>lane</a:t>
            </a:r>
            <a:r>
              <a:rPr b="1" i="1" spc="-10" dirty="0">
                <a:latin typeface="Times New Roman"/>
                <a:cs typeface="Times New Roman"/>
              </a:rPr>
              <a:t> changing).</a:t>
            </a:r>
            <a:endParaRPr>
              <a:latin typeface="Times New Roman"/>
              <a:cs typeface="Times New Roman"/>
            </a:endParaRPr>
          </a:p>
          <a:p>
            <a:pPr marL="723265" marR="113030" lvl="1" indent="-228600">
              <a:lnSpc>
                <a:spcPct val="150000"/>
              </a:lnSpc>
              <a:spcBef>
                <a:spcPts val="1395"/>
              </a:spcBef>
              <a:buChar char="•"/>
              <a:tabLst>
                <a:tab pos="723265" algn="l"/>
              </a:tabLst>
            </a:pPr>
            <a:r>
              <a:rPr dirty="0">
                <a:latin typeface="Times New Roman"/>
                <a:cs typeface="Times New Roman"/>
              </a:rPr>
              <a:t>Trạng</a:t>
            </a:r>
            <a:r>
              <a:rPr spc="-35" dirty="0">
                <a:latin typeface="Times New Roman"/>
                <a:cs typeface="Times New Roman"/>
              </a:rPr>
              <a:t> </a:t>
            </a:r>
            <a:r>
              <a:rPr dirty="0">
                <a:latin typeface="Times New Roman"/>
                <a:cs typeface="Times New Roman"/>
              </a:rPr>
              <a:t>thái</a:t>
            </a:r>
            <a:r>
              <a:rPr spc="-10"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động</a:t>
            </a:r>
            <a:r>
              <a:rPr spc="-15" dirty="0">
                <a:latin typeface="Times New Roman"/>
                <a:cs typeface="Times New Roman"/>
              </a:rPr>
              <a:t> </a:t>
            </a:r>
            <a:r>
              <a:rPr dirty="0">
                <a:latin typeface="Times New Roman"/>
                <a:cs typeface="Times New Roman"/>
              </a:rPr>
              <a:t>của</a:t>
            </a:r>
            <a:r>
              <a:rPr spc="-30" dirty="0">
                <a:latin typeface="Times New Roman"/>
                <a:cs typeface="Times New Roman"/>
              </a:rPr>
              <a:t> </a:t>
            </a:r>
            <a:r>
              <a:rPr dirty="0">
                <a:latin typeface="Times New Roman"/>
                <a:cs typeface="Times New Roman"/>
              </a:rPr>
              <a:t>phương</a:t>
            </a:r>
            <a:r>
              <a:rPr spc="-15" dirty="0">
                <a:latin typeface="Times New Roman"/>
                <a:cs typeface="Times New Roman"/>
              </a:rPr>
              <a:t> </a:t>
            </a:r>
            <a:r>
              <a:rPr dirty="0">
                <a:latin typeface="Times New Roman"/>
                <a:cs typeface="Times New Roman"/>
              </a:rPr>
              <a:t>tiện</a:t>
            </a:r>
            <a:r>
              <a:rPr spc="-10" dirty="0">
                <a:latin typeface="Times New Roman"/>
                <a:cs typeface="Times New Roman"/>
              </a:rPr>
              <a:t> </a:t>
            </a:r>
            <a:r>
              <a:rPr dirty="0">
                <a:latin typeface="Times New Roman"/>
                <a:cs typeface="Times New Roman"/>
              </a:rPr>
              <a:t>dẫn</a:t>
            </a:r>
            <a:r>
              <a:rPr spc="-15" dirty="0">
                <a:latin typeface="Times New Roman"/>
                <a:cs typeface="Times New Roman"/>
              </a:rPr>
              <a:t> </a:t>
            </a:r>
            <a:r>
              <a:rPr dirty="0">
                <a:latin typeface="Times New Roman"/>
                <a:cs typeface="Times New Roman"/>
              </a:rPr>
              <a:t>đường</a:t>
            </a:r>
            <a:r>
              <a:rPr spc="-15" dirty="0">
                <a:latin typeface="Times New Roman"/>
                <a:cs typeface="Times New Roman"/>
              </a:rPr>
              <a:t> </a:t>
            </a:r>
            <a:r>
              <a:rPr b="1" dirty="0">
                <a:latin typeface="Times New Roman"/>
                <a:cs typeface="Times New Roman"/>
              </a:rPr>
              <a:t>L</a:t>
            </a:r>
            <a:r>
              <a:rPr b="1" spc="-20" dirty="0">
                <a:latin typeface="Times New Roman"/>
                <a:cs typeface="Times New Roman"/>
              </a:rPr>
              <a:t> </a:t>
            </a:r>
            <a:r>
              <a:rPr dirty="0">
                <a:latin typeface="Times New Roman"/>
                <a:cs typeface="Times New Roman"/>
              </a:rPr>
              <a:t>trong</a:t>
            </a:r>
            <a:r>
              <a:rPr spc="-35" dirty="0">
                <a:latin typeface="Times New Roman"/>
                <a:cs typeface="Times New Roman"/>
              </a:rPr>
              <a:t> </a:t>
            </a:r>
            <a:r>
              <a:rPr dirty="0">
                <a:latin typeface="Times New Roman"/>
                <a:cs typeface="Times New Roman"/>
              </a:rPr>
              <a:t>làn</a:t>
            </a:r>
            <a:r>
              <a:rPr spc="-10" dirty="0">
                <a:latin typeface="Times New Roman"/>
                <a:cs typeface="Times New Roman"/>
              </a:rPr>
              <a:t> </a:t>
            </a:r>
            <a:r>
              <a:rPr dirty="0">
                <a:latin typeface="Times New Roman"/>
                <a:cs typeface="Times New Roman"/>
              </a:rPr>
              <a:t>hiện</a:t>
            </a:r>
            <a:r>
              <a:rPr spc="-30" dirty="0">
                <a:latin typeface="Times New Roman"/>
                <a:cs typeface="Times New Roman"/>
              </a:rPr>
              <a:t> </a:t>
            </a:r>
            <a:r>
              <a:rPr dirty="0">
                <a:latin typeface="Times New Roman"/>
                <a:cs typeface="Times New Roman"/>
              </a:rPr>
              <a:t>tại</a:t>
            </a:r>
            <a:r>
              <a:rPr spc="-15" dirty="0">
                <a:latin typeface="Times New Roman"/>
                <a:cs typeface="Times New Roman"/>
              </a:rPr>
              <a:t> </a:t>
            </a:r>
            <a:r>
              <a:rPr dirty="0">
                <a:latin typeface="Times New Roman"/>
                <a:cs typeface="Times New Roman"/>
              </a:rPr>
              <a:t>cơ</a:t>
            </a:r>
            <a:r>
              <a:rPr spc="-15" dirty="0">
                <a:latin typeface="Times New Roman"/>
                <a:cs typeface="Times New Roman"/>
              </a:rPr>
              <a:t> </a:t>
            </a:r>
            <a:r>
              <a:rPr dirty="0">
                <a:latin typeface="Times New Roman"/>
                <a:cs typeface="Times New Roman"/>
              </a:rPr>
              <a:t>bản</a:t>
            </a:r>
            <a:r>
              <a:rPr spc="-35" dirty="0">
                <a:latin typeface="Times New Roman"/>
                <a:cs typeface="Times New Roman"/>
              </a:rPr>
              <a:t> </a:t>
            </a:r>
            <a:r>
              <a:rPr dirty="0">
                <a:latin typeface="Times New Roman"/>
                <a:cs typeface="Times New Roman"/>
              </a:rPr>
              <a:t>không</a:t>
            </a:r>
            <a:r>
              <a:rPr spc="-20" dirty="0">
                <a:latin typeface="Times New Roman"/>
                <a:cs typeface="Times New Roman"/>
              </a:rPr>
              <a:t> </a:t>
            </a:r>
            <a:r>
              <a:rPr dirty="0">
                <a:latin typeface="Times New Roman"/>
                <a:cs typeface="Times New Roman"/>
              </a:rPr>
              <a:t>bị</a:t>
            </a:r>
            <a:r>
              <a:rPr spc="-15" dirty="0">
                <a:latin typeface="Times New Roman"/>
                <a:cs typeface="Times New Roman"/>
              </a:rPr>
              <a:t> </a:t>
            </a:r>
            <a:r>
              <a:rPr dirty="0">
                <a:latin typeface="Times New Roman"/>
                <a:cs typeface="Times New Roman"/>
              </a:rPr>
              <a:t>ảnh</a:t>
            </a:r>
            <a:r>
              <a:rPr spc="-35" dirty="0">
                <a:latin typeface="Times New Roman"/>
                <a:cs typeface="Times New Roman"/>
              </a:rPr>
              <a:t> </a:t>
            </a:r>
            <a:r>
              <a:rPr dirty="0">
                <a:latin typeface="Times New Roman"/>
                <a:cs typeface="Times New Roman"/>
              </a:rPr>
              <a:t>hưởng</a:t>
            </a:r>
            <a:r>
              <a:rPr spc="-30" dirty="0">
                <a:latin typeface="Times New Roman"/>
                <a:cs typeface="Times New Roman"/>
              </a:rPr>
              <a:t> </a:t>
            </a:r>
            <a:r>
              <a:rPr spc="-25" dirty="0">
                <a:latin typeface="Times New Roman"/>
                <a:cs typeface="Times New Roman"/>
              </a:rPr>
              <a:t>bởi </a:t>
            </a:r>
            <a:r>
              <a:rPr dirty="0">
                <a:latin typeface="Times New Roman"/>
                <a:cs typeface="Times New Roman"/>
              </a:rPr>
              <a:t>phương</a:t>
            </a:r>
            <a:r>
              <a:rPr spc="-20" dirty="0">
                <a:latin typeface="Times New Roman"/>
                <a:cs typeface="Times New Roman"/>
              </a:rPr>
              <a:t> </a:t>
            </a:r>
            <a:r>
              <a:rPr dirty="0">
                <a:latin typeface="Times New Roman"/>
                <a:cs typeface="Times New Roman"/>
              </a:rPr>
              <a:t>tiện</a:t>
            </a:r>
            <a:r>
              <a:rPr spc="-15" dirty="0">
                <a:latin typeface="Times New Roman"/>
                <a:cs typeface="Times New Roman"/>
              </a:rPr>
              <a:t> </a:t>
            </a:r>
            <a:r>
              <a:rPr dirty="0">
                <a:latin typeface="Times New Roman"/>
                <a:cs typeface="Times New Roman"/>
              </a:rPr>
              <a:t>chuyển</a:t>
            </a:r>
            <a:r>
              <a:rPr spc="-35" dirty="0">
                <a:latin typeface="Times New Roman"/>
                <a:cs typeface="Times New Roman"/>
              </a:rPr>
              <a:t> </a:t>
            </a:r>
            <a:r>
              <a:rPr dirty="0">
                <a:latin typeface="Times New Roman"/>
                <a:cs typeface="Times New Roman"/>
              </a:rPr>
              <a:t>làn</a:t>
            </a:r>
            <a:r>
              <a:rPr spc="-20" dirty="0">
                <a:latin typeface="Times New Roman"/>
                <a:cs typeface="Times New Roman"/>
              </a:rPr>
              <a:t> </a:t>
            </a:r>
            <a:r>
              <a:rPr b="1" dirty="0">
                <a:latin typeface="Times New Roman"/>
                <a:cs typeface="Times New Roman"/>
              </a:rPr>
              <a:t>M</a:t>
            </a:r>
            <a:r>
              <a:rPr dirty="0">
                <a:latin typeface="Times New Roman"/>
                <a:cs typeface="Times New Roman"/>
              </a:rPr>
              <a:t>,</a:t>
            </a:r>
            <a:r>
              <a:rPr spc="-25" dirty="0">
                <a:latin typeface="Times New Roman"/>
                <a:cs typeface="Times New Roman"/>
              </a:rPr>
              <a:t> </a:t>
            </a:r>
            <a:r>
              <a:rPr dirty="0">
                <a:latin typeface="Times New Roman"/>
                <a:cs typeface="Times New Roman"/>
              </a:rPr>
              <a:t>phương</a:t>
            </a:r>
            <a:r>
              <a:rPr spc="-15" dirty="0">
                <a:latin typeface="Times New Roman"/>
                <a:cs typeface="Times New Roman"/>
              </a:rPr>
              <a:t> </a:t>
            </a:r>
            <a:r>
              <a:rPr dirty="0">
                <a:latin typeface="Times New Roman"/>
                <a:cs typeface="Times New Roman"/>
              </a:rPr>
              <a:t>tiện</a:t>
            </a:r>
            <a:r>
              <a:rPr spc="-20" dirty="0">
                <a:latin typeface="Times New Roman"/>
                <a:cs typeface="Times New Roman"/>
              </a:rPr>
              <a:t> </a:t>
            </a:r>
            <a:r>
              <a:rPr dirty="0">
                <a:latin typeface="Times New Roman"/>
                <a:cs typeface="Times New Roman"/>
              </a:rPr>
              <a:t>dẫn</a:t>
            </a:r>
            <a:r>
              <a:rPr spc="-15" dirty="0">
                <a:latin typeface="Times New Roman"/>
                <a:cs typeface="Times New Roman"/>
              </a:rPr>
              <a:t> </a:t>
            </a:r>
            <a:r>
              <a:rPr dirty="0">
                <a:latin typeface="Times New Roman"/>
                <a:cs typeface="Times New Roman"/>
              </a:rPr>
              <a:t>đường</a:t>
            </a:r>
            <a:r>
              <a:rPr spc="-20" dirty="0">
                <a:latin typeface="Times New Roman"/>
                <a:cs typeface="Times New Roman"/>
              </a:rPr>
              <a:t> </a:t>
            </a:r>
            <a:r>
              <a:rPr b="1" dirty="0">
                <a:latin typeface="Times New Roman"/>
                <a:cs typeface="Times New Roman"/>
              </a:rPr>
              <a:t>L</a:t>
            </a:r>
            <a:r>
              <a:rPr b="1" spc="-25" dirty="0">
                <a:latin typeface="Times New Roman"/>
                <a:cs typeface="Times New Roman"/>
              </a:rPr>
              <a:t> </a:t>
            </a:r>
            <a:r>
              <a:rPr dirty="0">
                <a:latin typeface="Times New Roman"/>
                <a:cs typeface="Times New Roman"/>
              </a:rPr>
              <a:t>có</a:t>
            </a:r>
            <a:r>
              <a:rPr spc="-35" dirty="0">
                <a:latin typeface="Times New Roman"/>
                <a:cs typeface="Times New Roman"/>
              </a:rPr>
              <a:t> </a:t>
            </a:r>
            <a:r>
              <a:rPr dirty="0">
                <a:latin typeface="Times New Roman"/>
                <a:cs typeface="Times New Roman"/>
              </a:rPr>
              <a:t>thể</a:t>
            </a:r>
            <a:r>
              <a:rPr spc="-25" dirty="0">
                <a:latin typeface="Times New Roman"/>
                <a:cs typeface="Times New Roman"/>
              </a:rPr>
              <a:t> </a:t>
            </a:r>
            <a:r>
              <a:rPr dirty="0">
                <a:latin typeface="Times New Roman"/>
                <a:cs typeface="Times New Roman"/>
              </a:rPr>
              <a:t>thực</a:t>
            </a:r>
            <a:r>
              <a:rPr spc="-20" dirty="0">
                <a:latin typeface="Times New Roman"/>
                <a:cs typeface="Times New Roman"/>
              </a:rPr>
              <a:t> </a:t>
            </a:r>
            <a:r>
              <a:rPr dirty="0">
                <a:latin typeface="Times New Roman"/>
                <a:cs typeface="Times New Roman"/>
              </a:rPr>
              <a:t>hiện</a:t>
            </a:r>
            <a:r>
              <a:rPr spc="-15" dirty="0">
                <a:latin typeface="Times New Roman"/>
                <a:cs typeface="Times New Roman"/>
              </a:rPr>
              <a:t> </a:t>
            </a:r>
            <a:r>
              <a:rPr dirty="0">
                <a:latin typeface="Times New Roman"/>
                <a:cs typeface="Times New Roman"/>
              </a:rPr>
              <a:t>chuyển</a:t>
            </a:r>
            <a:r>
              <a:rPr spc="-35" dirty="0">
                <a:latin typeface="Times New Roman"/>
                <a:cs typeface="Times New Roman"/>
              </a:rPr>
              <a:t> </a:t>
            </a:r>
            <a:r>
              <a:rPr dirty="0">
                <a:latin typeface="Times New Roman"/>
                <a:cs typeface="Times New Roman"/>
              </a:rPr>
              <a:t>động</a:t>
            </a:r>
            <a:r>
              <a:rPr spc="-20" dirty="0">
                <a:latin typeface="Times New Roman"/>
                <a:cs typeface="Times New Roman"/>
              </a:rPr>
              <a:t> </a:t>
            </a:r>
            <a:r>
              <a:rPr dirty="0">
                <a:latin typeface="Times New Roman"/>
                <a:cs typeface="Times New Roman"/>
              </a:rPr>
              <a:t>đồng</a:t>
            </a:r>
            <a:r>
              <a:rPr spc="-15" dirty="0">
                <a:latin typeface="Times New Roman"/>
                <a:cs typeface="Times New Roman"/>
              </a:rPr>
              <a:t> </a:t>
            </a:r>
            <a:r>
              <a:rPr dirty="0">
                <a:latin typeface="Times New Roman"/>
                <a:cs typeface="Times New Roman"/>
              </a:rPr>
              <a:t>nhất,</a:t>
            </a:r>
            <a:r>
              <a:rPr spc="-25" dirty="0">
                <a:latin typeface="Times New Roman"/>
                <a:cs typeface="Times New Roman"/>
              </a:rPr>
              <a:t> </a:t>
            </a:r>
            <a:r>
              <a:rPr dirty="0">
                <a:latin typeface="Times New Roman"/>
                <a:cs typeface="Times New Roman"/>
              </a:rPr>
              <a:t>chuyển</a:t>
            </a:r>
            <a:r>
              <a:rPr spc="-20" dirty="0">
                <a:latin typeface="Times New Roman"/>
                <a:cs typeface="Times New Roman"/>
              </a:rPr>
              <a:t> động </a:t>
            </a:r>
            <a:r>
              <a:rPr dirty="0">
                <a:latin typeface="Times New Roman"/>
                <a:cs typeface="Times New Roman"/>
              </a:rPr>
              <a:t>gia</a:t>
            </a:r>
            <a:r>
              <a:rPr spc="-35" dirty="0">
                <a:latin typeface="Times New Roman"/>
                <a:cs typeface="Times New Roman"/>
              </a:rPr>
              <a:t> </a:t>
            </a:r>
            <a:r>
              <a:rPr dirty="0">
                <a:latin typeface="Times New Roman"/>
                <a:cs typeface="Times New Roman"/>
              </a:rPr>
              <a:t>tốc</a:t>
            </a:r>
            <a:r>
              <a:rPr spc="-20" dirty="0">
                <a:latin typeface="Times New Roman"/>
                <a:cs typeface="Times New Roman"/>
              </a:rPr>
              <a:t> </a:t>
            </a:r>
            <a:r>
              <a:rPr dirty="0">
                <a:latin typeface="Times New Roman"/>
                <a:cs typeface="Times New Roman"/>
              </a:rPr>
              <a:t>hoặc</a:t>
            </a:r>
            <a:r>
              <a:rPr spc="-15" dirty="0">
                <a:latin typeface="Times New Roman"/>
                <a:cs typeface="Times New Roman"/>
              </a:rPr>
              <a:t> </a:t>
            </a:r>
            <a:r>
              <a:rPr dirty="0">
                <a:latin typeface="Times New Roman"/>
                <a:cs typeface="Times New Roman"/>
              </a:rPr>
              <a:t>chuyển</a:t>
            </a:r>
            <a:r>
              <a:rPr spc="-35" dirty="0">
                <a:latin typeface="Times New Roman"/>
                <a:cs typeface="Times New Roman"/>
              </a:rPr>
              <a:t> </a:t>
            </a:r>
            <a:r>
              <a:rPr dirty="0">
                <a:latin typeface="Times New Roman"/>
                <a:cs typeface="Times New Roman"/>
              </a:rPr>
              <a:t>động</a:t>
            </a:r>
            <a:r>
              <a:rPr spc="-15" dirty="0">
                <a:latin typeface="Times New Roman"/>
                <a:cs typeface="Times New Roman"/>
              </a:rPr>
              <a:t> </a:t>
            </a:r>
            <a:r>
              <a:rPr dirty="0">
                <a:latin typeface="Times New Roman"/>
                <a:cs typeface="Times New Roman"/>
              </a:rPr>
              <a:t>giảm</a:t>
            </a:r>
            <a:r>
              <a:rPr spc="-15" dirty="0">
                <a:latin typeface="Times New Roman"/>
                <a:cs typeface="Times New Roman"/>
              </a:rPr>
              <a:t> </a:t>
            </a:r>
            <a:r>
              <a:rPr spc="-20" dirty="0">
                <a:latin typeface="Times New Roman"/>
                <a:cs typeface="Times New Roman"/>
              </a:rPr>
              <a:t>tốc.</a:t>
            </a:r>
            <a:endParaRPr>
              <a:latin typeface="Times New Roman"/>
              <a:cs typeface="Times New Roman"/>
            </a:endParaRPr>
          </a:p>
          <a:p>
            <a:pPr marL="708025" marR="68580" lvl="1" indent="-228600">
              <a:lnSpc>
                <a:spcPct val="150000"/>
              </a:lnSpc>
              <a:spcBef>
                <a:spcPts val="1380"/>
              </a:spcBef>
              <a:buChar char="•"/>
              <a:tabLst>
                <a:tab pos="708025" algn="l"/>
              </a:tabLst>
            </a:pPr>
            <a:r>
              <a:rPr dirty="0">
                <a:latin typeface="Times New Roman"/>
                <a:cs typeface="Times New Roman"/>
              </a:rPr>
              <a:t>Phương</a:t>
            </a:r>
            <a:r>
              <a:rPr spc="-35" dirty="0">
                <a:latin typeface="Times New Roman"/>
                <a:cs typeface="Times New Roman"/>
              </a:rPr>
              <a:t> </a:t>
            </a:r>
            <a:r>
              <a:rPr dirty="0">
                <a:latin typeface="Times New Roman"/>
                <a:cs typeface="Times New Roman"/>
              </a:rPr>
              <a:t>tiện</a:t>
            </a:r>
            <a:r>
              <a:rPr spc="-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chịu</a:t>
            </a:r>
            <a:r>
              <a:rPr spc="-15" dirty="0">
                <a:latin typeface="Times New Roman"/>
                <a:cs typeface="Times New Roman"/>
              </a:rPr>
              <a:t> </a:t>
            </a:r>
            <a:r>
              <a:rPr dirty="0">
                <a:latin typeface="Times New Roman"/>
                <a:cs typeface="Times New Roman"/>
              </a:rPr>
              <a:t>ảnh</a:t>
            </a:r>
            <a:r>
              <a:rPr spc="-30" dirty="0">
                <a:latin typeface="Times New Roman"/>
                <a:cs typeface="Times New Roman"/>
              </a:rPr>
              <a:t> </a:t>
            </a:r>
            <a:r>
              <a:rPr dirty="0">
                <a:latin typeface="Times New Roman"/>
                <a:cs typeface="Times New Roman"/>
              </a:rPr>
              <a:t>hưởng</a:t>
            </a:r>
            <a:r>
              <a:rPr spc="-10"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lực</a:t>
            </a:r>
            <a:r>
              <a:rPr spc="-15" dirty="0">
                <a:latin typeface="Times New Roman"/>
                <a:cs typeface="Times New Roman"/>
              </a:rPr>
              <a:t> </a:t>
            </a:r>
            <a:r>
              <a:rPr dirty="0">
                <a:latin typeface="Times New Roman"/>
                <a:cs typeface="Times New Roman"/>
              </a:rPr>
              <a:t>đẩy</a:t>
            </a:r>
            <a:r>
              <a:rPr spc="-20" dirty="0">
                <a:latin typeface="Times New Roman"/>
                <a:cs typeface="Times New Roman"/>
              </a:rPr>
              <a:t> </a:t>
            </a:r>
            <a:r>
              <a:rPr dirty="0">
                <a:latin typeface="Times New Roman"/>
                <a:cs typeface="Times New Roman"/>
              </a:rPr>
              <a:t>từ</a:t>
            </a:r>
            <a:r>
              <a:rPr spc="-20" dirty="0">
                <a:latin typeface="Times New Roman"/>
                <a:cs typeface="Times New Roman"/>
              </a:rPr>
              <a:t> </a:t>
            </a:r>
            <a:r>
              <a:rPr dirty="0">
                <a:latin typeface="Times New Roman"/>
                <a:cs typeface="Times New Roman"/>
              </a:rPr>
              <a:t>phương</a:t>
            </a:r>
            <a:r>
              <a:rPr spc="-15" dirty="0">
                <a:latin typeface="Times New Roman"/>
                <a:cs typeface="Times New Roman"/>
              </a:rPr>
              <a:t> </a:t>
            </a:r>
            <a:r>
              <a:rPr dirty="0">
                <a:latin typeface="Times New Roman"/>
                <a:cs typeface="Times New Roman"/>
              </a:rPr>
              <a:t>tiện</a:t>
            </a:r>
            <a:r>
              <a:rPr spc="-10" dirty="0">
                <a:latin typeface="Times New Roman"/>
                <a:cs typeface="Times New Roman"/>
              </a:rPr>
              <a:t> </a:t>
            </a:r>
            <a:r>
              <a:rPr dirty="0">
                <a:latin typeface="Times New Roman"/>
                <a:cs typeface="Times New Roman"/>
              </a:rPr>
              <a:t>dẫn</a:t>
            </a:r>
            <a:r>
              <a:rPr spc="-15" dirty="0">
                <a:latin typeface="Times New Roman"/>
                <a:cs typeface="Times New Roman"/>
              </a:rPr>
              <a:t> </a:t>
            </a:r>
            <a:r>
              <a:rPr dirty="0">
                <a:latin typeface="Times New Roman"/>
                <a:cs typeface="Times New Roman"/>
              </a:rPr>
              <a:t>đường</a:t>
            </a:r>
            <a:r>
              <a:rPr spc="-30" dirty="0">
                <a:latin typeface="Times New Roman"/>
                <a:cs typeface="Times New Roman"/>
              </a:rPr>
              <a:t> </a:t>
            </a:r>
            <a:r>
              <a:rPr dirty="0">
                <a:latin typeface="Times New Roman"/>
                <a:cs typeface="Times New Roman"/>
              </a:rPr>
              <a:t>trước</a:t>
            </a:r>
            <a:r>
              <a:rPr spc="-30" dirty="0">
                <a:latin typeface="Times New Roman"/>
                <a:cs typeface="Times New Roman"/>
              </a:rPr>
              <a:t> </a:t>
            </a:r>
            <a:r>
              <a:rPr dirty="0">
                <a:latin typeface="Times New Roman"/>
                <a:cs typeface="Times New Roman"/>
              </a:rPr>
              <a:t>khi</a:t>
            </a:r>
            <a:r>
              <a:rPr spc="-10" dirty="0">
                <a:latin typeface="Times New Roman"/>
                <a:cs typeface="Times New Roman"/>
              </a:rPr>
              <a:t> </a:t>
            </a:r>
            <a:r>
              <a:rPr dirty="0">
                <a:latin typeface="Times New Roman"/>
                <a:cs typeface="Times New Roman"/>
              </a:rPr>
              <a:t>nó</a:t>
            </a:r>
            <a:r>
              <a:rPr spc="-35" dirty="0">
                <a:latin typeface="Times New Roman"/>
                <a:cs typeface="Times New Roman"/>
              </a:rPr>
              <a:t> </a:t>
            </a:r>
            <a:r>
              <a:rPr dirty="0">
                <a:latin typeface="Times New Roman"/>
                <a:cs typeface="Times New Roman"/>
              </a:rPr>
              <a:t>hình</a:t>
            </a:r>
            <a:r>
              <a:rPr spc="-10" dirty="0">
                <a:latin typeface="Times New Roman"/>
                <a:cs typeface="Times New Roman"/>
              </a:rPr>
              <a:t> </a:t>
            </a:r>
            <a:r>
              <a:rPr dirty="0">
                <a:latin typeface="Times New Roman"/>
                <a:cs typeface="Times New Roman"/>
              </a:rPr>
              <a:t>thành</a:t>
            </a:r>
            <a:r>
              <a:rPr spc="-30" dirty="0">
                <a:latin typeface="Times New Roman"/>
                <a:cs typeface="Times New Roman"/>
              </a:rPr>
              <a:t> </a:t>
            </a:r>
            <a:r>
              <a:rPr dirty="0">
                <a:latin typeface="Times New Roman"/>
                <a:cs typeface="Times New Roman"/>
              </a:rPr>
              <a:t>ý</a:t>
            </a:r>
            <a:r>
              <a:rPr spc="-10" dirty="0">
                <a:latin typeface="Times New Roman"/>
                <a:cs typeface="Times New Roman"/>
              </a:rPr>
              <a:t> </a:t>
            </a:r>
            <a:r>
              <a:rPr dirty="0">
                <a:latin typeface="Times New Roman"/>
                <a:cs typeface="Times New Roman"/>
              </a:rPr>
              <a:t>định</a:t>
            </a:r>
            <a:r>
              <a:rPr spc="-15" dirty="0">
                <a:latin typeface="Times New Roman"/>
                <a:cs typeface="Times New Roman"/>
              </a:rPr>
              <a:t> </a:t>
            </a:r>
            <a:r>
              <a:rPr spc="-10" dirty="0">
                <a:latin typeface="Times New Roman"/>
                <a:cs typeface="Times New Roman"/>
              </a:rPr>
              <a:t>chuyển </a:t>
            </a:r>
            <a:r>
              <a:rPr dirty="0">
                <a:latin typeface="Times New Roman"/>
                <a:cs typeface="Times New Roman"/>
              </a:rPr>
              <a:t>làn</a:t>
            </a:r>
            <a:r>
              <a:rPr spc="-25" dirty="0">
                <a:latin typeface="Times New Roman"/>
                <a:cs typeface="Times New Roman"/>
              </a:rPr>
              <a:t> </a:t>
            </a:r>
            <a:r>
              <a:rPr b="1" dirty="0">
                <a:latin typeface="Times New Roman"/>
                <a:cs typeface="Times New Roman"/>
              </a:rPr>
              <a:t>=&gt;</a:t>
            </a:r>
            <a:r>
              <a:rPr b="1" spc="-20" dirty="0">
                <a:latin typeface="Times New Roman"/>
                <a:cs typeface="Times New Roman"/>
              </a:rPr>
              <a:t> </a:t>
            </a:r>
            <a:r>
              <a:rPr dirty="0">
                <a:latin typeface="Times New Roman"/>
                <a:cs typeface="Times New Roman"/>
              </a:rPr>
              <a:t>giả</a:t>
            </a:r>
            <a:r>
              <a:rPr spc="-15" dirty="0">
                <a:latin typeface="Times New Roman"/>
                <a:cs typeface="Times New Roman"/>
              </a:rPr>
              <a:t> </a:t>
            </a:r>
            <a:r>
              <a:rPr dirty="0">
                <a:latin typeface="Times New Roman"/>
                <a:cs typeface="Times New Roman"/>
              </a:rPr>
              <a:t>định</a:t>
            </a:r>
            <a:r>
              <a:rPr spc="-10" dirty="0">
                <a:latin typeface="Times New Roman"/>
                <a:cs typeface="Times New Roman"/>
              </a:rPr>
              <a:t> </a:t>
            </a:r>
            <a:r>
              <a:rPr dirty="0">
                <a:latin typeface="Times New Roman"/>
                <a:cs typeface="Times New Roman"/>
              </a:rPr>
              <a:t>rằng</a:t>
            </a:r>
            <a:r>
              <a:rPr spc="-5" dirty="0">
                <a:latin typeface="Times New Roman"/>
                <a:cs typeface="Times New Roman"/>
              </a:rPr>
              <a:t> </a:t>
            </a:r>
            <a:r>
              <a:rPr dirty="0">
                <a:latin typeface="Times New Roman"/>
                <a:cs typeface="Times New Roman"/>
              </a:rPr>
              <a:t>mối</a:t>
            </a:r>
            <a:r>
              <a:rPr spc="-25" dirty="0">
                <a:latin typeface="Times New Roman"/>
                <a:cs typeface="Times New Roman"/>
              </a:rPr>
              <a:t> </a:t>
            </a:r>
            <a:r>
              <a:rPr dirty="0">
                <a:latin typeface="Times New Roman"/>
                <a:cs typeface="Times New Roman"/>
              </a:rPr>
              <a:t>quan</a:t>
            </a:r>
            <a:r>
              <a:rPr spc="-5" dirty="0">
                <a:latin typeface="Times New Roman"/>
                <a:cs typeface="Times New Roman"/>
              </a:rPr>
              <a:t> </a:t>
            </a:r>
            <a:r>
              <a:rPr dirty="0">
                <a:latin typeface="Times New Roman"/>
                <a:cs typeface="Times New Roman"/>
              </a:rPr>
              <a:t>hệ</a:t>
            </a:r>
            <a:r>
              <a:rPr spc="-25" dirty="0">
                <a:latin typeface="Times New Roman"/>
                <a:cs typeface="Times New Roman"/>
              </a:rPr>
              <a:t> </a:t>
            </a:r>
            <a:r>
              <a:rPr dirty="0">
                <a:latin typeface="Times New Roman"/>
                <a:cs typeface="Times New Roman"/>
              </a:rPr>
              <a:t>tốc</a:t>
            </a:r>
            <a:r>
              <a:rPr spc="-10" dirty="0">
                <a:latin typeface="Times New Roman"/>
                <a:cs typeface="Times New Roman"/>
              </a:rPr>
              <a:t> </a:t>
            </a:r>
            <a:r>
              <a:rPr dirty="0">
                <a:latin typeface="Times New Roman"/>
                <a:cs typeface="Times New Roman"/>
              </a:rPr>
              <a:t>độ</a:t>
            </a:r>
            <a:r>
              <a:rPr spc="-10" dirty="0">
                <a:latin typeface="Times New Roman"/>
                <a:cs typeface="Times New Roman"/>
              </a:rPr>
              <a:t> </a:t>
            </a:r>
            <a:r>
              <a:rPr dirty="0">
                <a:latin typeface="Times New Roman"/>
                <a:cs typeface="Times New Roman"/>
              </a:rPr>
              <a:t>chuyển</a:t>
            </a:r>
            <a:r>
              <a:rPr spc="-5" dirty="0">
                <a:latin typeface="Times New Roman"/>
                <a:cs typeface="Times New Roman"/>
              </a:rPr>
              <a:t> </a:t>
            </a:r>
            <a:r>
              <a:rPr dirty="0">
                <a:latin typeface="Times New Roman"/>
                <a:cs typeface="Times New Roman"/>
              </a:rPr>
              <a:t>làn</a:t>
            </a:r>
            <a:r>
              <a:rPr spc="-30" dirty="0">
                <a:latin typeface="Times New Roman"/>
                <a:cs typeface="Times New Roman"/>
              </a:rPr>
              <a:t> </a:t>
            </a:r>
            <a:r>
              <a:rPr dirty="0">
                <a:latin typeface="Times New Roman"/>
                <a:cs typeface="Times New Roman"/>
              </a:rPr>
              <a:t>ban</a:t>
            </a:r>
            <a:r>
              <a:rPr spc="-10" dirty="0">
                <a:latin typeface="Times New Roman"/>
                <a:cs typeface="Times New Roman"/>
              </a:rPr>
              <a:t> </a:t>
            </a:r>
            <a:r>
              <a:rPr dirty="0">
                <a:latin typeface="Times New Roman"/>
                <a:cs typeface="Times New Roman"/>
              </a:rPr>
              <a:t>đầu</a:t>
            </a:r>
            <a:r>
              <a:rPr spc="-5" dirty="0">
                <a:latin typeface="Times New Roman"/>
                <a:cs typeface="Times New Roman"/>
              </a:rPr>
              <a:t> </a:t>
            </a:r>
            <a:r>
              <a:rPr dirty="0">
                <a:latin typeface="Times New Roman"/>
                <a:cs typeface="Times New Roman"/>
              </a:rPr>
              <a:t>là</a:t>
            </a:r>
            <a:r>
              <a:rPr spc="10" dirty="0">
                <a:latin typeface="Times New Roman"/>
                <a:cs typeface="Times New Roman"/>
              </a:rPr>
              <a:t> </a:t>
            </a:r>
            <a:r>
              <a:rPr spc="70" dirty="0">
                <a:latin typeface="Symbola"/>
                <a:cs typeface="Symbola"/>
              </a:rPr>
              <a:t>𝒗</a:t>
            </a:r>
            <a:r>
              <a:rPr spc="104" baseline="-16666" dirty="0">
                <a:latin typeface="Symbola"/>
                <a:cs typeface="Symbola"/>
              </a:rPr>
              <a:t>𝑴</a:t>
            </a:r>
            <a:r>
              <a:rPr spc="217" baseline="-16666" dirty="0">
                <a:latin typeface="Symbola"/>
                <a:cs typeface="Symbola"/>
              </a:rPr>
              <a:t> </a:t>
            </a:r>
            <a:r>
              <a:rPr b="1" dirty="0">
                <a:latin typeface="Times New Roman"/>
                <a:cs typeface="Times New Roman"/>
              </a:rPr>
              <a:t>&gt;</a:t>
            </a:r>
            <a:r>
              <a:rPr b="1" spc="-10" dirty="0">
                <a:latin typeface="Times New Roman"/>
                <a:cs typeface="Times New Roman"/>
              </a:rPr>
              <a:t> </a:t>
            </a:r>
            <a:r>
              <a:rPr spc="25" dirty="0">
                <a:latin typeface="Symbola"/>
                <a:cs typeface="Symbola"/>
              </a:rPr>
              <a:t>𝒗</a:t>
            </a:r>
            <a:r>
              <a:rPr spc="37" baseline="-16666" dirty="0">
                <a:latin typeface="Symbola"/>
                <a:cs typeface="Symbola"/>
              </a:rPr>
              <a:t>𝑳</a:t>
            </a:r>
            <a:r>
              <a:rPr b="1" spc="25" dirty="0">
                <a:latin typeface="Times New Roman"/>
                <a:cs typeface="Times New Roman"/>
              </a:rPr>
              <a:t>.</a:t>
            </a:r>
            <a:endParaRPr>
              <a:latin typeface="Times New Roman"/>
              <a:cs typeface="Times New Roman"/>
            </a:endParaRPr>
          </a:p>
          <a:p>
            <a:pPr marL="708025" lvl="1" indent="-228600">
              <a:lnSpc>
                <a:spcPct val="150000"/>
              </a:lnSpc>
              <a:spcBef>
                <a:spcPts val="755"/>
              </a:spcBef>
              <a:buChar char="•"/>
              <a:tabLst>
                <a:tab pos="708025" algn="l"/>
              </a:tabLst>
            </a:pPr>
            <a:r>
              <a:rPr dirty="0">
                <a:latin typeface="Times New Roman"/>
                <a:cs typeface="Times New Roman"/>
              </a:rPr>
              <a:t>Sự</a:t>
            </a:r>
            <a:r>
              <a:rPr spc="-25" dirty="0">
                <a:latin typeface="Times New Roman"/>
                <a:cs typeface="Times New Roman"/>
              </a:rPr>
              <a:t> </a:t>
            </a:r>
            <a:r>
              <a:rPr dirty="0">
                <a:latin typeface="Times New Roman"/>
                <a:cs typeface="Times New Roman"/>
              </a:rPr>
              <a:t>chênh</a:t>
            </a:r>
            <a:r>
              <a:rPr spc="-30" dirty="0">
                <a:latin typeface="Times New Roman"/>
                <a:cs typeface="Times New Roman"/>
              </a:rPr>
              <a:t> </a:t>
            </a:r>
            <a:r>
              <a:rPr dirty="0">
                <a:latin typeface="Times New Roman"/>
                <a:cs typeface="Times New Roman"/>
              </a:rPr>
              <a:t>lệch</a:t>
            </a:r>
            <a:r>
              <a:rPr spc="-15" dirty="0">
                <a:latin typeface="Times New Roman"/>
                <a:cs typeface="Times New Roman"/>
              </a:rPr>
              <a:t> </a:t>
            </a:r>
            <a:r>
              <a:rPr dirty="0">
                <a:latin typeface="Times New Roman"/>
                <a:cs typeface="Times New Roman"/>
              </a:rPr>
              <a:t>khoảng</a:t>
            </a:r>
            <a:r>
              <a:rPr spc="-10" dirty="0">
                <a:latin typeface="Times New Roman"/>
                <a:cs typeface="Times New Roman"/>
              </a:rPr>
              <a:t> </a:t>
            </a:r>
            <a:r>
              <a:rPr dirty="0">
                <a:latin typeface="Times New Roman"/>
                <a:cs typeface="Times New Roman"/>
              </a:rPr>
              <a:t>cách</a:t>
            </a:r>
            <a:r>
              <a:rPr spc="-15" dirty="0">
                <a:latin typeface="Times New Roman"/>
                <a:cs typeface="Times New Roman"/>
              </a:rPr>
              <a:t> </a:t>
            </a:r>
            <a:r>
              <a:rPr dirty="0">
                <a:latin typeface="Times New Roman"/>
                <a:cs typeface="Times New Roman"/>
              </a:rPr>
              <a:t>giữa</a:t>
            </a:r>
            <a:r>
              <a:rPr spc="-20" dirty="0">
                <a:latin typeface="Times New Roman"/>
                <a:cs typeface="Times New Roman"/>
              </a:rPr>
              <a:t> </a:t>
            </a:r>
            <a:r>
              <a:rPr dirty="0">
                <a:latin typeface="Times New Roman"/>
                <a:cs typeface="Times New Roman"/>
              </a:rPr>
              <a:t>hai</a:t>
            </a:r>
            <a:r>
              <a:rPr spc="-25" dirty="0">
                <a:latin typeface="Times New Roman"/>
                <a:cs typeface="Times New Roman"/>
              </a:rPr>
              <a:t> </a:t>
            </a:r>
            <a:r>
              <a:rPr dirty="0">
                <a:latin typeface="Times New Roman"/>
                <a:cs typeface="Times New Roman"/>
              </a:rPr>
              <a:t>xe</a:t>
            </a:r>
            <a:r>
              <a:rPr spc="-5" dirty="0">
                <a:latin typeface="Times New Roman"/>
                <a:cs typeface="Times New Roman"/>
              </a:rPr>
              <a:t> </a:t>
            </a:r>
            <a:r>
              <a:rPr b="1" dirty="0">
                <a:latin typeface="Times New Roman"/>
                <a:cs typeface="Times New Roman"/>
              </a:rPr>
              <a:t>M</a:t>
            </a:r>
            <a:r>
              <a:rPr b="1" spc="-25" dirty="0">
                <a:latin typeface="Times New Roman"/>
                <a:cs typeface="Times New Roman"/>
              </a:rPr>
              <a:t> </a:t>
            </a:r>
            <a:r>
              <a:rPr dirty="0">
                <a:latin typeface="Times New Roman"/>
                <a:cs typeface="Times New Roman"/>
              </a:rPr>
              <a:t>và</a:t>
            </a:r>
            <a:r>
              <a:rPr spc="-20" dirty="0">
                <a:latin typeface="Times New Roman"/>
                <a:cs typeface="Times New Roman"/>
              </a:rPr>
              <a:t> </a:t>
            </a:r>
            <a:r>
              <a:rPr dirty="0">
                <a:latin typeface="Times New Roman"/>
                <a:cs typeface="Times New Roman"/>
              </a:rPr>
              <a:t>xe</a:t>
            </a:r>
            <a:r>
              <a:rPr spc="-15" dirty="0">
                <a:latin typeface="Times New Roman"/>
                <a:cs typeface="Times New Roman"/>
              </a:rPr>
              <a:t> </a:t>
            </a:r>
            <a:r>
              <a:rPr b="1" spc="-25" dirty="0">
                <a:latin typeface="Times New Roman"/>
                <a:cs typeface="Times New Roman"/>
              </a:rPr>
              <a:t>L</a:t>
            </a:r>
            <a:r>
              <a:rPr spc="-25" dirty="0">
                <a:latin typeface="Times New Roman"/>
                <a:cs typeface="Times New Roman"/>
              </a:rPr>
              <a:t>:</a:t>
            </a:r>
            <a:endParaRPr>
              <a:latin typeface="Times New Roman"/>
              <a:cs typeface="Times New Roman"/>
            </a:endParaRPr>
          </a:p>
        </p:txBody>
      </p:sp>
      <p:grpSp>
        <p:nvGrpSpPr>
          <p:cNvPr id="12" name="object 12"/>
          <p:cNvGrpSpPr/>
          <p:nvPr/>
        </p:nvGrpSpPr>
        <p:grpSpPr>
          <a:xfrm>
            <a:off x="2482850" y="5203464"/>
            <a:ext cx="386080" cy="287020"/>
            <a:chOff x="2645410" y="4157471"/>
            <a:chExt cx="386080" cy="287020"/>
          </a:xfrm>
        </p:grpSpPr>
        <p:sp>
          <p:nvSpPr>
            <p:cNvPr id="13" name="object 13"/>
            <p:cNvSpPr/>
            <p:nvPr/>
          </p:nvSpPr>
          <p:spPr>
            <a:xfrm>
              <a:off x="2651760" y="4163821"/>
              <a:ext cx="373380" cy="274320"/>
            </a:xfrm>
            <a:custGeom>
              <a:avLst/>
              <a:gdLst/>
              <a:ahLst/>
              <a:cxnLst/>
              <a:rect l="l" t="t" r="r" b="b"/>
              <a:pathLst>
                <a:path w="373380" h="274320">
                  <a:moveTo>
                    <a:pt x="236219" y="0"/>
                  </a:moveTo>
                  <a:lnTo>
                    <a:pt x="236219" y="68580"/>
                  </a:lnTo>
                  <a:lnTo>
                    <a:pt x="0" y="68580"/>
                  </a:lnTo>
                  <a:lnTo>
                    <a:pt x="0" y="205739"/>
                  </a:lnTo>
                  <a:lnTo>
                    <a:pt x="236219" y="205739"/>
                  </a:lnTo>
                  <a:lnTo>
                    <a:pt x="236219" y="274319"/>
                  </a:lnTo>
                  <a:lnTo>
                    <a:pt x="373379" y="137160"/>
                  </a:lnTo>
                  <a:lnTo>
                    <a:pt x="236219" y="0"/>
                  </a:lnTo>
                  <a:close/>
                </a:path>
              </a:pathLst>
            </a:custGeom>
            <a:solidFill>
              <a:srgbClr val="FF0000"/>
            </a:solidFill>
          </p:spPr>
          <p:txBody>
            <a:bodyPr wrap="square" lIns="0" tIns="0" rIns="0" bIns="0" rtlCol="0"/>
            <a:lstStyle/>
            <a:p>
              <a:endParaRPr/>
            </a:p>
          </p:txBody>
        </p:sp>
        <p:sp>
          <p:nvSpPr>
            <p:cNvPr id="14" name="object 14"/>
            <p:cNvSpPr/>
            <p:nvPr/>
          </p:nvSpPr>
          <p:spPr>
            <a:xfrm>
              <a:off x="2651760" y="4163821"/>
              <a:ext cx="373380" cy="274320"/>
            </a:xfrm>
            <a:custGeom>
              <a:avLst/>
              <a:gdLst/>
              <a:ahLst/>
              <a:cxnLst/>
              <a:rect l="l" t="t" r="r" b="b"/>
              <a:pathLst>
                <a:path w="373380" h="274320">
                  <a:moveTo>
                    <a:pt x="0" y="68580"/>
                  </a:moveTo>
                  <a:lnTo>
                    <a:pt x="236219" y="68580"/>
                  </a:lnTo>
                  <a:lnTo>
                    <a:pt x="236219" y="0"/>
                  </a:lnTo>
                  <a:lnTo>
                    <a:pt x="373379" y="137160"/>
                  </a:lnTo>
                  <a:lnTo>
                    <a:pt x="236219" y="274319"/>
                  </a:lnTo>
                  <a:lnTo>
                    <a:pt x="236219" y="205739"/>
                  </a:lnTo>
                  <a:lnTo>
                    <a:pt x="0" y="205739"/>
                  </a:lnTo>
                  <a:lnTo>
                    <a:pt x="0" y="68580"/>
                  </a:lnTo>
                  <a:close/>
                </a:path>
              </a:pathLst>
            </a:custGeom>
            <a:ln w="12700">
              <a:solidFill>
                <a:srgbClr val="D0CECE"/>
              </a:solidFill>
            </a:ln>
          </p:spPr>
          <p:txBody>
            <a:bodyPr wrap="square" lIns="0" tIns="0" rIns="0" bIns="0" rtlCol="0"/>
            <a:lstStyle/>
            <a:p>
              <a:endParaRPr/>
            </a:p>
          </p:txBody>
        </p:sp>
      </p:grpSp>
      <p:sp>
        <p:nvSpPr>
          <p:cNvPr id="16" name="Rectangle 15"/>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EB15FBC-4B50-4F3B-A3CB-2A2C2C88297D}"/>
                  </a:ext>
                </a:extLst>
              </p:cNvPr>
              <p:cNvSpPr txBox="1"/>
              <p:nvPr/>
            </p:nvSpPr>
            <p:spPr>
              <a:xfrm>
                <a:off x="1263650" y="4691618"/>
                <a:ext cx="7162800" cy="969496"/>
              </a:xfrm>
              <a:prstGeom prst="rect">
                <a:avLst/>
              </a:prstGeom>
              <a:noFill/>
            </p:spPr>
            <p:txBody>
              <a:bodyPr wrap="square">
                <a:spAutoFit/>
              </a:bodyPr>
              <a:lstStyle/>
              <a:p>
                <a:pPr marL="1814830">
                  <a:lnSpc>
                    <a:spcPct val="200000"/>
                  </a:lnSpc>
                </a:pPr>
                <a:r>
                  <a:rPr lang="vi-VN" sz="2000">
                    <a:effectLst/>
                    <a:latin typeface="Times New Roman" panose="02020603050405020304" pitchFamily="18" charset="0"/>
                    <a:ea typeface="Times New Roman" panose="02020603050405020304" pitchFamily="18" charset="0"/>
                    <a:sym typeface="Symbol" panose="05050102010706020507" pitchFamily="18" charset="2"/>
                  </a:rPr>
                  <a:t></a:t>
                </a:r>
                <a:r>
                  <a:rPr lang="vi-VN" sz="2000">
                    <a:effectLst/>
                    <a:latin typeface="Times New Roman" panose="02020603050405020304" pitchFamily="18" charset="0"/>
                    <a:ea typeface="Times New Roman" panose="02020603050405020304" pitchFamily="18" charset="0"/>
                  </a:rPr>
                  <a:t>S = </a:t>
                </a:r>
                <a14:m>
                  <m:oMath xmlns:m="http://schemas.openxmlformats.org/officeDocument/2006/math">
                    <m:d>
                      <m:dPr>
                        <m:ctrlPr>
                          <a:rPr lang="en-US" sz="2000" i="1">
                            <a:effectLst/>
                            <a:latin typeface="Cambria Math" panose="02040503050406030204" pitchFamily="18" charset="0"/>
                            <a:ea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𝒗</m:t>
                            </m:r>
                          </m:e>
                          <m:sub>
                            <m:r>
                              <a:rPr lang="vi-VN" sz="2000" b="1" i="1">
                                <a:effectLst/>
                                <a:latin typeface="Cambria Math" panose="02040503050406030204" pitchFamily="18" charset="0"/>
                                <a:ea typeface="Times New Roman" panose="02020603050405020304" pitchFamily="18" charset="0"/>
                              </a:rPr>
                              <m:t>𝑴</m:t>
                            </m:r>
                          </m:sub>
                        </m:sSub>
                        <m:r>
                          <a:rPr lang="vi-VN" sz="2000" b="1" i="1">
                            <a:effectLst/>
                            <a:latin typeface="Cambria Math" panose="02040503050406030204" pitchFamily="18" charset="0"/>
                            <a:ea typeface="Times New Roman" panose="02020603050405020304" pitchFamily="18" charset="0"/>
                          </a:rPr>
                          <m:t> − </m:t>
                        </m:r>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𝒗</m:t>
                            </m:r>
                          </m:e>
                          <m:sub>
                            <m:r>
                              <a:rPr lang="vi-VN" sz="2000" b="1" i="1">
                                <a:effectLst/>
                                <a:latin typeface="Cambria Math" panose="02040503050406030204" pitchFamily="18" charset="0"/>
                                <a:ea typeface="Times New Roman" panose="02020603050405020304" pitchFamily="18" charset="0"/>
                              </a:rPr>
                              <m:t>𝑳</m:t>
                            </m:r>
                          </m:sub>
                        </m:sSub>
                      </m:e>
                    </m:d>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𝒕</m:t>
                        </m:r>
                      </m:e>
                      <m:sub>
                        <m:r>
                          <a:rPr lang="vi-VN" sz="2000" b="1" i="1">
                            <a:effectLst/>
                            <a:latin typeface="Cambria Math" panose="02040503050406030204" pitchFamily="18" charset="0"/>
                            <a:ea typeface="Times New Roman" panose="02020603050405020304" pitchFamily="18" charset="0"/>
                          </a:rPr>
                          <m:t>𝒋</m:t>
                        </m:r>
                      </m:sub>
                    </m:sSub>
                    <m:r>
                      <a:rPr lang="vi-VN" sz="2000" b="1" i="1">
                        <a:effectLst/>
                        <a:latin typeface="Cambria Math" panose="02040503050406030204" pitchFamily="18" charset="0"/>
                        <a:ea typeface="Times New Roman" panose="02020603050405020304" pitchFamily="18" charset="0"/>
                      </a:rPr>
                      <m:t>+</m:t>
                    </m:r>
                    <m:f>
                      <m:fPr>
                        <m:ctrlPr>
                          <a:rPr lang="en-US" sz="2000" b="1" i="1">
                            <a:effectLst/>
                            <a:latin typeface="Cambria Math" panose="02040503050406030204" pitchFamily="18" charset="0"/>
                            <a:ea typeface="Times New Roman" panose="02020603050405020304" pitchFamily="18" charset="0"/>
                          </a:rPr>
                        </m:ctrlPr>
                      </m:fPr>
                      <m:num>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𝒂</m:t>
                            </m:r>
                          </m:e>
                          <m:sub>
                            <m:r>
                              <a:rPr lang="vi-VN" sz="2000" b="1" i="1">
                                <a:effectLst/>
                                <a:latin typeface="Cambria Math" panose="02040503050406030204" pitchFamily="18" charset="0"/>
                                <a:ea typeface="Times New Roman" panose="02020603050405020304" pitchFamily="18" charset="0"/>
                              </a:rPr>
                              <m:t>𝑴</m:t>
                            </m:r>
                          </m:sub>
                        </m:sSub>
                        <m:sSup>
                          <m:sSupPr>
                            <m:ctrlPr>
                              <a:rPr lang="en-US" sz="2000" i="1">
                                <a:effectLst/>
                                <a:latin typeface="Cambria Math" panose="02040503050406030204" pitchFamily="18" charset="0"/>
                                <a:ea typeface="Times New Roman" panose="02020603050405020304" pitchFamily="18" charset="0"/>
                              </a:rPr>
                            </m:ctrlPr>
                          </m:sSupPr>
                          <m:e>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𝒕</m:t>
                                </m:r>
                              </m:e>
                              <m:sub>
                                <m:r>
                                  <a:rPr lang="vi-VN" sz="2000" b="1" i="1">
                                    <a:effectLst/>
                                    <a:latin typeface="Cambria Math" panose="02040503050406030204" pitchFamily="18" charset="0"/>
                                    <a:ea typeface="Times New Roman" panose="02020603050405020304" pitchFamily="18" charset="0"/>
                                  </a:rPr>
                                  <m:t>𝒋</m:t>
                                </m:r>
                              </m:sub>
                            </m:sSub>
                          </m:e>
                          <m:sup>
                            <m:r>
                              <a:rPr lang="vi-VN" sz="2000" i="1">
                                <a:effectLst/>
                                <a:latin typeface="Cambria Math" panose="02040503050406030204" pitchFamily="18" charset="0"/>
                                <a:ea typeface="Times New Roman" panose="02020603050405020304" pitchFamily="18" charset="0"/>
                              </a:rPr>
                              <m:t>2</m:t>
                            </m:r>
                          </m:sup>
                        </m:sSup>
                      </m:num>
                      <m:den>
                        <m:r>
                          <a:rPr lang="vi-VN" sz="2000" b="1" i="1">
                            <a:effectLst/>
                            <a:latin typeface="Cambria Math" panose="02040503050406030204" pitchFamily="18" charset="0"/>
                            <a:ea typeface="Times New Roman" panose="02020603050405020304" pitchFamily="18" charset="0"/>
                          </a:rPr>
                          <m:t>𝟐</m:t>
                        </m:r>
                      </m:den>
                    </m:f>
                  </m:oMath>
                </a14:m>
                <a:r>
                  <a:rPr lang="vi-VN" sz="2000" b="1">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với </a:t>
                </a:r>
                <a14:m>
                  <m:oMath xmlns:m="http://schemas.openxmlformats.org/officeDocument/2006/math">
                    <m:sSub>
                      <m:sSubPr>
                        <m:ctrlPr>
                          <a:rPr lang="en-US" sz="2000" b="1" i="1">
                            <a:effectLst/>
                            <a:latin typeface="Cambria Math" panose="02040503050406030204" pitchFamily="18" charset="0"/>
                            <a:ea typeface="Times New Roman" panose="02020603050405020304" pitchFamily="18" charset="0"/>
                          </a:rPr>
                        </m:ctrlPr>
                      </m:sSubPr>
                      <m:e>
                        <m:r>
                          <a:rPr lang="vi-VN" sz="2000" b="1" i="1">
                            <a:effectLst/>
                            <a:latin typeface="Cambria Math" panose="02040503050406030204" pitchFamily="18" charset="0"/>
                            <a:ea typeface="Times New Roman" panose="02020603050405020304" pitchFamily="18" charset="0"/>
                          </a:rPr>
                          <m:t>𝒕</m:t>
                        </m:r>
                      </m:e>
                      <m:sub>
                        <m:r>
                          <a:rPr lang="vi-VN" sz="2000" b="1" i="1">
                            <a:effectLst/>
                            <a:latin typeface="Cambria Math" panose="02040503050406030204" pitchFamily="18" charset="0"/>
                            <a:ea typeface="Times New Roman" panose="02020603050405020304" pitchFamily="18" charset="0"/>
                          </a:rPr>
                          <m:t>𝒋</m:t>
                        </m:r>
                      </m:sub>
                    </m:sSub>
                  </m:oMath>
                </a14:m>
                <a:r>
                  <a:rPr lang="vi-VN" sz="2000" b="1">
                    <a:effectLst/>
                    <a:latin typeface="Times New Roman" panose="02020603050405020304" pitchFamily="18" charset="0"/>
                    <a:ea typeface="Times New Roman" panose="02020603050405020304" pitchFamily="18" charset="0"/>
                  </a:rPr>
                  <a:t> </a:t>
                </a:r>
                <a:r>
                  <a:rPr lang="vi-VN" sz="2000" b="1">
                    <a:effectLst/>
                    <a:latin typeface="Times New Roman" panose="02020603050405020304" pitchFamily="18" charset="0"/>
                    <a:ea typeface="Times New Roman" panose="02020603050405020304" pitchFamily="18" charset="0"/>
                    <a:sym typeface="Symbol" panose="05050102010706020507" pitchFamily="18" charset="2"/>
                  </a:rPr>
                  <a:t></a:t>
                </a:r>
                <a:r>
                  <a:rPr lang="vi-VN" sz="2000" b="1">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[1.8 , 3] </a:t>
                </a:r>
                <a:r>
                  <a:rPr lang="vi-VN" sz="2000" i="1">
                    <a:effectLst/>
                    <a:latin typeface="Times New Roman" panose="02020603050405020304" pitchFamily="18" charset="0"/>
                    <a:ea typeface="Times New Roman" panose="02020603050405020304" pitchFamily="18" charset="0"/>
                  </a:rPr>
                  <a:t>(s)</a:t>
                </a:r>
                <a:endParaRPr lang="en-US" sz="2000">
                  <a:effectLst/>
                  <a:latin typeface="Times New Roman" panose="02020603050405020304" pitchFamily="18" charset="0"/>
                  <a:ea typeface="Times New Roman" panose="02020603050405020304" pitchFamily="18" charset="0"/>
                </a:endParaRPr>
              </a:p>
            </p:txBody>
          </p:sp>
        </mc:Choice>
        <mc:Fallback>
          <p:sp>
            <p:nvSpPr>
              <p:cNvPr id="17" name="TextBox 16">
                <a:extLst>
                  <a:ext uri="{FF2B5EF4-FFF2-40B4-BE49-F238E27FC236}">
                    <a16:creationId xmlns:a16="http://schemas.microsoft.com/office/drawing/2014/main" id="{AEB15FBC-4B50-4F3B-A3CB-2A2C2C88297D}"/>
                  </a:ext>
                </a:extLst>
              </p:cNvPr>
              <p:cNvSpPr txBox="1">
                <a:spLocks noRot="1" noChangeAspect="1" noMove="1" noResize="1" noEditPoints="1" noAdjustHandles="1" noChangeArrowheads="1" noChangeShapeType="1" noTextEdit="1"/>
              </p:cNvSpPr>
              <p:nvPr/>
            </p:nvSpPr>
            <p:spPr>
              <a:xfrm>
                <a:off x="1263650" y="4691618"/>
                <a:ext cx="7162800" cy="969496"/>
              </a:xfrm>
              <a:prstGeom prst="rect">
                <a:avLst/>
              </a:prstGeom>
              <a:blipFill>
                <a:blip r:embed="rId2"/>
                <a:stretch>
                  <a:fillRect b="-37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FEB7673-5A38-6B9E-8DEA-233439D3BBDC}"/>
                  </a:ext>
                </a:extLst>
              </p:cNvPr>
              <p:cNvSpPr txBox="1"/>
              <p:nvPr/>
            </p:nvSpPr>
            <p:spPr>
              <a:xfrm>
                <a:off x="4616450" y="4384675"/>
                <a:ext cx="5821324" cy="613886"/>
              </a:xfrm>
              <a:prstGeom prst="rect">
                <a:avLst/>
              </a:prstGeom>
              <a:noFill/>
            </p:spPr>
            <p:txBody>
              <a:bodyPr wrap="square">
                <a:spAutoFit/>
              </a:bodyPr>
              <a:lstStyle/>
              <a:p>
                <a:r>
                  <a:rPr lang="vi-VN" sz="240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240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S</a:t>
                </a:r>
                <a:r>
                  <a:rPr lang="vi-VN" sz="2400">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r>
                      <a:rPr lang="vi-VN" sz="2400" i="1">
                        <a:effectLst/>
                        <a:latin typeface="Cambria Math" panose="02040503050406030204" pitchFamily="18" charset="0"/>
                        <a:ea typeface="Calibri" panose="020F0502020204030204" pitchFamily="34" charset="0"/>
                        <a:cs typeface="Times New Roman" panose="02020603050405020304" pitchFamily="18" charset="0"/>
                      </a:rPr>
                      <m:t>𝑣𝑡</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rPr>
                        </m:ctrlPr>
                      </m:fPr>
                      <m:num>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vi-VN" sz="2400" i="1">
                        <a:effectLst/>
                        <a:latin typeface="Cambria Math" panose="02040503050406030204" pitchFamily="18" charset="0"/>
                        <a:ea typeface="Calibri" panose="020F0502020204030204" pitchFamily="34" charset="0"/>
                        <a:cs typeface="Times New Roman" panose="02020603050405020304" pitchFamily="18" charset="0"/>
                      </a:rPr>
                      <m:t> </m:t>
                    </m:r>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2400" i="1">
                            <a:effectLst/>
                            <a:latin typeface="Cambria Math" panose="02040503050406030204" pitchFamily="18" charset="0"/>
                          </a:rPr>
                        </m:ctrlPr>
                      </m:sSup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𝑡</m:t>
                        </m:r>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vi-VN" sz="2400">
                    <a:effectLst/>
                    <a:latin typeface="Calibri" panose="020F0502020204030204" pitchFamily="34" charset="0"/>
                    <a:ea typeface="Calibri" panose="020F0502020204030204" pitchFamily="34" charset="0"/>
                    <a:cs typeface="Times New Roman" panose="02020603050405020304" pitchFamily="18" charset="0"/>
                  </a:rPr>
                  <a:t> </a:t>
                </a:r>
                <a:endParaRPr lang="en-US" sz="2400"/>
              </a:p>
            </p:txBody>
          </p:sp>
        </mc:Choice>
        <mc:Fallback>
          <p:sp>
            <p:nvSpPr>
              <p:cNvPr id="19" name="TextBox 18">
                <a:extLst>
                  <a:ext uri="{FF2B5EF4-FFF2-40B4-BE49-F238E27FC236}">
                    <a16:creationId xmlns:a16="http://schemas.microsoft.com/office/drawing/2014/main" id="{7FEB7673-5A38-6B9E-8DEA-233439D3BBDC}"/>
                  </a:ext>
                </a:extLst>
              </p:cNvPr>
              <p:cNvSpPr txBox="1">
                <a:spLocks noRot="1" noChangeAspect="1" noMove="1" noResize="1" noEditPoints="1" noAdjustHandles="1" noChangeArrowheads="1" noChangeShapeType="1" noTextEdit="1"/>
              </p:cNvSpPr>
              <p:nvPr/>
            </p:nvSpPr>
            <p:spPr>
              <a:xfrm>
                <a:off x="4616450" y="4384675"/>
                <a:ext cx="5821324" cy="613886"/>
              </a:xfrm>
              <a:prstGeom prst="rect">
                <a:avLst/>
              </a:prstGeom>
              <a:blipFill>
                <a:blip r:embed="rId3"/>
                <a:stretch>
                  <a:fillRect l="-1571" b="-990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4F4C8C4-2182-E43A-E96A-A3B0D3837229}"/>
                  </a:ext>
                </a:extLst>
              </p:cNvPr>
              <p:cNvSpPr txBox="1"/>
              <p:nvPr/>
            </p:nvSpPr>
            <p:spPr>
              <a:xfrm>
                <a:off x="3549650" y="5770246"/>
                <a:ext cx="5715000" cy="395621"/>
              </a:xfrm>
              <a:prstGeom prst="rect">
                <a:avLst/>
              </a:prstGeom>
              <a:noFill/>
            </p:spPr>
            <p:txBody>
              <a:bodyPr wrap="square" rtlCol="0">
                <a:spAutoFit/>
              </a:bodyPr>
              <a:lstStyle/>
              <a:p>
                <a:r>
                  <a:rPr lang="en-US" b="1" i="1">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sz="1800" b="1" i="1" smtClean="0">
                            <a:effectLst/>
                            <a:latin typeface="Cambria Math" panose="02040503050406030204" pitchFamily="18" charset="0"/>
                            <a:ea typeface="Times New Roman" panose="02020603050405020304" pitchFamily="18" charset="0"/>
                          </a:rPr>
                        </m:ctrlPr>
                      </m:sSubPr>
                      <m:e>
                        <m:r>
                          <a:rPr lang="vi-VN" sz="1800" b="1" i="1">
                            <a:effectLst/>
                            <a:latin typeface="Cambria Math" panose="02040503050406030204" pitchFamily="18" charset="0"/>
                            <a:ea typeface="Times New Roman" panose="02020603050405020304" pitchFamily="18" charset="0"/>
                          </a:rPr>
                          <m:t>𝒕</m:t>
                        </m:r>
                      </m:e>
                      <m:sub>
                        <m:r>
                          <a:rPr lang="vi-VN" sz="1800" b="1" i="1">
                            <a:effectLst/>
                            <a:latin typeface="Cambria Math" panose="02040503050406030204" pitchFamily="18" charset="0"/>
                            <a:ea typeface="Times New Roman" panose="02020603050405020304" pitchFamily="18" charset="0"/>
                          </a:rPr>
                          <m:t>𝒋</m:t>
                        </m:r>
                      </m:sub>
                    </m:sSub>
                  </m:oMath>
                </a14:m>
                <a:r>
                  <a:rPr lang="vi-VN" sz="18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là thời gian chuyển làn của xe</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M</a:t>
                </a:r>
                <a:r>
                  <a:rPr lang="en-US" b="1" baseline="-25000">
                    <a:latin typeface="Times New Roman" panose="02020603050405020304" pitchFamily="18" charset="0"/>
                    <a:ea typeface="Calibri" panose="020F0502020204030204" pitchFamily="34"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mc:Choice>
        <mc:Fallback>
          <p:sp>
            <p:nvSpPr>
              <p:cNvPr id="20" name="TextBox 19">
                <a:extLst>
                  <a:ext uri="{FF2B5EF4-FFF2-40B4-BE49-F238E27FC236}">
                    <a16:creationId xmlns:a16="http://schemas.microsoft.com/office/drawing/2014/main" id="{34F4C8C4-2182-E43A-E96A-A3B0D3837229}"/>
                  </a:ext>
                </a:extLst>
              </p:cNvPr>
              <p:cNvSpPr txBox="1">
                <a:spLocks noRot="1" noChangeAspect="1" noMove="1" noResize="1" noEditPoints="1" noAdjustHandles="1" noChangeArrowheads="1" noChangeShapeType="1" noTextEdit="1"/>
              </p:cNvSpPr>
              <p:nvPr/>
            </p:nvSpPr>
            <p:spPr>
              <a:xfrm>
                <a:off x="3549650" y="5770246"/>
                <a:ext cx="5715000" cy="395621"/>
              </a:xfrm>
              <a:prstGeom prst="rect">
                <a:avLst/>
              </a:prstGeom>
              <a:blipFill>
                <a:blip r:embed="rId4"/>
                <a:stretch>
                  <a:fillRect l="-853" t="-9375" b="-18750"/>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326064" y="2327275"/>
            <a:ext cx="2866772" cy="443070"/>
          </a:xfrm>
          <a:prstGeom prst="rect">
            <a:avLst/>
          </a:prstGeom>
        </p:spPr>
        <p:txBody>
          <a:bodyPr vert="horz" wrap="square" lIns="0" tIns="12065" rIns="0" bIns="0" rtlCol="0">
            <a:spAutoFit/>
          </a:bodyPr>
          <a:lstStyle/>
          <a:p>
            <a:pPr marL="12700">
              <a:lnSpc>
                <a:spcPct val="100000"/>
              </a:lnSpc>
              <a:spcBef>
                <a:spcPts val="95"/>
              </a:spcBef>
            </a:pPr>
            <a:r>
              <a:rPr sz="2800" b="0">
                <a:latin typeface="Times New Roman"/>
                <a:cs typeface="Times New Roman"/>
              </a:rPr>
              <a:t>Giới</a:t>
            </a:r>
            <a:r>
              <a:rPr sz="2800" b="0" spc="-60">
                <a:latin typeface="Times New Roman"/>
                <a:cs typeface="Times New Roman"/>
              </a:rPr>
              <a:t> </a:t>
            </a:r>
            <a:r>
              <a:rPr sz="2800" b="0" spc="-10">
                <a:latin typeface="Times New Roman"/>
                <a:cs typeface="Times New Roman"/>
              </a:rPr>
              <a:t>thiệu</a:t>
            </a:r>
            <a:r>
              <a:rPr lang="en-US" sz="2800" b="0" spc="-10">
                <a:latin typeface="Times New Roman"/>
                <a:cs typeface="Times New Roman"/>
              </a:rPr>
              <a:t> mô hình</a:t>
            </a:r>
            <a:endParaRPr sz="2800">
              <a:latin typeface="Times New Roman"/>
              <a:cs typeface="Times New Roman"/>
            </a:endParaRPr>
          </a:p>
        </p:txBody>
      </p:sp>
      <p:sp>
        <p:nvSpPr>
          <p:cNvPr id="3" name="object 3"/>
          <p:cNvSpPr txBox="1"/>
          <p:nvPr/>
        </p:nvSpPr>
        <p:spPr>
          <a:xfrm>
            <a:off x="4389596" y="3050597"/>
            <a:ext cx="2739707" cy="382156"/>
          </a:xfrm>
          <a:prstGeom prst="rect">
            <a:avLst/>
          </a:prstGeom>
        </p:spPr>
        <p:txBody>
          <a:bodyPr vert="horz" wrap="square" lIns="0" tIns="12700" rIns="0" bIns="0" rtlCol="0">
            <a:spAutoFit/>
          </a:bodyPr>
          <a:lstStyle/>
          <a:p>
            <a:pPr marL="12700">
              <a:lnSpc>
                <a:spcPct val="100000"/>
              </a:lnSpc>
              <a:spcBef>
                <a:spcPts val="100"/>
              </a:spcBef>
            </a:pPr>
            <a:r>
              <a:rPr sz="2400" b="1" i="1" spc="-10">
                <a:latin typeface="Times New Roman"/>
                <a:cs typeface="Times New Roman"/>
              </a:rPr>
              <a:t>(Introduction</a:t>
            </a:r>
            <a:r>
              <a:rPr lang="en-US" sz="2400" b="1" i="1" spc="-10">
                <a:latin typeface="Times New Roman"/>
                <a:cs typeface="Times New Roman"/>
              </a:rPr>
              <a:t> model</a:t>
            </a:r>
            <a:r>
              <a:rPr sz="2400" b="1" i="1" spc="-10">
                <a:latin typeface="Times New Roman"/>
                <a:cs typeface="Times New Roman"/>
              </a:rPr>
              <a:t>)</a:t>
            </a:r>
            <a:endParaRPr sz="2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1992" y="1234719"/>
            <a:ext cx="8207058" cy="765018"/>
          </a:xfrm>
          <a:prstGeom prst="rect">
            <a:avLst/>
          </a:prstGeom>
        </p:spPr>
        <p:txBody>
          <a:bodyPr vert="horz" wrap="square" lIns="0" tIns="12700" rIns="0" bIns="0" rtlCol="0">
            <a:spAutoFit/>
          </a:bodyPr>
          <a:lstStyle/>
          <a:p>
            <a:pPr marL="12700" marR="5080">
              <a:lnSpc>
                <a:spcPct val="143900"/>
              </a:lnSpc>
              <a:spcBef>
                <a:spcPts val="100"/>
              </a:spcBef>
            </a:pPr>
            <a:r>
              <a:rPr dirty="0">
                <a:latin typeface="Times New Roman"/>
                <a:cs typeface="Times New Roman"/>
              </a:rPr>
              <a:t>Bằng</a:t>
            </a:r>
            <a:r>
              <a:rPr spc="-30" dirty="0">
                <a:latin typeface="Times New Roman"/>
                <a:cs typeface="Times New Roman"/>
              </a:rPr>
              <a:t> </a:t>
            </a:r>
            <a:r>
              <a:rPr dirty="0">
                <a:latin typeface="Times New Roman"/>
                <a:cs typeface="Times New Roman"/>
              </a:rPr>
              <a:t>cách</a:t>
            </a:r>
            <a:r>
              <a:rPr spc="-25" dirty="0">
                <a:latin typeface="Times New Roman"/>
                <a:cs typeface="Times New Roman"/>
              </a:rPr>
              <a:t> </a:t>
            </a:r>
            <a:r>
              <a:rPr b="1" dirty="0">
                <a:latin typeface="Times New Roman"/>
                <a:cs typeface="Times New Roman"/>
              </a:rPr>
              <a:t>tổng</a:t>
            </a:r>
            <a:r>
              <a:rPr b="1" spc="-25" dirty="0">
                <a:latin typeface="Times New Roman"/>
                <a:cs typeface="Times New Roman"/>
              </a:rPr>
              <a:t> </a:t>
            </a:r>
            <a:r>
              <a:rPr b="1" dirty="0">
                <a:latin typeface="Times New Roman"/>
                <a:cs typeface="Times New Roman"/>
              </a:rPr>
              <a:t>hợp</a:t>
            </a:r>
            <a:r>
              <a:rPr b="1" spc="-25" dirty="0">
                <a:latin typeface="Times New Roman"/>
                <a:cs typeface="Times New Roman"/>
              </a:rPr>
              <a:t> </a:t>
            </a:r>
            <a:r>
              <a:rPr dirty="0">
                <a:latin typeface="Times New Roman"/>
                <a:cs typeface="Times New Roman"/>
              </a:rPr>
              <a:t>công</a:t>
            </a:r>
            <a:r>
              <a:rPr spc="-30" dirty="0">
                <a:latin typeface="Times New Roman"/>
                <a:cs typeface="Times New Roman"/>
              </a:rPr>
              <a:t> </a:t>
            </a:r>
            <a:r>
              <a:rPr dirty="0">
                <a:latin typeface="Times New Roman"/>
                <a:cs typeface="Times New Roman"/>
              </a:rPr>
              <a:t>thức</a:t>
            </a:r>
            <a:r>
              <a:rPr spc="-30" dirty="0">
                <a:latin typeface="Times New Roman"/>
                <a:cs typeface="Times New Roman"/>
              </a:rPr>
              <a:t> </a:t>
            </a:r>
            <a:r>
              <a:rPr dirty="0">
                <a:latin typeface="Times New Roman"/>
                <a:cs typeface="Times New Roman"/>
              </a:rPr>
              <a:t>(12)</a:t>
            </a:r>
            <a:r>
              <a:rPr spc="-30" dirty="0">
                <a:latin typeface="Times New Roman"/>
                <a:cs typeface="Times New Roman"/>
              </a:rPr>
              <a:t> </a:t>
            </a:r>
            <a:r>
              <a:rPr dirty="0">
                <a:latin typeface="Times New Roman"/>
                <a:cs typeface="Times New Roman"/>
              </a:rPr>
              <a:t>và</a:t>
            </a:r>
            <a:r>
              <a:rPr spc="-30" dirty="0">
                <a:latin typeface="Times New Roman"/>
                <a:cs typeface="Times New Roman"/>
              </a:rPr>
              <a:t> </a:t>
            </a:r>
            <a:r>
              <a:rPr dirty="0">
                <a:latin typeface="Times New Roman"/>
                <a:cs typeface="Times New Roman"/>
              </a:rPr>
              <a:t>(13),</a:t>
            </a:r>
            <a:r>
              <a:rPr spc="-40" dirty="0">
                <a:latin typeface="Times New Roman"/>
                <a:cs typeface="Times New Roman"/>
              </a:rPr>
              <a:t> </a:t>
            </a:r>
            <a:r>
              <a:rPr dirty="0">
                <a:latin typeface="Times New Roman"/>
                <a:cs typeface="Times New Roman"/>
              </a:rPr>
              <a:t>biểu</a:t>
            </a:r>
            <a:r>
              <a:rPr spc="-20" dirty="0">
                <a:latin typeface="Times New Roman"/>
                <a:cs typeface="Times New Roman"/>
              </a:rPr>
              <a:t> </a:t>
            </a:r>
            <a:r>
              <a:rPr dirty="0">
                <a:latin typeface="Times New Roman"/>
                <a:cs typeface="Times New Roman"/>
              </a:rPr>
              <a:t>thức</a:t>
            </a:r>
            <a:r>
              <a:rPr spc="-25"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khoảng</a:t>
            </a:r>
            <a:r>
              <a:rPr spc="-30" dirty="0">
                <a:latin typeface="Times New Roman"/>
                <a:cs typeface="Times New Roman"/>
              </a:rPr>
              <a:t> </a:t>
            </a:r>
            <a:r>
              <a:rPr>
                <a:latin typeface="Times New Roman"/>
                <a:cs typeface="Times New Roman"/>
              </a:rPr>
              <a:t>cách</a:t>
            </a:r>
            <a:r>
              <a:rPr spc="-15">
                <a:latin typeface="Times New Roman"/>
                <a:cs typeface="Times New Roman"/>
              </a:rPr>
              <a:t> </a:t>
            </a:r>
            <a:r>
              <a:rPr>
                <a:latin typeface="Times New Roman"/>
                <a:cs typeface="Times New Roman"/>
              </a:rPr>
              <a:t>chấp</a:t>
            </a:r>
            <a:r>
              <a:rPr lang="en-US" spc="-30" dirty="0">
                <a:latin typeface="Times New Roman"/>
                <a:cs typeface="Times New Roman"/>
              </a:rPr>
              <a:t> </a:t>
            </a:r>
            <a:r>
              <a:rPr>
                <a:latin typeface="Times New Roman"/>
                <a:cs typeface="Times New Roman"/>
              </a:rPr>
              <a:t>nhận</a:t>
            </a:r>
            <a:r>
              <a:rPr spc="-35">
                <a:latin typeface="Times New Roman"/>
                <a:cs typeface="Times New Roman"/>
              </a:rPr>
              <a:t> </a:t>
            </a:r>
            <a:r>
              <a:rPr dirty="0">
                <a:latin typeface="Times New Roman"/>
                <a:cs typeface="Times New Roman"/>
              </a:rPr>
              <a:t>được</a:t>
            </a:r>
            <a:r>
              <a:rPr spc="-25" dirty="0">
                <a:latin typeface="Times New Roman"/>
                <a:cs typeface="Times New Roman"/>
              </a:rPr>
              <a:t> khi </a:t>
            </a:r>
            <a:r>
              <a:rPr dirty="0">
                <a:latin typeface="Times New Roman"/>
                <a:cs typeface="Times New Roman"/>
              </a:rPr>
              <a:t>chuyển</a:t>
            </a:r>
            <a:r>
              <a:rPr spc="-20" dirty="0">
                <a:latin typeface="Times New Roman"/>
                <a:cs typeface="Times New Roman"/>
              </a:rPr>
              <a:t> </a:t>
            </a:r>
            <a:r>
              <a:rPr dirty="0">
                <a:latin typeface="Times New Roman"/>
                <a:cs typeface="Times New Roman"/>
              </a:rPr>
              <a:t>làn</a:t>
            </a:r>
            <a:r>
              <a:rPr spc="-25" dirty="0">
                <a:latin typeface="Times New Roman"/>
                <a:cs typeface="Times New Roman"/>
              </a:rPr>
              <a:t> </a:t>
            </a:r>
            <a:r>
              <a:rPr dirty="0">
                <a:latin typeface="Times New Roman"/>
                <a:cs typeface="Times New Roman"/>
              </a:rPr>
              <a:t>giữa</a:t>
            </a:r>
            <a:r>
              <a:rPr spc="-15" dirty="0">
                <a:latin typeface="Times New Roman"/>
                <a:cs typeface="Times New Roman"/>
              </a:rPr>
              <a:t> </a:t>
            </a:r>
            <a:r>
              <a:rPr dirty="0">
                <a:latin typeface="Times New Roman"/>
                <a:cs typeface="Times New Roman"/>
              </a:rPr>
              <a:t>xe</a:t>
            </a:r>
            <a:r>
              <a:rPr spc="-25" dirty="0">
                <a:latin typeface="Times New Roman"/>
                <a:cs typeface="Times New Roman"/>
              </a:rPr>
              <a:t> </a:t>
            </a:r>
            <a:r>
              <a:rPr b="1" dirty="0">
                <a:latin typeface="Times New Roman"/>
                <a:cs typeface="Times New Roman"/>
              </a:rPr>
              <a:t>M</a:t>
            </a:r>
            <a:r>
              <a:rPr b="1" spc="-20" dirty="0">
                <a:latin typeface="Times New Roman"/>
                <a:cs typeface="Times New Roman"/>
              </a:rPr>
              <a:t> </a:t>
            </a:r>
            <a:r>
              <a:rPr dirty="0">
                <a:latin typeface="Times New Roman"/>
                <a:cs typeface="Times New Roman"/>
              </a:rPr>
              <a:t>và</a:t>
            </a:r>
            <a:r>
              <a:rPr spc="-20" dirty="0">
                <a:latin typeface="Times New Roman"/>
                <a:cs typeface="Times New Roman"/>
              </a:rPr>
              <a:t> </a:t>
            </a:r>
            <a:r>
              <a:rPr dirty="0">
                <a:latin typeface="Times New Roman"/>
                <a:cs typeface="Times New Roman"/>
              </a:rPr>
              <a:t>xe</a:t>
            </a:r>
            <a:r>
              <a:rPr spc="-25" dirty="0">
                <a:latin typeface="Times New Roman"/>
                <a:cs typeface="Times New Roman"/>
              </a:rPr>
              <a:t> </a:t>
            </a:r>
            <a:r>
              <a:rPr b="1" dirty="0">
                <a:latin typeface="Times New Roman"/>
                <a:cs typeface="Times New Roman"/>
              </a:rPr>
              <a:t>TL</a:t>
            </a:r>
            <a:r>
              <a:rPr b="1" spc="-25" dirty="0">
                <a:latin typeface="Times New Roman"/>
                <a:cs typeface="Times New Roman"/>
              </a:rPr>
              <a:t> </a:t>
            </a:r>
            <a:r>
              <a:rPr dirty="0">
                <a:latin typeface="Times New Roman"/>
                <a:cs typeface="Times New Roman"/>
              </a:rPr>
              <a:t>có</a:t>
            </a:r>
            <a:r>
              <a:rPr spc="-20" dirty="0">
                <a:latin typeface="Times New Roman"/>
                <a:cs typeface="Times New Roman"/>
              </a:rPr>
              <a:t> </a:t>
            </a:r>
            <a:r>
              <a:rPr dirty="0">
                <a:latin typeface="Times New Roman"/>
                <a:cs typeface="Times New Roman"/>
              </a:rPr>
              <a:t>thể</a:t>
            </a:r>
            <a:r>
              <a:rPr spc="-25" dirty="0">
                <a:latin typeface="Times New Roman"/>
                <a:cs typeface="Times New Roman"/>
              </a:rPr>
              <a:t> </a:t>
            </a:r>
            <a:r>
              <a:rPr dirty="0">
                <a:latin typeface="Times New Roman"/>
                <a:cs typeface="Times New Roman"/>
              </a:rPr>
              <a:t>được</a:t>
            </a:r>
            <a:r>
              <a:rPr spc="-15" dirty="0">
                <a:latin typeface="Times New Roman"/>
                <a:cs typeface="Times New Roman"/>
              </a:rPr>
              <a:t> </a:t>
            </a:r>
            <a:r>
              <a:rPr dirty="0">
                <a:latin typeface="Times New Roman"/>
                <a:cs typeface="Times New Roman"/>
              </a:rPr>
              <a:t>tính</a:t>
            </a:r>
            <a:r>
              <a:rPr spc="-20" dirty="0">
                <a:latin typeface="Times New Roman"/>
                <a:cs typeface="Times New Roman"/>
              </a:rPr>
              <a:t> </a:t>
            </a:r>
            <a:r>
              <a:rPr dirty="0">
                <a:latin typeface="Times New Roman"/>
                <a:cs typeface="Times New Roman"/>
              </a:rPr>
              <a:t>như</a:t>
            </a:r>
            <a:r>
              <a:rPr spc="-25" dirty="0">
                <a:latin typeface="Times New Roman"/>
                <a:cs typeface="Times New Roman"/>
              </a:rPr>
              <a:t> </a:t>
            </a:r>
            <a:r>
              <a:rPr spc="-20" dirty="0">
                <a:latin typeface="Times New Roman"/>
                <a:cs typeface="Times New Roman"/>
              </a:rPr>
              <a:t>sau:</a:t>
            </a:r>
            <a:endParaRPr>
              <a:latin typeface="Times New Roman"/>
              <a:cs typeface="Times New Roman"/>
            </a:endParaRPr>
          </a:p>
        </p:txBody>
      </p:sp>
      <p:sp>
        <p:nvSpPr>
          <p:cNvPr id="3" name="object 3"/>
          <p:cNvSpPr txBox="1"/>
          <p:nvPr/>
        </p:nvSpPr>
        <p:spPr>
          <a:xfrm>
            <a:off x="3466146" y="3745942"/>
            <a:ext cx="4586605"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Trong</a:t>
            </a:r>
            <a:r>
              <a:rPr sz="1400" b="1" i="1" spc="-20" dirty="0">
                <a:latin typeface="Times New Roman"/>
                <a:cs typeface="Times New Roman"/>
              </a:rPr>
              <a:t> </a:t>
            </a:r>
            <a:r>
              <a:rPr sz="1400" b="1" i="1" dirty="0">
                <a:latin typeface="Times New Roman"/>
                <a:cs typeface="Times New Roman"/>
              </a:rPr>
              <a:t>đó</a:t>
            </a:r>
            <a:r>
              <a:rPr sz="1400" b="1" i="1" spc="-15" dirty="0">
                <a:latin typeface="Times New Roman"/>
                <a:cs typeface="Times New Roman"/>
              </a:rPr>
              <a:t> </a:t>
            </a:r>
            <a:r>
              <a:rPr sz="1400" i="1" dirty="0">
                <a:latin typeface="Times New Roman"/>
                <a:cs typeface="Times New Roman"/>
              </a:rPr>
              <a:t>các</a:t>
            </a:r>
            <a:r>
              <a:rPr sz="1400" i="1" spc="-20" dirty="0">
                <a:latin typeface="Times New Roman"/>
                <a:cs typeface="Times New Roman"/>
              </a:rPr>
              <a:t> </a:t>
            </a:r>
            <a:r>
              <a:rPr sz="1400" i="1" dirty="0">
                <a:latin typeface="Times New Roman"/>
                <a:cs typeface="Times New Roman"/>
              </a:rPr>
              <a:t>biến</a:t>
            </a:r>
            <a:r>
              <a:rPr sz="1400" i="1" spc="-20" dirty="0">
                <a:latin typeface="Times New Roman"/>
                <a:cs typeface="Times New Roman"/>
              </a:rPr>
              <a:t> </a:t>
            </a:r>
            <a:r>
              <a:rPr sz="1400" i="1" dirty="0">
                <a:latin typeface="Times New Roman"/>
                <a:cs typeface="Times New Roman"/>
              </a:rPr>
              <a:t>số</a:t>
            </a:r>
            <a:r>
              <a:rPr sz="1400" i="1" spc="-25" dirty="0">
                <a:latin typeface="Times New Roman"/>
                <a:cs typeface="Times New Roman"/>
              </a:rPr>
              <a:t> </a:t>
            </a:r>
            <a:r>
              <a:rPr sz="1400" i="1" dirty="0">
                <a:latin typeface="Times New Roman"/>
                <a:cs typeface="Times New Roman"/>
              </a:rPr>
              <a:t>được</a:t>
            </a:r>
            <a:r>
              <a:rPr sz="1400" i="1" spc="-20" dirty="0">
                <a:latin typeface="Times New Roman"/>
                <a:cs typeface="Times New Roman"/>
              </a:rPr>
              <a:t> </a:t>
            </a:r>
            <a:r>
              <a:rPr sz="1400" i="1" dirty="0">
                <a:latin typeface="Times New Roman"/>
                <a:cs typeface="Times New Roman"/>
              </a:rPr>
              <a:t>định</a:t>
            </a:r>
            <a:r>
              <a:rPr sz="1400" i="1" spc="-35" dirty="0">
                <a:latin typeface="Times New Roman"/>
                <a:cs typeface="Times New Roman"/>
              </a:rPr>
              <a:t> </a:t>
            </a:r>
            <a:r>
              <a:rPr sz="1400" i="1" dirty="0">
                <a:latin typeface="Times New Roman"/>
                <a:cs typeface="Times New Roman"/>
              </a:rPr>
              <a:t>nghĩa</a:t>
            </a:r>
            <a:r>
              <a:rPr sz="1400" i="1" spc="-5" dirty="0">
                <a:latin typeface="Times New Roman"/>
                <a:cs typeface="Times New Roman"/>
              </a:rPr>
              <a:t> </a:t>
            </a:r>
            <a:r>
              <a:rPr sz="1400" i="1" dirty="0">
                <a:latin typeface="Times New Roman"/>
                <a:cs typeface="Times New Roman"/>
              </a:rPr>
              <a:t>ở</a:t>
            </a:r>
            <a:r>
              <a:rPr sz="1400" i="1" spc="-30" dirty="0">
                <a:latin typeface="Times New Roman"/>
                <a:cs typeface="Times New Roman"/>
              </a:rPr>
              <a:t> </a:t>
            </a:r>
            <a:r>
              <a:rPr sz="1400" i="1" dirty="0">
                <a:latin typeface="Times New Roman"/>
                <a:cs typeface="Times New Roman"/>
              </a:rPr>
              <a:t>công</a:t>
            </a:r>
            <a:r>
              <a:rPr sz="1400" i="1" spc="-15" dirty="0">
                <a:latin typeface="Times New Roman"/>
                <a:cs typeface="Times New Roman"/>
              </a:rPr>
              <a:t> </a:t>
            </a:r>
            <a:r>
              <a:rPr sz="1400" i="1" dirty="0">
                <a:latin typeface="Times New Roman"/>
                <a:cs typeface="Times New Roman"/>
              </a:rPr>
              <a:t>thức</a:t>
            </a:r>
            <a:r>
              <a:rPr sz="1400" i="1" spc="-20" dirty="0">
                <a:latin typeface="Times New Roman"/>
                <a:cs typeface="Times New Roman"/>
              </a:rPr>
              <a:t> </a:t>
            </a:r>
            <a:r>
              <a:rPr sz="1400" i="1" dirty="0">
                <a:latin typeface="Times New Roman"/>
                <a:cs typeface="Times New Roman"/>
              </a:rPr>
              <a:t>(12)</a:t>
            </a:r>
            <a:r>
              <a:rPr sz="1400" i="1" spc="-20" dirty="0">
                <a:latin typeface="Times New Roman"/>
                <a:cs typeface="Times New Roman"/>
              </a:rPr>
              <a:t> </a:t>
            </a:r>
            <a:r>
              <a:rPr sz="1400" i="1" dirty="0">
                <a:latin typeface="Times New Roman"/>
                <a:cs typeface="Times New Roman"/>
              </a:rPr>
              <a:t>và</a:t>
            </a:r>
            <a:r>
              <a:rPr sz="1400" i="1" spc="-20" dirty="0">
                <a:latin typeface="Times New Roman"/>
                <a:cs typeface="Times New Roman"/>
              </a:rPr>
              <a:t> </a:t>
            </a:r>
            <a:r>
              <a:rPr sz="1400" i="1" spc="-10" dirty="0">
                <a:latin typeface="Times New Roman"/>
                <a:cs typeface="Times New Roman"/>
              </a:rPr>
              <a:t>(13).</a:t>
            </a:r>
            <a:endParaRPr sz="1400">
              <a:latin typeface="Times New Roman"/>
              <a:cs typeface="Times New Roman"/>
            </a:endParaRPr>
          </a:p>
        </p:txBody>
      </p:sp>
      <p:grpSp>
        <p:nvGrpSpPr>
          <p:cNvPr id="4" name="object 4"/>
          <p:cNvGrpSpPr/>
          <p:nvPr/>
        </p:nvGrpSpPr>
        <p:grpSpPr>
          <a:xfrm>
            <a:off x="1258992" y="1473718"/>
            <a:ext cx="386080" cy="287020"/>
            <a:chOff x="2188210" y="1380108"/>
            <a:chExt cx="386080" cy="287020"/>
          </a:xfrm>
        </p:grpSpPr>
        <p:sp>
          <p:nvSpPr>
            <p:cNvPr id="5" name="object 5"/>
            <p:cNvSpPr/>
            <p:nvPr/>
          </p:nvSpPr>
          <p:spPr>
            <a:xfrm>
              <a:off x="2194560" y="1386458"/>
              <a:ext cx="373380" cy="274320"/>
            </a:xfrm>
            <a:custGeom>
              <a:avLst/>
              <a:gdLst/>
              <a:ahLst/>
              <a:cxnLst/>
              <a:rect l="l" t="t" r="r" b="b"/>
              <a:pathLst>
                <a:path w="373380" h="274319">
                  <a:moveTo>
                    <a:pt x="236219" y="0"/>
                  </a:moveTo>
                  <a:lnTo>
                    <a:pt x="236219" y="68579"/>
                  </a:lnTo>
                  <a:lnTo>
                    <a:pt x="0" y="68579"/>
                  </a:lnTo>
                  <a:lnTo>
                    <a:pt x="0" y="205739"/>
                  </a:lnTo>
                  <a:lnTo>
                    <a:pt x="236219" y="205739"/>
                  </a:lnTo>
                  <a:lnTo>
                    <a:pt x="236219" y="274320"/>
                  </a:lnTo>
                  <a:lnTo>
                    <a:pt x="373379" y="137160"/>
                  </a:lnTo>
                  <a:lnTo>
                    <a:pt x="236219" y="0"/>
                  </a:lnTo>
                  <a:close/>
                </a:path>
              </a:pathLst>
            </a:custGeom>
            <a:solidFill>
              <a:srgbClr val="FF0000"/>
            </a:solidFill>
          </p:spPr>
          <p:txBody>
            <a:bodyPr wrap="square" lIns="0" tIns="0" rIns="0" bIns="0" rtlCol="0"/>
            <a:lstStyle/>
            <a:p>
              <a:endParaRPr/>
            </a:p>
          </p:txBody>
        </p:sp>
        <p:sp>
          <p:nvSpPr>
            <p:cNvPr id="6" name="object 6"/>
            <p:cNvSpPr/>
            <p:nvPr/>
          </p:nvSpPr>
          <p:spPr>
            <a:xfrm>
              <a:off x="2194560" y="1386458"/>
              <a:ext cx="373380" cy="274320"/>
            </a:xfrm>
            <a:custGeom>
              <a:avLst/>
              <a:gdLst/>
              <a:ahLst/>
              <a:cxnLst/>
              <a:rect l="l" t="t" r="r" b="b"/>
              <a:pathLst>
                <a:path w="373380" h="274319">
                  <a:moveTo>
                    <a:pt x="0" y="68579"/>
                  </a:moveTo>
                  <a:lnTo>
                    <a:pt x="236219" y="68579"/>
                  </a:lnTo>
                  <a:lnTo>
                    <a:pt x="236219" y="0"/>
                  </a:lnTo>
                  <a:lnTo>
                    <a:pt x="373379" y="137160"/>
                  </a:lnTo>
                  <a:lnTo>
                    <a:pt x="236219" y="274320"/>
                  </a:lnTo>
                  <a:lnTo>
                    <a:pt x="236219" y="205739"/>
                  </a:lnTo>
                  <a:lnTo>
                    <a:pt x="0" y="205739"/>
                  </a:lnTo>
                  <a:lnTo>
                    <a:pt x="0" y="68579"/>
                  </a:lnTo>
                  <a:close/>
                </a:path>
              </a:pathLst>
            </a:custGeom>
            <a:ln w="12700">
              <a:solidFill>
                <a:srgbClr val="D0CECE"/>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3225500" y="2423101"/>
            <a:ext cx="5067898" cy="1019175"/>
          </a:xfrm>
          <a:prstGeom prst="rect">
            <a:avLst/>
          </a:prstGeom>
        </p:spPr>
      </p:pic>
      <p:pic>
        <p:nvPicPr>
          <p:cNvPr id="8" name="object 8"/>
          <p:cNvPicPr/>
          <p:nvPr/>
        </p:nvPicPr>
        <p:blipFill>
          <a:blip r:embed="rId3" cstate="print"/>
          <a:stretch>
            <a:fillRect/>
          </a:stretch>
        </p:blipFill>
        <p:spPr>
          <a:xfrm>
            <a:off x="9351644" y="2932688"/>
            <a:ext cx="390525" cy="228600"/>
          </a:xfrm>
          <a:prstGeom prst="rect">
            <a:avLst/>
          </a:prstGeom>
        </p:spPr>
      </p:pic>
      <p:sp>
        <p:nvSpPr>
          <p:cNvPr id="10" name="Rectangle 9"/>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Khoảng</a:t>
            </a:r>
            <a:r>
              <a:rPr lang="vi-VN" sz="2000" b="0" i="0" spc="-10">
                <a:latin typeface="Times New Roman"/>
                <a:cs typeface="Times New Roman"/>
              </a:rPr>
              <a:t> </a:t>
            </a:r>
            <a:r>
              <a:rPr lang="vi-VN" sz="2000" b="0" i="0">
                <a:latin typeface="Times New Roman"/>
                <a:cs typeface="Times New Roman"/>
              </a:rPr>
              <a:t>cách</a:t>
            </a:r>
            <a:r>
              <a:rPr lang="vi-VN" sz="2000" b="0" i="0" spc="-5">
                <a:latin typeface="Times New Roman"/>
                <a:cs typeface="Times New Roman"/>
              </a:rPr>
              <a:t> </a:t>
            </a:r>
            <a:r>
              <a:rPr lang="vi-VN" sz="2000" b="0" i="0">
                <a:latin typeface="Times New Roman"/>
                <a:cs typeface="Times New Roman"/>
              </a:rPr>
              <a:t>chấp</a:t>
            </a:r>
            <a:r>
              <a:rPr lang="vi-VN" sz="2000" b="0" i="0" spc="-10">
                <a:latin typeface="Times New Roman"/>
                <a:cs typeface="Times New Roman"/>
              </a:rPr>
              <a:t> </a:t>
            </a:r>
            <a:r>
              <a:rPr lang="vi-VN" sz="2000" b="0" i="0">
                <a:latin typeface="Times New Roman"/>
                <a:cs typeface="Times New Roman"/>
              </a:rPr>
              <a:t>nhận</a:t>
            </a:r>
            <a:r>
              <a:rPr lang="vi-VN" sz="2000" b="0" i="0" spc="-20">
                <a:latin typeface="Times New Roman"/>
                <a:cs typeface="Times New Roman"/>
              </a:rPr>
              <a:t> </a:t>
            </a:r>
            <a:r>
              <a:rPr lang="vi-VN" sz="2000" b="0" i="0">
                <a:latin typeface="Times New Roman"/>
                <a:cs typeface="Times New Roman"/>
              </a:rPr>
              <a:t>được</a:t>
            </a:r>
            <a:r>
              <a:rPr lang="vi-VN" sz="2000" b="0" i="0" spc="-10">
                <a:latin typeface="Times New Roman"/>
                <a:cs typeface="Times New Roman"/>
              </a:rPr>
              <a:t> </a:t>
            </a:r>
            <a:r>
              <a:rPr lang="vi-VN" sz="2000" b="0" i="0">
                <a:latin typeface="Times New Roman"/>
                <a:cs typeface="Times New Roman"/>
              </a:rPr>
              <a:t>cho</a:t>
            </a:r>
            <a:r>
              <a:rPr lang="vi-VN" sz="2000" b="0" i="0" spc="-5">
                <a:latin typeface="Times New Roman"/>
                <a:cs typeface="Times New Roman"/>
              </a:rPr>
              <a:t> </a:t>
            </a:r>
            <a:r>
              <a:rPr lang="vi-VN" sz="2000" b="0" i="0">
                <a:latin typeface="Times New Roman"/>
                <a:cs typeface="Times New Roman"/>
              </a:rPr>
              <a:t>việc</a:t>
            </a:r>
            <a:r>
              <a:rPr lang="vi-VN" sz="2000" b="0" i="0" spc="-10">
                <a:latin typeface="Times New Roman"/>
                <a:cs typeface="Times New Roman"/>
              </a:rPr>
              <a:t> </a:t>
            </a:r>
            <a:r>
              <a:rPr lang="vi-VN" sz="2000" b="0" i="0">
                <a:latin typeface="Times New Roman"/>
                <a:cs typeface="Times New Roman"/>
              </a:rPr>
              <a:t>chuyển</a:t>
            </a:r>
            <a:r>
              <a:rPr lang="vi-VN" sz="2000" b="0" i="0" spc="-5">
                <a:latin typeface="Times New Roman"/>
                <a:cs typeface="Times New Roman"/>
              </a:rPr>
              <a:t> </a:t>
            </a:r>
            <a:r>
              <a:rPr lang="vi-VN" sz="2000" b="0" i="0" spc="-25">
                <a:latin typeface="Times New Roman"/>
                <a:cs typeface="Times New Roman"/>
              </a:rPr>
              <a:t>làn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1250" y="1412875"/>
            <a:ext cx="9410954" cy="2409992"/>
          </a:xfrm>
          <a:prstGeom prst="rect">
            <a:avLst/>
          </a:prstGeom>
        </p:spPr>
        <p:txBody>
          <a:bodyPr vert="horz" wrap="square" lIns="0" tIns="1105001" rIns="0" bIns="0" rtlCol="0">
            <a:spAutoFit/>
          </a:bodyPr>
          <a:lstStyle/>
          <a:p>
            <a:pPr marL="8890" marR="5080" algn="ctr">
              <a:lnSpc>
                <a:spcPct val="110400"/>
              </a:lnSpc>
              <a:spcBef>
                <a:spcPts val="100"/>
              </a:spcBef>
            </a:pPr>
            <a:r>
              <a:rPr sz="2800" b="0" i="0">
                <a:latin typeface="Times New Roman"/>
                <a:cs typeface="Times New Roman"/>
              </a:rPr>
              <a:t>Mô</a:t>
            </a:r>
            <a:r>
              <a:rPr sz="2800" b="0" i="0" spc="-25">
                <a:latin typeface="Times New Roman"/>
                <a:cs typeface="Times New Roman"/>
              </a:rPr>
              <a:t> </a:t>
            </a:r>
            <a:r>
              <a:rPr lang="en-US" sz="2800" b="0" i="0" spc="-25" dirty="0"/>
              <a:t>h</a:t>
            </a:r>
            <a:r>
              <a:rPr sz="2800" b="0" i="0">
                <a:latin typeface="Times New Roman"/>
                <a:cs typeface="Times New Roman"/>
              </a:rPr>
              <a:t>ình</a:t>
            </a:r>
            <a:r>
              <a:rPr sz="2800" b="0" i="0" spc="-20">
                <a:latin typeface="Times New Roman"/>
                <a:cs typeface="Times New Roman"/>
              </a:rPr>
              <a:t> </a:t>
            </a:r>
            <a:r>
              <a:rPr lang="en-US" sz="2800" b="0" i="0" spc="-20" dirty="0"/>
              <a:t>t</a:t>
            </a:r>
            <a:r>
              <a:rPr sz="2800" b="0" i="0">
                <a:latin typeface="Times New Roman"/>
                <a:cs typeface="Times New Roman"/>
              </a:rPr>
              <a:t>iềm</a:t>
            </a:r>
            <a:r>
              <a:rPr sz="2800" b="0" i="0" spc="-20">
                <a:latin typeface="Times New Roman"/>
                <a:cs typeface="Times New Roman"/>
              </a:rPr>
              <a:t> </a:t>
            </a:r>
            <a:r>
              <a:rPr lang="en-US" sz="2800" b="0" i="0" spc="-20" dirty="0"/>
              <a:t>n</a:t>
            </a:r>
            <a:r>
              <a:rPr sz="2800" b="0" i="0">
                <a:latin typeface="Times New Roman"/>
                <a:cs typeface="Times New Roman"/>
              </a:rPr>
              <a:t>ăng</a:t>
            </a:r>
            <a:r>
              <a:rPr sz="2800" b="0" i="0" spc="-25">
                <a:latin typeface="Times New Roman"/>
                <a:cs typeface="Times New Roman"/>
              </a:rPr>
              <a:t> </a:t>
            </a:r>
            <a:r>
              <a:rPr lang="en-US" sz="2800" b="0" i="0" spc="-25" dirty="0"/>
              <a:t>t</a:t>
            </a:r>
            <a:r>
              <a:rPr sz="2800" b="0" i="0">
                <a:latin typeface="Times New Roman"/>
                <a:cs typeface="Times New Roman"/>
              </a:rPr>
              <a:t>ương</a:t>
            </a:r>
            <a:r>
              <a:rPr sz="2800" b="0" i="0" spc="-20">
                <a:latin typeface="Times New Roman"/>
                <a:cs typeface="Times New Roman"/>
              </a:rPr>
              <a:t> </a:t>
            </a:r>
            <a:r>
              <a:rPr lang="en-US" sz="2800" b="0" i="0" spc="-20" dirty="0"/>
              <a:t>t</a:t>
            </a:r>
            <a:r>
              <a:rPr sz="2800" b="0" i="0">
                <a:latin typeface="Times New Roman"/>
                <a:cs typeface="Times New Roman"/>
              </a:rPr>
              <a:t>ác</a:t>
            </a:r>
            <a:r>
              <a:rPr sz="2800" b="0" i="0" spc="-20">
                <a:latin typeface="Times New Roman"/>
                <a:cs typeface="Times New Roman"/>
              </a:rPr>
              <a:t> </a:t>
            </a:r>
            <a:r>
              <a:rPr lang="en-US" sz="2800" b="0" i="0" spc="-20" dirty="0"/>
              <a:t>g</a:t>
            </a:r>
            <a:r>
              <a:rPr sz="2800" b="0" i="0">
                <a:latin typeface="Times New Roman"/>
                <a:cs typeface="Times New Roman"/>
              </a:rPr>
              <a:t>iữa</a:t>
            </a:r>
            <a:r>
              <a:rPr sz="2800" b="0" i="0" spc="-25">
                <a:latin typeface="Times New Roman"/>
                <a:cs typeface="Times New Roman"/>
              </a:rPr>
              <a:t> </a:t>
            </a:r>
            <a:r>
              <a:rPr lang="en-US" sz="2800" b="0" i="0" spc="-25" dirty="0"/>
              <a:t>c</a:t>
            </a:r>
            <a:r>
              <a:rPr sz="2800" b="0" i="0">
                <a:latin typeface="Times New Roman"/>
                <a:cs typeface="Times New Roman"/>
              </a:rPr>
              <a:t>ác</a:t>
            </a:r>
            <a:r>
              <a:rPr sz="2800" b="0" i="0" spc="-20">
                <a:latin typeface="Times New Roman"/>
                <a:cs typeface="Times New Roman"/>
              </a:rPr>
              <a:t> </a:t>
            </a:r>
            <a:r>
              <a:rPr lang="en-US" sz="2800" b="0" i="0" spc="-20" dirty="0"/>
              <a:t>p</a:t>
            </a:r>
            <a:r>
              <a:rPr sz="2800" b="0" i="0">
                <a:latin typeface="Times New Roman"/>
                <a:cs typeface="Times New Roman"/>
              </a:rPr>
              <a:t>hương</a:t>
            </a:r>
            <a:r>
              <a:rPr sz="2800" b="0" i="0" spc="-20">
                <a:latin typeface="Times New Roman"/>
                <a:cs typeface="Times New Roman"/>
              </a:rPr>
              <a:t> </a:t>
            </a:r>
            <a:r>
              <a:rPr lang="en-US" sz="2800" b="0" i="0" spc="-20"/>
              <a:t>t</a:t>
            </a:r>
            <a:r>
              <a:rPr sz="2800" b="0" i="0">
                <a:latin typeface="Times New Roman"/>
                <a:cs typeface="Times New Roman"/>
              </a:rPr>
              <a:t>iện</a:t>
            </a:r>
            <a:r>
              <a:rPr sz="2800" b="0" i="0" spc="-20">
                <a:latin typeface="Times New Roman"/>
                <a:cs typeface="Times New Roman"/>
              </a:rPr>
              <a:t> </a:t>
            </a:r>
            <a:br>
              <a:rPr lang="en-US" sz="2800" b="0" i="0" spc="-20">
                <a:latin typeface="Times New Roman"/>
                <a:cs typeface="Times New Roman"/>
              </a:rPr>
            </a:br>
            <a:r>
              <a:rPr lang="en-US" sz="2800" b="0" i="0" spc="-20"/>
              <a:t>t</a:t>
            </a:r>
            <a:r>
              <a:rPr sz="2800" b="0" i="0">
                <a:latin typeface="Times New Roman"/>
                <a:cs typeface="Times New Roman"/>
              </a:rPr>
              <a:t>rong</a:t>
            </a:r>
            <a:r>
              <a:rPr sz="2800" b="0" i="0" spc="-25">
                <a:latin typeface="Times New Roman"/>
                <a:cs typeface="Times New Roman"/>
              </a:rPr>
              <a:t> </a:t>
            </a:r>
            <a:r>
              <a:rPr lang="en-US" sz="2800" b="0" i="0" spc="-25" dirty="0"/>
              <a:t>q</a:t>
            </a:r>
            <a:r>
              <a:rPr sz="2800" b="0" i="0">
                <a:latin typeface="Times New Roman"/>
                <a:cs typeface="Times New Roman"/>
              </a:rPr>
              <a:t>uá</a:t>
            </a:r>
            <a:r>
              <a:rPr sz="2800" b="0" i="0" spc="-20">
                <a:latin typeface="Times New Roman"/>
                <a:cs typeface="Times New Roman"/>
              </a:rPr>
              <a:t> </a:t>
            </a:r>
            <a:r>
              <a:rPr lang="en-US" sz="2800" b="0" i="0" spc="-10" dirty="0"/>
              <a:t>t</a:t>
            </a:r>
            <a:r>
              <a:rPr sz="2800" b="0" i="0" spc="-10">
                <a:latin typeface="Times New Roman"/>
                <a:cs typeface="Times New Roman"/>
              </a:rPr>
              <a:t>rình </a:t>
            </a:r>
            <a:r>
              <a:rPr lang="en-US" sz="2800" b="0" i="0" spc="-10" dirty="0"/>
              <a:t>c</a:t>
            </a:r>
            <a:r>
              <a:rPr sz="2800" b="0" i="0">
                <a:latin typeface="Times New Roman"/>
                <a:cs typeface="Times New Roman"/>
              </a:rPr>
              <a:t>huyển </a:t>
            </a:r>
            <a:r>
              <a:rPr lang="en-US" sz="2800" b="0" i="0" dirty="0"/>
              <a:t>l</a:t>
            </a:r>
            <a:r>
              <a:rPr sz="2800" b="0" i="0">
                <a:latin typeface="Times New Roman"/>
                <a:cs typeface="Times New Roman"/>
              </a:rPr>
              <a:t>àn </a:t>
            </a:r>
            <a:r>
              <a:rPr lang="en-US" sz="2800" b="0" i="0" spc="-25"/>
              <a:t>x</a:t>
            </a:r>
            <a:r>
              <a:rPr sz="2800" b="0" i="0" spc="-25">
                <a:latin typeface="Times New Roman"/>
                <a:cs typeface="Times New Roman"/>
              </a:rPr>
              <a:t>e</a:t>
            </a:r>
            <a:endParaRPr sz="2800">
              <a:latin typeface="Times New Roman"/>
              <a:cs typeface="Times New Roman"/>
            </a:endParaRPr>
          </a:p>
          <a:p>
            <a:pPr algn="ctr">
              <a:lnSpc>
                <a:spcPct val="100000"/>
              </a:lnSpc>
              <a:spcBef>
                <a:spcPts val="325"/>
              </a:spcBef>
            </a:pPr>
            <a:r>
              <a:rPr sz="2000" i="0" dirty="0">
                <a:latin typeface="Times New Roman"/>
                <a:cs typeface="Times New Roman"/>
              </a:rPr>
              <a:t>(</a:t>
            </a:r>
            <a:r>
              <a:rPr sz="2000" dirty="0"/>
              <a:t>Vehicle</a:t>
            </a:r>
            <a:r>
              <a:rPr sz="2000" spc="-35" dirty="0"/>
              <a:t> </a:t>
            </a:r>
            <a:r>
              <a:rPr sz="2000" dirty="0"/>
              <a:t>Interaction</a:t>
            </a:r>
            <a:r>
              <a:rPr sz="2000" spc="-35" dirty="0"/>
              <a:t> </a:t>
            </a:r>
            <a:r>
              <a:rPr sz="2000" dirty="0"/>
              <a:t>Potential</a:t>
            </a:r>
            <a:r>
              <a:rPr sz="2000" spc="-40" dirty="0"/>
              <a:t> </a:t>
            </a:r>
            <a:r>
              <a:rPr sz="2000" dirty="0"/>
              <a:t>Lane</a:t>
            </a:r>
            <a:r>
              <a:rPr sz="2000" spc="-35" dirty="0"/>
              <a:t> </a:t>
            </a:r>
            <a:r>
              <a:rPr sz="2000" dirty="0"/>
              <a:t>Change</a:t>
            </a:r>
            <a:r>
              <a:rPr sz="2000" spc="-5" dirty="0"/>
              <a:t> </a:t>
            </a:r>
            <a:r>
              <a:rPr sz="2000" spc="-10" dirty="0"/>
              <a:t>Model)</a:t>
            </a:r>
            <a:endParaRPr sz="20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297" y="1240866"/>
            <a:ext cx="9434195" cy="1248034"/>
          </a:xfrm>
          <a:prstGeom prst="rect">
            <a:avLst/>
          </a:prstGeom>
        </p:spPr>
        <p:txBody>
          <a:bodyPr vert="horz" wrap="square" lIns="0" tIns="12700" rIns="0" bIns="0" rtlCol="0">
            <a:spAutoFit/>
          </a:bodyPr>
          <a:lstStyle/>
          <a:p>
            <a:pPr marL="241300" marR="5080" indent="-229235">
              <a:lnSpc>
                <a:spcPct val="150000"/>
              </a:lnSpc>
              <a:spcBef>
                <a:spcPts val="100"/>
              </a:spcBef>
              <a:buFont typeface="Symbol"/>
              <a:buChar char=""/>
              <a:tabLst>
                <a:tab pos="241300" algn="l"/>
              </a:tabLst>
            </a:pPr>
            <a:r>
              <a:rPr b="1" dirty="0">
                <a:latin typeface="Times New Roman"/>
                <a:cs typeface="Times New Roman"/>
              </a:rPr>
              <a:t>Lực</a:t>
            </a:r>
            <a:r>
              <a:rPr b="1" spc="-35" dirty="0">
                <a:latin typeface="Times New Roman"/>
                <a:cs typeface="Times New Roman"/>
              </a:rPr>
              <a:t> </a:t>
            </a:r>
            <a:r>
              <a:rPr b="1" dirty="0">
                <a:latin typeface="Times New Roman"/>
                <a:cs typeface="Times New Roman"/>
              </a:rPr>
              <a:t>tiềm</a:t>
            </a:r>
            <a:r>
              <a:rPr b="1" spc="-15" dirty="0">
                <a:latin typeface="Times New Roman"/>
                <a:cs typeface="Times New Roman"/>
              </a:rPr>
              <a:t> </a:t>
            </a:r>
            <a:r>
              <a:rPr b="1" dirty="0">
                <a:latin typeface="Times New Roman"/>
                <a:cs typeface="Times New Roman"/>
              </a:rPr>
              <a:t>năng</a:t>
            </a:r>
            <a:r>
              <a:rPr b="1" spc="-25" dirty="0">
                <a:latin typeface="Times New Roman"/>
                <a:cs typeface="Times New Roman"/>
              </a:rPr>
              <a:t> </a:t>
            </a:r>
            <a:r>
              <a:rPr dirty="0">
                <a:latin typeface="Times New Roman"/>
                <a:cs typeface="Times New Roman"/>
              </a:rPr>
              <a:t>của</a:t>
            </a:r>
            <a:r>
              <a:rPr spc="-30" dirty="0">
                <a:latin typeface="Times New Roman"/>
                <a:cs typeface="Times New Roman"/>
              </a:rPr>
              <a:t> </a:t>
            </a:r>
            <a:r>
              <a:rPr dirty="0">
                <a:latin typeface="Times New Roman"/>
                <a:cs typeface="Times New Roman"/>
              </a:rPr>
              <a:t>xe</a:t>
            </a:r>
            <a:r>
              <a:rPr spc="-30" dirty="0">
                <a:latin typeface="Times New Roman"/>
                <a:cs typeface="Times New Roman"/>
              </a:rPr>
              <a:t> </a:t>
            </a:r>
            <a:r>
              <a:rPr dirty="0">
                <a:latin typeface="Times New Roman"/>
                <a:cs typeface="Times New Roman"/>
              </a:rPr>
              <a:t>là</a:t>
            </a:r>
            <a:r>
              <a:rPr spc="-30" dirty="0">
                <a:latin typeface="Times New Roman"/>
                <a:cs typeface="Times New Roman"/>
              </a:rPr>
              <a:t> </a:t>
            </a:r>
            <a:r>
              <a:rPr dirty="0">
                <a:latin typeface="Times New Roman"/>
                <a:cs typeface="Times New Roman"/>
              </a:rPr>
              <a:t>lực</a:t>
            </a:r>
            <a:r>
              <a:rPr spc="-35" dirty="0">
                <a:latin typeface="Times New Roman"/>
                <a:cs typeface="Times New Roman"/>
              </a:rPr>
              <a:t> </a:t>
            </a:r>
            <a:r>
              <a:rPr dirty="0">
                <a:latin typeface="Times New Roman"/>
                <a:cs typeface="Times New Roman"/>
              </a:rPr>
              <a:t>đẩy</a:t>
            </a:r>
            <a:r>
              <a:rPr spc="-25" dirty="0">
                <a:latin typeface="Times New Roman"/>
                <a:cs typeface="Times New Roman"/>
              </a:rPr>
              <a:t> </a:t>
            </a:r>
            <a:r>
              <a:rPr dirty="0">
                <a:latin typeface="Times New Roman"/>
                <a:cs typeface="Times New Roman"/>
              </a:rPr>
              <a:t>ngắn</a:t>
            </a:r>
            <a:r>
              <a:rPr spc="-25" dirty="0">
                <a:latin typeface="Times New Roman"/>
                <a:cs typeface="Times New Roman"/>
              </a:rPr>
              <a:t> </a:t>
            </a:r>
            <a:r>
              <a:rPr dirty="0">
                <a:latin typeface="Times New Roman"/>
                <a:cs typeface="Times New Roman"/>
              </a:rPr>
              <a:t>hạn,</a:t>
            </a:r>
            <a:r>
              <a:rPr spc="-40" dirty="0">
                <a:latin typeface="Times New Roman"/>
                <a:cs typeface="Times New Roman"/>
              </a:rPr>
              <a:t> </a:t>
            </a:r>
            <a:r>
              <a:rPr dirty="0">
                <a:latin typeface="Times New Roman"/>
                <a:cs typeface="Times New Roman"/>
              </a:rPr>
              <a:t>được</a:t>
            </a:r>
            <a:r>
              <a:rPr spc="-30" dirty="0">
                <a:latin typeface="Times New Roman"/>
                <a:cs typeface="Times New Roman"/>
              </a:rPr>
              <a:t> </a:t>
            </a:r>
            <a:r>
              <a:rPr dirty="0">
                <a:latin typeface="Times New Roman"/>
                <a:cs typeface="Times New Roman"/>
              </a:rPr>
              <a:t>sử</a:t>
            </a:r>
            <a:r>
              <a:rPr spc="-20" dirty="0">
                <a:latin typeface="Times New Roman"/>
                <a:cs typeface="Times New Roman"/>
              </a:rPr>
              <a:t> </a:t>
            </a:r>
            <a:r>
              <a:rPr dirty="0">
                <a:latin typeface="Times New Roman"/>
                <a:cs typeface="Times New Roman"/>
              </a:rPr>
              <a:t>dụng</a:t>
            </a:r>
            <a:r>
              <a:rPr spc="-30" dirty="0">
                <a:latin typeface="Times New Roman"/>
                <a:cs typeface="Times New Roman"/>
              </a:rPr>
              <a:t> </a:t>
            </a:r>
            <a:r>
              <a:rPr dirty="0">
                <a:latin typeface="Times New Roman"/>
                <a:cs typeface="Times New Roman"/>
              </a:rPr>
              <a:t>để</a:t>
            </a:r>
            <a:r>
              <a:rPr spc="-30" dirty="0">
                <a:latin typeface="Times New Roman"/>
                <a:cs typeface="Times New Roman"/>
              </a:rPr>
              <a:t> </a:t>
            </a:r>
            <a:r>
              <a:rPr dirty="0">
                <a:latin typeface="Times New Roman"/>
                <a:cs typeface="Times New Roman"/>
              </a:rPr>
              <a:t>ngăn</a:t>
            </a:r>
            <a:r>
              <a:rPr spc="-25" dirty="0">
                <a:latin typeface="Times New Roman"/>
                <a:cs typeface="Times New Roman"/>
              </a:rPr>
              <a:t> </a:t>
            </a:r>
            <a:r>
              <a:rPr dirty="0">
                <a:latin typeface="Times New Roman"/>
                <a:cs typeface="Times New Roman"/>
              </a:rPr>
              <a:t>chặn</a:t>
            </a:r>
            <a:r>
              <a:rPr spc="-25" dirty="0">
                <a:latin typeface="Times New Roman"/>
                <a:cs typeface="Times New Roman"/>
              </a:rPr>
              <a:t> </a:t>
            </a:r>
            <a:r>
              <a:rPr dirty="0">
                <a:latin typeface="Times New Roman"/>
                <a:cs typeface="Times New Roman"/>
              </a:rPr>
              <a:t>các</a:t>
            </a:r>
            <a:r>
              <a:rPr spc="-35" dirty="0">
                <a:latin typeface="Times New Roman"/>
                <a:cs typeface="Times New Roman"/>
              </a:rPr>
              <a:t> </a:t>
            </a:r>
            <a:r>
              <a:rPr dirty="0">
                <a:latin typeface="Times New Roman"/>
                <a:cs typeface="Times New Roman"/>
              </a:rPr>
              <a:t>phương</a:t>
            </a:r>
            <a:r>
              <a:rPr spc="-25" dirty="0">
                <a:latin typeface="Times New Roman"/>
                <a:cs typeface="Times New Roman"/>
              </a:rPr>
              <a:t> </a:t>
            </a:r>
            <a:r>
              <a:rPr dirty="0">
                <a:latin typeface="Times New Roman"/>
                <a:cs typeface="Times New Roman"/>
              </a:rPr>
              <a:t>tiện</a:t>
            </a:r>
            <a:r>
              <a:rPr spc="-30" dirty="0">
                <a:latin typeface="Times New Roman"/>
                <a:cs typeface="Times New Roman"/>
              </a:rPr>
              <a:t> </a:t>
            </a:r>
            <a:r>
              <a:rPr dirty="0">
                <a:latin typeface="Times New Roman"/>
                <a:cs typeface="Times New Roman"/>
              </a:rPr>
              <a:t>khác</a:t>
            </a:r>
            <a:r>
              <a:rPr spc="-35" dirty="0">
                <a:latin typeface="Times New Roman"/>
                <a:cs typeface="Times New Roman"/>
              </a:rPr>
              <a:t> </a:t>
            </a:r>
            <a:r>
              <a:rPr dirty="0">
                <a:latin typeface="Times New Roman"/>
                <a:cs typeface="Times New Roman"/>
              </a:rPr>
              <a:t>tiếp</a:t>
            </a:r>
            <a:r>
              <a:rPr spc="-30" dirty="0">
                <a:latin typeface="Times New Roman"/>
                <a:cs typeface="Times New Roman"/>
              </a:rPr>
              <a:t> </a:t>
            </a:r>
            <a:r>
              <a:rPr dirty="0">
                <a:latin typeface="Times New Roman"/>
                <a:cs typeface="Times New Roman"/>
              </a:rPr>
              <a:t>cận</a:t>
            </a:r>
            <a:r>
              <a:rPr spc="-30" dirty="0">
                <a:latin typeface="Times New Roman"/>
                <a:cs typeface="Times New Roman"/>
              </a:rPr>
              <a:t> </a:t>
            </a:r>
            <a:r>
              <a:rPr dirty="0">
                <a:latin typeface="Times New Roman"/>
                <a:cs typeface="Times New Roman"/>
              </a:rPr>
              <a:t>nhằm</a:t>
            </a:r>
            <a:r>
              <a:rPr spc="-35" dirty="0">
                <a:latin typeface="Times New Roman"/>
                <a:cs typeface="Times New Roman"/>
              </a:rPr>
              <a:t> </a:t>
            </a:r>
            <a:r>
              <a:rPr spc="-25" dirty="0">
                <a:latin typeface="Times New Roman"/>
                <a:cs typeface="Times New Roman"/>
              </a:rPr>
              <a:t>đảm </a:t>
            </a:r>
            <a:r>
              <a:rPr dirty="0">
                <a:latin typeface="Times New Roman"/>
                <a:cs typeface="Times New Roman"/>
              </a:rPr>
              <a:t>bảo</a:t>
            </a:r>
            <a:r>
              <a:rPr spc="-25" dirty="0">
                <a:latin typeface="Times New Roman"/>
                <a:cs typeface="Times New Roman"/>
              </a:rPr>
              <a:t> </a:t>
            </a:r>
            <a:r>
              <a:rPr dirty="0">
                <a:latin typeface="Times New Roman"/>
                <a:cs typeface="Times New Roman"/>
              </a:rPr>
              <a:t>việc</a:t>
            </a:r>
            <a:r>
              <a:rPr spc="-30" dirty="0">
                <a:latin typeface="Times New Roman"/>
                <a:cs typeface="Times New Roman"/>
              </a:rPr>
              <a:t> </a:t>
            </a:r>
            <a:r>
              <a:rPr dirty="0">
                <a:latin typeface="Times New Roman"/>
                <a:cs typeface="Times New Roman"/>
              </a:rPr>
              <a:t>lái</a:t>
            </a:r>
            <a:r>
              <a:rPr spc="-25" dirty="0">
                <a:latin typeface="Times New Roman"/>
                <a:cs typeface="Times New Roman"/>
              </a:rPr>
              <a:t> </a:t>
            </a:r>
            <a:r>
              <a:rPr dirty="0">
                <a:latin typeface="Times New Roman"/>
                <a:cs typeface="Times New Roman"/>
              </a:rPr>
              <a:t>xe</a:t>
            </a:r>
            <a:r>
              <a:rPr spc="-25" dirty="0">
                <a:latin typeface="Times New Roman"/>
                <a:cs typeface="Times New Roman"/>
              </a:rPr>
              <a:t> </a:t>
            </a:r>
            <a:r>
              <a:rPr dirty="0">
                <a:latin typeface="Times New Roman"/>
                <a:cs typeface="Times New Roman"/>
              </a:rPr>
              <a:t>an</a:t>
            </a:r>
            <a:r>
              <a:rPr spc="-30" dirty="0">
                <a:latin typeface="Times New Roman"/>
                <a:cs typeface="Times New Roman"/>
              </a:rPr>
              <a:t> </a:t>
            </a:r>
            <a:r>
              <a:rPr spc="-20" dirty="0">
                <a:latin typeface="Times New Roman"/>
                <a:cs typeface="Times New Roman"/>
              </a:rPr>
              <a:t>toàn.</a:t>
            </a:r>
            <a:endParaRPr>
              <a:latin typeface="Times New Roman"/>
              <a:cs typeface="Times New Roman"/>
            </a:endParaRPr>
          </a:p>
          <a:p>
            <a:pPr marL="241300" indent="-228600">
              <a:lnSpc>
                <a:spcPct val="150000"/>
              </a:lnSpc>
              <a:spcBef>
                <a:spcPts val="310"/>
              </a:spcBef>
              <a:buFont typeface="Symbol"/>
              <a:buChar char=""/>
              <a:tabLst>
                <a:tab pos="241300" algn="l"/>
              </a:tabLst>
            </a:pPr>
            <a:r>
              <a:rPr dirty="0">
                <a:latin typeface="Times New Roman"/>
                <a:cs typeface="Times New Roman"/>
              </a:rPr>
              <a:t>Sơ</a:t>
            </a:r>
            <a:r>
              <a:rPr spc="-40" dirty="0">
                <a:latin typeface="Times New Roman"/>
                <a:cs typeface="Times New Roman"/>
              </a:rPr>
              <a:t> </a:t>
            </a:r>
            <a:r>
              <a:rPr dirty="0">
                <a:latin typeface="Times New Roman"/>
                <a:cs typeface="Times New Roman"/>
              </a:rPr>
              <a:t>đồ</a:t>
            </a:r>
            <a:r>
              <a:rPr spc="-30" dirty="0">
                <a:latin typeface="Times New Roman"/>
                <a:cs typeface="Times New Roman"/>
              </a:rPr>
              <a:t> </a:t>
            </a:r>
            <a:r>
              <a:rPr dirty="0">
                <a:latin typeface="Times New Roman"/>
                <a:cs typeface="Times New Roman"/>
              </a:rPr>
              <a:t>chuyển</a:t>
            </a:r>
            <a:r>
              <a:rPr spc="-30" dirty="0">
                <a:latin typeface="Times New Roman"/>
                <a:cs typeface="Times New Roman"/>
              </a:rPr>
              <a:t> </a:t>
            </a:r>
            <a:r>
              <a:rPr dirty="0">
                <a:latin typeface="Times New Roman"/>
                <a:cs typeface="Times New Roman"/>
              </a:rPr>
              <a:t>làn</a:t>
            </a:r>
            <a:r>
              <a:rPr spc="-30" dirty="0">
                <a:latin typeface="Times New Roman"/>
                <a:cs typeface="Times New Roman"/>
              </a:rPr>
              <a:t> </a:t>
            </a:r>
            <a:r>
              <a:rPr dirty="0">
                <a:latin typeface="Times New Roman"/>
                <a:cs typeface="Times New Roman"/>
              </a:rPr>
              <a:t>của</a:t>
            </a:r>
            <a:r>
              <a:rPr spc="-35" dirty="0">
                <a:latin typeface="Times New Roman"/>
                <a:cs typeface="Times New Roman"/>
              </a:rPr>
              <a:t> </a:t>
            </a:r>
            <a:r>
              <a:rPr dirty="0">
                <a:latin typeface="Times New Roman"/>
                <a:cs typeface="Times New Roman"/>
              </a:rPr>
              <a:t>các</a:t>
            </a:r>
            <a:r>
              <a:rPr spc="-30" dirty="0">
                <a:latin typeface="Times New Roman"/>
                <a:cs typeface="Times New Roman"/>
              </a:rPr>
              <a:t> </a:t>
            </a:r>
            <a:r>
              <a:rPr dirty="0">
                <a:latin typeface="Times New Roman"/>
                <a:cs typeface="Times New Roman"/>
              </a:rPr>
              <a:t>phương</a:t>
            </a:r>
            <a:r>
              <a:rPr spc="-30" dirty="0">
                <a:latin typeface="Times New Roman"/>
                <a:cs typeface="Times New Roman"/>
              </a:rPr>
              <a:t> </a:t>
            </a:r>
            <a:r>
              <a:rPr dirty="0">
                <a:latin typeface="Times New Roman"/>
                <a:cs typeface="Times New Roman"/>
              </a:rPr>
              <a:t>tiện</a:t>
            </a:r>
            <a:r>
              <a:rPr spc="-20" dirty="0">
                <a:latin typeface="Times New Roman"/>
                <a:cs typeface="Times New Roman"/>
              </a:rPr>
              <a:t> </a:t>
            </a:r>
            <a:r>
              <a:rPr dirty="0">
                <a:latin typeface="Times New Roman"/>
                <a:cs typeface="Times New Roman"/>
              </a:rPr>
              <a:t>như</a:t>
            </a:r>
            <a:r>
              <a:rPr spc="-35" dirty="0">
                <a:latin typeface="Times New Roman"/>
                <a:cs typeface="Times New Roman"/>
              </a:rPr>
              <a:t> </a:t>
            </a:r>
            <a:r>
              <a:rPr dirty="0">
                <a:latin typeface="Times New Roman"/>
                <a:cs typeface="Times New Roman"/>
              </a:rPr>
              <a:t>được</a:t>
            </a:r>
            <a:r>
              <a:rPr spc="-35" dirty="0">
                <a:latin typeface="Times New Roman"/>
                <a:cs typeface="Times New Roman"/>
              </a:rPr>
              <a:t> </a:t>
            </a:r>
            <a:r>
              <a:rPr dirty="0">
                <a:latin typeface="Times New Roman"/>
                <a:cs typeface="Times New Roman"/>
              </a:rPr>
              <a:t>trình</a:t>
            </a:r>
            <a:r>
              <a:rPr spc="-25" dirty="0">
                <a:latin typeface="Times New Roman"/>
                <a:cs typeface="Times New Roman"/>
              </a:rPr>
              <a:t> </a:t>
            </a:r>
            <a:r>
              <a:rPr dirty="0">
                <a:latin typeface="Times New Roman"/>
                <a:cs typeface="Times New Roman"/>
              </a:rPr>
              <a:t>bày</a:t>
            </a:r>
            <a:r>
              <a:rPr spc="-25" dirty="0">
                <a:latin typeface="Times New Roman"/>
                <a:cs typeface="Times New Roman"/>
              </a:rPr>
              <a:t> </a:t>
            </a:r>
            <a:r>
              <a:rPr dirty="0">
                <a:latin typeface="Times New Roman"/>
                <a:cs typeface="Times New Roman"/>
              </a:rPr>
              <a:t>trong </a:t>
            </a:r>
            <a:r>
              <a:rPr b="1" dirty="0">
                <a:latin typeface="Times New Roman"/>
                <a:cs typeface="Times New Roman"/>
              </a:rPr>
              <a:t>Hình</a:t>
            </a:r>
            <a:r>
              <a:rPr b="1" spc="-35" dirty="0">
                <a:latin typeface="Times New Roman"/>
                <a:cs typeface="Times New Roman"/>
              </a:rPr>
              <a:t> </a:t>
            </a:r>
            <a:r>
              <a:rPr b="1" spc="-25" dirty="0">
                <a:latin typeface="Times New Roman"/>
                <a:cs typeface="Times New Roman"/>
              </a:rPr>
              <a:t>9.</a:t>
            </a:r>
            <a:endParaRPr>
              <a:latin typeface="Times New Roman"/>
              <a:cs typeface="Times New Roman"/>
            </a:endParaRPr>
          </a:p>
        </p:txBody>
      </p:sp>
      <p:sp>
        <p:nvSpPr>
          <p:cNvPr id="3" name="object 3"/>
          <p:cNvSpPr txBox="1"/>
          <p:nvPr/>
        </p:nvSpPr>
        <p:spPr>
          <a:xfrm>
            <a:off x="3753324" y="5917359"/>
            <a:ext cx="4188143" cy="228268"/>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Hình</a:t>
            </a:r>
            <a:r>
              <a:rPr sz="1400" b="1" i="1" spc="-20" dirty="0">
                <a:latin typeface="Times New Roman"/>
                <a:cs typeface="Times New Roman"/>
              </a:rPr>
              <a:t> </a:t>
            </a:r>
            <a:r>
              <a:rPr sz="1400" b="1" i="1" dirty="0">
                <a:latin typeface="Times New Roman"/>
                <a:cs typeface="Times New Roman"/>
              </a:rPr>
              <a:t>9.</a:t>
            </a:r>
            <a:r>
              <a:rPr sz="1400" b="1" i="1" spc="-30" dirty="0">
                <a:latin typeface="Times New Roman"/>
                <a:cs typeface="Times New Roman"/>
              </a:rPr>
              <a:t> </a:t>
            </a:r>
            <a:r>
              <a:rPr sz="1400" dirty="0">
                <a:latin typeface="Times New Roman"/>
                <a:cs typeface="Times New Roman"/>
              </a:rPr>
              <a:t>Phân</a:t>
            </a:r>
            <a:r>
              <a:rPr sz="1400" spc="-20" dirty="0">
                <a:latin typeface="Times New Roman"/>
                <a:cs typeface="Times New Roman"/>
              </a:rPr>
              <a:t> </a:t>
            </a:r>
            <a:r>
              <a:rPr sz="1400" dirty="0">
                <a:latin typeface="Times New Roman"/>
                <a:cs typeface="Times New Roman"/>
              </a:rPr>
              <a:t>Tích</a:t>
            </a:r>
            <a:r>
              <a:rPr sz="1400" spc="-20" dirty="0">
                <a:latin typeface="Times New Roman"/>
                <a:cs typeface="Times New Roman"/>
              </a:rPr>
              <a:t> </a:t>
            </a:r>
            <a:r>
              <a:rPr sz="1400" dirty="0">
                <a:latin typeface="Times New Roman"/>
                <a:cs typeface="Times New Roman"/>
              </a:rPr>
              <a:t>Lực</a:t>
            </a:r>
            <a:r>
              <a:rPr sz="1400" spc="-20" dirty="0">
                <a:latin typeface="Times New Roman"/>
                <a:cs typeface="Times New Roman"/>
              </a:rPr>
              <a:t> </a:t>
            </a:r>
            <a:r>
              <a:rPr sz="1400" dirty="0">
                <a:latin typeface="Times New Roman"/>
                <a:cs typeface="Times New Roman"/>
              </a:rPr>
              <a:t>của</a:t>
            </a:r>
            <a:r>
              <a:rPr sz="1400" spc="-25" dirty="0">
                <a:latin typeface="Times New Roman"/>
                <a:cs typeface="Times New Roman"/>
              </a:rPr>
              <a:t> </a:t>
            </a:r>
            <a:r>
              <a:rPr sz="1400" dirty="0">
                <a:latin typeface="Times New Roman"/>
                <a:cs typeface="Times New Roman"/>
              </a:rPr>
              <a:t>Phương</a:t>
            </a:r>
            <a:r>
              <a:rPr sz="1400" spc="-20" dirty="0">
                <a:latin typeface="Times New Roman"/>
                <a:cs typeface="Times New Roman"/>
              </a:rPr>
              <a:t> </a:t>
            </a:r>
            <a:r>
              <a:rPr sz="1400" dirty="0">
                <a:latin typeface="Times New Roman"/>
                <a:cs typeface="Times New Roman"/>
              </a:rPr>
              <a:t>Tiện</a:t>
            </a:r>
            <a:r>
              <a:rPr sz="1400" spc="-20" dirty="0">
                <a:latin typeface="Times New Roman"/>
                <a:cs typeface="Times New Roman"/>
              </a:rPr>
              <a:t> </a:t>
            </a:r>
            <a:r>
              <a:rPr sz="1400" dirty="0">
                <a:latin typeface="Times New Roman"/>
                <a:cs typeface="Times New Roman"/>
              </a:rPr>
              <a:t>Chuyển</a:t>
            </a:r>
            <a:r>
              <a:rPr sz="1400" spc="-15" dirty="0">
                <a:latin typeface="Times New Roman"/>
                <a:cs typeface="Times New Roman"/>
              </a:rPr>
              <a:t> </a:t>
            </a:r>
            <a:r>
              <a:rPr sz="1400" dirty="0">
                <a:latin typeface="Times New Roman"/>
                <a:cs typeface="Times New Roman"/>
              </a:rPr>
              <a:t>Làn</a:t>
            </a:r>
            <a:r>
              <a:rPr sz="1400" spc="-15" dirty="0">
                <a:latin typeface="Times New Roman"/>
                <a:cs typeface="Times New Roman"/>
              </a:rPr>
              <a:t> </a:t>
            </a:r>
            <a:r>
              <a:rPr sz="1400" b="1" spc="-50" dirty="0">
                <a:latin typeface="Times New Roman"/>
                <a:cs typeface="Times New Roman"/>
              </a:rPr>
              <a:t>M</a:t>
            </a:r>
            <a:endParaRPr sz="1400">
              <a:latin typeface="Times New Roman"/>
              <a:cs typeface="Times New Roman"/>
            </a:endParaRPr>
          </a:p>
        </p:txBody>
      </p:sp>
      <p:pic>
        <p:nvPicPr>
          <p:cNvPr id="4" name="object 4"/>
          <p:cNvPicPr/>
          <p:nvPr/>
        </p:nvPicPr>
        <p:blipFill>
          <a:blip r:embed="rId2" cstate="print"/>
          <a:stretch>
            <a:fillRect/>
          </a:stretch>
        </p:blipFill>
        <p:spPr>
          <a:xfrm>
            <a:off x="1770694" y="2983929"/>
            <a:ext cx="8153400" cy="2438400"/>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Mô</a:t>
            </a:r>
            <a:r>
              <a:rPr lang="vi-VN" sz="2000" b="0" i="0" spc="-25">
                <a:latin typeface="Times New Roman"/>
                <a:cs typeface="Times New Roman"/>
              </a:rPr>
              <a:t> </a:t>
            </a:r>
            <a:r>
              <a:rPr lang="vi-VN" sz="2000" b="0" i="0">
                <a:latin typeface="Times New Roman"/>
                <a:cs typeface="Times New Roman"/>
              </a:rPr>
              <a:t>Hình</a:t>
            </a:r>
            <a:r>
              <a:rPr lang="vi-VN" sz="2000" b="0" i="0" spc="-20">
                <a:latin typeface="Times New Roman"/>
                <a:cs typeface="Times New Roman"/>
              </a:rPr>
              <a:t> </a:t>
            </a:r>
            <a:r>
              <a:rPr lang="vi-VN" sz="2000" b="0" i="0">
                <a:latin typeface="Times New Roman"/>
                <a:cs typeface="Times New Roman"/>
              </a:rPr>
              <a:t>Tiềm</a:t>
            </a:r>
            <a:r>
              <a:rPr lang="vi-VN" sz="2000" b="0" i="0" spc="-20">
                <a:latin typeface="Times New Roman"/>
                <a:cs typeface="Times New Roman"/>
              </a:rPr>
              <a:t> </a:t>
            </a:r>
            <a:r>
              <a:rPr lang="vi-VN" sz="2000" b="0" i="0">
                <a:latin typeface="Times New Roman"/>
                <a:cs typeface="Times New Roman"/>
              </a:rPr>
              <a:t>Năng</a:t>
            </a:r>
            <a:r>
              <a:rPr lang="vi-VN" sz="2000" b="0" i="0" spc="-25">
                <a:latin typeface="Times New Roman"/>
                <a:cs typeface="Times New Roman"/>
              </a:rPr>
              <a:t> </a:t>
            </a:r>
            <a:r>
              <a:rPr lang="vi-VN" sz="2000" b="0" i="0">
                <a:latin typeface="Times New Roman"/>
                <a:cs typeface="Times New Roman"/>
              </a:rPr>
              <a:t>Tương</a:t>
            </a:r>
            <a:r>
              <a:rPr lang="vi-VN" sz="2000" b="0" i="0" spc="-20">
                <a:latin typeface="Times New Roman"/>
                <a:cs typeface="Times New Roman"/>
              </a:rPr>
              <a:t> </a:t>
            </a:r>
            <a:r>
              <a:rPr lang="vi-VN" sz="2000" b="0" i="0">
                <a:latin typeface="Times New Roman"/>
                <a:cs typeface="Times New Roman"/>
              </a:rPr>
              <a:t>Tác</a:t>
            </a:r>
            <a:r>
              <a:rPr lang="vi-VN" sz="2000" b="0" i="0" spc="-20">
                <a:latin typeface="Times New Roman"/>
                <a:cs typeface="Times New Roman"/>
              </a:rPr>
              <a:t> </a:t>
            </a:r>
            <a:r>
              <a:rPr lang="vi-VN" sz="2000" b="0" i="0">
                <a:latin typeface="Times New Roman"/>
                <a:cs typeface="Times New Roman"/>
              </a:rPr>
              <a:t>Giữa</a:t>
            </a:r>
            <a:r>
              <a:rPr lang="vi-VN" sz="2000" b="0" i="0" spc="-25">
                <a:latin typeface="Times New Roman"/>
                <a:cs typeface="Times New Roman"/>
              </a:rPr>
              <a:t> </a:t>
            </a:r>
            <a:r>
              <a:rPr lang="vi-VN" sz="2000" b="0" i="0">
                <a:latin typeface="Times New Roman"/>
                <a:cs typeface="Times New Roman"/>
              </a:rPr>
              <a:t>Các</a:t>
            </a:r>
            <a:r>
              <a:rPr lang="vi-VN" sz="2000" b="0" i="0" spc="-20">
                <a:latin typeface="Times New Roman"/>
                <a:cs typeface="Times New Roman"/>
              </a:rPr>
              <a:t> </a:t>
            </a:r>
            <a:r>
              <a:rPr lang="vi-VN" sz="2000" b="0" i="0">
                <a:latin typeface="Times New Roman"/>
                <a:cs typeface="Times New Roman"/>
              </a:rPr>
              <a:t>Phương</a:t>
            </a:r>
            <a:r>
              <a:rPr lang="vi-VN" sz="2000" b="0" i="0" spc="-20">
                <a:latin typeface="Times New Roman"/>
                <a:cs typeface="Times New Roman"/>
              </a:rPr>
              <a:t> </a:t>
            </a:r>
            <a:r>
              <a:rPr lang="vi-VN" sz="2000" b="0" i="0">
                <a:latin typeface="Times New Roman"/>
                <a:cs typeface="Times New Roman"/>
              </a:rPr>
              <a:t>Tiện</a:t>
            </a:r>
            <a:r>
              <a:rPr lang="vi-VN" sz="2000" b="0" i="0" spc="-20">
                <a:latin typeface="Times New Roman"/>
                <a:cs typeface="Times New Roman"/>
              </a:rPr>
              <a:t> </a:t>
            </a:r>
            <a:r>
              <a:rPr lang="vi-VN" sz="2000" b="0" i="0">
                <a:latin typeface="Times New Roman"/>
                <a:cs typeface="Times New Roman"/>
              </a:rPr>
              <a:t>Trong</a:t>
            </a:r>
            <a:r>
              <a:rPr lang="vi-VN" sz="2000" b="0" i="0" spc="-25">
                <a:latin typeface="Times New Roman"/>
                <a:cs typeface="Times New Roman"/>
              </a:rPr>
              <a:t> </a:t>
            </a:r>
            <a:r>
              <a:rPr lang="vi-VN" sz="2000" b="0" i="0">
                <a:latin typeface="Times New Roman"/>
                <a:cs typeface="Times New Roman"/>
              </a:rPr>
              <a:t>Quá</a:t>
            </a:r>
            <a:r>
              <a:rPr lang="vi-VN" sz="2000" b="0" i="0" spc="-20">
                <a:latin typeface="Times New Roman"/>
                <a:cs typeface="Times New Roman"/>
              </a:rPr>
              <a:t> </a:t>
            </a:r>
            <a:r>
              <a:rPr lang="vi-VN" sz="2000" b="0" i="0" spc="-10">
                <a:latin typeface="Times New Roman"/>
                <a:cs typeface="Times New Roman"/>
              </a:rPr>
              <a:t>Trình </a:t>
            </a:r>
            <a:r>
              <a:rPr lang="vi-VN" sz="2000" b="0" i="0">
                <a:latin typeface="Times New Roman"/>
                <a:cs typeface="Times New Roman"/>
              </a:rPr>
              <a:t>Chuyển Làn </a:t>
            </a:r>
            <a:r>
              <a:rPr lang="vi-VN" sz="2000" b="0" i="0" spc="-25">
                <a:latin typeface="Times New Roman"/>
                <a:cs typeface="Times New Roman"/>
              </a:rPr>
              <a:t>Xe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92250" y="1565835"/>
            <a:ext cx="6534150" cy="289182"/>
          </a:xfrm>
          <a:prstGeom prst="rect">
            <a:avLst/>
          </a:prstGeom>
        </p:spPr>
        <p:txBody>
          <a:bodyPr vert="horz" wrap="square" lIns="0" tIns="12065" rIns="0" bIns="0" rtlCol="0">
            <a:spAutoFit/>
          </a:bodyPr>
          <a:lstStyle/>
          <a:p>
            <a:pPr marL="241300" indent="-228600">
              <a:lnSpc>
                <a:spcPct val="100000"/>
              </a:lnSpc>
              <a:spcBef>
                <a:spcPts val="95"/>
              </a:spcBef>
              <a:buFont typeface="Symbol"/>
              <a:buChar char=""/>
              <a:tabLst>
                <a:tab pos="241300" algn="l"/>
              </a:tabLst>
            </a:pPr>
            <a:r>
              <a:rPr dirty="0">
                <a:latin typeface="Times New Roman"/>
                <a:cs typeface="Times New Roman"/>
              </a:rPr>
              <a:t>Tiềm</a:t>
            </a:r>
            <a:r>
              <a:rPr spc="-35" dirty="0">
                <a:latin typeface="Times New Roman"/>
                <a:cs typeface="Times New Roman"/>
              </a:rPr>
              <a:t> </a:t>
            </a:r>
            <a:r>
              <a:rPr dirty="0">
                <a:latin typeface="Times New Roman"/>
                <a:cs typeface="Times New Roman"/>
              </a:rPr>
              <a:t>năng</a:t>
            </a:r>
            <a:r>
              <a:rPr spc="-25" dirty="0">
                <a:latin typeface="Times New Roman"/>
                <a:cs typeface="Times New Roman"/>
              </a:rPr>
              <a:t> </a:t>
            </a:r>
            <a:r>
              <a:rPr dirty="0">
                <a:latin typeface="Times New Roman"/>
                <a:cs typeface="Times New Roman"/>
              </a:rPr>
              <a:t>hoạt</a:t>
            </a:r>
            <a:r>
              <a:rPr spc="-30" dirty="0">
                <a:latin typeface="Times New Roman"/>
                <a:cs typeface="Times New Roman"/>
              </a:rPr>
              <a:t> </a:t>
            </a:r>
            <a:r>
              <a:rPr dirty="0">
                <a:latin typeface="Times New Roman"/>
                <a:cs typeface="Times New Roman"/>
              </a:rPr>
              <a:t>động</a:t>
            </a:r>
            <a:r>
              <a:rPr spc="-30" dirty="0">
                <a:latin typeface="Times New Roman"/>
                <a:cs typeface="Times New Roman"/>
              </a:rPr>
              <a:t> </a:t>
            </a:r>
            <a:r>
              <a:rPr dirty="0">
                <a:latin typeface="Times New Roman"/>
                <a:cs typeface="Times New Roman"/>
              </a:rPr>
              <a:t>của</a:t>
            </a:r>
            <a:r>
              <a:rPr spc="-30" dirty="0">
                <a:latin typeface="Times New Roman"/>
                <a:cs typeface="Times New Roman"/>
              </a:rPr>
              <a:t> </a:t>
            </a:r>
            <a:r>
              <a:rPr dirty="0">
                <a:latin typeface="Times New Roman"/>
                <a:cs typeface="Times New Roman"/>
              </a:rPr>
              <a:t>phương</a:t>
            </a:r>
            <a:r>
              <a:rPr spc="-25" dirty="0">
                <a:latin typeface="Times New Roman"/>
                <a:cs typeface="Times New Roman"/>
              </a:rPr>
              <a:t> </a:t>
            </a:r>
            <a:r>
              <a:rPr dirty="0">
                <a:latin typeface="Times New Roman"/>
                <a:cs typeface="Times New Roman"/>
              </a:rPr>
              <a:t>tiện</a:t>
            </a:r>
            <a:r>
              <a:rPr spc="-15" dirty="0">
                <a:latin typeface="Times New Roman"/>
                <a:cs typeface="Times New Roman"/>
              </a:rPr>
              <a:t> </a:t>
            </a:r>
            <a:r>
              <a:rPr b="1" dirty="0">
                <a:latin typeface="Times New Roman"/>
                <a:cs typeface="Times New Roman"/>
              </a:rPr>
              <a:t>TL</a:t>
            </a:r>
            <a:r>
              <a:rPr b="1" spc="-30" dirty="0">
                <a:latin typeface="Times New Roman"/>
                <a:cs typeface="Times New Roman"/>
              </a:rPr>
              <a:t> </a:t>
            </a:r>
            <a:r>
              <a:rPr dirty="0">
                <a:latin typeface="Times New Roman"/>
                <a:cs typeface="Times New Roman"/>
              </a:rPr>
              <a:t>đối</a:t>
            </a:r>
            <a:r>
              <a:rPr spc="-30" dirty="0">
                <a:latin typeface="Times New Roman"/>
                <a:cs typeface="Times New Roman"/>
              </a:rPr>
              <a:t> </a:t>
            </a:r>
            <a:r>
              <a:rPr dirty="0">
                <a:latin typeface="Times New Roman"/>
                <a:cs typeface="Times New Roman"/>
              </a:rPr>
              <a:t>với</a:t>
            </a:r>
            <a:r>
              <a:rPr spc="-35" dirty="0">
                <a:latin typeface="Times New Roman"/>
                <a:cs typeface="Times New Roman"/>
              </a:rPr>
              <a:t> </a:t>
            </a:r>
            <a:r>
              <a:rPr dirty="0">
                <a:latin typeface="Times New Roman"/>
                <a:cs typeface="Times New Roman"/>
              </a:rPr>
              <a:t>phương</a:t>
            </a:r>
            <a:r>
              <a:rPr spc="-25" dirty="0">
                <a:latin typeface="Times New Roman"/>
                <a:cs typeface="Times New Roman"/>
              </a:rPr>
              <a:t> </a:t>
            </a:r>
            <a:r>
              <a:rPr dirty="0">
                <a:latin typeface="Times New Roman"/>
                <a:cs typeface="Times New Roman"/>
              </a:rPr>
              <a:t>tiện</a:t>
            </a:r>
            <a:r>
              <a:rPr spc="-15" dirty="0">
                <a:latin typeface="Times New Roman"/>
                <a:cs typeface="Times New Roman"/>
              </a:rPr>
              <a:t> </a:t>
            </a:r>
            <a:r>
              <a:rPr b="1" spc="-25" dirty="0">
                <a:latin typeface="Times New Roman"/>
                <a:cs typeface="Times New Roman"/>
              </a:rPr>
              <a:t>M</a:t>
            </a:r>
            <a:r>
              <a:rPr spc="-25" dirty="0">
                <a:latin typeface="Times New Roman"/>
                <a:cs typeface="Times New Roman"/>
              </a:rPr>
              <a:t>:</a:t>
            </a:r>
            <a:endParaRPr>
              <a:latin typeface="Times New Roman"/>
              <a:cs typeface="Times New Roman"/>
            </a:endParaRPr>
          </a:p>
        </p:txBody>
      </p:sp>
      <p:sp>
        <p:nvSpPr>
          <p:cNvPr id="3" name="object 3"/>
          <p:cNvSpPr txBox="1"/>
          <p:nvPr/>
        </p:nvSpPr>
        <p:spPr>
          <a:xfrm>
            <a:off x="2482850" y="3502290"/>
            <a:ext cx="7655903" cy="2464777"/>
          </a:xfrm>
          <a:prstGeom prst="rect">
            <a:avLst/>
          </a:prstGeom>
        </p:spPr>
        <p:txBody>
          <a:bodyPr vert="horz" wrap="square" lIns="0" tIns="43180" rIns="0" bIns="0" rtlCol="0">
            <a:spAutoFit/>
          </a:bodyPr>
          <a:lstStyle/>
          <a:p>
            <a:pPr marL="12700">
              <a:lnSpc>
                <a:spcPct val="100000"/>
              </a:lnSpc>
              <a:spcBef>
                <a:spcPts val="340"/>
              </a:spcBef>
            </a:pPr>
            <a:r>
              <a:rPr sz="1600" b="1" i="1" dirty="0">
                <a:latin typeface="Times New Roman"/>
                <a:cs typeface="Times New Roman"/>
              </a:rPr>
              <a:t>Trong</a:t>
            </a:r>
            <a:r>
              <a:rPr sz="1600" b="1" i="1" spc="-30" dirty="0">
                <a:latin typeface="Times New Roman"/>
                <a:cs typeface="Times New Roman"/>
              </a:rPr>
              <a:t> </a:t>
            </a:r>
            <a:r>
              <a:rPr sz="1600" b="1" i="1" spc="-25" dirty="0">
                <a:latin typeface="Times New Roman"/>
                <a:cs typeface="Times New Roman"/>
              </a:rPr>
              <a:t>đó:</a:t>
            </a:r>
            <a:endParaRPr sz="1600">
              <a:latin typeface="Times New Roman"/>
              <a:cs typeface="Times New Roman"/>
            </a:endParaRPr>
          </a:p>
          <a:p>
            <a:pPr marL="926465" indent="-227965">
              <a:lnSpc>
                <a:spcPct val="100000"/>
              </a:lnSpc>
              <a:spcBef>
                <a:spcPts val="240"/>
              </a:spcBef>
              <a:buFont typeface="Times New Roman"/>
              <a:buChar char="•"/>
              <a:tabLst>
                <a:tab pos="926465" algn="l"/>
              </a:tabLst>
            </a:pPr>
            <a:r>
              <a:rPr sz="1600" dirty="0">
                <a:latin typeface="Symbola"/>
                <a:cs typeface="Symbola"/>
              </a:rPr>
              <a:t>𝑼</a:t>
            </a:r>
            <a:r>
              <a:rPr sz="1600" baseline="27777" dirty="0">
                <a:latin typeface="Symbola"/>
                <a:cs typeface="Symbola"/>
              </a:rPr>
              <a:t>𝑴</a:t>
            </a:r>
            <a:r>
              <a:rPr sz="1600" spc="-82" baseline="27777" dirty="0">
                <a:latin typeface="Symbola"/>
                <a:cs typeface="Symbola"/>
              </a:rPr>
              <a:t> </a:t>
            </a:r>
            <a:r>
              <a:rPr sz="1600" spc="-82" baseline="27777">
                <a:latin typeface="Symbola"/>
                <a:cs typeface="Symbola"/>
              </a:rPr>
              <a:t>−</a:t>
            </a:r>
            <a:r>
              <a:rPr sz="1600" spc="-37" baseline="27777">
                <a:latin typeface="Symbola"/>
                <a:cs typeface="Symbola"/>
              </a:rPr>
              <a:t> </a:t>
            </a:r>
            <a:r>
              <a:rPr sz="1600" baseline="27777">
                <a:latin typeface="Symbola"/>
                <a:cs typeface="Symbola"/>
              </a:rPr>
              <a:t>𝑻𝑳</a:t>
            </a:r>
            <a:r>
              <a:rPr sz="1600" spc="150" baseline="27777">
                <a:latin typeface="Symbola"/>
                <a:cs typeface="Symbola"/>
              </a:rPr>
              <a:t> </a:t>
            </a:r>
            <a:r>
              <a:rPr sz="1600">
                <a:latin typeface="Times New Roman"/>
                <a:cs typeface="Times New Roman"/>
              </a:rPr>
              <a:t>là</a:t>
            </a:r>
            <a:r>
              <a:rPr sz="1600" spc="-15">
                <a:latin typeface="Times New Roman"/>
                <a:cs typeface="Times New Roman"/>
              </a:rPr>
              <a:t> </a:t>
            </a:r>
            <a:r>
              <a:rPr sz="1600">
                <a:latin typeface="Times New Roman"/>
                <a:cs typeface="Times New Roman"/>
              </a:rPr>
              <a:t>tiềm</a:t>
            </a:r>
            <a:r>
              <a:rPr sz="1600" spc="-30">
                <a:latin typeface="Times New Roman"/>
                <a:cs typeface="Times New Roman"/>
              </a:rPr>
              <a:t> </a:t>
            </a:r>
            <a:r>
              <a:rPr sz="1600">
                <a:latin typeface="Times New Roman"/>
                <a:cs typeface="Times New Roman"/>
              </a:rPr>
              <a:t>năng</a:t>
            </a:r>
            <a:r>
              <a:rPr sz="1600" spc="-30">
                <a:latin typeface="Times New Roman"/>
                <a:cs typeface="Times New Roman"/>
              </a:rPr>
              <a:t> </a:t>
            </a:r>
            <a:r>
              <a:rPr sz="1600">
                <a:latin typeface="Times New Roman"/>
                <a:cs typeface="Times New Roman"/>
              </a:rPr>
              <a:t>hoạt</a:t>
            </a:r>
            <a:r>
              <a:rPr sz="1600" spc="-25">
                <a:latin typeface="Times New Roman"/>
                <a:cs typeface="Times New Roman"/>
              </a:rPr>
              <a:t> </a:t>
            </a:r>
            <a:r>
              <a:rPr sz="1600">
                <a:latin typeface="Times New Roman"/>
                <a:cs typeface="Times New Roman"/>
              </a:rPr>
              <a:t>động</a:t>
            </a:r>
            <a:r>
              <a:rPr sz="1600" spc="-10">
                <a:latin typeface="Times New Roman"/>
                <a:cs typeface="Times New Roman"/>
              </a:rPr>
              <a:t> </a:t>
            </a:r>
            <a:r>
              <a:rPr sz="1600">
                <a:latin typeface="Times New Roman"/>
                <a:cs typeface="Times New Roman"/>
              </a:rPr>
              <a:t>của</a:t>
            </a:r>
            <a:r>
              <a:rPr sz="1600" spc="-15">
                <a:latin typeface="Times New Roman"/>
                <a:cs typeface="Times New Roman"/>
              </a:rPr>
              <a:t> </a:t>
            </a:r>
            <a:r>
              <a:rPr sz="1600">
                <a:latin typeface="Times New Roman"/>
                <a:cs typeface="Times New Roman"/>
              </a:rPr>
              <a:t>phương</a:t>
            </a:r>
            <a:r>
              <a:rPr sz="1600" spc="-30">
                <a:latin typeface="Times New Roman"/>
                <a:cs typeface="Times New Roman"/>
              </a:rPr>
              <a:t> </a:t>
            </a:r>
            <a:r>
              <a:rPr sz="1600">
                <a:latin typeface="Times New Roman"/>
                <a:cs typeface="Times New Roman"/>
              </a:rPr>
              <a:t>tiện</a:t>
            </a:r>
            <a:r>
              <a:rPr sz="1600" spc="5">
                <a:latin typeface="Times New Roman"/>
                <a:cs typeface="Times New Roman"/>
              </a:rPr>
              <a:t> </a:t>
            </a:r>
            <a:r>
              <a:rPr sz="1600" b="1">
                <a:latin typeface="Times New Roman"/>
                <a:cs typeface="Times New Roman"/>
              </a:rPr>
              <a:t>TL</a:t>
            </a:r>
            <a:r>
              <a:rPr sz="1600" b="1" spc="-20">
                <a:latin typeface="Times New Roman"/>
                <a:cs typeface="Times New Roman"/>
              </a:rPr>
              <a:t> </a:t>
            </a:r>
            <a:r>
              <a:rPr sz="1600">
                <a:latin typeface="Times New Roman"/>
                <a:cs typeface="Times New Roman"/>
              </a:rPr>
              <a:t>đối</a:t>
            </a:r>
            <a:r>
              <a:rPr sz="1600" spc="-10">
                <a:latin typeface="Times New Roman"/>
                <a:cs typeface="Times New Roman"/>
              </a:rPr>
              <a:t> </a:t>
            </a:r>
            <a:r>
              <a:rPr sz="1600">
                <a:latin typeface="Times New Roman"/>
                <a:cs typeface="Times New Roman"/>
              </a:rPr>
              <a:t>với</a:t>
            </a:r>
            <a:r>
              <a:rPr sz="1600" spc="-25">
                <a:latin typeface="Times New Roman"/>
                <a:cs typeface="Times New Roman"/>
              </a:rPr>
              <a:t> </a:t>
            </a:r>
            <a:r>
              <a:rPr sz="1600">
                <a:latin typeface="Times New Roman"/>
                <a:cs typeface="Times New Roman"/>
              </a:rPr>
              <a:t>phương</a:t>
            </a:r>
            <a:r>
              <a:rPr sz="1600" spc="-10">
                <a:latin typeface="Times New Roman"/>
                <a:cs typeface="Times New Roman"/>
              </a:rPr>
              <a:t> </a:t>
            </a:r>
            <a:r>
              <a:rPr sz="1600">
                <a:latin typeface="Times New Roman"/>
                <a:cs typeface="Times New Roman"/>
              </a:rPr>
              <a:t>tiện</a:t>
            </a:r>
            <a:r>
              <a:rPr sz="1600" spc="-5">
                <a:latin typeface="Times New Roman"/>
                <a:cs typeface="Times New Roman"/>
              </a:rPr>
              <a:t> </a:t>
            </a:r>
            <a:r>
              <a:rPr sz="1600" b="1" spc="-25">
                <a:latin typeface="Times New Roman"/>
                <a:cs typeface="Times New Roman"/>
              </a:rPr>
              <a:t>M;</a:t>
            </a:r>
            <a:endParaRPr sz="1600">
              <a:latin typeface="Times New Roman"/>
              <a:cs typeface="Times New Roman"/>
            </a:endParaRPr>
          </a:p>
          <a:p>
            <a:pPr marL="926465" indent="-227965">
              <a:lnSpc>
                <a:spcPct val="100000"/>
              </a:lnSpc>
              <a:spcBef>
                <a:spcPts val="290"/>
              </a:spcBef>
              <a:buFont typeface="Times New Roman"/>
              <a:buChar char="•"/>
              <a:tabLst>
                <a:tab pos="926465" algn="l"/>
              </a:tabLst>
            </a:pPr>
            <a:r>
              <a:rPr sz="1600" spc="-155">
                <a:latin typeface="UnDinaru"/>
                <a:cs typeface="UnDinaru"/>
              </a:rPr>
              <a:t>θ</a:t>
            </a:r>
            <a:r>
              <a:rPr sz="1600" b="1" spc="10">
                <a:latin typeface="UnDinaru"/>
                <a:cs typeface="UnDinaru"/>
              </a:rPr>
              <a:t> </a:t>
            </a:r>
            <a:r>
              <a:rPr sz="1600">
                <a:latin typeface="Times New Roman"/>
                <a:cs typeface="Times New Roman"/>
              </a:rPr>
              <a:t>là</a:t>
            </a:r>
            <a:r>
              <a:rPr sz="1600" spc="-40">
                <a:latin typeface="Times New Roman"/>
                <a:cs typeface="Times New Roman"/>
              </a:rPr>
              <a:t> </a:t>
            </a:r>
            <a:r>
              <a:rPr sz="1600">
                <a:latin typeface="Times New Roman"/>
                <a:cs typeface="Times New Roman"/>
              </a:rPr>
              <a:t>chuyển</a:t>
            </a:r>
            <a:r>
              <a:rPr sz="1600" spc="-15">
                <a:latin typeface="Times New Roman"/>
                <a:cs typeface="Times New Roman"/>
              </a:rPr>
              <a:t> </a:t>
            </a:r>
            <a:r>
              <a:rPr sz="1600">
                <a:latin typeface="Times New Roman"/>
                <a:cs typeface="Times New Roman"/>
              </a:rPr>
              <a:t>làn</a:t>
            </a:r>
            <a:r>
              <a:rPr sz="1600" spc="-15">
                <a:latin typeface="Times New Roman"/>
                <a:cs typeface="Times New Roman"/>
              </a:rPr>
              <a:t> </a:t>
            </a:r>
            <a:r>
              <a:rPr sz="1600">
                <a:latin typeface="Times New Roman"/>
                <a:cs typeface="Times New Roman"/>
              </a:rPr>
              <a:t>của</a:t>
            </a:r>
            <a:r>
              <a:rPr sz="1600" spc="-20">
                <a:latin typeface="Times New Roman"/>
                <a:cs typeface="Times New Roman"/>
              </a:rPr>
              <a:t> </a:t>
            </a:r>
            <a:r>
              <a:rPr sz="1600">
                <a:latin typeface="Times New Roman"/>
                <a:cs typeface="Times New Roman"/>
              </a:rPr>
              <a:t>xe</a:t>
            </a:r>
            <a:r>
              <a:rPr sz="1600" spc="-15">
                <a:latin typeface="Times New Roman"/>
                <a:cs typeface="Times New Roman"/>
              </a:rPr>
              <a:t> </a:t>
            </a:r>
            <a:r>
              <a:rPr sz="1600">
                <a:latin typeface="Times New Roman"/>
                <a:cs typeface="Times New Roman"/>
              </a:rPr>
              <a:t>M</a:t>
            </a:r>
            <a:r>
              <a:rPr sz="1600" spc="-15">
                <a:latin typeface="Times New Roman"/>
                <a:cs typeface="Times New Roman"/>
              </a:rPr>
              <a:t> </a:t>
            </a:r>
            <a:r>
              <a:rPr sz="1600">
                <a:latin typeface="Times New Roman"/>
                <a:cs typeface="Times New Roman"/>
              </a:rPr>
              <a:t>đối</a:t>
            </a:r>
            <a:r>
              <a:rPr sz="1600" spc="-30">
                <a:latin typeface="Times New Roman"/>
                <a:cs typeface="Times New Roman"/>
              </a:rPr>
              <a:t> </a:t>
            </a:r>
            <a:r>
              <a:rPr sz="1600">
                <a:latin typeface="Times New Roman"/>
                <a:cs typeface="Times New Roman"/>
              </a:rPr>
              <a:t>với</a:t>
            </a:r>
            <a:r>
              <a:rPr sz="1600" spc="-15">
                <a:latin typeface="Times New Roman"/>
                <a:cs typeface="Times New Roman"/>
              </a:rPr>
              <a:t> </a:t>
            </a:r>
            <a:r>
              <a:rPr sz="1600">
                <a:latin typeface="Times New Roman"/>
                <a:cs typeface="Times New Roman"/>
              </a:rPr>
              <a:t>chiều</a:t>
            </a:r>
            <a:r>
              <a:rPr sz="1600" spc="-15">
                <a:latin typeface="Times New Roman"/>
                <a:cs typeface="Times New Roman"/>
              </a:rPr>
              <a:t> </a:t>
            </a:r>
            <a:r>
              <a:rPr sz="1600">
                <a:latin typeface="Times New Roman"/>
                <a:cs typeface="Times New Roman"/>
              </a:rPr>
              <a:t>dọc</a:t>
            </a:r>
            <a:r>
              <a:rPr sz="1600" spc="-15">
                <a:latin typeface="Times New Roman"/>
                <a:cs typeface="Times New Roman"/>
              </a:rPr>
              <a:t> </a:t>
            </a:r>
            <a:r>
              <a:rPr sz="1600">
                <a:latin typeface="Times New Roman"/>
                <a:cs typeface="Times New Roman"/>
              </a:rPr>
              <a:t>chuyển</a:t>
            </a:r>
            <a:r>
              <a:rPr sz="1600" spc="-35">
                <a:latin typeface="Times New Roman"/>
                <a:cs typeface="Times New Roman"/>
              </a:rPr>
              <a:t> </a:t>
            </a:r>
            <a:r>
              <a:rPr sz="1600" spc="-10">
                <a:latin typeface="Times New Roman"/>
                <a:cs typeface="Times New Roman"/>
              </a:rPr>
              <a:t>động;</a:t>
            </a:r>
            <a:endParaRPr sz="1600">
              <a:latin typeface="Times New Roman"/>
              <a:cs typeface="Times New Roman"/>
            </a:endParaRPr>
          </a:p>
          <a:p>
            <a:pPr marL="926465" indent="-227965">
              <a:lnSpc>
                <a:spcPct val="100000"/>
              </a:lnSpc>
              <a:spcBef>
                <a:spcPts val="285"/>
              </a:spcBef>
              <a:buFont typeface="Times New Roman"/>
              <a:buChar char="•"/>
              <a:tabLst>
                <a:tab pos="926465" algn="l"/>
              </a:tabLst>
            </a:pPr>
            <a:r>
              <a:rPr sz="1600">
                <a:latin typeface="UnDinaru"/>
                <a:cs typeface="UnDinaru"/>
              </a:rPr>
              <a:t>β</a:t>
            </a:r>
            <a:r>
              <a:rPr sz="1600" b="1">
                <a:latin typeface="UnDinaru"/>
                <a:cs typeface="UnDinaru"/>
              </a:rPr>
              <a:t> </a:t>
            </a:r>
            <a:r>
              <a:rPr sz="1600">
                <a:latin typeface="Times New Roman"/>
                <a:cs typeface="Times New Roman"/>
              </a:rPr>
              <a:t>góc</a:t>
            </a:r>
            <a:r>
              <a:rPr sz="1600" spc="-35">
                <a:latin typeface="Times New Roman"/>
                <a:cs typeface="Times New Roman"/>
              </a:rPr>
              <a:t> </a:t>
            </a:r>
            <a:r>
              <a:rPr sz="1600">
                <a:latin typeface="Times New Roman"/>
                <a:cs typeface="Times New Roman"/>
              </a:rPr>
              <a:t>giữa</a:t>
            </a:r>
            <a:r>
              <a:rPr sz="1600" spc="-30">
                <a:latin typeface="Times New Roman"/>
                <a:cs typeface="Times New Roman"/>
              </a:rPr>
              <a:t> </a:t>
            </a:r>
            <a:r>
              <a:rPr sz="1600">
                <a:latin typeface="Times New Roman"/>
                <a:cs typeface="Times New Roman"/>
              </a:rPr>
              <a:t>đường</a:t>
            </a:r>
            <a:r>
              <a:rPr sz="1600" spc="-30">
                <a:latin typeface="Times New Roman"/>
                <a:cs typeface="Times New Roman"/>
              </a:rPr>
              <a:t> </a:t>
            </a:r>
            <a:r>
              <a:rPr sz="1600">
                <a:latin typeface="Times New Roman"/>
                <a:cs typeface="Times New Roman"/>
              </a:rPr>
              <a:t>nối</a:t>
            </a:r>
            <a:r>
              <a:rPr sz="1600" spc="-25">
                <a:latin typeface="Times New Roman"/>
                <a:cs typeface="Times New Roman"/>
              </a:rPr>
              <a:t> </a:t>
            </a:r>
            <a:r>
              <a:rPr sz="1600">
                <a:latin typeface="Times New Roman"/>
                <a:cs typeface="Times New Roman"/>
              </a:rPr>
              <a:t>trọng</a:t>
            </a:r>
            <a:r>
              <a:rPr sz="1600" spc="-10">
                <a:latin typeface="Times New Roman"/>
                <a:cs typeface="Times New Roman"/>
              </a:rPr>
              <a:t> </a:t>
            </a:r>
            <a:r>
              <a:rPr sz="1600">
                <a:latin typeface="Times New Roman"/>
                <a:cs typeface="Times New Roman"/>
              </a:rPr>
              <a:t>tâm</a:t>
            </a:r>
            <a:r>
              <a:rPr sz="1600" spc="-35">
                <a:latin typeface="Times New Roman"/>
                <a:cs typeface="Times New Roman"/>
              </a:rPr>
              <a:t> </a:t>
            </a:r>
            <a:r>
              <a:rPr sz="1600">
                <a:latin typeface="Times New Roman"/>
                <a:cs typeface="Times New Roman"/>
              </a:rPr>
              <a:t>xe </a:t>
            </a:r>
            <a:r>
              <a:rPr sz="1600" b="1">
                <a:latin typeface="Times New Roman"/>
                <a:cs typeface="Times New Roman"/>
              </a:rPr>
              <a:t>TL</a:t>
            </a:r>
            <a:r>
              <a:rPr sz="1600" b="1" spc="-35">
                <a:latin typeface="Times New Roman"/>
                <a:cs typeface="Times New Roman"/>
              </a:rPr>
              <a:t> </a:t>
            </a:r>
            <a:r>
              <a:rPr sz="1600">
                <a:latin typeface="Times New Roman"/>
                <a:cs typeface="Times New Roman"/>
              </a:rPr>
              <a:t>và</a:t>
            </a:r>
            <a:r>
              <a:rPr sz="1600" spc="-30">
                <a:latin typeface="Times New Roman"/>
                <a:cs typeface="Times New Roman"/>
              </a:rPr>
              <a:t> </a:t>
            </a:r>
            <a:r>
              <a:rPr sz="1600">
                <a:latin typeface="Times New Roman"/>
                <a:cs typeface="Times New Roman"/>
              </a:rPr>
              <a:t>xe</a:t>
            </a:r>
            <a:r>
              <a:rPr sz="1600" spc="-20">
                <a:latin typeface="Times New Roman"/>
                <a:cs typeface="Times New Roman"/>
              </a:rPr>
              <a:t> </a:t>
            </a:r>
            <a:r>
              <a:rPr sz="1600" b="1">
                <a:latin typeface="Times New Roman"/>
                <a:cs typeface="Times New Roman"/>
              </a:rPr>
              <a:t>M</a:t>
            </a:r>
            <a:r>
              <a:rPr sz="1600" b="1" spc="-25">
                <a:latin typeface="Times New Roman"/>
                <a:cs typeface="Times New Roman"/>
              </a:rPr>
              <a:t> </a:t>
            </a:r>
            <a:r>
              <a:rPr sz="1600">
                <a:latin typeface="Times New Roman"/>
                <a:cs typeface="Times New Roman"/>
              </a:rPr>
              <a:t>đối</a:t>
            </a:r>
            <a:r>
              <a:rPr sz="1600" spc="-30">
                <a:latin typeface="Times New Roman"/>
                <a:cs typeface="Times New Roman"/>
              </a:rPr>
              <a:t> </a:t>
            </a:r>
            <a:r>
              <a:rPr sz="1600">
                <a:latin typeface="Times New Roman"/>
                <a:cs typeface="Times New Roman"/>
              </a:rPr>
              <a:t>với</a:t>
            </a:r>
            <a:r>
              <a:rPr sz="1600" spc="-10">
                <a:latin typeface="Times New Roman"/>
                <a:cs typeface="Times New Roman"/>
              </a:rPr>
              <a:t> </a:t>
            </a:r>
            <a:r>
              <a:rPr sz="1600">
                <a:latin typeface="Times New Roman"/>
                <a:cs typeface="Times New Roman"/>
              </a:rPr>
              <a:t>phương</a:t>
            </a:r>
            <a:r>
              <a:rPr sz="1600" spc="-25">
                <a:latin typeface="Times New Roman"/>
                <a:cs typeface="Times New Roman"/>
              </a:rPr>
              <a:t> </a:t>
            </a:r>
            <a:r>
              <a:rPr sz="1600">
                <a:latin typeface="Times New Roman"/>
                <a:cs typeface="Times New Roman"/>
              </a:rPr>
              <a:t>chuyển</a:t>
            </a:r>
            <a:r>
              <a:rPr sz="1600" spc="-5">
                <a:latin typeface="Times New Roman"/>
                <a:cs typeface="Times New Roman"/>
              </a:rPr>
              <a:t> </a:t>
            </a:r>
            <a:r>
              <a:rPr sz="1600" spc="-10">
                <a:latin typeface="Times New Roman"/>
                <a:cs typeface="Times New Roman"/>
              </a:rPr>
              <a:t>động;</a:t>
            </a:r>
            <a:endParaRPr sz="1600">
              <a:latin typeface="Times New Roman"/>
              <a:cs typeface="Times New Roman"/>
            </a:endParaRPr>
          </a:p>
          <a:p>
            <a:pPr marL="926465" indent="-227965">
              <a:lnSpc>
                <a:spcPct val="100000"/>
              </a:lnSpc>
              <a:spcBef>
                <a:spcPts val="195"/>
              </a:spcBef>
              <a:buFont typeface="Times New Roman"/>
              <a:buChar char="•"/>
              <a:tabLst>
                <a:tab pos="926465" algn="l"/>
              </a:tabLst>
            </a:pPr>
            <a:r>
              <a:rPr sz="1600">
                <a:latin typeface="Symbola"/>
                <a:cs typeface="Symbola"/>
              </a:rPr>
              <a:t>𝑳</a:t>
            </a:r>
            <a:r>
              <a:rPr sz="1600" baseline="-16666">
                <a:latin typeface="Symbola"/>
                <a:cs typeface="Symbola"/>
              </a:rPr>
              <a:t>𝑴−</a:t>
            </a:r>
            <a:r>
              <a:rPr sz="1600" spc="-67" baseline="-16666">
                <a:latin typeface="Symbola"/>
                <a:cs typeface="Symbola"/>
              </a:rPr>
              <a:t> </a:t>
            </a:r>
            <a:r>
              <a:rPr sz="1600" baseline="-16666">
                <a:latin typeface="Symbola"/>
                <a:cs typeface="Symbola"/>
              </a:rPr>
              <a:t>𝑻𝑳</a:t>
            </a:r>
            <a:r>
              <a:rPr sz="1600" spc="202" baseline="-16666">
                <a:latin typeface="Symbola"/>
                <a:cs typeface="Symbola"/>
              </a:rPr>
              <a:t> </a:t>
            </a:r>
            <a:r>
              <a:rPr sz="1600">
                <a:latin typeface="Times New Roman"/>
                <a:cs typeface="Times New Roman"/>
              </a:rPr>
              <a:t>là</a:t>
            </a:r>
            <a:r>
              <a:rPr sz="1600" spc="-20">
                <a:latin typeface="Times New Roman"/>
                <a:cs typeface="Times New Roman"/>
              </a:rPr>
              <a:t> </a:t>
            </a:r>
            <a:r>
              <a:rPr sz="1600">
                <a:latin typeface="Times New Roman"/>
                <a:cs typeface="Times New Roman"/>
              </a:rPr>
              <a:t>khoảng</a:t>
            </a:r>
            <a:r>
              <a:rPr sz="1600" spc="-15">
                <a:latin typeface="Times New Roman"/>
                <a:cs typeface="Times New Roman"/>
              </a:rPr>
              <a:t> </a:t>
            </a:r>
            <a:r>
              <a:rPr sz="1600">
                <a:latin typeface="Times New Roman"/>
                <a:cs typeface="Times New Roman"/>
              </a:rPr>
              <a:t>cách</a:t>
            </a:r>
            <a:r>
              <a:rPr sz="1600" spc="-35">
                <a:latin typeface="Times New Roman"/>
                <a:cs typeface="Times New Roman"/>
              </a:rPr>
              <a:t> </a:t>
            </a:r>
            <a:r>
              <a:rPr sz="1600">
                <a:latin typeface="Times New Roman"/>
                <a:cs typeface="Times New Roman"/>
              </a:rPr>
              <a:t>theo</a:t>
            </a:r>
            <a:r>
              <a:rPr sz="1600" spc="-35">
                <a:latin typeface="Times New Roman"/>
                <a:cs typeface="Times New Roman"/>
              </a:rPr>
              <a:t> </a:t>
            </a:r>
            <a:r>
              <a:rPr sz="1600">
                <a:latin typeface="Times New Roman"/>
                <a:cs typeface="Times New Roman"/>
              </a:rPr>
              <a:t>phương</a:t>
            </a:r>
            <a:r>
              <a:rPr sz="1600" spc="-15">
                <a:latin typeface="Times New Roman"/>
                <a:cs typeface="Times New Roman"/>
              </a:rPr>
              <a:t> </a:t>
            </a:r>
            <a:r>
              <a:rPr sz="1600">
                <a:latin typeface="Times New Roman"/>
                <a:cs typeface="Times New Roman"/>
              </a:rPr>
              <a:t>dọc</a:t>
            </a:r>
            <a:r>
              <a:rPr sz="1600" spc="-35">
                <a:latin typeface="Times New Roman"/>
                <a:cs typeface="Times New Roman"/>
              </a:rPr>
              <a:t> </a:t>
            </a:r>
            <a:r>
              <a:rPr sz="1600">
                <a:latin typeface="Times New Roman"/>
                <a:cs typeface="Times New Roman"/>
              </a:rPr>
              <a:t>đường</a:t>
            </a:r>
            <a:r>
              <a:rPr sz="1600" spc="-15">
                <a:latin typeface="Times New Roman"/>
                <a:cs typeface="Times New Roman"/>
              </a:rPr>
              <a:t> </a:t>
            </a:r>
            <a:r>
              <a:rPr sz="1600">
                <a:latin typeface="Times New Roman"/>
                <a:cs typeface="Times New Roman"/>
              </a:rPr>
              <a:t>của</a:t>
            </a:r>
            <a:r>
              <a:rPr sz="1600" spc="-25">
                <a:latin typeface="Times New Roman"/>
                <a:cs typeface="Times New Roman"/>
              </a:rPr>
              <a:t> </a:t>
            </a:r>
            <a:r>
              <a:rPr sz="1600">
                <a:latin typeface="Times New Roman"/>
                <a:cs typeface="Times New Roman"/>
              </a:rPr>
              <a:t>xe</a:t>
            </a:r>
            <a:r>
              <a:rPr sz="1600" spc="5">
                <a:latin typeface="Times New Roman"/>
                <a:cs typeface="Times New Roman"/>
              </a:rPr>
              <a:t> </a:t>
            </a:r>
            <a:r>
              <a:rPr sz="1600" b="1">
                <a:latin typeface="Times New Roman"/>
                <a:cs typeface="Times New Roman"/>
              </a:rPr>
              <a:t>TL</a:t>
            </a:r>
            <a:r>
              <a:rPr sz="1600" b="1" spc="-25">
                <a:latin typeface="Times New Roman"/>
                <a:cs typeface="Times New Roman"/>
              </a:rPr>
              <a:t> </a:t>
            </a:r>
            <a:r>
              <a:rPr sz="1600">
                <a:latin typeface="Times New Roman"/>
                <a:cs typeface="Times New Roman"/>
              </a:rPr>
              <a:t>và</a:t>
            </a:r>
            <a:r>
              <a:rPr sz="1600" spc="-35">
                <a:latin typeface="Times New Roman"/>
                <a:cs typeface="Times New Roman"/>
              </a:rPr>
              <a:t> </a:t>
            </a:r>
            <a:r>
              <a:rPr sz="1600">
                <a:latin typeface="Times New Roman"/>
                <a:cs typeface="Times New Roman"/>
              </a:rPr>
              <a:t>xe</a:t>
            </a:r>
            <a:r>
              <a:rPr sz="1600" spc="-20">
                <a:latin typeface="Times New Roman"/>
                <a:cs typeface="Times New Roman"/>
              </a:rPr>
              <a:t> </a:t>
            </a:r>
            <a:r>
              <a:rPr sz="1600" b="1">
                <a:latin typeface="Times New Roman"/>
                <a:cs typeface="Times New Roman"/>
              </a:rPr>
              <a:t>M</a:t>
            </a:r>
            <a:r>
              <a:rPr sz="1600" b="1" spc="-30">
                <a:latin typeface="Times New Roman"/>
                <a:cs typeface="Times New Roman"/>
              </a:rPr>
              <a:t> </a:t>
            </a:r>
            <a:r>
              <a:rPr sz="1600">
                <a:latin typeface="Times New Roman"/>
                <a:cs typeface="Times New Roman"/>
              </a:rPr>
              <a:t>khi</a:t>
            </a:r>
            <a:r>
              <a:rPr sz="1600" spc="-15">
                <a:latin typeface="Times New Roman"/>
                <a:cs typeface="Times New Roman"/>
              </a:rPr>
              <a:t> </a:t>
            </a:r>
            <a:r>
              <a:rPr sz="1600">
                <a:latin typeface="Times New Roman"/>
                <a:cs typeface="Times New Roman"/>
              </a:rPr>
              <a:t>bắt</a:t>
            </a:r>
            <a:r>
              <a:rPr sz="1600" spc="-20">
                <a:latin typeface="Times New Roman"/>
                <a:cs typeface="Times New Roman"/>
              </a:rPr>
              <a:t> </a:t>
            </a:r>
            <a:r>
              <a:rPr sz="1600">
                <a:latin typeface="Times New Roman"/>
                <a:cs typeface="Times New Roman"/>
              </a:rPr>
              <a:t>đầu</a:t>
            </a:r>
            <a:r>
              <a:rPr sz="1600" spc="-15">
                <a:latin typeface="Times New Roman"/>
                <a:cs typeface="Times New Roman"/>
              </a:rPr>
              <a:t> </a:t>
            </a:r>
            <a:r>
              <a:rPr sz="1600">
                <a:latin typeface="Times New Roman"/>
                <a:cs typeface="Times New Roman"/>
              </a:rPr>
              <a:t>chuyển</a:t>
            </a:r>
            <a:r>
              <a:rPr sz="1600" spc="-35">
                <a:latin typeface="Times New Roman"/>
                <a:cs typeface="Times New Roman"/>
              </a:rPr>
              <a:t> </a:t>
            </a:r>
            <a:r>
              <a:rPr sz="1600" spc="-20">
                <a:latin typeface="Times New Roman"/>
                <a:cs typeface="Times New Roman"/>
              </a:rPr>
              <a:t>làn.</a:t>
            </a:r>
            <a:endParaRPr lang="en-US" sz="1600" spc="-20">
              <a:latin typeface="Times New Roman"/>
              <a:cs typeface="Times New Roman"/>
            </a:endParaRPr>
          </a:p>
          <a:p>
            <a:pPr marL="926465" indent="-227965">
              <a:spcBef>
                <a:spcPts val="195"/>
              </a:spcBef>
              <a:buFont typeface="Times New Roman"/>
              <a:buChar char="•"/>
              <a:tabLst>
                <a:tab pos="926465" algn="l"/>
              </a:tabLst>
            </a:pPr>
            <a:r>
              <a:rPr lang="en-US" sz="1600" i="1">
                <a:effectLst/>
                <a:latin typeface="Cambria Math" panose="02040503050406030204" pitchFamily="18" charset="0"/>
                <a:ea typeface="Times New Roman" panose="02020603050405020304" pitchFamily="18" charset="0"/>
              </a:rPr>
              <a:t>d </a:t>
            </a:r>
            <a:r>
              <a:rPr lang="en-US" sz="1600" i="1" baseline="30000">
                <a:effectLst/>
                <a:latin typeface="Cambria Math" panose="02040503050406030204" pitchFamily="18" charset="0"/>
                <a:ea typeface="Times New Roman" panose="02020603050405020304" pitchFamily="18" charset="0"/>
              </a:rPr>
              <a:t>*</a:t>
            </a:r>
            <a:r>
              <a:rPr lang="en-US" sz="1600" i="1" baseline="30000">
                <a:latin typeface="Times New Roman" panose="02020603050405020304" pitchFamily="18" charset="0"/>
                <a:ea typeface="Times New Roman" panose="02020603050405020304" pitchFamily="18" charset="0"/>
              </a:rPr>
              <a:t> </a:t>
            </a:r>
            <a:r>
              <a:rPr lang="vi-VN" sz="1600">
                <a:latin typeface="Times New Roman"/>
                <a:cs typeface="Times New Roman"/>
              </a:rPr>
              <a:t>là</a:t>
            </a:r>
            <a:r>
              <a:rPr lang="vi-VN" sz="1600" spc="-20">
                <a:latin typeface="Times New Roman"/>
                <a:cs typeface="Times New Roman"/>
              </a:rPr>
              <a:t> </a:t>
            </a:r>
            <a:r>
              <a:rPr lang="vi-VN" sz="1600">
                <a:latin typeface="Times New Roman"/>
                <a:cs typeface="Times New Roman"/>
              </a:rPr>
              <a:t>khoảng</a:t>
            </a:r>
            <a:r>
              <a:rPr lang="vi-VN" sz="1600" spc="-20">
                <a:latin typeface="Times New Roman"/>
                <a:cs typeface="Times New Roman"/>
              </a:rPr>
              <a:t> </a:t>
            </a:r>
            <a:r>
              <a:rPr lang="vi-VN" sz="1600">
                <a:latin typeface="Times New Roman"/>
                <a:cs typeface="Times New Roman"/>
              </a:rPr>
              <a:t>cách</a:t>
            </a:r>
            <a:r>
              <a:rPr lang="vi-VN" sz="1600" spc="-15">
                <a:latin typeface="Times New Roman"/>
                <a:cs typeface="Times New Roman"/>
              </a:rPr>
              <a:t> </a:t>
            </a:r>
            <a:r>
              <a:rPr lang="vi-VN" sz="1600">
                <a:latin typeface="Times New Roman"/>
                <a:cs typeface="Times New Roman"/>
              </a:rPr>
              <a:t>được</a:t>
            </a:r>
            <a:r>
              <a:rPr lang="vi-VN" sz="1600" spc="-20">
                <a:latin typeface="Times New Roman"/>
                <a:cs typeface="Times New Roman"/>
              </a:rPr>
              <a:t> </a:t>
            </a:r>
            <a:r>
              <a:rPr lang="vi-VN" sz="1600">
                <a:latin typeface="Times New Roman"/>
                <a:cs typeface="Times New Roman"/>
              </a:rPr>
              <a:t>hiệu</a:t>
            </a:r>
            <a:r>
              <a:rPr lang="vi-VN" sz="1600" spc="-15">
                <a:latin typeface="Times New Roman"/>
                <a:cs typeface="Times New Roman"/>
              </a:rPr>
              <a:t> </a:t>
            </a:r>
            <a:r>
              <a:rPr lang="vi-VN" sz="1600" spc="-10">
                <a:latin typeface="Times New Roman"/>
                <a:cs typeface="Times New Roman"/>
              </a:rPr>
              <a:t>chỉnh</a:t>
            </a:r>
            <a:r>
              <a:rPr lang="vi-VN" sz="1600" i="1" spc="-10">
                <a:latin typeface="Times New Roman"/>
                <a:cs typeface="Times New Roman"/>
              </a:rPr>
              <a:t>.</a:t>
            </a:r>
            <a:endParaRPr lang="en-US" sz="1600" spc="-20">
              <a:latin typeface="Times New Roman"/>
              <a:cs typeface="Times New Roman"/>
            </a:endParaRPr>
          </a:p>
          <a:p>
            <a:pPr marL="926465" indent="-227965">
              <a:spcBef>
                <a:spcPts val="195"/>
              </a:spcBef>
              <a:buFont typeface="Times New Roman"/>
              <a:buChar char="•"/>
              <a:tabLst>
                <a:tab pos="926465" algn="l"/>
              </a:tabLst>
            </a:pPr>
            <a:r>
              <a:rPr lang="vi-VN" sz="1600">
                <a:latin typeface="Times New Roman"/>
                <a:cs typeface="Times New Roman"/>
              </a:rPr>
              <a:t>Biến</a:t>
            </a:r>
            <a:r>
              <a:rPr lang="vi-VN" sz="1600" spc="-25">
                <a:latin typeface="Times New Roman"/>
                <a:cs typeface="Times New Roman"/>
              </a:rPr>
              <a:t> </a:t>
            </a:r>
            <a:r>
              <a:rPr lang="vi-VN" sz="1600">
                <a:latin typeface="Times New Roman"/>
                <a:cs typeface="Times New Roman"/>
              </a:rPr>
              <a:t>còn</a:t>
            </a:r>
            <a:r>
              <a:rPr lang="vi-VN" sz="1600" spc="-10">
                <a:latin typeface="Times New Roman"/>
                <a:cs typeface="Times New Roman"/>
              </a:rPr>
              <a:t> </a:t>
            </a:r>
            <a:r>
              <a:rPr lang="vi-VN" sz="1600">
                <a:latin typeface="Times New Roman"/>
                <a:cs typeface="Times New Roman"/>
              </a:rPr>
              <a:t>lại</a:t>
            </a:r>
            <a:r>
              <a:rPr lang="vi-VN" sz="1600" spc="-25">
                <a:latin typeface="Times New Roman"/>
                <a:cs typeface="Times New Roman"/>
              </a:rPr>
              <a:t> </a:t>
            </a:r>
            <a:r>
              <a:rPr lang="vi-VN" sz="1600">
                <a:latin typeface="Times New Roman"/>
                <a:cs typeface="Times New Roman"/>
              </a:rPr>
              <a:t>đã</a:t>
            </a:r>
            <a:r>
              <a:rPr lang="vi-VN" sz="1600" spc="-15">
                <a:latin typeface="Times New Roman"/>
                <a:cs typeface="Times New Roman"/>
              </a:rPr>
              <a:t> </a:t>
            </a:r>
            <a:r>
              <a:rPr lang="vi-VN" sz="1600">
                <a:latin typeface="Times New Roman"/>
                <a:cs typeface="Times New Roman"/>
              </a:rPr>
              <a:t>được</a:t>
            </a:r>
            <a:r>
              <a:rPr lang="vi-VN" sz="1600" spc="-20">
                <a:latin typeface="Times New Roman"/>
                <a:cs typeface="Times New Roman"/>
              </a:rPr>
              <a:t> </a:t>
            </a:r>
            <a:r>
              <a:rPr lang="vi-VN" sz="1600">
                <a:latin typeface="Times New Roman"/>
                <a:cs typeface="Times New Roman"/>
              </a:rPr>
              <a:t>định</a:t>
            </a:r>
            <a:r>
              <a:rPr lang="vi-VN" sz="1600" spc="-20">
                <a:latin typeface="Times New Roman"/>
                <a:cs typeface="Times New Roman"/>
              </a:rPr>
              <a:t> </a:t>
            </a:r>
            <a:r>
              <a:rPr lang="vi-VN" sz="1600">
                <a:latin typeface="Times New Roman"/>
                <a:cs typeface="Times New Roman"/>
              </a:rPr>
              <a:t>nghĩa</a:t>
            </a:r>
            <a:r>
              <a:rPr lang="vi-VN" sz="1600" spc="-10">
                <a:latin typeface="Times New Roman"/>
                <a:cs typeface="Times New Roman"/>
              </a:rPr>
              <a:t> </a:t>
            </a:r>
            <a:r>
              <a:rPr lang="vi-VN" sz="1600">
                <a:latin typeface="Times New Roman"/>
                <a:cs typeface="Times New Roman"/>
              </a:rPr>
              <a:t>trước</a:t>
            </a:r>
            <a:r>
              <a:rPr lang="vi-VN" sz="1600" spc="-15">
                <a:latin typeface="Times New Roman"/>
                <a:cs typeface="Times New Roman"/>
              </a:rPr>
              <a:t> </a:t>
            </a:r>
            <a:r>
              <a:rPr lang="vi-VN" sz="1600" spc="-25">
                <a:latin typeface="Times New Roman"/>
                <a:cs typeface="Times New Roman"/>
              </a:rPr>
              <a:t>đó.</a:t>
            </a:r>
            <a:endParaRPr lang="vi-VN" sz="1600">
              <a:latin typeface="Times New Roman"/>
              <a:cs typeface="Times New Roman"/>
            </a:endParaRPr>
          </a:p>
          <a:p>
            <a:pPr marL="698500">
              <a:lnSpc>
                <a:spcPct val="100000"/>
              </a:lnSpc>
              <a:spcBef>
                <a:spcPts val="195"/>
              </a:spcBef>
              <a:tabLst>
                <a:tab pos="926465" algn="l"/>
              </a:tabLst>
            </a:pPr>
            <a:endParaRPr sz="1600">
              <a:latin typeface="Times New Roman"/>
              <a:cs typeface="Times New Roman"/>
            </a:endParaRPr>
          </a:p>
        </p:txBody>
      </p:sp>
      <p:pic>
        <p:nvPicPr>
          <p:cNvPr id="4" name="object 4"/>
          <p:cNvPicPr/>
          <p:nvPr/>
        </p:nvPicPr>
        <p:blipFill>
          <a:blip r:embed="rId3" cstate="print"/>
          <a:stretch>
            <a:fillRect/>
          </a:stretch>
        </p:blipFill>
        <p:spPr>
          <a:xfrm>
            <a:off x="2330450" y="2324042"/>
            <a:ext cx="7655903" cy="709783"/>
          </a:xfrm>
          <a:prstGeom prst="rect">
            <a:avLst/>
          </a:prstGeom>
        </p:spPr>
      </p:pic>
      <p:pic>
        <p:nvPicPr>
          <p:cNvPr id="5" name="object 5"/>
          <p:cNvPicPr/>
          <p:nvPr/>
        </p:nvPicPr>
        <p:blipFill>
          <a:blip r:embed="rId4" cstate="print"/>
          <a:stretch>
            <a:fillRect/>
          </a:stretch>
        </p:blipFill>
        <p:spPr>
          <a:xfrm>
            <a:off x="10636250" y="2319981"/>
            <a:ext cx="466725" cy="285750"/>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Mô</a:t>
            </a:r>
            <a:r>
              <a:rPr lang="vi-VN" sz="2000" b="0" i="0" spc="-25">
                <a:latin typeface="Times New Roman"/>
                <a:cs typeface="Times New Roman"/>
              </a:rPr>
              <a:t> </a:t>
            </a:r>
            <a:r>
              <a:rPr lang="vi-VN" sz="2000" b="0" i="0">
                <a:latin typeface="Times New Roman"/>
                <a:cs typeface="Times New Roman"/>
              </a:rPr>
              <a:t>Hình</a:t>
            </a:r>
            <a:r>
              <a:rPr lang="vi-VN" sz="2000" b="0" i="0" spc="-20">
                <a:latin typeface="Times New Roman"/>
                <a:cs typeface="Times New Roman"/>
              </a:rPr>
              <a:t> </a:t>
            </a:r>
            <a:r>
              <a:rPr lang="vi-VN" sz="2000" b="0" i="0">
                <a:latin typeface="Times New Roman"/>
                <a:cs typeface="Times New Roman"/>
              </a:rPr>
              <a:t>Tiềm</a:t>
            </a:r>
            <a:r>
              <a:rPr lang="vi-VN" sz="2000" b="0" i="0" spc="-20">
                <a:latin typeface="Times New Roman"/>
                <a:cs typeface="Times New Roman"/>
              </a:rPr>
              <a:t> </a:t>
            </a:r>
            <a:r>
              <a:rPr lang="vi-VN" sz="2000" b="0" i="0">
                <a:latin typeface="Times New Roman"/>
                <a:cs typeface="Times New Roman"/>
              </a:rPr>
              <a:t>Năng</a:t>
            </a:r>
            <a:r>
              <a:rPr lang="vi-VN" sz="2000" b="0" i="0" spc="-25">
                <a:latin typeface="Times New Roman"/>
                <a:cs typeface="Times New Roman"/>
              </a:rPr>
              <a:t> </a:t>
            </a:r>
            <a:r>
              <a:rPr lang="vi-VN" sz="2000" b="0" i="0">
                <a:latin typeface="Times New Roman"/>
                <a:cs typeface="Times New Roman"/>
              </a:rPr>
              <a:t>Tương</a:t>
            </a:r>
            <a:r>
              <a:rPr lang="vi-VN" sz="2000" b="0" i="0" spc="-20">
                <a:latin typeface="Times New Roman"/>
                <a:cs typeface="Times New Roman"/>
              </a:rPr>
              <a:t> </a:t>
            </a:r>
            <a:r>
              <a:rPr lang="vi-VN" sz="2000" b="0" i="0">
                <a:latin typeface="Times New Roman"/>
                <a:cs typeface="Times New Roman"/>
              </a:rPr>
              <a:t>Tác</a:t>
            </a:r>
            <a:r>
              <a:rPr lang="vi-VN" sz="2000" b="0" i="0" spc="-20">
                <a:latin typeface="Times New Roman"/>
                <a:cs typeface="Times New Roman"/>
              </a:rPr>
              <a:t> </a:t>
            </a:r>
            <a:r>
              <a:rPr lang="vi-VN" sz="2000" b="0" i="0">
                <a:latin typeface="Times New Roman"/>
                <a:cs typeface="Times New Roman"/>
              </a:rPr>
              <a:t>Giữa</a:t>
            </a:r>
            <a:r>
              <a:rPr lang="vi-VN" sz="2000" b="0" i="0" spc="-25">
                <a:latin typeface="Times New Roman"/>
                <a:cs typeface="Times New Roman"/>
              </a:rPr>
              <a:t> </a:t>
            </a:r>
            <a:r>
              <a:rPr lang="vi-VN" sz="2000" b="0" i="0">
                <a:latin typeface="Times New Roman"/>
                <a:cs typeface="Times New Roman"/>
              </a:rPr>
              <a:t>Các</a:t>
            </a:r>
            <a:r>
              <a:rPr lang="vi-VN" sz="2000" b="0" i="0" spc="-20">
                <a:latin typeface="Times New Roman"/>
                <a:cs typeface="Times New Roman"/>
              </a:rPr>
              <a:t> </a:t>
            </a:r>
            <a:r>
              <a:rPr lang="vi-VN" sz="2000" b="0" i="0">
                <a:latin typeface="Times New Roman"/>
                <a:cs typeface="Times New Roman"/>
              </a:rPr>
              <a:t>Phương</a:t>
            </a:r>
            <a:r>
              <a:rPr lang="vi-VN" sz="2000" b="0" i="0" spc="-20">
                <a:latin typeface="Times New Roman"/>
                <a:cs typeface="Times New Roman"/>
              </a:rPr>
              <a:t> </a:t>
            </a:r>
            <a:r>
              <a:rPr lang="vi-VN" sz="2000" b="0" i="0">
                <a:latin typeface="Times New Roman"/>
                <a:cs typeface="Times New Roman"/>
              </a:rPr>
              <a:t>Tiện</a:t>
            </a:r>
            <a:r>
              <a:rPr lang="vi-VN" sz="2000" b="0" i="0" spc="-20">
                <a:latin typeface="Times New Roman"/>
                <a:cs typeface="Times New Roman"/>
              </a:rPr>
              <a:t> </a:t>
            </a:r>
            <a:r>
              <a:rPr lang="vi-VN" sz="2000" b="0" i="0">
                <a:latin typeface="Times New Roman"/>
                <a:cs typeface="Times New Roman"/>
              </a:rPr>
              <a:t>Trong</a:t>
            </a:r>
            <a:r>
              <a:rPr lang="vi-VN" sz="2000" b="0" i="0" spc="-25">
                <a:latin typeface="Times New Roman"/>
                <a:cs typeface="Times New Roman"/>
              </a:rPr>
              <a:t> </a:t>
            </a:r>
            <a:r>
              <a:rPr lang="vi-VN" sz="2000" b="0" i="0">
                <a:latin typeface="Times New Roman"/>
                <a:cs typeface="Times New Roman"/>
              </a:rPr>
              <a:t>Quá</a:t>
            </a:r>
            <a:r>
              <a:rPr lang="vi-VN" sz="2000" b="0" i="0" spc="-20">
                <a:latin typeface="Times New Roman"/>
                <a:cs typeface="Times New Roman"/>
              </a:rPr>
              <a:t> </a:t>
            </a:r>
            <a:r>
              <a:rPr lang="vi-VN" sz="2000" b="0" i="0" spc="-10">
                <a:latin typeface="Times New Roman"/>
                <a:cs typeface="Times New Roman"/>
              </a:rPr>
              <a:t>Trình </a:t>
            </a:r>
            <a:r>
              <a:rPr lang="vi-VN" sz="2000" b="0" i="0">
                <a:latin typeface="Times New Roman"/>
                <a:cs typeface="Times New Roman"/>
              </a:rPr>
              <a:t>Chuyển Làn </a:t>
            </a:r>
            <a:r>
              <a:rPr lang="vi-VN" sz="2000" b="0" i="0" spc="-25">
                <a:latin typeface="Times New Roman"/>
                <a:cs typeface="Times New Roman"/>
              </a:rPr>
              <a:t>Xe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238500" y="3775075"/>
            <a:ext cx="6196330" cy="513080"/>
          </a:xfrm>
          <a:prstGeom prst="rect">
            <a:avLst/>
          </a:prstGeom>
        </p:spPr>
        <p:txBody>
          <a:bodyPr vert="horz" wrap="square" lIns="0" tIns="43180" rIns="0" bIns="0" rtlCol="0">
            <a:spAutoFit/>
          </a:bodyPr>
          <a:lstStyle/>
          <a:p>
            <a:pPr marL="12700">
              <a:lnSpc>
                <a:spcPct val="100000"/>
              </a:lnSpc>
              <a:spcBef>
                <a:spcPts val="340"/>
              </a:spcBef>
            </a:pPr>
            <a:r>
              <a:rPr sz="1400" b="1" dirty="0">
                <a:latin typeface="Times New Roman"/>
                <a:cs typeface="Times New Roman"/>
              </a:rPr>
              <a:t>Trong</a:t>
            </a:r>
            <a:r>
              <a:rPr sz="1400" b="1" spc="-35" dirty="0">
                <a:latin typeface="Times New Roman"/>
                <a:cs typeface="Times New Roman"/>
              </a:rPr>
              <a:t> </a:t>
            </a:r>
            <a:r>
              <a:rPr sz="1400" b="1" spc="-25" dirty="0">
                <a:latin typeface="Times New Roman"/>
                <a:cs typeface="Times New Roman"/>
              </a:rPr>
              <a:t>đó:</a:t>
            </a:r>
            <a:endParaRPr sz="1400">
              <a:latin typeface="Times New Roman"/>
              <a:cs typeface="Times New Roman"/>
            </a:endParaRPr>
          </a:p>
          <a:p>
            <a:pPr marL="927100" indent="-228600">
              <a:lnSpc>
                <a:spcPct val="100000"/>
              </a:lnSpc>
              <a:spcBef>
                <a:spcPts val="240"/>
              </a:spcBef>
              <a:buFont typeface="Times New Roman"/>
              <a:buChar char="•"/>
              <a:tabLst>
                <a:tab pos="927100" algn="l"/>
              </a:tabLst>
            </a:pPr>
            <a:r>
              <a:rPr sz="1400" spc="70" dirty="0">
                <a:latin typeface="Symbola"/>
                <a:cs typeface="Symbola"/>
              </a:rPr>
              <a:t>𝑭</a:t>
            </a:r>
            <a:r>
              <a:rPr sz="1500" spc="104" baseline="27777" dirty="0">
                <a:latin typeface="Symbola"/>
                <a:cs typeface="Symbola"/>
              </a:rPr>
              <a:t>𝑴</a:t>
            </a:r>
            <a:r>
              <a:rPr sz="1500" spc="-89" baseline="27777" dirty="0">
                <a:latin typeface="Symbola"/>
                <a:cs typeface="Symbola"/>
              </a:rPr>
              <a:t> −</a:t>
            </a:r>
            <a:r>
              <a:rPr sz="1500" spc="-44" baseline="27777" dirty="0">
                <a:latin typeface="Symbola"/>
                <a:cs typeface="Symbola"/>
              </a:rPr>
              <a:t> </a:t>
            </a:r>
            <a:r>
              <a:rPr sz="1500" baseline="27777" dirty="0">
                <a:latin typeface="Symbola"/>
                <a:cs typeface="Symbola"/>
              </a:rPr>
              <a:t>𝑻𝑳</a:t>
            </a:r>
            <a:r>
              <a:rPr sz="1500" spc="195" baseline="27777" dirty="0">
                <a:latin typeface="Symbola"/>
                <a:cs typeface="Symbola"/>
              </a:rPr>
              <a:t> </a:t>
            </a:r>
            <a:r>
              <a:rPr sz="1400" dirty="0">
                <a:latin typeface="Times New Roman"/>
                <a:cs typeface="Times New Roman"/>
              </a:rPr>
              <a:t>là</a:t>
            </a:r>
            <a:r>
              <a:rPr sz="1400" spc="-15" dirty="0">
                <a:latin typeface="Times New Roman"/>
                <a:cs typeface="Times New Roman"/>
              </a:rPr>
              <a:t> </a:t>
            </a:r>
            <a:r>
              <a:rPr sz="1400" dirty="0">
                <a:latin typeface="Times New Roman"/>
                <a:cs typeface="Times New Roman"/>
              </a:rPr>
              <a:t>lực</a:t>
            </a:r>
            <a:r>
              <a:rPr sz="1400" spc="-20" dirty="0">
                <a:latin typeface="Times New Roman"/>
                <a:cs typeface="Times New Roman"/>
              </a:rPr>
              <a:t> </a:t>
            </a:r>
            <a:r>
              <a:rPr sz="1400" dirty="0">
                <a:latin typeface="Times New Roman"/>
                <a:cs typeface="Times New Roman"/>
              </a:rPr>
              <a:t>tiềm</a:t>
            </a:r>
            <a:r>
              <a:rPr sz="1400" spc="-35" dirty="0">
                <a:latin typeface="Times New Roman"/>
                <a:cs typeface="Times New Roman"/>
              </a:rPr>
              <a:t> </a:t>
            </a:r>
            <a:r>
              <a:rPr sz="1400" dirty="0">
                <a:latin typeface="Times New Roman"/>
                <a:cs typeface="Times New Roman"/>
              </a:rPr>
              <a:t>năng</a:t>
            </a:r>
            <a:r>
              <a:rPr sz="1400" spc="-15" dirty="0">
                <a:latin typeface="Times New Roman"/>
                <a:cs typeface="Times New Roman"/>
              </a:rPr>
              <a:t> </a:t>
            </a:r>
            <a:r>
              <a:rPr sz="1400" dirty="0">
                <a:latin typeface="Times New Roman"/>
                <a:cs typeface="Times New Roman"/>
              </a:rPr>
              <a:t>do</a:t>
            </a:r>
            <a:r>
              <a:rPr sz="1400" spc="-10" dirty="0">
                <a:latin typeface="Times New Roman"/>
                <a:cs typeface="Times New Roman"/>
              </a:rPr>
              <a:t> </a:t>
            </a:r>
            <a:r>
              <a:rPr sz="1400" dirty="0">
                <a:latin typeface="Times New Roman"/>
                <a:cs typeface="Times New Roman"/>
              </a:rPr>
              <a:t>phương</a:t>
            </a:r>
            <a:r>
              <a:rPr sz="1400" spc="-15" dirty="0">
                <a:latin typeface="Times New Roman"/>
                <a:cs typeface="Times New Roman"/>
              </a:rPr>
              <a:t> </a:t>
            </a:r>
            <a:r>
              <a:rPr sz="1400" dirty="0">
                <a:latin typeface="Times New Roman"/>
                <a:cs typeface="Times New Roman"/>
              </a:rPr>
              <a:t>tiện</a:t>
            </a:r>
            <a:r>
              <a:rPr sz="1400" spc="-5" dirty="0">
                <a:latin typeface="Times New Roman"/>
                <a:cs typeface="Times New Roman"/>
              </a:rPr>
              <a:t> </a:t>
            </a:r>
            <a:r>
              <a:rPr sz="1400" b="1" dirty="0">
                <a:latin typeface="Times New Roman"/>
                <a:cs typeface="Times New Roman"/>
              </a:rPr>
              <a:t>TL</a:t>
            </a:r>
            <a:r>
              <a:rPr sz="1400" b="1" spc="-35" dirty="0">
                <a:latin typeface="Times New Roman"/>
                <a:cs typeface="Times New Roman"/>
              </a:rPr>
              <a:t> </a:t>
            </a:r>
            <a:r>
              <a:rPr sz="1400" dirty="0">
                <a:latin typeface="Times New Roman"/>
                <a:cs typeface="Times New Roman"/>
              </a:rPr>
              <a:t>tác</a:t>
            </a:r>
            <a:r>
              <a:rPr sz="1400" spc="-20" dirty="0">
                <a:latin typeface="Times New Roman"/>
                <a:cs typeface="Times New Roman"/>
              </a:rPr>
              <a:t> </a:t>
            </a:r>
            <a:r>
              <a:rPr sz="1400" dirty="0">
                <a:latin typeface="Times New Roman"/>
                <a:cs typeface="Times New Roman"/>
              </a:rPr>
              <a:t>dụng</a:t>
            </a:r>
            <a:r>
              <a:rPr sz="1400" spc="-30" dirty="0">
                <a:latin typeface="Times New Roman"/>
                <a:cs typeface="Times New Roman"/>
              </a:rPr>
              <a:t> </a:t>
            </a:r>
            <a:r>
              <a:rPr sz="1400" dirty="0">
                <a:latin typeface="Times New Roman"/>
                <a:cs typeface="Times New Roman"/>
              </a:rPr>
              <a:t>lên</a:t>
            </a:r>
            <a:r>
              <a:rPr sz="1400" spc="-15" dirty="0">
                <a:latin typeface="Times New Roman"/>
                <a:cs typeface="Times New Roman"/>
              </a:rPr>
              <a:t> </a:t>
            </a:r>
            <a:r>
              <a:rPr sz="1400" dirty="0">
                <a:latin typeface="Times New Roman"/>
                <a:cs typeface="Times New Roman"/>
              </a:rPr>
              <a:t>phương</a:t>
            </a:r>
            <a:r>
              <a:rPr sz="1400" spc="-35" dirty="0">
                <a:latin typeface="Times New Roman"/>
                <a:cs typeface="Times New Roman"/>
              </a:rPr>
              <a:t> </a:t>
            </a:r>
            <a:r>
              <a:rPr sz="1400" dirty="0">
                <a:latin typeface="Times New Roman"/>
                <a:cs typeface="Times New Roman"/>
              </a:rPr>
              <a:t>tiện </a:t>
            </a:r>
            <a:r>
              <a:rPr sz="1400" b="1" spc="-25" dirty="0">
                <a:latin typeface="Times New Roman"/>
                <a:cs typeface="Times New Roman"/>
              </a:rPr>
              <a:t>M.</a:t>
            </a:r>
            <a:endParaRPr sz="1400">
              <a:latin typeface="Times New Roman"/>
              <a:cs typeface="Times New Roman"/>
            </a:endParaRPr>
          </a:p>
        </p:txBody>
      </p:sp>
      <p:grpSp>
        <p:nvGrpSpPr>
          <p:cNvPr id="10" name="object 10"/>
          <p:cNvGrpSpPr/>
          <p:nvPr/>
        </p:nvGrpSpPr>
        <p:grpSpPr>
          <a:xfrm>
            <a:off x="2676505" y="3013075"/>
            <a:ext cx="386080" cy="287020"/>
            <a:chOff x="2736214" y="2668015"/>
            <a:chExt cx="386080" cy="287020"/>
          </a:xfrm>
        </p:grpSpPr>
        <p:sp>
          <p:nvSpPr>
            <p:cNvPr id="11" name="object 11"/>
            <p:cNvSpPr/>
            <p:nvPr/>
          </p:nvSpPr>
          <p:spPr>
            <a:xfrm>
              <a:off x="2742564" y="2674365"/>
              <a:ext cx="373380" cy="274320"/>
            </a:xfrm>
            <a:custGeom>
              <a:avLst/>
              <a:gdLst/>
              <a:ahLst/>
              <a:cxnLst/>
              <a:rect l="l" t="t" r="r" b="b"/>
              <a:pathLst>
                <a:path w="373380" h="274319">
                  <a:moveTo>
                    <a:pt x="236220" y="0"/>
                  </a:moveTo>
                  <a:lnTo>
                    <a:pt x="236220" y="68579"/>
                  </a:lnTo>
                  <a:lnTo>
                    <a:pt x="0" y="68579"/>
                  </a:lnTo>
                  <a:lnTo>
                    <a:pt x="0" y="205739"/>
                  </a:lnTo>
                  <a:lnTo>
                    <a:pt x="236220" y="205739"/>
                  </a:lnTo>
                  <a:lnTo>
                    <a:pt x="236220" y="274319"/>
                  </a:lnTo>
                  <a:lnTo>
                    <a:pt x="373380" y="137159"/>
                  </a:lnTo>
                  <a:lnTo>
                    <a:pt x="236220" y="0"/>
                  </a:lnTo>
                  <a:close/>
                </a:path>
              </a:pathLst>
            </a:custGeom>
            <a:solidFill>
              <a:srgbClr val="FF0000"/>
            </a:solidFill>
          </p:spPr>
          <p:txBody>
            <a:bodyPr wrap="square" lIns="0" tIns="0" rIns="0" bIns="0" rtlCol="0"/>
            <a:lstStyle/>
            <a:p>
              <a:endParaRPr/>
            </a:p>
          </p:txBody>
        </p:sp>
        <p:sp>
          <p:nvSpPr>
            <p:cNvPr id="12" name="object 12"/>
            <p:cNvSpPr/>
            <p:nvPr/>
          </p:nvSpPr>
          <p:spPr>
            <a:xfrm>
              <a:off x="2742564" y="2674365"/>
              <a:ext cx="373380" cy="274320"/>
            </a:xfrm>
            <a:custGeom>
              <a:avLst/>
              <a:gdLst/>
              <a:ahLst/>
              <a:cxnLst/>
              <a:rect l="l" t="t" r="r" b="b"/>
              <a:pathLst>
                <a:path w="373380" h="274319">
                  <a:moveTo>
                    <a:pt x="0" y="68579"/>
                  </a:moveTo>
                  <a:lnTo>
                    <a:pt x="236220" y="68579"/>
                  </a:lnTo>
                  <a:lnTo>
                    <a:pt x="236220" y="0"/>
                  </a:lnTo>
                  <a:lnTo>
                    <a:pt x="373380" y="137159"/>
                  </a:lnTo>
                  <a:lnTo>
                    <a:pt x="236220" y="274319"/>
                  </a:lnTo>
                  <a:lnTo>
                    <a:pt x="236220" y="205739"/>
                  </a:lnTo>
                  <a:lnTo>
                    <a:pt x="0" y="205739"/>
                  </a:lnTo>
                  <a:lnTo>
                    <a:pt x="0" y="68579"/>
                  </a:lnTo>
                  <a:close/>
                </a:path>
              </a:pathLst>
            </a:custGeom>
            <a:ln w="12699">
              <a:solidFill>
                <a:srgbClr val="D0CECE"/>
              </a:solidFill>
            </a:ln>
          </p:spPr>
          <p:txBody>
            <a:bodyPr wrap="square" lIns="0" tIns="0" rIns="0" bIns="0" rtlCol="0"/>
            <a:lstStyle/>
            <a:p>
              <a:endParaRPr/>
            </a:p>
          </p:txBody>
        </p:sp>
      </p:grpSp>
      <p:pic>
        <p:nvPicPr>
          <p:cNvPr id="13" name="object 13"/>
          <p:cNvPicPr/>
          <p:nvPr/>
        </p:nvPicPr>
        <p:blipFill>
          <a:blip r:embed="rId2" cstate="print"/>
          <a:stretch>
            <a:fillRect/>
          </a:stretch>
        </p:blipFill>
        <p:spPr>
          <a:xfrm>
            <a:off x="3473450" y="2811525"/>
            <a:ext cx="4753570" cy="714375"/>
          </a:xfrm>
          <a:prstGeom prst="rect">
            <a:avLst/>
          </a:prstGeom>
        </p:spPr>
      </p:pic>
      <p:pic>
        <p:nvPicPr>
          <p:cNvPr id="14" name="object 14"/>
          <p:cNvPicPr/>
          <p:nvPr/>
        </p:nvPicPr>
        <p:blipFill>
          <a:blip r:embed="rId3" cstate="print"/>
          <a:stretch>
            <a:fillRect/>
          </a:stretch>
        </p:blipFill>
        <p:spPr>
          <a:xfrm>
            <a:off x="9434830" y="2928365"/>
            <a:ext cx="390525" cy="228600"/>
          </a:xfrm>
          <a:prstGeom prst="rect">
            <a:avLst/>
          </a:prstGeom>
        </p:spPr>
      </p:pic>
      <p:sp>
        <p:nvSpPr>
          <p:cNvPr id="16" name="Rectangle 15"/>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Mô</a:t>
            </a:r>
            <a:r>
              <a:rPr lang="vi-VN" sz="2000" b="0" i="0" spc="-25">
                <a:latin typeface="Times New Roman"/>
                <a:cs typeface="Times New Roman"/>
              </a:rPr>
              <a:t> </a:t>
            </a:r>
            <a:r>
              <a:rPr lang="vi-VN" sz="2000" b="0" i="0">
                <a:latin typeface="Times New Roman"/>
                <a:cs typeface="Times New Roman"/>
              </a:rPr>
              <a:t>Hình</a:t>
            </a:r>
            <a:r>
              <a:rPr lang="vi-VN" sz="2000" b="0" i="0" spc="-20">
                <a:latin typeface="Times New Roman"/>
                <a:cs typeface="Times New Roman"/>
              </a:rPr>
              <a:t> </a:t>
            </a:r>
            <a:r>
              <a:rPr lang="vi-VN" sz="2000" b="0" i="0">
                <a:latin typeface="Times New Roman"/>
                <a:cs typeface="Times New Roman"/>
              </a:rPr>
              <a:t>Tiềm</a:t>
            </a:r>
            <a:r>
              <a:rPr lang="vi-VN" sz="2000" b="0" i="0" spc="-20">
                <a:latin typeface="Times New Roman"/>
                <a:cs typeface="Times New Roman"/>
              </a:rPr>
              <a:t> </a:t>
            </a:r>
            <a:r>
              <a:rPr lang="vi-VN" sz="2000" b="0" i="0">
                <a:latin typeface="Times New Roman"/>
                <a:cs typeface="Times New Roman"/>
              </a:rPr>
              <a:t>Năng</a:t>
            </a:r>
            <a:r>
              <a:rPr lang="vi-VN" sz="2000" b="0" i="0" spc="-25">
                <a:latin typeface="Times New Roman"/>
                <a:cs typeface="Times New Roman"/>
              </a:rPr>
              <a:t> </a:t>
            </a:r>
            <a:r>
              <a:rPr lang="vi-VN" sz="2000" b="0" i="0">
                <a:latin typeface="Times New Roman"/>
                <a:cs typeface="Times New Roman"/>
              </a:rPr>
              <a:t>Tương</a:t>
            </a:r>
            <a:r>
              <a:rPr lang="vi-VN" sz="2000" b="0" i="0" spc="-20">
                <a:latin typeface="Times New Roman"/>
                <a:cs typeface="Times New Roman"/>
              </a:rPr>
              <a:t> </a:t>
            </a:r>
            <a:r>
              <a:rPr lang="vi-VN" sz="2000" b="0" i="0">
                <a:latin typeface="Times New Roman"/>
                <a:cs typeface="Times New Roman"/>
              </a:rPr>
              <a:t>Tác</a:t>
            </a:r>
            <a:r>
              <a:rPr lang="vi-VN" sz="2000" b="0" i="0" spc="-20">
                <a:latin typeface="Times New Roman"/>
                <a:cs typeface="Times New Roman"/>
              </a:rPr>
              <a:t> </a:t>
            </a:r>
            <a:r>
              <a:rPr lang="vi-VN" sz="2000" b="0" i="0">
                <a:latin typeface="Times New Roman"/>
                <a:cs typeface="Times New Roman"/>
              </a:rPr>
              <a:t>Giữa</a:t>
            </a:r>
            <a:r>
              <a:rPr lang="vi-VN" sz="2000" b="0" i="0" spc="-25">
                <a:latin typeface="Times New Roman"/>
                <a:cs typeface="Times New Roman"/>
              </a:rPr>
              <a:t> </a:t>
            </a:r>
            <a:r>
              <a:rPr lang="vi-VN" sz="2000" b="0" i="0">
                <a:latin typeface="Times New Roman"/>
                <a:cs typeface="Times New Roman"/>
              </a:rPr>
              <a:t>Các</a:t>
            </a:r>
            <a:r>
              <a:rPr lang="vi-VN" sz="2000" b="0" i="0" spc="-20">
                <a:latin typeface="Times New Roman"/>
                <a:cs typeface="Times New Roman"/>
              </a:rPr>
              <a:t> </a:t>
            </a:r>
            <a:r>
              <a:rPr lang="vi-VN" sz="2000" b="0" i="0">
                <a:latin typeface="Times New Roman"/>
                <a:cs typeface="Times New Roman"/>
              </a:rPr>
              <a:t>Phương</a:t>
            </a:r>
            <a:r>
              <a:rPr lang="vi-VN" sz="2000" b="0" i="0" spc="-20">
                <a:latin typeface="Times New Roman"/>
                <a:cs typeface="Times New Roman"/>
              </a:rPr>
              <a:t> </a:t>
            </a:r>
            <a:r>
              <a:rPr lang="vi-VN" sz="2000" b="0" i="0">
                <a:latin typeface="Times New Roman"/>
                <a:cs typeface="Times New Roman"/>
              </a:rPr>
              <a:t>Tiện</a:t>
            </a:r>
            <a:r>
              <a:rPr lang="vi-VN" sz="2000" b="0" i="0" spc="-20">
                <a:latin typeface="Times New Roman"/>
                <a:cs typeface="Times New Roman"/>
              </a:rPr>
              <a:t> </a:t>
            </a:r>
            <a:r>
              <a:rPr lang="vi-VN" sz="2000" b="0" i="0">
                <a:latin typeface="Times New Roman"/>
                <a:cs typeface="Times New Roman"/>
              </a:rPr>
              <a:t>Trong</a:t>
            </a:r>
            <a:r>
              <a:rPr lang="vi-VN" sz="2000" b="0" i="0" spc="-25">
                <a:latin typeface="Times New Roman"/>
                <a:cs typeface="Times New Roman"/>
              </a:rPr>
              <a:t> </a:t>
            </a:r>
            <a:r>
              <a:rPr lang="vi-VN" sz="2000" b="0" i="0">
                <a:latin typeface="Times New Roman"/>
                <a:cs typeface="Times New Roman"/>
              </a:rPr>
              <a:t>Quá</a:t>
            </a:r>
            <a:r>
              <a:rPr lang="vi-VN" sz="2000" b="0" i="0" spc="-20">
                <a:latin typeface="Times New Roman"/>
                <a:cs typeface="Times New Roman"/>
              </a:rPr>
              <a:t> </a:t>
            </a:r>
            <a:r>
              <a:rPr lang="vi-VN" sz="2000" b="0" i="0" spc="-10">
                <a:latin typeface="Times New Roman"/>
                <a:cs typeface="Times New Roman"/>
              </a:rPr>
              <a:t>Trình </a:t>
            </a:r>
            <a:r>
              <a:rPr lang="vi-VN" sz="2000" b="0" i="0">
                <a:latin typeface="Times New Roman"/>
                <a:cs typeface="Times New Roman"/>
              </a:rPr>
              <a:t>Chuyển Làn </a:t>
            </a:r>
            <a:r>
              <a:rPr lang="vi-VN" sz="2000" b="0" i="0" spc="-25">
                <a:latin typeface="Times New Roman"/>
                <a:cs typeface="Times New Roman"/>
              </a:rPr>
              <a:t>Xe</a:t>
            </a: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17783A0-C991-F212-7006-4581FD5117E3}"/>
                  </a:ext>
                </a:extLst>
              </p:cNvPr>
              <p:cNvSpPr txBox="1"/>
              <p:nvPr/>
            </p:nvSpPr>
            <p:spPr>
              <a:xfrm>
                <a:off x="3238500" y="1857130"/>
                <a:ext cx="5820832" cy="758028"/>
              </a:xfrm>
              <a:prstGeom prst="rect">
                <a:avLst/>
              </a:prstGeom>
              <a:noFill/>
            </p:spPr>
            <p:txBody>
              <a:bodyPr wrap="square">
                <a:spAutoFit/>
              </a:bodyPr>
              <a:lstStyle/>
              <a:p>
                <a:pPr>
                  <a:lnSpc>
                    <a:spcPct val="115000"/>
                  </a:lnSpc>
                </a:pPr>
                <a:r>
                  <a:rPr lang="en-US" sz="220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US" sz="2200" i="1">
                            <a:effectLst/>
                            <a:latin typeface="Cambria Math" panose="02040503050406030204" pitchFamily="18" charset="0"/>
                            <a:ea typeface="Times New Roman" panose="02020603050405020304" pitchFamily="18" charset="0"/>
                          </a:rPr>
                        </m:ctrlPr>
                      </m:sSupPr>
                      <m:e>
                        <m:r>
                          <a:rPr lang="vi-VN" sz="2200" b="0" i="1">
                            <a:effectLst/>
                            <a:latin typeface="Cambria Math" panose="02040503050406030204" pitchFamily="18" charset="0"/>
                            <a:ea typeface="Times New Roman" panose="02020603050405020304" pitchFamily="18" charset="0"/>
                          </a:rPr>
                          <m:t>𝐹</m:t>
                        </m:r>
                      </m:e>
                      <m:sup>
                        <m:r>
                          <a:rPr lang="vi-VN" sz="2200" b="0" i="1">
                            <a:effectLst/>
                            <a:latin typeface="Cambria Math" panose="02040503050406030204" pitchFamily="18" charset="0"/>
                            <a:ea typeface="Times New Roman" panose="02020603050405020304" pitchFamily="18" charset="0"/>
                          </a:rPr>
                          <m:t>𝑀</m:t>
                        </m:r>
                        <m:r>
                          <a:rPr lang="vi-VN" sz="2200" b="0" i="1">
                            <a:effectLst/>
                            <a:latin typeface="Cambria Math" panose="02040503050406030204" pitchFamily="18" charset="0"/>
                            <a:ea typeface="Times New Roman" panose="02020603050405020304" pitchFamily="18" charset="0"/>
                          </a:rPr>
                          <m:t> − </m:t>
                        </m:r>
                        <m:r>
                          <a:rPr lang="vi-VN" sz="2200" b="0" i="1">
                            <a:effectLst/>
                            <a:latin typeface="Cambria Math" panose="02040503050406030204" pitchFamily="18" charset="0"/>
                            <a:ea typeface="Times New Roman" panose="02020603050405020304" pitchFamily="18" charset="0"/>
                          </a:rPr>
                          <m:t>𝑇𝐿</m:t>
                        </m:r>
                      </m:sup>
                    </m:sSup>
                  </m:oMath>
                </a14:m>
                <a:r>
                  <a:rPr lang="vi-VN" sz="2200">
                    <a:effectLst/>
                    <a:latin typeface="Times New Roman" panose="02020603050405020304" pitchFamily="18" charset="0"/>
                    <a:ea typeface="Times New Roman" panose="02020603050405020304" pitchFamily="18" charset="0"/>
                  </a:rPr>
                  <a:t> = </a:t>
                </a:r>
                <a14:m>
                  <m:oMath xmlns:m="http://schemas.openxmlformats.org/officeDocument/2006/math">
                    <m:r>
                      <a:rPr lang="vi-VN" sz="2200" b="0" i="1">
                        <a:effectLst/>
                        <a:latin typeface="Cambria Math" panose="02040503050406030204" pitchFamily="18" charset="0"/>
                        <a:ea typeface="Times New Roman" panose="02020603050405020304" pitchFamily="18" charset="0"/>
                      </a:rPr>
                      <m:t>−</m:t>
                    </m:r>
                    <m:f>
                      <m:fPr>
                        <m:ctrlPr>
                          <a:rPr lang="en-US" sz="2200" i="1">
                            <a:effectLst/>
                            <a:latin typeface="Cambria Math" panose="02040503050406030204" pitchFamily="18" charset="0"/>
                            <a:ea typeface="Times New Roman" panose="02020603050405020304" pitchFamily="18" charset="0"/>
                          </a:rPr>
                        </m:ctrlPr>
                      </m:fPr>
                      <m:num>
                        <m:r>
                          <a:rPr lang="vi-VN" sz="2200" b="0" i="1">
                            <a:effectLst/>
                            <a:latin typeface="Cambria Math" panose="02040503050406030204" pitchFamily="18" charset="0"/>
                            <a:ea typeface="Times New Roman" panose="02020603050405020304" pitchFamily="18" charset="0"/>
                          </a:rPr>
                          <m:t>𝑑</m:t>
                        </m:r>
                        <m:sSup>
                          <m:sSupPr>
                            <m:ctrlPr>
                              <a:rPr lang="en-US" sz="2200" i="1">
                                <a:effectLst/>
                                <a:latin typeface="Cambria Math" panose="02040503050406030204" pitchFamily="18" charset="0"/>
                                <a:ea typeface="Times New Roman" panose="02020603050405020304" pitchFamily="18" charset="0"/>
                              </a:rPr>
                            </m:ctrlPr>
                          </m:sSupPr>
                          <m:e>
                            <m:r>
                              <a:rPr lang="vi-VN" sz="2200" b="0" i="1">
                                <a:effectLst/>
                                <a:latin typeface="Cambria Math" panose="02040503050406030204" pitchFamily="18" charset="0"/>
                                <a:ea typeface="Times New Roman" panose="02020603050405020304" pitchFamily="18" charset="0"/>
                              </a:rPr>
                              <m:t>𝑈</m:t>
                            </m:r>
                          </m:e>
                          <m:sup>
                            <m:r>
                              <a:rPr lang="vi-VN" sz="2200" b="0" i="1">
                                <a:effectLst/>
                                <a:latin typeface="Cambria Math" panose="02040503050406030204" pitchFamily="18" charset="0"/>
                                <a:ea typeface="Times New Roman" panose="02020603050405020304" pitchFamily="18" charset="0"/>
                              </a:rPr>
                              <m:t>𝑀</m:t>
                            </m:r>
                            <m:r>
                              <a:rPr lang="vi-VN" sz="2200" b="0" i="1">
                                <a:effectLst/>
                                <a:latin typeface="Cambria Math" panose="02040503050406030204" pitchFamily="18" charset="0"/>
                                <a:ea typeface="Times New Roman" panose="02020603050405020304" pitchFamily="18" charset="0"/>
                              </a:rPr>
                              <m:t> − </m:t>
                            </m:r>
                            <m:r>
                              <a:rPr lang="vi-VN" sz="2200" b="0" i="1">
                                <a:effectLst/>
                                <a:latin typeface="Cambria Math" panose="02040503050406030204" pitchFamily="18" charset="0"/>
                                <a:ea typeface="Times New Roman" panose="02020603050405020304" pitchFamily="18" charset="0"/>
                              </a:rPr>
                              <m:t>𝑇𝐿</m:t>
                            </m:r>
                          </m:sup>
                        </m:sSup>
                      </m:num>
                      <m:den>
                        <m:r>
                          <a:rPr lang="vi-VN" sz="2200" b="0" i="1">
                            <a:effectLst/>
                            <a:latin typeface="Cambria Math" panose="02040503050406030204" pitchFamily="18" charset="0"/>
                            <a:ea typeface="Times New Roman" panose="02020603050405020304" pitchFamily="18" charset="0"/>
                          </a:rPr>
                          <m:t>𝑑</m:t>
                        </m:r>
                        <m:sSub>
                          <m:sSubPr>
                            <m:ctrlPr>
                              <a:rPr lang="en-US" sz="2200" i="1">
                                <a:effectLst/>
                                <a:latin typeface="Cambria Math" panose="02040503050406030204" pitchFamily="18" charset="0"/>
                                <a:ea typeface="Times New Roman" panose="02020603050405020304" pitchFamily="18" charset="0"/>
                              </a:rPr>
                            </m:ctrlPr>
                          </m:sSubPr>
                          <m:e>
                            <m:r>
                              <a:rPr lang="vi-VN" sz="2200" b="0" i="1">
                                <a:effectLst/>
                                <a:latin typeface="Cambria Math" panose="02040503050406030204" pitchFamily="18" charset="0"/>
                                <a:ea typeface="Times New Roman" panose="02020603050405020304" pitchFamily="18" charset="0"/>
                              </a:rPr>
                              <m:t>𝐿</m:t>
                            </m:r>
                          </m:e>
                          <m:sub>
                            <m:r>
                              <a:rPr lang="vi-VN" sz="2200" b="0" i="1">
                                <a:effectLst/>
                                <a:latin typeface="Cambria Math" panose="02040503050406030204" pitchFamily="18" charset="0"/>
                                <a:ea typeface="Times New Roman" panose="02020603050405020304" pitchFamily="18" charset="0"/>
                              </a:rPr>
                              <m:t>𝑀</m:t>
                            </m:r>
                            <m:r>
                              <a:rPr lang="vi-VN" sz="2200" b="0" i="1">
                                <a:effectLst/>
                                <a:latin typeface="Cambria Math" panose="02040503050406030204" pitchFamily="18" charset="0"/>
                                <a:ea typeface="Times New Roman" panose="02020603050405020304" pitchFamily="18" charset="0"/>
                              </a:rPr>
                              <m:t>− </m:t>
                            </m:r>
                            <m:r>
                              <a:rPr lang="vi-VN" sz="2200" b="0" i="1">
                                <a:effectLst/>
                                <a:latin typeface="Cambria Math" panose="02040503050406030204" pitchFamily="18" charset="0"/>
                                <a:ea typeface="Times New Roman" panose="02020603050405020304" pitchFamily="18" charset="0"/>
                              </a:rPr>
                              <m:t>𝑇𝐿</m:t>
                            </m:r>
                          </m:sub>
                        </m:sSub>
                      </m:den>
                    </m:f>
                  </m:oMath>
                </a14:m>
                <a:endParaRPr lang="en-US" sz="2200">
                  <a:effectLst/>
                  <a:latin typeface="Times New Roman" panose="02020603050405020304" pitchFamily="18" charset="0"/>
                  <a:ea typeface="Times New Roman" panose="02020603050405020304" pitchFamily="18" charset="0"/>
                </a:endParaRPr>
              </a:p>
            </p:txBody>
          </p:sp>
        </mc:Choice>
        <mc:Fallback>
          <p:sp>
            <p:nvSpPr>
              <p:cNvPr id="17" name="TextBox 16">
                <a:extLst>
                  <a:ext uri="{FF2B5EF4-FFF2-40B4-BE49-F238E27FC236}">
                    <a16:creationId xmlns:a16="http://schemas.microsoft.com/office/drawing/2014/main" id="{B17783A0-C991-F212-7006-4581FD5117E3}"/>
                  </a:ext>
                </a:extLst>
              </p:cNvPr>
              <p:cNvSpPr txBox="1">
                <a:spLocks noRot="1" noChangeAspect="1" noMove="1" noResize="1" noEditPoints="1" noAdjustHandles="1" noChangeArrowheads="1" noChangeShapeType="1" noTextEdit="1"/>
              </p:cNvSpPr>
              <p:nvPr/>
            </p:nvSpPr>
            <p:spPr>
              <a:xfrm>
                <a:off x="3238500" y="1857130"/>
                <a:ext cx="5820832" cy="7580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9F2C693-2728-5C47-EBC5-73E7D1C6E533}"/>
                  </a:ext>
                </a:extLst>
              </p:cNvPr>
              <p:cNvSpPr txBox="1"/>
              <p:nvPr/>
            </p:nvSpPr>
            <p:spPr>
              <a:xfrm>
                <a:off x="866459" y="772999"/>
                <a:ext cx="9967552" cy="915059"/>
              </a:xfrm>
              <a:prstGeom prst="rect">
                <a:avLst/>
              </a:prstGeom>
              <a:noFill/>
            </p:spPr>
            <p:txBody>
              <a:bodyPr wrap="square">
                <a:spAutoFit/>
              </a:bodyPr>
              <a:lstStyle/>
              <a:p>
                <a:pPr marL="2286000">
                  <a:lnSpc>
                    <a:spcPct val="115000"/>
                  </a:lnSpc>
                </a:pPr>
                <a:r>
                  <a:rPr lang="vi-VN">
                    <a:effectLst/>
                    <a:latin typeface="Times New Roman" panose="02020603050405020304" pitchFamily="18" charset="0"/>
                    <a:ea typeface="Times New Roman" panose="02020603050405020304" pitchFamily="18" charset="0"/>
                  </a:rPr>
                  <a:t> </a:t>
                </a:r>
                <a:endParaRPr lang="en-US">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vi-VN">
                    <a:effectLst/>
                    <a:latin typeface="Times New Roman" panose="02020603050405020304" pitchFamily="18" charset="0"/>
                    <a:ea typeface="Times New Roman" panose="02020603050405020304" pitchFamily="18" charset="0"/>
                  </a:rPr>
                  <a:t>Đặt </a:t>
                </a:r>
                <a:r>
                  <a:rPr lang="vi-VN">
                    <a:effectLst/>
                    <a:latin typeface="Times New Roman" panose="02020603050405020304" pitchFamily="18" charset="0"/>
                    <a:ea typeface="Times New Roman" panose="02020603050405020304" pitchFamily="18" charset="0"/>
                    <a:sym typeface="Symbol" panose="05050102010706020507" pitchFamily="18" charset="2"/>
                  </a:rPr>
                  <a:t></a:t>
                </a:r>
                <a:r>
                  <a:rPr lang="vi-VN">
                    <a:effectLst/>
                    <a:latin typeface="Times New Roman" panose="02020603050405020304" pitchFamily="18" charset="0"/>
                    <a:ea typeface="Times New Roman" panose="02020603050405020304" pitchFamily="18" charset="0"/>
                  </a:rPr>
                  <a:t> = </a:t>
                </a:r>
                <a14:m>
                  <m:oMath xmlns:m="http://schemas.openxmlformats.org/officeDocument/2006/math">
                    <m:r>
                      <a:rPr lang="vi-VN" b="1" i="1">
                        <a:effectLst/>
                        <a:latin typeface="Cambria Math" panose="02040503050406030204" pitchFamily="18" charset="0"/>
                        <a:ea typeface="Times New Roman" panose="02020603050405020304" pitchFamily="18" charset="0"/>
                      </a:rPr>
                      <m:t>𝐞𝐱𝐩</m:t>
                    </m:r>
                    <m:r>
                      <a:rPr lang="vi-VN">
                        <a:effectLst/>
                        <a:latin typeface="Cambria Math" panose="02040503050406030204" pitchFamily="18" charset="0"/>
                        <a:ea typeface="Times New Roman" panose="02020603050405020304" pitchFamily="18" charset="0"/>
                      </a:rPr>
                      <m:t>⁡</m:t>
                    </m:r>
                    <m:r>
                      <a:rPr lang="vi-VN" i="1">
                        <a:effectLst/>
                        <a:latin typeface="Cambria Math" panose="02040503050406030204" pitchFamily="18" charset="0"/>
                        <a:ea typeface="Times New Roman" panose="02020603050405020304" pitchFamily="18" charset="0"/>
                      </a:rPr>
                      <m:t>(</m:t>
                    </m:r>
                    <m:sSub>
                      <m:sSubPr>
                        <m:ctrlPr>
                          <a:rPr lang="en-US" b="1" i="1">
                            <a:effectLst/>
                            <a:latin typeface="Cambria Math" panose="02040503050406030204" pitchFamily="18" charset="0"/>
                            <a:ea typeface="Times New Roman" panose="02020603050405020304" pitchFamily="18" charset="0"/>
                          </a:rPr>
                        </m:ctrlPr>
                      </m:sSubPr>
                      <m:e>
                        <m:r>
                          <a:rPr lang="vi-VN" b="1" i="1">
                            <a:effectLst/>
                            <a:latin typeface="Cambria Math" panose="02040503050406030204" pitchFamily="18" charset="0"/>
                            <a:ea typeface="Times New Roman" panose="02020603050405020304" pitchFamily="18" charset="0"/>
                          </a:rPr>
                          <m:t>𝒂</m:t>
                        </m:r>
                      </m:e>
                      <m:sub>
                        <m:r>
                          <a:rPr lang="vi-VN" b="1" i="1">
                            <a:effectLst/>
                            <a:latin typeface="Cambria Math" panose="02040503050406030204" pitchFamily="18" charset="0"/>
                            <a:ea typeface="Times New Roman" panose="02020603050405020304" pitchFamily="18" charset="0"/>
                          </a:rPr>
                          <m:t>𝑴</m:t>
                        </m:r>
                        <m:r>
                          <a:rPr lang="vi-VN" b="1" i="1">
                            <a:effectLst/>
                            <a:latin typeface="Cambria Math" panose="02040503050406030204" pitchFamily="18" charset="0"/>
                            <a:ea typeface="Times New Roman" panose="02020603050405020304" pitchFamily="18" charset="0"/>
                          </a:rPr>
                          <m:t> </m:t>
                        </m:r>
                      </m:sub>
                    </m:sSub>
                    <m:r>
                      <a:rPr lang="vi-VN" b="1" i="1">
                        <a:effectLst/>
                        <a:latin typeface="Cambria Math" panose="02040503050406030204" pitchFamily="18" charset="0"/>
                        <a:ea typeface="Times New Roman" panose="02020603050405020304" pitchFamily="18" charset="0"/>
                      </a:rPr>
                      <m:t>𝒄𝒐𝒔</m:t>
                    </m:r>
                    <m:d>
                      <m:dPr>
                        <m:ctrlPr>
                          <a:rPr lang="en-US" b="1" i="1">
                            <a:effectLst/>
                            <a:latin typeface="Cambria Math" panose="02040503050406030204" pitchFamily="18" charset="0"/>
                            <a:ea typeface="Times New Roman" panose="02020603050405020304" pitchFamily="18" charset="0"/>
                          </a:rPr>
                        </m:ctrlPr>
                      </m:dPr>
                      <m:e>
                        <m:r>
                          <a:rPr lang="vi-VN" b="1" i="1">
                            <a:effectLst/>
                            <a:latin typeface="Cambria Math" panose="02040503050406030204" pitchFamily="18" charset="0"/>
                            <a:ea typeface="Times New Roman" panose="02020603050405020304" pitchFamily="18" charset="0"/>
                            <a:sym typeface="Symbol" panose="05050102010706020507" pitchFamily="18" charset="2"/>
                          </a:rPr>
                          <m:t></m:t>
                        </m:r>
                        <m:r>
                          <a:rPr lang="vi-VN" b="1" i="1">
                            <a:effectLst/>
                            <a:latin typeface="Cambria Math" panose="02040503050406030204" pitchFamily="18" charset="0"/>
                            <a:ea typeface="Times New Roman" panose="02020603050405020304" pitchFamily="18" charset="0"/>
                          </a:rPr>
                          <m:t> − </m:t>
                        </m:r>
                        <m:r>
                          <a:rPr lang="vi-VN" b="1" i="1">
                            <a:effectLst/>
                            <a:latin typeface="Cambria Math" panose="02040503050406030204" pitchFamily="18" charset="0"/>
                            <a:ea typeface="Times New Roman" panose="02020603050405020304" pitchFamily="18" charset="0"/>
                            <a:sym typeface="Symbol" panose="05050102010706020507" pitchFamily="18" charset="2"/>
                          </a:rPr>
                          <m:t></m:t>
                        </m:r>
                        <m:r>
                          <a:rPr lang="vi-VN" b="1" i="1">
                            <a:effectLst/>
                            <a:latin typeface="Cambria Math" panose="02040503050406030204" pitchFamily="18" charset="0"/>
                            <a:ea typeface="Times New Roman" panose="02020603050405020304" pitchFamily="18" charset="0"/>
                          </a:rPr>
                          <m:t> </m:t>
                        </m:r>
                      </m:e>
                    </m:d>
                    <m:r>
                      <a:rPr lang="vi-VN" b="1" i="1">
                        <a:effectLst/>
                        <a:latin typeface="Cambria Math" panose="02040503050406030204" pitchFamily="18" charset="0"/>
                        <a:ea typeface="Times New Roman" panose="02020603050405020304" pitchFamily="18" charset="0"/>
                      </a:rPr>
                      <m:t>).</m:t>
                    </m:r>
                    <m:f>
                      <m:fPr>
                        <m:ctrlPr>
                          <a:rPr lang="en-US" b="1" i="1">
                            <a:effectLst/>
                            <a:latin typeface="Cambria Math" panose="02040503050406030204" pitchFamily="18" charset="0"/>
                            <a:ea typeface="Times New Roman" panose="02020603050405020304" pitchFamily="18" charset="0"/>
                          </a:rPr>
                        </m:ctrlPr>
                      </m:fPr>
                      <m:num>
                        <m:r>
                          <a:rPr lang="vi-VN" b="1" i="1">
                            <a:effectLst/>
                            <a:latin typeface="Cambria Math" panose="02040503050406030204" pitchFamily="18" charset="0"/>
                            <a:ea typeface="Times New Roman" panose="02020603050405020304" pitchFamily="18" charset="0"/>
                          </a:rPr>
                          <m:t>𝒅</m:t>
                        </m:r>
                      </m:num>
                      <m:den>
                        <m:r>
                          <a:rPr lang="vi-VN" b="1" i="1">
                            <a:effectLst/>
                            <a:latin typeface="Cambria Math" panose="02040503050406030204" pitchFamily="18" charset="0"/>
                            <a:ea typeface="Times New Roman" panose="02020603050405020304" pitchFamily="18" charset="0"/>
                          </a:rPr>
                          <m:t>|</m:t>
                        </m:r>
                        <m:sSup>
                          <m:sSupPr>
                            <m:ctrlPr>
                              <a:rPr lang="en-US" b="1" i="1">
                                <a:effectLst/>
                                <a:latin typeface="Cambria Math" panose="02040503050406030204" pitchFamily="18" charset="0"/>
                                <a:ea typeface="Times New Roman" panose="02020603050405020304" pitchFamily="18" charset="0"/>
                              </a:rPr>
                            </m:ctrlPr>
                          </m:sSupPr>
                          <m:e>
                            <m:r>
                              <a:rPr lang="vi-VN" b="1" i="1">
                                <a:effectLst/>
                                <a:latin typeface="Cambria Math" panose="02040503050406030204" pitchFamily="18" charset="0"/>
                                <a:ea typeface="Times New Roman" panose="02020603050405020304" pitchFamily="18" charset="0"/>
                              </a:rPr>
                              <m:t>𝒅</m:t>
                            </m:r>
                          </m:e>
                          <m:sup>
                            <m:r>
                              <a:rPr lang="vi-VN" b="1" i="1">
                                <a:effectLst/>
                                <a:latin typeface="Cambria Math" panose="02040503050406030204" pitchFamily="18" charset="0"/>
                                <a:ea typeface="Times New Roman" panose="02020603050405020304" pitchFamily="18" charset="0"/>
                              </a:rPr>
                              <m:t>∗</m:t>
                            </m:r>
                          </m:sup>
                        </m:sSup>
                        <m:r>
                          <a:rPr lang="vi-VN" b="1" i="1">
                            <a:effectLst/>
                            <a:latin typeface="Cambria Math" panose="02040503050406030204" pitchFamily="18" charset="0"/>
                            <a:ea typeface="Times New Roman" panose="02020603050405020304" pitchFamily="18" charset="0"/>
                          </a:rPr>
                          <m:t>|</m:t>
                        </m:r>
                      </m:den>
                    </m:f>
                  </m:oMath>
                </a14:m>
                <a:r>
                  <a:rPr lang="vi-VN" b="1">
                    <a:effectLst/>
                    <a:latin typeface="Times New Roman" panose="02020603050405020304" pitchFamily="18" charset="0"/>
                    <a:ea typeface="Times New Roman" panose="02020603050405020304" pitchFamily="18" charset="0"/>
                  </a:rPr>
                  <a:t> , </a:t>
                </a:r>
                <a:r>
                  <a:rPr lang="vi-VN">
                    <a:effectLst/>
                    <a:latin typeface="Times New Roman" panose="02020603050405020304" pitchFamily="18" charset="0"/>
                    <a:ea typeface="Times New Roman" panose="02020603050405020304" pitchFamily="18" charset="0"/>
                  </a:rPr>
                  <a:t>lực tiềm năng do phương tiện </a:t>
                </a:r>
                <a:r>
                  <a:rPr lang="vi-VN" b="1">
                    <a:effectLst/>
                    <a:latin typeface="Times New Roman" panose="02020603050405020304" pitchFamily="18" charset="0"/>
                    <a:ea typeface="Times New Roman" panose="02020603050405020304" pitchFamily="18" charset="0"/>
                  </a:rPr>
                  <a:t>TL</a:t>
                </a:r>
                <a:r>
                  <a:rPr lang="vi-VN">
                    <a:effectLst/>
                    <a:latin typeface="Times New Roman" panose="02020603050405020304" pitchFamily="18" charset="0"/>
                    <a:ea typeface="Times New Roman" panose="02020603050405020304" pitchFamily="18" charset="0"/>
                  </a:rPr>
                  <a:t> tác dụng lên phương tiện </a:t>
                </a:r>
                <a:r>
                  <a:rPr lang="vi-VN" b="1">
                    <a:effectLst/>
                    <a:latin typeface="Times New Roman" panose="02020603050405020304" pitchFamily="18" charset="0"/>
                    <a:ea typeface="Times New Roman" panose="02020603050405020304" pitchFamily="18" charset="0"/>
                  </a:rPr>
                  <a:t>M:</a:t>
                </a:r>
                <a:endParaRPr lang="en-US">
                  <a:effectLst/>
                  <a:latin typeface="Times New Roman" panose="02020603050405020304" pitchFamily="18" charset="0"/>
                  <a:ea typeface="Times New Roman" panose="02020603050405020304" pitchFamily="18" charset="0"/>
                </a:endParaRPr>
              </a:p>
            </p:txBody>
          </p:sp>
        </mc:Choice>
        <mc:Fallback>
          <p:sp>
            <p:nvSpPr>
              <p:cNvPr id="19" name="TextBox 18">
                <a:extLst>
                  <a:ext uri="{FF2B5EF4-FFF2-40B4-BE49-F238E27FC236}">
                    <a16:creationId xmlns:a16="http://schemas.microsoft.com/office/drawing/2014/main" id="{A9F2C693-2728-5C47-EBC5-73E7D1C6E533}"/>
                  </a:ext>
                </a:extLst>
              </p:cNvPr>
              <p:cNvSpPr txBox="1">
                <a:spLocks noRot="1" noChangeAspect="1" noMove="1" noResize="1" noEditPoints="1" noAdjustHandles="1" noChangeArrowheads="1" noChangeShapeType="1" noTextEdit="1"/>
              </p:cNvSpPr>
              <p:nvPr/>
            </p:nvSpPr>
            <p:spPr>
              <a:xfrm>
                <a:off x="866459" y="772999"/>
                <a:ext cx="9967552" cy="915059"/>
              </a:xfrm>
              <a:prstGeom prst="rect">
                <a:avLst/>
              </a:prstGeom>
              <a:blipFill>
                <a:blip r:embed="rId5"/>
                <a:stretch>
                  <a:fillRect l="-489" b="-3333"/>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2552636" y="3668857"/>
            <a:ext cx="737235" cy="239395"/>
          </a:xfrm>
          <a:prstGeom prst="rect">
            <a:avLst/>
          </a:prstGeom>
        </p:spPr>
        <p:txBody>
          <a:bodyPr vert="horz" wrap="square" lIns="0" tIns="12700" rIns="0" bIns="0" rtlCol="0">
            <a:spAutoFit/>
          </a:bodyPr>
          <a:lstStyle/>
          <a:p>
            <a:pPr>
              <a:lnSpc>
                <a:spcPct val="100000"/>
              </a:lnSpc>
              <a:spcBef>
                <a:spcPts val="100"/>
              </a:spcBef>
            </a:pPr>
            <a:r>
              <a:rPr sz="1400" b="1" i="1" dirty="0">
                <a:latin typeface="Times New Roman"/>
                <a:cs typeface="Times New Roman"/>
              </a:rPr>
              <a:t>Trong</a:t>
            </a:r>
            <a:r>
              <a:rPr sz="1400" b="1" i="1" spc="-30" dirty="0">
                <a:latin typeface="Times New Roman"/>
                <a:cs typeface="Times New Roman"/>
              </a:rPr>
              <a:t> </a:t>
            </a:r>
            <a:r>
              <a:rPr sz="1400" b="1" i="1" spc="-25" dirty="0">
                <a:latin typeface="Times New Roman"/>
                <a:cs typeface="Times New Roman"/>
              </a:rPr>
              <a:t>đó:</a:t>
            </a:r>
            <a:endParaRPr sz="1400">
              <a:latin typeface="Times New Roman"/>
              <a:cs typeface="Times New Roman"/>
            </a:endParaRPr>
          </a:p>
        </p:txBody>
      </p:sp>
      <p:sp>
        <p:nvSpPr>
          <p:cNvPr id="8" name="object 8"/>
          <p:cNvSpPr txBox="1"/>
          <p:nvPr/>
        </p:nvSpPr>
        <p:spPr>
          <a:xfrm>
            <a:off x="3302253" y="4179569"/>
            <a:ext cx="98425" cy="177800"/>
          </a:xfrm>
          <a:prstGeom prst="rect">
            <a:avLst/>
          </a:prstGeom>
        </p:spPr>
        <p:txBody>
          <a:bodyPr vert="horz" wrap="square" lIns="0" tIns="12065" rIns="0" bIns="0" rtlCol="0">
            <a:spAutoFit/>
          </a:bodyPr>
          <a:lstStyle/>
          <a:p>
            <a:pPr marL="12700">
              <a:lnSpc>
                <a:spcPct val="100000"/>
              </a:lnSpc>
              <a:spcBef>
                <a:spcPts val="95"/>
              </a:spcBef>
            </a:pPr>
            <a:r>
              <a:rPr sz="1000" spc="-50" dirty="0">
                <a:latin typeface="Symbola"/>
                <a:cs typeface="Symbola"/>
              </a:rPr>
              <a:t>𝒙</a:t>
            </a:r>
            <a:endParaRPr sz="1000">
              <a:latin typeface="Symbola"/>
              <a:cs typeface="Symbola"/>
            </a:endParaRPr>
          </a:p>
        </p:txBody>
      </p:sp>
      <p:sp>
        <p:nvSpPr>
          <p:cNvPr id="9" name="object 9"/>
          <p:cNvSpPr txBox="1"/>
          <p:nvPr/>
        </p:nvSpPr>
        <p:spPr>
          <a:xfrm>
            <a:off x="2921254" y="4059783"/>
            <a:ext cx="5695315" cy="1057982"/>
          </a:xfrm>
          <a:prstGeom prst="rect">
            <a:avLst/>
          </a:prstGeom>
        </p:spPr>
        <p:txBody>
          <a:bodyPr vert="horz" wrap="square" lIns="0" tIns="44450" rIns="0" bIns="0" rtlCol="0">
            <a:spAutoFit/>
          </a:bodyPr>
          <a:lstStyle/>
          <a:p>
            <a:pPr marL="278765" indent="-227965">
              <a:lnSpc>
                <a:spcPct val="100000"/>
              </a:lnSpc>
              <a:spcBef>
                <a:spcPts val="350"/>
              </a:spcBef>
              <a:buFont typeface="Times New Roman"/>
              <a:buChar char="•"/>
              <a:tabLst>
                <a:tab pos="278765" algn="l"/>
              </a:tabLst>
            </a:pPr>
            <a:r>
              <a:rPr sz="1400" spc="70" dirty="0">
                <a:latin typeface="Symbola"/>
                <a:cs typeface="Symbola"/>
              </a:rPr>
              <a:t>𝑭</a:t>
            </a:r>
            <a:r>
              <a:rPr sz="1500" spc="104" baseline="27777" dirty="0">
                <a:latin typeface="Symbola"/>
                <a:cs typeface="Symbola"/>
              </a:rPr>
              <a:t>𝑴</a:t>
            </a:r>
            <a:r>
              <a:rPr sz="1500" spc="-97"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𝑻𝑳</a:t>
            </a:r>
            <a:r>
              <a:rPr sz="1500" spc="217" baseline="27777"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lực</a:t>
            </a:r>
            <a:r>
              <a:rPr sz="1400" spc="-15"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30" dirty="0">
                <a:latin typeface="Times New Roman"/>
                <a:cs typeface="Times New Roman"/>
              </a:rPr>
              <a:t> </a:t>
            </a:r>
            <a:r>
              <a:rPr sz="1400" dirty="0">
                <a:latin typeface="Times New Roman"/>
                <a:cs typeface="Times New Roman"/>
              </a:rPr>
              <a:t>năng</a:t>
            </a:r>
            <a:r>
              <a:rPr sz="1400" spc="-25" dirty="0">
                <a:latin typeface="Times New Roman"/>
                <a:cs typeface="Times New Roman"/>
              </a:rPr>
              <a:t> </a:t>
            </a:r>
            <a:r>
              <a:rPr sz="1400" dirty="0">
                <a:latin typeface="Times New Roman"/>
                <a:cs typeface="Times New Roman"/>
              </a:rPr>
              <a:t>do</a:t>
            </a:r>
            <a:r>
              <a:rPr sz="1400" spc="-30" dirty="0">
                <a:latin typeface="Times New Roman"/>
                <a:cs typeface="Times New Roman"/>
              </a:rPr>
              <a:t> </a:t>
            </a:r>
            <a:r>
              <a:rPr sz="1400" dirty="0">
                <a:latin typeface="Times New Roman"/>
                <a:cs typeface="Times New Roman"/>
              </a:rPr>
              <a:t>xe </a:t>
            </a:r>
            <a:r>
              <a:rPr sz="1400" b="1" dirty="0">
                <a:latin typeface="Times New Roman"/>
                <a:cs typeface="Times New Roman"/>
              </a:rPr>
              <a:t>TL</a:t>
            </a:r>
            <a:r>
              <a:rPr sz="1400" b="1" spc="-30" dirty="0">
                <a:latin typeface="Times New Roman"/>
                <a:cs typeface="Times New Roman"/>
              </a:rPr>
              <a:t> </a:t>
            </a:r>
            <a:r>
              <a:rPr sz="1400" dirty="0">
                <a:latin typeface="Times New Roman"/>
                <a:cs typeface="Times New Roman"/>
              </a:rPr>
              <a:t>tác</a:t>
            </a:r>
            <a:r>
              <a:rPr sz="1400" spc="-25" dirty="0">
                <a:latin typeface="Times New Roman"/>
                <a:cs typeface="Times New Roman"/>
              </a:rPr>
              <a:t> </a:t>
            </a:r>
            <a:r>
              <a:rPr sz="1400" dirty="0">
                <a:latin typeface="Times New Roman"/>
                <a:cs typeface="Times New Roman"/>
              </a:rPr>
              <a:t>dụng</a:t>
            </a:r>
            <a:r>
              <a:rPr sz="1400" spc="-20"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theo</a:t>
            </a:r>
            <a:r>
              <a:rPr sz="1400" spc="-10" dirty="0">
                <a:latin typeface="Times New Roman"/>
                <a:cs typeface="Times New Roman"/>
              </a:rPr>
              <a:t> </a:t>
            </a:r>
            <a:r>
              <a:rPr sz="1400" dirty="0">
                <a:latin typeface="Times New Roman"/>
                <a:cs typeface="Times New Roman"/>
              </a:rPr>
              <a:t>hướng</a:t>
            </a:r>
            <a:r>
              <a:rPr sz="1400" spc="-15" dirty="0">
                <a:latin typeface="Times New Roman"/>
                <a:cs typeface="Times New Roman"/>
              </a:rPr>
              <a:t> </a:t>
            </a:r>
            <a:r>
              <a:rPr sz="1400" spc="-25">
                <a:latin typeface="Times New Roman"/>
                <a:cs typeface="Times New Roman"/>
              </a:rPr>
              <a:t>x;</a:t>
            </a:r>
            <a:endParaRPr lang="en-US" sz="1400" spc="-25">
              <a:latin typeface="Times New Roman"/>
              <a:cs typeface="Times New Roman"/>
            </a:endParaRPr>
          </a:p>
          <a:p>
            <a:pPr marL="278765" indent="-227965">
              <a:lnSpc>
                <a:spcPct val="100000"/>
              </a:lnSpc>
              <a:spcBef>
                <a:spcPts val="350"/>
              </a:spcBef>
              <a:buFont typeface="Times New Roman"/>
              <a:buChar char="•"/>
              <a:tabLst>
                <a:tab pos="278765" algn="l"/>
              </a:tabLst>
            </a:pPr>
            <a:endParaRPr sz="1400">
              <a:latin typeface="Times New Roman"/>
              <a:cs typeface="Times New Roman"/>
            </a:endParaRPr>
          </a:p>
          <a:p>
            <a:pPr marL="278765" indent="-227965">
              <a:lnSpc>
                <a:spcPts val="1185"/>
              </a:lnSpc>
              <a:spcBef>
                <a:spcPts val="250"/>
              </a:spcBef>
              <a:buFont typeface="Times New Roman"/>
              <a:buChar char="•"/>
              <a:tabLst>
                <a:tab pos="278765" algn="l"/>
              </a:tabLst>
            </a:pPr>
            <a:r>
              <a:rPr lang="en-US" sz="1400" spc="70">
                <a:latin typeface="Symbola"/>
                <a:cs typeface="Symbola"/>
              </a:rPr>
              <a:t>𝑭</a:t>
            </a:r>
            <a:r>
              <a:rPr lang="en-US" sz="1500" spc="104" baseline="27777">
                <a:latin typeface="Symbola"/>
                <a:cs typeface="Symbola"/>
              </a:rPr>
              <a:t>𝑴</a:t>
            </a:r>
            <a:r>
              <a:rPr lang="en-US" sz="1500" spc="-97" baseline="27777">
                <a:latin typeface="Symbola"/>
                <a:cs typeface="Symbola"/>
              </a:rPr>
              <a:t> </a:t>
            </a:r>
            <a:r>
              <a:rPr lang="en-US" sz="1500" spc="-89" baseline="27777">
                <a:latin typeface="Symbola"/>
                <a:cs typeface="Symbola"/>
              </a:rPr>
              <a:t>−</a:t>
            </a:r>
            <a:r>
              <a:rPr lang="en-US" sz="1500" spc="-44" baseline="27777">
                <a:latin typeface="Symbola"/>
                <a:cs typeface="Symbola"/>
              </a:rPr>
              <a:t> </a:t>
            </a:r>
            <a:r>
              <a:rPr lang="en-US" sz="1500" baseline="27777">
                <a:latin typeface="Symbola"/>
                <a:cs typeface="Symbola"/>
              </a:rPr>
              <a:t>𝑻𝑳</a:t>
            </a:r>
            <a:r>
              <a:rPr lang="en-US" sz="1500" spc="217" baseline="27777">
                <a:latin typeface="Symbola"/>
                <a:cs typeface="Symbola"/>
              </a:rPr>
              <a:t> </a:t>
            </a:r>
            <a:r>
              <a:rPr sz="1400">
                <a:latin typeface="Times New Roman"/>
                <a:cs typeface="Times New Roman"/>
              </a:rPr>
              <a:t>là</a:t>
            </a:r>
            <a:r>
              <a:rPr sz="1400" spc="-10">
                <a:latin typeface="Times New Roman"/>
                <a:cs typeface="Times New Roman"/>
              </a:rPr>
              <a:t> </a:t>
            </a:r>
            <a:r>
              <a:rPr sz="1400" dirty="0">
                <a:latin typeface="Times New Roman"/>
                <a:cs typeface="Times New Roman"/>
              </a:rPr>
              <a:t>lực</a:t>
            </a:r>
            <a:r>
              <a:rPr sz="1400" spc="-15"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30" dirty="0">
                <a:latin typeface="Times New Roman"/>
                <a:cs typeface="Times New Roman"/>
              </a:rPr>
              <a:t> </a:t>
            </a:r>
            <a:r>
              <a:rPr sz="1400" dirty="0">
                <a:latin typeface="Times New Roman"/>
                <a:cs typeface="Times New Roman"/>
              </a:rPr>
              <a:t>năng</a:t>
            </a:r>
            <a:r>
              <a:rPr sz="1400" spc="-25" dirty="0">
                <a:latin typeface="Times New Roman"/>
                <a:cs typeface="Times New Roman"/>
              </a:rPr>
              <a:t> </a:t>
            </a:r>
            <a:r>
              <a:rPr sz="1400" dirty="0">
                <a:latin typeface="Times New Roman"/>
                <a:cs typeface="Times New Roman"/>
              </a:rPr>
              <a:t>do</a:t>
            </a:r>
            <a:r>
              <a:rPr sz="1400" spc="-30" dirty="0">
                <a:latin typeface="Times New Roman"/>
                <a:cs typeface="Times New Roman"/>
              </a:rPr>
              <a:t> </a:t>
            </a:r>
            <a:r>
              <a:rPr sz="1400" dirty="0">
                <a:latin typeface="Times New Roman"/>
                <a:cs typeface="Times New Roman"/>
              </a:rPr>
              <a:t>xe </a:t>
            </a:r>
            <a:r>
              <a:rPr sz="1400" b="1" dirty="0">
                <a:latin typeface="Times New Roman"/>
                <a:cs typeface="Times New Roman"/>
              </a:rPr>
              <a:t>TL</a:t>
            </a:r>
            <a:r>
              <a:rPr sz="1400" b="1" spc="-30" dirty="0">
                <a:latin typeface="Times New Roman"/>
                <a:cs typeface="Times New Roman"/>
              </a:rPr>
              <a:t> </a:t>
            </a:r>
            <a:r>
              <a:rPr sz="1400" dirty="0">
                <a:latin typeface="Times New Roman"/>
                <a:cs typeface="Times New Roman"/>
              </a:rPr>
              <a:t>tác</a:t>
            </a:r>
            <a:r>
              <a:rPr sz="1400" spc="-25" dirty="0">
                <a:latin typeface="Times New Roman"/>
                <a:cs typeface="Times New Roman"/>
              </a:rPr>
              <a:t> </a:t>
            </a:r>
            <a:r>
              <a:rPr sz="1400" dirty="0">
                <a:latin typeface="Times New Roman"/>
                <a:cs typeface="Times New Roman"/>
              </a:rPr>
              <a:t>dụng</a:t>
            </a:r>
            <a:r>
              <a:rPr sz="1400" spc="-20"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theo</a:t>
            </a:r>
            <a:r>
              <a:rPr sz="1400" spc="-10" dirty="0">
                <a:latin typeface="Times New Roman"/>
                <a:cs typeface="Times New Roman"/>
              </a:rPr>
              <a:t> </a:t>
            </a:r>
            <a:r>
              <a:rPr sz="1400" dirty="0">
                <a:latin typeface="Times New Roman"/>
                <a:cs typeface="Times New Roman"/>
              </a:rPr>
              <a:t>hướng</a:t>
            </a:r>
            <a:r>
              <a:rPr sz="1400" spc="-15" dirty="0">
                <a:latin typeface="Times New Roman"/>
                <a:cs typeface="Times New Roman"/>
              </a:rPr>
              <a:t> </a:t>
            </a:r>
            <a:r>
              <a:rPr sz="1400" spc="-25" dirty="0">
                <a:latin typeface="Times New Roman"/>
                <a:cs typeface="Times New Roman"/>
              </a:rPr>
              <a:t>y;</a:t>
            </a:r>
            <a:endParaRPr sz="1400">
              <a:latin typeface="Times New Roman"/>
              <a:cs typeface="Times New Roman"/>
            </a:endParaRPr>
          </a:p>
          <a:p>
            <a:pPr marL="393065">
              <a:lnSpc>
                <a:spcPts val="705"/>
              </a:lnSpc>
            </a:pPr>
            <a:r>
              <a:rPr lang="en-US" sz="1000" spc="-50">
                <a:latin typeface="Symbola"/>
                <a:cs typeface="Symbola"/>
              </a:rPr>
              <a:t>𝒚</a:t>
            </a:r>
            <a:endParaRPr lang="el-GR" sz="1000">
              <a:latin typeface="Symbola"/>
              <a:cs typeface="Symbola"/>
            </a:endParaRPr>
          </a:p>
          <a:p>
            <a:pPr marL="336550" indent="-285750">
              <a:lnSpc>
                <a:spcPct val="100000"/>
              </a:lnSpc>
              <a:spcBef>
                <a:spcPts val="225"/>
              </a:spcBef>
              <a:buSzPct val="96551"/>
              <a:buFont typeface="Arial" panose="020B0604020202020204" pitchFamily="34" charset="0"/>
              <a:buChar char="•"/>
              <a:tabLst>
                <a:tab pos="278765" algn="l"/>
              </a:tabLst>
            </a:pPr>
            <a:r>
              <a:rPr lang="el-GR" sz="1450" i="1" spc="-270">
                <a:latin typeface="DejaVu Sans"/>
                <a:cs typeface="DejaVu Sans"/>
              </a:rPr>
              <a:t>β</a:t>
            </a:r>
            <a:r>
              <a:rPr lang="el-GR" sz="1450" i="1" spc="170">
                <a:latin typeface="DejaVu Sans"/>
                <a:cs typeface="DejaVu Sans"/>
              </a:rPr>
              <a:t> </a:t>
            </a:r>
            <a:r>
              <a:rPr lang="vi-VN" sz="1400">
                <a:latin typeface="Times New Roman"/>
                <a:cs typeface="Times New Roman"/>
              </a:rPr>
              <a:t>là</a:t>
            </a:r>
            <a:r>
              <a:rPr lang="vi-VN" sz="1400" spc="-25">
                <a:latin typeface="Times New Roman"/>
                <a:cs typeface="Times New Roman"/>
              </a:rPr>
              <a:t> </a:t>
            </a:r>
            <a:r>
              <a:rPr lang="vi-VN" sz="1400">
                <a:latin typeface="Times New Roman"/>
                <a:cs typeface="Times New Roman"/>
              </a:rPr>
              <a:t>góc</a:t>
            </a:r>
            <a:r>
              <a:rPr lang="vi-VN" sz="1400" spc="-15">
                <a:latin typeface="Times New Roman"/>
                <a:cs typeface="Times New Roman"/>
              </a:rPr>
              <a:t> </a:t>
            </a:r>
            <a:r>
              <a:rPr lang="vi-VN" sz="1400">
                <a:latin typeface="Times New Roman"/>
                <a:cs typeface="Times New Roman"/>
              </a:rPr>
              <a:t>giữa</a:t>
            </a:r>
            <a:r>
              <a:rPr lang="vi-VN" sz="1400" spc="-10">
                <a:latin typeface="Times New Roman"/>
                <a:cs typeface="Times New Roman"/>
              </a:rPr>
              <a:t> </a:t>
            </a:r>
            <a:r>
              <a:rPr lang="vi-VN" sz="1400">
                <a:latin typeface="Times New Roman"/>
                <a:cs typeface="Times New Roman"/>
              </a:rPr>
              <a:t>đường</a:t>
            </a:r>
            <a:r>
              <a:rPr lang="vi-VN" sz="1400" spc="-25">
                <a:latin typeface="Times New Roman"/>
                <a:cs typeface="Times New Roman"/>
              </a:rPr>
              <a:t> </a:t>
            </a:r>
            <a:r>
              <a:rPr lang="vi-VN" sz="1400">
                <a:latin typeface="Times New Roman"/>
                <a:cs typeface="Times New Roman"/>
              </a:rPr>
              <a:t>nối</a:t>
            </a:r>
            <a:r>
              <a:rPr lang="vi-VN" sz="1400" spc="-10">
                <a:latin typeface="Times New Roman"/>
                <a:cs typeface="Times New Roman"/>
              </a:rPr>
              <a:t> </a:t>
            </a:r>
            <a:r>
              <a:rPr lang="vi-VN" sz="1400">
                <a:latin typeface="Times New Roman"/>
                <a:cs typeface="Times New Roman"/>
              </a:rPr>
              <a:t>trọng</a:t>
            </a:r>
            <a:r>
              <a:rPr lang="vi-VN" sz="1400" spc="-25">
                <a:latin typeface="Times New Roman"/>
                <a:cs typeface="Times New Roman"/>
              </a:rPr>
              <a:t> </a:t>
            </a:r>
            <a:r>
              <a:rPr lang="vi-VN" sz="1400">
                <a:latin typeface="Times New Roman"/>
                <a:cs typeface="Times New Roman"/>
              </a:rPr>
              <a:t>tâm</a:t>
            </a:r>
            <a:r>
              <a:rPr lang="vi-VN" sz="1400" spc="-15">
                <a:latin typeface="Times New Roman"/>
                <a:cs typeface="Times New Roman"/>
              </a:rPr>
              <a:t> </a:t>
            </a:r>
            <a:r>
              <a:rPr lang="vi-VN" sz="1400">
                <a:latin typeface="Times New Roman"/>
                <a:cs typeface="Times New Roman"/>
              </a:rPr>
              <a:t>của</a:t>
            </a:r>
            <a:r>
              <a:rPr lang="vi-VN" sz="1400" spc="-25">
                <a:latin typeface="Times New Roman"/>
                <a:cs typeface="Times New Roman"/>
              </a:rPr>
              <a:t> </a:t>
            </a:r>
            <a:r>
              <a:rPr lang="vi-VN" sz="1400">
                <a:latin typeface="Times New Roman"/>
                <a:cs typeface="Times New Roman"/>
              </a:rPr>
              <a:t>xe</a:t>
            </a:r>
            <a:r>
              <a:rPr lang="vi-VN" sz="1400" spc="-10">
                <a:latin typeface="Times New Roman"/>
                <a:cs typeface="Times New Roman"/>
              </a:rPr>
              <a:t> </a:t>
            </a:r>
            <a:r>
              <a:rPr lang="vi-VN" sz="1400" b="1">
                <a:latin typeface="Times New Roman"/>
                <a:cs typeface="Times New Roman"/>
              </a:rPr>
              <a:t>TL</a:t>
            </a:r>
            <a:r>
              <a:rPr lang="vi-VN" sz="1400" b="1" spc="-20">
                <a:latin typeface="Times New Roman"/>
                <a:cs typeface="Times New Roman"/>
              </a:rPr>
              <a:t> </a:t>
            </a:r>
            <a:r>
              <a:rPr lang="vi-VN" sz="1400">
                <a:latin typeface="Times New Roman"/>
                <a:cs typeface="Times New Roman"/>
              </a:rPr>
              <a:t>và</a:t>
            </a:r>
            <a:r>
              <a:rPr lang="vi-VN" sz="1400" spc="-25">
                <a:latin typeface="Times New Roman"/>
                <a:cs typeface="Times New Roman"/>
              </a:rPr>
              <a:t> </a:t>
            </a:r>
            <a:r>
              <a:rPr lang="vi-VN" sz="1400">
                <a:latin typeface="Times New Roman"/>
                <a:cs typeface="Times New Roman"/>
              </a:rPr>
              <a:t>xe</a:t>
            </a:r>
            <a:r>
              <a:rPr lang="vi-VN" sz="1400" spc="-10">
                <a:latin typeface="Times New Roman"/>
                <a:cs typeface="Times New Roman"/>
              </a:rPr>
              <a:t> </a:t>
            </a:r>
            <a:r>
              <a:rPr lang="vi-VN" sz="1400" b="1">
                <a:latin typeface="Times New Roman"/>
                <a:cs typeface="Times New Roman"/>
              </a:rPr>
              <a:t>M</a:t>
            </a:r>
            <a:r>
              <a:rPr lang="vi-VN" sz="1400" b="1" spc="-25">
                <a:latin typeface="Times New Roman"/>
                <a:cs typeface="Times New Roman"/>
              </a:rPr>
              <a:t> </a:t>
            </a:r>
            <a:r>
              <a:rPr lang="vi-VN" sz="1400">
                <a:latin typeface="Times New Roman"/>
                <a:cs typeface="Times New Roman"/>
              </a:rPr>
              <a:t>với</a:t>
            </a:r>
            <a:r>
              <a:rPr lang="vi-VN" sz="1400" spc="-10">
                <a:latin typeface="Times New Roman"/>
                <a:cs typeface="Times New Roman"/>
              </a:rPr>
              <a:t> </a:t>
            </a:r>
            <a:r>
              <a:rPr lang="vi-VN" sz="1400">
                <a:latin typeface="Times New Roman"/>
                <a:cs typeface="Times New Roman"/>
              </a:rPr>
              <a:t>trục</a:t>
            </a:r>
            <a:r>
              <a:rPr lang="vi-VN" sz="1400" spc="-25">
                <a:latin typeface="Times New Roman"/>
                <a:cs typeface="Times New Roman"/>
              </a:rPr>
              <a:t> y.</a:t>
            </a:r>
            <a:endParaRPr lang="vi-VN" sz="1400">
              <a:latin typeface="Times New Roman"/>
              <a:cs typeface="Times New Roman"/>
            </a:endParaRPr>
          </a:p>
        </p:txBody>
      </p:sp>
      <p:pic>
        <p:nvPicPr>
          <p:cNvPr id="10" name="object 10"/>
          <p:cNvPicPr/>
          <p:nvPr/>
        </p:nvPicPr>
        <p:blipFill>
          <a:blip r:embed="rId2" cstate="print"/>
          <a:stretch>
            <a:fillRect/>
          </a:stretch>
        </p:blipFill>
        <p:spPr>
          <a:xfrm>
            <a:off x="3087409" y="1722119"/>
            <a:ext cx="4886872" cy="1704975"/>
          </a:xfrm>
          <a:prstGeom prst="rect">
            <a:avLst/>
          </a:prstGeom>
        </p:spPr>
      </p:pic>
      <p:pic>
        <p:nvPicPr>
          <p:cNvPr id="11" name="object 11"/>
          <p:cNvPicPr/>
          <p:nvPr/>
        </p:nvPicPr>
        <p:blipFill>
          <a:blip r:embed="rId3" cstate="print"/>
          <a:stretch>
            <a:fillRect/>
          </a:stretch>
        </p:blipFill>
        <p:spPr>
          <a:xfrm>
            <a:off x="9381490" y="1939924"/>
            <a:ext cx="390525" cy="228600"/>
          </a:xfrm>
          <a:prstGeom prst="rect">
            <a:avLst/>
          </a:prstGeom>
        </p:spPr>
      </p:pic>
      <p:pic>
        <p:nvPicPr>
          <p:cNvPr id="12" name="object 12"/>
          <p:cNvPicPr/>
          <p:nvPr/>
        </p:nvPicPr>
        <p:blipFill>
          <a:blip r:embed="rId4" cstate="print"/>
          <a:stretch>
            <a:fillRect/>
          </a:stretch>
        </p:blipFill>
        <p:spPr>
          <a:xfrm>
            <a:off x="9413875" y="2874136"/>
            <a:ext cx="390525" cy="228600"/>
          </a:xfrm>
          <a:prstGeom prst="rect">
            <a:avLst/>
          </a:prstGeom>
        </p:spPr>
      </p:pic>
      <p:sp>
        <p:nvSpPr>
          <p:cNvPr id="14" name="Rectangle 13"/>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Mô</a:t>
            </a:r>
            <a:r>
              <a:rPr lang="vi-VN" sz="2000" b="0" i="0" spc="-25">
                <a:latin typeface="Times New Roman"/>
                <a:cs typeface="Times New Roman"/>
              </a:rPr>
              <a:t> </a:t>
            </a:r>
            <a:r>
              <a:rPr lang="vi-VN" sz="2000" b="0" i="0">
                <a:latin typeface="Times New Roman"/>
                <a:cs typeface="Times New Roman"/>
              </a:rPr>
              <a:t>Hình</a:t>
            </a:r>
            <a:r>
              <a:rPr lang="vi-VN" sz="2000" b="0" i="0" spc="-20">
                <a:latin typeface="Times New Roman"/>
                <a:cs typeface="Times New Roman"/>
              </a:rPr>
              <a:t> </a:t>
            </a:r>
            <a:r>
              <a:rPr lang="vi-VN" sz="2000" b="0" i="0">
                <a:latin typeface="Times New Roman"/>
                <a:cs typeface="Times New Roman"/>
              </a:rPr>
              <a:t>Tiềm</a:t>
            </a:r>
            <a:r>
              <a:rPr lang="vi-VN" sz="2000" b="0" i="0" spc="-20">
                <a:latin typeface="Times New Roman"/>
                <a:cs typeface="Times New Roman"/>
              </a:rPr>
              <a:t> </a:t>
            </a:r>
            <a:r>
              <a:rPr lang="vi-VN" sz="2000" b="0" i="0">
                <a:latin typeface="Times New Roman"/>
                <a:cs typeface="Times New Roman"/>
              </a:rPr>
              <a:t>Năng</a:t>
            </a:r>
            <a:r>
              <a:rPr lang="vi-VN" sz="2000" b="0" i="0" spc="-25">
                <a:latin typeface="Times New Roman"/>
                <a:cs typeface="Times New Roman"/>
              </a:rPr>
              <a:t> </a:t>
            </a:r>
            <a:r>
              <a:rPr lang="vi-VN" sz="2000" b="0" i="0">
                <a:latin typeface="Times New Roman"/>
                <a:cs typeface="Times New Roman"/>
              </a:rPr>
              <a:t>Tương</a:t>
            </a:r>
            <a:r>
              <a:rPr lang="vi-VN" sz="2000" b="0" i="0" spc="-20">
                <a:latin typeface="Times New Roman"/>
                <a:cs typeface="Times New Roman"/>
              </a:rPr>
              <a:t> </a:t>
            </a:r>
            <a:r>
              <a:rPr lang="vi-VN" sz="2000" b="0" i="0">
                <a:latin typeface="Times New Roman"/>
                <a:cs typeface="Times New Roman"/>
              </a:rPr>
              <a:t>Tác</a:t>
            </a:r>
            <a:r>
              <a:rPr lang="vi-VN" sz="2000" b="0" i="0" spc="-20">
                <a:latin typeface="Times New Roman"/>
                <a:cs typeface="Times New Roman"/>
              </a:rPr>
              <a:t> </a:t>
            </a:r>
            <a:r>
              <a:rPr lang="vi-VN" sz="2000" b="0" i="0">
                <a:latin typeface="Times New Roman"/>
                <a:cs typeface="Times New Roman"/>
              </a:rPr>
              <a:t>Giữa</a:t>
            </a:r>
            <a:r>
              <a:rPr lang="vi-VN" sz="2000" b="0" i="0" spc="-25">
                <a:latin typeface="Times New Roman"/>
                <a:cs typeface="Times New Roman"/>
              </a:rPr>
              <a:t> </a:t>
            </a:r>
            <a:r>
              <a:rPr lang="vi-VN" sz="2000" b="0" i="0">
                <a:latin typeface="Times New Roman"/>
                <a:cs typeface="Times New Roman"/>
              </a:rPr>
              <a:t>Các</a:t>
            </a:r>
            <a:r>
              <a:rPr lang="vi-VN" sz="2000" b="0" i="0" spc="-20">
                <a:latin typeface="Times New Roman"/>
                <a:cs typeface="Times New Roman"/>
              </a:rPr>
              <a:t> </a:t>
            </a:r>
            <a:r>
              <a:rPr lang="vi-VN" sz="2000" b="0" i="0">
                <a:latin typeface="Times New Roman"/>
                <a:cs typeface="Times New Roman"/>
              </a:rPr>
              <a:t>Phương</a:t>
            </a:r>
            <a:r>
              <a:rPr lang="vi-VN" sz="2000" b="0" i="0" spc="-20">
                <a:latin typeface="Times New Roman"/>
                <a:cs typeface="Times New Roman"/>
              </a:rPr>
              <a:t> </a:t>
            </a:r>
            <a:r>
              <a:rPr lang="vi-VN" sz="2000" b="0" i="0">
                <a:latin typeface="Times New Roman"/>
                <a:cs typeface="Times New Roman"/>
              </a:rPr>
              <a:t>Tiện</a:t>
            </a:r>
            <a:r>
              <a:rPr lang="vi-VN" sz="2000" b="0" i="0" spc="-20">
                <a:latin typeface="Times New Roman"/>
                <a:cs typeface="Times New Roman"/>
              </a:rPr>
              <a:t> </a:t>
            </a:r>
            <a:r>
              <a:rPr lang="vi-VN" sz="2000" b="0" i="0">
                <a:latin typeface="Times New Roman"/>
                <a:cs typeface="Times New Roman"/>
              </a:rPr>
              <a:t>Trong</a:t>
            </a:r>
            <a:r>
              <a:rPr lang="vi-VN" sz="2000" b="0" i="0" spc="-25">
                <a:latin typeface="Times New Roman"/>
                <a:cs typeface="Times New Roman"/>
              </a:rPr>
              <a:t> </a:t>
            </a:r>
            <a:r>
              <a:rPr lang="vi-VN" sz="2000" b="0" i="0">
                <a:latin typeface="Times New Roman"/>
                <a:cs typeface="Times New Roman"/>
              </a:rPr>
              <a:t>Quá</a:t>
            </a:r>
            <a:r>
              <a:rPr lang="vi-VN" sz="2000" b="0" i="0" spc="-20">
                <a:latin typeface="Times New Roman"/>
                <a:cs typeface="Times New Roman"/>
              </a:rPr>
              <a:t> </a:t>
            </a:r>
            <a:r>
              <a:rPr lang="vi-VN" sz="2000" b="0" i="0" spc="-10">
                <a:latin typeface="Times New Roman"/>
                <a:cs typeface="Times New Roman"/>
              </a:rPr>
              <a:t>Trình </a:t>
            </a:r>
            <a:r>
              <a:rPr lang="vi-VN" sz="2000" b="0" i="0">
                <a:latin typeface="Times New Roman"/>
                <a:cs typeface="Times New Roman"/>
              </a:rPr>
              <a:t>Chuyển Làn </a:t>
            </a:r>
            <a:r>
              <a:rPr lang="vi-VN" sz="2000" b="0" i="0" spc="-25">
                <a:latin typeface="Times New Roman"/>
                <a:cs typeface="Times New Roman"/>
              </a:rPr>
              <a:t>Xe</a:t>
            </a: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60C202D-A8FD-5B9D-C1EC-FF1861686644}"/>
                  </a:ext>
                </a:extLst>
              </p:cNvPr>
              <p:cNvSpPr txBox="1"/>
              <p:nvPr/>
            </p:nvSpPr>
            <p:spPr>
              <a:xfrm>
                <a:off x="1339850" y="856617"/>
                <a:ext cx="5821324" cy="647293"/>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vi-VN" sz="2000">
                    <a:effectLst/>
                    <a:latin typeface="Times New Roman" panose="02020603050405020304" pitchFamily="18" charset="0"/>
                    <a:ea typeface="Times New Roman" panose="02020603050405020304" pitchFamily="18" charset="0"/>
                  </a:rPr>
                  <a:t>Với</a:t>
                </a:r>
                <a:r>
                  <a:rPr lang="vi-VN" sz="2000" b="1">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sym typeface="Symbol" panose="05050102010706020507" pitchFamily="18" charset="2"/>
                  </a:rPr>
                  <a:t></a:t>
                </a:r>
                <a:r>
                  <a:rPr lang="vi-VN" sz="200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rPr>
                        </m:ctrlPr>
                      </m:fPr>
                      <m:num>
                        <m:r>
                          <a:rPr lang="vi-VN" sz="2000" i="1">
                            <a:effectLst/>
                            <a:latin typeface="Cambria Math" panose="02040503050406030204" pitchFamily="18" charset="0"/>
                            <a:ea typeface="Times New Roman" panose="02020603050405020304" pitchFamily="18" charset="0"/>
                            <a:sym typeface="Symbol" panose="05050102010706020507" pitchFamily="18" charset="2"/>
                          </a:rPr>
                          <m:t></m:t>
                        </m:r>
                        <m:r>
                          <a:rPr lang="vi-VN" sz="2000" i="1">
                            <a:effectLst/>
                            <a:latin typeface="Cambria Math" panose="02040503050406030204" pitchFamily="18" charset="0"/>
                            <a:ea typeface="Times New Roman" panose="02020603050405020304" pitchFamily="18" charset="0"/>
                          </a:rPr>
                          <m:t>𝑢𝑣</m:t>
                        </m:r>
                      </m:num>
                      <m:den>
                        <m:r>
                          <a:rPr lang="vi-VN" sz="2000" i="1">
                            <a:effectLst/>
                            <a:latin typeface="Cambria Math" panose="02040503050406030204" pitchFamily="18" charset="0"/>
                            <a:ea typeface="Times New Roman" panose="02020603050405020304" pitchFamily="18" charset="0"/>
                            <a:sym typeface="Symbol" panose="05050102010706020507" pitchFamily="18" charset="2"/>
                          </a:rPr>
                          <m:t></m:t>
                        </m:r>
                        <m:r>
                          <a:rPr lang="vi-VN" sz="2000" i="1">
                            <a:effectLst/>
                            <a:latin typeface="Cambria Math" panose="02040503050406030204" pitchFamily="18" charset="0"/>
                            <a:ea typeface="Times New Roman" panose="02020603050405020304" pitchFamily="18" charset="0"/>
                          </a:rPr>
                          <m:t>𝑣</m:t>
                        </m:r>
                        <m:r>
                          <a:rPr lang="vi-VN" sz="2000" i="1">
                            <a:effectLst/>
                            <a:latin typeface="Cambria Math" panose="02040503050406030204" pitchFamily="18" charset="0"/>
                            <a:ea typeface="Times New Roman" panose="02020603050405020304" pitchFamily="18" charset="0"/>
                          </a:rPr>
                          <m:t> − </m:t>
                        </m:r>
                        <m:r>
                          <a:rPr lang="vi-VN" sz="2000" i="1">
                            <a:effectLst/>
                            <a:latin typeface="Cambria Math" panose="02040503050406030204" pitchFamily="18" charset="0"/>
                            <a:ea typeface="Times New Roman" panose="02020603050405020304" pitchFamily="18" charset="0"/>
                          </a:rPr>
                          <m:t>𝑢</m:t>
                        </m:r>
                      </m:den>
                    </m:f>
                  </m:oMath>
                </a14:m>
                <a:r>
                  <a:rPr lang="vi-VN" sz="2000">
                    <a:effectLst/>
                    <a:latin typeface="Times New Roman" panose="02020603050405020304" pitchFamily="18" charset="0"/>
                    <a:ea typeface="Times New Roman" panose="02020603050405020304" pitchFamily="18" charset="0"/>
                  </a:rPr>
                  <a:t> , ta có:</a:t>
                </a:r>
                <a:endParaRPr lang="en-US" sz="2000">
                  <a:effectLst/>
                  <a:latin typeface="Times New Roman" panose="02020603050405020304" pitchFamily="18" charset="0"/>
                  <a:ea typeface="Times New Roman" panose="02020603050405020304" pitchFamily="18" charset="0"/>
                </a:endParaRPr>
              </a:p>
            </p:txBody>
          </p:sp>
        </mc:Choice>
        <mc:Fallback>
          <p:sp>
            <p:nvSpPr>
              <p:cNvPr id="19" name="TextBox 18">
                <a:extLst>
                  <a:ext uri="{FF2B5EF4-FFF2-40B4-BE49-F238E27FC236}">
                    <a16:creationId xmlns:a16="http://schemas.microsoft.com/office/drawing/2014/main" id="{660C202D-A8FD-5B9D-C1EC-FF1861686644}"/>
                  </a:ext>
                </a:extLst>
              </p:cNvPr>
              <p:cNvSpPr txBox="1">
                <a:spLocks noRot="1" noChangeAspect="1" noMove="1" noResize="1" noEditPoints="1" noAdjustHandles="1" noChangeArrowheads="1" noChangeShapeType="1" noTextEdit="1"/>
              </p:cNvSpPr>
              <p:nvPr/>
            </p:nvSpPr>
            <p:spPr>
              <a:xfrm>
                <a:off x="1339850" y="856617"/>
                <a:ext cx="5821324" cy="647293"/>
              </a:xfrm>
              <a:prstGeom prst="rect">
                <a:avLst/>
              </a:prstGeom>
              <a:blipFill>
                <a:blip r:embed="rId5"/>
                <a:stretch>
                  <a:fillRect l="-1152" b="-5660"/>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7753" y="935481"/>
            <a:ext cx="6063615" cy="26924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Lực</a:t>
            </a:r>
            <a:r>
              <a:rPr sz="1600" spc="-40" dirty="0">
                <a:latin typeface="Times New Roman"/>
                <a:cs typeface="Times New Roman"/>
              </a:rPr>
              <a:t> </a:t>
            </a:r>
            <a:r>
              <a:rPr sz="1600" dirty="0">
                <a:latin typeface="Times New Roman"/>
                <a:cs typeface="Times New Roman"/>
              </a:rPr>
              <a:t>trường</a:t>
            </a:r>
            <a:r>
              <a:rPr sz="1600" spc="-25" dirty="0">
                <a:latin typeface="Times New Roman"/>
                <a:cs typeface="Times New Roman"/>
              </a:rPr>
              <a:t> </a:t>
            </a:r>
            <a:r>
              <a:rPr sz="1600" dirty="0">
                <a:latin typeface="Times New Roman"/>
                <a:cs typeface="Times New Roman"/>
              </a:rPr>
              <a:t>tiềm</a:t>
            </a:r>
            <a:r>
              <a:rPr sz="1600" spc="-40"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do</a:t>
            </a:r>
            <a:r>
              <a:rPr sz="1600" spc="-25" dirty="0">
                <a:latin typeface="Times New Roman"/>
                <a:cs typeface="Times New Roman"/>
              </a:rPr>
              <a:t> </a:t>
            </a:r>
            <a:r>
              <a:rPr sz="1600" dirty="0">
                <a:latin typeface="Times New Roman"/>
                <a:cs typeface="Times New Roman"/>
              </a:rPr>
              <a:t>phương</a:t>
            </a:r>
            <a:r>
              <a:rPr sz="1600" spc="-25" dirty="0">
                <a:latin typeface="Times New Roman"/>
                <a:cs typeface="Times New Roman"/>
              </a:rPr>
              <a:t> </a:t>
            </a:r>
            <a:r>
              <a:rPr sz="1600" dirty="0">
                <a:latin typeface="Times New Roman"/>
                <a:cs typeface="Times New Roman"/>
              </a:rPr>
              <a:t>tiện</a:t>
            </a:r>
            <a:r>
              <a:rPr sz="1600" spc="-15" dirty="0">
                <a:latin typeface="Times New Roman"/>
                <a:cs typeface="Times New Roman"/>
              </a:rPr>
              <a:t> </a:t>
            </a:r>
            <a:r>
              <a:rPr sz="1600" b="1" dirty="0">
                <a:latin typeface="Times New Roman"/>
                <a:cs typeface="Times New Roman"/>
              </a:rPr>
              <a:t>TF</a:t>
            </a:r>
            <a:r>
              <a:rPr sz="1600" b="1" spc="-40" dirty="0">
                <a:latin typeface="Times New Roman"/>
                <a:cs typeface="Times New Roman"/>
              </a:rPr>
              <a:t> </a:t>
            </a:r>
            <a:r>
              <a:rPr sz="1600" dirty="0">
                <a:latin typeface="Times New Roman"/>
                <a:cs typeface="Times New Roman"/>
              </a:rPr>
              <a:t>tác</a:t>
            </a:r>
            <a:r>
              <a:rPr sz="1600" spc="-30" dirty="0">
                <a:latin typeface="Times New Roman"/>
                <a:cs typeface="Times New Roman"/>
              </a:rPr>
              <a:t> </a:t>
            </a:r>
            <a:r>
              <a:rPr sz="1600" dirty="0">
                <a:latin typeface="Times New Roman"/>
                <a:cs typeface="Times New Roman"/>
              </a:rPr>
              <a:t>dụng</a:t>
            </a:r>
            <a:r>
              <a:rPr sz="1600" spc="-30" dirty="0">
                <a:latin typeface="Times New Roman"/>
                <a:cs typeface="Times New Roman"/>
              </a:rPr>
              <a:t> </a:t>
            </a:r>
            <a:r>
              <a:rPr sz="1600" dirty="0">
                <a:latin typeface="Times New Roman"/>
                <a:cs typeface="Times New Roman"/>
              </a:rPr>
              <a:t>lên</a:t>
            </a:r>
            <a:r>
              <a:rPr sz="1600" spc="-20"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15" dirty="0">
                <a:latin typeface="Times New Roman"/>
                <a:cs typeface="Times New Roman"/>
              </a:rPr>
              <a:t> </a:t>
            </a:r>
            <a:r>
              <a:rPr sz="1600" b="1" dirty="0">
                <a:latin typeface="Times New Roman"/>
                <a:cs typeface="Times New Roman"/>
              </a:rPr>
              <a:t>M</a:t>
            </a:r>
            <a:r>
              <a:rPr sz="1600" b="1" spc="-30" dirty="0">
                <a:latin typeface="Times New Roman"/>
                <a:cs typeface="Times New Roman"/>
              </a:rPr>
              <a:t> </a:t>
            </a:r>
            <a:r>
              <a:rPr sz="1600" b="1" spc="-50" dirty="0">
                <a:latin typeface="Times New Roman"/>
                <a:cs typeface="Times New Roman"/>
              </a:rPr>
              <a:t>:</a:t>
            </a:r>
            <a:endParaRPr sz="1600">
              <a:latin typeface="Times New Roman"/>
              <a:cs typeface="Times New Roman"/>
            </a:endParaRPr>
          </a:p>
        </p:txBody>
      </p:sp>
      <p:sp>
        <p:nvSpPr>
          <p:cNvPr id="3" name="object 3"/>
          <p:cNvSpPr txBox="1"/>
          <p:nvPr/>
        </p:nvSpPr>
        <p:spPr>
          <a:xfrm>
            <a:off x="2730754" y="4261865"/>
            <a:ext cx="762635"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Trong</a:t>
            </a:r>
            <a:r>
              <a:rPr sz="1400" b="1" i="1" spc="-30" dirty="0">
                <a:latin typeface="Times New Roman"/>
                <a:cs typeface="Times New Roman"/>
              </a:rPr>
              <a:t> </a:t>
            </a:r>
            <a:r>
              <a:rPr sz="1400" b="1" i="1" spc="-25" dirty="0">
                <a:latin typeface="Times New Roman"/>
                <a:cs typeface="Times New Roman"/>
              </a:rPr>
              <a:t>đó:</a:t>
            </a:r>
            <a:endParaRPr sz="1400">
              <a:latin typeface="Times New Roman"/>
              <a:cs typeface="Times New Roman"/>
            </a:endParaRPr>
          </a:p>
        </p:txBody>
      </p:sp>
      <p:sp>
        <p:nvSpPr>
          <p:cNvPr id="4" name="object 4"/>
          <p:cNvSpPr txBox="1"/>
          <p:nvPr/>
        </p:nvSpPr>
        <p:spPr>
          <a:xfrm>
            <a:off x="3302253" y="4840985"/>
            <a:ext cx="98425" cy="177800"/>
          </a:xfrm>
          <a:prstGeom prst="rect">
            <a:avLst/>
          </a:prstGeom>
        </p:spPr>
        <p:txBody>
          <a:bodyPr vert="horz" wrap="square" lIns="0" tIns="12065" rIns="0" bIns="0" rtlCol="0">
            <a:spAutoFit/>
          </a:bodyPr>
          <a:lstStyle/>
          <a:p>
            <a:pPr marL="12700">
              <a:lnSpc>
                <a:spcPct val="100000"/>
              </a:lnSpc>
              <a:spcBef>
                <a:spcPts val="95"/>
              </a:spcBef>
            </a:pPr>
            <a:r>
              <a:rPr sz="1000" spc="-50" dirty="0">
                <a:latin typeface="Symbola"/>
                <a:cs typeface="Symbola"/>
              </a:rPr>
              <a:t>𝒙</a:t>
            </a:r>
            <a:endParaRPr sz="1000">
              <a:latin typeface="Symbola"/>
              <a:cs typeface="Symbola"/>
            </a:endParaRPr>
          </a:p>
        </p:txBody>
      </p:sp>
      <p:sp>
        <p:nvSpPr>
          <p:cNvPr id="5" name="object 5"/>
          <p:cNvSpPr txBox="1"/>
          <p:nvPr/>
        </p:nvSpPr>
        <p:spPr>
          <a:xfrm>
            <a:off x="2895854" y="4472787"/>
            <a:ext cx="5720715" cy="1100301"/>
          </a:xfrm>
          <a:prstGeom prst="rect">
            <a:avLst/>
          </a:prstGeom>
        </p:spPr>
        <p:txBody>
          <a:bodyPr vert="horz" wrap="square" lIns="0" tIns="45720" rIns="0" bIns="0" rtlCol="0">
            <a:spAutoFit/>
          </a:bodyPr>
          <a:lstStyle/>
          <a:p>
            <a:pPr marL="304165" indent="-227965">
              <a:lnSpc>
                <a:spcPct val="100000"/>
              </a:lnSpc>
              <a:spcBef>
                <a:spcPts val="360"/>
              </a:spcBef>
              <a:buFont typeface="Times New Roman"/>
              <a:buChar char="•"/>
              <a:tabLst>
                <a:tab pos="304165" algn="l"/>
              </a:tabLst>
            </a:pPr>
            <a:r>
              <a:rPr sz="1400" spc="70" dirty="0">
                <a:latin typeface="Symbola"/>
                <a:cs typeface="Symbola"/>
              </a:rPr>
              <a:t>𝑭</a:t>
            </a:r>
            <a:r>
              <a:rPr sz="1500" spc="104" baseline="27777" dirty="0">
                <a:latin typeface="Symbola"/>
                <a:cs typeface="Symbola"/>
              </a:rPr>
              <a:t>𝑴</a:t>
            </a:r>
            <a:r>
              <a:rPr sz="1500" spc="-67"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𝑻𝑭</a:t>
            </a:r>
            <a:r>
              <a:rPr sz="1500" spc="165" baseline="27777" dirty="0">
                <a:latin typeface="Symbola"/>
                <a:cs typeface="Symbola"/>
              </a:rPr>
              <a:t> </a:t>
            </a:r>
            <a:r>
              <a:rPr sz="1400" dirty="0">
                <a:latin typeface="Times New Roman"/>
                <a:cs typeface="Times New Roman"/>
              </a:rPr>
              <a:t>là</a:t>
            </a:r>
            <a:r>
              <a:rPr sz="1400" spc="-5" dirty="0">
                <a:latin typeface="Times New Roman"/>
                <a:cs typeface="Times New Roman"/>
              </a:rPr>
              <a:t> </a:t>
            </a:r>
            <a:r>
              <a:rPr sz="1400" dirty="0">
                <a:latin typeface="Times New Roman"/>
                <a:cs typeface="Times New Roman"/>
              </a:rPr>
              <a:t>lực</a:t>
            </a:r>
            <a:r>
              <a:rPr sz="1400" spc="-20" dirty="0">
                <a:latin typeface="Times New Roman"/>
                <a:cs typeface="Times New Roman"/>
              </a:rPr>
              <a:t> </a:t>
            </a:r>
            <a:r>
              <a:rPr sz="1400" dirty="0">
                <a:latin typeface="Times New Roman"/>
                <a:cs typeface="Times New Roman"/>
              </a:rPr>
              <a:t>trường</a:t>
            </a:r>
            <a:r>
              <a:rPr sz="1400" spc="-25" dirty="0">
                <a:latin typeface="Times New Roman"/>
                <a:cs typeface="Times New Roman"/>
              </a:rPr>
              <a:t> </a:t>
            </a:r>
            <a:r>
              <a:rPr sz="1400" dirty="0">
                <a:latin typeface="Times New Roman"/>
                <a:cs typeface="Times New Roman"/>
              </a:rPr>
              <a:t>tiềm</a:t>
            </a:r>
            <a:r>
              <a:rPr sz="1400" spc="-5" dirty="0">
                <a:latin typeface="Times New Roman"/>
                <a:cs typeface="Times New Roman"/>
              </a:rPr>
              <a:t> </a:t>
            </a:r>
            <a:r>
              <a:rPr sz="1400" dirty="0">
                <a:latin typeface="Times New Roman"/>
                <a:cs typeface="Times New Roman"/>
              </a:rPr>
              <a:t>năng</a:t>
            </a:r>
            <a:r>
              <a:rPr sz="1400" spc="-20"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TF</a:t>
            </a:r>
            <a:r>
              <a:rPr sz="1400" b="1" spc="-5" dirty="0">
                <a:latin typeface="Times New Roman"/>
                <a:cs typeface="Times New Roman"/>
              </a:rPr>
              <a:t> </a:t>
            </a:r>
            <a:r>
              <a:rPr sz="1400" dirty="0">
                <a:latin typeface="Times New Roman"/>
                <a:cs typeface="Times New Roman"/>
              </a:rPr>
              <a:t>tác</a:t>
            </a:r>
            <a:r>
              <a:rPr sz="1400" spc="-5" dirty="0">
                <a:latin typeface="Times New Roman"/>
                <a:cs typeface="Times New Roman"/>
              </a:rPr>
              <a:t> </a:t>
            </a:r>
            <a:r>
              <a:rPr sz="1400" dirty="0">
                <a:latin typeface="Times New Roman"/>
                <a:cs typeface="Times New Roman"/>
              </a:rPr>
              <a:t>dụng</a:t>
            </a:r>
            <a:r>
              <a:rPr sz="1400" spc="-10"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spc="-25" dirty="0">
                <a:latin typeface="Times New Roman"/>
                <a:cs typeface="Times New Roman"/>
              </a:rPr>
              <a:t>M</a:t>
            </a:r>
            <a:r>
              <a:rPr sz="1400" spc="-25" dirty="0">
                <a:latin typeface="Times New Roman"/>
                <a:cs typeface="Times New Roman"/>
              </a:rPr>
              <a:t>;</a:t>
            </a:r>
            <a:endParaRPr sz="1400">
              <a:latin typeface="Times New Roman"/>
              <a:cs typeface="Times New Roman"/>
            </a:endParaRPr>
          </a:p>
          <a:p>
            <a:pPr marL="304165" indent="-227965">
              <a:lnSpc>
                <a:spcPct val="100000"/>
              </a:lnSpc>
              <a:spcBef>
                <a:spcPts val="265"/>
              </a:spcBef>
              <a:buFont typeface="Times New Roman"/>
              <a:buChar char="•"/>
              <a:tabLst>
                <a:tab pos="304165" algn="l"/>
              </a:tabLst>
            </a:pPr>
            <a:r>
              <a:rPr sz="1400" spc="70" dirty="0">
                <a:latin typeface="Symbola"/>
                <a:cs typeface="Symbola"/>
              </a:rPr>
              <a:t>𝑭</a:t>
            </a:r>
            <a:r>
              <a:rPr sz="1500" spc="104" baseline="27777" dirty="0">
                <a:latin typeface="Symbola"/>
                <a:cs typeface="Symbola"/>
              </a:rPr>
              <a:t>𝑴</a:t>
            </a:r>
            <a:r>
              <a:rPr sz="1500" spc="-75"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𝑻𝑭</a:t>
            </a:r>
            <a:r>
              <a:rPr sz="1500" spc="217" baseline="27777"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25" dirty="0">
                <a:latin typeface="Times New Roman"/>
                <a:cs typeface="Times New Roman"/>
              </a:rPr>
              <a:t> </a:t>
            </a:r>
            <a:r>
              <a:rPr sz="1400" dirty="0">
                <a:latin typeface="Times New Roman"/>
                <a:cs typeface="Times New Roman"/>
              </a:rPr>
              <a:t>năng</a:t>
            </a:r>
            <a:r>
              <a:rPr sz="1400" spc="-20"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 </a:t>
            </a:r>
            <a:r>
              <a:rPr sz="1400" b="1" dirty="0">
                <a:latin typeface="Times New Roman"/>
                <a:cs typeface="Times New Roman"/>
              </a:rPr>
              <a:t>TF</a:t>
            </a:r>
            <a:r>
              <a:rPr sz="1400" b="1" spc="-5" dirty="0">
                <a:latin typeface="Times New Roman"/>
                <a:cs typeface="Times New Roman"/>
              </a:rPr>
              <a:t> </a:t>
            </a:r>
            <a:r>
              <a:rPr sz="1400" dirty="0">
                <a:latin typeface="Times New Roman"/>
                <a:cs typeface="Times New Roman"/>
              </a:rPr>
              <a:t>tác</a:t>
            </a:r>
            <a:r>
              <a:rPr sz="1400" spc="-10" dirty="0">
                <a:latin typeface="Times New Roman"/>
                <a:cs typeface="Times New Roman"/>
              </a:rPr>
              <a:t> </a:t>
            </a:r>
            <a:r>
              <a:rPr sz="1400" dirty="0">
                <a:latin typeface="Times New Roman"/>
                <a:cs typeface="Times New Roman"/>
              </a:rPr>
              <a:t>dụng</a:t>
            </a:r>
            <a:r>
              <a:rPr sz="1400" spc="-15"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b="1" dirty="0">
                <a:latin typeface="Times New Roman"/>
                <a:cs typeface="Times New Roman"/>
              </a:rPr>
              <a:t>M</a:t>
            </a:r>
            <a:r>
              <a:rPr sz="1400" b="1" spc="-15" dirty="0">
                <a:latin typeface="Times New Roman"/>
                <a:cs typeface="Times New Roman"/>
              </a:rPr>
              <a:t> </a:t>
            </a:r>
            <a:r>
              <a:rPr sz="1400" dirty="0">
                <a:latin typeface="Times New Roman"/>
                <a:cs typeface="Times New Roman"/>
              </a:rPr>
              <a:t>theo</a:t>
            </a:r>
            <a:r>
              <a:rPr sz="1400" spc="-5" dirty="0">
                <a:latin typeface="Times New Roman"/>
                <a:cs typeface="Times New Roman"/>
              </a:rPr>
              <a:t> </a:t>
            </a:r>
            <a:r>
              <a:rPr sz="1400" dirty="0">
                <a:latin typeface="Times New Roman"/>
                <a:cs typeface="Times New Roman"/>
              </a:rPr>
              <a:t>hướng</a:t>
            </a:r>
            <a:r>
              <a:rPr sz="1400" spc="-15" dirty="0">
                <a:latin typeface="Times New Roman"/>
                <a:cs typeface="Times New Roman"/>
              </a:rPr>
              <a:t> </a:t>
            </a:r>
            <a:r>
              <a:rPr sz="1400" spc="-25" dirty="0">
                <a:latin typeface="Times New Roman"/>
                <a:cs typeface="Times New Roman"/>
              </a:rPr>
              <a:t>x;</a:t>
            </a:r>
            <a:endParaRPr sz="1400">
              <a:latin typeface="Times New Roman"/>
              <a:cs typeface="Times New Roman"/>
            </a:endParaRPr>
          </a:p>
          <a:p>
            <a:pPr marL="304165" indent="-227965">
              <a:lnSpc>
                <a:spcPts val="1185"/>
              </a:lnSpc>
              <a:spcBef>
                <a:spcPts val="265"/>
              </a:spcBef>
              <a:buFont typeface="Times New Roman"/>
              <a:buChar char="•"/>
              <a:tabLst>
                <a:tab pos="304165" algn="l"/>
              </a:tabLst>
            </a:pPr>
            <a:r>
              <a:rPr sz="1400" spc="70" dirty="0">
                <a:latin typeface="Symbola"/>
                <a:cs typeface="Symbola"/>
              </a:rPr>
              <a:t>𝑭</a:t>
            </a:r>
            <a:r>
              <a:rPr sz="1500" spc="104" baseline="27777" dirty="0">
                <a:latin typeface="Symbola"/>
                <a:cs typeface="Symbola"/>
              </a:rPr>
              <a:t>𝑴</a:t>
            </a:r>
            <a:r>
              <a:rPr sz="1500" spc="-75"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𝑻𝑭</a:t>
            </a:r>
            <a:r>
              <a:rPr sz="1500" spc="217" baseline="27777"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25" dirty="0">
                <a:latin typeface="Times New Roman"/>
                <a:cs typeface="Times New Roman"/>
              </a:rPr>
              <a:t> </a:t>
            </a:r>
            <a:r>
              <a:rPr sz="1400" dirty="0">
                <a:latin typeface="Times New Roman"/>
                <a:cs typeface="Times New Roman"/>
              </a:rPr>
              <a:t>năng</a:t>
            </a:r>
            <a:r>
              <a:rPr sz="1400" spc="-20"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 </a:t>
            </a:r>
            <a:r>
              <a:rPr sz="1400" b="1" dirty="0">
                <a:latin typeface="Times New Roman"/>
                <a:cs typeface="Times New Roman"/>
              </a:rPr>
              <a:t>TF</a:t>
            </a:r>
            <a:r>
              <a:rPr sz="1400" b="1" spc="-5" dirty="0">
                <a:latin typeface="Times New Roman"/>
                <a:cs typeface="Times New Roman"/>
              </a:rPr>
              <a:t> </a:t>
            </a:r>
            <a:r>
              <a:rPr sz="1400" dirty="0">
                <a:latin typeface="Times New Roman"/>
                <a:cs typeface="Times New Roman"/>
              </a:rPr>
              <a:t>tác</a:t>
            </a:r>
            <a:r>
              <a:rPr sz="1400" spc="-10" dirty="0">
                <a:latin typeface="Times New Roman"/>
                <a:cs typeface="Times New Roman"/>
              </a:rPr>
              <a:t> </a:t>
            </a:r>
            <a:r>
              <a:rPr sz="1400" dirty="0">
                <a:latin typeface="Times New Roman"/>
                <a:cs typeface="Times New Roman"/>
              </a:rPr>
              <a:t>dụng</a:t>
            </a:r>
            <a:r>
              <a:rPr sz="1400" spc="-15"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b="1" dirty="0">
                <a:latin typeface="Times New Roman"/>
                <a:cs typeface="Times New Roman"/>
              </a:rPr>
              <a:t>M</a:t>
            </a:r>
            <a:r>
              <a:rPr sz="1400" b="1" spc="-15" dirty="0">
                <a:latin typeface="Times New Roman"/>
                <a:cs typeface="Times New Roman"/>
              </a:rPr>
              <a:t> </a:t>
            </a:r>
            <a:r>
              <a:rPr sz="1400" dirty="0">
                <a:latin typeface="Times New Roman"/>
                <a:cs typeface="Times New Roman"/>
              </a:rPr>
              <a:t>theo</a:t>
            </a:r>
            <a:r>
              <a:rPr sz="1400" spc="-5" dirty="0">
                <a:latin typeface="Times New Roman"/>
                <a:cs typeface="Times New Roman"/>
              </a:rPr>
              <a:t> </a:t>
            </a:r>
            <a:r>
              <a:rPr sz="1400" dirty="0">
                <a:latin typeface="Times New Roman"/>
                <a:cs typeface="Times New Roman"/>
              </a:rPr>
              <a:t>hướng</a:t>
            </a:r>
            <a:r>
              <a:rPr sz="1400" spc="-15" dirty="0">
                <a:latin typeface="Times New Roman"/>
                <a:cs typeface="Times New Roman"/>
              </a:rPr>
              <a:t> </a:t>
            </a:r>
            <a:r>
              <a:rPr sz="1400" spc="-25" dirty="0">
                <a:latin typeface="Times New Roman"/>
                <a:cs typeface="Times New Roman"/>
              </a:rPr>
              <a:t>y;</a:t>
            </a:r>
            <a:endParaRPr sz="1400">
              <a:latin typeface="Times New Roman"/>
              <a:cs typeface="Times New Roman"/>
            </a:endParaRPr>
          </a:p>
          <a:p>
            <a:pPr marL="418465">
              <a:lnSpc>
                <a:spcPts val="705"/>
              </a:lnSpc>
            </a:pPr>
            <a:r>
              <a:rPr sz="1000" spc="-50" dirty="0">
                <a:latin typeface="Symbola"/>
                <a:cs typeface="Symbola"/>
              </a:rPr>
              <a:t>𝒚</a:t>
            </a:r>
            <a:endParaRPr sz="1000">
              <a:latin typeface="Symbola"/>
              <a:cs typeface="Symbola"/>
            </a:endParaRPr>
          </a:p>
          <a:p>
            <a:pPr marL="304165" indent="-227965">
              <a:lnSpc>
                <a:spcPct val="100000"/>
              </a:lnSpc>
              <a:spcBef>
                <a:spcPts val="210"/>
              </a:spcBef>
              <a:buSzPct val="96551"/>
              <a:buFont typeface="Times New Roman"/>
              <a:buChar char="•"/>
              <a:tabLst>
                <a:tab pos="304165" algn="l"/>
              </a:tabLst>
            </a:pPr>
            <a:r>
              <a:rPr lang="vi-VN" sz="1800" b="1" i="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sz="1450" b="1" i="1" spc="155">
                <a:latin typeface="DejaVu Sans"/>
                <a:cs typeface="DejaVu Sans"/>
              </a:rPr>
              <a:t> </a:t>
            </a:r>
            <a:r>
              <a:rPr sz="1400" dirty="0">
                <a:latin typeface="Times New Roman"/>
                <a:cs typeface="Times New Roman"/>
              </a:rPr>
              <a:t>là</a:t>
            </a:r>
            <a:r>
              <a:rPr sz="1400" spc="-20" dirty="0">
                <a:latin typeface="Times New Roman"/>
                <a:cs typeface="Times New Roman"/>
              </a:rPr>
              <a:t> </a:t>
            </a:r>
            <a:r>
              <a:rPr sz="1400" dirty="0">
                <a:latin typeface="Times New Roman"/>
                <a:cs typeface="Times New Roman"/>
              </a:rPr>
              <a:t>góc</a:t>
            </a:r>
            <a:r>
              <a:rPr sz="1400" spc="-30" dirty="0">
                <a:latin typeface="Times New Roman"/>
                <a:cs typeface="Times New Roman"/>
              </a:rPr>
              <a:t> </a:t>
            </a:r>
            <a:r>
              <a:rPr sz="1400" dirty="0">
                <a:latin typeface="Times New Roman"/>
                <a:cs typeface="Times New Roman"/>
              </a:rPr>
              <a:t>giữa</a:t>
            </a:r>
            <a:r>
              <a:rPr sz="1400" spc="-35" dirty="0">
                <a:latin typeface="Times New Roman"/>
                <a:cs typeface="Times New Roman"/>
              </a:rPr>
              <a:t> </a:t>
            </a:r>
            <a:r>
              <a:rPr sz="1400" dirty="0">
                <a:latin typeface="Times New Roman"/>
                <a:cs typeface="Times New Roman"/>
              </a:rPr>
              <a:t>đường</a:t>
            </a:r>
            <a:r>
              <a:rPr sz="1400" spc="-30" dirty="0">
                <a:latin typeface="Times New Roman"/>
                <a:cs typeface="Times New Roman"/>
              </a:rPr>
              <a:t> </a:t>
            </a:r>
            <a:r>
              <a:rPr sz="1400" dirty="0">
                <a:latin typeface="Times New Roman"/>
                <a:cs typeface="Times New Roman"/>
              </a:rPr>
              <a:t>nối</a:t>
            </a:r>
            <a:r>
              <a:rPr sz="1400" spc="-10" dirty="0">
                <a:latin typeface="Times New Roman"/>
                <a:cs typeface="Times New Roman"/>
              </a:rPr>
              <a:t> </a:t>
            </a:r>
            <a:r>
              <a:rPr sz="1400" dirty="0">
                <a:latin typeface="Times New Roman"/>
                <a:cs typeface="Times New Roman"/>
              </a:rPr>
              <a:t>trọng</a:t>
            </a:r>
            <a:r>
              <a:rPr sz="1400" spc="-35" dirty="0">
                <a:latin typeface="Times New Roman"/>
                <a:cs typeface="Times New Roman"/>
              </a:rPr>
              <a:t> </a:t>
            </a:r>
            <a:r>
              <a:rPr sz="1400" dirty="0">
                <a:latin typeface="Times New Roman"/>
                <a:cs typeface="Times New Roman"/>
              </a:rPr>
              <a:t>tâm</a:t>
            </a:r>
            <a:r>
              <a:rPr sz="1400" spc="-15" dirty="0">
                <a:latin typeface="Times New Roman"/>
                <a:cs typeface="Times New Roman"/>
              </a:rPr>
              <a:t> </a:t>
            </a:r>
            <a:r>
              <a:rPr sz="1400" dirty="0">
                <a:latin typeface="Times New Roman"/>
                <a:cs typeface="Times New Roman"/>
              </a:rPr>
              <a:t>của</a:t>
            </a:r>
            <a:r>
              <a:rPr sz="1400" spc="-3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TF</a:t>
            </a:r>
            <a:r>
              <a:rPr sz="1400" b="1" spc="-20"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Times New Roman"/>
                <a:cs typeface="Times New Roman"/>
              </a:rPr>
              <a:t>xe</a:t>
            </a:r>
            <a:r>
              <a:rPr sz="1400" spc="-20" dirty="0">
                <a:latin typeface="Times New Roman"/>
                <a:cs typeface="Times New Roman"/>
              </a:rPr>
              <a:t> </a:t>
            </a:r>
            <a:r>
              <a:rPr sz="1400" b="1" dirty="0">
                <a:latin typeface="Times New Roman"/>
                <a:cs typeface="Times New Roman"/>
              </a:rPr>
              <a:t>M</a:t>
            </a:r>
            <a:r>
              <a:rPr sz="1400" b="1" spc="-35" dirty="0">
                <a:latin typeface="Times New Roman"/>
                <a:cs typeface="Times New Roman"/>
              </a:rPr>
              <a:t> </a:t>
            </a:r>
            <a:r>
              <a:rPr sz="1400" dirty="0">
                <a:latin typeface="Times New Roman"/>
                <a:cs typeface="Times New Roman"/>
              </a:rPr>
              <a:t>với</a:t>
            </a:r>
            <a:r>
              <a:rPr sz="1400" spc="-25" dirty="0">
                <a:latin typeface="Times New Roman"/>
                <a:cs typeface="Times New Roman"/>
              </a:rPr>
              <a:t> </a:t>
            </a:r>
            <a:r>
              <a:rPr sz="1400" dirty="0">
                <a:latin typeface="Times New Roman"/>
                <a:cs typeface="Times New Roman"/>
              </a:rPr>
              <a:t>trục</a:t>
            </a:r>
            <a:r>
              <a:rPr sz="1400" spc="-35" dirty="0">
                <a:latin typeface="Times New Roman"/>
                <a:cs typeface="Times New Roman"/>
              </a:rPr>
              <a:t> </a:t>
            </a:r>
            <a:r>
              <a:rPr sz="1400" spc="-25" dirty="0">
                <a:latin typeface="Times New Roman"/>
                <a:cs typeface="Times New Roman"/>
              </a:rPr>
              <a:t>y.</a:t>
            </a:r>
            <a:endParaRPr sz="1400">
              <a:latin typeface="Times New Roman"/>
              <a:cs typeface="Times New Roman"/>
            </a:endParaRPr>
          </a:p>
        </p:txBody>
      </p:sp>
      <p:pic>
        <p:nvPicPr>
          <p:cNvPr id="6" name="object 6"/>
          <p:cNvPicPr/>
          <p:nvPr/>
        </p:nvPicPr>
        <p:blipFill>
          <a:blip r:embed="rId2" cstate="print"/>
          <a:stretch>
            <a:fillRect/>
          </a:stretch>
        </p:blipFill>
        <p:spPr>
          <a:xfrm>
            <a:off x="3074084" y="1422780"/>
            <a:ext cx="4963053" cy="2581275"/>
          </a:xfrm>
          <a:prstGeom prst="rect">
            <a:avLst/>
          </a:prstGeom>
        </p:spPr>
      </p:pic>
      <p:pic>
        <p:nvPicPr>
          <p:cNvPr id="7" name="object 7"/>
          <p:cNvPicPr/>
          <p:nvPr/>
        </p:nvPicPr>
        <p:blipFill>
          <a:blip r:embed="rId3" cstate="print"/>
          <a:stretch>
            <a:fillRect/>
          </a:stretch>
        </p:blipFill>
        <p:spPr>
          <a:xfrm>
            <a:off x="9497059" y="1631695"/>
            <a:ext cx="390525" cy="228600"/>
          </a:xfrm>
          <a:prstGeom prst="rect">
            <a:avLst/>
          </a:prstGeom>
        </p:spPr>
      </p:pic>
      <p:pic>
        <p:nvPicPr>
          <p:cNvPr id="8" name="object 8"/>
          <p:cNvPicPr/>
          <p:nvPr/>
        </p:nvPicPr>
        <p:blipFill>
          <a:blip r:embed="rId4" cstate="print"/>
          <a:stretch>
            <a:fillRect/>
          </a:stretch>
        </p:blipFill>
        <p:spPr>
          <a:xfrm>
            <a:off x="9478009" y="2673984"/>
            <a:ext cx="390525" cy="228600"/>
          </a:xfrm>
          <a:prstGeom prst="rect">
            <a:avLst/>
          </a:prstGeom>
        </p:spPr>
      </p:pic>
      <p:pic>
        <p:nvPicPr>
          <p:cNvPr id="9" name="object 9"/>
          <p:cNvPicPr/>
          <p:nvPr/>
        </p:nvPicPr>
        <p:blipFill>
          <a:blip r:embed="rId5" cstate="print"/>
          <a:stretch>
            <a:fillRect/>
          </a:stretch>
        </p:blipFill>
        <p:spPr>
          <a:xfrm>
            <a:off x="9488805" y="3534409"/>
            <a:ext cx="390525" cy="228600"/>
          </a:xfrm>
          <a:prstGeom prst="rect">
            <a:avLst/>
          </a:prstGeom>
        </p:spPr>
      </p:pic>
      <p:sp>
        <p:nvSpPr>
          <p:cNvPr id="11" name="Rectangle 10"/>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Mô</a:t>
            </a:r>
            <a:r>
              <a:rPr lang="vi-VN" sz="2000" b="0" i="0" spc="-25">
                <a:latin typeface="Times New Roman"/>
                <a:cs typeface="Times New Roman"/>
              </a:rPr>
              <a:t> </a:t>
            </a:r>
            <a:r>
              <a:rPr lang="vi-VN" sz="2000" b="0" i="0">
                <a:latin typeface="Times New Roman"/>
                <a:cs typeface="Times New Roman"/>
              </a:rPr>
              <a:t>Hình</a:t>
            </a:r>
            <a:r>
              <a:rPr lang="vi-VN" sz="2000" b="0" i="0" spc="-20">
                <a:latin typeface="Times New Roman"/>
                <a:cs typeface="Times New Roman"/>
              </a:rPr>
              <a:t> </a:t>
            </a:r>
            <a:r>
              <a:rPr lang="vi-VN" sz="2000" b="0" i="0">
                <a:latin typeface="Times New Roman"/>
                <a:cs typeface="Times New Roman"/>
              </a:rPr>
              <a:t>Tiềm</a:t>
            </a:r>
            <a:r>
              <a:rPr lang="vi-VN" sz="2000" b="0" i="0" spc="-20">
                <a:latin typeface="Times New Roman"/>
                <a:cs typeface="Times New Roman"/>
              </a:rPr>
              <a:t> </a:t>
            </a:r>
            <a:r>
              <a:rPr lang="vi-VN" sz="2000" b="0" i="0">
                <a:latin typeface="Times New Roman"/>
                <a:cs typeface="Times New Roman"/>
              </a:rPr>
              <a:t>Năng</a:t>
            </a:r>
            <a:r>
              <a:rPr lang="vi-VN" sz="2000" b="0" i="0" spc="-25">
                <a:latin typeface="Times New Roman"/>
                <a:cs typeface="Times New Roman"/>
              </a:rPr>
              <a:t> </a:t>
            </a:r>
            <a:r>
              <a:rPr lang="vi-VN" sz="2000" b="0" i="0">
                <a:latin typeface="Times New Roman"/>
                <a:cs typeface="Times New Roman"/>
              </a:rPr>
              <a:t>Tương</a:t>
            </a:r>
            <a:r>
              <a:rPr lang="vi-VN" sz="2000" b="0" i="0" spc="-20">
                <a:latin typeface="Times New Roman"/>
                <a:cs typeface="Times New Roman"/>
              </a:rPr>
              <a:t> </a:t>
            </a:r>
            <a:r>
              <a:rPr lang="vi-VN" sz="2000" b="0" i="0">
                <a:latin typeface="Times New Roman"/>
                <a:cs typeface="Times New Roman"/>
              </a:rPr>
              <a:t>Tác</a:t>
            </a:r>
            <a:r>
              <a:rPr lang="vi-VN" sz="2000" b="0" i="0" spc="-20">
                <a:latin typeface="Times New Roman"/>
                <a:cs typeface="Times New Roman"/>
              </a:rPr>
              <a:t> </a:t>
            </a:r>
            <a:r>
              <a:rPr lang="vi-VN" sz="2000" b="0" i="0">
                <a:latin typeface="Times New Roman"/>
                <a:cs typeface="Times New Roman"/>
              </a:rPr>
              <a:t>Giữa</a:t>
            </a:r>
            <a:r>
              <a:rPr lang="vi-VN" sz="2000" b="0" i="0" spc="-25">
                <a:latin typeface="Times New Roman"/>
                <a:cs typeface="Times New Roman"/>
              </a:rPr>
              <a:t> </a:t>
            </a:r>
            <a:r>
              <a:rPr lang="vi-VN" sz="2000" b="0" i="0">
                <a:latin typeface="Times New Roman"/>
                <a:cs typeface="Times New Roman"/>
              </a:rPr>
              <a:t>Các</a:t>
            </a:r>
            <a:r>
              <a:rPr lang="vi-VN" sz="2000" b="0" i="0" spc="-20">
                <a:latin typeface="Times New Roman"/>
                <a:cs typeface="Times New Roman"/>
              </a:rPr>
              <a:t> </a:t>
            </a:r>
            <a:r>
              <a:rPr lang="vi-VN" sz="2000" b="0" i="0">
                <a:latin typeface="Times New Roman"/>
                <a:cs typeface="Times New Roman"/>
              </a:rPr>
              <a:t>Phương</a:t>
            </a:r>
            <a:r>
              <a:rPr lang="vi-VN" sz="2000" b="0" i="0" spc="-20">
                <a:latin typeface="Times New Roman"/>
                <a:cs typeface="Times New Roman"/>
              </a:rPr>
              <a:t> </a:t>
            </a:r>
            <a:r>
              <a:rPr lang="vi-VN" sz="2000" b="0" i="0">
                <a:latin typeface="Times New Roman"/>
                <a:cs typeface="Times New Roman"/>
              </a:rPr>
              <a:t>Tiện</a:t>
            </a:r>
            <a:r>
              <a:rPr lang="vi-VN" sz="2000" b="0" i="0" spc="-20">
                <a:latin typeface="Times New Roman"/>
                <a:cs typeface="Times New Roman"/>
              </a:rPr>
              <a:t> </a:t>
            </a:r>
            <a:r>
              <a:rPr lang="vi-VN" sz="2000" b="0" i="0">
                <a:latin typeface="Times New Roman"/>
                <a:cs typeface="Times New Roman"/>
              </a:rPr>
              <a:t>Trong</a:t>
            </a:r>
            <a:r>
              <a:rPr lang="vi-VN" sz="2000" b="0" i="0" spc="-25">
                <a:latin typeface="Times New Roman"/>
                <a:cs typeface="Times New Roman"/>
              </a:rPr>
              <a:t> </a:t>
            </a:r>
            <a:r>
              <a:rPr lang="vi-VN" sz="2000" b="0" i="0">
                <a:latin typeface="Times New Roman"/>
                <a:cs typeface="Times New Roman"/>
              </a:rPr>
              <a:t>Quá</a:t>
            </a:r>
            <a:r>
              <a:rPr lang="vi-VN" sz="2000" b="0" i="0" spc="-20">
                <a:latin typeface="Times New Roman"/>
                <a:cs typeface="Times New Roman"/>
              </a:rPr>
              <a:t> </a:t>
            </a:r>
            <a:r>
              <a:rPr lang="vi-VN" sz="2000" b="0" i="0" spc="-10">
                <a:latin typeface="Times New Roman"/>
                <a:cs typeface="Times New Roman"/>
              </a:rPr>
              <a:t>Trình </a:t>
            </a:r>
            <a:r>
              <a:rPr lang="vi-VN" sz="2000" b="0" i="0">
                <a:latin typeface="Times New Roman"/>
                <a:cs typeface="Times New Roman"/>
              </a:rPr>
              <a:t>Chuyển Làn </a:t>
            </a:r>
            <a:r>
              <a:rPr lang="vi-VN" sz="2000" b="0" i="0" spc="-25">
                <a:latin typeface="Times New Roman"/>
                <a:cs typeface="Times New Roman"/>
              </a:rPr>
              <a:t>Xe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7753" y="903477"/>
            <a:ext cx="5871845" cy="26924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Lực</a:t>
            </a:r>
            <a:r>
              <a:rPr sz="1600" spc="-40" dirty="0">
                <a:latin typeface="Times New Roman"/>
                <a:cs typeface="Times New Roman"/>
              </a:rPr>
              <a:t> </a:t>
            </a:r>
            <a:r>
              <a:rPr sz="1600" dirty="0">
                <a:latin typeface="Times New Roman"/>
                <a:cs typeface="Times New Roman"/>
              </a:rPr>
              <a:t>trường</a:t>
            </a:r>
            <a:r>
              <a:rPr sz="1600" spc="-30"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30" dirty="0">
                <a:latin typeface="Times New Roman"/>
                <a:cs typeface="Times New Roman"/>
              </a:rPr>
              <a:t> </a:t>
            </a:r>
            <a:r>
              <a:rPr sz="1600" dirty="0">
                <a:latin typeface="Times New Roman"/>
                <a:cs typeface="Times New Roman"/>
              </a:rPr>
              <a:t>do</a:t>
            </a:r>
            <a:r>
              <a:rPr sz="1600" spc="-2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15" dirty="0">
                <a:latin typeface="Times New Roman"/>
                <a:cs typeface="Times New Roman"/>
              </a:rPr>
              <a:t> </a:t>
            </a:r>
            <a:r>
              <a:rPr sz="1600" b="1" dirty="0">
                <a:latin typeface="Times New Roman"/>
                <a:cs typeface="Times New Roman"/>
              </a:rPr>
              <a:t>L</a:t>
            </a:r>
            <a:r>
              <a:rPr sz="1600" b="1" spc="-30"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dụng</a:t>
            </a:r>
            <a:r>
              <a:rPr sz="1600" spc="-30" dirty="0">
                <a:latin typeface="Times New Roman"/>
                <a:cs typeface="Times New Roman"/>
              </a:rPr>
              <a:t> </a:t>
            </a:r>
            <a:r>
              <a:rPr sz="1600" dirty="0">
                <a:latin typeface="Times New Roman"/>
                <a:cs typeface="Times New Roman"/>
              </a:rPr>
              <a:t>lên</a:t>
            </a:r>
            <a:r>
              <a:rPr sz="1600" spc="-30"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20" dirty="0">
                <a:latin typeface="Times New Roman"/>
                <a:cs typeface="Times New Roman"/>
              </a:rPr>
              <a:t> </a:t>
            </a:r>
            <a:r>
              <a:rPr sz="1600" b="1" spc="-25" dirty="0">
                <a:latin typeface="Times New Roman"/>
                <a:cs typeface="Times New Roman"/>
              </a:rPr>
              <a:t>M.</a:t>
            </a:r>
            <a:endParaRPr sz="1600">
              <a:latin typeface="Times New Roman"/>
              <a:cs typeface="Times New Roman"/>
            </a:endParaRPr>
          </a:p>
        </p:txBody>
      </p:sp>
      <p:sp>
        <p:nvSpPr>
          <p:cNvPr id="3" name="object 3"/>
          <p:cNvSpPr txBox="1"/>
          <p:nvPr/>
        </p:nvSpPr>
        <p:spPr>
          <a:xfrm>
            <a:off x="2169922" y="4231385"/>
            <a:ext cx="763905"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Times New Roman"/>
                <a:cs typeface="Times New Roman"/>
              </a:rPr>
              <a:t>Trong</a:t>
            </a:r>
            <a:r>
              <a:rPr sz="1400" b="1" i="1" spc="-25" dirty="0">
                <a:latin typeface="Times New Roman"/>
                <a:cs typeface="Times New Roman"/>
              </a:rPr>
              <a:t> đó:</a:t>
            </a:r>
            <a:endParaRPr sz="1400">
              <a:latin typeface="Times New Roman"/>
              <a:cs typeface="Times New Roman"/>
            </a:endParaRPr>
          </a:p>
        </p:txBody>
      </p:sp>
      <p:sp>
        <p:nvSpPr>
          <p:cNvPr id="4" name="object 4"/>
          <p:cNvSpPr txBox="1"/>
          <p:nvPr/>
        </p:nvSpPr>
        <p:spPr>
          <a:xfrm>
            <a:off x="3299205" y="4810505"/>
            <a:ext cx="98425" cy="177800"/>
          </a:xfrm>
          <a:prstGeom prst="rect">
            <a:avLst/>
          </a:prstGeom>
        </p:spPr>
        <p:txBody>
          <a:bodyPr vert="horz" wrap="square" lIns="0" tIns="12065" rIns="0" bIns="0" rtlCol="0">
            <a:spAutoFit/>
          </a:bodyPr>
          <a:lstStyle/>
          <a:p>
            <a:pPr marL="12700">
              <a:lnSpc>
                <a:spcPct val="100000"/>
              </a:lnSpc>
              <a:spcBef>
                <a:spcPts val="95"/>
              </a:spcBef>
            </a:pPr>
            <a:r>
              <a:rPr sz="1000" spc="-50" dirty="0">
                <a:latin typeface="Symbola"/>
                <a:cs typeface="Symbola"/>
              </a:rPr>
              <a:t>𝒙</a:t>
            </a:r>
            <a:endParaRPr sz="1000">
              <a:latin typeface="Symbola"/>
              <a:cs typeface="Symbola"/>
            </a:endParaRPr>
          </a:p>
        </p:txBody>
      </p:sp>
      <p:sp>
        <p:nvSpPr>
          <p:cNvPr id="5" name="object 5"/>
          <p:cNvSpPr txBox="1"/>
          <p:nvPr/>
        </p:nvSpPr>
        <p:spPr>
          <a:xfrm>
            <a:off x="2894329" y="4442307"/>
            <a:ext cx="5521960" cy="1115690"/>
          </a:xfrm>
          <a:prstGeom prst="rect">
            <a:avLst/>
          </a:prstGeom>
        </p:spPr>
        <p:txBody>
          <a:bodyPr vert="horz" wrap="square" lIns="0" tIns="45720" rIns="0" bIns="0" rtlCol="0">
            <a:spAutoFit/>
          </a:bodyPr>
          <a:lstStyle/>
          <a:p>
            <a:pPr marL="302895" indent="-226695">
              <a:lnSpc>
                <a:spcPct val="100000"/>
              </a:lnSpc>
              <a:spcBef>
                <a:spcPts val="360"/>
              </a:spcBef>
              <a:buFont typeface="Times New Roman"/>
              <a:buChar char="•"/>
              <a:tabLst>
                <a:tab pos="302895" algn="l"/>
              </a:tabLst>
            </a:pPr>
            <a:r>
              <a:rPr sz="1400" spc="70" dirty="0">
                <a:latin typeface="Symbola"/>
                <a:cs typeface="Symbola"/>
              </a:rPr>
              <a:t>𝑭</a:t>
            </a:r>
            <a:r>
              <a:rPr sz="1500" spc="104" baseline="27777" dirty="0">
                <a:latin typeface="Symbola"/>
                <a:cs typeface="Symbola"/>
              </a:rPr>
              <a:t>𝑴</a:t>
            </a:r>
            <a:r>
              <a:rPr sz="1500" spc="-75"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𝑳</a:t>
            </a:r>
            <a:r>
              <a:rPr sz="1500" spc="172" baseline="27777" dirty="0">
                <a:latin typeface="Symbola"/>
                <a:cs typeface="Symbola"/>
              </a:rPr>
              <a:t> </a:t>
            </a:r>
            <a:r>
              <a:rPr sz="1400" dirty="0">
                <a:latin typeface="Times New Roman"/>
                <a:cs typeface="Times New Roman"/>
              </a:rPr>
              <a:t>là</a:t>
            </a:r>
            <a:r>
              <a:rPr sz="1400" spc="-5" dirty="0">
                <a:latin typeface="Times New Roman"/>
                <a:cs typeface="Times New Roman"/>
              </a:rPr>
              <a:t> </a:t>
            </a:r>
            <a:r>
              <a:rPr sz="1400" dirty="0">
                <a:latin typeface="Times New Roman"/>
                <a:cs typeface="Times New Roman"/>
              </a:rPr>
              <a:t>lực</a:t>
            </a:r>
            <a:r>
              <a:rPr sz="1400" spc="-25" dirty="0">
                <a:latin typeface="Times New Roman"/>
                <a:cs typeface="Times New Roman"/>
              </a:rPr>
              <a:t> </a:t>
            </a:r>
            <a:r>
              <a:rPr sz="1400" dirty="0">
                <a:latin typeface="Times New Roman"/>
                <a:cs typeface="Times New Roman"/>
              </a:rPr>
              <a:t>trường</a:t>
            </a:r>
            <a:r>
              <a:rPr sz="1400" spc="-25" dirty="0">
                <a:latin typeface="Times New Roman"/>
                <a:cs typeface="Times New Roman"/>
              </a:rPr>
              <a:t> </a:t>
            </a:r>
            <a:r>
              <a:rPr sz="1400" dirty="0">
                <a:latin typeface="Times New Roman"/>
                <a:cs typeface="Times New Roman"/>
              </a:rPr>
              <a:t>tiềm</a:t>
            </a:r>
            <a:r>
              <a:rPr sz="1400" spc="-10" dirty="0">
                <a:latin typeface="Times New Roman"/>
                <a:cs typeface="Times New Roman"/>
              </a:rPr>
              <a:t> </a:t>
            </a:r>
            <a:r>
              <a:rPr sz="1400" dirty="0">
                <a:latin typeface="Times New Roman"/>
                <a:cs typeface="Times New Roman"/>
              </a:rPr>
              <a:t>năng</a:t>
            </a:r>
            <a:r>
              <a:rPr sz="1400" spc="-20"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 </a:t>
            </a:r>
            <a:r>
              <a:rPr sz="1400" b="1" dirty="0">
                <a:latin typeface="Times New Roman"/>
                <a:cs typeface="Times New Roman"/>
              </a:rPr>
              <a:t>L</a:t>
            </a:r>
            <a:r>
              <a:rPr sz="1400" b="1" spc="-25" dirty="0">
                <a:latin typeface="Times New Roman"/>
                <a:cs typeface="Times New Roman"/>
              </a:rPr>
              <a:t> </a:t>
            </a:r>
            <a:r>
              <a:rPr sz="1400" dirty="0">
                <a:latin typeface="Times New Roman"/>
                <a:cs typeface="Times New Roman"/>
              </a:rPr>
              <a:t>tác</a:t>
            </a:r>
            <a:r>
              <a:rPr sz="1400" spc="-20" dirty="0">
                <a:latin typeface="Times New Roman"/>
                <a:cs typeface="Times New Roman"/>
              </a:rPr>
              <a:t> </a:t>
            </a:r>
            <a:r>
              <a:rPr sz="1400" dirty="0">
                <a:latin typeface="Times New Roman"/>
                <a:cs typeface="Times New Roman"/>
              </a:rPr>
              <a:t>dụng</a:t>
            </a:r>
            <a:r>
              <a:rPr sz="1400" spc="-5" dirty="0">
                <a:latin typeface="Times New Roman"/>
                <a:cs typeface="Times New Roman"/>
              </a:rPr>
              <a:t> </a:t>
            </a:r>
            <a:r>
              <a:rPr sz="1400" dirty="0">
                <a:latin typeface="Times New Roman"/>
                <a:cs typeface="Times New Roman"/>
              </a:rPr>
              <a:t>lên</a:t>
            </a:r>
            <a:r>
              <a:rPr sz="1400" spc="-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spc="-25" dirty="0">
                <a:latin typeface="Times New Roman"/>
                <a:cs typeface="Times New Roman"/>
              </a:rPr>
              <a:t>M</a:t>
            </a:r>
            <a:r>
              <a:rPr sz="1400" spc="-25" dirty="0">
                <a:latin typeface="Times New Roman"/>
                <a:cs typeface="Times New Roman"/>
              </a:rPr>
              <a:t>;</a:t>
            </a:r>
            <a:endParaRPr sz="1400">
              <a:latin typeface="Times New Roman"/>
              <a:cs typeface="Times New Roman"/>
            </a:endParaRPr>
          </a:p>
          <a:p>
            <a:pPr marL="302895" indent="-226695">
              <a:lnSpc>
                <a:spcPct val="100000"/>
              </a:lnSpc>
              <a:spcBef>
                <a:spcPts val="265"/>
              </a:spcBef>
              <a:buFont typeface="Times New Roman"/>
              <a:buChar char="•"/>
              <a:tabLst>
                <a:tab pos="302895" algn="l"/>
              </a:tabLst>
            </a:pPr>
            <a:r>
              <a:rPr sz="1400" spc="70" dirty="0">
                <a:latin typeface="Symbola"/>
                <a:cs typeface="Symbola"/>
              </a:rPr>
              <a:t>𝑭</a:t>
            </a:r>
            <a:r>
              <a:rPr sz="1500" spc="104" baseline="27777" dirty="0">
                <a:latin typeface="Symbola"/>
                <a:cs typeface="Symbola"/>
              </a:rPr>
              <a:t>𝑴</a:t>
            </a:r>
            <a:r>
              <a:rPr sz="1500" spc="-75"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𝑳</a:t>
            </a:r>
            <a:r>
              <a:rPr sz="1500" spc="225" baseline="27777"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25" dirty="0">
                <a:latin typeface="Times New Roman"/>
                <a:cs typeface="Times New Roman"/>
              </a:rPr>
              <a:t> </a:t>
            </a:r>
            <a:r>
              <a:rPr sz="1400" dirty="0">
                <a:latin typeface="Times New Roman"/>
                <a:cs typeface="Times New Roman"/>
              </a:rPr>
              <a:t>năng</a:t>
            </a:r>
            <a:r>
              <a:rPr sz="1400" spc="-25"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 </a:t>
            </a:r>
            <a:r>
              <a:rPr sz="1400" b="1" dirty="0">
                <a:latin typeface="Times New Roman"/>
                <a:cs typeface="Times New Roman"/>
              </a:rPr>
              <a:t>L</a:t>
            </a:r>
            <a:r>
              <a:rPr sz="1400" b="1" spc="-25" dirty="0">
                <a:latin typeface="Times New Roman"/>
                <a:cs typeface="Times New Roman"/>
              </a:rPr>
              <a:t> </a:t>
            </a:r>
            <a:r>
              <a:rPr sz="1400" dirty="0">
                <a:latin typeface="Times New Roman"/>
                <a:cs typeface="Times New Roman"/>
              </a:rPr>
              <a:t>tác</a:t>
            </a:r>
            <a:r>
              <a:rPr sz="1400" spc="-25" dirty="0">
                <a:latin typeface="Times New Roman"/>
                <a:cs typeface="Times New Roman"/>
              </a:rPr>
              <a:t> </a:t>
            </a:r>
            <a:r>
              <a:rPr sz="1400" dirty="0">
                <a:latin typeface="Times New Roman"/>
                <a:cs typeface="Times New Roman"/>
              </a:rPr>
              <a:t>dụng</a:t>
            </a:r>
            <a:r>
              <a:rPr sz="1400" spc="-5" dirty="0">
                <a:latin typeface="Times New Roman"/>
                <a:cs typeface="Times New Roman"/>
              </a:rPr>
              <a:t> </a:t>
            </a:r>
            <a:r>
              <a:rPr sz="1400" dirty="0">
                <a:latin typeface="Times New Roman"/>
                <a:cs typeface="Times New Roman"/>
              </a:rPr>
              <a:t>lên</a:t>
            </a:r>
            <a:r>
              <a:rPr sz="1400" spc="-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theo</a:t>
            </a:r>
            <a:r>
              <a:rPr sz="1400" spc="-20" dirty="0">
                <a:latin typeface="Times New Roman"/>
                <a:cs typeface="Times New Roman"/>
              </a:rPr>
              <a:t> </a:t>
            </a:r>
            <a:r>
              <a:rPr sz="1400" dirty="0">
                <a:latin typeface="Times New Roman"/>
                <a:cs typeface="Times New Roman"/>
              </a:rPr>
              <a:t>hướng</a:t>
            </a:r>
            <a:r>
              <a:rPr sz="1400" spc="-20" dirty="0">
                <a:latin typeface="Times New Roman"/>
                <a:cs typeface="Times New Roman"/>
              </a:rPr>
              <a:t> </a:t>
            </a:r>
            <a:r>
              <a:rPr sz="1400" spc="-25" dirty="0">
                <a:latin typeface="Times New Roman"/>
                <a:cs typeface="Times New Roman"/>
              </a:rPr>
              <a:t>x;</a:t>
            </a:r>
            <a:endParaRPr sz="1400">
              <a:latin typeface="Times New Roman"/>
              <a:cs typeface="Times New Roman"/>
            </a:endParaRPr>
          </a:p>
          <a:p>
            <a:pPr marL="302895" indent="-226695">
              <a:lnSpc>
                <a:spcPts val="1185"/>
              </a:lnSpc>
              <a:spcBef>
                <a:spcPts val="254"/>
              </a:spcBef>
              <a:buFont typeface="Times New Roman"/>
              <a:buChar char="•"/>
              <a:tabLst>
                <a:tab pos="302895" algn="l"/>
              </a:tabLst>
            </a:pPr>
            <a:r>
              <a:rPr sz="1400" spc="70" dirty="0">
                <a:latin typeface="Symbola"/>
                <a:cs typeface="Symbola"/>
              </a:rPr>
              <a:t>𝑭</a:t>
            </a:r>
            <a:r>
              <a:rPr sz="1500" spc="104" baseline="27777" dirty="0">
                <a:latin typeface="Symbola"/>
                <a:cs typeface="Symbola"/>
              </a:rPr>
              <a:t>𝑴</a:t>
            </a:r>
            <a:r>
              <a:rPr sz="1500" spc="-75"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𝑳</a:t>
            </a:r>
            <a:r>
              <a:rPr sz="1500" spc="225" baseline="27777" dirty="0">
                <a:latin typeface="Symbola"/>
                <a:cs typeface="Symbola"/>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trường</a:t>
            </a:r>
            <a:r>
              <a:rPr sz="1400" spc="-5" dirty="0">
                <a:latin typeface="Times New Roman"/>
                <a:cs typeface="Times New Roman"/>
              </a:rPr>
              <a:t> </a:t>
            </a:r>
            <a:r>
              <a:rPr sz="1400" dirty="0">
                <a:latin typeface="Times New Roman"/>
                <a:cs typeface="Times New Roman"/>
              </a:rPr>
              <a:t>tiềm</a:t>
            </a:r>
            <a:r>
              <a:rPr sz="1400" spc="-25" dirty="0">
                <a:latin typeface="Times New Roman"/>
                <a:cs typeface="Times New Roman"/>
              </a:rPr>
              <a:t> </a:t>
            </a:r>
            <a:r>
              <a:rPr sz="1400" dirty="0">
                <a:latin typeface="Times New Roman"/>
                <a:cs typeface="Times New Roman"/>
              </a:rPr>
              <a:t>năng</a:t>
            </a:r>
            <a:r>
              <a:rPr sz="1400" spc="-25" dirty="0">
                <a:latin typeface="Times New Roman"/>
                <a:cs typeface="Times New Roman"/>
              </a:rPr>
              <a:t> </a:t>
            </a:r>
            <a:r>
              <a:rPr sz="1400" dirty="0">
                <a:latin typeface="Times New Roman"/>
                <a:cs typeface="Times New Roman"/>
              </a:rPr>
              <a:t>do</a:t>
            </a:r>
            <a:r>
              <a:rPr sz="1400" spc="-25" dirty="0">
                <a:latin typeface="Times New Roman"/>
                <a:cs typeface="Times New Roman"/>
              </a:rPr>
              <a:t> </a:t>
            </a:r>
            <a:r>
              <a:rPr sz="1400" dirty="0">
                <a:latin typeface="Times New Roman"/>
                <a:cs typeface="Times New Roman"/>
              </a:rPr>
              <a:t>xe </a:t>
            </a:r>
            <a:r>
              <a:rPr sz="1400" b="1" dirty="0">
                <a:latin typeface="Times New Roman"/>
                <a:cs typeface="Times New Roman"/>
              </a:rPr>
              <a:t>L</a:t>
            </a:r>
            <a:r>
              <a:rPr sz="1400" b="1" spc="-25" dirty="0">
                <a:latin typeface="Times New Roman"/>
                <a:cs typeface="Times New Roman"/>
              </a:rPr>
              <a:t> </a:t>
            </a:r>
            <a:r>
              <a:rPr sz="1400" dirty="0">
                <a:latin typeface="Times New Roman"/>
                <a:cs typeface="Times New Roman"/>
              </a:rPr>
              <a:t>tác</a:t>
            </a:r>
            <a:r>
              <a:rPr sz="1400" spc="-25" dirty="0">
                <a:latin typeface="Times New Roman"/>
                <a:cs typeface="Times New Roman"/>
              </a:rPr>
              <a:t> </a:t>
            </a:r>
            <a:r>
              <a:rPr sz="1400" dirty="0">
                <a:latin typeface="Times New Roman"/>
                <a:cs typeface="Times New Roman"/>
              </a:rPr>
              <a:t>dụng</a:t>
            </a:r>
            <a:r>
              <a:rPr sz="1400" spc="-5" dirty="0">
                <a:latin typeface="Times New Roman"/>
                <a:cs typeface="Times New Roman"/>
              </a:rPr>
              <a:t> </a:t>
            </a:r>
            <a:r>
              <a:rPr sz="1400" dirty="0">
                <a:latin typeface="Times New Roman"/>
                <a:cs typeface="Times New Roman"/>
              </a:rPr>
              <a:t>lên</a:t>
            </a:r>
            <a:r>
              <a:rPr sz="1400" spc="-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theo</a:t>
            </a:r>
            <a:r>
              <a:rPr sz="1400" spc="-20" dirty="0">
                <a:latin typeface="Times New Roman"/>
                <a:cs typeface="Times New Roman"/>
              </a:rPr>
              <a:t> </a:t>
            </a:r>
            <a:r>
              <a:rPr sz="1400" dirty="0">
                <a:latin typeface="Times New Roman"/>
                <a:cs typeface="Times New Roman"/>
              </a:rPr>
              <a:t>hướng</a:t>
            </a:r>
            <a:r>
              <a:rPr sz="1400" spc="-20" dirty="0">
                <a:latin typeface="Times New Roman"/>
                <a:cs typeface="Times New Roman"/>
              </a:rPr>
              <a:t> </a:t>
            </a:r>
            <a:r>
              <a:rPr sz="1400" spc="-25" dirty="0">
                <a:latin typeface="Times New Roman"/>
                <a:cs typeface="Times New Roman"/>
              </a:rPr>
              <a:t>y;</a:t>
            </a:r>
            <a:endParaRPr sz="1400">
              <a:latin typeface="Times New Roman"/>
              <a:cs typeface="Times New Roman"/>
            </a:endParaRPr>
          </a:p>
          <a:p>
            <a:pPr marL="417195">
              <a:lnSpc>
                <a:spcPts val="705"/>
              </a:lnSpc>
            </a:pPr>
            <a:r>
              <a:rPr sz="1000" spc="-50" dirty="0">
                <a:latin typeface="Symbola"/>
                <a:cs typeface="Symbola"/>
              </a:rPr>
              <a:t>𝒚</a:t>
            </a:r>
            <a:endParaRPr sz="1000">
              <a:latin typeface="Symbola"/>
              <a:cs typeface="Symbola"/>
            </a:endParaRPr>
          </a:p>
          <a:p>
            <a:pPr marL="302895" indent="-226695">
              <a:lnSpc>
                <a:spcPct val="100000"/>
              </a:lnSpc>
              <a:spcBef>
                <a:spcPts val="180"/>
              </a:spcBef>
              <a:buSzPct val="73684"/>
              <a:buFont typeface="Times New Roman"/>
              <a:buChar char="•"/>
              <a:tabLst>
                <a:tab pos="302895" algn="l"/>
              </a:tabLst>
            </a:pPr>
            <a:r>
              <a:rPr sz="1900" i="1" spc="-254" dirty="0">
                <a:latin typeface="DejaVu Sans"/>
                <a:cs typeface="DejaVu Sans"/>
              </a:rPr>
              <a:t>ξ</a:t>
            </a:r>
            <a:r>
              <a:rPr sz="1900" b="1" i="1" spc="45" dirty="0">
                <a:latin typeface="DejaVu Sans"/>
                <a:cs typeface="DejaVu Sans"/>
              </a:rPr>
              <a:t> </a:t>
            </a:r>
            <a:r>
              <a:rPr sz="1400" dirty="0">
                <a:latin typeface="Times New Roman"/>
                <a:cs typeface="Times New Roman"/>
              </a:rPr>
              <a:t>là</a:t>
            </a:r>
            <a:r>
              <a:rPr sz="1400" spc="-55" dirty="0">
                <a:latin typeface="Times New Roman"/>
                <a:cs typeface="Times New Roman"/>
              </a:rPr>
              <a:t> </a:t>
            </a:r>
            <a:r>
              <a:rPr sz="1400" dirty="0">
                <a:latin typeface="Times New Roman"/>
                <a:cs typeface="Times New Roman"/>
              </a:rPr>
              <a:t>góc</a:t>
            </a:r>
            <a:r>
              <a:rPr sz="1400" spc="-10" dirty="0">
                <a:latin typeface="Times New Roman"/>
                <a:cs typeface="Times New Roman"/>
              </a:rPr>
              <a:t> </a:t>
            </a:r>
            <a:r>
              <a:rPr sz="1400" dirty="0">
                <a:latin typeface="Times New Roman"/>
                <a:cs typeface="Times New Roman"/>
              </a:rPr>
              <a:t>giữa</a:t>
            </a:r>
            <a:r>
              <a:rPr sz="1400" spc="-10" dirty="0">
                <a:latin typeface="Times New Roman"/>
                <a:cs typeface="Times New Roman"/>
              </a:rPr>
              <a:t> </a:t>
            </a:r>
            <a:r>
              <a:rPr sz="1400" dirty="0">
                <a:latin typeface="Times New Roman"/>
                <a:cs typeface="Times New Roman"/>
              </a:rPr>
              <a:t>đường</a:t>
            </a:r>
            <a:r>
              <a:rPr sz="1400" spc="-30" dirty="0">
                <a:latin typeface="Times New Roman"/>
                <a:cs typeface="Times New Roman"/>
              </a:rPr>
              <a:t> </a:t>
            </a:r>
            <a:r>
              <a:rPr sz="1400" dirty="0">
                <a:latin typeface="Times New Roman"/>
                <a:cs typeface="Times New Roman"/>
              </a:rPr>
              <a:t>nối</a:t>
            </a:r>
            <a:r>
              <a:rPr sz="1400" spc="-5" dirty="0">
                <a:latin typeface="Times New Roman"/>
                <a:cs typeface="Times New Roman"/>
              </a:rPr>
              <a:t> </a:t>
            </a:r>
            <a:r>
              <a:rPr sz="1400" dirty="0">
                <a:latin typeface="Times New Roman"/>
                <a:cs typeface="Times New Roman"/>
              </a:rPr>
              <a:t>trọng</a:t>
            </a:r>
            <a:r>
              <a:rPr sz="1400" spc="-25" dirty="0">
                <a:latin typeface="Times New Roman"/>
                <a:cs typeface="Times New Roman"/>
              </a:rPr>
              <a:t> </a:t>
            </a:r>
            <a:r>
              <a:rPr sz="1400" dirty="0">
                <a:latin typeface="Times New Roman"/>
                <a:cs typeface="Times New Roman"/>
              </a:rPr>
              <a:t>tâm</a:t>
            </a:r>
            <a:r>
              <a:rPr sz="1400" spc="-15" dirty="0">
                <a:latin typeface="Times New Roman"/>
                <a:cs typeface="Times New Roman"/>
              </a:rPr>
              <a:t> </a:t>
            </a:r>
            <a:r>
              <a:rPr sz="1400" dirty="0">
                <a:latin typeface="Times New Roman"/>
                <a:cs typeface="Times New Roman"/>
              </a:rPr>
              <a:t>của</a:t>
            </a:r>
            <a:r>
              <a:rPr sz="1400" spc="-2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L</a:t>
            </a:r>
            <a:r>
              <a:rPr sz="1400" b="1" spc="-20" dirty="0">
                <a:latin typeface="Times New Roman"/>
                <a:cs typeface="Times New Roman"/>
              </a:rPr>
              <a:t> </a:t>
            </a:r>
            <a:r>
              <a:rPr sz="1400" dirty="0">
                <a:latin typeface="Times New Roman"/>
                <a:cs typeface="Times New Roman"/>
              </a:rPr>
              <a:t>và</a:t>
            </a:r>
            <a:r>
              <a:rPr sz="1400" spc="-10"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với</a:t>
            </a:r>
            <a:r>
              <a:rPr sz="1400" spc="-5" dirty="0">
                <a:latin typeface="Times New Roman"/>
                <a:cs typeface="Times New Roman"/>
              </a:rPr>
              <a:t> </a:t>
            </a:r>
            <a:r>
              <a:rPr sz="1400" dirty="0">
                <a:latin typeface="Times New Roman"/>
                <a:cs typeface="Times New Roman"/>
              </a:rPr>
              <a:t>trục</a:t>
            </a:r>
            <a:r>
              <a:rPr sz="1400" spc="-30" dirty="0">
                <a:latin typeface="Times New Roman"/>
                <a:cs typeface="Times New Roman"/>
              </a:rPr>
              <a:t> </a:t>
            </a:r>
            <a:r>
              <a:rPr sz="1400" spc="-25" dirty="0">
                <a:latin typeface="Times New Roman"/>
                <a:cs typeface="Times New Roman"/>
              </a:rPr>
              <a:t>y.</a:t>
            </a:r>
            <a:endParaRPr sz="1400">
              <a:latin typeface="Times New Roman"/>
              <a:cs typeface="Times New Roman"/>
            </a:endParaRPr>
          </a:p>
        </p:txBody>
      </p:sp>
      <p:pic>
        <p:nvPicPr>
          <p:cNvPr id="6" name="object 6"/>
          <p:cNvPicPr/>
          <p:nvPr/>
        </p:nvPicPr>
        <p:blipFill>
          <a:blip r:embed="rId2" cstate="print"/>
          <a:stretch>
            <a:fillRect/>
          </a:stretch>
        </p:blipFill>
        <p:spPr>
          <a:xfrm>
            <a:off x="3107073" y="1465071"/>
            <a:ext cx="4601139" cy="2581275"/>
          </a:xfrm>
          <a:prstGeom prst="rect">
            <a:avLst/>
          </a:prstGeom>
        </p:spPr>
      </p:pic>
      <p:pic>
        <p:nvPicPr>
          <p:cNvPr id="7" name="object 7"/>
          <p:cNvPicPr/>
          <p:nvPr/>
        </p:nvPicPr>
        <p:blipFill>
          <a:blip r:embed="rId3" cstate="print"/>
          <a:stretch>
            <a:fillRect/>
          </a:stretch>
        </p:blipFill>
        <p:spPr>
          <a:xfrm>
            <a:off x="9155430" y="2563748"/>
            <a:ext cx="390525" cy="228600"/>
          </a:xfrm>
          <a:prstGeom prst="rect">
            <a:avLst/>
          </a:prstGeom>
        </p:spPr>
      </p:pic>
      <p:pic>
        <p:nvPicPr>
          <p:cNvPr id="8" name="object 8"/>
          <p:cNvPicPr/>
          <p:nvPr/>
        </p:nvPicPr>
        <p:blipFill>
          <a:blip r:embed="rId4" cstate="print"/>
          <a:stretch>
            <a:fillRect/>
          </a:stretch>
        </p:blipFill>
        <p:spPr>
          <a:xfrm>
            <a:off x="9190355" y="3477386"/>
            <a:ext cx="390525" cy="228600"/>
          </a:xfrm>
          <a:prstGeom prst="rect">
            <a:avLst/>
          </a:prstGeom>
        </p:spPr>
      </p:pic>
      <p:pic>
        <p:nvPicPr>
          <p:cNvPr id="9" name="object 9"/>
          <p:cNvPicPr/>
          <p:nvPr/>
        </p:nvPicPr>
        <p:blipFill>
          <a:blip r:embed="rId5" cstate="print"/>
          <a:stretch>
            <a:fillRect/>
          </a:stretch>
        </p:blipFill>
        <p:spPr>
          <a:xfrm>
            <a:off x="9153525" y="1709038"/>
            <a:ext cx="390525" cy="228600"/>
          </a:xfrm>
          <a:prstGeom prst="rect">
            <a:avLst/>
          </a:prstGeom>
        </p:spPr>
      </p:pic>
      <p:sp>
        <p:nvSpPr>
          <p:cNvPr id="10" name="Rectangle 9"/>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a:solidFill>
                  <a:schemeClr val="lt1"/>
                </a:solidFill>
                <a:latin typeface="Times New Roman" panose="02020603050405020304" pitchFamily="18" charset="0"/>
                <a:cs typeface="Times New Roman" panose="02020603050405020304" pitchFamily="18" charset="0"/>
              </a:rPr>
              <a:t>Mô Hình Tiềm Năng Tương Tác Giữa Các Phương Tiện Trong Quá Trình Chuyển Làn Xe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870864"/>
            <a:ext cx="8736965" cy="726440"/>
          </a:xfrm>
          <a:prstGeom prst="rect">
            <a:avLst/>
          </a:prstGeom>
        </p:spPr>
        <p:txBody>
          <a:bodyPr vert="horz" wrap="square" lIns="0" tIns="12700" rIns="0" bIns="0" rtlCol="0">
            <a:spAutoFit/>
          </a:bodyPr>
          <a:lstStyle/>
          <a:p>
            <a:pPr marL="12700" marR="5080">
              <a:lnSpc>
                <a:spcPct val="143800"/>
              </a:lnSpc>
              <a:spcBef>
                <a:spcPts val="100"/>
              </a:spcBef>
            </a:pPr>
            <a:r>
              <a:rPr sz="1600" dirty="0">
                <a:latin typeface="Times New Roman"/>
                <a:cs typeface="Times New Roman"/>
              </a:rPr>
              <a:t>Dựa</a:t>
            </a:r>
            <a:r>
              <a:rPr sz="1600" spc="-35" dirty="0">
                <a:latin typeface="Times New Roman"/>
                <a:cs typeface="Times New Roman"/>
              </a:rPr>
              <a:t> </a:t>
            </a:r>
            <a:r>
              <a:rPr sz="1600" dirty="0">
                <a:latin typeface="Times New Roman"/>
                <a:cs typeface="Times New Roman"/>
              </a:rPr>
              <a:t>trên</a:t>
            </a:r>
            <a:r>
              <a:rPr sz="1600" spc="-30" dirty="0">
                <a:latin typeface="Times New Roman"/>
                <a:cs typeface="Times New Roman"/>
              </a:rPr>
              <a:t> </a:t>
            </a:r>
            <a:r>
              <a:rPr sz="1600" dirty="0">
                <a:latin typeface="Times New Roman"/>
                <a:cs typeface="Times New Roman"/>
              </a:rPr>
              <a:t>hệ</a:t>
            </a:r>
            <a:r>
              <a:rPr sz="1600" spc="-30" dirty="0">
                <a:latin typeface="Times New Roman"/>
                <a:cs typeface="Times New Roman"/>
              </a:rPr>
              <a:t> </a:t>
            </a:r>
            <a:r>
              <a:rPr sz="1600" dirty="0">
                <a:latin typeface="Times New Roman"/>
                <a:cs typeface="Times New Roman"/>
              </a:rPr>
              <a:t>tọa</a:t>
            </a:r>
            <a:r>
              <a:rPr sz="1600" spc="-30" dirty="0">
                <a:latin typeface="Times New Roman"/>
                <a:cs typeface="Times New Roman"/>
              </a:rPr>
              <a:t> </a:t>
            </a:r>
            <a:r>
              <a:rPr sz="1600" dirty="0">
                <a:latin typeface="Times New Roman"/>
                <a:cs typeface="Times New Roman"/>
              </a:rPr>
              <a:t>độ</a:t>
            </a:r>
            <a:r>
              <a:rPr sz="1600" spc="-1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thiết</a:t>
            </a:r>
            <a:r>
              <a:rPr sz="1600" spc="-20" dirty="0">
                <a:latin typeface="Times New Roman"/>
                <a:cs typeface="Times New Roman"/>
              </a:rPr>
              <a:t> </a:t>
            </a:r>
            <a:r>
              <a:rPr sz="1600" dirty="0">
                <a:latin typeface="Times New Roman"/>
                <a:cs typeface="Times New Roman"/>
              </a:rPr>
              <a:t>lập</a:t>
            </a:r>
            <a:r>
              <a:rPr sz="1600" spc="-30" dirty="0">
                <a:latin typeface="Times New Roman"/>
                <a:cs typeface="Times New Roman"/>
              </a:rPr>
              <a:t> </a:t>
            </a:r>
            <a:r>
              <a:rPr sz="1600" dirty="0">
                <a:latin typeface="Times New Roman"/>
                <a:cs typeface="Times New Roman"/>
              </a:rPr>
              <a:t>trong</a:t>
            </a:r>
            <a:r>
              <a:rPr sz="1600" spc="-10" dirty="0">
                <a:latin typeface="Times New Roman"/>
                <a:cs typeface="Times New Roman"/>
              </a:rPr>
              <a:t> </a:t>
            </a:r>
            <a:r>
              <a:rPr sz="1600" b="1" dirty="0">
                <a:latin typeface="Times New Roman"/>
                <a:cs typeface="Times New Roman"/>
              </a:rPr>
              <a:t>Hình</a:t>
            </a:r>
            <a:r>
              <a:rPr sz="1600" b="1" spc="-30" dirty="0">
                <a:latin typeface="Times New Roman"/>
                <a:cs typeface="Times New Roman"/>
              </a:rPr>
              <a:t> </a:t>
            </a:r>
            <a:r>
              <a:rPr sz="1600" b="1" dirty="0">
                <a:latin typeface="Times New Roman"/>
                <a:cs typeface="Times New Roman"/>
              </a:rPr>
              <a:t>9</a:t>
            </a:r>
            <a:r>
              <a:rPr sz="1600" dirty="0">
                <a:latin typeface="Times New Roman"/>
                <a:cs typeface="Times New Roman"/>
              </a:rPr>
              <a:t>,</a:t>
            </a:r>
            <a:r>
              <a:rPr sz="1600" spc="-20"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tương</a:t>
            </a:r>
            <a:r>
              <a:rPr sz="1600" spc="-25"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giữa</a:t>
            </a:r>
            <a:r>
              <a:rPr sz="1600" spc="-20"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phương</a:t>
            </a:r>
            <a:r>
              <a:rPr sz="1600" spc="-25"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kết</a:t>
            </a:r>
            <a:r>
              <a:rPr sz="1600" spc="-20" dirty="0">
                <a:latin typeface="Times New Roman"/>
                <a:cs typeface="Times New Roman"/>
              </a:rPr>
              <a:t> </a:t>
            </a:r>
            <a:r>
              <a:rPr sz="1600" dirty="0">
                <a:latin typeface="Times New Roman"/>
                <a:cs typeface="Times New Roman"/>
              </a:rPr>
              <a:t>hợp</a:t>
            </a:r>
            <a:r>
              <a:rPr sz="1600" spc="-30" dirty="0">
                <a:latin typeface="Times New Roman"/>
                <a:cs typeface="Times New Roman"/>
              </a:rPr>
              <a:t> </a:t>
            </a:r>
            <a:r>
              <a:rPr sz="1600" dirty="0">
                <a:latin typeface="Times New Roman"/>
                <a:cs typeface="Times New Roman"/>
              </a:rPr>
              <a:t>với</a:t>
            </a:r>
            <a:r>
              <a:rPr sz="1600" spc="-30" dirty="0">
                <a:latin typeface="Times New Roman"/>
                <a:cs typeface="Times New Roman"/>
              </a:rPr>
              <a:t> </a:t>
            </a:r>
            <a:r>
              <a:rPr sz="1600" spc="-20" dirty="0">
                <a:latin typeface="Times New Roman"/>
                <a:cs typeface="Times New Roman"/>
              </a:rPr>
              <a:t>phân </a:t>
            </a:r>
            <a:r>
              <a:rPr sz="1600" dirty="0">
                <a:latin typeface="Times New Roman"/>
                <a:cs typeface="Times New Roman"/>
              </a:rPr>
              <a:t>tích</a:t>
            </a:r>
            <a:r>
              <a:rPr sz="1600" spc="-25" dirty="0">
                <a:latin typeface="Times New Roman"/>
                <a:cs typeface="Times New Roman"/>
              </a:rPr>
              <a:t> </a:t>
            </a:r>
            <a:r>
              <a:rPr sz="1600" dirty="0">
                <a:latin typeface="Times New Roman"/>
                <a:cs typeface="Times New Roman"/>
              </a:rPr>
              <a:t>thực</a:t>
            </a:r>
            <a:r>
              <a:rPr sz="1600" spc="-30" dirty="0">
                <a:latin typeface="Times New Roman"/>
                <a:cs typeface="Times New Roman"/>
              </a:rPr>
              <a:t> </a:t>
            </a:r>
            <a:r>
              <a:rPr sz="1600" dirty="0">
                <a:latin typeface="Times New Roman"/>
                <a:cs typeface="Times New Roman"/>
              </a:rPr>
              <a:t>tế</a:t>
            </a:r>
            <a:r>
              <a:rPr sz="1600" spc="-30" dirty="0">
                <a:latin typeface="Times New Roman"/>
                <a:cs typeface="Times New Roman"/>
              </a:rPr>
              <a:t> </a:t>
            </a:r>
            <a:r>
              <a:rPr sz="1600" dirty="0">
                <a:latin typeface="Times New Roman"/>
                <a:cs typeface="Times New Roman"/>
              </a:rPr>
              <a:t>về</a:t>
            </a:r>
            <a:r>
              <a:rPr sz="1600" spc="-15" dirty="0">
                <a:latin typeface="Times New Roman"/>
                <a:cs typeface="Times New Roman"/>
              </a:rPr>
              <a:t> </a:t>
            </a:r>
            <a:r>
              <a:rPr sz="1600" dirty="0">
                <a:latin typeface="Times New Roman"/>
                <a:cs typeface="Times New Roman"/>
              </a:rPr>
              <a:t>việc</a:t>
            </a:r>
            <a:r>
              <a:rPr sz="1600" spc="-10" dirty="0">
                <a:latin typeface="Times New Roman"/>
                <a:cs typeface="Times New Roman"/>
              </a:rPr>
              <a:t> </a:t>
            </a:r>
            <a:r>
              <a:rPr sz="1600" dirty="0">
                <a:latin typeface="Times New Roman"/>
                <a:cs typeface="Times New Roman"/>
              </a:rPr>
              <a:t>chuyển</a:t>
            </a:r>
            <a:r>
              <a:rPr sz="1600" spc="-25" dirty="0">
                <a:latin typeface="Times New Roman"/>
                <a:cs typeface="Times New Roman"/>
              </a:rPr>
              <a:t> </a:t>
            </a:r>
            <a:r>
              <a:rPr sz="1600" dirty="0">
                <a:latin typeface="Times New Roman"/>
                <a:cs typeface="Times New Roman"/>
              </a:rPr>
              <a:t>làn</a:t>
            </a:r>
            <a:r>
              <a:rPr sz="1600" spc="-30" dirty="0">
                <a:latin typeface="Times New Roman"/>
                <a:cs typeface="Times New Roman"/>
              </a:rPr>
              <a:t> </a:t>
            </a:r>
            <a:r>
              <a:rPr sz="1600" dirty="0">
                <a:latin typeface="Times New Roman"/>
                <a:cs typeface="Times New Roman"/>
              </a:rPr>
              <a:t>có</a:t>
            </a:r>
            <a:r>
              <a:rPr sz="1600" spc="-25" dirty="0">
                <a:latin typeface="Times New Roman"/>
                <a:cs typeface="Times New Roman"/>
              </a:rPr>
              <a:t> </a:t>
            </a:r>
            <a:r>
              <a:rPr sz="1600" dirty="0">
                <a:latin typeface="Times New Roman"/>
                <a:cs typeface="Times New Roman"/>
              </a:rPr>
              <a:t>thể</a:t>
            </a:r>
            <a:r>
              <a:rPr sz="1600" spc="-2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xác</a:t>
            </a:r>
            <a:r>
              <a:rPr sz="1600" spc="-30" dirty="0">
                <a:latin typeface="Times New Roman"/>
                <a:cs typeface="Times New Roman"/>
              </a:rPr>
              <a:t> </a:t>
            </a:r>
            <a:r>
              <a:rPr sz="1600" spc="-10" dirty="0">
                <a:latin typeface="Times New Roman"/>
                <a:cs typeface="Times New Roman"/>
              </a:rPr>
              <a:t>định:</a:t>
            </a:r>
            <a:endParaRPr sz="1600">
              <a:latin typeface="Times New Roman"/>
              <a:cs typeface="Times New Roman"/>
            </a:endParaRPr>
          </a:p>
        </p:txBody>
      </p:sp>
      <p:sp>
        <p:nvSpPr>
          <p:cNvPr id="3" name="object 3"/>
          <p:cNvSpPr txBox="1"/>
          <p:nvPr/>
        </p:nvSpPr>
        <p:spPr>
          <a:xfrm>
            <a:off x="2698750" y="1792350"/>
            <a:ext cx="101600" cy="177800"/>
          </a:xfrm>
          <a:prstGeom prst="rect">
            <a:avLst/>
          </a:prstGeom>
        </p:spPr>
        <p:txBody>
          <a:bodyPr vert="horz" wrap="square" lIns="0" tIns="12065" rIns="0" bIns="0" rtlCol="0">
            <a:spAutoFit/>
          </a:bodyPr>
          <a:lstStyle/>
          <a:p>
            <a:pPr marL="12700">
              <a:lnSpc>
                <a:spcPct val="100000"/>
              </a:lnSpc>
              <a:spcBef>
                <a:spcPts val="95"/>
              </a:spcBef>
            </a:pPr>
            <a:r>
              <a:rPr sz="1000" spc="-50" dirty="0">
                <a:latin typeface="Symbola"/>
                <a:cs typeface="Symbola"/>
              </a:rPr>
              <a:t>𝒚</a:t>
            </a:r>
            <a:endParaRPr sz="1000">
              <a:latin typeface="Symbola"/>
              <a:cs typeface="Symbola"/>
            </a:endParaRPr>
          </a:p>
        </p:txBody>
      </p:sp>
      <p:sp>
        <p:nvSpPr>
          <p:cNvPr id="4" name="object 4"/>
          <p:cNvSpPr txBox="1"/>
          <p:nvPr/>
        </p:nvSpPr>
        <p:spPr>
          <a:xfrm>
            <a:off x="2006854" y="1599923"/>
            <a:ext cx="8585835" cy="1047750"/>
          </a:xfrm>
          <a:prstGeom prst="rect">
            <a:avLst/>
          </a:prstGeom>
        </p:spPr>
        <p:txBody>
          <a:bodyPr vert="horz" wrap="square" lIns="0" tIns="116839" rIns="0" bIns="0" rtlCol="0">
            <a:spAutoFit/>
          </a:bodyPr>
          <a:lstStyle/>
          <a:p>
            <a:pPr marL="278765" indent="-227965">
              <a:lnSpc>
                <a:spcPct val="100000"/>
              </a:lnSpc>
              <a:spcBef>
                <a:spcPts val="919"/>
              </a:spcBef>
              <a:buSzPct val="114285"/>
              <a:buChar char="•"/>
              <a:tabLst>
                <a:tab pos="278765" algn="l"/>
              </a:tabLst>
            </a:pPr>
            <a:r>
              <a:rPr sz="1400" dirty="0">
                <a:latin typeface="Times New Roman"/>
                <a:cs typeface="Times New Roman"/>
              </a:rPr>
              <a:t>Khi</a:t>
            </a:r>
            <a:r>
              <a:rPr sz="1400" spc="-30"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a:latin typeface="Symbola"/>
                <a:cs typeface="Symbola"/>
              </a:rPr>
              <a:t>𝑳</a:t>
            </a:r>
            <a:r>
              <a:rPr sz="1500" spc="284" baseline="27777">
                <a:latin typeface="Symbola"/>
                <a:cs typeface="Symbola"/>
              </a:rPr>
              <a:t> </a:t>
            </a:r>
            <a:r>
              <a:rPr sz="1400">
                <a:latin typeface="Symbola"/>
                <a:cs typeface="Symbola"/>
              </a:rPr>
              <a:t>≥</a:t>
            </a:r>
            <a:r>
              <a:rPr lang="en-US" sz="1400">
                <a:latin typeface="Symbola"/>
                <a:cs typeface="Symbola"/>
              </a:rPr>
              <a:t> </a:t>
            </a:r>
            <a:r>
              <a:rPr lang="en-US" sz="1400">
                <a:latin typeface="Times New Roman" panose="02020603050405020304" pitchFamily="18" charset="0"/>
                <a:cs typeface="Times New Roman" panose="02020603050405020304" pitchFamily="18" charset="0"/>
              </a:rPr>
              <a:t>0</a:t>
            </a:r>
            <a:r>
              <a:rPr sz="1400" b="1" spc="65">
                <a:latin typeface="Times New Roman"/>
                <a:cs typeface="Times New Roman"/>
              </a:rPr>
              <a:t>,</a:t>
            </a:r>
            <a:r>
              <a:rPr sz="1400" b="1" spc="-15">
                <a:latin typeface="Times New Roman"/>
                <a:cs typeface="Times New Roman"/>
              </a:rPr>
              <a:t> </a:t>
            </a:r>
            <a:r>
              <a:rPr sz="1400" dirty="0">
                <a:latin typeface="Times New Roman"/>
                <a:cs typeface="Times New Roman"/>
              </a:rPr>
              <a:t>phương</a:t>
            </a:r>
            <a:r>
              <a:rPr sz="1400" spc="-25" dirty="0">
                <a:latin typeface="Times New Roman"/>
                <a:cs typeface="Times New Roman"/>
              </a:rPr>
              <a:t> </a:t>
            </a:r>
            <a:r>
              <a:rPr sz="1400" dirty="0">
                <a:latin typeface="Times New Roman"/>
                <a:cs typeface="Times New Roman"/>
              </a:rPr>
              <a:t>tiện </a:t>
            </a:r>
            <a:r>
              <a:rPr sz="1400" b="1" dirty="0">
                <a:latin typeface="Times New Roman"/>
                <a:cs typeface="Times New Roman"/>
              </a:rPr>
              <a:t>M</a:t>
            </a:r>
            <a:r>
              <a:rPr sz="1400" b="1" spc="-30" dirty="0">
                <a:latin typeface="Times New Roman"/>
                <a:cs typeface="Times New Roman"/>
              </a:rPr>
              <a:t> </a:t>
            </a:r>
            <a:r>
              <a:rPr sz="1400" dirty="0">
                <a:latin typeface="Times New Roman"/>
                <a:cs typeface="Times New Roman"/>
              </a:rPr>
              <a:t>tiếp</a:t>
            </a:r>
            <a:r>
              <a:rPr sz="1400" spc="-5" dirty="0">
                <a:latin typeface="Times New Roman"/>
                <a:cs typeface="Times New Roman"/>
              </a:rPr>
              <a:t> </a:t>
            </a:r>
            <a:r>
              <a:rPr sz="1400" dirty="0">
                <a:latin typeface="Times New Roman"/>
                <a:cs typeface="Times New Roman"/>
              </a:rPr>
              <a:t>tục</a:t>
            </a:r>
            <a:r>
              <a:rPr sz="1400" spc="-25" dirty="0">
                <a:latin typeface="Times New Roman"/>
                <a:cs typeface="Times New Roman"/>
              </a:rPr>
              <a:t> </a:t>
            </a:r>
            <a:r>
              <a:rPr sz="1400" dirty="0">
                <a:latin typeface="Times New Roman"/>
                <a:cs typeface="Times New Roman"/>
              </a:rPr>
              <a:t>theo</a:t>
            </a:r>
            <a:r>
              <a:rPr sz="1400" spc="-20" dirty="0">
                <a:latin typeface="Times New Roman"/>
                <a:cs typeface="Times New Roman"/>
              </a:rPr>
              <a:t> sau</a:t>
            </a:r>
            <a:r>
              <a:rPr sz="1400" b="1" spc="-20" dirty="0">
                <a:latin typeface="Times New Roman"/>
                <a:cs typeface="Times New Roman"/>
              </a:rPr>
              <a:t>.</a:t>
            </a:r>
            <a:endParaRPr sz="1400">
              <a:latin typeface="Times New Roman"/>
              <a:cs typeface="Times New Roman"/>
            </a:endParaRPr>
          </a:p>
          <a:p>
            <a:pPr marL="278765" indent="-227965">
              <a:lnSpc>
                <a:spcPts val="1185"/>
              </a:lnSpc>
              <a:spcBef>
                <a:spcPts val="1130"/>
              </a:spcBef>
              <a:buSzPct val="114285"/>
              <a:buChar char="•"/>
              <a:tabLst>
                <a:tab pos="278765" algn="l"/>
              </a:tabLst>
            </a:pPr>
            <a:r>
              <a:rPr sz="1400" dirty="0">
                <a:latin typeface="Times New Roman"/>
                <a:cs typeface="Times New Roman"/>
              </a:rPr>
              <a:t>Khi</a:t>
            </a:r>
            <a:r>
              <a:rPr sz="1400" spc="-35"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𝑳</a:t>
            </a:r>
            <a:r>
              <a:rPr sz="1500" spc="292" baseline="27777" dirty="0">
                <a:latin typeface="Symbola"/>
                <a:cs typeface="Symbola"/>
              </a:rPr>
              <a:t> </a:t>
            </a:r>
            <a:r>
              <a:rPr sz="1400">
                <a:latin typeface="Symbola"/>
                <a:cs typeface="Symbola"/>
              </a:rPr>
              <a:t>&lt;</a:t>
            </a:r>
            <a:r>
              <a:rPr sz="1400" spc="320">
                <a:latin typeface="Symbola"/>
                <a:cs typeface="Symbola"/>
              </a:rPr>
              <a:t> </a:t>
            </a:r>
            <a:r>
              <a:rPr lang="en-US" sz="1400">
                <a:latin typeface="Times New Roman" panose="02020603050405020304" pitchFamily="18" charset="0"/>
                <a:cs typeface="Times New Roman" panose="02020603050405020304" pitchFamily="18" charset="0"/>
              </a:rPr>
              <a:t>0</a:t>
            </a:r>
            <a:r>
              <a:rPr sz="1400" b="1" spc="65">
                <a:latin typeface="Times New Roman"/>
                <a:cs typeface="Times New Roman"/>
              </a:rPr>
              <a:t>,</a:t>
            </a:r>
            <a:r>
              <a:rPr sz="1400" b="1" spc="330">
                <a:latin typeface="Times New Roman"/>
                <a:cs typeface="Times New Roman"/>
              </a:rPr>
              <a:t> </a:t>
            </a:r>
            <a:r>
              <a:rPr sz="1400" b="1" dirty="0">
                <a:latin typeface="Times New Roman"/>
                <a:cs typeface="Times New Roman"/>
              </a:rPr>
              <a:t>M</a:t>
            </a:r>
            <a:r>
              <a:rPr sz="1400" b="1" spc="-15" dirty="0">
                <a:latin typeface="Times New Roman"/>
                <a:cs typeface="Times New Roman"/>
              </a:rPr>
              <a:t> </a:t>
            </a:r>
            <a:r>
              <a:rPr sz="1400" dirty="0">
                <a:latin typeface="Times New Roman"/>
                <a:cs typeface="Times New Roman"/>
              </a:rPr>
              <a:t>chịu</a:t>
            </a:r>
            <a:r>
              <a:rPr sz="1400" spc="-25" dirty="0">
                <a:latin typeface="Times New Roman"/>
                <a:cs typeface="Times New Roman"/>
              </a:rPr>
              <a:t> </a:t>
            </a:r>
            <a:r>
              <a:rPr sz="1400" dirty="0">
                <a:latin typeface="Times New Roman"/>
                <a:cs typeface="Times New Roman"/>
              </a:rPr>
              <a:t>lực</a:t>
            </a:r>
            <a:r>
              <a:rPr sz="1400" spc="-5" dirty="0">
                <a:latin typeface="Times New Roman"/>
                <a:cs typeface="Times New Roman"/>
              </a:rPr>
              <a:t> </a:t>
            </a:r>
            <a:r>
              <a:rPr sz="1400" dirty="0">
                <a:latin typeface="Times New Roman"/>
                <a:cs typeface="Times New Roman"/>
              </a:rPr>
              <a:t>đẩy</a:t>
            </a:r>
            <a:r>
              <a:rPr sz="1400" spc="-15" dirty="0">
                <a:latin typeface="Times New Roman"/>
                <a:cs typeface="Times New Roman"/>
              </a:rPr>
              <a:t> </a:t>
            </a:r>
            <a:r>
              <a:rPr sz="1400" dirty="0">
                <a:latin typeface="Times New Roman"/>
                <a:cs typeface="Times New Roman"/>
              </a:rPr>
              <a:t>khiến nó</a:t>
            </a:r>
            <a:r>
              <a:rPr sz="1400" spc="-5" dirty="0">
                <a:latin typeface="Times New Roman"/>
                <a:cs typeface="Times New Roman"/>
              </a:rPr>
              <a:t> </a:t>
            </a:r>
            <a:r>
              <a:rPr sz="1400" dirty="0">
                <a:latin typeface="Times New Roman"/>
                <a:cs typeface="Times New Roman"/>
              </a:rPr>
              <a:t>có</a:t>
            </a:r>
            <a:r>
              <a:rPr sz="1400" spc="-20" dirty="0">
                <a:latin typeface="Times New Roman"/>
                <a:cs typeface="Times New Roman"/>
              </a:rPr>
              <a:t> </a:t>
            </a:r>
            <a:r>
              <a:rPr sz="1400" dirty="0">
                <a:latin typeface="Times New Roman"/>
                <a:cs typeface="Times New Roman"/>
              </a:rPr>
              <a:t>ý</a:t>
            </a:r>
            <a:r>
              <a:rPr sz="1400" spc="-5" dirty="0">
                <a:latin typeface="Times New Roman"/>
                <a:cs typeface="Times New Roman"/>
              </a:rPr>
              <a:t> </a:t>
            </a:r>
            <a:r>
              <a:rPr sz="1400" dirty="0">
                <a:latin typeface="Times New Roman"/>
                <a:cs typeface="Times New Roman"/>
              </a:rPr>
              <a:t>định chuyển</a:t>
            </a:r>
            <a:r>
              <a:rPr sz="1400" spc="-5" dirty="0">
                <a:latin typeface="Times New Roman"/>
                <a:cs typeface="Times New Roman"/>
              </a:rPr>
              <a:t> </a:t>
            </a:r>
            <a:r>
              <a:rPr sz="1400" dirty="0">
                <a:latin typeface="Times New Roman"/>
                <a:cs typeface="Times New Roman"/>
              </a:rPr>
              <a:t>làn.</a:t>
            </a:r>
            <a:r>
              <a:rPr sz="1400" spc="-25" dirty="0">
                <a:latin typeface="Times New Roman"/>
                <a:cs typeface="Times New Roman"/>
              </a:rPr>
              <a:t> </a:t>
            </a:r>
            <a:r>
              <a:rPr sz="1400" dirty="0">
                <a:latin typeface="Times New Roman"/>
                <a:cs typeface="Times New Roman"/>
              </a:rPr>
              <a:t>Khi</a:t>
            </a:r>
            <a:r>
              <a:rPr sz="1400" spc="5"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𝑻𝑳</a:t>
            </a:r>
            <a:r>
              <a:rPr sz="1500" spc="292" baseline="27777" dirty="0">
                <a:latin typeface="Symbola"/>
                <a:cs typeface="Symbola"/>
              </a:rPr>
              <a:t> </a:t>
            </a:r>
            <a:r>
              <a:rPr sz="1400">
                <a:latin typeface="Symbola"/>
                <a:cs typeface="Symbola"/>
              </a:rPr>
              <a:t>&lt;</a:t>
            </a:r>
            <a:r>
              <a:rPr sz="1400" spc="335">
                <a:latin typeface="Symbola"/>
                <a:cs typeface="Symbola"/>
              </a:rPr>
              <a:t> </a:t>
            </a:r>
            <a:r>
              <a:rPr lang="en-US" sz="1400">
                <a:latin typeface="Times New Roman" panose="02020603050405020304" pitchFamily="18" charset="0"/>
                <a:cs typeface="Times New Roman" panose="02020603050405020304" pitchFamily="18" charset="0"/>
              </a:rPr>
              <a:t>0</a:t>
            </a:r>
            <a:r>
              <a:rPr sz="1400" spc="-20">
                <a:latin typeface="Symbola"/>
                <a:cs typeface="Symbola"/>
              </a:rPr>
              <a:t> </a:t>
            </a:r>
            <a:r>
              <a:rPr sz="1400" dirty="0">
                <a:latin typeface="Times New Roman"/>
                <a:cs typeface="Times New Roman"/>
              </a:rPr>
              <a:t>hay</a:t>
            </a:r>
            <a:r>
              <a:rPr sz="1400" spc="-15"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𝑻𝑭</a:t>
            </a:r>
            <a:r>
              <a:rPr sz="1500" spc="270" baseline="27777" dirty="0">
                <a:latin typeface="Symbola"/>
                <a:cs typeface="Symbola"/>
              </a:rPr>
              <a:t> </a:t>
            </a:r>
            <a:r>
              <a:rPr sz="1400">
                <a:latin typeface="Symbola"/>
                <a:cs typeface="Symbola"/>
              </a:rPr>
              <a:t>&gt;</a:t>
            </a:r>
            <a:r>
              <a:rPr sz="1400" spc="335">
                <a:latin typeface="Symbola"/>
                <a:cs typeface="Symbola"/>
              </a:rPr>
              <a:t> </a:t>
            </a:r>
            <a:r>
              <a:rPr lang="en-US" sz="1400">
                <a:latin typeface="Times New Roman" panose="02020603050405020304" pitchFamily="18" charset="0"/>
                <a:cs typeface="Times New Roman" panose="02020603050405020304" pitchFamily="18" charset="0"/>
              </a:rPr>
              <a:t>0 </a:t>
            </a:r>
            <a:r>
              <a:rPr sz="1400" b="1" spc="65">
                <a:latin typeface="Times New Roman"/>
                <a:cs typeface="Times New Roman"/>
              </a:rPr>
              <a:t>,</a:t>
            </a:r>
            <a:r>
              <a:rPr sz="1400" b="1">
                <a:latin typeface="Times New Roman"/>
                <a:cs typeface="Times New Roman"/>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đang bị</a:t>
            </a:r>
            <a:r>
              <a:rPr sz="1400" spc="-5" dirty="0">
                <a:latin typeface="Times New Roman"/>
                <a:cs typeface="Times New Roman"/>
              </a:rPr>
              <a:t> </a:t>
            </a:r>
            <a:r>
              <a:rPr sz="1400" spc="-25" dirty="0">
                <a:latin typeface="Times New Roman"/>
                <a:cs typeface="Times New Roman"/>
              </a:rPr>
              <a:t>lực</a:t>
            </a:r>
            <a:endParaRPr sz="1400">
              <a:latin typeface="Times New Roman"/>
              <a:cs typeface="Times New Roman"/>
            </a:endParaRPr>
          </a:p>
          <a:p>
            <a:pPr marL="704215">
              <a:lnSpc>
                <a:spcPts val="705"/>
              </a:lnSpc>
              <a:tabLst>
                <a:tab pos="5349875" algn="l"/>
                <a:tab pos="6610984" algn="l"/>
              </a:tabLst>
            </a:pPr>
            <a:r>
              <a:rPr sz="1000" spc="-50" dirty="0">
                <a:latin typeface="Symbola"/>
                <a:cs typeface="Symbola"/>
              </a:rPr>
              <a:t>𝒚</a:t>
            </a:r>
            <a:r>
              <a:rPr sz="1000" dirty="0">
                <a:latin typeface="Symbola"/>
                <a:cs typeface="Symbola"/>
              </a:rPr>
              <a:t>	</a:t>
            </a:r>
            <a:r>
              <a:rPr sz="1000" spc="-50" dirty="0">
                <a:latin typeface="Symbola"/>
                <a:cs typeface="Symbola"/>
              </a:rPr>
              <a:t>𝒚</a:t>
            </a:r>
            <a:r>
              <a:rPr sz="1000" dirty="0">
                <a:latin typeface="Symbola"/>
                <a:cs typeface="Symbola"/>
              </a:rPr>
              <a:t>	</a:t>
            </a:r>
            <a:r>
              <a:rPr sz="1000" spc="-50" dirty="0">
                <a:latin typeface="Symbola"/>
                <a:cs typeface="Symbola"/>
              </a:rPr>
              <a:t>𝒚</a:t>
            </a:r>
            <a:endParaRPr sz="1000">
              <a:latin typeface="Symbola"/>
              <a:cs typeface="Symbola"/>
            </a:endParaRPr>
          </a:p>
          <a:p>
            <a:pPr marL="279400">
              <a:lnSpc>
                <a:spcPct val="100000"/>
              </a:lnSpc>
              <a:spcBef>
                <a:spcPts val="850"/>
              </a:spcBef>
            </a:pPr>
            <a:r>
              <a:rPr sz="1400" dirty="0">
                <a:latin typeface="Times New Roman"/>
                <a:cs typeface="Times New Roman"/>
              </a:rPr>
              <a:t>đẩy</a:t>
            </a:r>
            <a:r>
              <a:rPr sz="1400" spc="-15" dirty="0">
                <a:latin typeface="Times New Roman"/>
                <a:cs typeface="Times New Roman"/>
              </a:rPr>
              <a:t> </a:t>
            </a:r>
            <a:r>
              <a:rPr sz="1400" dirty="0">
                <a:latin typeface="Times New Roman"/>
                <a:cs typeface="Times New Roman"/>
              </a:rPr>
              <a:t>theo</a:t>
            </a:r>
            <a:r>
              <a:rPr sz="1400" spc="-25" dirty="0">
                <a:latin typeface="Times New Roman"/>
                <a:cs typeface="Times New Roman"/>
              </a:rPr>
              <a:t> </a:t>
            </a:r>
            <a:r>
              <a:rPr sz="1400" dirty="0">
                <a:latin typeface="Times New Roman"/>
                <a:cs typeface="Times New Roman"/>
              </a:rPr>
              <a:t>chiều</a:t>
            </a:r>
            <a:r>
              <a:rPr sz="1400" spc="-10" dirty="0">
                <a:latin typeface="Times New Roman"/>
                <a:cs typeface="Times New Roman"/>
              </a:rPr>
              <a:t> </a:t>
            </a:r>
            <a:r>
              <a:rPr sz="1400" dirty="0">
                <a:latin typeface="Times New Roman"/>
                <a:cs typeface="Times New Roman"/>
              </a:rPr>
              <a:t>dọc</a:t>
            </a:r>
            <a:r>
              <a:rPr sz="1400" spc="-20" dirty="0">
                <a:latin typeface="Times New Roman"/>
                <a:cs typeface="Times New Roman"/>
              </a:rPr>
              <a:t> </a:t>
            </a:r>
            <a:r>
              <a:rPr sz="1400" dirty="0">
                <a:latin typeface="Times New Roman"/>
                <a:cs typeface="Times New Roman"/>
              </a:rPr>
              <a:t>từ</a:t>
            </a:r>
            <a:r>
              <a:rPr sz="1400" spc="-20" dirty="0">
                <a:latin typeface="Times New Roman"/>
                <a:cs typeface="Times New Roman"/>
              </a:rPr>
              <a:t> </a:t>
            </a:r>
            <a:r>
              <a:rPr sz="1400" b="1" dirty="0">
                <a:latin typeface="Times New Roman"/>
                <a:cs typeface="Times New Roman"/>
              </a:rPr>
              <a:t>TL</a:t>
            </a:r>
            <a:r>
              <a:rPr sz="1400" b="1" spc="-20"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Times New Roman"/>
                <a:cs typeface="Times New Roman"/>
              </a:rPr>
              <a:t>TF</a:t>
            </a:r>
            <a:r>
              <a:rPr sz="1400" spc="-20" dirty="0">
                <a:latin typeface="Times New Roman"/>
                <a:cs typeface="Times New Roman"/>
              </a:rPr>
              <a:t> </a:t>
            </a:r>
            <a:r>
              <a:rPr sz="1400" dirty="0">
                <a:latin typeface="Symbol"/>
                <a:cs typeface="Symbol"/>
              </a:rPr>
              <a:t></a:t>
            </a:r>
            <a:r>
              <a:rPr sz="1400" spc="-30" dirty="0">
                <a:latin typeface="Times New Roman"/>
                <a:cs typeface="Times New Roman"/>
              </a:rPr>
              <a:t> </a:t>
            </a:r>
            <a:r>
              <a:rPr sz="1400" dirty="0">
                <a:latin typeface="Times New Roman"/>
                <a:cs typeface="Times New Roman"/>
              </a:rPr>
              <a:t>Không</a:t>
            </a:r>
            <a:r>
              <a:rPr sz="1400" spc="-30" dirty="0">
                <a:latin typeface="Times New Roman"/>
                <a:cs typeface="Times New Roman"/>
              </a:rPr>
              <a:t> </a:t>
            </a:r>
            <a:r>
              <a:rPr sz="1400" dirty="0">
                <a:latin typeface="Times New Roman"/>
                <a:cs typeface="Times New Roman"/>
              </a:rPr>
              <a:t>nên</a:t>
            </a:r>
            <a:r>
              <a:rPr sz="1400" spc="-10" dirty="0">
                <a:latin typeface="Times New Roman"/>
                <a:cs typeface="Times New Roman"/>
              </a:rPr>
              <a:t> </a:t>
            </a:r>
            <a:r>
              <a:rPr sz="1400" dirty="0">
                <a:latin typeface="Times New Roman"/>
                <a:cs typeface="Times New Roman"/>
              </a:rPr>
              <a:t>chuyển</a:t>
            </a:r>
            <a:r>
              <a:rPr sz="1400" spc="-25" dirty="0">
                <a:latin typeface="Times New Roman"/>
                <a:cs typeface="Times New Roman"/>
              </a:rPr>
              <a:t> </a:t>
            </a:r>
            <a:r>
              <a:rPr sz="1400" spc="-20" dirty="0">
                <a:latin typeface="Times New Roman"/>
                <a:cs typeface="Times New Roman"/>
              </a:rPr>
              <a:t>làn.</a:t>
            </a:r>
            <a:endParaRPr sz="1400">
              <a:latin typeface="Times New Roman"/>
              <a:cs typeface="Times New Roman"/>
            </a:endParaRPr>
          </a:p>
        </p:txBody>
      </p:sp>
      <p:sp>
        <p:nvSpPr>
          <p:cNvPr id="5" name="object 5"/>
          <p:cNvSpPr txBox="1"/>
          <p:nvPr/>
        </p:nvSpPr>
        <p:spPr>
          <a:xfrm>
            <a:off x="2006854" y="2745104"/>
            <a:ext cx="8610600" cy="953135"/>
          </a:xfrm>
          <a:prstGeom prst="rect">
            <a:avLst/>
          </a:prstGeom>
        </p:spPr>
        <p:txBody>
          <a:bodyPr vert="horz" wrap="square" lIns="0" tIns="13335" rIns="0" bIns="0" rtlCol="0">
            <a:spAutoFit/>
          </a:bodyPr>
          <a:lstStyle/>
          <a:p>
            <a:pPr marL="278765" indent="-227965">
              <a:lnSpc>
                <a:spcPts val="1185"/>
              </a:lnSpc>
              <a:spcBef>
                <a:spcPts val="105"/>
              </a:spcBef>
              <a:buSzPct val="114285"/>
              <a:buChar char="•"/>
              <a:tabLst>
                <a:tab pos="278765" algn="l"/>
              </a:tabLst>
            </a:pPr>
            <a:r>
              <a:rPr sz="1400" dirty="0">
                <a:latin typeface="Times New Roman"/>
                <a:cs typeface="Times New Roman"/>
              </a:rPr>
              <a:t>Khi</a:t>
            </a:r>
            <a:r>
              <a:rPr sz="1400" spc="-35"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44" baseline="27777" dirty="0">
                <a:latin typeface="Symbola"/>
                <a:cs typeface="Symbola"/>
              </a:rPr>
              <a:t> </a:t>
            </a:r>
            <a:r>
              <a:rPr sz="1500" baseline="27777" dirty="0">
                <a:latin typeface="Symbola"/>
                <a:cs typeface="Symbola"/>
              </a:rPr>
              <a:t>𝑻𝑳</a:t>
            </a:r>
            <a:r>
              <a:rPr sz="1500" spc="270" baseline="27777" dirty="0">
                <a:latin typeface="Symbola"/>
                <a:cs typeface="Symbola"/>
              </a:rPr>
              <a:t> </a:t>
            </a:r>
            <a:r>
              <a:rPr sz="1400">
                <a:latin typeface="Symbola"/>
                <a:cs typeface="Symbola"/>
              </a:rPr>
              <a:t>≥</a:t>
            </a:r>
            <a:r>
              <a:rPr sz="1400" spc="330">
                <a:latin typeface="Symbola"/>
                <a:cs typeface="Symbola"/>
              </a:rPr>
              <a:t> </a:t>
            </a:r>
            <a:r>
              <a:rPr lang="en-US" sz="1400">
                <a:latin typeface="Times New Roman" panose="02020603050405020304" pitchFamily="18" charset="0"/>
                <a:cs typeface="Times New Roman" panose="02020603050405020304" pitchFamily="18" charset="0"/>
              </a:rPr>
              <a:t>0</a:t>
            </a:r>
            <a:r>
              <a:rPr sz="1400" spc="-15">
                <a:latin typeface="Symbola"/>
                <a:cs typeface="Symbola"/>
              </a:rPr>
              <a:t> </a:t>
            </a:r>
            <a:r>
              <a:rPr sz="1400" dirty="0">
                <a:latin typeface="Times New Roman"/>
                <a:cs typeface="Times New Roman"/>
              </a:rPr>
              <a:t>hay</a:t>
            </a:r>
            <a:r>
              <a:rPr sz="1400" spc="-15" dirty="0">
                <a:latin typeface="Times New Roman"/>
                <a:cs typeface="Times New Roman"/>
              </a:rPr>
              <a:t> </a:t>
            </a:r>
            <a:r>
              <a:rPr sz="1400" spc="70" dirty="0">
                <a:latin typeface="Symbola"/>
                <a:cs typeface="Symbola"/>
              </a:rPr>
              <a:t>𝑭</a:t>
            </a:r>
            <a:r>
              <a:rPr sz="1500" spc="104" baseline="27777" dirty="0">
                <a:latin typeface="Symbola"/>
                <a:cs typeface="Symbola"/>
              </a:rPr>
              <a:t>𝑴</a:t>
            </a:r>
            <a:r>
              <a:rPr sz="1500" spc="-60" baseline="27777" dirty="0">
                <a:latin typeface="Symbola"/>
                <a:cs typeface="Symbola"/>
              </a:rPr>
              <a:t> </a:t>
            </a:r>
            <a:r>
              <a:rPr sz="1500" spc="-89" baseline="27777" dirty="0">
                <a:latin typeface="Symbola"/>
                <a:cs typeface="Symbola"/>
              </a:rPr>
              <a:t>−</a:t>
            </a:r>
            <a:r>
              <a:rPr sz="1500" spc="-60" baseline="27777" dirty="0">
                <a:latin typeface="Symbola"/>
                <a:cs typeface="Symbola"/>
              </a:rPr>
              <a:t> </a:t>
            </a:r>
            <a:r>
              <a:rPr sz="1500" baseline="27777" dirty="0">
                <a:latin typeface="Symbola"/>
                <a:cs typeface="Symbola"/>
              </a:rPr>
              <a:t>𝑻𝑭</a:t>
            </a:r>
            <a:r>
              <a:rPr sz="1500" spc="284" baseline="27777" dirty="0">
                <a:latin typeface="Symbola"/>
                <a:cs typeface="Symbola"/>
              </a:rPr>
              <a:t> </a:t>
            </a:r>
            <a:r>
              <a:rPr sz="1400">
                <a:latin typeface="Symbola"/>
                <a:cs typeface="Symbola"/>
              </a:rPr>
              <a:t>≤</a:t>
            </a:r>
            <a:r>
              <a:rPr sz="1400" spc="330">
                <a:latin typeface="Symbola"/>
                <a:cs typeface="Symbola"/>
              </a:rPr>
              <a:t> </a:t>
            </a:r>
            <a:r>
              <a:rPr lang="en-US" sz="1400">
                <a:latin typeface="Times New Roman" panose="02020603050405020304" pitchFamily="18" charset="0"/>
                <a:cs typeface="Times New Roman" panose="02020603050405020304" pitchFamily="18" charset="0"/>
              </a:rPr>
              <a:t>0 </a:t>
            </a:r>
            <a:r>
              <a:rPr sz="1400" b="1" spc="65">
                <a:latin typeface="Times New Roman"/>
                <a:cs typeface="Times New Roman"/>
              </a:rPr>
              <a:t>,</a:t>
            </a:r>
            <a:r>
              <a:rPr sz="1400" b="1" spc="-15">
                <a:latin typeface="Times New Roman"/>
                <a:cs typeface="Times New Roman"/>
              </a:rPr>
              <a:t> </a:t>
            </a:r>
            <a:r>
              <a:rPr sz="1400" b="1" dirty="0">
                <a:latin typeface="Times New Roman"/>
                <a:cs typeface="Times New Roman"/>
              </a:rPr>
              <a:t>TL</a:t>
            </a:r>
            <a:r>
              <a:rPr sz="1400" b="1" spc="-15" dirty="0">
                <a:latin typeface="Times New Roman"/>
                <a:cs typeface="Times New Roman"/>
              </a:rPr>
              <a:t> </a:t>
            </a:r>
            <a:r>
              <a:rPr sz="1400" dirty="0">
                <a:latin typeface="Times New Roman"/>
                <a:cs typeface="Times New Roman"/>
              </a:rPr>
              <a:t>và</a:t>
            </a:r>
            <a:r>
              <a:rPr sz="1400" spc="-10" dirty="0">
                <a:latin typeface="Times New Roman"/>
                <a:cs typeface="Times New Roman"/>
              </a:rPr>
              <a:t> </a:t>
            </a:r>
            <a:r>
              <a:rPr sz="1400" b="1" dirty="0">
                <a:latin typeface="Times New Roman"/>
                <a:cs typeface="Times New Roman"/>
              </a:rPr>
              <a:t>TF</a:t>
            </a:r>
            <a:r>
              <a:rPr sz="1400" b="1" spc="-20" dirty="0">
                <a:latin typeface="Times New Roman"/>
                <a:cs typeface="Times New Roman"/>
              </a:rPr>
              <a:t> </a:t>
            </a:r>
            <a:r>
              <a:rPr sz="1400" dirty="0">
                <a:latin typeface="Times New Roman"/>
                <a:cs typeface="Times New Roman"/>
              </a:rPr>
              <a:t>tác</a:t>
            </a:r>
            <a:r>
              <a:rPr sz="1400" spc="-25" dirty="0">
                <a:latin typeface="Times New Roman"/>
                <a:cs typeface="Times New Roman"/>
              </a:rPr>
              <a:t> </a:t>
            </a:r>
            <a:r>
              <a:rPr sz="1400" dirty="0">
                <a:latin typeface="Times New Roman"/>
                <a:cs typeface="Times New Roman"/>
              </a:rPr>
              <a:t>động</a:t>
            </a:r>
            <a:r>
              <a:rPr sz="1400" spc="-20"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lên</a:t>
            </a:r>
            <a:r>
              <a:rPr sz="1400" spc="-20"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b="1" dirty="0">
                <a:latin typeface="Times New Roman"/>
                <a:cs typeface="Times New Roman"/>
              </a:rPr>
              <a:t>M</a:t>
            </a:r>
            <a:r>
              <a:rPr sz="1400" dirty="0">
                <a:latin typeface="Times New Roman"/>
                <a:cs typeface="Times New Roman"/>
              </a:rPr>
              <a:t>.</a:t>
            </a:r>
            <a:r>
              <a:rPr sz="1400" spc="-15" dirty="0">
                <a:latin typeface="Times New Roman"/>
                <a:cs typeface="Times New Roman"/>
              </a:rPr>
              <a:t> </a:t>
            </a:r>
            <a:r>
              <a:rPr sz="1400" dirty="0">
                <a:latin typeface="Times New Roman"/>
                <a:cs typeface="Times New Roman"/>
              </a:rPr>
              <a:t>Lúc</a:t>
            </a:r>
            <a:r>
              <a:rPr sz="1400" spc="-25" dirty="0">
                <a:latin typeface="Times New Roman"/>
                <a:cs typeface="Times New Roman"/>
              </a:rPr>
              <a:t> </a:t>
            </a:r>
            <a:r>
              <a:rPr sz="1400" dirty="0">
                <a:latin typeface="Times New Roman"/>
                <a:cs typeface="Times New Roman"/>
              </a:rPr>
              <a:t>này</a:t>
            </a:r>
            <a:r>
              <a:rPr sz="1400" spc="-5" dirty="0">
                <a:latin typeface="Times New Roman"/>
                <a:cs typeface="Times New Roman"/>
              </a:rPr>
              <a:t> </a:t>
            </a:r>
            <a:r>
              <a:rPr sz="1400" dirty="0">
                <a:latin typeface="Times New Roman"/>
                <a:cs typeface="Times New Roman"/>
              </a:rPr>
              <a:t>M</a:t>
            </a:r>
            <a:r>
              <a:rPr sz="1400" spc="-15" dirty="0">
                <a:latin typeface="Times New Roman"/>
                <a:cs typeface="Times New Roman"/>
              </a:rPr>
              <a:t> </a:t>
            </a:r>
            <a:r>
              <a:rPr sz="1400" dirty="0">
                <a:latin typeface="Times New Roman"/>
                <a:cs typeface="Times New Roman"/>
              </a:rPr>
              <a:t>chịu</a:t>
            </a:r>
            <a:r>
              <a:rPr sz="1400" spc="-5" dirty="0">
                <a:latin typeface="Times New Roman"/>
                <a:cs typeface="Times New Roman"/>
              </a:rPr>
              <a:t> </a:t>
            </a:r>
            <a:r>
              <a:rPr sz="1400" dirty="0">
                <a:latin typeface="Times New Roman"/>
                <a:cs typeface="Times New Roman"/>
              </a:rPr>
              <a:t>lực</a:t>
            </a:r>
            <a:r>
              <a:rPr sz="1400" spc="-10" dirty="0">
                <a:latin typeface="Times New Roman"/>
                <a:cs typeface="Times New Roman"/>
              </a:rPr>
              <a:t> </a:t>
            </a:r>
            <a:r>
              <a:rPr sz="1400" dirty="0">
                <a:latin typeface="Times New Roman"/>
                <a:cs typeface="Times New Roman"/>
              </a:rPr>
              <a:t>hấp</a:t>
            </a:r>
            <a:r>
              <a:rPr sz="1400" spc="-15" dirty="0">
                <a:latin typeface="Times New Roman"/>
                <a:cs typeface="Times New Roman"/>
              </a:rPr>
              <a:t> </a:t>
            </a:r>
            <a:r>
              <a:rPr sz="1400" dirty="0">
                <a:latin typeface="Times New Roman"/>
                <a:cs typeface="Times New Roman"/>
              </a:rPr>
              <a:t>dẫn</a:t>
            </a:r>
            <a:r>
              <a:rPr sz="1400" spc="-5" dirty="0">
                <a:latin typeface="Times New Roman"/>
                <a:cs typeface="Times New Roman"/>
              </a:rPr>
              <a:t> </a:t>
            </a:r>
            <a:r>
              <a:rPr sz="1400" dirty="0">
                <a:latin typeface="Times New Roman"/>
                <a:cs typeface="Times New Roman"/>
              </a:rPr>
              <a:t>bên</a:t>
            </a:r>
            <a:r>
              <a:rPr sz="1400" spc="-25" dirty="0">
                <a:latin typeface="Times New Roman"/>
                <a:cs typeface="Times New Roman"/>
              </a:rPr>
              <a:t> </a:t>
            </a:r>
            <a:r>
              <a:rPr sz="1400" dirty="0">
                <a:latin typeface="Times New Roman"/>
                <a:cs typeface="Times New Roman"/>
              </a:rPr>
              <a:t>và</a:t>
            </a:r>
            <a:r>
              <a:rPr sz="1400" spc="-5" dirty="0">
                <a:latin typeface="Times New Roman"/>
                <a:cs typeface="Times New Roman"/>
              </a:rPr>
              <a:t> </a:t>
            </a:r>
            <a:r>
              <a:rPr sz="1400" dirty="0">
                <a:latin typeface="Times New Roman"/>
                <a:cs typeface="Times New Roman"/>
              </a:rPr>
              <a:t>có</a:t>
            </a:r>
            <a:r>
              <a:rPr sz="1400" spc="-20" dirty="0">
                <a:latin typeface="Times New Roman"/>
                <a:cs typeface="Times New Roman"/>
              </a:rPr>
              <a:t> </a:t>
            </a:r>
            <a:r>
              <a:rPr sz="1400" dirty="0">
                <a:latin typeface="Times New Roman"/>
                <a:cs typeface="Times New Roman"/>
              </a:rPr>
              <a:t>độ</a:t>
            </a:r>
            <a:r>
              <a:rPr sz="1400" spc="-5" dirty="0">
                <a:latin typeface="Times New Roman"/>
                <a:cs typeface="Times New Roman"/>
              </a:rPr>
              <a:t> </a:t>
            </a:r>
            <a:r>
              <a:rPr sz="1400" spc="-25" dirty="0">
                <a:latin typeface="Times New Roman"/>
                <a:cs typeface="Times New Roman"/>
              </a:rPr>
              <a:t>lớn</a:t>
            </a:r>
            <a:endParaRPr sz="1400">
              <a:latin typeface="Times New Roman"/>
              <a:cs typeface="Times New Roman"/>
            </a:endParaRPr>
          </a:p>
          <a:p>
            <a:pPr marL="704215">
              <a:lnSpc>
                <a:spcPts val="705"/>
              </a:lnSpc>
              <a:tabLst>
                <a:tab pos="1964689" algn="l"/>
              </a:tabLst>
            </a:pPr>
            <a:r>
              <a:rPr sz="1000" spc="-50" dirty="0">
                <a:latin typeface="Symbola"/>
                <a:cs typeface="Symbola"/>
              </a:rPr>
              <a:t>𝒚</a:t>
            </a:r>
            <a:r>
              <a:rPr sz="1000" dirty="0">
                <a:latin typeface="Symbola"/>
                <a:cs typeface="Symbola"/>
              </a:rPr>
              <a:t>	</a:t>
            </a:r>
            <a:r>
              <a:rPr sz="1000" spc="-50" dirty="0">
                <a:latin typeface="Symbola"/>
                <a:cs typeface="Symbola"/>
              </a:rPr>
              <a:t>𝒚</a:t>
            </a:r>
            <a:endParaRPr sz="1000">
              <a:latin typeface="Symbola"/>
              <a:cs typeface="Symbola"/>
            </a:endParaRPr>
          </a:p>
          <a:p>
            <a:pPr marL="279400">
              <a:lnSpc>
                <a:spcPts val="1180"/>
              </a:lnSpc>
              <a:spcBef>
                <a:spcPts val="905"/>
              </a:spcBef>
            </a:pPr>
            <a:r>
              <a:rPr sz="1400" spc="100" dirty="0">
                <a:latin typeface="Symbola"/>
                <a:cs typeface="Symbola"/>
              </a:rPr>
              <a:t>|𝑭</a:t>
            </a:r>
            <a:r>
              <a:rPr sz="1500" spc="150" baseline="30555" dirty="0">
                <a:latin typeface="Symbola"/>
                <a:cs typeface="Symbola"/>
              </a:rPr>
              <a:t>𝑴</a:t>
            </a:r>
            <a:r>
              <a:rPr sz="1500" spc="-97" baseline="30555" dirty="0">
                <a:latin typeface="Symbola"/>
                <a:cs typeface="Symbola"/>
              </a:rPr>
              <a:t> </a:t>
            </a:r>
            <a:r>
              <a:rPr sz="1500" spc="-89" baseline="30555" dirty="0">
                <a:latin typeface="Symbola"/>
                <a:cs typeface="Symbola"/>
              </a:rPr>
              <a:t>−</a:t>
            </a:r>
            <a:r>
              <a:rPr sz="1500" spc="-44" baseline="30555" dirty="0">
                <a:latin typeface="Symbola"/>
                <a:cs typeface="Symbola"/>
              </a:rPr>
              <a:t> </a:t>
            </a:r>
            <a:r>
              <a:rPr sz="1500" spc="120" baseline="30555" dirty="0">
                <a:latin typeface="Symbola"/>
                <a:cs typeface="Symbola"/>
              </a:rPr>
              <a:t>𝑻𝑭</a:t>
            </a:r>
            <a:r>
              <a:rPr sz="1400" spc="80" dirty="0">
                <a:latin typeface="Symbola"/>
                <a:cs typeface="Symbola"/>
              </a:rPr>
              <a:t>|</a:t>
            </a:r>
            <a:r>
              <a:rPr sz="1400" spc="-50" dirty="0">
                <a:latin typeface="Symbola"/>
                <a:cs typeface="Symbola"/>
              </a:rPr>
              <a:t> +</a:t>
            </a:r>
            <a:r>
              <a:rPr sz="1400" spc="-45" dirty="0">
                <a:latin typeface="Symbola"/>
                <a:cs typeface="Symbola"/>
              </a:rPr>
              <a:t> </a:t>
            </a:r>
            <a:r>
              <a:rPr sz="1400" spc="100" dirty="0">
                <a:latin typeface="Symbola"/>
                <a:cs typeface="Symbola"/>
              </a:rPr>
              <a:t>|𝑭</a:t>
            </a:r>
            <a:r>
              <a:rPr sz="1500" spc="150" baseline="30555" dirty="0">
                <a:latin typeface="Symbola"/>
                <a:cs typeface="Symbola"/>
              </a:rPr>
              <a:t>𝑴</a:t>
            </a:r>
            <a:r>
              <a:rPr sz="1500" spc="-60" baseline="30555" dirty="0">
                <a:latin typeface="Symbola"/>
                <a:cs typeface="Symbola"/>
              </a:rPr>
              <a:t> </a:t>
            </a:r>
            <a:r>
              <a:rPr sz="1500" spc="-82" baseline="30555" dirty="0">
                <a:latin typeface="Symbola"/>
                <a:cs typeface="Symbola"/>
              </a:rPr>
              <a:t>−</a:t>
            </a:r>
            <a:r>
              <a:rPr sz="1500" spc="-37" baseline="30555" dirty="0">
                <a:latin typeface="Symbola"/>
                <a:cs typeface="Symbola"/>
              </a:rPr>
              <a:t> </a:t>
            </a:r>
            <a:r>
              <a:rPr sz="1500" spc="89" baseline="30555" dirty="0">
                <a:latin typeface="Symbola"/>
                <a:cs typeface="Symbola"/>
              </a:rPr>
              <a:t>𝑻𝑳</a:t>
            </a:r>
            <a:r>
              <a:rPr sz="1400" spc="60" dirty="0">
                <a:latin typeface="Symbola"/>
                <a:cs typeface="Symbola"/>
              </a:rPr>
              <a:t>|</a:t>
            </a:r>
            <a:r>
              <a:rPr sz="1400" spc="-15" dirty="0">
                <a:latin typeface="Symbola"/>
                <a:cs typeface="Symbola"/>
              </a:rPr>
              <a:t> </a:t>
            </a:r>
            <a:r>
              <a:rPr sz="1400" b="1" dirty="0">
                <a:latin typeface="UnDinaru"/>
                <a:cs typeface="UnDinaru"/>
              </a:rPr>
              <a:t>⇒</a:t>
            </a:r>
            <a:r>
              <a:rPr sz="1400" b="1" spc="5" dirty="0">
                <a:latin typeface="UnDinaru"/>
                <a:cs typeface="UnDinaru"/>
              </a:rPr>
              <a:t> </a:t>
            </a:r>
            <a:r>
              <a:rPr sz="1400" b="1" dirty="0">
                <a:latin typeface="Times New Roman"/>
                <a:cs typeface="Times New Roman"/>
              </a:rPr>
              <a:t>M</a:t>
            </a:r>
            <a:r>
              <a:rPr sz="1400" b="1" spc="-20" dirty="0">
                <a:latin typeface="Times New Roman"/>
                <a:cs typeface="Times New Roman"/>
              </a:rPr>
              <a:t> </a:t>
            </a:r>
            <a:r>
              <a:rPr sz="1400" dirty="0">
                <a:latin typeface="Times New Roman"/>
                <a:cs typeface="Times New Roman"/>
              </a:rPr>
              <a:t>tăng</a:t>
            </a:r>
            <a:r>
              <a:rPr sz="1400" spc="-25" dirty="0">
                <a:latin typeface="Times New Roman"/>
                <a:cs typeface="Times New Roman"/>
              </a:rPr>
              <a:t> </a:t>
            </a:r>
            <a:r>
              <a:rPr sz="1400" dirty="0">
                <a:latin typeface="Times New Roman"/>
                <a:cs typeface="Times New Roman"/>
              </a:rPr>
              <a:t>tốc</a:t>
            </a:r>
            <a:r>
              <a:rPr sz="1400" spc="-10" dirty="0">
                <a:latin typeface="Times New Roman"/>
                <a:cs typeface="Times New Roman"/>
              </a:rPr>
              <a:t> </a:t>
            </a:r>
            <a:r>
              <a:rPr sz="1400" dirty="0">
                <a:latin typeface="Times New Roman"/>
                <a:cs typeface="Times New Roman"/>
              </a:rPr>
              <a:t>theo</a:t>
            </a:r>
            <a:r>
              <a:rPr sz="1400" spc="-5" dirty="0">
                <a:latin typeface="Times New Roman"/>
                <a:cs typeface="Times New Roman"/>
              </a:rPr>
              <a:t> </a:t>
            </a:r>
            <a:r>
              <a:rPr sz="1400" dirty="0">
                <a:latin typeface="Times New Roman"/>
                <a:cs typeface="Times New Roman"/>
              </a:rPr>
              <a:t>phương</a:t>
            </a:r>
            <a:r>
              <a:rPr sz="1400" spc="-25" dirty="0">
                <a:latin typeface="Times New Roman"/>
                <a:cs typeface="Times New Roman"/>
              </a:rPr>
              <a:t> </a:t>
            </a:r>
            <a:r>
              <a:rPr sz="1400" dirty="0">
                <a:latin typeface="Times New Roman"/>
                <a:cs typeface="Times New Roman"/>
              </a:rPr>
              <a:t>ngang</a:t>
            </a:r>
            <a:r>
              <a:rPr sz="1400" spc="-10" dirty="0">
                <a:latin typeface="Times New Roman"/>
                <a:cs typeface="Times New Roman"/>
              </a:rPr>
              <a:t> </a:t>
            </a:r>
            <a:r>
              <a:rPr sz="1400" dirty="0">
                <a:latin typeface="Times New Roman"/>
                <a:cs typeface="Times New Roman"/>
              </a:rPr>
              <a:t>và</a:t>
            </a:r>
            <a:r>
              <a:rPr sz="1400" spc="10" dirty="0">
                <a:latin typeface="Times New Roman"/>
                <a:cs typeface="Times New Roman"/>
              </a:rPr>
              <a:t> </a:t>
            </a:r>
            <a:r>
              <a:rPr sz="1400" dirty="0">
                <a:latin typeface="Times New Roman"/>
                <a:cs typeface="Times New Roman"/>
              </a:rPr>
              <a:t>chuyển</a:t>
            </a:r>
            <a:r>
              <a:rPr sz="1400" spc="-10" dirty="0">
                <a:latin typeface="Times New Roman"/>
                <a:cs typeface="Times New Roman"/>
              </a:rPr>
              <a:t> </a:t>
            </a:r>
            <a:r>
              <a:rPr sz="1400" spc="-20" dirty="0">
                <a:latin typeface="Times New Roman"/>
                <a:cs typeface="Times New Roman"/>
              </a:rPr>
              <a:t>làn.</a:t>
            </a:r>
            <a:endParaRPr sz="1400">
              <a:latin typeface="Times New Roman"/>
              <a:cs typeface="Times New Roman"/>
            </a:endParaRPr>
          </a:p>
          <a:p>
            <a:pPr marL="449580">
              <a:lnSpc>
                <a:spcPts val="700"/>
              </a:lnSpc>
              <a:tabLst>
                <a:tab pos="1320165" algn="l"/>
              </a:tabLst>
            </a:pPr>
            <a:r>
              <a:rPr sz="1000" spc="-50" dirty="0">
                <a:latin typeface="Symbola"/>
                <a:cs typeface="Symbola"/>
              </a:rPr>
              <a:t>𝒙</a:t>
            </a:r>
            <a:r>
              <a:rPr sz="1000" dirty="0">
                <a:latin typeface="Symbola"/>
                <a:cs typeface="Symbola"/>
              </a:rPr>
              <a:t>	</a:t>
            </a:r>
            <a:r>
              <a:rPr sz="1000" spc="-50" dirty="0">
                <a:latin typeface="Symbola"/>
                <a:cs typeface="Symbola"/>
              </a:rPr>
              <a:t>𝒙</a:t>
            </a:r>
            <a:endParaRPr sz="1000">
              <a:latin typeface="Symbola"/>
              <a:cs typeface="Symbola"/>
            </a:endParaRPr>
          </a:p>
          <a:p>
            <a:pPr marL="278765" indent="-227965">
              <a:lnSpc>
                <a:spcPct val="100000"/>
              </a:lnSpc>
              <a:spcBef>
                <a:spcPts val="910"/>
              </a:spcBef>
              <a:buSzPct val="114285"/>
              <a:buChar char="•"/>
              <a:tabLst>
                <a:tab pos="278765" algn="l"/>
              </a:tabLst>
            </a:pPr>
            <a:r>
              <a:rPr sz="1400" dirty="0">
                <a:latin typeface="Times New Roman"/>
                <a:cs typeface="Times New Roman"/>
              </a:rPr>
              <a:t>Khi</a:t>
            </a:r>
            <a:r>
              <a:rPr sz="1400" spc="-10" dirty="0">
                <a:latin typeface="Times New Roman"/>
                <a:cs typeface="Times New Roman"/>
              </a:rPr>
              <a:t> </a:t>
            </a:r>
            <a:r>
              <a:rPr sz="1400" b="1" dirty="0">
                <a:latin typeface="Times New Roman"/>
                <a:cs typeface="Times New Roman"/>
              </a:rPr>
              <a:t>M</a:t>
            </a:r>
            <a:r>
              <a:rPr sz="1400" b="1" spc="-25" dirty="0">
                <a:latin typeface="Times New Roman"/>
                <a:cs typeface="Times New Roman"/>
              </a:rPr>
              <a:t> </a:t>
            </a:r>
            <a:r>
              <a:rPr sz="1400" dirty="0">
                <a:latin typeface="Times New Roman"/>
                <a:cs typeface="Times New Roman"/>
              </a:rPr>
              <a:t>bắt</a:t>
            </a:r>
            <a:r>
              <a:rPr sz="1400" spc="-10" dirty="0">
                <a:latin typeface="Times New Roman"/>
                <a:cs typeface="Times New Roman"/>
              </a:rPr>
              <a:t> </a:t>
            </a:r>
            <a:r>
              <a:rPr sz="1400" dirty="0">
                <a:latin typeface="Times New Roman"/>
                <a:cs typeface="Times New Roman"/>
              </a:rPr>
              <a:t>đầu</a:t>
            </a:r>
            <a:r>
              <a:rPr sz="1400" spc="-20" dirty="0">
                <a:latin typeface="Times New Roman"/>
                <a:cs typeface="Times New Roman"/>
              </a:rPr>
              <a:t> </a:t>
            </a:r>
            <a:r>
              <a:rPr sz="1400" dirty="0">
                <a:latin typeface="Times New Roman"/>
                <a:cs typeface="Times New Roman"/>
              </a:rPr>
              <a:t>đánh</a:t>
            </a:r>
            <a:r>
              <a:rPr sz="1400" spc="-30" dirty="0">
                <a:latin typeface="Times New Roman"/>
                <a:cs typeface="Times New Roman"/>
              </a:rPr>
              <a:t> </a:t>
            </a:r>
            <a:r>
              <a:rPr sz="1400" dirty="0">
                <a:latin typeface="Times New Roman"/>
                <a:cs typeface="Times New Roman"/>
              </a:rPr>
              <a:t>lái,</a:t>
            </a:r>
            <a:r>
              <a:rPr sz="1400" spc="-5" dirty="0">
                <a:latin typeface="Times New Roman"/>
                <a:cs typeface="Times New Roman"/>
              </a:rPr>
              <a:t> </a:t>
            </a:r>
            <a:r>
              <a:rPr sz="1400" b="1" dirty="0">
                <a:latin typeface="Times New Roman"/>
                <a:cs typeface="Times New Roman"/>
              </a:rPr>
              <a:t>L</a:t>
            </a:r>
            <a:r>
              <a:rPr sz="1400" b="1" spc="-20" dirty="0">
                <a:latin typeface="Times New Roman"/>
                <a:cs typeface="Times New Roman"/>
              </a:rPr>
              <a:t> </a:t>
            </a:r>
            <a:r>
              <a:rPr sz="1400" dirty="0">
                <a:latin typeface="Times New Roman"/>
                <a:cs typeface="Times New Roman"/>
              </a:rPr>
              <a:t>tác</a:t>
            </a:r>
            <a:r>
              <a:rPr sz="1400" spc="-30" dirty="0">
                <a:latin typeface="Times New Roman"/>
                <a:cs typeface="Times New Roman"/>
              </a:rPr>
              <a:t> </a:t>
            </a:r>
            <a:r>
              <a:rPr sz="1400" dirty="0">
                <a:latin typeface="Times New Roman"/>
                <a:cs typeface="Times New Roman"/>
              </a:rPr>
              <a:t>dụng</a:t>
            </a:r>
            <a:r>
              <a:rPr sz="1400" spc="-5" dirty="0">
                <a:latin typeface="Times New Roman"/>
                <a:cs typeface="Times New Roman"/>
              </a:rPr>
              <a:t> </a:t>
            </a:r>
            <a:r>
              <a:rPr sz="1400" dirty="0">
                <a:latin typeface="Times New Roman"/>
                <a:cs typeface="Times New Roman"/>
              </a:rPr>
              <a:t>một</a:t>
            </a:r>
            <a:r>
              <a:rPr sz="1400" spc="-25" dirty="0">
                <a:latin typeface="Times New Roman"/>
                <a:cs typeface="Times New Roman"/>
              </a:rPr>
              <a:t> </a:t>
            </a:r>
            <a:r>
              <a:rPr sz="1400" dirty="0">
                <a:latin typeface="Times New Roman"/>
                <a:cs typeface="Times New Roman"/>
              </a:rPr>
              <a:t>lực</a:t>
            </a:r>
            <a:r>
              <a:rPr sz="1400" spc="-15" dirty="0">
                <a:latin typeface="Times New Roman"/>
                <a:cs typeface="Times New Roman"/>
              </a:rPr>
              <a:t> </a:t>
            </a:r>
            <a:r>
              <a:rPr sz="1400" dirty="0">
                <a:latin typeface="Times New Roman"/>
                <a:cs typeface="Times New Roman"/>
              </a:rPr>
              <a:t>đẩy</a:t>
            </a:r>
            <a:r>
              <a:rPr sz="1400" spc="-5" dirty="0">
                <a:latin typeface="Times New Roman"/>
                <a:cs typeface="Times New Roman"/>
              </a:rPr>
              <a:t> </a:t>
            </a:r>
            <a:r>
              <a:rPr sz="1400" dirty="0">
                <a:latin typeface="Times New Roman"/>
                <a:cs typeface="Times New Roman"/>
              </a:rPr>
              <a:t>lên </a:t>
            </a:r>
            <a:r>
              <a:rPr sz="1400" b="1" dirty="0">
                <a:latin typeface="Times New Roman"/>
                <a:cs typeface="Times New Roman"/>
              </a:rPr>
              <a:t>M</a:t>
            </a:r>
            <a:r>
              <a:rPr sz="1400" dirty="0">
                <a:latin typeface="Times New Roman"/>
                <a:cs typeface="Times New Roman"/>
              </a:rPr>
              <a:t>,</a:t>
            </a:r>
            <a:r>
              <a:rPr sz="1400" spc="-20" dirty="0">
                <a:latin typeface="Times New Roman"/>
                <a:cs typeface="Times New Roman"/>
              </a:rPr>
              <a:t> </a:t>
            </a:r>
            <a:r>
              <a:rPr sz="1400" dirty="0">
                <a:latin typeface="Times New Roman"/>
                <a:cs typeface="Times New Roman"/>
              </a:rPr>
              <a:t>buộc</a:t>
            </a:r>
            <a:r>
              <a:rPr sz="1400" spc="-10" dirty="0">
                <a:latin typeface="Times New Roman"/>
                <a:cs typeface="Times New Roman"/>
              </a:rPr>
              <a:t> </a:t>
            </a:r>
            <a:r>
              <a:rPr sz="1400" b="1" dirty="0">
                <a:latin typeface="Times New Roman"/>
                <a:cs typeface="Times New Roman"/>
              </a:rPr>
              <a:t>M</a:t>
            </a:r>
            <a:r>
              <a:rPr sz="1400" b="1" spc="-35" dirty="0">
                <a:latin typeface="Times New Roman"/>
                <a:cs typeface="Times New Roman"/>
              </a:rPr>
              <a:t> </a:t>
            </a:r>
            <a:r>
              <a:rPr sz="1400" dirty="0">
                <a:latin typeface="Times New Roman"/>
                <a:cs typeface="Times New Roman"/>
              </a:rPr>
              <a:t>tăng</a:t>
            </a:r>
            <a:r>
              <a:rPr sz="1400" spc="-25" dirty="0">
                <a:latin typeface="Times New Roman"/>
                <a:cs typeface="Times New Roman"/>
              </a:rPr>
              <a:t> </a:t>
            </a:r>
            <a:r>
              <a:rPr sz="1400" dirty="0">
                <a:latin typeface="Times New Roman"/>
                <a:cs typeface="Times New Roman"/>
              </a:rPr>
              <a:t>tốc</a:t>
            </a:r>
            <a:r>
              <a:rPr sz="1400" spc="-30" dirty="0">
                <a:latin typeface="Times New Roman"/>
                <a:cs typeface="Times New Roman"/>
              </a:rPr>
              <a:t> </a:t>
            </a:r>
            <a:r>
              <a:rPr sz="1400" dirty="0">
                <a:latin typeface="Times New Roman"/>
                <a:cs typeface="Times New Roman"/>
              </a:rPr>
              <a:t>theo</a:t>
            </a:r>
            <a:r>
              <a:rPr sz="1400" spc="-25" dirty="0">
                <a:latin typeface="Times New Roman"/>
                <a:cs typeface="Times New Roman"/>
              </a:rPr>
              <a:t> </a:t>
            </a:r>
            <a:r>
              <a:rPr sz="1400" dirty="0">
                <a:latin typeface="Times New Roman"/>
                <a:cs typeface="Times New Roman"/>
              </a:rPr>
              <a:t>phương</a:t>
            </a:r>
            <a:r>
              <a:rPr sz="1400" spc="-25" dirty="0">
                <a:latin typeface="Times New Roman"/>
                <a:cs typeface="Times New Roman"/>
              </a:rPr>
              <a:t> </a:t>
            </a:r>
            <a:r>
              <a:rPr sz="1400" dirty="0">
                <a:latin typeface="Times New Roman"/>
                <a:cs typeface="Times New Roman"/>
              </a:rPr>
              <a:t>ngang</a:t>
            </a:r>
            <a:r>
              <a:rPr sz="1400" spc="-10" dirty="0">
                <a:latin typeface="Times New Roman"/>
                <a:cs typeface="Times New Roman"/>
              </a:rPr>
              <a:t> </a:t>
            </a:r>
            <a:r>
              <a:rPr sz="1400" dirty="0">
                <a:latin typeface="Times New Roman"/>
                <a:cs typeface="Times New Roman"/>
              </a:rPr>
              <a:t>ra</a:t>
            </a:r>
            <a:r>
              <a:rPr sz="1400" spc="-30" dirty="0">
                <a:latin typeface="Times New Roman"/>
                <a:cs typeface="Times New Roman"/>
              </a:rPr>
              <a:t> </a:t>
            </a:r>
            <a:r>
              <a:rPr sz="1400" dirty="0">
                <a:latin typeface="Times New Roman"/>
                <a:cs typeface="Times New Roman"/>
              </a:rPr>
              <a:t>khỏi</a:t>
            </a:r>
            <a:r>
              <a:rPr sz="1400" spc="-25" dirty="0">
                <a:latin typeface="Times New Roman"/>
                <a:cs typeface="Times New Roman"/>
              </a:rPr>
              <a:t> </a:t>
            </a:r>
            <a:r>
              <a:rPr sz="1400" dirty="0">
                <a:latin typeface="Times New Roman"/>
                <a:cs typeface="Times New Roman"/>
              </a:rPr>
              <a:t>làn</a:t>
            </a:r>
            <a:r>
              <a:rPr sz="1400" spc="-10" dirty="0">
                <a:latin typeface="Times New Roman"/>
                <a:cs typeface="Times New Roman"/>
              </a:rPr>
              <a:t> </a:t>
            </a:r>
            <a:r>
              <a:rPr sz="1400" dirty="0">
                <a:latin typeface="Times New Roman"/>
                <a:cs typeface="Times New Roman"/>
              </a:rPr>
              <a:t>đường</a:t>
            </a:r>
            <a:r>
              <a:rPr sz="1400" spc="-5" dirty="0">
                <a:latin typeface="Times New Roman"/>
                <a:cs typeface="Times New Roman"/>
              </a:rPr>
              <a:t> </a:t>
            </a:r>
            <a:r>
              <a:rPr sz="1400" spc="-25" dirty="0">
                <a:latin typeface="Times New Roman"/>
                <a:cs typeface="Times New Roman"/>
              </a:rPr>
              <a:t>ban</a:t>
            </a:r>
            <a:endParaRPr sz="1400">
              <a:latin typeface="Times New Roman"/>
              <a:cs typeface="Times New Roman"/>
            </a:endParaRPr>
          </a:p>
        </p:txBody>
      </p:sp>
      <p:sp>
        <p:nvSpPr>
          <p:cNvPr id="6" name="object 6"/>
          <p:cNvSpPr txBox="1"/>
          <p:nvPr/>
        </p:nvSpPr>
        <p:spPr>
          <a:xfrm>
            <a:off x="5090286" y="3860672"/>
            <a:ext cx="109855" cy="201295"/>
          </a:xfrm>
          <a:prstGeom prst="rect">
            <a:avLst/>
          </a:prstGeom>
        </p:spPr>
        <p:txBody>
          <a:bodyPr vert="horz" wrap="square" lIns="0" tIns="12700" rIns="0" bIns="0" rtlCol="0">
            <a:spAutoFit/>
          </a:bodyPr>
          <a:lstStyle/>
          <a:p>
            <a:pPr marL="12700">
              <a:lnSpc>
                <a:spcPct val="100000"/>
              </a:lnSpc>
              <a:spcBef>
                <a:spcPts val="100"/>
              </a:spcBef>
            </a:pPr>
            <a:r>
              <a:rPr sz="1150" spc="10" dirty="0">
                <a:latin typeface="Symbola"/>
                <a:cs typeface="Symbola"/>
              </a:rPr>
              <a:t>𝒙</a:t>
            </a:r>
            <a:endParaRPr sz="1150">
              <a:latin typeface="Symbola"/>
              <a:cs typeface="Symbola"/>
            </a:endParaRPr>
          </a:p>
        </p:txBody>
      </p:sp>
      <p:sp>
        <p:nvSpPr>
          <p:cNvPr id="7" name="object 7"/>
          <p:cNvSpPr txBox="1"/>
          <p:nvPr/>
        </p:nvSpPr>
        <p:spPr>
          <a:xfrm>
            <a:off x="5587110" y="3875912"/>
            <a:ext cx="1788795" cy="177800"/>
          </a:xfrm>
          <a:prstGeom prst="rect">
            <a:avLst/>
          </a:prstGeom>
        </p:spPr>
        <p:txBody>
          <a:bodyPr vert="horz" wrap="square" lIns="0" tIns="12065" rIns="0" bIns="0" rtlCol="0">
            <a:spAutoFit/>
          </a:bodyPr>
          <a:lstStyle/>
          <a:p>
            <a:pPr marL="12700">
              <a:lnSpc>
                <a:spcPct val="100000"/>
              </a:lnSpc>
              <a:spcBef>
                <a:spcPts val="95"/>
              </a:spcBef>
              <a:tabLst>
                <a:tab pos="794385" algn="l"/>
                <a:tab pos="1702435" algn="l"/>
              </a:tabLst>
            </a:pPr>
            <a:r>
              <a:rPr sz="1000" spc="-50" dirty="0">
                <a:latin typeface="Symbola"/>
                <a:cs typeface="Symbola"/>
              </a:rPr>
              <a:t>𝒙</a:t>
            </a:r>
            <a:r>
              <a:rPr sz="1000" dirty="0">
                <a:latin typeface="Symbola"/>
                <a:cs typeface="Symbola"/>
              </a:rPr>
              <a:t>	</a:t>
            </a:r>
            <a:r>
              <a:rPr sz="1000" spc="-50" dirty="0">
                <a:latin typeface="Symbola"/>
                <a:cs typeface="Symbola"/>
              </a:rPr>
              <a:t>𝒙</a:t>
            </a:r>
            <a:r>
              <a:rPr sz="1000" dirty="0">
                <a:latin typeface="Symbola"/>
                <a:cs typeface="Symbola"/>
              </a:rPr>
              <a:t>	</a:t>
            </a:r>
            <a:r>
              <a:rPr sz="1000" spc="-50" dirty="0">
                <a:latin typeface="Symbola"/>
                <a:cs typeface="Symbola"/>
              </a:rPr>
              <a:t>𝒙</a:t>
            </a:r>
            <a:endParaRPr sz="1000">
              <a:latin typeface="Symbola"/>
              <a:cs typeface="Symbola"/>
            </a:endParaRPr>
          </a:p>
        </p:txBody>
      </p:sp>
      <p:sp>
        <p:nvSpPr>
          <p:cNvPr id="8" name="object 8"/>
          <p:cNvSpPr txBox="1"/>
          <p:nvPr/>
        </p:nvSpPr>
        <p:spPr>
          <a:xfrm>
            <a:off x="2248154" y="3764660"/>
            <a:ext cx="5873496" cy="258404"/>
          </a:xfrm>
          <a:prstGeom prst="rect">
            <a:avLst/>
          </a:prstGeom>
        </p:spPr>
        <p:txBody>
          <a:bodyPr vert="horz" wrap="square" lIns="0" tIns="12065" rIns="0" bIns="0" rtlCol="0">
            <a:spAutoFit/>
          </a:bodyPr>
          <a:lstStyle/>
          <a:p>
            <a:pPr marL="38100">
              <a:lnSpc>
                <a:spcPct val="100000"/>
              </a:lnSpc>
              <a:spcBef>
                <a:spcPts val="95"/>
              </a:spcBef>
              <a:tabLst>
                <a:tab pos="2991485" algn="l"/>
              </a:tabLst>
            </a:pPr>
            <a:r>
              <a:rPr sz="1400" dirty="0">
                <a:latin typeface="Times New Roman"/>
                <a:cs typeface="Times New Roman"/>
              </a:rPr>
              <a:t>đầu.</a:t>
            </a:r>
            <a:r>
              <a:rPr sz="1400" spc="-20" dirty="0">
                <a:latin typeface="Times New Roman"/>
                <a:cs typeface="Times New Roman"/>
              </a:rPr>
              <a:t> </a:t>
            </a:r>
            <a:r>
              <a:rPr sz="1400" dirty="0">
                <a:latin typeface="Times New Roman"/>
                <a:cs typeface="Times New Roman"/>
              </a:rPr>
              <a:t>Tổng</a:t>
            </a:r>
            <a:r>
              <a:rPr sz="1400" spc="-10" dirty="0">
                <a:latin typeface="Times New Roman"/>
                <a:cs typeface="Times New Roman"/>
              </a:rPr>
              <a:t> </a:t>
            </a:r>
            <a:r>
              <a:rPr sz="1400" dirty="0">
                <a:latin typeface="Times New Roman"/>
                <a:cs typeface="Times New Roman"/>
              </a:rPr>
              <a:t>lực</a:t>
            </a:r>
            <a:r>
              <a:rPr sz="1400" spc="-35" dirty="0">
                <a:latin typeface="Times New Roman"/>
                <a:cs typeface="Times New Roman"/>
              </a:rPr>
              <a:t> </a:t>
            </a:r>
            <a:r>
              <a:rPr sz="1400" dirty="0">
                <a:latin typeface="Times New Roman"/>
                <a:cs typeface="Times New Roman"/>
              </a:rPr>
              <a:t>bên</a:t>
            </a:r>
            <a:r>
              <a:rPr sz="1400" spc="-10" dirty="0">
                <a:latin typeface="Times New Roman"/>
                <a:cs typeface="Times New Roman"/>
              </a:rPr>
              <a:t> </a:t>
            </a:r>
            <a:r>
              <a:rPr sz="1400" dirty="0">
                <a:latin typeface="Times New Roman"/>
                <a:cs typeface="Times New Roman"/>
              </a:rPr>
              <a:t>mà</a:t>
            </a:r>
            <a:r>
              <a:rPr sz="1400" spc="-30" dirty="0">
                <a:latin typeface="Times New Roman"/>
                <a:cs typeface="Times New Roman"/>
              </a:rPr>
              <a:t> </a:t>
            </a:r>
            <a:r>
              <a:rPr sz="1400" dirty="0">
                <a:latin typeface="Times New Roman"/>
                <a:cs typeface="Times New Roman"/>
              </a:rPr>
              <a:t>M</a:t>
            </a:r>
            <a:r>
              <a:rPr sz="1400" spc="-20" dirty="0">
                <a:latin typeface="Times New Roman"/>
                <a:cs typeface="Times New Roman"/>
              </a:rPr>
              <a:t> </a:t>
            </a:r>
            <a:r>
              <a:rPr sz="1400" dirty="0">
                <a:latin typeface="Times New Roman"/>
                <a:cs typeface="Times New Roman"/>
              </a:rPr>
              <a:t>nhận</a:t>
            </a:r>
            <a:r>
              <a:rPr sz="1400" spc="-30" dirty="0">
                <a:latin typeface="Times New Roman"/>
                <a:cs typeface="Times New Roman"/>
              </a:rPr>
              <a:t> </a:t>
            </a:r>
            <a:r>
              <a:rPr sz="1400" dirty="0">
                <a:latin typeface="Times New Roman"/>
                <a:cs typeface="Times New Roman"/>
              </a:rPr>
              <a:t>được</a:t>
            </a:r>
            <a:r>
              <a:rPr sz="1400" spc="-15" dirty="0">
                <a:latin typeface="Times New Roman"/>
                <a:cs typeface="Times New Roman"/>
              </a:rPr>
              <a:t> </a:t>
            </a:r>
            <a:r>
              <a:rPr sz="1400" dirty="0">
                <a:latin typeface="Times New Roman"/>
                <a:cs typeface="Times New Roman"/>
              </a:rPr>
              <a:t>:</a:t>
            </a:r>
            <a:r>
              <a:rPr sz="1400" spc="-5" dirty="0">
                <a:latin typeface="Times New Roman"/>
                <a:cs typeface="Times New Roman"/>
              </a:rPr>
              <a:t> </a:t>
            </a:r>
            <a:r>
              <a:rPr sz="1600" spc="50" dirty="0">
                <a:latin typeface="Symbola"/>
                <a:cs typeface="Symbola"/>
              </a:rPr>
              <a:t>𝑭</a:t>
            </a:r>
            <a:r>
              <a:rPr sz="1600" dirty="0">
                <a:latin typeface="Symbola"/>
                <a:cs typeface="Symbola"/>
              </a:rPr>
              <a:t>	</a:t>
            </a:r>
            <a:r>
              <a:rPr sz="1400" dirty="0">
                <a:latin typeface="Times New Roman"/>
                <a:cs typeface="Times New Roman"/>
              </a:rPr>
              <a:t>=</a:t>
            </a:r>
            <a:r>
              <a:rPr sz="1400" spc="335" dirty="0">
                <a:latin typeface="Times New Roman"/>
                <a:cs typeface="Times New Roman"/>
              </a:rPr>
              <a:t> </a:t>
            </a:r>
            <a:r>
              <a:rPr sz="1400" spc="100" dirty="0">
                <a:latin typeface="Symbola"/>
                <a:cs typeface="Symbola"/>
              </a:rPr>
              <a:t>|𝑭</a:t>
            </a:r>
            <a:r>
              <a:rPr sz="1500" spc="150" baseline="30555" dirty="0">
                <a:latin typeface="Symbola"/>
                <a:cs typeface="Symbola"/>
              </a:rPr>
              <a:t>𝑴</a:t>
            </a:r>
            <a:r>
              <a:rPr sz="1500" spc="-44" baseline="30555" dirty="0">
                <a:latin typeface="Symbola"/>
                <a:cs typeface="Symbola"/>
              </a:rPr>
              <a:t> </a:t>
            </a:r>
            <a:r>
              <a:rPr sz="1500" spc="-89" baseline="30555" dirty="0">
                <a:latin typeface="Symbola"/>
                <a:cs typeface="Symbola"/>
              </a:rPr>
              <a:t>−</a:t>
            </a:r>
            <a:r>
              <a:rPr sz="1500" spc="-44" baseline="30555" dirty="0">
                <a:latin typeface="Symbola"/>
                <a:cs typeface="Symbola"/>
              </a:rPr>
              <a:t> </a:t>
            </a:r>
            <a:r>
              <a:rPr sz="1500" spc="165" baseline="30555" dirty="0">
                <a:latin typeface="Symbola"/>
                <a:cs typeface="Symbola"/>
              </a:rPr>
              <a:t>𝑳</a:t>
            </a:r>
            <a:r>
              <a:rPr sz="1400" spc="110" dirty="0">
                <a:latin typeface="Symbola"/>
                <a:cs typeface="Symbola"/>
              </a:rPr>
              <a:t>|</a:t>
            </a:r>
            <a:r>
              <a:rPr sz="1400" spc="-35" dirty="0">
                <a:latin typeface="Symbola"/>
                <a:cs typeface="Symbola"/>
              </a:rPr>
              <a:t> </a:t>
            </a:r>
            <a:r>
              <a:rPr sz="1400" spc="-50" dirty="0">
                <a:latin typeface="Symbola"/>
                <a:cs typeface="Symbola"/>
              </a:rPr>
              <a:t>+</a:t>
            </a:r>
            <a:r>
              <a:rPr sz="1400" spc="-45" dirty="0">
                <a:latin typeface="Symbola"/>
                <a:cs typeface="Symbola"/>
              </a:rPr>
              <a:t> </a:t>
            </a:r>
            <a:r>
              <a:rPr sz="1400" spc="100" dirty="0">
                <a:latin typeface="Symbola"/>
                <a:cs typeface="Symbola"/>
              </a:rPr>
              <a:t>|𝑭</a:t>
            </a:r>
            <a:r>
              <a:rPr sz="1500" spc="150" baseline="30555" dirty="0">
                <a:latin typeface="Symbola"/>
                <a:cs typeface="Symbola"/>
              </a:rPr>
              <a:t>𝑴</a:t>
            </a:r>
            <a:r>
              <a:rPr sz="1500" spc="-52" baseline="30555" dirty="0">
                <a:latin typeface="Symbola"/>
                <a:cs typeface="Symbola"/>
              </a:rPr>
              <a:t> </a:t>
            </a:r>
            <a:r>
              <a:rPr sz="1500" spc="-89" baseline="30555" dirty="0">
                <a:latin typeface="Symbola"/>
                <a:cs typeface="Symbola"/>
              </a:rPr>
              <a:t>−</a:t>
            </a:r>
            <a:r>
              <a:rPr sz="1500" spc="-37" baseline="30555" dirty="0">
                <a:latin typeface="Symbola"/>
                <a:cs typeface="Symbola"/>
              </a:rPr>
              <a:t> </a:t>
            </a:r>
            <a:r>
              <a:rPr sz="1500" spc="120" baseline="30555" dirty="0">
                <a:latin typeface="Symbola"/>
                <a:cs typeface="Symbola"/>
              </a:rPr>
              <a:t>𝑻𝑭</a:t>
            </a:r>
            <a:r>
              <a:rPr sz="1400" spc="80" dirty="0">
                <a:latin typeface="Symbola"/>
                <a:cs typeface="Symbola"/>
              </a:rPr>
              <a:t>|</a:t>
            </a:r>
            <a:r>
              <a:rPr sz="1400" spc="-55" dirty="0">
                <a:latin typeface="Symbola"/>
                <a:cs typeface="Symbola"/>
              </a:rPr>
              <a:t> </a:t>
            </a:r>
            <a:r>
              <a:rPr sz="1400" dirty="0">
                <a:latin typeface="Symbola"/>
                <a:cs typeface="Symbola"/>
              </a:rPr>
              <a:t>+</a:t>
            </a:r>
            <a:r>
              <a:rPr sz="1400" spc="270" dirty="0">
                <a:latin typeface="Symbola"/>
                <a:cs typeface="Symbola"/>
              </a:rPr>
              <a:t> </a:t>
            </a:r>
            <a:r>
              <a:rPr sz="1400" spc="100" dirty="0">
                <a:latin typeface="Symbola"/>
                <a:cs typeface="Symbola"/>
              </a:rPr>
              <a:t>|</a:t>
            </a:r>
            <a:r>
              <a:rPr sz="1400" spc="100">
                <a:latin typeface="Symbola"/>
                <a:cs typeface="Symbola"/>
              </a:rPr>
              <a:t>𝑭</a:t>
            </a:r>
            <a:r>
              <a:rPr sz="1500" spc="150" baseline="30555">
                <a:latin typeface="Symbola"/>
                <a:cs typeface="Symbola"/>
              </a:rPr>
              <a:t>𝑴</a:t>
            </a:r>
            <a:r>
              <a:rPr sz="1500" spc="-52" baseline="30555">
                <a:latin typeface="Symbola"/>
                <a:cs typeface="Symbola"/>
              </a:rPr>
              <a:t> </a:t>
            </a:r>
            <a:r>
              <a:rPr lang="en-US" sz="1500" spc="-52" baseline="30555">
                <a:latin typeface="Symbola"/>
                <a:cs typeface="Symbola"/>
              </a:rPr>
              <a:t>-  </a:t>
            </a:r>
            <a:r>
              <a:rPr sz="1500" spc="52" baseline="30555">
                <a:latin typeface="Symbola"/>
                <a:cs typeface="Symbola"/>
              </a:rPr>
              <a:t>𝑻𝑳</a:t>
            </a:r>
            <a:r>
              <a:rPr sz="1400" spc="35" dirty="0">
                <a:latin typeface="Symbola"/>
                <a:cs typeface="Symbola"/>
              </a:rPr>
              <a:t>|</a:t>
            </a:r>
            <a:endParaRPr sz="1400">
              <a:latin typeface="Symbola"/>
              <a:cs typeface="Symbola"/>
            </a:endParaRPr>
          </a:p>
        </p:txBody>
      </p:sp>
      <p:sp>
        <p:nvSpPr>
          <p:cNvPr id="9" name="object 9"/>
          <p:cNvSpPr txBox="1"/>
          <p:nvPr/>
        </p:nvSpPr>
        <p:spPr>
          <a:xfrm>
            <a:off x="3829939" y="4210050"/>
            <a:ext cx="497840" cy="360680"/>
          </a:xfrm>
          <a:prstGeom prst="rect">
            <a:avLst/>
          </a:prstGeom>
        </p:spPr>
        <p:txBody>
          <a:bodyPr vert="horz" wrap="square" lIns="0" tIns="12065" rIns="0" bIns="0" rtlCol="0">
            <a:spAutoFit/>
          </a:bodyPr>
          <a:lstStyle/>
          <a:p>
            <a:pPr marL="12700">
              <a:lnSpc>
                <a:spcPct val="100000"/>
              </a:lnSpc>
              <a:spcBef>
                <a:spcPts val="95"/>
              </a:spcBef>
            </a:pPr>
            <a:r>
              <a:rPr lang="en-US" sz="1800" b="1">
                <a:latin typeface="UnDinaru"/>
                <a:cs typeface="UnDinaru"/>
              </a:rPr>
              <a:t>⇒</a:t>
            </a:r>
            <a:r>
              <a:rPr lang="en-US" sz="1800" b="1" spc="250">
                <a:latin typeface="UnDinaru"/>
                <a:cs typeface="UnDinaru"/>
              </a:rPr>
              <a:t> </a:t>
            </a:r>
            <a:r>
              <a:rPr lang="en-US" sz="2200" spc="-60">
                <a:latin typeface="Symbola"/>
                <a:cs typeface="Symbola"/>
              </a:rPr>
              <a:t>𝑎</a:t>
            </a:r>
            <a:endParaRPr sz="2200">
              <a:latin typeface="Symbola"/>
              <a:cs typeface="Symbola"/>
            </a:endParaRPr>
          </a:p>
        </p:txBody>
      </p:sp>
      <p:sp>
        <p:nvSpPr>
          <p:cNvPr id="10" name="object 10"/>
          <p:cNvSpPr txBox="1"/>
          <p:nvPr/>
        </p:nvSpPr>
        <p:spPr>
          <a:xfrm>
            <a:off x="4302378" y="4344161"/>
            <a:ext cx="14541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Symbola"/>
                <a:cs typeface="Symbola"/>
              </a:rPr>
              <a:t>𝑥</a:t>
            </a:r>
            <a:endParaRPr sz="1600">
              <a:latin typeface="Symbola"/>
              <a:cs typeface="Symbola"/>
            </a:endParaRPr>
          </a:p>
        </p:txBody>
      </p:sp>
      <p:sp>
        <p:nvSpPr>
          <p:cNvPr id="11" name="object 11"/>
          <p:cNvSpPr txBox="1"/>
          <p:nvPr/>
        </p:nvSpPr>
        <p:spPr>
          <a:xfrm>
            <a:off x="4484242" y="4045457"/>
            <a:ext cx="894208" cy="360680"/>
          </a:xfrm>
          <a:prstGeom prst="rect">
            <a:avLst/>
          </a:prstGeom>
        </p:spPr>
        <p:txBody>
          <a:bodyPr vert="horz" wrap="square" lIns="0" tIns="12065" rIns="0" bIns="0" rtlCol="0">
            <a:spAutoFit/>
          </a:bodyPr>
          <a:lstStyle/>
          <a:p>
            <a:pPr marL="38100">
              <a:lnSpc>
                <a:spcPct val="100000"/>
              </a:lnSpc>
              <a:spcBef>
                <a:spcPts val="95"/>
              </a:spcBef>
            </a:pPr>
            <a:r>
              <a:rPr sz="3300" baseline="-32828" dirty="0">
                <a:latin typeface="Times New Roman"/>
                <a:cs typeface="Times New Roman"/>
              </a:rPr>
              <a:t>=</a:t>
            </a:r>
            <a:r>
              <a:rPr sz="3300" spc="89" baseline="-32828" dirty="0">
                <a:latin typeface="Times New Roman"/>
                <a:cs typeface="Times New Roman"/>
              </a:rPr>
              <a:t> </a:t>
            </a:r>
            <a:r>
              <a:rPr sz="1600" dirty="0">
                <a:latin typeface="Symbola"/>
                <a:cs typeface="Symbola"/>
              </a:rPr>
              <a:t>|𝐹</a:t>
            </a:r>
            <a:r>
              <a:rPr sz="1950" baseline="-12820" dirty="0">
                <a:latin typeface="Symbola"/>
                <a:cs typeface="Symbola"/>
              </a:rPr>
              <a:t>𝑥</a:t>
            </a:r>
            <a:r>
              <a:rPr sz="1950" spc="202" baseline="-12820" dirty="0">
                <a:latin typeface="Symbola"/>
                <a:cs typeface="Symbola"/>
              </a:rPr>
              <a:t> </a:t>
            </a:r>
            <a:r>
              <a:rPr sz="1600" spc="125" dirty="0">
                <a:latin typeface="Symbola"/>
                <a:cs typeface="Symbola"/>
              </a:rPr>
              <a:t>|</a:t>
            </a:r>
            <a:endParaRPr sz="1600">
              <a:latin typeface="Symbola"/>
              <a:cs typeface="Symbola"/>
            </a:endParaRPr>
          </a:p>
        </p:txBody>
      </p:sp>
      <p:sp>
        <p:nvSpPr>
          <p:cNvPr id="12" name="object 12"/>
          <p:cNvSpPr txBox="1"/>
          <p:nvPr/>
        </p:nvSpPr>
        <p:spPr>
          <a:xfrm>
            <a:off x="4832730" y="4427981"/>
            <a:ext cx="215265" cy="269240"/>
          </a:xfrm>
          <a:prstGeom prst="rect">
            <a:avLst/>
          </a:prstGeom>
        </p:spPr>
        <p:txBody>
          <a:bodyPr vert="horz" wrap="square" lIns="0" tIns="12065" rIns="0" bIns="0" rtlCol="0">
            <a:spAutoFit/>
          </a:bodyPr>
          <a:lstStyle/>
          <a:p>
            <a:pPr marL="12700">
              <a:lnSpc>
                <a:spcPct val="100000"/>
              </a:lnSpc>
              <a:spcBef>
                <a:spcPts val="95"/>
              </a:spcBef>
            </a:pPr>
            <a:r>
              <a:rPr sz="1600" spc="-50" dirty="0">
                <a:latin typeface="Symbola"/>
                <a:cs typeface="Symbola"/>
              </a:rPr>
              <a:t>𝑚</a:t>
            </a:r>
            <a:endParaRPr sz="1600">
              <a:latin typeface="Symbola"/>
              <a:cs typeface="Symbola"/>
            </a:endParaRPr>
          </a:p>
        </p:txBody>
      </p:sp>
      <p:sp>
        <p:nvSpPr>
          <p:cNvPr id="13" name="object 13"/>
          <p:cNvSpPr/>
          <p:nvPr/>
        </p:nvSpPr>
        <p:spPr>
          <a:xfrm>
            <a:off x="4749419" y="4411725"/>
            <a:ext cx="386080" cy="18415"/>
          </a:xfrm>
          <a:custGeom>
            <a:avLst/>
            <a:gdLst/>
            <a:ahLst/>
            <a:cxnLst/>
            <a:rect l="l" t="t" r="r" b="b"/>
            <a:pathLst>
              <a:path w="386079" h="18414">
                <a:moveTo>
                  <a:pt x="385572" y="0"/>
                </a:moveTo>
                <a:lnTo>
                  <a:pt x="0" y="0"/>
                </a:lnTo>
                <a:lnTo>
                  <a:pt x="0" y="18288"/>
                </a:lnTo>
                <a:lnTo>
                  <a:pt x="385572" y="18288"/>
                </a:lnTo>
                <a:lnTo>
                  <a:pt x="385572" y="0"/>
                </a:lnTo>
                <a:close/>
              </a:path>
            </a:pathLst>
          </a:custGeom>
          <a:solidFill>
            <a:srgbClr val="000000"/>
          </a:solidFill>
        </p:spPr>
        <p:txBody>
          <a:bodyPr wrap="square" lIns="0" tIns="0" rIns="0" bIns="0" rtlCol="0"/>
          <a:lstStyle/>
          <a:p>
            <a:endParaRPr/>
          </a:p>
        </p:txBody>
      </p:sp>
      <p:sp>
        <p:nvSpPr>
          <p:cNvPr id="14" name="object 14"/>
          <p:cNvSpPr txBox="1"/>
          <p:nvPr/>
        </p:nvSpPr>
        <p:spPr>
          <a:xfrm>
            <a:off x="2248154" y="4783073"/>
            <a:ext cx="6559296"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Times New Roman"/>
                <a:cs typeface="Times New Roman"/>
              </a:rPr>
              <a:t>Phương</a:t>
            </a:r>
            <a:r>
              <a:rPr sz="1800" spc="-25" dirty="0">
                <a:latin typeface="Times New Roman"/>
                <a:cs typeface="Times New Roman"/>
              </a:rPr>
              <a:t> </a:t>
            </a:r>
            <a:r>
              <a:rPr sz="1800" dirty="0">
                <a:latin typeface="Times New Roman"/>
                <a:cs typeface="Times New Roman"/>
              </a:rPr>
              <a:t>tiện</a:t>
            </a:r>
            <a:r>
              <a:rPr sz="1800" spc="-10" dirty="0">
                <a:latin typeface="Times New Roman"/>
                <a:cs typeface="Times New Roman"/>
              </a:rPr>
              <a:t> </a:t>
            </a:r>
            <a:r>
              <a:rPr sz="1800" b="1" dirty="0">
                <a:latin typeface="Times New Roman"/>
                <a:cs typeface="Times New Roman"/>
              </a:rPr>
              <a:t>M</a:t>
            </a:r>
            <a:r>
              <a:rPr sz="1800" b="1" spc="-20" dirty="0">
                <a:latin typeface="Times New Roman"/>
                <a:cs typeface="Times New Roman"/>
              </a:rPr>
              <a:t> </a:t>
            </a:r>
            <a:r>
              <a:rPr sz="1800" dirty="0">
                <a:latin typeface="Times New Roman"/>
                <a:cs typeface="Times New Roman"/>
              </a:rPr>
              <a:t>sẽ</a:t>
            </a:r>
            <a:r>
              <a:rPr sz="1800" spc="-15" dirty="0">
                <a:latin typeface="Times New Roman"/>
                <a:cs typeface="Times New Roman"/>
              </a:rPr>
              <a:t> </a:t>
            </a:r>
            <a:r>
              <a:rPr sz="1800" dirty="0">
                <a:latin typeface="Times New Roman"/>
                <a:cs typeface="Times New Roman"/>
              </a:rPr>
              <a:t>tăng</a:t>
            </a:r>
            <a:r>
              <a:rPr sz="1800" spc="-15" dirty="0">
                <a:latin typeface="Times New Roman"/>
                <a:cs typeface="Times New Roman"/>
              </a:rPr>
              <a:t> </a:t>
            </a:r>
            <a:r>
              <a:rPr sz="1800" dirty="0">
                <a:latin typeface="Times New Roman"/>
                <a:cs typeface="Times New Roman"/>
              </a:rPr>
              <a:t>tốc</a:t>
            </a:r>
            <a:r>
              <a:rPr sz="1800" spc="-15" dirty="0">
                <a:latin typeface="Times New Roman"/>
                <a:cs typeface="Times New Roman"/>
              </a:rPr>
              <a:t> </a:t>
            </a:r>
            <a:r>
              <a:rPr sz="1800" dirty="0">
                <a:latin typeface="Times New Roman"/>
                <a:cs typeface="Times New Roman"/>
              </a:rPr>
              <a:t>vào</a:t>
            </a:r>
            <a:r>
              <a:rPr sz="1800" spc="-20" dirty="0">
                <a:latin typeface="Times New Roman"/>
                <a:cs typeface="Times New Roman"/>
              </a:rPr>
              <a:t> </a:t>
            </a:r>
            <a:r>
              <a:rPr sz="1800" dirty="0">
                <a:latin typeface="Times New Roman"/>
                <a:cs typeface="Times New Roman"/>
              </a:rPr>
              <a:t>làn</a:t>
            </a:r>
            <a:r>
              <a:rPr sz="1800" spc="-20" dirty="0">
                <a:latin typeface="Times New Roman"/>
                <a:cs typeface="Times New Roman"/>
              </a:rPr>
              <a:t> </a:t>
            </a:r>
            <a:r>
              <a:rPr sz="1800" dirty="0">
                <a:latin typeface="Times New Roman"/>
                <a:cs typeface="Times New Roman"/>
              </a:rPr>
              <a:t>đường</a:t>
            </a:r>
            <a:r>
              <a:rPr sz="1800" spc="-25" dirty="0">
                <a:latin typeface="Times New Roman"/>
                <a:cs typeface="Times New Roman"/>
              </a:rPr>
              <a:t> </a:t>
            </a:r>
            <a:r>
              <a:rPr sz="1800" dirty="0">
                <a:latin typeface="Times New Roman"/>
                <a:cs typeface="Times New Roman"/>
              </a:rPr>
              <a:t>mục</a:t>
            </a:r>
            <a:r>
              <a:rPr sz="1800" spc="-20" dirty="0">
                <a:latin typeface="Times New Roman"/>
                <a:cs typeface="Times New Roman"/>
              </a:rPr>
              <a:t> </a:t>
            </a:r>
            <a:r>
              <a:rPr sz="1800" dirty="0">
                <a:latin typeface="Times New Roman"/>
                <a:cs typeface="Times New Roman"/>
              </a:rPr>
              <a:t>tiêu</a:t>
            </a:r>
            <a:r>
              <a:rPr sz="1800" spc="-20" dirty="0">
                <a:latin typeface="Times New Roman"/>
                <a:cs typeface="Times New Roman"/>
              </a:rPr>
              <a:t> </a:t>
            </a:r>
            <a:r>
              <a:rPr sz="1800" dirty="0">
                <a:latin typeface="Times New Roman"/>
                <a:cs typeface="Times New Roman"/>
              </a:rPr>
              <a:t>với</a:t>
            </a:r>
            <a:r>
              <a:rPr sz="1800" spc="-20" dirty="0">
                <a:latin typeface="Times New Roman"/>
                <a:cs typeface="Times New Roman"/>
              </a:rPr>
              <a:t> </a:t>
            </a:r>
            <a:r>
              <a:rPr sz="1800" dirty="0">
                <a:latin typeface="Times New Roman"/>
                <a:cs typeface="Times New Roman"/>
              </a:rPr>
              <a:t>gia</a:t>
            </a:r>
            <a:r>
              <a:rPr sz="1800" spc="-20" dirty="0">
                <a:latin typeface="Times New Roman"/>
                <a:cs typeface="Times New Roman"/>
              </a:rPr>
              <a:t> </a:t>
            </a:r>
            <a:r>
              <a:rPr sz="1800" dirty="0">
                <a:latin typeface="Times New Roman"/>
                <a:cs typeface="Times New Roman"/>
              </a:rPr>
              <a:t>tốc</a:t>
            </a:r>
            <a:r>
              <a:rPr sz="1800" spc="-5" dirty="0">
                <a:latin typeface="Times New Roman"/>
                <a:cs typeface="Times New Roman"/>
              </a:rPr>
              <a:t> </a:t>
            </a:r>
            <a:r>
              <a:rPr sz="1800" spc="114" dirty="0">
                <a:latin typeface="Symbola"/>
                <a:cs typeface="Symbola"/>
              </a:rPr>
              <a:t>|𝑎</a:t>
            </a:r>
            <a:r>
              <a:rPr sz="1950" spc="172" baseline="-14957" dirty="0">
                <a:latin typeface="Symbola"/>
                <a:cs typeface="Symbola"/>
              </a:rPr>
              <a:t>𝑥</a:t>
            </a:r>
            <a:r>
              <a:rPr sz="1800" spc="114" dirty="0">
                <a:latin typeface="Symbola"/>
                <a:cs typeface="Symbola"/>
              </a:rPr>
              <a:t>|</a:t>
            </a:r>
            <a:r>
              <a:rPr sz="1800" spc="114" dirty="0">
                <a:latin typeface="Times New Roman"/>
                <a:cs typeface="Times New Roman"/>
              </a:rPr>
              <a:t>.</a:t>
            </a:r>
            <a:endParaRPr sz="1800">
              <a:latin typeface="Times New Roman"/>
              <a:cs typeface="Times New Roman"/>
            </a:endParaRPr>
          </a:p>
        </p:txBody>
      </p:sp>
      <p:grpSp>
        <p:nvGrpSpPr>
          <p:cNvPr id="15" name="object 15"/>
          <p:cNvGrpSpPr/>
          <p:nvPr/>
        </p:nvGrpSpPr>
        <p:grpSpPr>
          <a:xfrm>
            <a:off x="1330960" y="986662"/>
            <a:ext cx="386080" cy="287020"/>
            <a:chOff x="1330960" y="986662"/>
            <a:chExt cx="386080" cy="287020"/>
          </a:xfrm>
        </p:grpSpPr>
        <p:sp>
          <p:nvSpPr>
            <p:cNvPr id="16" name="object 16"/>
            <p:cNvSpPr/>
            <p:nvPr/>
          </p:nvSpPr>
          <p:spPr>
            <a:xfrm>
              <a:off x="1337310" y="993012"/>
              <a:ext cx="373380" cy="274320"/>
            </a:xfrm>
            <a:custGeom>
              <a:avLst/>
              <a:gdLst/>
              <a:ahLst/>
              <a:cxnLst/>
              <a:rect l="l" t="t" r="r" b="b"/>
              <a:pathLst>
                <a:path w="373380" h="274319">
                  <a:moveTo>
                    <a:pt x="236220" y="0"/>
                  </a:moveTo>
                  <a:lnTo>
                    <a:pt x="236220" y="68580"/>
                  </a:lnTo>
                  <a:lnTo>
                    <a:pt x="0" y="68580"/>
                  </a:lnTo>
                  <a:lnTo>
                    <a:pt x="0" y="205739"/>
                  </a:lnTo>
                  <a:lnTo>
                    <a:pt x="236220" y="205739"/>
                  </a:lnTo>
                  <a:lnTo>
                    <a:pt x="236220" y="274320"/>
                  </a:lnTo>
                  <a:lnTo>
                    <a:pt x="373379" y="137160"/>
                  </a:lnTo>
                  <a:lnTo>
                    <a:pt x="236220" y="0"/>
                  </a:lnTo>
                  <a:close/>
                </a:path>
              </a:pathLst>
            </a:custGeom>
            <a:solidFill>
              <a:srgbClr val="FF0000"/>
            </a:solidFill>
          </p:spPr>
          <p:txBody>
            <a:bodyPr wrap="square" lIns="0" tIns="0" rIns="0" bIns="0" rtlCol="0"/>
            <a:lstStyle/>
            <a:p>
              <a:endParaRPr/>
            </a:p>
          </p:txBody>
        </p:sp>
        <p:sp>
          <p:nvSpPr>
            <p:cNvPr id="17" name="object 17"/>
            <p:cNvSpPr/>
            <p:nvPr/>
          </p:nvSpPr>
          <p:spPr>
            <a:xfrm>
              <a:off x="1337310" y="993012"/>
              <a:ext cx="373380" cy="274320"/>
            </a:xfrm>
            <a:custGeom>
              <a:avLst/>
              <a:gdLst/>
              <a:ahLst/>
              <a:cxnLst/>
              <a:rect l="l" t="t" r="r" b="b"/>
              <a:pathLst>
                <a:path w="373380" h="274319">
                  <a:moveTo>
                    <a:pt x="0" y="68580"/>
                  </a:moveTo>
                  <a:lnTo>
                    <a:pt x="236220" y="68580"/>
                  </a:lnTo>
                  <a:lnTo>
                    <a:pt x="236220" y="0"/>
                  </a:lnTo>
                  <a:lnTo>
                    <a:pt x="373379" y="137160"/>
                  </a:lnTo>
                  <a:lnTo>
                    <a:pt x="236220" y="274320"/>
                  </a:lnTo>
                  <a:lnTo>
                    <a:pt x="236220" y="205739"/>
                  </a:lnTo>
                  <a:lnTo>
                    <a:pt x="0" y="205739"/>
                  </a:lnTo>
                  <a:lnTo>
                    <a:pt x="0" y="68580"/>
                  </a:lnTo>
                  <a:close/>
                </a:path>
              </a:pathLst>
            </a:custGeom>
            <a:ln w="12699">
              <a:solidFill>
                <a:srgbClr val="D0CECE"/>
              </a:solidFill>
            </a:ln>
          </p:spPr>
          <p:txBody>
            <a:bodyPr wrap="square" lIns="0" tIns="0" rIns="0" bIns="0" rtlCol="0"/>
            <a:lstStyle/>
            <a:p>
              <a:endParaRPr/>
            </a:p>
          </p:txBody>
        </p:sp>
      </p:grpSp>
      <p:grpSp>
        <p:nvGrpSpPr>
          <p:cNvPr id="18" name="object 18"/>
          <p:cNvGrpSpPr/>
          <p:nvPr/>
        </p:nvGrpSpPr>
        <p:grpSpPr>
          <a:xfrm>
            <a:off x="1754504" y="4803775"/>
            <a:ext cx="386080" cy="287020"/>
            <a:chOff x="1754504" y="4803775"/>
            <a:chExt cx="386080" cy="287020"/>
          </a:xfrm>
        </p:grpSpPr>
        <p:sp>
          <p:nvSpPr>
            <p:cNvPr id="19" name="object 19"/>
            <p:cNvSpPr/>
            <p:nvPr/>
          </p:nvSpPr>
          <p:spPr>
            <a:xfrm>
              <a:off x="1760854" y="4810125"/>
              <a:ext cx="373380" cy="274320"/>
            </a:xfrm>
            <a:custGeom>
              <a:avLst/>
              <a:gdLst/>
              <a:ahLst/>
              <a:cxnLst/>
              <a:rect l="l" t="t" r="r" b="b"/>
              <a:pathLst>
                <a:path w="373380" h="274320">
                  <a:moveTo>
                    <a:pt x="236219" y="0"/>
                  </a:moveTo>
                  <a:lnTo>
                    <a:pt x="236219" y="68580"/>
                  </a:lnTo>
                  <a:lnTo>
                    <a:pt x="0" y="68580"/>
                  </a:lnTo>
                  <a:lnTo>
                    <a:pt x="0" y="205740"/>
                  </a:lnTo>
                  <a:lnTo>
                    <a:pt x="236219" y="205740"/>
                  </a:lnTo>
                  <a:lnTo>
                    <a:pt x="236219" y="274320"/>
                  </a:lnTo>
                  <a:lnTo>
                    <a:pt x="373380" y="137160"/>
                  </a:lnTo>
                  <a:lnTo>
                    <a:pt x="236219" y="0"/>
                  </a:lnTo>
                  <a:close/>
                </a:path>
              </a:pathLst>
            </a:custGeom>
            <a:solidFill>
              <a:srgbClr val="FF0000"/>
            </a:solidFill>
          </p:spPr>
          <p:txBody>
            <a:bodyPr wrap="square" lIns="0" tIns="0" rIns="0" bIns="0" rtlCol="0"/>
            <a:lstStyle/>
            <a:p>
              <a:endParaRPr/>
            </a:p>
          </p:txBody>
        </p:sp>
        <p:sp>
          <p:nvSpPr>
            <p:cNvPr id="20" name="object 20"/>
            <p:cNvSpPr/>
            <p:nvPr/>
          </p:nvSpPr>
          <p:spPr>
            <a:xfrm>
              <a:off x="1760854" y="4810125"/>
              <a:ext cx="373380" cy="274320"/>
            </a:xfrm>
            <a:custGeom>
              <a:avLst/>
              <a:gdLst/>
              <a:ahLst/>
              <a:cxnLst/>
              <a:rect l="l" t="t" r="r" b="b"/>
              <a:pathLst>
                <a:path w="373380" h="274320">
                  <a:moveTo>
                    <a:pt x="0" y="68580"/>
                  </a:moveTo>
                  <a:lnTo>
                    <a:pt x="236219" y="68580"/>
                  </a:lnTo>
                  <a:lnTo>
                    <a:pt x="236219" y="0"/>
                  </a:lnTo>
                  <a:lnTo>
                    <a:pt x="373380" y="137160"/>
                  </a:lnTo>
                  <a:lnTo>
                    <a:pt x="236219" y="274320"/>
                  </a:lnTo>
                  <a:lnTo>
                    <a:pt x="236219" y="205740"/>
                  </a:lnTo>
                  <a:lnTo>
                    <a:pt x="0" y="205740"/>
                  </a:lnTo>
                  <a:lnTo>
                    <a:pt x="0" y="68580"/>
                  </a:lnTo>
                  <a:close/>
                </a:path>
              </a:pathLst>
            </a:custGeom>
            <a:ln w="12699">
              <a:solidFill>
                <a:srgbClr val="D0CECE"/>
              </a:solidFill>
            </a:ln>
          </p:spPr>
          <p:txBody>
            <a:bodyPr wrap="square" lIns="0" tIns="0" rIns="0" bIns="0" rtlCol="0"/>
            <a:lstStyle/>
            <a:p>
              <a:endParaRPr/>
            </a:p>
          </p:txBody>
        </p:sp>
      </p:grpSp>
      <p:sp>
        <p:nvSpPr>
          <p:cNvPr id="22" name="Rectangle 21"/>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a:solidFill>
                  <a:schemeClr val="lt1"/>
                </a:solidFill>
                <a:latin typeface="Times New Roman" panose="02020603050405020304" pitchFamily="18" charset="0"/>
                <a:cs typeface="Times New Roman" panose="02020603050405020304" pitchFamily="18" charset="0"/>
              </a:rPr>
              <a:t>Mô Hình Tiềm Năng Tương Tác Giữa Các Phương Tiện Trong Quá Trình Chuyển Làn Xe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9717" rIns="0" bIns="0" rtlCol="0">
            <a:spAutoFit/>
          </a:bodyPr>
          <a:lstStyle/>
          <a:p>
            <a:pPr marL="4021454">
              <a:lnSpc>
                <a:spcPct val="100000"/>
              </a:lnSpc>
              <a:spcBef>
                <a:spcPts val="470"/>
              </a:spcBef>
            </a:pPr>
            <a:r>
              <a:rPr sz="2400" b="0" i="0" dirty="0">
                <a:latin typeface="Times New Roman"/>
                <a:cs typeface="Times New Roman"/>
              </a:rPr>
              <a:t>Xác</a:t>
            </a:r>
            <a:r>
              <a:rPr sz="2400" b="0" i="0" spc="-5" dirty="0">
                <a:latin typeface="Times New Roman"/>
                <a:cs typeface="Times New Roman"/>
              </a:rPr>
              <a:t> </a:t>
            </a:r>
            <a:r>
              <a:rPr sz="2400" b="0" i="0" dirty="0">
                <a:latin typeface="Times New Roman"/>
                <a:cs typeface="Times New Roman"/>
              </a:rPr>
              <a:t>minh mô </a:t>
            </a:r>
            <a:r>
              <a:rPr sz="2400" b="0" i="0" spc="-20" dirty="0">
                <a:latin typeface="Times New Roman"/>
                <a:cs typeface="Times New Roman"/>
              </a:rPr>
              <a:t>hình</a:t>
            </a:r>
            <a:endParaRPr sz="2400">
              <a:latin typeface="Times New Roman"/>
              <a:cs typeface="Times New Roman"/>
            </a:endParaRPr>
          </a:p>
          <a:p>
            <a:pPr marL="4084954">
              <a:lnSpc>
                <a:spcPct val="100000"/>
              </a:lnSpc>
              <a:spcBef>
                <a:spcPts val="320"/>
              </a:spcBef>
            </a:pPr>
            <a:r>
              <a:rPr sz="2000" dirty="0"/>
              <a:t>(Model</a:t>
            </a:r>
            <a:r>
              <a:rPr sz="2000" spc="-15" dirty="0"/>
              <a:t> </a:t>
            </a:r>
            <a:r>
              <a:rPr sz="2000" spc="-10" dirty="0"/>
              <a:t>Verification)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0750" y="1184275"/>
            <a:ext cx="9677400" cy="4914422"/>
          </a:xfrm>
          <a:prstGeom prst="rect">
            <a:avLst/>
          </a:prstGeom>
        </p:spPr>
        <p:txBody>
          <a:bodyPr vert="horz" wrap="square" lIns="0" tIns="12700" rIns="0" bIns="0" rtlCol="0">
            <a:spAutoFit/>
          </a:bodyPr>
          <a:lstStyle/>
          <a:p>
            <a:pPr marL="241300" marR="5080" indent="-229235">
              <a:lnSpc>
                <a:spcPct val="200000"/>
              </a:lnSpc>
              <a:spcBef>
                <a:spcPts val="100"/>
              </a:spcBef>
              <a:buFont typeface="Symbol"/>
              <a:buChar char=""/>
              <a:tabLst>
                <a:tab pos="241300" algn="l"/>
              </a:tabLst>
            </a:pPr>
            <a:r>
              <a:rPr dirty="0">
                <a:latin typeface="Times New Roman"/>
                <a:cs typeface="Times New Roman"/>
              </a:rPr>
              <a:t>Chuyển</a:t>
            </a:r>
            <a:r>
              <a:rPr spc="-15" dirty="0">
                <a:latin typeface="Times New Roman"/>
                <a:cs typeface="Times New Roman"/>
              </a:rPr>
              <a:t> </a:t>
            </a:r>
            <a:r>
              <a:rPr dirty="0">
                <a:latin typeface="Times New Roman"/>
                <a:cs typeface="Times New Roman"/>
              </a:rPr>
              <a:t>làn</a:t>
            </a:r>
            <a:r>
              <a:rPr spc="-10" dirty="0">
                <a:latin typeface="Times New Roman"/>
                <a:cs typeface="Times New Roman"/>
              </a:rPr>
              <a:t> </a:t>
            </a:r>
            <a:r>
              <a:rPr dirty="0">
                <a:latin typeface="Times New Roman"/>
                <a:cs typeface="Times New Roman"/>
              </a:rPr>
              <a:t>là</a:t>
            </a:r>
            <a:r>
              <a:rPr spc="-10" dirty="0">
                <a:latin typeface="Times New Roman"/>
                <a:cs typeface="Times New Roman"/>
              </a:rPr>
              <a:t> </a:t>
            </a:r>
            <a:r>
              <a:rPr dirty="0">
                <a:latin typeface="Times New Roman"/>
                <a:cs typeface="Times New Roman"/>
              </a:rPr>
              <a:t>một</a:t>
            </a:r>
            <a:r>
              <a:rPr spc="-10" dirty="0">
                <a:latin typeface="Times New Roman"/>
                <a:cs typeface="Times New Roman"/>
              </a:rPr>
              <a:t> </a:t>
            </a:r>
            <a:r>
              <a:rPr dirty="0">
                <a:latin typeface="Times New Roman"/>
                <a:cs typeface="Times New Roman"/>
              </a:rPr>
              <a:t>hành</a:t>
            </a:r>
            <a:r>
              <a:rPr spc="-10" dirty="0">
                <a:latin typeface="Times New Roman"/>
                <a:cs typeface="Times New Roman"/>
              </a:rPr>
              <a:t> </a:t>
            </a:r>
            <a:r>
              <a:rPr dirty="0">
                <a:latin typeface="Times New Roman"/>
                <a:cs typeface="Times New Roman"/>
              </a:rPr>
              <a:t>vi</a:t>
            </a:r>
            <a:r>
              <a:rPr spc="-10" dirty="0">
                <a:latin typeface="Times New Roman"/>
                <a:cs typeface="Times New Roman"/>
              </a:rPr>
              <a:t> </a:t>
            </a:r>
            <a:r>
              <a:rPr dirty="0">
                <a:latin typeface="Times New Roman"/>
                <a:cs typeface="Times New Roman"/>
              </a:rPr>
              <a:t>lái</a:t>
            </a:r>
            <a:r>
              <a:rPr spc="-10" dirty="0">
                <a:latin typeface="Times New Roman"/>
                <a:cs typeface="Times New Roman"/>
              </a:rPr>
              <a:t> </a:t>
            </a:r>
            <a:r>
              <a:rPr dirty="0">
                <a:latin typeface="Times New Roman"/>
                <a:cs typeface="Times New Roman"/>
              </a:rPr>
              <a:t>xe</a:t>
            </a:r>
            <a:r>
              <a:rPr spc="-15" dirty="0">
                <a:latin typeface="Times New Roman"/>
                <a:cs typeface="Times New Roman"/>
              </a:rPr>
              <a:t> </a:t>
            </a:r>
            <a:r>
              <a:rPr dirty="0">
                <a:latin typeface="Times New Roman"/>
                <a:cs typeface="Times New Roman"/>
              </a:rPr>
              <a:t>cơ</a:t>
            </a:r>
            <a:r>
              <a:rPr spc="-10" dirty="0">
                <a:latin typeface="Times New Roman"/>
                <a:cs typeface="Times New Roman"/>
              </a:rPr>
              <a:t> </a:t>
            </a:r>
            <a:r>
              <a:rPr dirty="0">
                <a:latin typeface="Times New Roman"/>
                <a:cs typeface="Times New Roman"/>
              </a:rPr>
              <a:t>bản</a:t>
            </a:r>
            <a:r>
              <a:rPr spc="-25" dirty="0">
                <a:latin typeface="Times New Roman"/>
                <a:cs typeface="Times New Roman"/>
              </a:rPr>
              <a:t> </a:t>
            </a:r>
            <a:r>
              <a:rPr dirty="0">
                <a:latin typeface="Times New Roman"/>
                <a:cs typeface="Times New Roman"/>
              </a:rPr>
              <a:t>và</a:t>
            </a:r>
            <a:r>
              <a:rPr spc="-10" dirty="0">
                <a:latin typeface="Times New Roman"/>
                <a:cs typeface="Times New Roman"/>
              </a:rPr>
              <a:t> </a:t>
            </a:r>
            <a:r>
              <a:rPr dirty="0">
                <a:latin typeface="Times New Roman"/>
                <a:cs typeface="Times New Roman"/>
              </a:rPr>
              <a:t>là</a:t>
            </a:r>
            <a:r>
              <a:rPr spc="-10" dirty="0">
                <a:latin typeface="Times New Roman"/>
                <a:cs typeface="Times New Roman"/>
              </a:rPr>
              <a:t> </a:t>
            </a:r>
            <a:r>
              <a:rPr dirty="0">
                <a:latin typeface="Times New Roman"/>
                <a:cs typeface="Times New Roman"/>
              </a:rPr>
              <a:t>một</a:t>
            </a:r>
            <a:r>
              <a:rPr spc="-10" dirty="0">
                <a:latin typeface="Times New Roman"/>
                <a:cs typeface="Times New Roman"/>
              </a:rPr>
              <a:t> </a:t>
            </a:r>
            <a:r>
              <a:rPr dirty="0">
                <a:latin typeface="Times New Roman"/>
                <a:cs typeface="Times New Roman"/>
              </a:rPr>
              <a:t>trong</a:t>
            </a:r>
            <a:r>
              <a:rPr spc="-10" dirty="0">
                <a:latin typeface="Times New Roman"/>
                <a:cs typeface="Times New Roman"/>
              </a:rPr>
              <a:t> </a:t>
            </a:r>
            <a:r>
              <a:rPr dirty="0">
                <a:latin typeface="Times New Roman"/>
                <a:cs typeface="Times New Roman"/>
              </a:rPr>
              <a:t>những</a:t>
            </a:r>
            <a:r>
              <a:rPr spc="-10" dirty="0">
                <a:latin typeface="Times New Roman"/>
                <a:cs typeface="Times New Roman"/>
              </a:rPr>
              <a:t> </a:t>
            </a:r>
            <a:r>
              <a:rPr dirty="0">
                <a:latin typeface="Times New Roman"/>
                <a:cs typeface="Times New Roman"/>
              </a:rPr>
              <a:t>nguyên</a:t>
            </a:r>
            <a:r>
              <a:rPr spc="-15" dirty="0">
                <a:latin typeface="Times New Roman"/>
                <a:cs typeface="Times New Roman"/>
              </a:rPr>
              <a:t> </a:t>
            </a:r>
            <a:r>
              <a:rPr dirty="0">
                <a:latin typeface="Times New Roman"/>
                <a:cs typeface="Times New Roman"/>
              </a:rPr>
              <a:t>nhân</a:t>
            </a:r>
            <a:r>
              <a:rPr spc="-20" dirty="0">
                <a:latin typeface="Times New Roman"/>
                <a:cs typeface="Times New Roman"/>
              </a:rPr>
              <a:t> </a:t>
            </a:r>
            <a:r>
              <a:rPr dirty="0">
                <a:latin typeface="Times New Roman"/>
                <a:cs typeface="Times New Roman"/>
              </a:rPr>
              <a:t>chính</a:t>
            </a:r>
            <a:r>
              <a:rPr spc="-10" dirty="0">
                <a:latin typeface="Times New Roman"/>
                <a:cs typeface="Times New Roman"/>
              </a:rPr>
              <a:t> </a:t>
            </a:r>
            <a:r>
              <a:rPr dirty="0">
                <a:latin typeface="Times New Roman"/>
                <a:cs typeface="Times New Roman"/>
              </a:rPr>
              <a:t>gây</a:t>
            </a:r>
            <a:r>
              <a:rPr spc="-10" dirty="0">
                <a:latin typeface="Times New Roman"/>
                <a:cs typeface="Times New Roman"/>
              </a:rPr>
              <a:t> </a:t>
            </a:r>
            <a:r>
              <a:rPr dirty="0">
                <a:latin typeface="Times New Roman"/>
                <a:cs typeface="Times New Roman"/>
              </a:rPr>
              <a:t>ra</a:t>
            </a:r>
            <a:r>
              <a:rPr spc="-10" dirty="0">
                <a:latin typeface="Times New Roman"/>
                <a:cs typeface="Times New Roman"/>
              </a:rPr>
              <a:t> </a:t>
            </a:r>
            <a:r>
              <a:rPr dirty="0">
                <a:latin typeface="Times New Roman"/>
                <a:cs typeface="Times New Roman"/>
              </a:rPr>
              <a:t>tai</a:t>
            </a:r>
            <a:r>
              <a:rPr spc="-10" dirty="0">
                <a:latin typeface="Times New Roman"/>
                <a:cs typeface="Times New Roman"/>
              </a:rPr>
              <a:t> </a:t>
            </a:r>
            <a:r>
              <a:rPr dirty="0">
                <a:latin typeface="Times New Roman"/>
                <a:cs typeface="Times New Roman"/>
              </a:rPr>
              <a:t>nạn</a:t>
            </a:r>
            <a:r>
              <a:rPr spc="-10" dirty="0">
                <a:latin typeface="Times New Roman"/>
                <a:cs typeface="Times New Roman"/>
              </a:rPr>
              <a:t> </a:t>
            </a:r>
            <a:r>
              <a:rPr dirty="0">
                <a:latin typeface="Times New Roman"/>
                <a:cs typeface="Times New Roman"/>
              </a:rPr>
              <a:t>giao</a:t>
            </a:r>
            <a:r>
              <a:rPr spc="-10" dirty="0">
                <a:latin typeface="Times New Roman"/>
                <a:cs typeface="Times New Roman"/>
              </a:rPr>
              <a:t> </a:t>
            </a:r>
            <a:r>
              <a:rPr dirty="0">
                <a:latin typeface="Times New Roman"/>
                <a:cs typeface="Times New Roman"/>
              </a:rPr>
              <a:t>thông.</a:t>
            </a:r>
            <a:r>
              <a:rPr spc="-25" dirty="0">
                <a:latin typeface="Times New Roman"/>
                <a:cs typeface="Times New Roman"/>
              </a:rPr>
              <a:t> </a:t>
            </a:r>
            <a:r>
              <a:rPr dirty="0">
                <a:latin typeface="Times New Roman"/>
                <a:cs typeface="Times New Roman"/>
              </a:rPr>
              <a:t>So</a:t>
            </a:r>
            <a:r>
              <a:rPr spc="-10" dirty="0">
                <a:latin typeface="Times New Roman"/>
                <a:cs typeface="Times New Roman"/>
              </a:rPr>
              <a:t> </a:t>
            </a:r>
            <a:r>
              <a:rPr dirty="0">
                <a:latin typeface="Times New Roman"/>
                <a:cs typeface="Times New Roman"/>
              </a:rPr>
              <a:t>với</a:t>
            </a:r>
            <a:r>
              <a:rPr spc="-25" dirty="0">
                <a:latin typeface="Times New Roman"/>
                <a:cs typeface="Times New Roman"/>
              </a:rPr>
              <a:t> </a:t>
            </a:r>
            <a:r>
              <a:rPr spc="-20" dirty="0">
                <a:latin typeface="Times New Roman"/>
                <a:cs typeface="Times New Roman"/>
              </a:rPr>
              <a:t>hành </a:t>
            </a:r>
            <a:r>
              <a:rPr dirty="0">
                <a:latin typeface="Times New Roman"/>
                <a:cs typeface="Times New Roman"/>
              </a:rPr>
              <a:t>vi</a:t>
            </a:r>
            <a:r>
              <a:rPr spc="-10" dirty="0">
                <a:latin typeface="Times New Roman"/>
                <a:cs typeface="Times New Roman"/>
              </a:rPr>
              <a:t> </a:t>
            </a:r>
            <a:r>
              <a:rPr dirty="0">
                <a:latin typeface="Times New Roman"/>
                <a:cs typeface="Times New Roman"/>
              </a:rPr>
              <a:t>đi</a:t>
            </a:r>
            <a:r>
              <a:rPr spc="-10" dirty="0">
                <a:latin typeface="Times New Roman"/>
                <a:cs typeface="Times New Roman"/>
              </a:rPr>
              <a:t> </a:t>
            </a:r>
            <a:r>
              <a:rPr dirty="0">
                <a:latin typeface="Times New Roman"/>
                <a:cs typeface="Times New Roman"/>
              </a:rPr>
              <a:t>theo</a:t>
            </a:r>
            <a:r>
              <a:rPr spc="-10" dirty="0">
                <a:latin typeface="Times New Roman"/>
                <a:cs typeface="Times New Roman"/>
              </a:rPr>
              <a:t> </a:t>
            </a:r>
            <a:r>
              <a:rPr dirty="0">
                <a:latin typeface="Times New Roman"/>
                <a:cs typeface="Times New Roman"/>
              </a:rPr>
              <a:t>làn,</a:t>
            </a:r>
            <a:r>
              <a:rPr spc="-15" dirty="0">
                <a:latin typeface="Times New Roman"/>
                <a:cs typeface="Times New Roman"/>
              </a:rPr>
              <a:t> </a:t>
            </a:r>
            <a:r>
              <a:rPr dirty="0">
                <a:latin typeface="Times New Roman"/>
                <a:cs typeface="Times New Roman"/>
              </a:rPr>
              <a:t>hành</a:t>
            </a:r>
            <a:r>
              <a:rPr spc="-25" dirty="0">
                <a:latin typeface="Times New Roman"/>
                <a:cs typeface="Times New Roman"/>
              </a:rPr>
              <a:t> </a:t>
            </a:r>
            <a:r>
              <a:rPr dirty="0">
                <a:latin typeface="Times New Roman"/>
                <a:cs typeface="Times New Roman"/>
              </a:rPr>
              <a:t>vi</a:t>
            </a:r>
            <a:r>
              <a:rPr spc="-10" dirty="0">
                <a:latin typeface="Times New Roman"/>
                <a:cs typeface="Times New Roman"/>
              </a:rPr>
              <a:t> </a:t>
            </a:r>
            <a:r>
              <a:rPr dirty="0">
                <a:latin typeface="Times New Roman"/>
                <a:cs typeface="Times New Roman"/>
              </a:rPr>
              <a:t>chuyển</a:t>
            </a:r>
            <a:r>
              <a:rPr spc="-10" dirty="0">
                <a:latin typeface="Times New Roman"/>
                <a:cs typeface="Times New Roman"/>
              </a:rPr>
              <a:t> </a:t>
            </a:r>
            <a:r>
              <a:rPr dirty="0">
                <a:latin typeface="Times New Roman"/>
                <a:cs typeface="Times New Roman"/>
              </a:rPr>
              <a:t>làn</a:t>
            </a:r>
            <a:r>
              <a:rPr spc="-5" dirty="0">
                <a:latin typeface="Times New Roman"/>
                <a:cs typeface="Times New Roman"/>
              </a:rPr>
              <a:t> </a:t>
            </a:r>
            <a:r>
              <a:rPr dirty="0">
                <a:latin typeface="Times New Roman"/>
                <a:cs typeface="Times New Roman"/>
              </a:rPr>
              <a:t>có</a:t>
            </a:r>
            <a:r>
              <a:rPr spc="-20" dirty="0">
                <a:latin typeface="Times New Roman"/>
                <a:cs typeface="Times New Roman"/>
              </a:rPr>
              <a:t> </a:t>
            </a:r>
            <a:r>
              <a:rPr dirty="0">
                <a:latin typeface="Times New Roman"/>
                <a:cs typeface="Times New Roman"/>
              </a:rPr>
              <a:t>độ</a:t>
            </a:r>
            <a:r>
              <a:rPr spc="-25" dirty="0">
                <a:latin typeface="Times New Roman"/>
                <a:cs typeface="Times New Roman"/>
              </a:rPr>
              <a:t> </a:t>
            </a:r>
            <a:r>
              <a:rPr dirty="0">
                <a:latin typeface="Times New Roman"/>
                <a:cs typeface="Times New Roman"/>
              </a:rPr>
              <a:t>phức</a:t>
            </a:r>
            <a:r>
              <a:rPr spc="-5" dirty="0">
                <a:latin typeface="Times New Roman"/>
                <a:cs typeface="Times New Roman"/>
              </a:rPr>
              <a:t> </a:t>
            </a:r>
            <a:r>
              <a:rPr dirty="0">
                <a:latin typeface="Times New Roman"/>
                <a:cs typeface="Times New Roman"/>
              </a:rPr>
              <a:t>tạp</a:t>
            </a:r>
            <a:r>
              <a:rPr spc="-10" dirty="0">
                <a:latin typeface="Times New Roman"/>
                <a:cs typeface="Times New Roman"/>
              </a:rPr>
              <a:t> </a:t>
            </a:r>
            <a:r>
              <a:rPr dirty="0">
                <a:latin typeface="Times New Roman"/>
                <a:cs typeface="Times New Roman"/>
              </a:rPr>
              <a:t>cao</a:t>
            </a:r>
            <a:r>
              <a:rPr spc="-10" dirty="0">
                <a:latin typeface="Times New Roman"/>
                <a:cs typeface="Times New Roman"/>
              </a:rPr>
              <a:t> </a:t>
            </a:r>
            <a:r>
              <a:rPr dirty="0">
                <a:latin typeface="Times New Roman"/>
                <a:cs typeface="Times New Roman"/>
              </a:rPr>
              <a:t>hơn.</a:t>
            </a:r>
            <a:r>
              <a:rPr spc="-20" dirty="0">
                <a:latin typeface="Times New Roman"/>
                <a:cs typeface="Times New Roman"/>
              </a:rPr>
              <a:t> </a:t>
            </a:r>
            <a:r>
              <a:rPr dirty="0">
                <a:latin typeface="Times New Roman"/>
                <a:cs typeface="Times New Roman"/>
              </a:rPr>
              <a:t>Với</a:t>
            </a:r>
            <a:r>
              <a:rPr spc="-5" dirty="0">
                <a:latin typeface="Times New Roman"/>
                <a:cs typeface="Times New Roman"/>
              </a:rPr>
              <a:t> </a:t>
            </a:r>
            <a:r>
              <a:rPr dirty="0">
                <a:latin typeface="Times New Roman"/>
                <a:cs typeface="Times New Roman"/>
              </a:rPr>
              <a:t>sự</a:t>
            </a:r>
            <a:r>
              <a:rPr spc="-10" dirty="0">
                <a:latin typeface="Times New Roman"/>
                <a:cs typeface="Times New Roman"/>
              </a:rPr>
              <a:t> </a:t>
            </a:r>
            <a:r>
              <a:rPr dirty="0">
                <a:latin typeface="Times New Roman"/>
                <a:cs typeface="Times New Roman"/>
              </a:rPr>
              <a:t>phát</a:t>
            </a:r>
            <a:r>
              <a:rPr spc="-10" dirty="0">
                <a:latin typeface="Times New Roman"/>
                <a:cs typeface="Times New Roman"/>
              </a:rPr>
              <a:t> </a:t>
            </a:r>
            <a:r>
              <a:rPr dirty="0">
                <a:latin typeface="Times New Roman"/>
                <a:cs typeface="Times New Roman"/>
              </a:rPr>
              <a:t>triển</a:t>
            </a:r>
            <a:r>
              <a:rPr spc="-10" dirty="0">
                <a:latin typeface="Times New Roman"/>
                <a:cs typeface="Times New Roman"/>
              </a:rPr>
              <a:t> </a:t>
            </a:r>
            <a:r>
              <a:rPr dirty="0">
                <a:latin typeface="Times New Roman"/>
                <a:cs typeface="Times New Roman"/>
              </a:rPr>
              <a:t>của</a:t>
            </a:r>
            <a:r>
              <a:rPr spc="-20" dirty="0">
                <a:latin typeface="Times New Roman"/>
                <a:cs typeface="Times New Roman"/>
              </a:rPr>
              <a:t> </a:t>
            </a:r>
            <a:r>
              <a:rPr dirty="0">
                <a:latin typeface="Times New Roman"/>
                <a:cs typeface="Times New Roman"/>
              </a:rPr>
              <a:t>công</a:t>
            </a:r>
            <a:r>
              <a:rPr spc="-10" dirty="0">
                <a:latin typeface="Times New Roman"/>
                <a:cs typeface="Times New Roman"/>
              </a:rPr>
              <a:t> </a:t>
            </a:r>
            <a:r>
              <a:rPr dirty="0">
                <a:latin typeface="Times New Roman"/>
                <a:cs typeface="Times New Roman"/>
              </a:rPr>
              <a:t>nghệ</a:t>
            </a:r>
            <a:r>
              <a:rPr spc="-10" dirty="0">
                <a:latin typeface="Times New Roman"/>
                <a:cs typeface="Times New Roman"/>
              </a:rPr>
              <a:t> </a:t>
            </a:r>
            <a:r>
              <a:rPr dirty="0">
                <a:latin typeface="Times New Roman"/>
                <a:cs typeface="Times New Roman"/>
              </a:rPr>
              <a:t>mạng</a:t>
            </a:r>
            <a:r>
              <a:rPr spc="-10" dirty="0">
                <a:latin typeface="Times New Roman"/>
                <a:cs typeface="Times New Roman"/>
              </a:rPr>
              <a:t> </a:t>
            </a:r>
            <a:r>
              <a:rPr dirty="0">
                <a:latin typeface="Times New Roman"/>
                <a:cs typeface="Times New Roman"/>
              </a:rPr>
              <a:t>thông</a:t>
            </a:r>
            <a:r>
              <a:rPr spc="-5" dirty="0">
                <a:latin typeface="Times New Roman"/>
                <a:cs typeface="Times New Roman"/>
              </a:rPr>
              <a:t> </a:t>
            </a:r>
            <a:r>
              <a:rPr dirty="0">
                <a:latin typeface="Times New Roman"/>
                <a:cs typeface="Times New Roman"/>
              </a:rPr>
              <a:t>minh,</a:t>
            </a:r>
            <a:r>
              <a:rPr spc="-10" dirty="0">
                <a:latin typeface="Times New Roman"/>
                <a:cs typeface="Times New Roman"/>
              </a:rPr>
              <a:t> </a:t>
            </a:r>
            <a:r>
              <a:rPr dirty="0">
                <a:latin typeface="Times New Roman"/>
                <a:cs typeface="Times New Roman"/>
              </a:rPr>
              <a:t>dữ</a:t>
            </a:r>
            <a:r>
              <a:rPr spc="-10" dirty="0">
                <a:latin typeface="Times New Roman"/>
                <a:cs typeface="Times New Roman"/>
              </a:rPr>
              <a:t> </a:t>
            </a:r>
            <a:r>
              <a:rPr dirty="0">
                <a:latin typeface="Times New Roman"/>
                <a:cs typeface="Times New Roman"/>
              </a:rPr>
              <a:t>liệu</a:t>
            </a:r>
            <a:r>
              <a:rPr spc="-10" dirty="0">
                <a:latin typeface="Times New Roman"/>
                <a:cs typeface="Times New Roman"/>
              </a:rPr>
              <a:t> </a:t>
            </a:r>
            <a:r>
              <a:rPr spc="-25" dirty="0">
                <a:latin typeface="Times New Roman"/>
                <a:cs typeface="Times New Roman"/>
              </a:rPr>
              <a:t>lái </a:t>
            </a:r>
            <a:r>
              <a:rPr dirty="0">
                <a:latin typeface="Times New Roman"/>
                <a:cs typeface="Times New Roman"/>
              </a:rPr>
              <a:t>xe</a:t>
            </a:r>
            <a:r>
              <a:rPr spc="-10" dirty="0">
                <a:latin typeface="Times New Roman"/>
                <a:cs typeface="Times New Roman"/>
              </a:rPr>
              <a:t> </a:t>
            </a:r>
            <a:r>
              <a:rPr dirty="0">
                <a:latin typeface="Times New Roman"/>
                <a:cs typeface="Times New Roman"/>
              </a:rPr>
              <a:t>theo</a:t>
            </a:r>
            <a:r>
              <a:rPr spc="-10" dirty="0">
                <a:latin typeface="Times New Roman"/>
                <a:cs typeface="Times New Roman"/>
              </a:rPr>
              <a:t> </a:t>
            </a:r>
            <a:r>
              <a:rPr dirty="0">
                <a:latin typeface="Times New Roman"/>
                <a:cs typeface="Times New Roman"/>
              </a:rPr>
              <a:t>thời</a:t>
            </a:r>
            <a:r>
              <a:rPr spc="-5" dirty="0">
                <a:latin typeface="Times New Roman"/>
                <a:cs typeface="Times New Roman"/>
              </a:rPr>
              <a:t> </a:t>
            </a:r>
            <a:r>
              <a:rPr dirty="0">
                <a:latin typeface="Times New Roman"/>
                <a:cs typeface="Times New Roman"/>
              </a:rPr>
              <a:t>gian</a:t>
            </a:r>
            <a:r>
              <a:rPr spc="-10" dirty="0">
                <a:latin typeface="Times New Roman"/>
                <a:cs typeface="Times New Roman"/>
              </a:rPr>
              <a:t> </a:t>
            </a:r>
            <a:r>
              <a:rPr dirty="0">
                <a:latin typeface="Times New Roman"/>
                <a:cs typeface="Times New Roman"/>
              </a:rPr>
              <a:t>thực</a:t>
            </a:r>
            <a:r>
              <a:rPr spc="-5" dirty="0">
                <a:latin typeface="Times New Roman"/>
                <a:cs typeface="Times New Roman"/>
              </a:rPr>
              <a:t> </a:t>
            </a:r>
            <a:r>
              <a:rPr dirty="0">
                <a:latin typeface="Times New Roman"/>
                <a:cs typeface="Times New Roman"/>
              </a:rPr>
              <a:t>có</a:t>
            </a:r>
            <a:r>
              <a:rPr spc="-10" dirty="0">
                <a:latin typeface="Times New Roman"/>
                <a:cs typeface="Times New Roman"/>
              </a:rPr>
              <a:t> </a:t>
            </a:r>
            <a:r>
              <a:rPr dirty="0">
                <a:latin typeface="Times New Roman"/>
                <a:cs typeface="Times New Roman"/>
              </a:rPr>
              <a:t>thể</a:t>
            </a:r>
            <a:r>
              <a:rPr spc="-5" dirty="0">
                <a:latin typeface="Times New Roman"/>
                <a:cs typeface="Times New Roman"/>
              </a:rPr>
              <a:t> </a:t>
            </a:r>
            <a:r>
              <a:rPr dirty="0">
                <a:latin typeface="Times New Roman"/>
                <a:cs typeface="Times New Roman"/>
              </a:rPr>
              <a:t>được</a:t>
            </a:r>
            <a:r>
              <a:rPr spc="-25" dirty="0">
                <a:latin typeface="Times New Roman"/>
                <a:cs typeface="Times New Roman"/>
              </a:rPr>
              <a:t> </a:t>
            </a:r>
            <a:r>
              <a:rPr dirty="0">
                <a:latin typeface="Times New Roman"/>
                <a:cs typeface="Times New Roman"/>
              </a:rPr>
              <a:t>chia</a:t>
            </a:r>
            <a:r>
              <a:rPr spc="-25" dirty="0">
                <a:latin typeface="Times New Roman"/>
                <a:cs typeface="Times New Roman"/>
              </a:rPr>
              <a:t> </a:t>
            </a:r>
            <a:r>
              <a:rPr dirty="0">
                <a:latin typeface="Times New Roman"/>
                <a:cs typeface="Times New Roman"/>
              </a:rPr>
              <a:t>sẻ </a:t>
            </a:r>
            <a:r>
              <a:rPr i="1" dirty="0">
                <a:latin typeface="Times New Roman"/>
                <a:cs typeface="Times New Roman"/>
              </a:rPr>
              <a:t>giữa</a:t>
            </a:r>
            <a:r>
              <a:rPr i="1" spc="-5" dirty="0">
                <a:latin typeface="Times New Roman"/>
                <a:cs typeface="Times New Roman"/>
              </a:rPr>
              <a:t> </a:t>
            </a:r>
            <a:r>
              <a:rPr i="1" dirty="0">
                <a:latin typeface="Times New Roman"/>
                <a:cs typeface="Times New Roman"/>
              </a:rPr>
              <a:t>các</a:t>
            </a:r>
            <a:r>
              <a:rPr i="1" spc="-20" dirty="0">
                <a:latin typeface="Times New Roman"/>
                <a:cs typeface="Times New Roman"/>
              </a:rPr>
              <a:t> </a:t>
            </a:r>
            <a:r>
              <a:rPr i="1" dirty="0">
                <a:latin typeface="Times New Roman"/>
                <a:cs typeface="Times New Roman"/>
              </a:rPr>
              <a:t>phương</a:t>
            </a:r>
            <a:r>
              <a:rPr i="1" spc="-25" dirty="0">
                <a:latin typeface="Times New Roman"/>
                <a:cs typeface="Times New Roman"/>
              </a:rPr>
              <a:t> </a:t>
            </a:r>
            <a:r>
              <a:rPr i="1" dirty="0">
                <a:latin typeface="Times New Roman"/>
                <a:cs typeface="Times New Roman"/>
              </a:rPr>
              <a:t>tiện</a:t>
            </a:r>
            <a:r>
              <a:rPr i="1" spc="-5" dirty="0">
                <a:latin typeface="Times New Roman"/>
                <a:cs typeface="Times New Roman"/>
              </a:rPr>
              <a:t> </a:t>
            </a:r>
            <a:r>
              <a:rPr dirty="0">
                <a:latin typeface="Times New Roman"/>
                <a:cs typeface="Times New Roman"/>
              </a:rPr>
              <a:t>(giao</a:t>
            </a:r>
            <a:r>
              <a:rPr spc="-10" dirty="0">
                <a:latin typeface="Times New Roman"/>
                <a:cs typeface="Times New Roman"/>
              </a:rPr>
              <a:t> </a:t>
            </a:r>
            <a:r>
              <a:rPr dirty="0">
                <a:latin typeface="Times New Roman"/>
                <a:cs typeface="Times New Roman"/>
              </a:rPr>
              <a:t>tiếp</a:t>
            </a:r>
            <a:r>
              <a:rPr spc="-5" dirty="0">
                <a:latin typeface="Times New Roman"/>
                <a:cs typeface="Times New Roman"/>
              </a:rPr>
              <a:t> </a:t>
            </a:r>
            <a:r>
              <a:rPr dirty="0">
                <a:latin typeface="Times New Roman"/>
                <a:cs typeface="Times New Roman"/>
              </a:rPr>
              <a:t>V2V)</a:t>
            </a:r>
            <a:r>
              <a:rPr spc="-20" dirty="0">
                <a:latin typeface="Times New Roman"/>
                <a:cs typeface="Times New Roman"/>
              </a:rPr>
              <a:t> </a:t>
            </a:r>
            <a:r>
              <a:rPr dirty="0">
                <a:latin typeface="Times New Roman"/>
                <a:cs typeface="Times New Roman"/>
              </a:rPr>
              <a:t>và</a:t>
            </a:r>
            <a:r>
              <a:rPr spc="-5" dirty="0">
                <a:latin typeface="Times New Roman"/>
                <a:cs typeface="Times New Roman"/>
              </a:rPr>
              <a:t> </a:t>
            </a:r>
            <a:r>
              <a:rPr i="1" dirty="0">
                <a:latin typeface="Times New Roman"/>
                <a:cs typeface="Times New Roman"/>
              </a:rPr>
              <a:t>giữa các</a:t>
            </a:r>
            <a:r>
              <a:rPr i="1" spc="-25" dirty="0">
                <a:latin typeface="Times New Roman"/>
                <a:cs typeface="Times New Roman"/>
              </a:rPr>
              <a:t> </a:t>
            </a:r>
            <a:r>
              <a:rPr i="1" dirty="0">
                <a:latin typeface="Times New Roman"/>
                <a:cs typeface="Times New Roman"/>
              </a:rPr>
              <a:t>phương</a:t>
            </a:r>
            <a:r>
              <a:rPr i="1" spc="-15" dirty="0">
                <a:latin typeface="Times New Roman"/>
                <a:cs typeface="Times New Roman"/>
              </a:rPr>
              <a:t> </a:t>
            </a:r>
            <a:r>
              <a:rPr i="1" dirty="0">
                <a:latin typeface="Times New Roman"/>
                <a:cs typeface="Times New Roman"/>
              </a:rPr>
              <a:t>tiện</a:t>
            </a:r>
            <a:r>
              <a:rPr i="1" spc="-25" dirty="0">
                <a:latin typeface="Times New Roman"/>
                <a:cs typeface="Times New Roman"/>
              </a:rPr>
              <a:t> </a:t>
            </a:r>
            <a:r>
              <a:rPr i="1" dirty="0">
                <a:latin typeface="Times New Roman"/>
                <a:cs typeface="Times New Roman"/>
              </a:rPr>
              <a:t>với</a:t>
            </a:r>
            <a:r>
              <a:rPr i="1" spc="-5" dirty="0">
                <a:latin typeface="Times New Roman"/>
                <a:cs typeface="Times New Roman"/>
              </a:rPr>
              <a:t> </a:t>
            </a:r>
            <a:r>
              <a:rPr i="1" dirty="0">
                <a:latin typeface="Times New Roman"/>
                <a:cs typeface="Times New Roman"/>
              </a:rPr>
              <a:t>cơ</a:t>
            </a:r>
            <a:r>
              <a:rPr i="1" spc="-10" dirty="0">
                <a:latin typeface="Times New Roman"/>
                <a:cs typeface="Times New Roman"/>
              </a:rPr>
              <a:t> </a:t>
            </a:r>
            <a:r>
              <a:rPr i="1" dirty="0">
                <a:latin typeface="Times New Roman"/>
                <a:cs typeface="Times New Roman"/>
              </a:rPr>
              <a:t>sở</a:t>
            </a:r>
            <a:r>
              <a:rPr i="1" spc="-10" dirty="0">
                <a:latin typeface="Times New Roman"/>
                <a:cs typeface="Times New Roman"/>
              </a:rPr>
              <a:t> </a:t>
            </a:r>
            <a:r>
              <a:rPr i="1" spc="-25" dirty="0">
                <a:latin typeface="Times New Roman"/>
                <a:cs typeface="Times New Roman"/>
              </a:rPr>
              <a:t>hạ </a:t>
            </a:r>
            <a:r>
              <a:rPr i="1" dirty="0">
                <a:latin typeface="Times New Roman"/>
                <a:cs typeface="Times New Roman"/>
              </a:rPr>
              <a:t>tầng</a:t>
            </a:r>
            <a:r>
              <a:rPr i="1" spc="-10" dirty="0">
                <a:latin typeface="Times New Roman"/>
                <a:cs typeface="Times New Roman"/>
              </a:rPr>
              <a:t> </a:t>
            </a:r>
            <a:r>
              <a:rPr i="1" dirty="0">
                <a:latin typeface="Times New Roman"/>
                <a:cs typeface="Times New Roman"/>
              </a:rPr>
              <a:t>đường</a:t>
            </a:r>
            <a:r>
              <a:rPr i="1" spc="-10" dirty="0">
                <a:latin typeface="Times New Roman"/>
                <a:cs typeface="Times New Roman"/>
              </a:rPr>
              <a:t> </a:t>
            </a:r>
            <a:r>
              <a:rPr i="1" dirty="0">
                <a:latin typeface="Times New Roman"/>
                <a:cs typeface="Times New Roman"/>
              </a:rPr>
              <a:t>bộ</a:t>
            </a:r>
            <a:r>
              <a:rPr i="1" spc="-10" dirty="0">
                <a:latin typeface="Times New Roman"/>
                <a:cs typeface="Times New Roman"/>
              </a:rPr>
              <a:t> </a:t>
            </a:r>
            <a:r>
              <a:rPr dirty="0">
                <a:latin typeface="Times New Roman"/>
                <a:cs typeface="Times New Roman"/>
              </a:rPr>
              <a:t>(giao</a:t>
            </a:r>
            <a:r>
              <a:rPr spc="-15" dirty="0">
                <a:latin typeface="Times New Roman"/>
                <a:cs typeface="Times New Roman"/>
              </a:rPr>
              <a:t> </a:t>
            </a:r>
            <a:r>
              <a:rPr dirty="0">
                <a:latin typeface="Times New Roman"/>
                <a:cs typeface="Times New Roman"/>
              </a:rPr>
              <a:t>tiếp </a:t>
            </a:r>
            <a:r>
              <a:rPr spc="-20">
                <a:latin typeface="Times New Roman"/>
                <a:cs typeface="Times New Roman"/>
              </a:rPr>
              <a:t>V2I).</a:t>
            </a:r>
            <a:endParaRPr>
              <a:latin typeface="Times New Roman"/>
              <a:cs typeface="Times New Roman"/>
            </a:endParaRPr>
          </a:p>
          <a:p>
            <a:pPr marL="241300" marR="295275" indent="-229235">
              <a:lnSpc>
                <a:spcPct val="200000"/>
              </a:lnSpc>
              <a:buFont typeface="Symbol"/>
              <a:buChar char=""/>
              <a:tabLst>
                <a:tab pos="241300" algn="l"/>
              </a:tabLst>
            </a:pPr>
            <a:r>
              <a:rPr dirty="0">
                <a:latin typeface="Times New Roman"/>
                <a:cs typeface="Times New Roman"/>
              </a:rPr>
              <a:t>Dữ</a:t>
            </a:r>
            <a:r>
              <a:rPr spc="-15" dirty="0">
                <a:latin typeface="Times New Roman"/>
                <a:cs typeface="Times New Roman"/>
              </a:rPr>
              <a:t> </a:t>
            </a:r>
            <a:r>
              <a:rPr dirty="0">
                <a:latin typeface="Times New Roman"/>
                <a:cs typeface="Times New Roman"/>
              </a:rPr>
              <a:t>liệu</a:t>
            </a:r>
            <a:r>
              <a:rPr spc="-10" dirty="0">
                <a:latin typeface="Times New Roman"/>
                <a:cs typeface="Times New Roman"/>
              </a:rPr>
              <a:t> </a:t>
            </a:r>
            <a:r>
              <a:rPr dirty="0">
                <a:latin typeface="Times New Roman"/>
                <a:cs typeface="Times New Roman"/>
              </a:rPr>
              <a:t>sử</a:t>
            </a:r>
            <a:r>
              <a:rPr spc="-10" dirty="0">
                <a:latin typeface="Times New Roman"/>
                <a:cs typeface="Times New Roman"/>
              </a:rPr>
              <a:t> </a:t>
            </a:r>
            <a:r>
              <a:rPr dirty="0">
                <a:latin typeface="Times New Roman"/>
                <a:cs typeface="Times New Roman"/>
              </a:rPr>
              <a:t>dụng</a:t>
            </a:r>
            <a:r>
              <a:rPr spc="-10" dirty="0">
                <a:latin typeface="Times New Roman"/>
                <a:cs typeface="Times New Roman"/>
              </a:rPr>
              <a:t> </a:t>
            </a:r>
            <a:r>
              <a:rPr dirty="0">
                <a:latin typeface="Times New Roman"/>
                <a:cs typeface="Times New Roman"/>
              </a:rPr>
              <a:t>trong</a:t>
            </a:r>
            <a:r>
              <a:rPr spc="-10" dirty="0">
                <a:latin typeface="Times New Roman"/>
                <a:cs typeface="Times New Roman"/>
              </a:rPr>
              <a:t> </a:t>
            </a:r>
            <a:r>
              <a:rPr dirty="0">
                <a:latin typeface="Times New Roman"/>
                <a:cs typeface="Times New Roman"/>
              </a:rPr>
              <a:t>nghiên</a:t>
            </a:r>
            <a:r>
              <a:rPr spc="-10" dirty="0">
                <a:latin typeface="Times New Roman"/>
                <a:cs typeface="Times New Roman"/>
              </a:rPr>
              <a:t> </a:t>
            </a:r>
            <a:r>
              <a:rPr dirty="0">
                <a:latin typeface="Times New Roman"/>
                <a:cs typeface="Times New Roman"/>
              </a:rPr>
              <a:t>cứu</a:t>
            </a:r>
            <a:r>
              <a:rPr spc="-10" dirty="0">
                <a:latin typeface="Times New Roman"/>
                <a:cs typeface="Times New Roman"/>
              </a:rPr>
              <a:t> </a:t>
            </a:r>
            <a:r>
              <a:rPr dirty="0">
                <a:latin typeface="Times New Roman"/>
                <a:cs typeface="Times New Roman"/>
              </a:rPr>
              <a:t>có</a:t>
            </a:r>
            <a:r>
              <a:rPr spc="-10" dirty="0">
                <a:latin typeface="Times New Roman"/>
                <a:cs typeface="Times New Roman"/>
              </a:rPr>
              <a:t> </a:t>
            </a:r>
            <a:r>
              <a:rPr dirty="0">
                <a:latin typeface="Times New Roman"/>
                <a:cs typeface="Times New Roman"/>
              </a:rPr>
              <a:t>thể</a:t>
            </a:r>
            <a:r>
              <a:rPr spc="-10" dirty="0">
                <a:latin typeface="Times New Roman"/>
                <a:cs typeface="Times New Roman"/>
              </a:rPr>
              <a:t> </a:t>
            </a:r>
            <a:r>
              <a:rPr dirty="0">
                <a:latin typeface="Times New Roman"/>
                <a:cs typeface="Times New Roman"/>
              </a:rPr>
              <a:t>là</a:t>
            </a:r>
            <a:r>
              <a:rPr spc="-10" dirty="0">
                <a:latin typeface="Times New Roman"/>
                <a:cs typeface="Times New Roman"/>
              </a:rPr>
              <a:t> </a:t>
            </a:r>
            <a:r>
              <a:rPr dirty="0">
                <a:latin typeface="Times New Roman"/>
                <a:cs typeface="Times New Roman"/>
              </a:rPr>
              <a:t>dữ</a:t>
            </a:r>
            <a:r>
              <a:rPr spc="-10" dirty="0">
                <a:latin typeface="Times New Roman"/>
                <a:cs typeface="Times New Roman"/>
              </a:rPr>
              <a:t> </a:t>
            </a:r>
            <a:r>
              <a:rPr dirty="0">
                <a:latin typeface="Times New Roman"/>
                <a:cs typeface="Times New Roman"/>
              </a:rPr>
              <a:t>liệu</a:t>
            </a:r>
            <a:r>
              <a:rPr spc="-10" dirty="0">
                <a:latin typeface="Times New Roman"/>
                <a:cs typeface="Times New Roman"/>
              </a:rPr>
              <a:t> </a:t>
            </a:r>
            <a:r>
              <a:rPr dirty="0">
                <a:latin typeface="Times New Roman"/>
                <a:cs typeface="Times New Roman"/>
              </a:rPr>
              <a:t>thực</a:t>
            </a:r>
            <a:r>
              <a:rPr spc="-5" dirty="0">
                <a:latin typeface="Times New Roman"/>
                <a:cs typeface="Times New Roman"/>
              </a:rPr>
              <a:t> </a:t>
            </a:r>
            <a:r>
              <a:rPr dirty="0">
                <a:latin typeface="Times New Roman"/>
                <a:cs typeface="Times New Roman"/>
              </a:rPr>
              <a:t>tế,</a:t>
            </a:r>
            <a:r>
              <a:rPr spc="-20" dirty="0">
                <a:latin typeface="Times New Roman"/>
                <a:cs typeface="Times New Roman"/>
              </a:rPr>
              <a:t> </a:t>
            </a:r>
            <a:r>
              <a:rPr dirty="0">
                <a:latin typeface="Times New Roman"/>
                <a:cs typeface="Times New Roman"/>
              </a:rPr>
              <a:t>dữ</a:t>
            </a:r>
            <a:r>
              <a:rPr spc="-15" dirty="0">
                <a:latin typeface="Times New Roman"/>
                <a:cs typeface="Times New Roman"/>
              </a:rPr>
              <a:t> </a:t>
            </a:r>
            <a:r>
              <a:rPr dirty="0">
                <a:latin typeface="Times New Roman"/>
                <a:cs typeface="Times New Roman"/>
              </a:rPr>
              <a:t>liệu</a:t>
            </a:r>
            <a:r>
              <a:rPr spc="-10" dirty="0">
                <a:latin typeface="Times New Roman"/>
                <a:cs typeface="Times New Roman"/>
              </a:rPr>
              <a:t> </a:t>
            </a:r>
            <a:r>
              <a:rPr dirty="0">
                <a:latin typeface="Times New Roman"/>
                <a:cs typeface="Times New Roman"/>
              </a:rPr>
              <a:t>quan</a:t>
            </a:r>
            <a:r>
              <a:rPr spc="-10" dirty="0">
                <a:latin typeface="Times New Roman"/>
                <a:cs typeface="Times New Roman"/>
              </a:rPr>
              <a:t> </a:t>
            </a:r>
            <a:r>
              <a:rPr dirty="0">
                <a:latin typeface="Times New Roman"/>
                <a:cs typeface="Times New Roman"/>
              </a:rPr>
              <a:t>sát</a:t>
            </a:r>
            <a:r>
              <a:rPr spc="-10" dirty="0">
                <a:latin typeface="Times New Roman"/>
                <a:cs typeface="Times New Roman"/>
              </a:rPr>
              <a:t> </a:t>
            </a:r>
            <a:r>
              <a:rPr dirty="0">
                <a:latin typeface="Times New Roman"/>
                <a:cs typeface="Times New Roman"/>
              </a:rPr>
              <a:t>qua</a:t>
            </a:r>
            <a:r>
              <a:rPr spc="-20" dirty="0">
                <a:latin typeface="Times New Roman"/>
                <a:cs typeface="Times New Roman"/>
              </a:rPr>
              <a:t> </a:t>
            </a:r>
            <a:r>
              <a:rPr dirty="0">
                <a:latin typeface="Times New Roman"/>
                <a:cs typeface="Times New Roman"/>
              </a:rPr>
              <a:t>video</a:t>
            </a:r>
            <a:r>
              <a:rPr spc="-10" dirty="0">
                <a:latin typeface="Times New Roman"/>
                <a:cs typeface="Times New Roman"/>
              </a:rPr>
              <a:t> </a:t>
            </a:r>
            <a:r>
              <a:rPr dirty="0">
                <a:latin typeface="Times New Roman"/>
                <a:cs typeface="Times New Roman"/>
              </a:rPr>
              <a:t>hoặc</a:t>
            </a:r>
            <a:r>
              <a:rPr spc="-10" dirty="0">
                <a:latin typeface="Times New Roman"/>
                <a:cs typeface="Times New Roman"/>
              </a:rPr>
              <a:t> </a:t>
            </a:r>
            <a:r>
              <a:rPr dirty="0">
                <a:latin typeface="Times New Roman"/>
                <a:cs typeface="Times New Roman"/>
              </a:rPr>
              <a:t>mô</a:t>
            </a:r>
            <a:r>
              <a:rPr spc="-15" dirty="0">
                <a:latin typeface="Times New Roman"/>
                <a:cs typeface="Times New Roman"/>
              </a:rPr>
              <a:t> </a:t>
            </a:r>
            <a:r>
              <a:rPr dirty="0">
                <a:latin typeface="Times New Roman"/>
                <a:cs typeface="Times New Roman"/>
              </a:rPr>
              <a:t>phỏng.</a:t>
            </a:r>
            <a:r>
              <a:rPr spc="-20" dirty="0">
                <a:latin typeface="Times New Roman"/>
                <a:cs typeface="Times New Roman"/>
              </a:rPr>
              <a:t> </a:t>
            </a:r>
            <a:r>
              <a:rPr dirty="0">
                <a:latin typeface="Times New Roman"/>
                <a:cs typeface="Times New Roman"/>
              </a:rPr>
              <a:t>Cả</a:t>
            </a:r>
            <a:r>
              <a:rPr spc="-10" dirty="0">
                <a:latin typeface="Times New Roman"/>
                <a:cs typeface="Times New Roman"/>
              </a:rPr>
              <a:t> </a:t>
            </a:r>
            <a:r>
              <a:rPr dirty="0">
                <a:latin typeface="Times New Roman"/>
                <a:cs typeface="Times New Roman"/>
              </a:rPr>
              <a:t>mô</a:t>
            </a:r>
            <a:r>
              <a:rPr spc="-10" dirty="0">
                <a:latin typeface="Times New Roman"/>
                <a:cs typeface="Times New Roman"/>
              </a:rPr>
              <a:t> </a:t>
            </a:r>
            <a:r>
              <a:rPr spc="-20" dirty="0">
                <a:latin typeface="Times New Roman"/>
                <a:cs typeface="Times New Roman"/>
              </a:rPr>
              <a:t>hình </a:t>
            </a:r>
            <a:r>
              <a:rPr dirty="0">
                <a:latin typeface="Times New Roman"/>
                <a:cs typeface="Times New Roman"/>
              </a:rPr>
              <a:t>khoảng</a:t>
            </a:r>
            <a:r>
              <a:rPr spc="-15" dirty="0">
                <a:latin typeface="Times New Roman"/>
                <a:cs typeface="Times New Roman"/>
              </a:rPr>
              <a:t> </a:t>
            </a:r>
            <a:r>
              <a:rPr dirty="0">
                <a:latin typeface="Times New Roman"/>
                <a:cs typeface="Times New Roman"/>
              </a:rPr>
              <a:t>cách</a:t>
            </a:r>
            <a:r>
              <a:rPr spc="-10" dirty="0">
                <a:latin typeface="Times New Roman"/>
                <a:cs typeface="Times New Roman"/>
              </a:rPr>
              <a:t> </a:t>
            </a:r>
            <a:r>
              <a:rPr dirty="0">
                <a:latin typeface="Times New Roman"/>
                <a:cs typeface="Times New Roman"/>
              </a:rPr>
              <a:t>an</a:t>
            </a:r>
            <a:r>
              <a:rPr spc="-15" dirty="0">
                <a:latin typeface="Times New Roman"/>
                <a:cs typeface="Times New Roman"/>
              </a:rPr>
              <a:t> </a:t>
            </a:r>
            <a:r>
              <a:rPr dirty="0">
                <a:latin typeface="Times New Roman"/>
                <a:cs typeface="Times New Roman"/>
              </a:rPr>
              <a:t>toàn</a:t>
            </a:r>
            <a:r>
              <a:rPr spc="-10" dirty="0">
                <a:latin typeface="Times New Roman"/>
                <a:cs typeface="Times New Roman"/>
              </a:rPr>
              <a:t> </a:t>
            </a:r>
            <a:r>
              <a:rPr dirty="0">
                <a:latin typeface="Times New Roman"/>
                <a:cs typeface="Times New Roman"/>
              </a:rPr>
              <a:t>và</a:t>
            </a:r>
            <a:r>
              <a:rPr spc="-5" dirty="0">
                <a:latin typeface="Times New Roman"/>
                <a:cs typeface="Times New Roman"/>
              </a:rPr>
              <a:t> </a:t>
            </a:r>
            <a:r>
              <a:rPr dirty="0">
                <a:latin typeface="Times New Roman"/>
                <a:cs typeface="Times New Roman"/>
              </a:rPr>
              <a:t>trường</a:t>
            </a:r>
            <a:r>
              <a:rPr spc="-15" dirty="0">
                <a:latin typeface="Times New Roman"/>
                <a:cs typeface="Times New Roman"/>
              </a:rPr>
              <a:t> </a:t>
            </a:r>
            <a:r>
              <a:rPr dirty="0">
                <a:latin typeface="Times New Roman"/>
                <a:cs typeface="Times New Roman"/>
              </a:rPr>
              <a:t>tiềm</a:t>
            </a:r>
            <a:r>
              <a:rPr spc="-20" dirty="0">
                <a:latin typeface="Times New Roman"/>
                <a:cs typeface="Times New Roman"/>
              </a:rPr>
              <a:t> </a:t>
            </a:r>
            <a:r>
              <a:rPr dirty="0">
                <a:latin typeface="Times New Roman"/>
                <a:cs typeface="Times New Roman"/>
              </a:rPr>
              <a:t>năng</a:t>
            </a:r>
            <a:r>
              <a:rPr spc="-10" dirty="0">
                <a:latin typeface="Times New Roman"/>
                <a:cs typeface="Times New Roman"/>
              </a:rPr>
              <a:t> </a:t>
            </a:r>
            <a:r>
              <a:rPr dirty="0">
                <a:latin typeface="Times New Roman"/>
                <a:cs typeface="Times New Roman"/>
              </a:rPr>
              <a:t>đều</a:t>
            </a:r>
            <a:r>
              <a:rPr spc="-15" dirty="0">
                <a:latin typeface="Times New Roman"/>
                <a:cs typeface="Times New Roman"/>
              </a:rPr>
              <a:t> </a:t>
            </a:r>
            <a:r>
              <a:rPr dirty="0">
                <a:latin typeface="Times New Roman"/>
                <a:cs typeface="Times New Roman"/>
              </a:rPr>
              <a:t>quan</a:t>
            </a:r>
            <a:r>
              <a:rPr spc="-10" dirty="0">
                <a:latin typeface="Times New Roman"/>
                <a:cs typeface="Times New Roman"/>
              </a:rPr>
              <a:t> </a:t>
            </a:r>
            <a:r>
              <a:rPr dirty="0">
                <a:latin typeface="Times New Roman"/>
                <a:cs typeface="Times New Roman"/>
              </a:rPr>
              <a:t>trọng</a:t>
            </a:r>
            <a:r>
              <a:rPr spc="-10" dirty="0">
                <a:latin typeface="Times New Roman"/>
                <a:cs typeface="Times New Roman"/>
              </a:rPr>
              <a:t> </a:t>
            </a:r>
            <a:r>
              <a:rPr dirty="0">
                <a:latin typeface="Times New Roman"/>
                <a:cs typeface="Times New Roman"/>
              </a:rPr>
              <a:t>trong</a:t>
            </a:r>
            <a:r>
              <a:rPr spc="-30" dirty="0">
                <a:latin typeface="Times New Roman"/>
                <a:cs typeface="Times New Roman"/>
              </a:rPr>
              <a:t> </a:t>
            </a:r>
            <a:r>
              <a:rPr dirty="0">
                <a:latin typeface="Times New Roman"/>
                <a:cs typeface="Times New Roman"/>
              </a:rPr>
              <a:t>việc</a:t>
            </a:r>
            <a:r>
              <a:rPr spc="-10" dirty="0">
                <a:latin typeface="Times New Roman"/>
                <a:cs typeface="Times New Roman"/>
              </a:rPr>
              <a:t> </a:t>
            </a:r>
            <a:r>
              <a:rPr dirty="0">
                <a:latin typeface="Times New Roman"/>
                <a:cs typeface="Times New Roman"/>
              </a:rPr>
              <a:t>đảm</a:t>
            </a:r>
            <a:r>
              <a:rPr spc="-20" dirty="0">
                <a:latin typeface="Times New Roman"/>
                <a:cs typeface="Times New Roman"/>
              </a:rPr>
              <a:t> </a:t>
            </a:r>
            <a:r>
              <a:rPr dirty="0">
                <a:latin typeface="Times New Roman"/>
                <a:cs typeface="Times New Roman"/>
              </a:rPr>
              <a:t>bảo</a:t>
            </a:r>
            <a:r>
              <a:rPr spc="-15" dirty="0">
                <a:latin typeface="Times New Roman"/>
                <a:cs typeface="Times New Roman"/>
              </a:rPr>
              <a:t> </a:t>
            </a:r>
            <a:r>
              <a:rPr dirty="0">
                <a:latin typeface="Times New Roman"/>
                <a:cs typeface="Times New Roman"/>
              </a:rPr>
              <a:t>an</a:t>
            </a:r>
            <a:r>
              <a:rPr spc="-10" dirty="0">
                <a:latin typeface="Times New Roman"/>
                <a:cs typeface="Times New Roman"/>
              </a:rPr>
              <a:t> </a:t>
            </a:r>
            <a:r>
              <a:rPr dirty="0">
                <a:latin typeface="Times New Roman"/>
                <a:cs typeface="Times New Roman"/>
              </a:rPr>
              <a:t>toàn</a:t>
            </a:r>
            <a:r>
              <a:rPr spc="-15" dirty="0">
                <a:latin typeface="Times New Roman"/>
                <a:cs typeface="Times New Roman"/>
              </a:rPr>
              <a:t> </a:t>
            </a:r>
            <a:r>
              <a:rPr dirty="0">
                <a:latin typeface="Times New Roman"/>
                <a:cs typeface="Times New Roman"/>
              </a:rPr>
              <a:t>khi</a:t>
            </a:r>
            <a:r>
              <a:rPr spc="-10" dirty="0">
                <a:latin typeface="Times New Roman"/>
                <a:cs typeface="Times New Roman"/>
              </a:rPr>
              <a:t> </a:t>
            </a:r>
            <a:r>
              <a:rPr dirty="0">
                <a:latin typeface="Times New Roman"/>
                <a:cs typeface="Times New Roman"/>
              </a:rPr>
              <a:t>chuyển</a:t>
            </a:r>
            <a:r>
              <a:rPr spc="-10" dirty="0">
                <a:latin typeface="Times New Roman"/>
                <a:cs typeface="Times New Roman"/>
              </a:rPr>
              <a:t> </a:t>
            </a:r>
            <a:r>
              <a:rPr dirty="0">
                <a:latin typeface="Times New Roman"/>
                <a:cs typeface="Times New Roman"/>
              </a:rPr>
              <a:t>làn.</a:t>
            </a:r>
            <a:r>
              <a:rPr spc="-25" dirty="0">
                <a:latin typeface="Times New Roman"/>
                <a:cs typeface="Times New Roman"/>
              </a:rPr>
              <a:t> </a:t>
            </a:r>
            <a:r>
              <a:rPr dirty="0">
                <a:latin typeface="Times New Roman"/>
                <a:cs typeface="Times New Roman"/>
              </a:rPr>
              <a:t>Bài</a:t>
            </a:r>
            <a:r>
              <a:rPr spc="55" dirty="0">
                <a:latin typeface="Times New Roman"/>
                <a:cs typeface="Times New Roman"/>
              </a:rPr>
              <a:t> </a:t>
            </a:r>
            <a:r>
              <a:rPr dirty="0">
                <a:latin typeface="Times New Roman"/>
                <a:cs typeface="Times New Roman"/>
              </a:rPr>
              <a:t>thuyết</a:t>
            </a:r>
            <a:r>
              <a:rPr spc="-15" dirty="0">
                <a:latin typeface="Times New Roman"/>
                <a:cs typeface="Times New Roman"/>
              </a:rPr>
              <a:t> </a:t>
            </a:r>
            <a:r>
              <a:rPr spc="-10" dirty="0">
                <a:latin typeface="Times New Roman"/>
                <a:cs typeface="Times New Roman"/>
              </a:rPr>
              <a:t>trình </a:t>
            </a:r>
            <a:r>
              <a:rPr dirty="0">
                <a:latin typeface="Times New Roman"/>
                <a:cs typeface="Times New Roman"/>
              </a:rPr>
              <a:t>trình</a:t>
            </a:r>
            <a:r>
              <a:rPr spc="-10" dirty="0">
                <a:latin typeface="Times New Roman"/>
                <a:cs typeface="Times New Roman"/>
              </a:rPr>
              <a:t> </a:t>
            </a:r>
            <a:r>
              <a:rPr dirty="0">
                <a:latin typeface="Times New Roman"/>
                <a:cs typeface="Times New Roman"/>
              </a:rPr>
              <a:t>bày</a:t>
            </a:r>
            <a:r>
              <a:rPr spc="-5" dirty="0">
                <a:latin typeface="Times New Roman"/>
                <a:cs typeface="Times New Roman"/>
              </a:rPr>
              <a:t> </a:t>
            </a:r>
            <a:r>
              <a:rPr dirty="0">
                <a:latin typeface="Times New Roman"/>
                <a:cs typeface="Times New Roman"/>
              </a:rPr>
              <a:t>một</a:t>
            </a:r>
            <a:r>
              <a:rPr spc="-10" dirty="0">
                <a:latin typeface="Times New Roman"/>
                <a:cs typeface="Times New Roman"/>
              </a:rPr>
              <a:t> </a:t>
            </a:r>
            <a:r>
              <a:rPr dirty="0">
                <a:latin typeface="Times New Roman"/>
                <a:cs typeface="Times New Roman"/>
              </a:rPr>
              <a:t>mô</a:t>
            </a:r>
            <a:r>
              <a:rPr spc="-20" dirty="0">
                <a:latin typeface="Times New Roman"/>
                <a:cs typeface="Times New Roman"/>
              </a:rPr>
              <a:t> </a:t>
            </a:r>
            <a:r>
              <a:rPr dirty="0">
                <a:latin typeface="Times New Roman"/>
                <a:cs typeface="Times New Roman"/>
              </a:rPr>
              <a:t>hình</a:t>
            </a:r>
            <a:r>
              <a:rPr spc="-10" dirty="0">
                <a:latin typeface="Times New Roman"/>
                <a:cs typeface="Times New Roman"/>
              </a:rPr>
              <a:t> </a:t>
            </a:r>
            <a:r>
              <a:rPr dirty="0">
                <a:latin typeface="Times New Roman"/>
                <a:cs typeface="Times New Roman"/>
              </a:rPr>
              <a:t>chuyển</a:t>
            </a:r>
            <a:r>
              <a:rPr spc="-5" dirty="0">
                <a:latin typeface="Times New Roman"/>
                <a:cs typeface="Times New Roman"/>
              </a:rPr>
              <a:t> </a:t>
            </a:r>
            <a:r>
              <a:rPr dirty="0">
                <a:latin typeface="Times New Roman"/>
                <a:cs typeface="Times New Roman"/>
              </a:rPr>
              <a:t>làn</a:t>
            </a:r>
            <a:r>
              <a:rPr spc="-10" dirty="0">
                <a:latin typeface="Times New Roman"/>
                <a:cs typeface="Times New Roman"/>
              </a:rPr>
              <a:t> </a:t>
            </a:r>
            <a:r>
              <a:rPr dirty="0">
                <a:latin typeface="Times New Roman"/>
                <a:cs typeface="Times New Roman"/>
              </a:rPr>
              <a:t>mới</a:t>
            </a:r>
            <a:r>
              <a:rPr spc="-5" dirty="0">
                <a:latin typeface="Times New Roman"/>
                <a:cs typeface="Times New Roman"/>
              </a:rPr>
              <a:t> </a:t>
            </a:r>
            <a:r>
              <a:rPr dirty="0">
                <a:latin typeface="Times New Roman"/>
                <a:cs typeface="Times New Roman"/>
              </a:rPr>
              <a:t>dựa</a:t>
            </a:r>
            <a:r>
              <a:rPr spc="-5" dirty="0">
                <a:latin typeface="Times New Roman"/>
                <a:cs typeface="Times New Roman"/>
              </a:rPr>
              <a:t> </a:t>
            </a:r>
            <a:r>
              <a:rPr dirty="0">
                <a:latin typeface="Times New Roman"/>
                <a:cs typeface="Times New Roman"/>
              </a:rPr>
              <a:t>trên</a:t>
            </a:r>
            <a:r>
              <a:rPr spc="-5" dirty="0">
                <a:latin typeface="Times New Roman"/>
                <a:cs typeface="Times New Roman"/>
              </a:rPr>
              <a:t> </a:t>
            </a:r>
            <a:r>
              <a:rPr dirty="0">
                <a:latin typeface="Times New Roman"/>
                <a:cs typeface="Times New Roman"/>
              </a:rPr>
              <a:t>tiềm</a:t>
            </a:r>
            <a:r>
              <a:rPr spc="-15" dirty="0">
                <a:latin typeface="Times New Roman"/>
                <a:cs typeface="Times New Roman"/>
              </a:rPr>
              <a:t> </a:t>
            </a:r>
            <a:r>
              <a:rPr dirty="0">
                <a:latin typeface="Times New Roman"/>
                <a:cs typeface="Times New Roman"/>
              </a:rPr>
              <a:t>năng</a:t>
            </a:r>
            <a:r>
              <a:rPr spc="-10" dirty="0">
                <a:latin typeface="Times New Roman"/>
                <a:cs typeface="Times New Roman"/>
              </a:rPr>
              <a:t> </a:t>
            </a:r>
            <a:r>
              <a:rPr dirty="0">
                <a:latin typeface="Times New Roman"/>
                <a:cs typeface="Times New Roman"/>
              </a:rPr>
              <a:t>tương</a:t>
            </a:r>
            <a:r>
              <a:rPr spc="-5" dirty="0">
                <a:latin typeface="Times New Roman"/>
                <a:cs typeface="Times New Roman"/>
              </a:rPr>
              <a:t> </a:t>
            </a:r>
            <a:r>
              <a:rPr dirty="0">
                <a:latin typeface="Times New Roman"/>
                <a:cs typeface="Times New Roman"/>
              </a:rPr>
              <a:t>tác</a:t>
            </a:r>
            <a:r>
              <a:rPr spc="-10" dirty="0">
                <a:latin typeface="Times New Roman"/>
                <a:cs typeface="Times New Roman"/>
              </a:rPr>
              <a:t> </a:t>
            </a:r>
            <a:r>
              <a:rPr dirty="0">
                <a:latin typeface="Times New Roman"/>
                <a:cs typeface="Times New Roman"/>
              </a:rPr>
              <a:t>giữa</a:t>
            </a:r>
            <a:r>
              <a:rPr spc="-20" dirty="0">
                <a:latin typeface="Times New Roman"/>
                <a:cs typeface="Times New Roman"/>
              </a:rPr>
              <a:t> </a:t>
            </a:r>
            <a:r>
              <a:rPr dirty="0">
                <a:latin typeface="Times New Roman"/>
                <a:cs typeface="Times New Roman"/>
              </a:rPr>
              <a:t>các</a:t>
            </a:r>
            <a:r>
              <a:rPr spc="-10" dirty="0">
                <a:latin typeface="Times New Roman"/>
                <a:cs typeface="Times New Roman"/>
              </a:rPr>
              <a:t> </a:t>
            </a:r>
            <a:r>
              <a:rPr dirty="0">
                <a:latin typeface="Times New Roman"/>
                <a:cs typeface="Times New Roman"/>
              </a:rPr>
              <a:t>phương</a:t>
            </a:r>
            <a:r>
              <a:rPr spc="-5" dirty="0">
                <a:latin typeface="Times New Roman"/>
                <a:cs typeface="Times New Roman"/>
              </a:rPr>
              <a:t> </a:t>
            </a:r>
            <a:r>
              <a:rPr dirty="0">
                <a:latin typeface="Times New Roman"/>
                <a:cs typeface="Times New Roman"/>
              </a:rPr>
              <a:t>tiện,</a:t>
            </a:r>
            <a:r>
              <a:rPr spc="-15" dirty="0">
                <a:latin typeface="Times New Roman"/>
                <a:cs typeface="Times New Roman"/>
              </a:rPr>
              <a:t> </a:t>
            </a:r>
            <a:r>
              <a:rPr dirty="0">
                <a:latin typeface="Times New Roman"/>
                <a:cs typeface="Times New Roman"/>
              </a:rPr>
              <a:t>nhằm</a:t>
            </a:r>
            <a:r>
              <a:rPr spc="-20" dirty="0">
                <a:latin typeface="Times New Roman"/>
                <a:cs typeface="Times New Roman"/>
              </a:rPr>
              <a:t> </a:t>
            </a:r>
            <a:r>
              <a:rPr dirty="0">
                <a:latin typeface="Times New Roman"/>
                <a:cs typeface="Times New Roman"/>
              </a:rPr>
              <a:t>tìm</a:t>
            </a:r>
            <a:r>
              <a:rPr spc="-15" dirty="0">
                <a:latin typeface="Times New Roman"/>
                <a:cs typeface="Times New Roman"/>
              </a:rPr>
              <a:t> </a:t>
            </a:r>
            <a:r>
              <a:rPr dirty="0">
                <a:latin typeface="Times New Roman"/>
                <a:cs typeface="Times New Roman"/>
              </a:rPr>
              <a:t>ra</a:t>
            </a:r>
            <a:r>
              <a:rPr spc="-5" dirty="0">
                <a:latin typeface="Times New Roman"/>
                <a:cs typeface="Times New Roman"/>
              </a:rPr>
              <a:t> </a:t>
            </a:r>
            <a:r>
              <a:rPr dirty="0">
                <a:latin typeface="Times New Roman"/>
                <a:cs typeface="Times New Roman"/>
              </a:rPr>
              <a:t>thuật</a:t>
            </a:r>
            <a:r>
              <a:rPr spc="-5" dirty="0">
                <a:latin typeface="Times New Roman"/>
                <a:cs typeface="Times New Roman"/>
              </a:rPr>
              <a:t> </a:t>
            </a:r>
            <a:r>
              <a:rPr spc="-20" dirty="0">
                <a:latin typeface="Times New Roman"/>
                <a:cs typeface="Times New Roman"/>
              </a:rPr>
              <a:t>toán </a:t>
            </a:r>
            <a:r>
              <a:rPr dirty="0">
                <a:latin typeface="Times New Roman"/>
                <a:cs typeface="Times New Roman"/>
              </a:rPr>
              <a:t>chuyển</a:t>
            </a:r>
            <a:r>
              <a:rPr spc="-10" dirty="0">
                <a:latin typeface="Times New Roman"/>
                <a:cs typeface="Times New Roman"/>
              </a:rPr>
              <a:t> </a:t>
            </a:r>
            <a:r>
              <a:rPr dirty="0">
                <a:latin typeface="Times New Roman"/>
                <a:cs typeface="Times New Roman"/>
              </a:rPr>
              <a:t>làn</a:t>
            </a:r>
            <a:r>
              <a:rPr spc="-5" dirty="0">
                <a:latin typeface="Times New Roman"/>
                <a:cs typeface="Times New Roman"/>
              </a:rPr>
              <a:t> </a:t>
            </a:r>
            <a:r>
              <a:rPr dirty="0">
                <a:latin typeface="Times New Roman"/>
                <a:cs typeface="Times New Roman"/>
              </a:rPr>
              <a:t>đơn</a:t>
            </a:r>
            <a:r>
              <a:rPr spc="-5" dirty="0">
                <a:latin typeface="Times New Roman"/>
                <a:cs typeface="Times New Roman"/>
              </a:rPr>
              <a:t> </a:t>
            </a:r>
            <a:r>
              <a:rPr dirty="0">
                <a:latin typeface="Times New Roman"/>
                <a:cs typeface="Times New Roman"/>
              </a:rPr>
              <a:t>giản</a:t>
            </a:r>
            <a:r>
              <a:rPr spc="-15" dirty="0">
                <a:latin typeface="Times New Roman"/>
                <a:cs typeface="Times New Roman"/>
              </a:rPr>
              <a:t> </a:t>
            </a:r>
            <a:r>
              <a:rPr dirty="0">
                <a:latin typeface="Times New Roman"/>
                <a:cs typeface="Times New Roman"/>
              </a:rPr>
              <a:t>và</a:t>
            </a:r>
            <a:r>
              <a:rPr spc="-5" dirty="0">
                <a:latin typeface="Times New Roman"/>
                <a:cs typeface="Times New Roman"/>
              </a:rPr>
              <a:t> </a:t>
            </a:r>
            <a:r>
              <a:rPr dirty="0">
                <a:latin typeface="Times New Roman"/>
                <a:cs typeface="Times New Roman"/>
              </a:rPr>
              <a:t>hiệu</a:t>
            </a:r>
            <a:r>
              <a:rPr spc="-20" dirty="0">
                <a:latin typeface="Times New Roman"/>
                <a:cs typeface="Times New Roman"/>
              </a:rPr>
              <a:t> </a:t>
            </a:r>
            <a:r>
              <a:rPr dirty="0">
                <a:latin typeface="Times New Roman"/>
                <a:cs typeface="Times New Roman"/>
              </a:rPr>
              <a:t>quả</a:t>
            </a:r>
            <a:r>
              <a:rPr spc="-5" dirty="0">
                <a:latin typeface="Times New Roman"/>
                <a:cs typeface="Times New Roman"/>
              </a:rPr>
              <a:t> </a:t>
            </a:r>
            <a:r>
              <a:rPr dirty="0">
                <a:latin typeface="Times New Roman"/>
                <a:cs typeface="Times New Roman"/>
              </a:rPr>
              <a:t>để</a:t>
            </a:r>
            <a:r>
              <a:rPr spc="-15" dirty="0">
                <a:latin typeface="Times New Roman"/>
                <a:cs typeface="Times New Roman"/>
              </a:rPr>
              <a:t> </a:t>
            </a:r>
            <a:r>
              <a:rPr dirty="0">
                <a:latin typeface="Times New Roman"/>
                <a:cs typeface="Times New Roman"/>
              </a:rPr>
              <a:t>giảm</a:t>
            </a:r>
            <a:r>
              <a:rPr spc="-15" dirty="0">
                <a:latin typeface="Times New Roman"/>
                <a:cs typeface="Times New Roman"/>
              </a:rPr>
              <a:t> </a:t>
            </a:r>
            <a:r>
              <a:rPr dirty="0">
                <a:latin typeface="Times New Roman"/>
                <a:cs typeface="Times New Roman"/>
              </a:rPr>
              <a:t>thiểu</a:t>
            </a:r>
            <a:r>
              <a:rPr spc="-10" dirty="0">
                <a:latin typeface="Times New Roman"/>
                <a:cs typeface="Times New Roman"/>
              </a:rPr>
              <a:t> </a:t>
            </a:r>
            <a:r>
              <a:rPr dirty="0">
                <a:latin typeface="Times New Roman"/>
                <a:cs typeface="Times New Roman"/>
              </a:rPr>
              <a:t>tai</a:t>
            </a:r>
            <a:r>
              <a:rPr spc="-20" dirty="0">
                <a:latin typeface="Times New Roman"/>
                <a:cs typeface="Times New Roman"/>
              </a:rPr>
              <a:t> nạn.</a:t>
            </a:r>
            <a:endParaRPr>
              <a:latin typeface="Times New Roman"/>
              <a:cs typeface="Times New Roman"/>
            </a:endParaRPr>
          </a:p>
        </p:txBody>
      </p:sp>
      <p:sp>
        <p:nvSpPr>
          <p:cNvPr id="5" name="Rectangle 4"/>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a:latin typeface="Times New Roman"/>
                <a:cs typeface="Times New Roman"/>
              </a:rPr>
              <a:t>Giới</a:t>
            </a:r>
            <a:r>
              <a:rPr lang="en-US" sz="1800" b="0" spc="-60">
                <a:latin typeface="Times New Roman"/>
                <a:cs typeface="Times New Roman"/>
              </a:rPr>
              <a:t> </a:t>
            </a:r>
            <a:r>
              <a:rPr lang="en-US" sz="1800" b="0" spc="-10">
                <a:latin typeface="Times New Roman"/>
                <a:cs typeface="Times New Roman"/>
              </a:rPr>
              <a:t>thiệu</a:t>
            </a:r>
            <a:r>
              <a:rPr lang="vi-VN" sz="1800" b="0" spc="-10">
                <a:latin typeface="Times New Roman"/>
                <a:cs typeface="Times New Roman"/>
              </a:rPr>
              <a:t> mô 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03477"/>
            <a:ext cx="3570604" cy="73660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giá</a:t>
            </a:r>
            <a:r>
              <a:rPr sz="1600" spc="-35" dirty="0">
                <a:latin typeface="Times New Roman"/>
                <a:cs typeface="Times New Roman"/>
              </a:rPr>
              <a:t> </a:t>
            </a:r>
            <a:r>
              <a:rPr sz="1600" dirty="0">
                <a:latin typeface="Times New Roman"/>
                <a:cs typeface="Times New Roman"/>
              </a:rPr>
              <a:t>trị</a:t>
            </a:r>
            <a:r>
              <a:rPr sz="1600" spc="-15" dirty="0">
                <a:latin typeface="Times New Roman"/>
                <a:cs typeface="Times New Roman"/>
              </a:rPr>
              <a:t> </a:t>
            </a:r>
            <a:r>
              <a:rPr sz="1600" dirty="0">
                <a:latin typeface="Times New Roman"/>
                <a:cs typeface="Times New Roman"/>
              </a:rPr>
              <a:t>tham</a:t>
            </a:r>
            <a:r>
              <a:rPr sz="1600" spc="-20" dirty="0">
                <a:latin typeface="Times New Roman"/>
                <a:cs typeface="Times New Roman"/>
              </a:rPr>
              <a:t> </a:t>
            </a:r>
            <a:r>
              <a:rPr sz="1600" dirty="0">
                <a:latin typeface="Times New Roman"/>
                <a:cs typeface="Times New Roman"/>
              </a:rPr>
              <a:t>số</a:t>
            </a:r>
            <a:r>
              <a:rPr sz="1600" spc="-25" dirty="0">
                <a:latin typeface="Times New Roman"/>
                <a:cs typeface="Times New Roman"/>
              </a:rPr>
              <a:t> </a:t>
            </a:r>
            <a:r>
              <a:rPr sz="1600" dirty="0">
                <a:latin typeface="Times New Roman"/>
                <a:cs typeface="Times New Roman"/>
              </a:rPr>
              <a:t>đầu</a:t>
            </a:r>
            <a:r>
              <a:rPr sz="1600" spc="-20" dirty="0">
                <a:latin typeface="Times New Roman"/>
                <a:cs typeface="Times New Roman"/>
              </a:rPr>
              <a:t> vào:</a:t>
            </a:r>
            <a:endParaRPr sz="1600">
              <a:latin typeface="Times New Roman"/>
              <a:cs typeface="Times New Roman"/>
            </a:endParaRPr>
          </a:p>
          <a:p>
            <a:pPr marL="697865" lvl="1" indent="-227965">
              <a:lnSpc>
                <a:spcPct val="100000"/>
              </a:lnSpc>
              <a:spcBef>
                <a:spcPts val="1765"/>
              </a:spcBef>
              <a:buFont typeface="Times New Roman"/>
              <a:buAutoNum type="arabicPeriod"/>
              <a:tabLst>
                <a:tab pos="697865" algn="l"/>
              </a:tabLst>
            </a:pPr>
            <a:r>
              <a:rPr sz="1600" dirty="0">
                <a:latin typeface="Times New Roman"/>
                <a:cs typeface="Times New Roman"/>
              </a:rPr>
              <a:t>Gia</a:t>
            </a:r>
            <a:r>
              <a:rPr sz="1600" spc="-40" dirty="0">
                <a:latin typeface="Times New Roman"/>
                <a:cs typeface="Times New Roman"/>
              </a:rPr>
              <a:t> </a:t>
            </a:r>
            <a:r>
              <a:rPr sz="1600" dirty="0">
                <a:latin typeface="Times New Roman"/>
                <a:cs typeface="Times New Roman"/>
              </a:rPr>
              <a:t>tốc</a:t>
            </a:r>
            <a:r>
              <a:rPr sz="1600" spc="-35" dirty="0">
                <a:latin typeface="Times New Roman"/>
                <a:cs typeface="Times New Roman"/>
              </a:rPr>
              <a:t> </a:t>
            </a:r>
            <a:r>
              <a:rPr sz="1600" dirty="0">
                <a:latin typeface="Times New Roman"/>
                <a:cs typeface="Times New Roman"/>
              </a:rPr>
              <a:t>phương</a:t>
            </a:r>
            <a:r>
              <a:rPr sz="1600" spc="-35"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25" dirty="0">
                <a:latin typeface="Times New Roman"/>
                <a:cs typeface="Times New Roman"/>
              </a:rPr>
              <a:t> </a:t>
            </a:r>
            <a:r>
              <a:rPr sz="1600" b="1" spc="-25" dirty="0">
                <a:latin typeface="Times New Roman"/>
                <a:cs typeface="Times New Roman"/>
              </a:rPr>
              <a:t>M</a:t>
            </a:r>
            <a:r>
              <a:rPr sz="1600" spc="-25" dirty="0">
                <a:latin typeface="Times New Roman"/>
                <a:cs typeface="Times New Roman"/>
              </a:rPr>
              <a:t>:</a:t>
            </a:r>
            <a:endParaRPr sz="1600">
              <a:latin typeface="Times New Roman"/>
              <a:cs typeface="Times New Roman"/>
            </a:endParaRPr>
          </a:p>
        </p:txBody>
      </p:sp>
      <mc:AlternateContent xmlns:mc="http://schemas.openxmlformats.org/markup-compatibility/2006">
        <mc:Choice xmlns:a14="http://schemas.microsoft.com/office/drawing/2010/main" Requires="a14">
          <p:sp>
            <p:nvSpPr>
              <p:cNvPr id="10" name="object 10"/>
              <p:cNvSpPr txBox="1"/>
              <p:nvPr/>
            </p:nvSpPr>
            <p:spPr>
              <a:xfrm>
                <a:off x="2425954" y="1793875"/>
                <a:ext cx="4419600" cy="332783"/>
              </a:xfrm>
              <a:prstGeom prst="rect">
                <a:avLst/>
              </a:prstGeom>
            </p:spPr>
            <p:txBody>
              <a:bodyPr vert="horz" wrap="square" lIns="0" tIns="12065" rIns="0" bIns="0" rtlCol="0">
                <a:spAutoFit/>
              </a:bodyPr>
              <a:lstStyle/>
              <a:p>
                <a:pPr marL="240665" indent="-227965" algn="ctr">
                  <a:lnSpc>
                    <a:spcPts val="1515"/>
                  </a:lnSpc>
                  <a:spcBef>
                    <a:spcPts val="95"/>
                  </a:spcBef>
                  <a:buFont typeface="Times New Roman"/>
                  <a:buChar char="•"/>
                  <a:tabLst>
                    <a:tab pos="240665" algn="l"/>
                    <a:tab pos="559435" algn="l"/>
                    <a:tab pos="1535430" algn="l"/>
                    <a:tab pos="3173730" algn="l"/>
                  </a:tabLst>
                </a:pPr>
                <a14:m>
                  <m:oMath xmlns:m="http://schemas.openxmlformats.org/officeDocument/2006/math">
                    <m:sSub>
                      <m:sSubPr>
                        <m:ctrlPr>
                          <a:rPr lang="en-US" sz="1600" i="1" smtClean="0"/>
                        </m:ctrlPr>
                      </m:sSubPr>
                      <m:e>
                        <m:r>
                          <a:rPr lang="en-US" sz="1600" i="1"/>
                          <m:t>𝑎</m:t>
                        </m:r>
                      </m:e>
                      <m:sub>
                        <m:r>
                          <a:rPr lang="en-US" sz="1600" i="1"/>
                          <m:t>𝑀</m:t>
                        </m:r>
                        <m:r>
                          <a:rPr lang="en-US" sz="1600" i="1"/>
                          <m:t> </m:t>
                        </m:r>
                      </m:sub>
                    </m:sSub>
                    <m:r>
                      <a:rPr lang="en-US" sz="1600" i="1"/>
                      <m:t>∈</m:t>
                    </m:r>
                  </m:oMath>
                </a14:m>
                <a:r>
                  <a:rPr lang="en-US" sz="1600">
                    <a:latin typeface="Times New Roman" panose="02020603050405020304" pitchFamily="18" charset="0"/>
                    <a:cs typeface="Times New Roman" panose="02020603050405020304" pitchFamily="18" charset="0"/>
                  </a:rPr>
                  <a:t> [ 2; 3]  </a:t>
                </a:r>
                <a:r>
                  <a:rPr lang="en-US" sz="1400"/>
                  <a:t>(</a:t>
                </a:r>
                <a14:m>
                  <m:oMath xmlns:m="http://schemas.openxmlformats.org/officeDocument/2006/math">
                    <m:f>
                      <m:fPr>
                        <m:type m:val="skw"/>
                        <m:ctrlPr>
                          <a:rPr lang="ar-AE" sz="1400" b="1" i="1" smtClean="0">
                            <a:effectLst/>
                            <a:latin typeface="Cambria Math" panose="02040503050406030204" pitchFamily="18" charset="0"/>
                            <a:ea typeface="Times New Roman" panose="02020603050405020304" pitchFamily="18" charset="0"/>
                          </a:rPr>
                        </m:ctrlPr>
                      </m:fPr>
                      <m:num>
                        <m:r>
                          <a:rPr lang="ar-AE" sz="1400" b="1" i="1">
                            <a:effectLst/>
                            <a:latin typeface="Cambria Math" panose="02040503050406030204" pitchFamily="18" charset="0"/>
                            <a:ea typeface="Times New Roman" panose="02020603050405020304" pitchFamily="18" charset="0"/>
                          </a:rPr>
                          <m:t>𝒎</m:t>
                        </m:r>
                      </m:num>
                      <m:den>
                        <m:sSup>
                          <m:sSupPr>
                            <m:ctrlPr>
                              <a:rPr lang="ar-AE" sz="1400" b="1" i="1">
                                <a:effectLst/>
                                <a:latin typeface="Cambria Math" panose="02040503050406030204" pitchFamily="18" charset="0"/>
                                <a:ea typeface="Times New Roman" panose="02020603050405020304" pitchFamily="18" charset="0"/>
                              </a:rPr>
                            </m:ctrlPr>
                          </m:sSupPr>
                          <m:e>
                            <m:r>
                              <a:rPr lang="ar-AE" sz="1400" b="1" i="1">
                                <a:effectLst/>
                                <a:latin typeface="Cambria Math" panose="02040503050406030204" pitchFamily="18" charset="0"/>
                                <a:ea typeface="Times New Roman" panose="02020603050405020304" pitchFamily="18" charset="0"/>
                              </a:rPr>
                              <m:t>𝒔</m:t>
                            </m:r>
                          </m:e>
                          <m:sup>
                            <m:r>
                              <a:rPr lang="ar-AE" sz="1400" b="1" i="1">
                                <a:effectLst/>
                                <a:latin typeface="Cambria Math" panose="02040503050406030204" pitchFamily="18" charset="0"/>
                                <a:ea typeface="Times New Roman" panose="02020603050405020304" pitchFamily="18" charset="0"/>
                              </a:rPr>
                              <m:t>𝟐</m:t>
                            </m:r>
                          </m:sup>
                        </m:sSup>
                      </m:den>
                    </m:f>
                    <m:r>
                      <a:rPr lang="en-US" sz="1400" b="0" i="0" smtClean="0">
                        <a:effectLst/>
                        <a:latin typeface="Cambria Math" panose="02040503050406030204" pitchFamily="18" charset="0"/>
                        <a:ea typeface="Times New Roman" panose="02020603050405020304" pitchFamily="18" charset="0"/>
                      </a:rPr>
                      <m:t>)</m:t>
                    </m:r>
                  </m:oMath>
                </a14:m>
                <a:r>
                  <a:rPr lang="en-US" sz="1400">
                    <a:latin typeface="Times New Roman"/>
                    <a:cs typeface="Times New Roman"/>
                  </a:rPr>
                  <a:t> </a:t>
                </a:r>
                <a:r>
                  <a:rPr lang="en-US" sz="1600">
                    <a:latin typeface="Times New Roman"/>
                    <a:cs typeface="Times New Roman"/>
                  </a:rPr>
                  <a:t>với</a:t>
                </a:r>
                <a:r>
                  <a:rPr lang="en-US" sz="1600" spc="-25">
                    <a:latin typeface="Times New Roman"/>
                    <a:cs typeface="Times New Roman"/>
                  </a:rPr>
                  <a:t> </a:t>
                </a:r>
                <a:r>
                  <a:rPr lang="en-US" sz="1600">
                    <a:latin typeface="Times New Roman"/>
                    <a:cs typeface="Times New Roman"/>
                  </a:rPr>
                  <a:t>độ</a:t>
                </a:r>
                <a:r>
                  <a:rPr lang="en-US" sz="1600" spc="-15">
                    <a:latin typeface="Times New Roman"/>
                    <a:cs typeface="Times New Roman"/>
                  </a:rPr>
                  <a:t> </a:t>
                </a:r>
                <a:r>
                  <a:rPr lang="en-US" sz="1600">
                    <a:latin typeface="Times New Roman"/>
                    <a:cs typeface="Times New Roman"/>
                  </a:rPr>
                  <a:t>chia</a:t>
                </a:r>
                <a:r>
                  <a:rPr lang="en-US" sz="1600" spc="-20">
                    <a:latin typeface="Times New Roman"/>
                    <a:cs typeface="Times New Roman"/>
                  </a:rPr>
                  <a:t> </a:t>
                </a:r>
                <a:r>
                  <a:rPr lang="en-US" sz="1600">
                    <a:latin typeface="Times New Roman"/>
                    <a:cs typeface="Times New Roman"/>
                  </a:rPr>
                  <a:t>0.2</a:t>
                </a:r>
                <a:r>
                  <a:rPr lang="en-US" sz="1600" spc="-15">
                    <a:latin typeface="Times New Roman"/>
                    <a:cs typeface="Times New Roman"/>
                  </a:rPr>
                  <a:t> </a:t>
                </a:r>
                <a14:m>
                  <m:oMath xmlns:m="http://schemas.openxmlformats.org/officeDocument/2006/math">
                    <m:r>
                      <a:rPr lang="en-US" sz="1400" smtClean="0">
                        <a:latin typeface="Cambria Math" panose="02040503050406030204" pitchFamily="18" charset="0"/>
                        <a:cs typeface="Times New Roman"/>
                      </a:rPr>
                      <m:t>(</m:t>
                    </m:r>
                    <m:f>
                      <m:fPr>
                        <m:type m:val="skw"/>
                        <m:ctrlPr>
                          <a:rPr lang="ar-AE" sz="1400" b="1" i="1"/>
                        </m:ctrlPr>
                      </m:fPr>
                      <m:num>
                        <m:r>
                          <a:rPr lang="ar-AE" sz="1400" b="1" i="1"/>
                          <m:t>𝒎</m:t>
                        </m:r>
                      </m:num>
                      <m:den>
                        <m:sSup>
                          <m:sSupPr>
                            <m:ctrlPr>
                              <a:rPr lang="ar-AE" sz="1400" b="1" i="1"/>
                            </m:ctrlPr>
                          </m:sSupPr>
                          <m:e>
                            <m:r>
                              <a:rPr lang="ar-AE" sz="1400" b="1" i="1"/>
                              <m:t>𝒔</m:t>
                            </m:r>
                          </m:e>
                          <m:sup>
                            <m:r>
                              <a:rPr lang="ar-AE" sz="1400" b="1" i="1"/>
                              <m:t>𝟐</m:t>
                            </m:r>
                          </m:sup>
                        </m:sSup>
                      </m:den>
                    </m:f>
                    <m:r>
                      <a:rPr lang="en-US" sz="1400" b="1" i="1" smtClean="0">
                        <a:latin typeface="Cambria Math" panose="02040503050406030204" pitchFamily="18" charset="0"/>
                      </a:rPr>
                      <m:t>)</m:t>
                    </m:r>
                  </m:oMath>
                </a14:m>
                <a:endParaRPr lang="ar-AE" sz="1400">
                  <a:latin typeface="Symbola"/>
                  <a:cs typeface="Symbola"/>
                </a:endParaRPr>
              </a:p>
              <a:p>
                <a:pPr marL="1456055">
                  <a:lnSpc>
                    <a:spcPts val="735"/>
                  </a:lnSpc>
                  <a:tabLst>
                    <a:tab pos="3094355" algn="l"/>
                  </a:tabLst>
                </a:pPr>
                <a:r>
                  <a:rPr lang="ar-AE" sz="1600">
                    <a:latin typeface="Symbola"/>
                    <a:cs typeface="Symbola"/>
                  </a:rPr>
                  <a:t>	</a:t>
                </a:r>
                <a:endParaRPr sz="1600">
                  <a:latin typeface="Symbola"/>
                  <a:cs typeface="Symbola"/>
                </a:endParaRPr>
              </a:p>
            </p:txBody>
          </p:sp>
        </mc:Choice>
        <mc:Fallback>
          <p:sp>
            <p:nvSpPr>
              <p:cNvPr id="10" name="object 10"/>
              <p:cNvSpPr txBox="1">
                <a:spLocks noRot="1" noChangeAspect="1" noMove="1" noResize="1" noEditPoints="1" noAdjustHandles="1" noChangeArrowheads="1" noChangeShapeType="1" noTextEdit="1"/>
              </p:cNvSpPr>
              <p:nvPr/>
            </p:nvSpPr>
            <p:spPr>
              <a:xfrm>
                <a:off x="2425954" y="1793875"/>
                <a:ext cx="4419600" cy="332783"/>
              </a:xfrm>
              <a:prstGeom prst="rect">
                <a:avLst/>
              </a:prstGeom>
              <a:blipFill>
                <a:blip r:embed="rId2"/>
                <a:stretch>
                  <a:fillRect t="-98182" b="-121818"/>
                </a:stretch>
              </a:blipFill>
            </p:spPr>
            <p:txBody>
              <a:bodyPr/>
              <a:lstStyle/>
              <a:p>
                <a:r>
                  <a:rPr lang="en-US">
                    <a:noFill/>
                  </a:rPr>
                  <a:t> </a:t>
                </a:r>
              </a:p>
            </p:txBody>
          </p:sp>
        </mc:Fallback>
      </mc:AlternateContent>
      <p:sp>
        <p:nvSpPr>
          <p:cNvPr id="11" name="object 11"/>
          <p:cNvSpPr txBox="1"/>
          <p:nvPr/>
        </p:nvSpPr>
        <p:spPr>
          <a:xfrm>
            <a:off x="2425954" y="2414142"/>
            <a:ext cx="2655570" cy="2647315"/>
          </a:xfrm>
          <a:prstGeom prst="rect">
            <a:avLst/>
          </a:prstGeom>
        </p:spPr>
        <p:txBody>
          <a:bodyPr vert="horz" wrap="square" lIns="0" tIns="12065" rIns="0" bIns="0" rtlCol="0">
            <a:spAutoFit/>
          </a:bodyPr>
          <a:lstStyle/>
          <a:p>
            <a:pPr marL="316865" indent="-227965">
              <a:lnSpc>
                <a:spcPct val="100000"/>
              </a:lnSpc>
              <a:spcBef>
                <a:spcPts val="95"/>
              </a:spcBef>
              <a:buFont typeface="Times New Roman"/>
              <a:buAutoNum type="arabicPeriod" startAt="2"/>
              <a:tabLst>
                <a:tab pos="316865" algn="l"/>
              </a:tabLst>
            </a:pPr>
            <a:r>
              <a:rPr sz="1600" dirty="0">
                <a:latin typeface="Times New Roman"/>
                <a:cs typeface="Times New Roman"/>
              </a:rPr>
              <a:t>Tham</a:t>
            </a:r>
            <a:r>
              <a:rPr sz="1600" spc="-35" dirty="0">
                <a:latin typeface="Times New Roman"/>
                <a:cs typeface="Times New Roman"/>
              </a:rPr>
              <a:t> </a:t>
            </a:r>
            <a:r>
              <a:rPr sz="1600" dirty="0">
                <a:latin typeface="Times New Roman"/>
                <a:cs typeface="Times New Roman"/>
              </a:rPr>
              <a:t>số</a:t>
            </a:r>
            <a:r>
              <a:rPr sz="1600" spc="-20" dirty="0">
                <a:latin typeface="Times New Roman"/>
                <a:cs typeface="Times New Roman"/>
              </a:rPr>
              <a:t> </a:t>
            </a:r>
            <a:r>
              <a:rPr sz="1600" dirty="0">
                <a:latin typeface="Times New Roman"/>
                <a:cs typeface="Times New Roman"/>
              </a:rPr>
              <a:t>đã</a:t>
            </a:r>
            <a:r>
              <a:rPr sz="1600" spc="-30" dirty="0">
                <a:latin typeface="Times New Roman"/>
                <a:cs typeface="Times New Roman"/>
              </a:rPr>
              <a:t> </a:t>
            </a:r>
            <a:r>
              <a:rPr sz="1600" dirty="0">
                <a:latin typeface="Times New Roman"/>
                <a:cs typeface="Times New Roman"/>
              </a:rPr>
              <a:t>hiệu</a:t>
            </a:r>
            <a:r>
              <a:rPr sz="1600" spc="-10" dirty="0">
                <a:latin typeface="Times New Roman"/>
                <a:cs typeface="Times New Roman"/>
              </a:rPr>
              <a:t> chỉnh:</a:t>
            </a:r>
            <a:endParaRPr sz="1600">
              <a:latin typeface="Times New Roman"/>
              <a:cs typeface="Times New Roman"/>
            </a:endParaRPr>
          </a:p>
          <a:p>
            <a:pPr marL="774065" lvl="1" indent="-227965">
              <a:lnSpc>
                <a:spcPct val="100000"/>
              </a:lnSpc>
              <a:spcBef>
                <a:spcPts val="1780"/>
              </a:spcBef>
              <a:buFont typeface="Times New Roman"/>
              <a:buChar char="•"/>
              <a:tabLst>
                <a:tab pos="774065" algn="l"/>
              </a:tabLst>
            </a:pPr>
            <a:r>
              <a:rPr sz="1600" dirty="0">
                <a:latin typeface="Symbola"/>
                <a:cs typeface="Symbola"/>
              </a:rPr>
              <a:t>𝒕</a:t>
            </a:r>
            <a:r>
              <a:rPr sz="1725" baseline="-14492" dirty="0">
                <a:latin typeface="Symbola"/>
                <a:cs typeface="Symbola"/>
              </a:rPr>
              <a:t>𝟎</a:t>
            </a:r>
            <a:r>
              <a:rPr sz="1725" spc="292" baseline="-14492" dirty="0">
                <a:latin typeface="Symbola"/>
                <a:cs typeface="Symbola"/>
              </a:rPr>
              <a:t> </a:t>
            </a:r>
            <a:r>
              <a:rPr sz="1600" dirty="0">
                <a:latin typeface="Times New Roman"/>
                <a:cs typeface="Times New Roman"/>
              </a:rPr>
              <a:t>=</a:t>
            </a:r>
            <a:r>
              <a:rPr sz="1600" spc="20" dirty="0">
                <a:latin typeface="Times New Roman"/>
                <a:cs typeface="Times New Roman"/>
              </a:rPr>
              <a:t> </a:t>
            </a:r>
            <a:r>
              <a:rPr sz="1600" spc="-25" dirty="0">
                <a:latin typeface="Times New Roman"/>
                <a:cs typeface="Times New Roman"/>
              </a:rPr>
              <a:t>0.5</a:t>
            </a:r>
            <a:endParaRPr sz="1600">
              <a:latin typeface="Times New Roman"/>
              <a:cs typeface="Times New Roman"/>
            </a:endParaRPr>
          </a:p>
          <a:p>
            <a:pPr marL="774065" lvl="1" indent="-227965">
              <a:lnSpc>
                <a:spcPct val="100000"/>
              </a:lnSpc>
              <a:spcBef>
                <a:spcPts val="1835"/>
              </a:spcBef>
              <a:buFont typeface="Times New Roman"/>
              <a:buChar char="•"/>
              <a:tabLst>
                <a:tab pos="774065" algn="l"/>
              </a:tabLst>
            </a:pPr>
            <a:r>
              <a:rPr sz="1600" dirty="0">
                <a:latin typeface="Symbola"/>
                <a:cs typeface="Symbola"/>
              </a:rPr>
              <a:t>𝒄</a:t>
            </a:r>
            <a:r>
              <a:rPr sz="1725" baseline="-14492" dirty="0">
                <a:latin typeface="Symbola"/>
                <a:cs typeface="Symbola"/>
              </a:rPr>
              <a:t>𝒗</a:t>
            </a:r>
            <a:r>
              <a:rPr sz="1725" spc="322" baseline="-14492" dirty="0">
                <a:latin typeface="Symbola"/>
                <a:cs typeface="Symbola"/>
              </a:rPr>
              <a:t> </a:t>
            </a:r>
            <a:r>
              <a:rPr sz="1600" dirty="0">
                <a:latin typeface="Times New Roman"/>
                <a:cs typeface="Times New Roman"/>
              </a:rPr>
              <a:t>=</a:t>
            </a:r>
            <a:r>
              <a:rPr sz="1600" spc="30" dirty="0">
                <a:latin typeface="Times New Roman"/>
                <a:cs typeface="Times New Roman"/>
              </a:rPr>
              <a:t> </a:t>
            </a:r>
            <a:r>
              <a:rPr sz="1600" spc="-20" dirty="0">
                <a:latin typeface="Times New Roman"/>
                <a:cs typeface="Times New Roman"/>
              </a:rPr>
              <a:t>0.05</a:t>
            </a:r>
            <a:endParaRPr sz="1600">
              <a:latin typeface="Times New Roman"/>
              <a:cs typeface="Times New Roman"/>
            </a:endParaRPr>
          </a:p>
          <a:p>
            <a:pPr marL="774065" lvl="1" indent="-227965">
              <a:lnSpc>
                <a:spcPct val="100000"/>
              </a:lnSpc>
              <a:spcBef>
                <a:spcPts val="1825"/>
              </a:spcBef>
              <a:buFont typeface="Times New Roman"/>
              <a:buChar char="•"/>
              <a:tabLst>
                <a:tab pos="774065" algn="l"/>
              </a:tabLst>
            </a:pPr>
            <a:r>
              <a:rPr sz="1600" dirty="0">
                <a:latin typeface="Symbola"/>
                <a:cs typeface="Symbola"/>
              </a:rPr>
              <a:t>𝒄</a:t>
            </a:r>
            <a:r>
              <a:rPr sz="1725" baseline="-14492" dirty="0">
                <a:latin typeface="Symbola"/>
                <a:cs typeface="Symbola"/>
              </a:rPr>
              <a:t>𝒂</a:t>
            </a:r>
            <a:r>
              <a:rPr sz="1725" spc="300" baseline="-14492" dirty="0">
                <a:latin typeface="Symbola"/>
                <a:cs typeface="Symbola"/>
              </a:rPr>
              <a:t> </a:t>
            </a:r>
            <a:r>
              <a:rPr sz="1600" dirty="0">
                <a:latin typeface="Times New Roman"/>
                <a:cs typeface="Times New Roman"/>
              </a:rPr>
              <a:t>=</a:t>
            </a:r>
            <a:r>
              <a:rPr sz="1600" spc="25" dirty="0">
                <a:latin typeface="Times New Roman"/>
                <a:cs typeface="Times New Roman"/>
              </a:rPr>
              <a:t> </a:t>
            </a:r>
            <a:r>
              <a:rPr sz="1600" spc="-25" dirty="0">
                <a:latin typeface="Times New Roman"/>
                <a:cs typeface="Times New Roman"/>
              </a:rPr>
              <a:t>0.3</a:t>
            </a:r>
            <a:endParaRPr sz="1600">
              <a:latin typeface="Times New Roman"/>
              <a:cs typeface="Times New Roman"/>
            </a:endParaRPr>
          </a:p>
          <a:p>
            <a:pPr marL="774065" lvl="1" indent="-227965">
              <a:lnSpc>
                <a:spcPct val="100000"/>
              </a:lnSpc>
              <a:spcBef>
                <a:spcPts val="1815"/>
              </a:spcBef>
              <a:buChar char="•"/>
              <a:tabLst>
                <a:tab pos="774065" algn="l"/>
              </a:tabLst>
            </a:pPr>
            <a:r>
              <a:rPr sz="1600" dirty="0">
                <a:latin typeface="Times New Roman"/>
                <a:cs typeface="Times New Roman"/>
              </a:rPr>
              <a:t>Chiều</a:t>
            </a:r>
            <a:r>
              <a:rPr sz="1600" spc="-15" dirty="0">
                <a:latin typeface="Times New Roman"/>
                <a:cs typeface="Times New Roman"/>
              </a:rPr>
              <a:t> </a:t>
            </a:r>
            <a:r>
              <a:rPr sz="1600" dirty="0">
                <a:latin typeface="Times New Roman"/>
                <a:cs typeface="Times New Roman"/>
              </a:rPr>
              <a:t>dài</a:t>
            </a:r>
            <a:r>
              <a:rPr sz="1600" spc="-10" dirty="0">
                <a:latin typeface="Times New Roman"/>
                <a:cs typeface="Times New Roman"/>
              </a:rPr>
              <a:t> </a:t>
            </a:r>
            <a:r>
              <a:rPr sz="1600" b="1" dirty="0">
                <a:latin typeface="Times New Roman"/>
                <a:cs typeface="Times New Roman"/>
              </a:rPr>
              <a:t>w</a:t>
            </a:r>
            <a:r>
              <a:rPr sz="1600" b="1" spc="-15" dirty="0">
                <a:latin typeface="Times New Roman"/>
                <a:cs typeface="Times New Roman"/>
              </a:rPr>
              <a:t> </a:t>
            </a:r>
            <a:r>
              <a:rPr sz="1600" dirty="0">
                <a:latin typeface="Times New Roman"/>
                <a:cs typeface="Times New Roman"/>
              </a:rPr>
              <a:t>=</a:t>
            </a:r>
            <a:r>
              <a:rPr sz="1600" spc="-15" dirty="0">
                <a:latin typeface="Times New Roman"/>
                <a:cs typeface="Times New Roman"/>
              </a:rPr>
              <a:t> </a:t>
            </a:r>
            <a:r>
              <a:rPr sz="1600" dirty="0">
                <a:latin typeface="Times New Roman"/>
                <a:cs typeface="Times New Roman"/>
              </a:rPr>
              <a:t>3.5 </a:t>
            </a:r>
            <a:r>
              <a:rPr sz="1400" i="1" spc="-60" dirty="0">
                <a:latin typeface="Times New Roman"/>
                <a:cs typeface="Times New Roman"/>
              </a:rPr>
              <a:t>m</a:t>
            </a:r>
            <a:endParaRPr sz="1400">
              <a:latin typeface="Times New Roman"/>
              <a:cs typeface="Times New Roman"/>
            </a:endParaRPr>
          </a:p>
          <a:p>
            <a:pPr lvl="1">
              <a:lnSpc>
                <a:spcPct val="100000"/>
              </a:lnSpc>
              <a:spcBef>
                <a:spcPts val="30"/>
              </a:spcBef>
              <a:buFont typeface="Times New Roman"/>
              <a:buChar char="•"/>
            </a:pPr>
            <a:endParaRPr sz="1600">
              <a:latin typeface="Times New Roman"/>
              <a:cs typeface="Times New Roman"/>
            </a:endParaRPr>
          </a:p>
          <a:p>
            <a:pPr marL="774065" lvl="1" indent="-227965">
              <a:lnSpc>
                <a:spcPct val="100000"/>
              </a:lnSpc>
              <a:buChar char="•"/>
              <a:tabLst>
                <a:tab pos="774065" algn="l"/>
              </a:tabLst>
            </a:pPr>
            <a:r>
              <a:rPr sz="1600" dirty="0">
                <a:latin typeface="Times New Roman"/>
                <a:cs typeface="Times New Roman"/>
              </a:rPr>
              <a:t>Góc</a:t>
            </a:r>
            <a:r>
              <a:rPr sz="1600" spc="-35" dirty="0">
                <a:latin typeface="Times New Roman"/>
                <a:cs typeface="Times New Roman"/>
              </a:rPr>
              <a:t> </a:t>
            </a:r>
            <a:r>
              <a:rPr sz="1600" dirty="0">
                <a:latin typeface="Times New Roman"/>
                <a:cs typeface="Times New Roman"/>
              </a:rPr>
              <a:t>chuyển</a:t>
            </a:r>
            <a:r>
              <a:rPr sz="1600" spc="-15" dirty="0">
                <a:latin typeface="Times New Roman"/>
                <a:cs typeface="Times New Roman"/>
              </a:rPr>
              <a:t> </a:t>
            </a:r>
            <a:r>
              <a:rPr sz="1600" dirty="0">
                <a:latin typeface="Times New Roman"/>
                <a:cs typeface="Times New Roman"/>
              </a:rPr>
              <a:t>làn</a:t>
            </a:r>
            <a:r>
              <a:rPr sz="1600" spc="-5" dirty="0">
                <a:latin typeface="Times New Roman"/>
                <a:cs typeface="Times New Roman"/>
              </a:rPr>
              <a:t> </a:t>
            </a:r>
            <a:r>
              <a:rPr sz="1600" b="1" spc="-170" dirty="0">
                <a:latin typeface="UnDinaru"/>
                <a:cs typeface="UnDinaru"/>
              </a:rPr>
              <a:t>θ</a:t>
            </a:r>
            <a:r>
              <a:rPr sz="1600" b="1" spc="20" dirty="0">
                <a:latin typeface="UnDinaru"/>
                <a:cs typeface="UnDinaru"/>
              </a:rPr>
              <a:t> </a:t>
            </a:r>
            <a:r>
              <a:rPr sz="1600" dirty="0">
                <a:latin typeface="Times New Roman"/>
                <a:cs typeface="Times New Roman"/>
              </a:rPr>
              <a:t>=</a:t>
            </a:r>
            <a:r>
              <a:rPr sz="1600" spc="-10" dirty="0">
                <a:latin typeface="Times New Roman"/>
                <a:cs typeface="Times New Roman"/>
              </a:rPr>
              <a:t> </a:t>
            </a:r>
            <a:r>
              <a:rPr sz="1600" spc="-25" dirty="0">
                <a:latin typeface="Symbola"/>
                <a:cs typeface="Symbola"/>
              </a:rPr>
              <a:t>3</a:t>
            </a:r>
            <a:r>
              <a:rPr sz="1725" spc="-37" baseline="28985" dirty="0">
                <a:latin typeface="Symbola"/>
                <a:cs typeface="Symbola"/>
              </a:rPr>
              <a:t>°</a:t>
            </a:r>
            <a:endParaRPr sz="1725" baseline="28985">
              <a:latin typeface="Symbola"/>
              <a:cs typeface="Symbola"/>
            </a:endParaRPr>
          </a:p>
        </p:txBody>
      </p:sp>
      <p:sp>
        <p:nvSpPr>
          <p:cNvPr id="13" name="Rectangle 12"/>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i="0">
                <a:latin typeface="Times New Roman"/>
                <a:cs typeface="Times New Roman"/>
              </a:rPr>
              <a:t>Xác</a:t>
            </a:r>
            <a:r>
              <a:rPr lang="en-US" sz="1800" b="0" i="0" spc="-5">
                <a:latin typeface="Times New Roman"/>
                <a:cs typeface="Times New Roman"/>
              </a:rPr>
              <a:t> </a:t>
            </a:r>
            <a:r>
              <a:rPr lang="en-US" sz="1800" b="0" i="0">
                <a:latin typeface="Times New Roman"/>
                <a:cs typeface="Times New Roman"/>
              </a:rPr>
              <a:t>minh mô </a:t>
            </a:r>
            <a:r>
              <a:rPr lang="en-US" sz="1800" b="0" i="0" spc="-20">
                <a:latin typeface="Times New Roman"/>
                <a:cs typeface="Times New Roman"/>
              </a:rPr>
              <a:t>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82725"/>
            <a:ext cx="8183245" cy="26924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Phân</a:t>
            </a:r>
            <a:r>
              <a:rPr sz="1600" spc="-30" dirty="0">
                <a:latin typeface="Times New Roman"/>
                <a:cs typeface="Times New Roman"/>
              </a:rPr>
              <a:t> </a:t>
            </a:r>
            <a:r>
              <a:rPr sz="1600" dirty="0">
                <a:latin typeface="Times New Roman"/>
                <a:cs typeface="Times New Roman"/>
              </a:rPr>
              <a:t>tích</a:t>
            </a:r>
            <a:r>
              <a:rPr sz="1600" spc="-35" dirty="0">
                <a:latin typeface="Times New Roman"/>
                <a:cs typeface="Times New Roman"/>
              </a:rPr>
              <a:t> </a:t>
            </a:r>
            <a:r>
              <a:rPr sz="1600" dirty="0">
                <a:latin typeface="Times New Roman"/>
                <a:cs typeface="Times New Roman"/>
              </a:rPr>
              <a:t>mô</a:t>
            </a:r>
            <a:r>
              <a:rPr sz="1600" spc="-30" dirty="0">
                <a:latin typeface="Times New Roman"/>
                <a:cs typeface="Times New Roman"/>
              </a:rPr>
              <a:t> </a:t>
            </a:r>
            <a:r>
              <a:rPr sz="1600" dirty="0">
                <a:latin typeface="Times New Roman"/>
                <a:cs typeface="Times New Roman"/>
              </a:rPr>
              <a:t>phỏng</a:t>
            </a:r>
            <a:r>
              <a:rPr sz="1600" spc="-30"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30" dirty="0">
                <a:latin typeface="Times New Roman"/>
                <a:cs typeface="Times New Roman"/>
              </a:rPr>
              <a:t> </a:t>
            </a:r>
            <a:r>
              <a:rPr sz="1600" dirty="0">
                <a:latin typeface="Times New Roman"/>
                <a:cs typeface="Times New Roman"/>
              </a:rPr>
              <a:t>an</a:t>
            </a:r>
            <a:r>
              <a:rPr sz="1600" spc="-30" dirty="0">
                <a:latin typeface="Times New Roman"/>
                <a:cs typeface="Times New Roman"/>
              </a:rPr>
              <a:t> </a:t>
            </a:r>
            <a:r>
              <a:rPr sz="1600" dirty="0">
                <a:latin typeface="Times New Roman"/>
                <a:cs typeface="Times New Roman"/>
              </a:rPr>
              <a:t>toàn</a:t>
            </a:r>
            <a:r>
              <a:rPr sz="1600" spc="-30" dirty="0">
                <a:latin typeface="Times New Roman"/>
                <a:cs typeface="Times New Roman"/>
              </a:rPr>
              <a:t> </a:t>
            </a:r>
            <a:r>
              <a:rPr sz="1600" dirty="0">
                <a:latin typeface="Times New Roman"/>
                <a:cs typeface="Times New Roman"/>
              </a:rPr>
              <a:t>khi</a:t>
            </a:r>
            <a:r>
              <a:rPr sz="1600" spc="-35"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40" dirty="0">
                <a:latin typeface="Times New Roman"/>
                <a:cs typeface="Times New Roman"/>
              </a:rPr>
              <a:t> </a:t>
            </a:r>
            <a:r>
              <a:rPr sz="1600" dirty="0">
                <a:latin typeface="Times New Roman"/>
                <a:cs typeface="Times New Roman"/>
              </a:rPr>
              <a:t>giữa</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10" dirty="0">
                <a:latin typeface="Times New Roman"/>
                <a:cs typeface="Times New Roman"/>
              </a:rPr>
              <a:t> </a:t>
            </a:r>
            <a:r>
              <a:rPr sz="1600" b="1" dirty="0">
                <a:latin typeface="Times New Roman"/>
                <a:cs typeface="Times New Roman"/>
              </a:rPr>
              <a:t>M</a:t>
            </a:r>
            <a:r>
              <a:rPr sz="1600" b="1" spc="-25" dirty="0">
                <a:latin typeface="Times New Roman"/>
                <a:cs typeface="Times New Roman"/>
              </a:rPr>
              <a:t> </a:t>
            </a:r>
            <a:r>
              <a:rPr sz="1600" dirty="0">
                <a:latin typeface="Times New Roman"/>
                <a:cs typeface="Times New Roman"/>
              </a:rPr>
              <a:t>và</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b="1" spc="-25" dirty="0">
                <a:latin typeface="Times New Roman"/>
                <a:cs typeface="Times New Roman"/>
              </a:rPr>
              <a:t>TL</a:t>
            </a:r>
            <a:r>
              <a:rPr sz="1600" spc="-25" dirty="0">
                <a:latin typeface="Times New Roman"/>
                <a:cs typeface="Times New Roman"/>
              </a:rPr>
              <a:t>;</a:t>
            </a:r>
            <a:endParaRPr sz="1600">
              <a:latin typeface="Times New Roman"/>
              <a:cs typeface="Times New Roman"/>
            </a:endParaRPr>
          </a:p>
        </p:txBody>
      </p:sp>
      <p:sp>
        <p:nvSpPr>
          <p:cNvPr id="3" name="object 3"/>
          <p:cNvSpPr txBox="1"/>
          <p:nvPr/>
        </p:nvSpPr>
        <p:spPr>
          <a:xfrm>
            <a:off x="2476754" y="1159738"/>
            <a:ext cx="7274559" cy="1278890"/>
          </a:xfrm>
          <a:prstGeom prst="rect">
            <a:avLst/>
          </a:prstGeom>
        </p:spPr>
        <p:txBody>
          <a:bodyPr vert="horz" wrap="square" lIns="0" tIns="108585" rIns="0" bIns="0" rtlCol="0">
            <a:spAutoFit/>
          </a:bodyPr>
          <a:lstStyle/>
          <a:p>
            <a:pPr marL="266065" indent="-227965">
              <a:lnSpc>
                <a:spcPct val="100000"/>
              </a:lnSpc>
              <a:spcBef>
                <a:spcPts val="855"/>
              </a:spcBef>
              <a:buChar char="•"/>
              <a:tabLst>
                <a:tab pos="266065" algn="l"/>
              </a:tabLst>
            </a:pPr>
            <a:r>
              <a:rPr sz="1400" dirty="0">
                <a:latin typeface="Times New Roman"/>
                <a:cs typeface="Times New Roman"/>
              </a:rPr>
              <a:t>Với</a:t>
            </a:r>
            <a:r>
              <a:rPr sz="1400" spc="-10" dirty="0">
                <a:latin typeface="Times New Roman"/>
                <a:cs typeface="Times New Roman"/>
              </a:rPr>
              <a:t> </a:t>
            </a:r>
            <a:r>
              <a:rPr sz="1400" dirty="0">
                <a:latin typeface="Times New Roman"/>
                <a:cs typeface="Times New Roman"/>
              </a:rPr>
              <a:t>giả</a:t>
            </a:r>
            <a:r>
              <a:rPr sz="1400" spc="-15" dirty="0">
                <a:latin typeface="Times New Roman"/>
                <a:cs typeface="Times New Roman"/>
              </a:rPr>
              <a:t> </a:t>
            </a:r>
            <a:r>
              <a:rPr sz="1400" dirty="0">
                <a:latin typeface="Times New Roman"/>
                <a:cs typeface="Times New Roman"/>
              </a:rPr>
              <a:t>định</a:t>
            </a:r>
            <a:r>
              <a:rPr sz="1400" spc="-15" dirty="0">
                <a:latin typeface="Times New Roman"/>
                <a:cs typeface="Times New Roman"/>
              </a:rPr>
              <a:t> </a:t>
            </a:r>
            <a:r>
              <a:rPr sz="1400" spc="70" dirty="0">
                <a:latin typeface="Symbola"/>
                <a:cs typeface="Symbola"/>
              </a:rPr>
              <a:t>𝒗</a:t>
            </a:r>
            <a:r>
              <a:rPr sz="1500" spc="104" baseline="-16666" dirty="0">
                <a:latin typeface="Symbola"/>
                <a:cs typeface="Symbola"/>
              </a:rPr>
              <a:t>𝑴</a:t>
            </a:r>
            <a:r>
              <a:rPr sz="1500" spc="270" baseline="-16666" dirty="0">
                <a:latin typeface="Symbola"/>
                <a:cs typeface="Symbola"/>
              </a:rPr>
              <a:t> </a:t>
            </a:r>
            <a:r>
              <a:rPr sz="1400" dirty="0">
                <a:latin typeface="Symbola"/>
                <a:cs typeface="Symbola"/>
              </a:rPr>
              <a:t>&lt;</a:t>
            </a:r>
            <a:r>
              <a:rPr sz="1400" spc="320" dirty="0">
                <a:latin typeface="Symbola"/>
                <a:cs typeface="Symbola"/>
              </a:rPr>
              <a:t> </a:t>
            </a:r>
            <a:r>
              <a:rPr sz="1400" spc="-20" dirty="0">
                <a:latin typeface="Symbola"/>
                <a:cs typeface="Symbola"/>
              </a:rPr>
              <a:t>𝒗</a:t>
            </a:r>
            <a:r>
              <a:rPr sz="1500" spc="-30" baseline="-16666" dirty="0">
                <a:latin typeface="Symbola"/>
                <a:cs typeface="Symbola"/>
              </a:rPr>
              <a:t>𝑻𝑳</a:t>
            </a:r>
            <a:r>
              <a:rPr sz="1400" b="1" spc="-20" dirty="0">
                <a:latin typeface="Times New Roman"/>
                <a:cs typeface="Times New Roman"/>
              </a:rPr>
              <a:t>.</a:t>
            </a:r>
            <a:endParaRPr sz="1400">
              <a:latin typeface="Times New Roman"/>
              <a:cs typeface="Times New Roman"/>
            </a:endParaRPr>
          </a:p>
          <a:p>
            <a:pPr marL="266065" indent="-227965">
              <a:lnSpc>
                <a:spcPct val="100000"/>
              </a:lnSpc>
              <a:spcBef>
                <a:spcPts val="760"/>
              </a:spcBef>
              <a:buChar char="•"/>
              <a:tabLst>
                <a:tab pos="266065" algn="l"/>
              </a:tabLst>
            </a:pPr>
            <a:r>
              <a:rPr sz="1400" dirty="0">
                <a:latin typeface="Times New Roman"/>
                <a:cs typeface="Times New Roman"/>
              </a:rPr>
              <a:t>Khi</a:t>
            </a:r>
            <a:r>
              <a:rPr sz="1400" spc="-15" dirty="0">
                <a:latin typeface="Times New Roman"/>
                <a:cs typeface="Times New Roman"/>
              </a:rPr>
              <a:t> </a:t>
            </a:r>
            <a:r>
              <a:rPr sz="1400" dirty="0">
                <a:latin typeface="Times New Roman"/>
                <a:cs typeface="Times New Roman"/>
              </a:rPr>
              <a:t>sự</a:t>
            </a:r>
            <a:r>
              <a:rPr sz="1400" spc="-25" dirty="0">
                <a:latin typeface="Times New Roman"/>
                <a:cs typeface="Times New Roman"/>
              </a:rPr>
              <a:t> </a:t>
            </a:r>
            <a:r>
              <a:rPr sz="1400" dirty="0">
                <a:latin typeface="Times New Roman"/>
                <a:cs typeface="Times New Roman"/>
              </a:rPr>
              <a:t>chênh</a:t>
            </a:r>
            <a:r>
              <a:rPr sz="1400" spc="-35" dirty="0">
                <a:latin typeface="Times New Roman"/>
                <a:cs typeface="Times New Roman"/>
              </a:rPr>
              <a:t> </a:t>
            </a:r>
            <a:r>
              <a:rPr sz="1400" dirty="0">
                <a:latin typeface="Times New Roman"/>
                <a:cs typeface="Times New Roman"/>
              </a:rPr>
              <a:t>lệch</a:t>
            </a:r>
            <a:r>
              <a:rPr sz="1400" spc="-15" dirty="0">
                <a:latin typeface="Times New Roman"/>
                <a:cs typeface="Times New Roman"/>
              </a:rPr>
              <a:t> </a:t>
            </a:r>
            <a:r>
              <a:rPr sz="1400" dirty="0">
                <a:latin typeface="Times New Roman"/>
                <a:cs typeface="Times New Roman"/>
              </a:rPr>
              <a:t>tốc</a:t>
            </a:r>
            <a:r>
              <a:rPr sz="1400" spc="-25" dirty="0">
                <a:latin typeface="Times New Roman"/>
                <a:cs typeface="Times New Roman"/>
              </a:rPr>
              <a:t> </a:t>
            </a:r>
            <a:r>
              <a:rPr sz="1400" dirty="0">
                <a:latin typeface="Times New Roman"/>
                <a:cs typeface="Times New Roman"/>
              </a:rPr>
              <a:t>độ</a:t>
            </a:r>
            <a:r>
              <a:rPr sz="1400" spc="-30" dirty="0">
                <a:latin typeface="Times New Roman"/>
                <a:cs typeface="Times New Roman"/>
              </a:rPr>
              <a:t> </a:t>
            </a:r>
            <a:r>
              <a:rPr sz="1400" dirty="0">
                <a:latin typeface="Times New Roman"/>
                <a:cs typeface="Times New Roman"/>
              </a:rPr>
              <a:t>giữa</a:t>
            </a:r>
            <a:r>
              <a:rPr sz="1400" spc="-35" dirty="0">
                <a:latin typeface="Times New Roman"/>
                <a:cs typeface="Times New Roman"/>
              </a:rPr>
              <a:t> </a:t>
            </a:r>
            <a:r>
              <a:rPr sz="1400" dirty="0">
                <a:latin typeface="Times New Roman"/>
                <a:cs typeface="Times New Roman"/>
              </a:rPr>
              <a:t>xe </a:t>
            </a:r>
            <a:r>
              <a:rPr sz="1400" b="1" dirty="0">
                <a:latin typeface="Times New Roman"/>
                <a:cs typeface="Times New Roman"/>
              </a:rPr>
              <a:t>TL</a:t>
            </a:r>
            <a:r>
              <a:rPr sz="1400" b="1" spc="-35"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Times New Roman"/>
                <a:cs typeface="Times New Roman"/>
              </a:rPr>
              <a:t>xe</a:t>
            </a:r>
            <a:r>
              <a:rPr sz="1400" spc="-20" dirty="0">
                <a:latin typeface="Times New Roman"/>
                <a:cs typeface="Times New Roman"/>
              </a:rPr>
              <a:t> </a:t>
            </a:r>
            <a:r>
              <a:rPr sz="1400" b="1" dirty="0">
                <a:latin typeface="Times New Roman"/>
                <a:cs typeface="Times New Roman"/>
              </a:rPr>
              <a:t>M</a:t>
            </a:r>
            <a:r>
              <a:rPr sz="1400" b="1" spc="-30" dirty="0">
                <a:latin typeface="Times New Roman"/>
                <a:cs typeface="Times New Roman"/>
              </a:rPr>
              <a:t> </a:t>
            </a:r>
            <a:r>
              <a:rPr sz="1400" dirty="0">
                <a:latin typeface="Times New Roman"/>
                <a:cs typeface="Times New Roman"/>
              </a:rPr>
              <a:t>tăng</a:t>
            </a:r>
            <a:r>
              <a:rPr sz="1400" spc="-15" dirty="0">
                <a:latin typeface="Times New Roman"/>
                <a:cs typeface="Times New Roman"/>
              </a:rPr>
              <a:t> </a:t>
            </a:r>
            <a:r>
              <a:rPr sz="1400" dirty="0">
                <a:latin typeface="Times New Roman"/>
                <a:cs typeface="Times New Roman"/>
              </a:rPr>
              <a:t>lên,</a:t>
            </a:r>
            <a:r>
              <a:rPr sz="1400" spc="-25" dirty="0">
                <a:latin typeface="Times New Roman"/>
                <a:cs typeface="Times New Roman"/>
              </a:rPr>
              <a:t> </a:t>
            </a:r>
            <a:r>
              <a:rPr sz="1400" dirty="0">
                <a:latin typeface="Times New Roman"/>
                <a:cs typeface="Times New Roman"/>
              </a:rPr>
              <a:t>khoảng</a:t>
            </a:r>
            <a:r>
              <a:rPr sz="1400" spc="-10" dirty="0">
                <a:latin typeface="Times New Roman"/>
                <a:cs typeface="Times New Roman"/>
              </a:rPr>
              <a:t> </a:t>
            </a:r>
            <a:r>
              <a:rPr sz="1400" dirty="0">
                <a:latin typeface="Times New Roman"/>
                <a:cs typeface="Times New Roman"/>
              </a:rPr>
              <a:t>cách</a:t>
            </a:r>
            <a:r>
              <a:rPr sz="1400" spc="-15" dirty="0">
                <a:latin typeface="Times New Roman"/>
                <a:cs typeface="Times New Roman"/>
              </a:rPr>
              <a:t> </a:t>
            </a:r>
            <a:r>
              <a:rPr sz="1400" dirty="0">
                <a:latin typeface="Times New Roman"/>
                <a:cs typeface="Times New Roman"/>
              </a:rPr>
              <a:t>an</a:t>
            </a:r>
            <a:r>
              <a:rPr sz="1400" spc="-15" dirty="0">
                <a:latin typeface="Times New Roman"/>
                <a:cs typeface="Times New Roman"/>
              </a:rPr>
              <a:t> </a:t>
            </a:r>
            <a:r>
              <a:rPr sz="1400" dirty="0">
                <a:latin typeface="Times New Roman"/>
                <a:cs typeface="Times New Roman"/>
              </a:rPr>
              <a:t>toàn</a:t>
            </a:r>
            <a:r>
              <a:rPr sz="1400" spc="-15" dirty="0">
                <a:latin typeface="Times New Roman"/>
                <a:cs typeface="Times New Roman"/>
              </a:rPr>
              <a:t> </a:t>
            </a:r>
            <a:r>
              <a:rPr sz="1400" dirty="0">
                <a:latin typeface="Times New Roman"/>
                <a:cs typeface="Times New Roman"/>
              </a:rPr>
              <a:t>khi</a:t>
            </a:r>
            <a:r>
              <a:rPr sz="1400" spc="-30" dirty="0">
                <a:latin typeface="Times New Roman"/>
                <a:cs typeface="Times New Roman"/>
              </a:rPr>
              <a:t> </a:t>
            </a:r>
            <a:r>
              <a:rPr sz="1400" dirty="0">
                <a:latin typeface="Times New Roman"/>
                <a:cs typeface="Times New Roman"/>
              </a:rPr>
              <a:t>chuyển</a:t>
            </a:r>
            <a:r>
              <a:rPr sz="1400" spc="-15" dirty="0">
                <a:latin typeface="Times New Roman"/>
                <a:cs typeface="Times New Roman"/>
              </a:rPr>
              <a:t> </a:t>
            </a:r>
            <a:r>
              <a:rPr sz="1400" dirty="0">
                <a:latin typeface="Times New Roman"/>
                <a:cs typeface="Times New Roman"/>
              </a:rPr>
              <a:t>làn</a:t>
            </a:r>
            <a:r>
              <a:rPr sz="1400" spc="5" dirty="0">
                <a:latin typeface="Times New Roman"/>
                <a:cs typeface="Times New Roman"/>
              </a:rPr>
              <a:t> </a:t>
            </a:r>
            <a:r>
              <a:rPr sz="1400" spc="-10" dirty="0">
                <a:latin typeface="Times New Roman"/>
                <a:cs typeface="Times New Roman"/>
              </a:rPr>
              <a:t>giảm.</a:t>
            </a:r>
            <a:endParaRPr sz="1400">
              <a:latin typeface="Times New Roman"/>
              <a:cs typeface="Times New Roman"/>
            </a:endParaRPr>
          </a:p>
          <a:p>
            <a:pPr marL="266065" indent="-227965">
              <a:lnSpc>
                <a:spcPct val="100000"/>
              </a:lnSpc>
              <a:spcBef>
                <a:spcPts val="855"/>
              </a:spcBef>
              <a:buFont typeface="Times New Roman"/>
              <a:buChar char="•"/>
              <a:tabLst>
                <a:tab pos="266065" algn="l"/>
              </a:tabLst>
            </a:pPr>
            <a:r>
              <a:rPr sz="1400" spc="50" dirty="0">
                <a:latin typeface="Symbola"/>
                <a:cs typeface="Symbola"/>
              </a:rPr>
              <a:t>𝒂</a:t>
            </a:r>
            <a:r>
              <a:rPr sz="1500" spc="75" baseline="-16666" dirty="0">
                <a:latin typeface="Symbola"/>
                <a:cs typeface="Symbola"/>
              </a:rPr>
              <a:t>𝑴</a:t>
            </a:r>
            <a:r>
              <a:rPr sz="1500" spc="202" baseline="-16666" dirty="0">
                <a:latin typeface="Symbola"/>
                <a:cs typeface="Symbola"/>
              </a:rPr>
              <a:t> </a:t>
            </a:r>
            <a:r>
              <a:rPr sz="1400" dirty="0">
                <a:latin typeface="Times New Roman"/>
                <a:cs typeface="Times New Roman"/>
              </a:rPr>
              <a:t>tăng</a:t>
            </a:r>
            <a:r>
              <a:rPr sz="1400" spc="-15" dirty="0">
                <a:latin typeface="Times New Roman"/>
                <a:cs typeface="Times New Roman"/>
              </a:rPr>
              <a:t> </a:t>
            </a:r>
            <a:r>
              <a:rPr sz="1400" b="1" dirty="0">
                <a:latin typeface="UnDinaru"/>
                <a:cs typeface="UnDinaru"/>
              </a:rPr>
              <a:t>⇒</a:t>
            </a:r>
            <a:r>
              <a:rPr sz="1400" b="1" spc="10" dirty="0">
                <a:latin typeface="UnDinaru"/>
                <a:cs typeface="UnDinaru"/>
              </a:rPr>
              <a:t> </a:t>
            </a:r>
            <a:r>
              <a:rPr sz="1400" dirty="0">
                <a:latin typeface="Symbola"/>
                <a:cs typeface="Symbola"/>
              </a:rPr>
              <a:t>𝑮</a:t>
            </a:r>
            <a:r>
              <a:rPr sz="1500" baseline="-16666" dirty="0">
                <a:latin typeface="Symbola"/>
                <a:cs typeface="Symbola"/>
              </a:rPr>
              <a:t>𝒂</a:t>
            </a:r>
            <a:r>
              <a:rPr sz="1500" spc="217" baseline="-16666" dirty="0">
                <a:latin typeface="Symbola"/>
                <a:cs typeface="Symbola"/>
              </a:rPr>
              <a:t> </a:t>
            </a:r>
            <a:r>
              <a:rPr sz="1400" dirty="0">
                <a:latin typeface="Times New Roman"/>
                <a:cs typeface="Times New Roman"/>
              </a:rPr>
              <a:t>tăng</a:t>
            </a:r>
            <a:r>
              <a:rPr sz="1400" spc="-10" dirty="0">
                <a:latin typeface="Times New Roman"/>
                <a:cs typeface="Times New Roman"/>
              </a:rPr>
              <a:t> </a:t>
            </a:r>
            <a:r>
              <a:rPr sz="1400" dirty="0">
                <a:latin typeface="Times New Roman"/>
                <a:cs typeface="Times New Roman"/>
              </a:rPr>
              <a:t>và</a:t>
            </a:r>
            <a:r>
              <a:rPr sz="1400" spc="-25" dirty="0">
                <a:latin typeface="Times New Roman"/>
                <a:cs typeface="Times New Roman"/>
              </a:rPr>
              <a:t> </a:t>
            </a:r>
            <a:r>
              <a:rPr sz="1400" dirty="0">
                <a:latin typeface="Symbola"/>
                <a:cs typeface="Symbola"/>
              </a:rPr>
              <a:t>𝒂</a:t>
            </a:r>
            <a:r>
              <a:rPr sz="1500" baseline="-16666" dirty="0">
                <a:latin typeface="Symbola"/>
                <a:cs typeface="Symbola"/>
              </a:rPr>
              <a:t>𝑻𝑳</a:t>
            </a:r>
            <a:r>
              <a:rPr sz="1500" spc="209" baseline="-16666" dirty="0">
                <a:latin typeface="Symbola"/>
                <a:cs typeface="Symbola"/>
              </a:rPr>
              <a:t> </a:t>
            </a:r>
            <a:r>
              <a:rPr sz="1400" dirty="0">
                <a:latin typeface="Times New Roman"/>
                <a:cs typeface="Times New Roman"/>
              </a:rPr>
              <a:t>tăng </a:t>
            </a:r>
            <a:r>
              <a:rPr sz="1400" b="1" dirty="0">
                <a:latin typeface="UnDinaru"/>
                <a:cs typeface="UnDinaru"/>
              </a:rPr>
              <a:t>⇒</a:t>
            </a:r>
            <a:r>
              <a:rPr sz="1400" b="1" spc="-5" dirty="0">
                <a:latin typeface="UnDinaru"/>
                <a:cs typeface="UnDinaru"/>
              </a:rPr>
              <a:t> </a:t>
            </a:r>
            <a:r>
              <a:rPr sz="1400" dirty="0">
                <a:latin typeface="Symbola"/>
                <a:cs typeface="Symbola"/>
              </a:rPr>
              <a:t>𝑮</a:t>
            </a:r>
            <a:r>
              <a:rPr sz="1500" baseline="-16666" dirty="0">
                <a:latin typeface="Symbola"/>
                <a:cs typeface="Symbola"/>
              </a:rPr>
              <a:t>𝒂</a:t>
            </a:r>
            <a:r>
              <a:rPr sz="1500" spc="217" baseline="-16666" dirty="0">
                <a:latin typeface="Symbola"/>
                <a:cs typeface="Symbola"/>
              </a:rPr>
              <a:t> </a:t>
            </a:r>
            <a:r>
              <a:rPr sz="1400" spc="-20" dirty="0">
                <a:latin typeface="Times New Roman"/>
                <a:cs typeface="Times New Roman"/>
              </a:rPr>
              <a:t>giảm</a:t>
            </a:r>
            <a:r>
              <a:rPr sz="1400" b="1" spc="-20" dirty="0">
                <a:latin typeface="Times New Roman"/>
                <a:cs typeface="Times New Roman"/>
              </a:rPr>
              <a:t>.</a:t>
            </a:r>
            <a:endParaRPr sz="1400">
              <a:latin typeface="Times New Roman"/>
              <a:cs typeface="Times New Roman"/>
            </a:endParaRPr>
          </a:p>
          <a:p>
            <a:pPr marL="266065" indent="-227965">
              <a:lnSpc>
                <a:spcPct val="100000"/>
              </a:lnSpc>
              <a:spcBef>
                <a:spcPts val="780"/>
              </a:spcBef>
              <a:buChar char="•"/>
              <a:tabLst>
                <a:tab pos="266065" algn="l"/>
              </a:tabLst>
            </a:pPr>
            <a:r>
              <a:rPr sz="1400" dirty="0">
                <a:latin typeface="Times New Roman"/>
                <a:cs typeface="Times New Roman"/>
              </a:rPr>
              <a:t>Trong</a:t>
            </a:r>
            <a:r>
              <a:rPr sz="1400" spc="-15" dirty="0">
                <a:latin typeface="Times New Roman"/>
                <a:cs typeface="Times New Roman"/>
              </a:rPr>
              <a:t> </a:t>
            </a:r>
            <a:r>
              <a:rPr sz="1400" dirty="0">
                <a:latin typeface="Times New Roman"/>
                <a:cs typeface="Times New Roman"/>
              </a:rPr>
              <a:t>thực</a:t>
            </a:r>
            <a:r>
              <a:rPr sz="1400" spc="-15" dirty="0">
                <a:latin typeface="Times New Roman"/>
                <a:cs typeface="Times New Roman"/>
              </a:rPr>
              <a:t> </a:t>
            </a:r>
            <a:r>
              <a:rPr sz="1400" dirty="0">
                <a:latin typeface="Times New Roman"/>
                <a:cs typeface="Times New Roman"/>
              </a:rPr>
              <a:t>tế,</a:t>
            </a:r>
            <a:r>
              <a:rPr sz="1400" spc="-2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TL</a:t>
            </a:r>
            <a:r>
              <a:rPr sz="1400" b="1" spc="-35" dirty="0">
                <a:latin typeface="Times New Roman"/>
                <a:cs typeface="Times New Roman"/>
              </a:rPr>
              <a:t> </a:t>
            </a:r>
            <a:r>
              <a:rPr sz="1400" dirty="0">
                <a:latin typeface="Times New Roman"/>
                <a:cs typeface="Times New Roman"/>
              </a:rPr>
              <a:t>cần</a:t>
            </a:r>
            <a:r>
              <a:rPr sz="1400" spc="-25" dirty="0">
                <a:latin typeface="Times New Roman"/>
                <a:cs typeface="Times New Roman"/>
              </a:rPr>
              <a:t> </a:t>
            </a:r>
            <a:r>
              <a:rPr sz="1400" dirty="0">
                <a:latin typeface="Times New Roman"/>
                <a:cs typeface="Times New Roman"/>
              </a:rPr>
              <a:t>tăng</a:t>
            </a:r>
            <a:r>
              <a:rPr sz="1400" spc="-10" dirty="0">
                <a:latin typeface="Times New Roman"/>
                <a:cs typeface="Times New Roman"/>
              </a:rPr>
              <a:t> </a:t>
            </a:r>
            <a:r>
              <a:rPr sz="1400" dirty="0">
                <a:latin typeface="Times New Roman"/>
                <a:cs typeface="Times New Roman"/>
              </a:rPr>
              <a:t>tốc</a:t>
            </a:r>
            <a:r>
              <a:rPr sz="1400" spc="-35" dirty="0">
                <a:latin typeface="Times New Roman"/>
                <a:cs typeface="Times New Roman"/>
              </a:rPr>
              <a:t> </a:t>
            </a:r>
            <a:r>
              <a:rPr sz="1400" dirty="0">
                <a:latin typeface="Times New Roman"/>
                <a:cs typeface="Times New Roman"/>
              </a:rPr>
              <a:t>để</a:t>
            </a:r>
            <a:r>
              <a:rPr sz="1400" spc="-30" dirty="0">
                <a:latin typeface="Times New Roman"/>
                <a:cs typeface="Times New Roman"/>
              </a:rPr>
              <a:t> </a:t>
            </a:r>
            <a:r>
              <a:rPr sz="1400" dirty="0">
                <a:latin typeface="Times New Roman"/>
                <a:cs typeface="Times New Roman"/>
              </a:rPr>
              <a:t>đảm</a:t>
            </a:r>
            <a:r>
              <a:rPr sz="1400" spc="-15" dirty="0">
                <a:latin typeface="Times New Roman"/>
                <a:cs typeface="Times New Roman"/>
              </a:rPr>
              <a:t> </a:t>
            </a:r>
            <a:r>
              <a:rPr sz="1400" dirty="0">
                <a:latin typeface="Times New Roman"/>
                <a:cs typeface="Times New Roman"/>
              </a:rPr>
              <a:t>bảo</a:t>
            </a:r>
            <a:r>
              <a:rPr sz="1400" spc="-15" dirty="0">
                <a:latin typeface="Times New Roman"/>
                <a:cs typeface="Times New Roman"/>
              </a:rPr>
              <a:t> </a:t>
            </a:r>
            <a:r>
              <a:rPr sz="1400" dirty="0">
                <a:latin typeface="Times New Roman"/>
                <a:cs typeface="Times New Roman"/>
              </a:rPr>
              <a:t>an</a:t>
            </a:r>
            <a:r>
              <a:rPr sz="1400" spc="-10" dirty="0">
                <a:latin typeface="Times New Roman"/>
                <a:cs typeface="Times New Roman"/>
              </a:rPr>
              <a:t> </a:t>
            </a:r>
            <a:r>
              <a:rPr sz="1400" dirty="0">
                <a:latin typeface="Times New Roman"/>
                <a:cs typeface="Times New Roman"/>
              </a:rPr>
              <a:t>toàn</a:t>
            </a:r>
            <a:r>
              <a:rPr sz="1400" spc="-15" dirty="0">
                <a:latin typeface="Times New Roman"/>
                <a:cs typeface="Times New Roman"/>
              </a:rPr>
              <a:t> </a:t>
            </a:r>
            <a:r>
              <a:rPr sz="1400" dirty="0">
                <a:latin typeface="Times New Roman"/>
                <a:cs typeface="Times New Roman"/>
              </a:rPr>
              <a:t>chuyển</a:t>
            </a:r>
            <a:r>
              <a:rPr sz="1400" spc="-25" dirty="0">
                <a:latin typeface="Times New Roman"/>
                <a:cs typeface="Times New Roman"/>
              </a:rPr>
              <a:t> </a:t>
            </a:r>
            <a:r>
              <a:rPr sz="1400" spc="-20" dirty="0">
                <a:latin typeface="Times New Roman"/>
                <a:cs typeface="Times New Roman"/>
              </a:rPr>
              <a:t>làn.</a:t>
            </a:r>
            <a:endParaRPr sz="1400">
              <a:latin typeface="Times New Roman"/>
              <a:cs typeface="Times New Roman"/>
            </a:endParaRPr>
          </a:p>
        </p:txBody>
      </p:sp>
      <p:sp>
        <p:nvSpPr>
          <p:cNvPr id="4" name="object 4"/>
          <p:cNvSpPr txBox="1"/>
          <p:nvPr/>
        </p:nvSpPr>
        <p:spPr>
          <a:xfrm>
            <a:off x="4153027" y="5062219"/>
            <a:ext cx="41281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Hình</a:t>
            </a:r>
            <a:r>
              <a:rPr sz="1200" b="1" spc="-20" dirty="0">
                <a:latin typeface="Times New Roman"/>
                <a:cs typeface="Times New Roman"/>
              </a:rPr>
              <a:t> </a:t>
            </a:r>
            <a:r>
              <a:rPr sz="1200" b="1" dirty="0">
                <a:latin typeface="Times New Roman"/>
                <a:cs typeface="Times New Roman"/>
              </a:rPr>
              <a:t>10.</a:t>
            </a:r>
            <a:r>
              <a:rPr sz="1200" b="1" spc="-15" dirty="0">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an</a:t>
            </a:r>
            <a:r>
              <a:rPr sz="1200" spc="-15" dirty="0">
                <a:latin typeface="Times New Roman"/>
                <a:cs typeface="Times New Roman"/>
              </a:rPr>
              <a:t> </a:t>
            </a:r>
            <a:r>
              <a:rPr sz="1200" dirty="0">
                <a:latin typeface="Times New Roman"/>
                <a:cs typeface="Times New Roman"/>
              </a:rPr>
              <a:t>toàn</a:t>
            </a:r>
            <a:r>
              <a:rPr sz="1200" spc="-15" dirty="0">
                <a:latin typeface="Times New Roman"/>
                <a:cs typeface="Times New Roman"/>
              </a:rPr>
              <a:t> </a:t>
            </a:r>
            <a:r>
              <a:rPr sz="1200" dirty="0">
                <a:latin typeface="Times New Roman"/>
                <a:cs typeface="Times New Roman"/>
              </a:rPr>
              <a:t>khi</a:t>
            </a:r>
            <a:r>
              <a:rPr sz="1200" spc="-20" dirty="0">
                <a:latin typeface="Times New Roman"/>
                <a:cs typeface="Times New Roman"/>
              </a:rPr>
              <a:t> </a:t>
            </a:r>
            <a:r>
              <a:rPr sz="1200" dirty="0">
                <a:latin typeface="Times New Roman"/>
                <a:cs typeface="Times New Roman"/>
              </a:rPr>
              <a:t>chuyển</a:t>
            </a:r>
            <a:r>
              <a:rPr sz="1200" spc="-15"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dirty="0">
                <a:latin typeface="Times New Roman"/>
                <a:cs typeface="Times New Roman"/>
              </a:rPr>
              <a:t>M</a:t>
            </a:r>
            <a:r>
              <a:rPr sz="1200" spc="-20"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dirty="0">
                <a:latin typeface="Times New Roman"/>
                <a:cs typeface="Times New Roman"/>
              </a:rPr>
              <a:t>xe</a:t>
            </a:r>
            <a:r>
              <a:rPr sz="1200" spc="-10" dirty="0">
                <a:latin typeface="Times New Roman"/>
                <a:cs typeface="Times New Roman"/>
              </a:rPr>
              <a:t> </a:t>
            </a:r>
            <a:r>
              <a:rPr sz="1200" spc="-25" dirty="0">
                <a:latin typeface="Times New Roman"/>
                <a:cs typeface="Times New Roman"/>
              </a:rPr>
              <a:t>TL.</a:t>
            </a:r>
            <a:endParaRPr sz="1200">
              <a:latin typeface="Times New Roman"/>
              <a:cs typeface="Times New Roman"/>
            </a:endParaRPr>
          </a:p>
        </p:txBody>
      </p:sp>
      <p:pic>
        <p:nvPicPr>
          <p:cNvPr id="5" name="object 5"/>
          <p:cNvPicPr/>
          <p:nvPr/>
        </p:nvPicPr>
        <p:blipFill>
          <a:blip r:embed="rId2" cstate="print"/>
          <a:stretch>
            <a:fillRect/>
          </a:stretch>
        </p:blipFill>
        <p:spPr>
          <a:xfrm>
            <a:off x="1707895" y="2690748"/>
            <a:ext cx="9243702" cy="2347595"/>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i="0">
                <a:latin typeface="Times New Roman"/>
                <a:cs typeface="Times New Roman"/>
              </a:rPr>
              <a:t>Xác</a:t>
            </a:r>
            <a:r>
              <a:rPr lang="en-US" sz="1800" b="0" i="0" spc="-5">
                <a:latin typeface="Times New Roman"/>
                <a:cs typeface="Times New Roman"/>
              </a:rPr>
              <a:t> </a:t>
            </a:r>
            <a:r>
              <a:rPr lang="en-US" sz="1800" b="0" i="0">
                <a:latin typeface="Times New Roman"/>
                <a:cs typeface="Times New Roman"/>
              </a:rPr>
              <a:t>minh mô </a:t>
            </a:r>
            <a:r>
              <a:rPr lang="en-US" sz="1800" b="0" i="0" spc="-20">
                <a:latin typeface="Times New Roman"/>
                <a:cs typeface="Times New Roman"/>
              </a:rPr>
              <a:t>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99489"/>
            <a:ext cx="8171180" cy="26924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Phân</a:t>
            </a:r>
            <a:r>
              <a:rPr sz="1600" spc="-30" dirty="0">
                <a:latin typeface="Times New Roman"/>
                <a:cs typeface="Times New Roman"/>
              </a:rPr>
              <a:t> </a:t>
            </a:r>
            <a:r>
              <a:rPr sz="1600" dirty="0">
                <a:latin typeface="Times New Roman"/>
                <a:cs typeface="Times New Roman"/>
              </a:rPr>
              <a:t>tích</a:t>
            </a:r>
            <a:r>
              <a:rPr sz="1600" spc="-35" dirty="0">
                <a:latin typeface="Times New Roman"/>
                <a:cs typeface="Times New Roman"/>
              </a:rPr>
              <a:t> </a:t>
            </a:r>
            <a:r>
              <a:rPr sz="1600" dirty="0">
                <a:latin typeface="Times New Roman"/>
                <a:cs typeface="Times New Roman"/>
              </a:rPr>
              <a:t>mô</a:t>
            </a:r>
            <a:r>
              <a:rPr sz="1600" spc="-30" dirty="0">
                <a:latin typeface="Times New Roman"/>
                <a:cs typeface="Times New Roman"/>
              </a:rPr>
              <a:t> </a:t>
            </a:r>
            <a:r>
              <a:rPr sz="1600" dirty="0">
                <a:latin typeface="Times New Roman"/>
                <a:cs typeface="Times New Roman"/>
              </a:rPr>
              <a:t>phỏng</a:t>
            </a:r>
            <a:r>
              <a:rPr sz="1600" spc="-30"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30" dirty="0">
                <a:latin typeface="Times New Roman"/>
                <a:cs typeface="Times New Roman"/>
              </a:rPr>
              <a:t> </a:t>
            </a:r>
            <a:r>
              <a:rPr sz="1600" dirty="0">
                <a:latin typeface="Times New Roman"/>
                <a:cs typeface="Times New Roman"/>
              </a:rPr>
              <a:t>an</a:t>
            </a:r>
            <a:r>
              <a:rPr sz="1600" spc="-30" dirty="0">
                <a:latin typeface="Times New Roman"/>
                <a:cs typeface="Times New Roman"/>
              </a:rPr>
              <a:t> </a:t>
            </a:r>
            <a:r>
              <a:rPr sz="1600" dirty="0">
                <a:latin typeface="Times New Roman"/>
                <a:cs typeface="Times New Roman"/>
              </a:rPr>
              <a:t>toàn</a:t>
            </a:r>
            <a:r>
              <a:rPr sz="1600" spc="-30" dirty="0">
                <a:latin typeface="Times New Roman"/>
                <a:cs typeface="Times New Roman"/>
              </a:rPr>
              <a:t> </a:t>
            </a:r>
            <a:r>
              <a:rPr sz="1600" dirty="0">
                <a:latin typeface="Times New Roman"/>
                <a:cs typeface="Times New Roman"/>
              </a:rPr>
              <a:t>khi</a:t>
            </a:r>
            <a:r>
              <a:rPr sz="1600" spc="-35"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40" dirty="0">
                <a:latin typeface="Times New Roman"/>
                <a:cs typeface="Times New Roman"/>
              </a:rPr>
              <a:t> </a:t>
            </a:r>
            <a:r>
              <a:rPr sz="1600" dirty="0">
                <a:latin typeface="Times New Roman"/>
                <a:cs typeface="Times New Roman"/>
              </a:rPr>
              <a:t>giữa</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10" dirty="0">
                <a:latin typeface="Times New Roman"/>
                <a:cs typeface="Times New Roman"/>
              </a:rPr>
              <a:t> </a:t>
            </a:r>
            <a:r>
              <a:rPr sz="1600" b="1" dirty="0">
                <a:latin typeface="Times New Roman"/>
                <a:cs typeface="Times New Roman"/>
              </a:rPr>
              <a:t>M</a:t>
            </a:r>
            <a:r>
              <a:rPr sz="1600" b="1" spc="-25" dirty="0">
                <a:latin typeface="Times New Roman"/>
                <a:cs typeface="Times New Roman"/>
              </a:rPr>
              <a:t> </a:t>
            </a:r>
            <a:r>
              <a:rPr sz="1600" dirty="0">
                <a:latin typeface="Times New Roman"/>
                <a:cs typeface="Times New Roman"/>
              </a:rPr>
              <a:t>và</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b="1" spc="-25" dirty="0">
                <a:latin typeface="Times New Roman"/>
                <a:cs typeface="Times New Roman"/>
              </a:rPr>
              <a:t>TF</a:t>
            </a:r>
            <a:r>
              <a:rPr sz="1600" spc="-25" dirty="0">
                <a:latin typeface="Times New Roman"/>
                <a:cs typeface="Times New Roman"/>
              </a:rPr>
              <a:t>;</a:t>
            </a:r>
            <a:endParaRPr sz="1600">
              <a:latin typeface="Times New Roman"/>
              <a:cs typeface="Times New Roman"/>
            </a:endParaRPr>
          </a:p>
        </p:txBody>
      </p:sp>
      <p:sp>
        <p:nvSpPr>
          <p:cNvPr id="3" name="object 3"/>
          <p:cNvSpPr txBox="1"/>
          <p:nvPr/>
        </p:nvSpPr>
        <p:spPr>
          <a:xfrm>
            <a:off x="2476754" y="1176502"/>
            <a:ext cx="7244080" cy="1278890"/>
          </a:xfrm>
          <a:prstGeom prst="rect">
            <a:avLst/>
          </a:prstGeom>
        </p:spPr>
        <p:txBody>
          <a:bodyPr vert="horz" wrap="square" lIns="0" tIns="108585" rIns="0" bIns="0" rtlCol="0">
            <a:spAutoFit/>
          </a:bodyPr>
          <a:lstStyle/>
          <a:p>
            <a:pPr marL="266065" indent="-227965">
              <a:lnSpc>
                <a:spcPct val="100000"/>
              </a:lnSpc>
              <a:spcBef>
                <a:spcPts val="855"/>
              </a:spcBef>
              <a:buChar char="•"/>
              <a:tabLst>
                <a:tab pos="266065" algn="l"/>
              </a:tabLst>
            </a:pPr>
            <a:r>
              <a:rPr sz="1400" dirty="0">
                <a:latin typeface="Times New Roman"/>
                <a:cs typeface="Times New Roman"/>
              </a:rPr>
              <a:t>Với</a:t>
            </a:r>
            <a:r>
              <a:rPr sz="1400" spc="-10" dirty="0">
                <a:latin typeface="Times New Roman"/>
                <a:cs typeface="Times New Roman"/>
              </a:rPr>
              <a:t> </a:t>
            </a:r>
            <a:r>
              <a:rPr sz="1400" dirty="0">
                <a:latin typeface="Times New Roman"/>
                <a:cs typeface="Times New Roman"/>
              </a:rPr>
              <a:t>giả</a:t>
            </a:r>
            <a:r>
              <a:rPr sz="1400" spc="-15" dirty="0">
                <a:latin typeface="Times New Roman"/>
                <a:cs typeface="Times New Roman"/>
              </a:rPr>
              <a:t> </a:t>
            </a:r>
            <a:r>
              <a:rPr sz="1400" dirty="0">
                <a:latin typeface="Times New Roman"/>
                <a:cs typeface="Times New Roman"/>
              </a:rPr>
              <a:t>định</a:t>
            </a:r>
            <a:r>
              <a:rPr sz="1400" spc="-15" dirty="0">
                <a:latin typeface="Times New Roman"/>
                <a:cs typeface="Times New Roman"/>
              </a:rPr>
              <a:t> </a:t>
            </a:r>
            <a:r>
              <a:rPr sz="1400" spc="70" dirty="0">
                <a:latin typeface="Symbola"/>
                <a:cs typeface="Symbola"/>
              </a:rPr>
              <a:t>𝒗</a:t>
            </a:r>
            <a:r>
              <a:rPr sz="1500" spc="104" baseline="-16666" dirty="0">
                <a:latin typeface="Symbola"/>
                <a:cs typeface="Symbola"/>
              </a:rPr>
              <a:t>𝑴</a:t>
            </a:r>
            <a:r>
              <a:rPr sz="1500" spc="270" baseline="-16666" dirty="0">
                <a:latin typeface="Symbola"/>
                <a:cs typeface="Symbola"/>
              </a:rPr>
              <a:t> </a:t>
            </a:r>
            <a:r>
              <a:rPr sz="1400" dirty="0">
                <a:latin typeface="Symbola"/>
                <a:cs typeface="Symbola"/>
              </a:rPr>
              <a:t>&lt;</a:t>
            </a:r>
            <a:r>
              <a:rPr sz="1400" spc="320" dirty="0">
                <a:latin typeface="Symbola"/>
                <a:cs typeface="Symbola"/>
              </a:rPr>
              <a:t> </a:t>
            </a:r>
            <a:r>
              <a:rPr sz="1400" spc="-20" dirty="0">
                <a:latin typeface="Symbola"/>
                <a:cs typeface="Symbola"/>
              </a:rPr>
              <a:t>𝒗</a:t>
            </a:r>
            <a:r>
              <a:rPr sz="1500" spc="-30" baseline="-16666" dirty="0">
                <a:latin typeface="Symbola"/>
                <a:cs typeface="Symbola"/>
              </a:rPr>
              <a:t>𝑻𝑭</a:t>
            </a:r>
            <a:r>
              <a:rPr sz="1400" b="1" spc="-20" dirty="0">
                <a:latin typeface="Times New Roman"/>
                <a:cs typeface="Times New Roman"/>
              </a:rPr>
              <a:t>.</a:t>
            </a:r>
            <a:endParaRPr sz="1400">
              <a:latin typeface="Times New Roman"/>
              <a:cs typeface="Times New Roman"/>
            </a:endParaRPr>
          </a:p>
          <a:p>
            <a:pPr marL="266065" indent="-227965">
              <a:lnSpc>
                <a:spcPct val="100000"/>
              </a:lnSpc>
              <a:spcBef>
                <a:spcPts val="760"/>
              </a:spcBef>
              <a:buChar char="•"/>
              <a:tabLst>
                <a:tab pos="266065" algn="l"/>
              </a:tabLst>
            </a:pPr>
            <a:r>
              <a:rPr sz="1400" dirty="0">
                <a:latin typeface="Times New Roman"/>
                <a:cs typeface="Times New Roman"/>
              </a:rPr>
              <a:t>Khi</a:t>
            </a:r>
            <a:r>
              <a:rPr sz="1400" spc="-15" dirty="0">
                <a:latin typeface="Times New Roman"/>
                <a:cs typeface="Times New Roman"/>
              </a:rPr>
              <a:t> </a:t>
            </a:r>
            <a:r>
              <a:rPr sz="1400" dirty="0">
                <a:latin typeface="Times New Roman"/>
                <a:cs typeface="Times New Roman"/>
              </a:rPr>
              <a:t>sự</a:t>
            </a:r>
            <a:r>
              <a:rPr sz="1400" spc="-25" dirty="0">
                <a:latin typeface="Times New Roman"/>
                <a:cs typeface="Times New Roman"/>
              </a:rPr>
              <a:t> </a:t>
            </a:r>
            <a:r>
              <a:rPr sz="1400" dirty="0">
                <a:latin typeface="Times New Roman"/>
                <a:cs typeface="Times New Roman"/>
              </a:rPr>
              <a:t>chênh</a:t>
            </a:r>
            <a:r>
              <a:rPr sz="1400" spc="-30" dirty="0">
                <a:latin typeface="Times New Roman"/>
                <a:cs typeface="Times New Roman"/>
              </a:rPr>
              <a:t> </a:t>
            </a:r>
            <a:r>
              <a:rPr sz="1400" dirty="0">
                <a:latin typeface="Times New Roman"/>
                <a:cs typeface="Times New Roman"/>
              </a:rPr>
              <a:t>lệch</a:t>
            </a:r>
            <a:r>
              <a:rPr sz="1400" spc="-15" dirty="0">
                <a:latin typeface="Times New Roman"/>
                <a:cs typeface="Times New Roman"/>
              </a:rPr>
              <a:t> </a:t>
            </a:r>
            <a:r>
              <a:rPr sz="1400" dirty="0">
                <a:latin typeface="Times New Roman"/>
                <a:cs typeface="Times New Roman"/>
              </a:rPr>
              <a:t>tốc</a:t>
            </a:r>
            <a:r>
              <a:rPr sz="1400" spc="-30" dirty="0">
                <a:latin typeface="Times New Roman"/>
                <a:cs typeface="Times New Roman"/>
              </a:rPr>
              <a:t> </a:t>
            </a:r>
            <a:r>
              <a:rPr sz="1400" dirty="0">
                <a:latin typeface="Times New Roman"/>
                <a:cs typeface="Times New Roman"/>
              </a:rPr>
              <a:t>độ</a:t>
            </a:r>
            <a:r>
              <a:rPr sz="1400" spc="-25" dirty="0">
                <a:latin typeface="Times New Roman"/>
                <a:cs typeface="Times New Roman"/>
              </a:rPr>
              <a:t> </a:t>
            </a:r>
            <a:r>
              <a:rPr sz="1400" dirty="0">
                <a:latin typeface="Times New Roman"/>
                <a:cs typeface="Times New Roman"/>
              </a:rPr>
              <a:t>giữa</a:t>
            </a:r>
            <a:r>
              <a:rPr sz="1400" spc="-35" dirty="0">
                <a:latin typeface="Times New Roman"/>
                <a:cs typeface="Times New Roman"/>
              </a:rPr>
              <a:t> </a:t>
            </a:r>
            <a:r>
              <a:rPr sz="1400" dirty="0">
                <a:latin typeface="Times New Roman"/>
                <a:cs typeface="Times New Roman"/>
              </a:rPr>
              <a:t>xe</a:t>
            </a:r>
            <a:r>
              <a:rPr sz="1400" spc="5" dirty="0">
                <a:latin typeface="Times New Roman"/>
                <a:cs typeface="Times New Roman"/>
              </a:rPr>
              <a:t> </a:t>
            </a:r>
            <a:r>
              <a:rPr sz="1400" b="1" dirty="0">
                <a:latin typeface="Times New Roman"/>
                <a:cs typeface="Times New Roman"/>
              </a:rPr>
              <a:t>TF</a:t>
            </a:r>
            <a:r>
              <a:rPr sz="1400" b="1" spc="-20" dirty="0">
                <a:latin typeface="Times New Roman"/>
                <a:cs typeface="Times New Roman"/>
              </a:rPr>
              <a:t> </a:t>
            </a:r>
            <a:r>
              <a:rPr sz="1400" dirty="0">
                <a:latin typeface="Times New Roman"/>
                <a:cs typeface="Times New Roman"/>
              </a:rPr>
              <a:t>và</a:t>
            </a:r>
            <a:r>
              <a:rPr sz="1400" spc="-35" dirty="0">
                <a:latin typeface="Times New Roman"/>
                <a:cs typeface="Times New Roman"/>
              </a:rPr>
              <a:t> </a:t>
            </a:r>
            <a:r>
              <a:rPr sz="1400" dirty="0">
                <a:latin typeface="Times New Roman"/>
                <a:cs typeface="Times New Roman"/>
              </a:rPr>
              <a:t>xe</a:t>
            </a:r>
            <a:r>
              <a:rPr sz="1400" spc="-25" dirty="0">
                <a:latin typeface="Times New Roman"/>
                <a:cs typeface="Times New Roman"/>
              </a:rPr>
              <a:t> </a:t>
            </a:r>
            <a:r>
              <a:rPr sz="1400" b="1" dirty="0">
                <a:latin typeface="Times New Roman"/>
                <a:cs typeface="Times New Roman"/>
              </a:rPr>
              <a:t>M</a:t>
            </a:r>
            <a:r>
              <a:rPr sz="1400" b="1" spc="-30" dirty="0">
                <a:latin typeface="Times New Roman"/>
                <a:cs typeface="Times New Roman"/>
              </a:rPr>
              <a:t> </a:t>
            </a:r>
            <a:r>
              <a:rPr sz="1400" dirty="0">
                <a:latin typeface="Times New Roman"/>
                <a:cs typeface="Times New Roman"/>
              </a:rPr>
              <a:t>tăng</a:t>
            </a:r>
            <a:r>
              <a:rPr sz="1400" spc="-10" dirty="0">
                <a:latin typeface="Times New Roman"/>
                <a:cs typeface="Times New Roman"/>
              </a:rPr>
              <a:t> </a:t>
            </a:r>
            <a:r>
              <a:rPr sz="1400" dirty="0">
                <a:latin typeface="Times New Roman"/>
                <a:cs typeface="Times New Roman"/>
              </a:rPr>
              <a:t>lên,</a:t>
            </a:r>
            <a:r>
              <a:rPr sz="1400" spc="-25" dirty="0">
                <a:latin typeface="Times New Roman"/>
                <a:cs typeface="Times New Roman"/>
              </a:rPr>
              <a:t> </a:t>
            </a:r>
            <a:r>
              <a:rPr sz="1400" dirty="0">
                <a:latin typeface="Times New Roman"/>
                <a:cs typeface="Times New Roman"/>
              </a:rPr>
              <a:t>khoảng</a:t>
            </a:r>
            <a:r>
              <a:rPr sz="1400" spc="-15" dirty="0">
                <a:latin typeface="Times New Roman"/>
                <a:cs typeface="Times New Roman"/>
              </a:rPr>
              <a:t> </a:t>
            </a:r>
            <a:r>
              <a:rPr sz="1400" dirty="0">
                <a:latin typeface="Times New Roman"/>
                <a:cs typeface="Times New Roman"/>
              </a:rPr>
              <a:t>cách</a:t>
            </a:r>
            <a:r>
              <a:rPr sz="1400" spc="-10" dirty="0">
                <a:latin typeface="Times New Roman"/>
                <a:cs typeface="Times New Roman"/>
              </a:rPr>
              <a:t> </a:t>
            </a:r>
            <a:r>
              <a:rPr sz="1400" dirty="0">
                <a:latin typeface="Times New Roman"/>
                <a:cs typeface="Times New Roman"/>
              </a:rPr>
              <a:t>an</a:t>
            </a:r>
            <a:r>
              <a:rPr sz="1400" spc="-15" dirty="0">
                <a:latin typeface="Times New Roman"/>
                <a:cs typeface="Times New Roman"/>
              </a:rPr>
              <a:t> </a:t>
            </a:r>
            <a:r>
              <a:rPr sz="1400" dirty="0">
                <a:latin typeface="Times New Roman"/>
                <a:cs typeface="Times New Roman"/>
              </a:rPr>
              <a:t>toàn</a:t>
            </a:r>
            <a:r>
              <a:rPr sz="1400" spc="-15" dirty="0">
                <a:latin typeface="Times New Roman"/>
                <a:cs typeface="Times New Roman"/>
              </a:rPr>
              <a:t> </a:t>
            </a:r>
            <a:r>
              <a:rPr sz="1400" dirty="0">
                <a:latin typeface="Times New Roman"/>
                <a:cs typeface="Times New Roman"/>
              </a:rPr>
              <a:t>khi</a:t>
            </a:r>
            <a:r>
              <a:rPr sz="1400" spc="-25" dirty="0">
                <a:latin typeface="Times New Roman"/>
                <a:cs typeface="Times New Roman"/>
              </a:rPr>
              <a:t> </a:t>
            </a:r>
            <a:r>
              <a:rPr sz="1400" dirty="0">
                <a:latin typeface="Times New Roman"/>
                <a:cs typeface="Times New Roman"/>
              </a:rPr>
              <a:t>chuyển</a:t>
            </a:r>
            <a:r>
              <a:rPr sz="1400" spc="-15" dirty="0">
                <a:latin typeface="Times New Roman"/>
                <a:cs typeface="Times New Roman"/>
              </a:rPr>
              <a:t> </a:t>
            </a:r>
            <a:r>
              <a:rPr sz="1400" dirty="0">
                <a:latin typeface="Times New Roman"/>
                <a:cs typeface="Times New Roman"/>
              </a:rPr>
              <a:t>làn</a:t>
            </a:r>
            <a:r>
              <a:rPr sz="1400" spc="5" dirty="0">
                <a:latin typeface="Times New Roman"/>
                <a:cs typeface="Times New Roman"/>
              </a:rPr>
              <a:t> </a:t>
            </a:r>
            <a:r>
              <a:rPr sz="1400" b="1" spc="-10" dirty="0">
                <a:latin typeface="Times New Roman"/>
                <a:cs typeface="Times New Roman"/>
              </a:rPr>
              <a:t>tăng</a:t>
            </a:r>
            <a:r>
              <a:rPr sz="1400" spc="-10" dirty="0">
                <a:latin typeface="Times New Roman"/>
                <a:cs typeface="Times New Roman"/>
              </a:rPr>
              <a:t>.</a:t>
            </a:r>
            <a:endParaRPr sz="1400">
              <a:latin typeface="Times New Roman"/>
              <a:cs typeface="Times New Roman"/>
            </a:endParaRPr>
          </a:p>
          <a:p>
            <a:pPr marL="266065" indent="-227965">
              <a:lnSpc>
                <a:spcPct val="100000"/>
              </a:lnSpc>
              <a:spcBef>
                <a:spcPts val="855"/>
              </a:spcBef>
              <a:buFont typeface="Times New Roman"/>
              <a:buChar char="•"/>
              <a:tabLst>
                <a:tab pos="266065" algn="l"/>
              </a:tabLst>
            </a:pPr>
            <a:r>
              <a:rPr sz="1400" spc="50" dirty="0">
                <a:latin typeface="Symbola"/>
                <a:cs typeface="Symbola"/>
              </a:rPr>
              <a:t>𝒂</a:t>
            </a:r>
            <a:r>
              <a:rPr sz="1500" spc="75" baseline="-16666" dirty="0">
                <a:latin typeface="Symbola"/>
                <a:cs typeface="Symbola"/>
              </a:rPr>
              <a:t>𝑴</a:t>
            </a:r>
            <a:r>
              <a:rPr sz="1500" spc="202" baseline="-16666" dirty="0">
                <a:latin typeface="Symbola"/>
                <a:cs typeface="Symbola"/>
              </a:rPr>
              <a:t> </a:t>
            </a:r>
            <a:r>
              <a:rPr sz="1400" dirty="0">
                <a:latin typeface="Times New Roman"/>
                <a:cs typeface="Times New Roman"/>
              </a:rPr>
              <a:t>tăng</a:t>
            </a:r>
            <a:r>
              <a:rPr sz="1400" spc="-15" dirty="0">
                <a:latin typeface="Times New Roman"/>
                <a:cs typeface="Times New Roman"/>
              </a:rPr>
              <a:t> </a:t>
            </a:r>
            <a:r>
              <a:rPr sz="1400" b="1" dirty="0">
                <a:latin typeface="UnDinaru"/>
                <a:cs typeface="UnDinaru"/>
              </a:rPr>
              <a:t>⇒</a:t>
            </a:r>
            <a:r>
              <a:rPr sz="1400" b="1" spc="10" dirty="0">
                <a:latin typeface="UnDinaru"/>
                <a:cs typeface="UnDinaru"/>
              </a:rPr>
              <a:t> </a:t>
            </a:r>
            <a:r>
              <a:rPr sz="1400" dirty="0">
                <a:latin typeface="Symbola"/>
                <a:cs typeface="Symbola"/>
              </a:rPr>
              <a:t>𝑮</a:t>
            </a:r>
            <a:r>
              <a:rPr sz="1500" baseline="-16666" dirty="0">
                <a:latin typeface="Symbola"/>
                <a:cs typeface="Symbola"/>
              </a:rPr>
              <a:t>𝒂</a:t>
            </a:r>
            <a:r>
              <a:rPr sz="1500" spc="217" baseline="-16666" dirty="0">
                <a:latin typeface="Symbola"/>
                <a:cs typeface="Symbola"/>
              </a:rPr>
              <a:t> </a:t>
            </a:r>
            <a:r>
              <a:rPr sz="1400" b="1" dirty="0">
                <a:latin typeface="Times New Roman"/>
                <a:cs typeface="Times New Roman"/>
              </a:rPr>
              <a:t>giảm</a:t>
            </a:r>
            <a:r>
              <a:rPr sz="1400" b="1" spc="-15" dirty="0">
                <a:latin typeface="Times New Roman"/>
                <a:cs typeface="Times New Roman"/>
              </a:rPr>
              <a:t> </a:t>
            </a:r>
            <a:r>
              <a:rPr sz="1400" dirty="0">
                <a:latin typeface="Times New Roman"/>
                <a:cs typeface="Times New Roman"/>
              </a:rPr>
              <a:t>và</a:t>
            </a:r>
            <a:r>
              <a:rPr sz="1400" spc="-20" dirty="0">
                <a:latin typeface="Times New Roman"/>
                <a:cs typeface="Times New Roman"/>
              </a:rPr>
              <a:t> </a:t>
            </a:r>
            <a:r>
              <a:rPr sz="1400" dirty="0">
                <a:latin typeface="Symbola"/>
                <a:cs typeface="Symbola"/>
              </a:rPr>
              <a:t>𝒂</a:t>
            </a:r>
            <a:r>
              <a:rPr sz="1500" baseline="-16666" dirty="0">
                <a:latin typeface="Symbola"/>
                <a:cs typeface="Symbola"/>
              </a:rPr>
              <a:t>𝑻𝑳</a:t>
            </a:r>
            <a:r>
              <a:rPr sz="1500" spc="202" baseline="-16666" dirty="0">
                <a:latin typeface="Symbola"/>
                <a:cs typeface="Symbola"/>
              </a:rPr>
              <a:t> </a:t>
            </a:r>
            <a:r>
              <a:rPr sz="1400" dirty="0">
                <a:latin typeface="Times New Roman"/>
                <a:cs typeface="Times New Roman"/>
              </a:rPr>
              <a:t>tăng </a:t>
            </a:r>
            <a:r>
              <a:rPr sz="1400" b="1" dirty="0">
                <a:latin typeface="UnDinaru"/>
                <a:cs typeface="UnDinaru"/>
              </a:rPr>
              <a:t>⇒ </a:t>
            </a:r>
            <a:r>
              <a:rPr sz="1400" dirty="0">
                <a:latin typeface="Symbola"/>
                <a:cs typeface="Symbola"/>
              </a:rPr>
              <a:t>𝑮</a:t>
            </a:r>
            <a:r>
              <a:rPr sz="1500" baseline="-16666" dirty="0">
                <a:latin typeface="Symbola"/>
                <a:cs typeface="Symbola"/>
              </a:rPr>
              <a:t>𝒂</a:t>
            </a:r>
            <a:r>
              <a:rPr sz="1500" spc="209" baseline="-16666" dirty="0">
                <a:latin typeface="Symbola"/>
                <a:cs typeface="Symbola"/>
              </a:rPr>
              <a:t> </a:t>
            </a:r>
            <a:r>
              <a:rPr sz="1400" b="1" spc="-20" dirty="0">
                <a:latin typeface="Times New Roman"/>
                <a:cs typeface="Times New Roman"/>
              </a:rPr>
              <a:t>tăng.</a:t>
            </a:r>
            <a:endParaRPr sz="1400">
              <a:latin typeface="Times New Roman"/>
              <a:cs typeface="Times New Roman"/>
            </a:endParaRPr>
          </a:p>
          <a:p>
            <a:pPr marL="266065" indent="-227965">
              <a:lnSpc>
                <a:spcPct val="100000"/>
              </a:lnSpc>
              <a:spcBef>
                <a:spcPts val="780"/>
              </a:spcBef>
              <a:buChar char="•"/>
              <a:tabLst>
                <a:tab pos="266065" algn="l"/>
              </a:tabLst>
            </a:pPr>
            <a:r>
              <a:rPr sz="1400" dirty="0">
                <a:latin typeface="Times New Roman"/>
                <a:cs typeface="Times New Roman"/>
              </a:rPr>
              <a:t>Trong</a:t>
            </a:r>
            <a:r>
              <a:rPr sz="1400" spc="-15" dirty="0">
                <a:latin typeface="Times New Roman"/>
                <a:cs typeface="Times New Roman"/>
              </a:rPr>
              <a:t> </a:t>
            </a:r>
            <a:r>
              <a:rPr sz="1400" dirty="0">
                <a:latin typeface="Times New Roman"/>
                <a:cs typeface="Times New Roman"/>
              </a:rPr>
              <a:t>thực</a:t>
            </a:r>
            <a:r>
              <a:rPr sz="1400" spc="-20" dirty="0">
                <a:latin typeface="Times New Roman"/>
                <a:cs typeface="Times New Roman"/>
              </a:rPr>
              <a:t> </a:t>
            </a:r>
            <a:r>
              <a:rPr sz="1400" dirty="0">
                <a:latin typeface="Times New Roman"/>
                <a:cs typeface="Times New Roman"/>
              </a:rPr>
              <a:t>tế,</a:t>
            </a:r>
            <a:r>
              <a:rPr sz="1400" spc="-20"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b="1" dirty="0">
                <a:latin typeface="Times New Roman"/>
                <a:cs typeface="Times New Roman"/>
              </a:rPr>
              <a:t>TF</a:t>
            </a:r>
            <a:r>
              <a:rPr sz="1400" b="1" spc="-30" dirty="0">
                <a:latin typeface="Times New Roman"/>
                <a:cs typeface="Times New Roman"/>
              </a:rPr>
              <a:t> </a:t>
            </a:r>
            <a:r>
              <a:rPr sz="1400" dirty="0">
                <a:latin typeface="Times New Roman"/>
                <a:cs typeface="Times New Roman"/>
              </a:rPr>
              <a:t>cần</a:t>
            </a:r>
            <a:r>
              <a:rPr sz="1400" spc="-25" dirty="0">
                <a:latin typeface="Times New Roman"/>
                <a:cs typeface="Times New Roman"/>
              </a:rPr>
              <a:t> </a:t>
            </a:r>
            <a:r>
              <a:rPr sz="1400" dirty="0">
                <a:latin typeface="Times New Roman"/>
                <a:cs typeface="Times New Roman"/>
              </a:rPr>
              <a:t>giảm</a:t>
            </a:r>
            <a:r>
              <a:rPr sz="1400" spc="-20" dirty="0">
                <a:latin typeface="Times New Roman"/>
                <a:cs typeface="Times New Roman"/>
              </a:rPr>
              <a:t> </a:t>
            </a:r>
            <a:r>
              <a:rPr sz="1400" dirty="0">
                <a:latin typeface="Times New Roman"/>
                <a:cs typeface="Times New Roman"/>
              </a:rPr>
              <a:t>tốc</a:t>
            </a:r>
            <a:r>
              <a:rPr sz="1400" spc="-15" dirty="0">
                <a:latin typeface="Times New Roman"/>
                <a:cs typeface="Times New Roman"/>
              </a:rPr>
              <a:t> </a:t>
            </a:r>
            <a:r>
              <a:rPr sz="1400" dirty="0">
                <a:latin typeface="Times New Roman"/>
                <a:cs typeface="Times New Roman"/>
              </a:rPr>
              <a:t>để</a:t>
            </a:r>
            <a:r>
              <a:rPr sz="1400" spc="-20" dirty="0">
                <a:latin typeface="Times New Roman"/>
                <a:cs typeface="Times New Roman"/>
              </a:rPr>
              <a:t> </a:t>
            </a:r>
            <a:r>
              <a:rPr sz="1400" dirty="0">
                <a:latin typeface="Times New Roman"/>
                <a:cs typeface="Times New Roman"/>
              </a:rPr>
              <a:t>đảm</a:t>
            </a:r>
            <a:r>
              <a:rPr sz="1400" spc="-15" dirty="0">
                <a:latin typeface="Times New Roman"/>
                <a:cs typeface="Times New Roman"/>
              </a:rPr>
              <a:t> </a:t>
            </a:r>
            <a:r>
              <a:rPr sz="1400" dirty="0">
                <a:latin typeface="Times New Roman"/>
                <a:cs typeface="Times New Roman"/>
              </a:rPr>
              <a:t>bảo</a:t>
            </a:r>
            <a:r>
              <a:rPr sz="1400" spc="-15" dirty="0">
                <a:latin typeface="Times New Roman"/>
                <a:cs typeface="Times New Roman"/>
              </a:rPr>
              <a:t> </a:t>
            </a:r>
            <a:r>
              <a:rPr sz="1400" dirty="0">
                <a:latin typeface="Times New Roman"/>
                <a:cs typeface="Times New Roman"/>
              </a:rPr>
              <a:t>an</a:t>
            </a:r>
            <a:r>
              <a:rPr sz="1400" spc="-35" dirty="0">
                <a:latin typeface="Times New Roman"/>
                <a:cs typeface="Times New Roman"/>
              </a:rPr>
              <a:t> </a:t>
            </a:r>
            <a:r>
              <a:rPr sz="1400" dirty="0">
                <a:latin typeface="Times New Roman"/>
                <a:cs typeface="Times New Roman"/>
              </a:rPr>
              <a:t>toàn</a:t>
            </a:r>
            <a:r>
              <a:rPr sz="1400" spc="-10" dirty="0">
                <a:latin typeface="Times New Roman"/>
                <a:cs typeface="Times New Roman"/>
              </a:rPr>
              <a:t> </a:t>
            </a:r>
            <a:r>
              <a:rPr sz="1400" dirty="0">
                <a:latin typeface="Times New Roman"/>
                <a:cs typeface="Times New Roman"/>
              </a:rPr>
              <a:t>chuyển</a:t>
            </a:r>
            <a:r>
              <a:rPr sz="1400" spc="-35" dirty="0">
                <a:latin typeface="Times New Roman"/>
                <a:cs typeface="Times New Roman"/>
              </a:rPr>
              <a:t> </a:t>
            </a:r>
            <a:r>
              <a:rPr sz="1400" spc="-20" dirty="0">
                <a:latin typeface="Times New Roman"/>
                <a:cs typeface="Times New Roman"/>
              </a:rPr>
              <a:t>làn.</a:t>
            </a:r>
            <a:endParaRPr sz="1400">
              <a:latin typeface="Times New Roman"/>
              <a:cs typeface="Times New Roman"/>
            </a:endParaRPr>
          </a:p>
        </p:txBody>
      </p:sp>
      <p:sp>
        <p:nvSpPr>
          <p:cNvPr id="4" name="object 4"/>
          <p:cNvSpPr txBox="1"/>
          <p:nvPr/>
        </p:nvSpPr>
        <p:spPr>
          <a:xfrm>
            <a:off x="4145407" y="5045201"/>
            <a:ext cx="4145279"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Hình</a:t>
            </a:r>
            <a:r>
              <a:rPr sz="1200" b="1" spc="-15" dirty="0">
                <a:latin typeface="Times New Roman"/>
                <a:cs typeface="Times New Roman"/>
              </a:rPr>
              <a:t> </a:t>
            </a:r>
            <a:r>
              <a:rPr sz="1200" b="1" dirty="0">
                <a:latin typeface="Times New Roman"/>
                <a:cs typeface="Times New Roman"/>
              </a:rPr>
              <a:t>11.</a:t>
            </a:r>
            <a:r>
              <a:rPr sz="1200" b="1" spc="-15" dirty="0">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an</a:t>
            </a:r>
            <a:r>
              <a:rPr sz="1200" spc="-15" dirty="0">
                <a:latin typeface="Times New Roman"/>
                <a:cs typeface="Times New Roman"/>
              </a:rPr>
              <a:t> </a:t>
            </a:r>
            <a:r>
              <a:rPr sz="1200" dirty="0">
                <a:latin typeface="Times New Roman"/>
                <a:cs typeface="Times New Roman"/>
              </a:rPr>
              <a:t>toàn</a:t>
            </a:r>
            <a:r>
              <a:rPr sz="1200" spc="-15"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chuyển</a:t>
            </a:r>
            <a:r>
              <a:rPr sz="1200" spc="-15"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5"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spc="-25" dirty="0">
                <a:latin typeface="Times New Roman"/>
                <a:cs typeface="Times New Roman"/>
              </a:rPr>
              <a:t>TF</a:t>
            </a:r>
            <a:r>
              <a:rPr sz="1200" spc="-25" dirty="0">
                <a:latin typeface="Times New Roman"/>
                <a:cs typeface="Times New Roman"/>
              </a:rPr>
              <a:t>.</a:t>
            </a:r>
            <a:endParaRPr sz="1200">
              <a:latin typeface="Times New Roman"/>
              <a:cs typeface="Times New Roman"/>
            </a:endParaRPr>
          </a:p>
        </p:txBody>
      </p:sp>
      <p:pic>
        <p:nvPicPr>
          <p:cNvPr id="5" name="object 5"/>
          <p:cNvPicPr/>
          <p:nvPr/>
        </p:nvPicPr>
        <p:blipFill>
          <a:blip r:embed="rId2" cstate="print"/>
          <a:stretch>
            <a:fillRect/>
          </a:stretch>
        </p:blipFill>
        <p:spPr>
          <a:xfrm>
            <a:off x="1633073" y="2650362"/>
            <a:ext cx="9265874" cy="2205989"/>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i="0">
                <a:latin typeface="Times New Roman"/>
                <a:cs typeface="Times New Roman"/>
              </a:rPr>
              <a:t>Xác</a:t>
            </a:r>
            <a:r>
              <a:rPr lang="en-US" sz="1800" b="0" i="0" spc="-5">
                <a:latin typeface="Times New Roman"/>
                <a:cs typeface="Times New Roman"/>
              </a:rPr>
              <a:t> </a:t>
            </a:r>
            <a:r>
              <a:rPr lang="en-US" sz="1800" b="0" i="0">
                <a:latin typeface="Times New Roman"/>
                <a:cs typeface="Times New Roman"/>
              </a:rPr>
              <a:t>minh mô </a:t>
            </a:r>
            <a:r>
              <a:rPr lang="en-US" sz="1800" b="0" i="0" spc="-20">
                <a:latin typeface="Times New Roman"/>
                <a:cs typeface="Times New Roman"/>
              </a:rPr>
              <a:t>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82725"/>
            <a:ext cx="8047355" cy="269240"/>
          </a:xfrm>
          <a:prstGeom prst="rect">
            <a:avLst/>
          </a:prstGeom>
        </p:spPr>
        <p:txBody>
          <a:bodyPr vert="horz" wrap="square" lIns="0" tIns="12065" rIns="0" bIns="0" rtlCol="0">
            <a:spAutoFit/>
          </a:bodyPr>
          <a:lstStyle/>
          <a:p>
            <a:pPr marL="240665" indent="-227965">
              <a:lnSpc>
                <a:spcPct val="100000"/>
              </a:lnSpc>
              <a:spcBef>
                <a:spcPts val="95"/>
              </a:spcBef>
              <a:buFont typeface="Symbol"/>
              <a:buChar char=""/>
              <a:tabLst>
                <a:tab pos="240665" algn="l"/>
              </a:tabLst>
            </a:pPr>
            <a:r>
              <a:rPr sz="1600" dirty="0">
                <a:latin typeface="Times New Roman"/>
                <a:cs typeface="Times New Roman"/>
              </a:rPr>
              <a:t>Phân</a:t>
            </a:r>
            <a:r>
              <a:rPr sz="1600" spc="-30" dirty="0">
                <a:latin typeface="Times New Roman"/>
                <a:cs typeface="Times New Roman"/>
              </a:rPr>
              <a:t> </a:t>
            </a:r>
            <a:r>
              <a:rPr sz="1600" dirty="0">
                <a:latin typeface="Times New Roman"/>
                <a:cs typeface="Times New Roman"/>
              </a:rPr>
              <a:t>tích</a:t>
            </a:r>
            <a:r>
              <a:rPr sz="1600" spc="-35" dirty="0">
                <a:latin typeface="Times New Roman"/>
                <a:cs typeface="Times New Roman"/>
              </a:rPr>
              <a:t> </a:t>
            </a:r>
            <a:r>
              <a:rPr sz="1600" dirty="0">
                <a:latin typeface="Times New Roman"/>
                <a:cs typeface="Times New Roman"/>
              </a:rPr>
              <a:t>mô</a:t>
            </a:r>
            <a:r>
              <a:rPr sz="1600" spc="-30" dirty="0">
                <a:latin typeface="Times New Roman"/>
                <a:cs typeface="Times New Roman"/>
              </a:rPr>
              <a:t> </a:t>
            </a:r>
            <a:r>
              <a:rPr sz="1600" dirty="0">
                <a:latin typeface="Times New Roman"/>
                <a:cs typeface="Times New Roman"/>
              </a:rPr>
              <a:t>phỏng</a:t>
            </a:r>
            <a:r>
              <a:rPr sz="1600" spc="-30"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30" dirty="0">
                <a:latin typeface="Times New Roman"/>
                <a:cs typeface="Times New Roman"/>
              </a:rPr>
              <a:t> </a:t>
            </a:r>
            <a:r>
              <a:rPr sz="1600" dirty="0">
                <a:latin typeface="Times New Roman"/>
                <a:cs typeface="Times New Roman"/>
              </a:rPr>
              <a:t>an</a:t>
            </a:r>
            <a:r>
              <a:rPr sz="1600" spc="-30" dirty="0">
                <a:latin typeface="Times New Roman"/>
                <a:cs typeface="Times New Roman"/>
              </a:rPr>
              <a:t> </a:t>
            </a:r>
            <a:r>
              <a:rPr sz="1600" dirty="0">
                <a:latin typeface="Times New Roman"/>
                <a:cs typeface="Times New Roman"/>
              </a:rPr>
              <a:t>toàn</a:t>
            </a:r>
            <a:r>
              <a:rPr sz="1600" spc="-30" dirty="0">
                <a:latin typeface="Times New Roman"/>
                <a:cs typeface="Times New Roman"/>
              </a:rPr>
              <a:t> </a:t>
            </a:r>
            <a:r>
              <a:rPr sz="1600" dirty="0">
                <a:latin typeface="Times New Roman"/>
                <a:cs typeface="Times New Roman"/>
              </a:rPr>
              <a:t>khi</a:t>
            </a:r>
            <a:r>
              <a:rPr sz="1600" spc="-35" dirty="0">
                <a:latin typeface="Times New Roman"/>
                <a:cs typeface="Times New Roman"/>
              </a:rPr>
              <a:t> </a:t>
            </a: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làn</a:t>
            </a:r>
            <a:r>
              <a:rPr sz="1600" spc="-40" dirty="0">
                <a:latin typeface="Times New Roman"/>
                <a:cs typeface="Times New Roman"/>
              </a:rPr>
              <a:t> </a:t>
            </a:r>
            <a:r>
              <a:rPr sz="1600" dirty="0">
                <a:latin typeface="Times New Roman"/>
                <a:cs typeface="Times New Roman"/>
              </a:rPr>
              <a:t>giữa</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10" dirty="0">
                <a:latin typeface="Times New Roman"/>
                <a:cs typeface="Times New Roman"/>
              </a:rPr>
              <a:t> </a:t>
            </a:r>
            <a:r>
              <a:rPr sz="1600" b="1" dirty="0">
                <a:latin typeface="Times New Roman"/>
                <a:cs typeface="Times New Roman"/>
              </a:rPr>
              <a:t>M</a:t>
            </a:r>
            <a:r>
              <a:rPr sz="1600" b="1" spc="-25" dirty="0">
                <a:latin typeface="Times New Roman"/>
                <a:cs typeface="Times New Roman"/>
              </a:rPr>
              <a:t> </a:t>
            </a:r>
            <a:r>
              <a:rPr sz="1600" dirty="0">
                <a:latin typeface="Times New Roman"/>
                <a:cs typeface="Times New Roman"/>
              </a:rPr>
              <a:t>và</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b="1" spc="-25" dirty="0">
                <a:latin typeface="Times New Roman"/>
                <a:cs typeface="Times New Roman"/>
              </a:rPr>
              <a:t>L</a:t>
            </a:r>
            <a:r>
              <a:rPr sz="1600" spc="-25" dirty="0">
                <a:latin typeface="Times New Roman"/>
                <a:cs typeface="Times New Roman"/>
              </a:rPr>
              <a:t>;</a:t>
            </a:r>
            <a:endParaRPr sz="1600">
              <a:latin typeface="Times New Roman"/>
              <a:cs typeface="Times New Roman"/>
            </a:endParaRPr>
          </a:p>
        </p:txBody>
      </p:sp>
      <p:sp>
        <p:nvSpPr>
          <p:cNvPr id="3" name="object 3"/>
          <p:cNvSpPr txBox="1"/>
          <p:nvPr/>
        </p:nvSpPr>
        <p:spPr>
          <a:xfrm>
            <a:off x="2476754" y="1159738"/>
            <a:ext cx="7997825" cy="1278890"/>
          </a:xfrm>
          <a:prstGeom prst="rect">
            <a:avLst/>
          </a:prstGeom>
        </p:spPr>
        <p:txBody>
          <a:bodyPr vert="horz" wrap="square" lIns="0" tIns="108585" rIns="0" bIns="0" rtlCol="0">
            <a:spAutoFit/>
          </a:bodyPr>
          <a:lstStyle/>
          <a:p>
            <a:pPr marL="266065" indent="-227965">
              <a:lnSpc>
                <a:spcPct val="100000"/>
              </a:lnSpc>
              <a:spcBef>
                <a:spcPts val="855"/>
              </a:spcBef>
              <a:buChar char="•"/>
              <a:tabLst>
                <a:tab pos="266065" algn="l"/>
              </a:tabLst>
            </a:pPr>
            <a:r>
              <a:rPr sz="1400" dirty="0">
                <a:latin typeface="Times New Roman"/>
                <a:cs typeface="Times New Roman"/>
              </a:rPr>
              <a:t>Với</a:t>
            </a:r>
            <a:r>
              <a:rPr sz="1400" spc="-10" dirty="0">
                <a:latin typeface="Times New Roman"/>
                <a:cs typeface="Times New Roman"/>
              </a:rPr>
              <a:t> </a:t>
            </a:r>
            <a:r>
              <a:rPr sz="1400" dirty="0">
                <a:latin typeface="Times New Roman"/>
                <a:cs typeface="Times New Roman"/>
              </a:rPr>
              <a:t>giả</a:t>
            </a:r>
            <a:r>
              <a:rPr sz="1400" spc="-15" dirty="0">
                <a:latin typeface="Times New Roman"/>
                <a:cs typeface="Times New Roman"/>
              </a:rPr>
              <a:t> </a:t>
            </a:r>
            <a:r>
              <a:rPr sz="1400" dirty="0">
                <a:latin typeface="Times New Roman"/>
                <a:cs typeface="Times New Roman"/>
              </a:rPr>
              <a:t>định</a:t>
            </a:r>
            <a:r>
              <a:rPr sz="1400" spc="-15" dirty="0">
                <a:latin typeface="Times New Roman"/>
                <a:cs typeface="Times New Roman"/>
              </a:rPr>
              <a:t> </a:t>
            </a:r>
            <a:r>
              <a:rPr sz="1400" spc="70" dirty="0">
                <a:latin typeface="Symbola"/>
                <a:cs typeface="Symbola"/>
              </a:rPr>
              <a:t>𝒗</a:t>
            </a:r>
            <a:r>
              <a:rPr sz="1500" spc="104" baseline="-16666" dirty="0">
                <a:latin typeface="Symbola"/>
                <a:cs typeface="Symbola"/>
              </a:rPr>
              <a:t>𝑴</a:t>
            </a:r>
            <a:r>
              <a:rPr sz="1500" spc="270" baseline="-16666" dirty="0">
                <a:latin typeface="Symbola"/>
                <a:cs typeface="Symbola"/>
              </a:rPr>
              <a:t> </a:t>
            </a:r>
            <a:r>
              <a:rPr sz="1400" dirty="0">
                <a:latin typeface="Symbola"/>
                <a:cs typeface="Symbola"/>
              </a:rPr>
              <a:t>&gt;</a:t>
            </a:r>
            <a:r>
              <a:rPr sz="1400" spc="320" dirty="0">
                <a:latin typeface="Symbola"/>
                <a:cs typeface="Symbola"/>
              </a:rPr>
              <a:t> </a:t>
            </a:r>
            <a:r>
              <a:rPr sz="1400" spc="25" dirty="0">
                <a:latin typeface="Symbola"/>
                <a:cs typeface="Symbola"/>
              </a:rPr>
              <a:t>𝒗</a:t>
            </a:r>
            <a:r>
              <a:rPr sz="1500" spc="37" baseline="-16666" dirty="0">
                <a:latin typeface="Symbola"/>
                <a:cs typeface="Symbola"/>
              </a:rPr>
              <a:t>𝑳</a:t>
            </a:r>
            <a:r>
              <a:rPr sz="1400" b="1" spc="25" dirty="0">
                <a:latin typeface="Times New Roman"/>
                <a:cs typeface="Times New Roman"/>
              </a:rPr>
              <a:t>.</a:t>
            </a:r>
            <a:endParaRPr sz="1400">
              <a:latin typeface="Times New Roman"/>
              <a:cs typeface="Times New Roman"/>
            </a:endParaRPr>
          </a:p>
          <a:p>
            <a:pPr marL="266065" indent="-227965">
              <a:lnSpc>
                <a:spcPct val="100000"/>
              </a:lnSpc>
              <a:spcBef>
                <a:spcPts val="760"/>
              </a:spcBef>
              <a:buChar char="•"/>
              <a:tabLst>
                <a:tab pos="266065" algn="l"/>
              </a:tabLst>
            </a:pPr>
            <a:r>
              <a:rPr sz="1400" dirty="0">
                <a:latin typeface="Times New Roman"/>
                <a:cs typeface="Times New Roman"/>
              </a:rPr>
              <a:t>Khi</a:t>
            </a:r>
            <a:r>
              <a:rPr sz="1400" spc="-15" dirty="0">
                <a:latin typeface="Times New Roman"/>
                <a:cs typeface="Times New Roman"/>
              </a:rPr>
              <a:t> </a:t>
            </a:r>
            <a:r>
              <a:rPr sz="1400" dirty="0">
                <a:latin typeface="Times New Roman"/>
                <a:cs typeface="Times New Roman"/>
              </a:rPr>
              <a:t>sự</a:t>
            </a:r>
            <a:r>
              <a:rPr sz="1400" spc="-25" dirty="0">
                <a:latin typeface="Times New Roman"/>
                <a:cs typeface="Times New Roman"/>
              </a:rPr>
              <a:t> </a:t>
            </a:r>
            <a:r>
              <a:rPr sz="1400" dirty="0">
                <a:latin typeface="Times New Roman"/>
                <a:cs typeface="Times New Roman"/>
              </a:rPr>
              <a:t>chênh</a:t>
            </a:r>
            <a:r>
              <a:rPr sz="1400" spc="-30" dirty="0">
                <a:latin typeface="Times New Roman"/>
                <a:cs typeface="Times New Roman"/>
              </a:rPr>
              <a:t> </a:t>
            </a:r>
            <a:r>
              <a:rPr sz="1400" dirty="0">
                <a:latin typeface="Times New Roman"/>
                <a:cs typeface="Times New Roman"/>
              </a:rPr>
              <a:t>lệch</a:t>
            </a:r>
            <a:r>
              <a:rPr sz="1400" spc="-15" dirty="0">
                <a:latin typeface="Times New Roman"/>
                <a:cs typeface="Times New Roman"/>
              </a:rPr>
              <a:t> </a:t>
            </a:r>
            <a:r>
              <a:rPr sz="1400" dirty="0">
                <a:latin typeface="Times New Roman"/>
                <a:cs typeface="Times New Roman"/>
              </a:rPr>
              <a:t>tốc</a:t>
            </a:r>
            <a:r>
              <a:rPr sz="1400" spc="-25" dirty="0">
                <a:latin typeface="Times New Roman"/>
                <a:cs typeface="Times New Roman"/>
              </a:rPr>
              <a:t> </a:t>
            </a:r>
            <a:r>
              <a:rPr sz="1400" dirty="0">
                <a:latin typeface="Times New Roman"/>
                <a:cs typeface="Times New Roman"/>
              </a:rPr>
              <a:t>độ</a:t>
            </a:r>
            <a:r>
              <a:rPr sz="1400" spc="-30" dirty="0">
                <a:latin typeface="Times New Roman"/>
                <a:cs typeface="Times New Roman"/>
              </a:rPr>
              <a:t> </a:t>
            </a:r>
            <a:r>
              <a:rPr sz="1400" dirty="0">
                <a:latin typeface="Times New Roman"/>
                <a:cs typeface="Times New Roman"/>
              </a:rPr>
              <a:t>giữa</a:t>
            </a:r>
            <a:r>
              <a:rPr sz="1400" spc="-30" dirty="0">
                <a:latin typeface="Times New Roman"/>
                <a:cs typeface="Times New Roman"/>
              </a:rPr>
              <a:t> </a:t>
            </a:r>
            <a:r>
              <a:rPr sz="1400" dirty="0">
                <a:latin typeface="Times New Roman"/>
                <a:cs typeface="Times New Roman"/>
              </a:rPr>
              <a:t>xe </a:t>
            </a:r>
            <a:r>
              <a:rPr sz="1400" b="1" dirty="0">
                <a:latin typeface="Times New Roman"/>
                <a:cs typeface="Times New Roman"/>
              </a:rPr>
              <a:t>L</a:t>
            </a:r>
            <a:r>
              <a:rPr sz="1400" b="1" spc="-25"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Times New Roman"/>
                <a:cs typeface="Times New Roman"/>
              </a:rPr>
              <a:t>xe</a:t>
            </a:r>
            <a:r>
              <a:rPr sz="1400" spc="-30" dirty="0">
                <a:latin typeface="Times New Roman"/>
                <a:cs typeface="Times New Roman"/>
              </a:rPr>
              <a:t> </a:t>
            </a:r>
            <a:r>
              <a:rPr sz="1400" b="1" dirty="0">
                <a:latin typeface="Times New Roman"/>
                <a:cs typeface="Times New Roman"/>
              </a:rPr>
              <a:t>M</a:t>
            </a:r>
            <a:r>
              <a:rPr sz="1400" b="1" spc="-30" dirty="0">
                <a:latin typeface="Times New Roman"/>
                <a:cs typeface="Times New Roman"/>
              </a:rPr>
              <a:t> </a:t>
            </a:r>
            <a:r>
              <a:rPr sz="1400" dirty="0">
                <a:latin typeface="Times New Roman"/>
                <a:cs typeface="Times New Roman"/>
              </a:rPr>
              <a:t>tăng</a:t>
            </a:r>
            <a:r>
              <a:rPr sz="1400" spc="-10" dirty="0">
                <a:latin typeface="Times New Roman"/>
                <a:cs typeface="Times New Roman"/>
              </a:rPr>
              <a:t> </a:t>
            </a:r>
            <a:r>
              <a:rPr sz="1400" dirty="0">
                <a:latin typeface="Times New Roman"/>
                <a:cs typeface="Times New Roman"/>
              </a:rPr>
              <a:t>lên,</a:t>
            </a:r>
            <a:r>
              <a:rPr sz="1400" spc="-25" dirty="0">
                <a:latin typeface="Times New Roman"/>
                <a:cs typeface="Times New Roman"/>
              </a:rPr>
              <a:t> </a:t>
            </a:r>
            <a:r>
              <a:rPr sz="1400" dirty="0">
                <a:latin typeface="Times New Roman"/>
                <a:cs typeface="Times New Roman"/>
              </a:rPr>
              <a:t>khoảng</a:t>
            </a:r>
            <a:r>
              <a:rPr sz="1400" spc="-10" dirty="0">
                <a:latin typeface="Times New Roman"/>
                <a:cs typeface="Times New Roman"/>
              </a:rPr>
              <a:t> </a:t>
            </a:r>
            <a:r>
              <a:rPr sz="1400" dirty="0">
                <a:latin typeface="Times New Roman"/>
                <a:cs typeface="Times New Roman"/>
              </a:rPr>
              <a:t>cách</a:t>
            </a:r>
            <a:r>
              <a:rPr sz="1400" spc="-15" dirty="0">
                <a:latin typeface="Times New Roman"/>
                <a:cs typeface="Times New Roman"/>
              </a:rPr>
              <a:t> </a:t>
            </a:r>
            <a:r>
              <a:rPr sz="1400" dirty="0">
                <a:latin typeface="Times New Roman"/>
                <a:cs typeface="Times New Roman"/>
              </a:rPr>
              <a:t>an</a:t>
            </a:r>
            <a:r>
              <a:rPr sz="1400" spc="-15" dirty="0">
                <a:latin typeface="Times New Roman"/>
                <a:cs typeface="Times New Roman"/>
              </a:rPr>
              <a:t> </a:t>
            </a:r>
            <a:r>
              <a:rPr sz="1400" dirty="0">
                <a:latin typeface="Times New Roman"/>
                <a:cs typeface="Times New Roman"/>
              </a:rPr>
              <a:t>toàn</a:t>
            </a:r>
            <a:r>
              <a:rPr sz="1400" spc="-15" dirty="0">
                <a:latin typeface="Times New Roman"/>
                <a:cs typeface="Times New Roman"/>
              </a:rPr>
              <a:t> </a:t>
            </a:r>
            <a:r>
              <a:rPr sz="1400" dirty="0">
                <a:latin typeface="Times New Roman"/>
                <a:cs typeface="Times New Roman"/>
              </a:rPr>
              <a:t>khi</a:t>
            </a:r>
            <a:r>
              <a:rPr sz="1400" spc="-25" dirty="0">
                <a:latin typeface="Times New Roman"/>
                <a:cs typeface="Times New Roman"/>
              </a:rPr>
              <a:t> </a:t>
            </a:r>
            <a:r>
              <a:rPr sz="1400" dirty="0">
                <a:latin typeface="Times New Roman"/>
                <a:cs typeface="Times New Roman"/>
              </a:rPr>
              <a:t>chuyển</a:t>
            </a:r>
            <a:r>
              <a:rPr sz="1400" spc="-15" dirty="0">
                <a:latin typeface="Times New Roman"/>
                <a:cs typeface="Times New Roman"/>
              </a:rPr>
              <a:t> </a:t>
            </a:r>
            <a:r>
              <a:rPr sz="1400" dirty="0">
                <a:latin typeface="Times New Roman"/>
                <a:cs typeface="Times New Roman"/>
              </a:rPr>
              <a:t>làn</a:t>
            </a:r>
            <a:r>
              <a:rPr sz="1400" spc="10" dirty="0">
                <a:latin typeface="Times New Roman"/>
                <a:cs typeface="Times New Roman"/>
              </a:rPr>
              <a:t> </a:t>
            </a:r>
            <a:r>
              <a:rPr sz="1400" b="1" spc="-10" dirty="0">
                <a:latin typeface="Times New Roman"/>
                <a:cs typeface="Times New Roman"/>
              </a:rPr>
              <a:t>tăng</a:t>
            </a:r>
            <a:r>
              <a:rPr sz="1400" spc="-10" dirty="0">
                <a:latin typeface="Times New Roman"/>
                <a:cs typeface="Times New Roman"/>
              </a:rPr>
              <a:t>.</a:t>
            </a:r>
            <a:endParaRPr sz="1400">
              <a:latin typeface="Times New Roman"/>
              <a:cs typeface="Times New Roman"/>
            </a:endParaRPr>
          </a:p>
          <a:p>
            <a:pPr marL="266065" indent="-227965">
              <a:lnSpc>
                <a:spcPct val="100000"/>
              </a:lnSpc>
              <a:spcBef>
                <a:spcPts val="855"/>
              </a:spcBef>
              <a:buFont typeface="Times New Roman"/>
              <a:buChar char="•"/>
              <a:tabLst>
                <a:tab pos="266065" algn="l"/>
              </a:tabLst>
            </a:pPr>
            <a:r>
              <a:rPr sz="1400" spc="50" dirty="0">
                <a:latin typeface="Symbola"/>
                <a:cs typeface="Symbola"/>
              </a:rPr>
              <a:t>𝒂</a:t>
            </a:r>
            <a:r>
              <a:rPr sz="1500" spc="75" baseline="-16666" dirty="0">
                <a:latin typeface="Symbola"/>
                <a:cs typeface="Symbola"/>
              </a:rPr>
              <a:t>𝑴</a:t>
            </a:r>
            <a:r>
              <a:rPr sz="1500" spc="202" baseline="-16666" dirty="0">
                <a:latin typeface="Symbola"/>
                <a:cs typeface="Symbola"/>
              </a:rPr>
              <a:t> </a:t>
            </a:r>
            <a:r>
              <a:rPr sz="1400" dirty="0">
                <a:latin typeface="Times New Roman"/>
                <a:cs typeface="Times New Roman"/>
              </a:rPr>
              <a:t>tăng</a:t>
            </a:r>
            <a:r>
              <a:rPr sz="1400" spc="-20" dirty="0">
                <a:latin typeface="Times New Roman"/>
                <a:cs typeface="Times New Roman"/>
              </a:rPr>
              <a:t> </a:t>
            </a:r>
            <a:r>
              <a:rPr sz="1400" b="1" dirty="0">
                <a:latin typeface="UnDinaru"/>
                <a:cs typeface="UnDinaru"/>
              </a:rPr>
              <a:t>⇒</a:t>
            </a:r>
            <a:r>
              <a:rPr sz="1400" b="1" spc="10" dirty="0">
                <a:latin typeface="UnDinaru"/>
                <a:cs typeface="UnDinaru"/>
              </a:rPr>
              <a:t> </a:t>
            </a:r>
            <a:r>
              <a:rPr sz="1400" dirty="0">
                <a:latin typeface="Symbola"/>
                <a:cs typeface="Symbola"/>
              </a:rPr>
              <a:t>𝑮</a:t>
            </a:r>
            <a:r>
              <a:rPr sz="1500" baseline="-16666" dirty="0">
                <a:latin typeface="Symbola"/>
                <a:cs typeface="Symbola"/>
              </a:rPr>
              <a:t>𝒂</a:t>
            </a:r>
            <a:r>
              <a:rPr sz="1500" spc="209" baseline="-16666" dirty="0">
                <a:latin typeface="Symbola"/>
                <a:cs typeface="Symbola"/>
              </a:rPr>
              <a:t> </a:t>
            </a:r>
            <a:r>
              <a:rPr sz="1400" b="1" dirty="0">
                <a:latin typeface="Times New Roman"/>
                <a:cs typeface="Times New Roman"/>
              </a:rPr>
              <a:t>tăng</a:t>
            </a:r>
            <a:r>
              <a:rPr sz="1400" b="1" spc="-10"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Symbola"/>
                <a:cs typeface="Symbola"/>
              </a:rPr>
              <a:t>𝒂</a:t>
            </a:r>
            <a:r>
              <a:rPr sz="1500" baseline="-16666" dirty="0">
                <a:latin typeface="Symbola"/>
                <a:cs typeface="Symbola"/>
              </a:rPr>
              <a:t>𝑻𝑳</a:t>
            </a:r>
            <a:r>
              <a:rPr sz="1500" spc="202" baseline="-16666" dirty="0">
                <a:latin typeface="Symbola"/>
                <a:cs typeface="Symbola"/>
              </a:rPr>
              <a:t> </a:t>
            </a:r>
            <a:r>
              <a:rPr sz="1400" dirty="0">
                <a:latin typeface="Times New Roman"/>
                <a:cs typeface="Times New Roman"/>
              </a:rPr>
              <a:t>tăng</a:t>
            </a:r>
            <a:r>
              <a:rPr sz="1400" spc="-5" dirty="0">
                <a:latin typeface="Times New Roman"/>
                <a:cs typeface="Times New Roman"/>
              </a:rPr>
              <a:t> </a:t>
            </a:r>
            <a:r>
              <a:rPr sz="1400" b="1" dirty="0">
                <a:latin typeface="UnDinaru"/>
                <a:cs typeface="UnDinaru"/>
              </a:rPr>
              <a:t>⇒</a:t>
            </a:r>
            <a:r>
              <a:rPr sz="1400" b="1" spc="-5" dirty="0">
                <a:latin typeface="UnDinaru"/>
                <a:cs typeface="UnDinaru"/>
              </a:rPr>
              <a:t> </a:t>
            </a:r>
            <a:r>
              <a:rPr sz="1400" dirty="0">
                <a:latin typeface="Symbola"/>
                <a:cs typeface="Symbola"/>
              </a:rPr>
              <a:t>𝑮</a:t>
            </a:r>
            <a:r>
              <a:rPr sz="1500" baseline="-16666" dirty="0">
                <a:latin typeface="Symbola"/>
                <a:cs typeface="Symbola"/>
              </a:rPr>
              <a:t>𝒂</a:t>
            </a:r>
            <a:r>
              <a:rPr sz="1500" spc="209" baseline="-16666" dirty="0">
                <a:latin typeface="Symbola"/>
                <a:cs typeface="Symbola"/>
              </a:rPr>
              <a:t> </a:t>
            </a:r>
            <a:r>
              <a:rPr sz="1400" b="1" spc="-20" dirty="0">
                <a:latin typeface="Times New Roman"/>
                <a:cs typeface="Times New Roman"/>
              </a:rPr>
              <a:t>giảm.</a:t>
            </a:r>
            <a:endParaRPr sz="1400">
              <a:latin typeface="Times New Roman"/>
              <a:cs typeface="Times New Roman"/>
            </a:endParaRPr>
          </a:p>
          <a:p>
            <a:pPr marL="266065" indent="-227965">
              <a:lnSpc>
                <a:spcPct val="100000"/>
              </a:lnSpc>
              <a:spcBef>
                <a:spcPts val="780"/>
              </a:spcBef>
              <a:buChar char="•"/>
              <a:tabLst>
                <a:tab pos="266065" algn="l"/>
              </a:tabLst>
            </a:pPr>
            <a:r>
              <a:rPr sz="1400" dirty="0">
                <a:latin typeface="Times New Roman"/>
                <a:cs typeface="Times New Roman"/>
              </a:rPr>
              <a:t>Trong</a:t>
            </a:r>
            <a:r>
              <a:rPr sz="1400" spc="-15" dirty="0">
                <a:latin typeface="Times New Roman"/>
                <a:cs typeface="Times New Roman"/>
              </a:rPr>
              <a:t> </a:t>
            </a:r>
            <a:r>
              <a:rPr sz="1400" dirty="0">
                <a:latin typeface="Times New Roman"/>
                <a:cs typeface="Times New Roman"/>
              </a:rPr>
              <a:t>thực</a:t>
            </a:r>
            <a:r>
              <a:rPr sz="1400" spc="-20" dirty="0">
                <a:latin typeface="Times New Roman"/>
                <a:cs typeface="Times New Roman"/>
              </a:rPr>
              <a:t> </a:t>
            </a:r>
            <a:r>
              <a:rPr sz="1400" dirty="0">
                <a:latin typeface="Times New Roman"/>
                <a:cs typeface="Times New Roman"/>
              </a:rPr>
              <a:t>tế,</a:t>
            </a:r>
            <a:r>
              <a:rPr sz="1400" spc="-20" dirty="0">
                <a:latin typeface="Times New Roman"/>
                <a:cs typeface="Times New Roman"/>
              </a:rPr>
              <a:t> </a:t>
            </a:r>
            <a:r>
              <a:rPr sz="1400" dirty="0">
                <a:latin typeface="Times New Roman"/>
                <a:cs typeface="Times New Roman"/>
              </a:rPr>
              <a:t>xe</a:t>
            </a:r>
            <a:r>
              <a:rPr sz="1400" spc="-10" dirty="0">
                <a:latin typeface="Times New Roman"/>
                <a:cs typeface="Times New Roman"/>
              </a:rPr>
              <a:t> </a:t>
            </a:r>
            <a:r>
              <a:rPr sz="1400" dirty="0">
                <a:latin typeface="Times New Roman"/>
                <a:cs typeface="Times New Roman"/>
              </a:rPr>
              <a:t>M</a:t>
            </a:r>
            <a:r>
              <a:rPr sz="1400" spc="-30" dirty="0">
                <a:latin typeface="Times New Roman"/>
                <a:cs typeface="Times New Roman"/>
              </a:rPr>
              <a:t> </a:t>
            </a:r>
            <a:r>
              <a:rPr sz="1400" dirty="0">
                <a:latin typeface="Times New Roman"/>
                <a:cs typeface="Times New Roman"/>
              </a:rPr>
              <a:t>được</a:t>
            </a:r>
            <a:r>
              <a:rPr sz="1400" spc="-20" dirty="0">
                <a:latin typeface="Times New Roman"/>
                <a:cs typeface="Times New Roman"/>
              </a:rPr>
              <a:t> </a:t>
            </a:r>
            <a:r>
              <a:rPr sz="1400" dirty="0">
                <a:latin typeface="Times New Roman"/>
                <a:cs typeface="Times New Roman"/>
              </a:rPr>
              <a:t>an</a:t>
            </a:r>
            <a:r>
              <a:rPr sz="1400" spc="-10" dirty="0">
                <a:latin typeface="Times New Roman"/>
                <a:cs typeface="Times New Roman"/>
              </a:rPr>
              <a:t> </a:t>
            </a:r>
            <a:r>
              <a:rPr sz="1400" dirty="0">
                <a:latin typeface="Times New Roman"/>
                <a:cs typeface="Times New Roman"/>
              </a:rPr>
              <a:t>toàn</a:t>
            </a:r>
            <a:r>
              <a:rPr sz="1400" spc="-15" dirty="0">
                <a:latin typeface="Times New Roman"/>
                <a:cs typeface="Times New Roman"/>
              </a:rPr>
              <a:t> </a:t>
            </a:r>
            <a:r>
              <a:rPr sz="1400" dirty="0">
                <a:latin typeface="Times New Roman"/>
                <a:cs typeface="Times New Roman"/>
              </a:rPr>
              <a:t>chuyển</a:t>
            </a:r>
            <a:r>
              <a:rPr sz="1400" spc="-15" dirty="0">
                <a:latin typeface="Times New Roman"/>
                <a:cs typeface="Times New Roman"/>
              </a:rPr>
              <a:t> </a:t>
            </a:r>
            <a:r>
              <a:rPr sz="1400" dirty="0">
                <a:latin typeface="Times New Roman"/>
                <a:cs typeface="Times New Roman"/>
              </a:rPr>
              <a:t>làn</a:t>
            </a:r>
            <a:r>
              <a:rPr sz="1400" spc="-10" dirty="0">
                <a:latin typeface="Times New Roman"/>
                <a:cs typeface="Times New Roman"/>
              </a:rPr>
              <a:t> </a:t>
            </a:r>
            <a:r>
              <a:rPr sz="1400" dirty="0">
                <a:latin typeface="Times New Roman"/>
                <a:cs typeface="Times New Roman"/>
              </a:rPr>
              <a:t>bằng</a:t>
            </a:r>
            <a:r>
              <a:rPr sz="1400" spc="-15" dirty="0">
                <a:latin typeface="Times New Roman"/>
                <a:cs typeface="Times New Roman"/>
              </a:rPr>
              <a:t> </a:t>
            </a:r>
            <a:r>
              <a:rPr sz="1400" dirty="0">
                <a:latin typeface="Times New Roman"/>
                <a:cs typeface="Times New Roman"/>
              </a:rPr>
              <a:t>cách</a:t>
            </a:r>
            <a:r>
              <a:rPr sz="1400" spc="-30" dirty="0">
                <a:latin typeface="Times New Roman"/>
                <a:cs typeface="Times New Roman"/>
              </a:rPr>
              <a:t> </a:t>
            </a:r>
            <a:r>
              <a:rPr sz="1400" dirty="0">
                <a:latin typeface="Times New Roman"/>
                <a:cs typeface="Times New Roman"/>
              </a:rPr>
              <a:t>gia</a:t>
            </a:r>
            <a:r>
              <a:rPr sz="1400" spc="-35" dirty="0">
                <a:latin typeface="Times New Roman"/>
                <a:cs typeface="Times New Roman"/>
              </a:rPr>
              <a:t> </a:t>
            </a:r>
            <a:r>
              <a:rPr sz="1400" dirty="0">
                <a:latin typeface="Times New Roman"/>
                <a:cs typeface="Times New Roman"/>
              </a:rPr>
              <a:t>tốc</a:t>
            </a:r>
            <a:r>
              <a:rPr sz="1400" spc="-15" dirty="0">
                <a:latin typeface="Times New Roman"/>
                <a:cs typeface="Times New Roman"/>
              </a:rPr>
              <a:t> </a:t>
            </a:r>
            <a:r>
              <a:rPr sz="1400" dirty="0">
                <a:latin typeface="Times New Roman"/>
                <a:cs typeface="Times New Roman"/>
              </a:rPr>
              <a:t>cùng</a:t>
            </a:r>
            <a:r>
              <a:rPr sz="1400" spc="-35" dirty="0">
                <a:latin typeface="Times New Roman"/>
                <a:cs typeface="Times New Roman"/>
              </a:rPr>
              <a:t> </a:t>
            </a:r>
            <a:r>
              <a:rPr sz="1400" dirty="0">
                <a:latin typeface="Times New Roman"/>
                <a:cs typeface="Times New Roman"/>
              </a:rPr>
              <a:t>xe</a:t>
            </a:r>
            <a:r>
              <a:rPr sz="1400" spc="-15" dirty="0">
                <a:latin typeface="Times New Roman"/>
                <a:cs typeface="Times New Roman"/>
              </a:rPr>
              <a:t> </a:t>
            </a:r>
            <a:r>
              <a:rPr sz="1400" dirty="0">
                <a:latin typeface="Times New Roman"/>
                <a:cs typeface="Times New Roman"/>
              </a:rPr>
              <a:t>L</a:t>
            </a:r>
            <a:r>
              <a:rPr sz="1400" spc="-30" dirty="0">
                <a:latin typeface="Times New Roman"/>
                <a:cs typeface="Times New Roman"/>
              </a:rPr>
              <a:t> </a:t>
            </a:r>
            <a:r>
              <a:rPr sz="1400" dirty="0">
                <a:latin typeface="Times New Roman"/>
                <a:cs typeface="Times New Roman"/>
              </a:rPr>
              <a:t>trong</a:t>
            </a:r>
            <a:r>
              <a:rPr sz="1400" spc="-30" dirty="0">
                <a:latin typeface="Times New Roman"/>
                <a:cs typeface="Times New Roman"/>
              </a:rPr>
              <a:t> </a:t>
            </a:r>
            <a:r>
              <a:rPr sz="1400" dirty="0">
                <a:latin typeface="Times New Roman"/>
                <a:cs typeface="Times New Roman"/>
              </a:rPr>
              <a:t>điều</a:t>
            </a:r>
            <a:r>
              <a:rPr sz="1400" spc="-30" dirty="0">
                <a:latin typeface="Times New Roman"/>
                <a:cs typeface="Times New Roman"/>
              </a:rPr>
              <a:t> </a:t>
            </a:r>
            <a:r>
              <a:rPr sz="1400" dirty="0">
                <a:latin typeface="Times New Roman"/>
                <a:cs typeface="Times New Roman"/>
              </a:rPr>
              <a:t>kiện</a:t>
            </a:r>
            <a:r>
              <a:rPr sz="1400" spc="-35" dirty="0">
                <a:latin typeface="Times New Roman"/>
                <a:cs typeface="Times New Roman"/>
              </a:rPr>
              <a:t> </a:t>
            </a:r>
            <a:r>
              <a:rPr sz="1400" dirty="0">
                <a:latin typeface="Times New Roman"/>
                <a:cs typeface="Times New Roman"/>
              </a:rPr>
              <a:t>vận</a:t>
            </a:r>
            <a:r>
              <a:rPr sz="1400" spc="20" dirty="0">
                <a:latin typeface="Times New Roman"/>
                <a:cs typeface="Times New Roman"/>
              </a:rPr>
              <a:t> </a:t>
            </a:r>
            <a:r>
              <a:rPr sz="1400" dirty="0">
                <a:latin typeface="Times New Roman"/>
                <a:cs typeface="Times New Roman"/>
              </a:rPr>
              <a:t>tốc</a:t>
            </a:r>
            <a:r>
              <a:rPr sz="1400" spc="-20" dirty="0">
                <a:latin typeface="Times New Roman"/>
                <a:cs typeface="Times New Roman"/>
              </a:rPr>
              <a:t> </a:t>
            </a:r>
            <a:r>
              <a:rPr sz="1400" dirty="0">
                <a:latin typeface="Times New Roman"/>
                <a:cs typeface="Times New Roman"/>
              </a:rPr>
              <a:t>đồng</a:t>
            </a:r>
            <a:r>
              <a:rPr sz="1400" spc="-35" dirty="0">
                <a:latin typeface="Times New Roman"/>
                <a:cs typeface="Times New Roman"/>
              </a:rPr>
              <a:t> </a:t>
            </a:r>
            <a:r>
              <a:rPr sz="1400" spc="-20" dirty="0">
                <a:latin typeface="Times New Roman"/>
                <a:cs typeface="Times New Roman"/>
              </a:rPr>
              <a:t>đều.</a:t>
            </a:r>
            <a:endParaRPr sz="1400">
              <a:latin typeface="Times New Roman"/>
              <a:cs typeface="Times New Roman"/>
            </a:endParaRPr>
          </a:p>
        </p:txBody>
      </p:sp>
      <p:sp>
        <p:nvSpPr>
          <p:cNvPr id="4" name="object 4"/>
          <p:cNvSpPr txBox="1"/>
          <p:nvPr/>
        </p:nvSpPr>
        <p:spPr>
          <a:xfrm>
            <a:off x="4191127" y="5062219"/>
            <a:ext cx="40525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Hình</a:t>
            </a:r>
            <a:r>
              <a:rPr sz="1200" b="1" spc="-15" dirty="0">
                <a:latin typeface="Times New Roman"/>
                <a:cs typeface="Times New Roman"/>
              </a:rPr>
              <a:t> </a:t>
            </a:r>
            <a:r>
              <a:rPr sz="1200" b="1" dirty="0">
                <a:latin typeface="Times New Roman"/>
                <a:cs typeface="Times New Roman"/>
              </a:rPr>
              <a:t>12.</a:t>
            </a:r>
            <a:r>
              <a:rPr sz="1200" b="1" spc="-15" dirty="0">
                <a:latin typeface="Times New Roman"/>
                <a:cs typeface="Times New Roman"/>
              </a:rPr>
              <a:t> </a:t>
            </a:r>
            <a:r>
              <a:rPr sz="1200" dirty="0">
                <a:latin typeface="Times New Roman"/>
                <a:cs typeface="Times New Roman"/>
              </a:rPr>
              <a:t>Khoảng</a:t>
            </a:r>
            <a:r>
              <a:rPr sz="1200" spc="-15" dirty="0">
                <a:latin typeface="Times New Roman"/>
                <a:cs typeface="Times New Roman"/>
              </a:rPr>
              <a:t> </a:t>
            </a:r>
            <a:r>
              <a:rPr sz="1200" dirty="0">
                <a:latin typeface="Times New Roman"/>
                <a:cs typeface="Times New Roman"/>
              </a:rPr>
              <a:t>cách</a:t>
            </a:r>
            <a:r>
              <a:rPr sz="1200" spc="-15" dirty="0">
                <a:latin typeface="Times New Roman"/>
                <a:cs typeface="Times New Roman"/>
              </a:rPr>
              <a:t> </a:t>
            </a:r>
            <a:r>
              <a:rPr sz="1200" dirty="0">
                <a:latin typeface="Times New Roman"/>
                <a:cs typeface="Times New Roman"/>
              </a:rPr>
              <a:t>an</a:t>
            </a:r>
            <a:r>
              <a:rPr sz="1200" spc="-15" dirty="0">
                <a:latin typeface="Times New Roman"/>
                <a:cs typeface="Times New Roman"/>
              </a:rPr>
              <a:t> </a:t>
            </a:r>
            <a:r>
              <a:rPr sz="1200" dirty="0">
                <a:latin typeface="Times New Roman"/>
                <a:cs typeface="Times New Roman"/>
              </a:rPr>
              <a:t>toàn</a:t>
            </a:r>
            <a:r>
              <a:rPr sz="1200" spc="-15" dirty="0">
                <a:latin typeface="Times New Roman"/>
                <a:cs typeface="Times New Roman"/>
              </a:rPr>
              <a:t> </a:t>
            </a:r>
            <a:r>
              <a:rPr sz="1200" dirty="0">
                <a:latin typeface="Times New Roman"/>
                <a:cs typeface="Times New Roman"/>
              </a:rPr>
              <a:t>khi</a:t>
            </a:r>
            <a:r>
              <a:rPr sz="1200" spc="-15" dirty="0">
                <a:latin typeface="Times New Roman"/>
                <a:cs typeface="Times New Roman"/>
              </a:rPr>
              <a:t> </a:t>
            </a:r>
            <a:r>
              <a:rPr sz="1200" dirty="0">
                <a:latin typeface="Times New Roman"/>
                <a:cs typeface="Times New Roman"/>
              </a:rPr>
              <a:t>chuyển</a:t>
            </a:r>
            <a:r>
              <a:rPr sz="1200" spc="-15" dirty="0">
                <a:latin typeface="Times New Roman"/>
                <a:cs typeface="Times New Roman"/>
              </a:rPr>
              <a:t> </a:t>
            </a:r>
            <a:r>
              <a:rPr sz="1200" dirty="0">
                <a:latin typeface="Times New Roman"/>
                <a:cs typeface="Times New Roman"/>
              </a:rPr>
              <a:t>làn</a:t>
            </a:r>
            <a:r>
              <a:rPr sz="1200" spc="-15" dirty="0">
                <a:latin typeface="Times New Roman"/>
                <a:cs typeface="Times New Roman"/>
              </a:rPr>
              <a:t> </a:t>
            </a:r>
            <a:r>
              <a:rPr sz="1200" dirty="0">
                <a:latin typeface="Times New Roman"/>
                <a:cs typeface="Times New Roman"/>
              </a:rPr>
              <a:t>giữa</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dirty="0">
                <a:latin typeface="Times New Roman"/>
                <a:cs typeface="Times New Roman"/>
              </a:rPr>
              <a:t>M</a:t>
            </a:r>
            <a:r>
              <a:rPr sz="1200" b="1" spc="-25" dirty="0">
                <a:latin typeface="Times New Roman"/>
                <a:cs typeface="Times New Roman"/>
              </a:rPr>
              <a:t> </a:t>
            </a:r>
            <a:r>
              <a:rPr sz="1200" dirty="0">
                <a:latin typeface="Times New Roman"/>
                <a:cs typeface="Times New Roman"/>
              </a:rPr>
              <a:t>và</a:t>
            </a:r>
            <a:r>
              <a:rPr sz="1200" spc="-20" dirty="0">
                <a:latin typeface="Times New Roman"/>
                <a:cs typeface="Times New Roman"/>
              </a:rPr>
              <a:t> </a:t>
            </a:r>
            <a:r>
              <a:rPr sz="1200" dirty="0">
                <a:latin typeface="Times New Roman"/>
                <a:cs typeface="Times New Roman"/>
              </a:rPr>
              <a:t>xe</a:t>
            </a:r>
            <a:r>
              <a:rPr sz="1200" spc="-20" dirty="0">
                <a:latin typeface="Times New Roman"/>
                <a:cs typeface="Times New Roman"/>
              </a:rPr>
              <a:t> </a:t>
            </a:r>
            <a:r>
              <a:rPr sz="1200" b="1" spc="-25" dirty="0">
                <a:latin typeface="Times New Roman"/>
                <a:cs typeface="Times New Roman"/>
              </a:rPr>
              <a:t>L</a:t>
            </a:r>
            <a:r>
              <a:rPr sz="1200" spc="-25" dirty="0">
                <a:latin typeface="Times New Roman"/>
                <a:cs typeface="Times New Roman"/>
              </a:rPr>
              <a:t>.</a:t>
            </a:r>
            <a:endParaRPr sz="1200">
              <a:latin typeface="Times New Roman"/>
              <a:cs typeface="Times New Roman"/>
            </a:endParaRPr>
          </a:p>
        </p:txBody>
      </p:sp>
      <p:pic>
        <p:nvPicPr>
          <p:cNvPr id="5" name="object 5"/>
          <p:cNvPicPr/>
          <p:nvPr/>
        </p:nvPicPr>
        <p:blipFill>
          <a:blip r:embed="rId2" cstate="print"/>
          <a:stretch>
            <a:fillRect/>
          </a:stretch>
        </p:blipFill>
        <p:spPr>
          <a:xfrm>
            <a:off x="1816084" y="2729483"/>
            <a:ext cx="8994251" cy="2240915"/>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i="0">
                <a:latin typeface="Times New Roman"/>
                <a:cs typeface="Times New Roman"/>
              </a:rPr>
              <a:t>Xác</a:t>
            </a:r>
            <a:r>
              <a:rPr lang="en-US" sz="1800" b="0" i="0" spc="-5">
                <a:latin typeface="Times New Roman"/>
                <a:cs typeface="Times New Roman"/>
              </a:rPr>
              <a:t> </a:t>
            </a:r>
            <a:r>
              <a:rPr lang="en-US" sz="1800" b="0" i="0">
                <a:latin typeface="Times New Roman"/>
                <a:cs typeface="Times New Roman"/>
              </a:rPr>
              <a:t>minh mô </a:t>
            </a:r>
            <a:r>
              <a:rPr lang="en-US" sz="1800" b="0" i="0" spc="-20">
                <a:latin typeface="Times New Roman"/>
                <a:cs typeface="Times New Roman"/>
              </a:rPr>
              <a:t>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9170" rIns="0" bIns="0" rtlCol="0">
            <a:spAutoFit/>
          </a:bodyPr>
          <a:lstStyle/>
          <a:p>
            <a:pPr algn="ctr">
              <a:lnSpc>
                <a:spcPct val="100000"/>
              </a:lnSpc>
              <a:spcBef>
                <a:spcPts val="484"/>
              </a:spcBef>
            </a:pPr>
            <a:r>
              <a:rPr sz="2400" b="0" i="0" dirty="0">
                <a:latin typeface="Times New Roman"/>
                <a:cs typeface="Times New Roman"/>
              </a:rPr>
              <a:t>Mô</a:t>
            </a:r>
            <a:r>
              <a:rPr sz="2400" b="0" i="0" spc="-10" dirty="0">
                <a:latin typeface="Times New Roman"/>
                <a:cs typeface="Times New Roman"/>
              </a:rPr>
              <a:t> </a:t>
            </a:r>
            <a:r>
              <a:rPr sz="2400" b="0" i="0" dirty="0">
                <a:latin typeface="Times New Roman"/>
                <a:cs typeface="Times New Roman"/>
              </a:rPr>
              <a:t>phỏng</a:t>
            </a:r>
            <a:r>
              <a:rPr sz="2400" b="0" i="0" spc="-10" dirty="0">
                <a:latin typeface="Times New Roman"/>
                <a:cs typeface="Times New Roman"/>
              </a:rPr>
              <a:t> </a:t>
            </a:r>
            <a:r>
              <a:rPr sz="2400" b="0" i="0" dirty="0">
                <a:latin typeface="Times New Roman"/>
                <a:cs typeface="Times New Roman"/>
              </a:rPr>
              <a:t>mô</a:t>
            </a:r>
            <a:r>
              <a:rPr sz="2400" b="0" i="0" spc="-10" dirty="0">
                <a:latin typeface="Times New Roman"/>
                <a:cs typeface="Times New Roman"/>
              </a:rPr>
              <a:t> </a:t>
            </a:r>
            <a:r>
              <a:rPr sz="2400" b="0" i="0" spc="-20" dirty="0">
                <a:latin typeface="Times New Roman"/>
                <a:cs typeface="Times New Roman"/>
              </a:rPr>
              <a:t>hình</a:t>
            </a:r>
            <a:endParaRPr sz="2400">
              <a:latin typeface="Times New Roman"/>
              <a:cs typeface="Times New Roman"/>
            </a:endParaRPr>
          </a:p>
          <a:p>
            <a:pPr algn="ctr">
              <a:lnSpc>
                <a:spcPct val="100000"/>
              </a:lnSpc>
              <a:spcBef>
                <a:spcPts val="330"/>
              </a:spcBef>
            </a:pPr>
            <a:r>
              <a:rPr sz="2000" i="0" dirty="0">
                <a:latin typeface="Times New Roman"/>
                <a:cs typeface="Times New Roman"/>
              </a:rPr>
              <a:t>(</a:t>
            </a:r>
            <a:r>
              <a:rPr sz="2000" dirty="0"/>
              <a:t>Model</a:t>
            </a:r>
            <a:r>
              <a:rPr sz="2000" spc="-15" dirty="0"/>
              <a:t> </a:t>
            </a:r>
            <a:r>
              <a:rPr sz="2000" spc="-10" dirty="0"/>
              <a:t>Evaluation)</a:t>
            </a:r>
            <a:endParaRPr sz="20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94154" y="903477"/>
            <a:ext cx="7684134" cy="3314065"/>
          </a:xfrm>
          <a:prstGeom prst="rect">
            <a:avLst/>
          </a:prstGeom>
        </p:spPr>
        <p:txBody>
          <a:bodyPr vert="horz" wrap="square" lIns="0" tIns="12065" rIns="0" bIns="0" rtlCol="0">
            <a:spAutoFit/>
          </a:bodyPr>
          <a:lstStyle/>
          <a:p>
            <a:pPr marL="287020" indent="-225425">
              <a:lnSpc>
                <a:spcPct val="100000"/>
              </a:lnSpc>
              <a:spcBef>
                <a:spcPts val="95"/>
              </a:spcBef>
              <a:buFont typeface="Symbol"/>
              <a:buChar char=""/>
              <a:tabLst>
                <a:tab pos="287020" algn="l"/>
              </a:tabLst>
            </a:pPr>
            <a:r>
              <a:rPr sz="1600" dirty="0">
                <a:latin typeface="Times New Roman"/>
                <a:cs typeface="Times New Roman"/>
              </a:rPr>
              <a:t>Dùng</a:t>
            </a:r>
            <a:r>
              <a:rPr sz="1600" spc="-30" dirty="0">
                <a:latin typeface="Times New Roman"/>
                <a:cs typeface="Times New Roman"/>
              </a:rPr>
              <a:t> </a:t>
            </a:r>
            <a:r>
              <a:rPr sz="1600" dirty="0">
                <a:latin typeface="Times New Roman"/>
                <a:cs typeface="Times New Roman"/>
              </a:rPr>
              <a:t>phần</a:t>
            </a:r>
            <a:r>
              <a:rPr sz="1600" spc="-30" dirty="0">
                <a:latin typeface="Times New Roman"/>
                <a:cs typeface="Times New Roman"/>
              </a:rPr>
              <a:t> </a:t>
            </a:r>
            <a:r>
              <a:rPr sz="1600" dirty="0">
                <a:latin typeface="Times New Roman"/>
                <a:cs typeface="Times New Roman"/>
              </a:rPr>
              <a:t>mềm</a:t>
            </a:r>
            <a:r>
              <a:rPr sz="1600" spc="-30" dirty="0">
                <a:latin typeface="Times New Roman"/>
                <a:cs typeface="Times New Roman"/>
              </a:rPr>
              <a:t> </a:t>
            </a:r>
            <a:r>
              <a:rPr sz="1600" b="1" spc="-20" dirty="0">
                <a:latin typeface="Times New Roman"/>
                <a:cs typeface="Times New Roman"/>
              </a:rPr>
              <a:t>SUMO</a:t>
            </a:r>
            <a:r>
              <a:rPr sz="1600" spc="-20" dirty="0">
                <a:latin typeface="Times New Roman"/>
                <a:cs typeface="Times New Roman"/>
              </a:rPr>
              <a:t>.</a:t>
            </a:r>
            <a:endParaRPr sz="1600">
              <a:latin typeface="Times New Roman"/>
              <a:cs typeface="Times New Roman"/>
            </a:endParaRPr>
          </a:p>
          <a:p>
            <a:pPr>
              <a:lnSpc>
                <a:spcPct val="100000"/>
              </a:lnSpc>
              <a:spcBef>
                <a:spcPts val="30"/>
              </a:spcBef>
              <a:buFont typeface="Symbol"/>
              <a:buChar char=""/>
            </a:pPr>
            <a:endParaRPr sz="1600">
              <a:latin typeface="Times New Roman"/>
              <a:cs typeface="Times New Roman"/>
            </a:endParaRPr>
          </a:p>
          <a:p>
            <a:pPr marL="287020" indent="-225425">
              <a:lnSpc>
                <a:spcPct val="100000"/>
              </a:lnSpc>
              <a:buFont typeface="Symbol"/>
              <a:buChar char=""/>
              <a:tabLst>
                <a:tab pos="287020" algn="l"/>
              </a:tabLst>
            </a:pPr>
            <a:r>
              <a:rPr sz="1600" dirty="0">
                <a:latin typeface="Times New Roman"/>
                <a:cs typeface="Times New Roman"/>
              </a:rPr>
              <a:t>Đường</a:t>
            </a:r>
            <a:r>
              <a:rPr sz="1600" spc="-25" dirty="0">
                <a:latin typeface="Times New Roman"/>
                <a:cs typeface="Times New Roman"/>
              </a:rPr>
              <a:t> </a:t>
            </a:r>
            <a:r>
              <a:rPr sz="1600" dirty="0">
                <a:latin typeface="Times New Roman"/>
                <a:cs typeface="Times New Roman"/>
              </a:rPr>
              <a:t>có</a:t>
            </a:r>
            <a:r>
              <a:rPr sz="1600" spc="-10" dirty="0">
                <a:latin typeface="Times New Roman"/>
                <a:cs typeface="Times New Roman"/>
              </a:rPr>
              <a:t> </a:t>
            </a:r>
            <a:r>
              <a:rPr sz="1600" dirty="0">
                <a:latin typeface="Times New Roman"/>
                <a:cs typeface="Times New Roman"/>
              </a:rPr>
              <a:t>một</a:t>
            </a:r>
            <a:r>
              <a:rPr sz="1600" spc="-25" dirty="0">
                <a:latin typeface="Times New Roman"/>
                <a:cs typeface="Times New Roman"/>
              </a:rPr>
              <a:t> </a:t>
            </a:r>
            <a:r>
              <a:rPr sz="1600" dirty="0">
                <a:latin typeface="Times New Roman"/>
                <a:cs typeface="Times New Roman"/>
              </a:rPr>
              <a:t>chiều</a:t>
            </a:r>
            <a:r>
              <a:rPr sz="1600" spc="-20" dirty="0">
                <a:latin typeface="Times New Roman"/>
                <a:cs typeface="Times New Roman"/>
              </a:rPr>
              <a:t> </a:t>
            </a:r>
            <a:r>
              <a:rPr sz="1600" dirty="0">
                <a:latin typeface="Times New Roman"/>
                <a:cs typeface="Times New Roman"/>
              </a:rPr>
              <a:t>dài</a:t>
            </a:r>
            <a:r>
              <a:rPr sz="1600" spc="-25" dirty="0">
                <a:latin typeface="Times New Roman"/>
                <a:cs typeface="Times New Roman"/>
              </a:rPr>
              <a:t> </a:t>
            </a:r>
            <a:r>
              <a:rPr sz="1600" dirty="0">
                <a:latin typeface="Times New Roman"/>
                <a:cs typeface="Times New Roman"/>
              </a:rPr>
              <a:t>2</a:t>
            </a:r>
            <a:r>
              <a:rPr sz="1600" spc="-20" dirty="0">
                <a:latin typeface="Times New Roman"/>
                <a:cs typeface="Times New Roman"/>
              </a:rPr>
              <a:t> </a:t>
            </a:r>
            <a:r>
              <a:rPr sz="1600" dirty="0">
                <a:latin typeface="Times New Roman"/>
                <a:cs typeface="Times New Roman"/>
              </a:rPr>
              <a:t>km</a:t>
            </a:r>
            <a:r>
              <a:rPr sz="1600" spc="-30" dirty="0">
                <a:latin typeface="Times New Roman"/>
                <a:cs typeface="Times New Roman"/>
              </a:rPr>
              <a:t> </a:t>
            </a:r>
            <a:r>
              <a:rPr sz="1600" dirty="0">
                <a:latin typeface="Times New Roman"/>
                <a:cs typeface="Times New Roman"/>
              </a:rPr>
              <a:t>với</a:t>
            </a:r>
            <a:r>
              <a:rPr sz="1600" spc="-15" dirty="0">
                <a:latin typeface="Times New Roman"/>
                <a:cs typeface="Times New Roman"/>
              </a:rPr>
              <a:t> </a:t>
            </a:r>
            <a:r>
              <a:rPr sz="1600" dirty="0">
                <a:latin typeface="Times New Roman"/>
                <a:cs typeface="Times New Roman"/>
              </a:rPr>
              <a:t>ba</a:t>
            </a:r>
            <a:r>
              <a:rPr sz="1600" spc="-10" dirty="0">
                <a:latin typeface="Times New Roman"/>
                <a:cs typeface="Times New Roman"/>
              </a:rPr>
              <a:t> </a:t>
            </a:r>
            <a:r>
              <a:rPr sz="1600" dirty="0">
                <a:latin typeface="Times New Roman"/>
                <a:cs typeface="Times New Roman"/>
              </a:rPr>
              <a:t>làn</a:t>
            </a:r>
            <a:r>
              <a:rPr sz="1600" spc="-25" dirty="0">
                <a:latin typeface="Times New Roman"/>
                <a:cs typeface="Times New Roman"/>
              </a:rPr>
              <a:t> </a:t>
            </a:r>
            <a:r>
              <a:rPr sz="1600" dirty="0">
                <a:latin typeface="Times New Roman"/>
                <a:cs typeface="Times New Roman"/>
              </a:rPr>
              <a:t>xe</a:t>
            </a:r>
            <a:r>
              <a:rPr sz="1600" spc="-25" dirty="0">
                <a:latin typeface="Times New Roman"/>
                <a:cs typeface="Times New Roman"/>
              </a:rPr>
              <a:t> </a:t>
            </a:r>
            <a:r>
              <a:rPr sz="1600" dirty="0">
                <a:latin typeface="Times New Roman"/>
                <a:cs typeface="Times New Roman"/>
              </a:rPr>
              <a:t>và</a:t>
            </a:r>
            <a:r>
              <a:rPr sz="1600" spc="-25" dirty="0">
                <a:latin typeface="Times New Roman"/>
                <a:cs typeface="Times New Roman"/>
              </a:rPr>
              <a:t> </a:t>
            </a:r>
            <a:r>
              <a:rPr sz="1600" dirty="0">
                <a:latin typeface="Times New Roman"/>
                <a:cs typeface="Times New Roman"/>
              </a:rPr>
              <a:t>tốc</a:t>
            </a:r>
            <a:r>
              <a:rPr sz="1600" spc="-25" dirty="0">
                <a:latin typeface="Times New Roman"/>
                <a:cs typeface="Times New Roman"/>
              </a:rPr>
              <a:t> </a:t>
            </a:r>
            <a:r>
              <a:rPr sz="1600" dirty="0">
                <a:latin typeface="Times New Roman"/>
                <a:cs typeface="Times New Roman"/>
              </a:rPr>
              <a:t>độ</a:t>
            </a:r>
            <a:r>
              <a:rPr sz="1600" spc="-15" dirty="0">
                <a:latin typeface="Times New Roman"/>
                <a:cs typeface="Times New Roman"/>
              </a:rPr>
              <a:t> </a:t>
            </a:r>
            <a:r>
              <a:rPr sz="1600" dirty="0">
                <a:latin typeface="Times New Roman"/>
                <a:cs typeface="Times New Roman"/>
              </a:rPr>
              <a:t>giới</a:t>
            </a:r>
            <a:r>
              <a:rPr sz="1600" spc="-30" dirty="0">
                <a:latin typeface="Times New Roman"/>
                <a:cs typeface="Times New Roman"/>
              </a:rPr>
              <a:t> </a:t>
            </a:r>
            <a:r>
              <a:rPr sz="1600" dirty="0">
                <a:latin typeface="Times New Roman"/>
                <a:cs typeface="Times New Roman"/>
              </a:rPr>
              <a:t>hạn</a:t>
            </a:r>
            <a:r>
              <a:rPr sz="1600" spc="-20" dirty="0">
                <a:latin typeface="Times New Roman"/>
                <a:cs typeface="Times New Roman"/>
              </a:rPr>
              <a:t> </a:t>
            </a:r>
            <a:r>
              <a:rPr sz="1600" dirty="0">
                <a:latin typeface="Times New Roman"/>
                <a:cs typeface="Times New Roman"/>
              </a:rPr>
              <a:t>là</a:t>
            </a:r>
            <a:r>
              <a:rPr sz="1600" spc="-30" dirty="0">
                <a:latin typeface="Times New Roman"/>
                <a:cs typeface="Times New Roman"/>
              </a:rPr>
              <a:t> </a:t>
            </a:r>
            <a:r>
              <a:rPr sz="1600" dirty="0">
                <a:latin typeface="Times New Roman"/>
                <a:cs typeface="Times New Roman"/>
              </a:rPr>
              <a:t>60</a:t>
            </a:r>
            <a:r>
              <a:rPr sz="1600" spc="-20" dirty="0">
                <a:latin typeface="Times New Roman"/>
                <a:cs typeface="Times New Roman"/>
              </a:rPr>
              <a:t> </a:t>
            </a:r>
            <a:r>
              <a:rPr sz="1600" spc="-10" dirty="0">
                <a:latin typeface="Times New Roman"/>
                <a:cs typeface="Times New Roman"/>
              </a:rPr>
              <a:t>km/h.</a:t>
            </a:r>
            <a:endParaRPr sz="1600">
              <a:latin typeface="Times New Roman"/>
              <a:cs typeface="Times New Roman"/>
            </a:endParaRPr>
          </a:p>
          <a:p>
            <a:pPr>
              <a:lnSpc>
                <a:spcPct val="100000"/>
              </a:lnSpc>
              <a:spcBef>
                <a:spcPts val="35"/>
              </a:spcBef>
              <a:buFont typeface="Symbol"/>
              <a:buChar char=""/>
            </a:pPr>
            <a:endParaRPr sz="1600">
              <a:latin typeface="Times New Roman"/>
              <a:cs typeface="Times New Roman"/>
            </a:endParaRPr>
          </a:p>
          <a:p>
            <a:pPr marL="291465" indent="-227965">
              <a:lnSpc>
                <a:spcPct val="100000"/>
              </a:lnSpc>
              <a:buFont typeface="Symbol"/>
              <a:buChar char=""/>
              <a:tabLst>
                <a:tab pos="291465" algn="l"/>
              </a:tabLst>
            </a:pPr>
            <a:r>
              <a:rPr sz="1600" dirty="0">
                <a:latin typeface="Times New Roman"/>
                <a:cs typeface="Times New Roman"/>
              </a:rPr>
              <a:t>Giá</a:t>
            </a:r>
            <a:r>
              <a:rPr sz="1600" spc="-35" dirty="0">
                <a:latin typeface="Times New Roman"/>
                <a:cs typeface="Times New Roman"/>
              </a:rPr>
              <a:t> </a:t>
            </a:r>
            <a:r>
              <a:rPr sz="1600" dirty="0">
                <a:latin typeface="Times New Roman"/>
                <a:cs typeface="Times New Roman"/>
              </a:rPr>
              <a:t>trị</a:t>
            </a:r>
            <a:r>
              <a:rPr sz="1600" spc="-15" dirty="0">
                <a:latin typeface="Times New Roman"/>
                <a:cs typeface="Times New Roman"/>
              </a:rPr>
              <a:t> </a:t>
            </a:r>
            <a:r>
              <a:rPr sz="1600" dirty="0">
                <a:latin typeface="Times New Roman"/>
                <a:cs typeface="Times New Roman"/>
              </a:rPr>
              <a:t>tham</a:t>
            </a:r>
            <a:r>
              <a:rPr sz="1600" spc="-20" dirty="0">
                <a:latin typeface="Times New Roman"/>
                <a:cs typeface="Times New Roman"/>
              </a:rPr>
              <a:t> </a:t>
            </a:r>
            <a:r>
              <a:rPr sz="1600" dirty="0">
                <a:latin typeface="Times New Roman"/>
                <a:cs typeface="Times New Roman"/>
              </a:rPr>
              <a:t>số</a:t>
            </a:r>
            <a:r>
              <a:rPr sz="1600" spc="-25" dirty="0">
                <a:latin typeface="Times New Roman"/>
                <a:cs typeface="Times New Roman"/>
              </a:rPr>
              <a:t> </a:t>
            </a:r>
            <a:r>
              <a:rPr sz="1600" dirty="0">
                <a:latin typeface="Times New Roman"/>
                <a:cs typeface="Times New Roman"/>
              </a:rPr>
              <a:t>đầu</a:t>
            </a:r>
            <a:r>
              <a:rPr sz="1600" spc="-25" dirty="0">
                <a:latin typeface="Times New Roman"/>
                <a:cs typeface="Times New Roman"/>
              </a:rPr>
              <a:t> </a:t>
            </a:r>
            <a:r>
              <a:rPr sz="1600" spc="-20" dirty="0">
                <a:latin typeface="Times New Roman"/>
                <a:cs typeface="Times New Roman"/>
              </a:rPr>
              <a:t>vào:</a:t>
            </a:r>
            <a:endParaRPr sz="1600">
              <a:latin typeface="Times New Roman"/>
              <a:cs typeface="Times New Roman"/>
            </a:endParaRPr>
          </a:p>
          <a:p>
            <a:pPr marL="748665" lvl="1" indent="-227965">
              <a:lnSpc>
                <a:spcPct val="100000"/>
              </a:lnSpc>
              <a:spcBef>
                <a:spcPts val="1785"/>
              </a:spcBef>
              <a:buFont typeface="Times New Roman"/>
              <a:buChar char="•"/>
              <a:tabLst>
                <a:tab pos="748665" algn="l"/>
              </a:tabLst>
            </a:pPr>
            <a:r>
              <a:rPr sz="1400" i="1" dirty="0">
                <a:latin typeface="Times New Roman"/>
                <a:cs typeface="Times New Roman"/>
              </a:rPr>
              <a:t>u =</a:t>
            </a:r>
            <a:r>
              <a:rPr sz="1400" i="1" spc="-10" dirty="0">
                <a:latin typeface="Times New Roman"/>
                <a:cs typeface="Times New Roman"/>
              </a:rPr>
              <a:t> 0.713</a:t>
            </a:r>
            <a:endParaRPr sz="1400">
              <a:latin typeface="Times New Roman"/>
              <a:cs typeface="Times New Roman"/>
            </a:endParaRPr>
          </a:p>
          <a:p>
            <a:pPr marL="748665" lvl="1" indent="-227965">
              <a:lnSpc>
                <a:spcPct val="100000"/>
              </a:lnSpc>
              <a:spcBef>
                <a:spcPts val="1540"/>
              </a:spcBef>
              <a:buFont typeface="Times New Roman"/>
              <a:buChar char="•"/>
              <a:tabLst>
                <a:tab pos="748665" algn="l"/>
              </a:tabLst>
            </a:pPr>
            <a:r>
              <a:rPr sz="1400" i="1" dirty="0">
                <a:latin typeface="Times New Roman"/>
                <a:cs typeface="Times New Roman"/>
              </a:rPr>
              <a:t>v</a:t>
            </a:r>
            <a:r>
              <a:rPr sz="1400" i="1" spc="-10" dirty="0">
                <a:latin typeface="Times New Roman"/>
                <a:cs typeface="Times New Roman"/>
              </a:rPr>
              <a:t> </a:t>
            </a:r>
            <a:r>
              <a:rPr sz="1400" i="1" dirty="0">
                <a:latin typeface="Times New Roman"/>
                <a:cs typeface="Times New Roman"/>
              </a:rPr>
              <a:t>=</a:t>
            </a:r>
            <a:r>
              <a:rPr sz="1400" i="1" spc="-15" dirty="0">
                <a:latin typeface="Times New Roman"/>
                <a:cs typeface="Times New Roman"/>
              </a:rPr>
              <a:t> </a:t>
            </a:r>
            <a:r>
              <a:rPr sz="1400" i="1" spc="-10" dirty="0">
                <a:latin typeface="Times New Roman"/>
                <a:cs typeface="Times New Roman"/>
              </a:rPr>
              <a:t>1.648</a:t>
            </a:r>
            <a:endParaRPr sz="1400">
              <a:latin typeface="Times New Roman"/>
              <a:cs typeface="Times New Roman"/>
            </a:endParaRPr>
          </a:p>
          <a:p>
            <a:pPr marL="748665" lvl="1" indent="-227965">
              <a:lnSpc>
                <a:spcPct val="100000"/>
              </a:lnSpc>
              <a:spcBef>
                <a:spcPts val="1580"/>
              </a:spcBef>
              <a:buSzPct val="96551"/>
              <a:buFont typeface="Times New Roman"/>
              <a:buChar char="•"/>
              <a:tabLst>
                <a:tab pos="748665" algn="l"/>
              </a:tabLst>
            </a:pPr>
            <a:r>
              <a:rPr sz="1450" b="0" i="1" spc="-160" dirty="0">
                <a:latin typeface="Tuffy"/>
                <a:cs typeface="Tuffy"/>
              </a:rPr>
              <a:t>γ</a:t>
            </a:r>
            <a:r>
              <a:rPr sz="1450" b="0" i="1" spc="-90" dirty="0">
                <a:latin typeface="Tuffy"/>
                <a:cs typeface="Tuffy"/>
              </a:rPr>
              <a:t> </a:t>
            </a:r>
            <a:r>
              <a:rPr sz="1400" i="1" dirty="0">
                <a:latin typeface="Times New Roman"/>
                <a:cs typeface="Times New Roman"/>
              </a:rPr>
              <a:t>=</a:t>
            </a:r>
            <a:r>
              <a:rPr sz="1400" i="1" spc="-5" dirty="0">
                <a:latin typeface="Times New Roman"/>
                <a:cs typeface="Times New Roman"/>
              </a:rPr>
              <a:t> </a:t>
            </a:r>
            <a:r>
              <a:rPr sz="1400" i="1" spc="-10" dirty="0">
                <a:latin typeface="Times New Roman"/>
                <a:cs typeface="Times New Roman"/>
              </a:rPr>
              <a:t>0.032</a:t>
            </a:r>
            <a:endParaRPr sz="1400">
              <a:latin typeface="Times New Roman"/>
              <a:cs typeface="Times New Roman"/>
            </a:endParaRPr>
          </a:p>
          <a:p>
            <a:pPr lvl="1">
              <a:lnSpc>
                <a:spcPct val="100000"/>
              </a:lnSpc>
              <a:spcBef>
                <a:spcPts val="60"/>
              </a:spcBef>
              <a:buFont typeface="Times New Roman"/>
              <a:buChar char="•"/>
            </a:pPr>
            <a:endParaRPr sz="1400">
              <a:latin typeface="Times New Roman"/>
              <a:cs typeface="Times New Roman"/>
            </a:endParaRPr>
          </a:p>
          <a:p>
            <a:pPr marL="748665" lvl="1" indent="-227965">
              <a:lnSpc>
                <a:spcPct val="100000"/>
              </a:lnSpc>
              <a:buFont typeface="Times New Roman"/>
              <a:buChar char="•"/>
              <a:tabLst>
                <a:tab pos="748665" algn="l"/>
              </a:tabLst>
            </a:pPr>
            <a:r>
              <a:rPr sz="1400" dirty="0">
                <a:latin typeface="Symbola"/>
                <a:cs typeface="Symbola"/>
              </a:rPr>
              <a:t>𝑠</a:t>
            </a:r>
            <a:r>
              <a:rPr sz="1500" baseline="-16666" dirty="0">
                <a:latin typeface="Symbola"/>
                <a:cs typeface="Symbola"/>
              </a:rPr>
              <a:t>0</a:t>
            </a:r>
            <a:r>
              <a:rPr sz="1500" spc="247" baseline="-16666" dirty="0">
                <a:latin typeface="Symbola"/>
                <a:cs typeface="Symbola"/>
              </a:rPr>
              <a:t> </a:t>
            </a:r>
            <a:r>
              <a:rPr sz="1400" i="1" dirty="0">
                <a:latin typeface="Times New Roman"/>
                <a:cs typeface="Times New Roman"/>
              </a:rPr>
              <a:t>=</a:t>
            </a:r>
            <a:r>
              <a:rPr sz="1400" i="1" spc="5" dirty="0">
                <a:latin typeface="Times New Roman"/>
                <a:cs typeface="Times New Roman"/>
              </a:rPr>
              <a:t> </a:t>
            </a:r>
            <a:r>
              <a:rPr sz="1400" i="1" spc="-20" dirty="0">
                <a:latin typeface="Times New Roman"/>
                <a:cs typeface="Times New Roman"/>
              </a:rPr>
              <a:t>2.11</a:t>
            </a:r>
            <a:endParaRPr sz="1400">
              <a:latin typeface="Times New Roman"/>
              <a:cs typeface="Times New Roman"/>
            </a:endParaRPr>
          </a:p>
          <a:p>
            <a:pPr marL="4126865">
              <a:lnSpc>
                <a:spcPct val="100000"/>
              </a:lnSpc>
              <a:spcBef>
                <a:spcPts val="1595"/>
              </a:spcBef>
            </a:pPr>
            <a:r>
              <a:rPr sz="1200" b="1" dirty="0">
                <a:latin typeface="Times New Roman"/>
                <a:cs typeface="Times New Roman"/>
              </a:rPr>
              <a:t>Hình</a:t>
            </a:r>
            <a:r>
              <a:rPr sz="1200" b="1" spc="-20" dirty="0">
                <a:latin typeface="Times New Roman"/>
                <a:cs typeface="Times New Roman"/>
              </a:rPr>
              <a:t> </a:t>
            </a:r>
            <a:r>
              <a:rPr sz="1200" b="1" dirty="0">
                <a:latin typeface="Times New Roman"/>
                <a:cs typeface="Times New Roman"/>
              </a:rPr>
              <a:t>13.</a:t>
            </a:r>
            <a:r>
              <a:rPr sz="1200" b="1" spc="-15" dirty="0">
                <a:latin typeface="Times New Roman"/>
                <a:cs typeface="Times New Roman"/>
              </a:rPr>
              <a:t> </a:t>
            </a:r>
            <a:r>
              <a:rPr sz="1200" dirty="0">
                <a:latin typeface="Times New Roman"/>
                <a:cs typeface="Times New Roman"/>
              </a:rPr>
              <a:t>Giao</a:t>
            </a:r>
            <a:r>
              <a:rPr sz="1200" spc="-20" dirty="0">
                <a:latin typeface="Times New Roman"/>
                <a:cs typeface="Times New Roman"/>
              </a:rPr>
              <a:t> </a:t>
            </a:r>
            <a:r>
              <a:rPr sz="1200" dirty="0">
                <a:latin typeface="Times New Roman"/>
                <a:cs typeface="Times New Roman"/>
              </a:rPr>
              <a:t>diện</a:t>
            </a:r>
            <a:r>
              <a:rPr sz="1200" spc="-15" dirty="0">
                <a:latin typeface="Times New Roman"/>
                <a:cs typeface="Times New Roman"/>
              </a:rPr>
              <a:t> </a:t>
            </a:r>
            <a:r>
              <a:rPr sz="1200" dirty="0">
                <a:latin typeface="Times New Roman"/>
                <a:cs typeface="Times New Roman"/>
              </a:rPr>
              <a:t>mô</a:t>
            </a:r>
            <a:r>
              <a:rPr sz="1200" spc="-20" dirty="0">
                <a:latin typeface="Times New Roman"/>
                <a:cs typeface="Times New Roman"/>
              </a:rPr>
              <a:t> </a:t>
            </a:r>
            <a:r>
              <a:rPr sz="1200" dirty="0">
                <a:latin typeface="Times New Roman"/>
                <a:cs typeface="Times New Roman"/>
              </a:rPr>
              <a:t>phỏng</a:t>
            </a:r>
            <a:r>
              <a:rPr sz="1200" spc="-15" dirty="0">
                <a:latin typeface="Times New Roman"/>
                <a:cs typeface="Times New Roman"/>
              </a:rPr>
              <a:t> </a:t>
            </a:r>
            <a:r>
              <a:rPr sz="1200" dirty="0">
                <a:latin typeface="Times New Roman"/>
                <a:cs typeface="Times New Roman"/>
              </a:rPr>
              <a:t>của</a:t>
            </a:r>
            <a:r>
              <a:rPr sz="1200" spc="-20" dirty="0">
                <a:latin typeface="Times New Roman"/>
                <a:cs typeface="Times New Roman"/>
              </a:rPr>
              <a:t> </a:t>
            </a:r>
            <a:r>
              <a:rPr sz="1200" dirty="0">
                <a:latin typeface="Times New Roman"/>
                <a:cs typeface="Times New Roman"/>
              </a:rPr>
              <a:t>thí</a:t>
            </a:r>
            <a:r>
              <a:rPr sz="1200" spc="-20" dirty="0">
                <a:latin typeface="Times New Roman"/>
                <a:cs typeface="Times New Roman"/>
              </a:rPr>
              <a:t> </a:t>
            </a:r>
            <a:r>
              <a:rPr sz="1200" dirty="0">
                <a:latin typeface="Times New Roman"/>
                <a:cs typeface="Times New Roman"/>
              </a:rPr>
              <a:t>nghiệm</a:t>
            </a:r>
            <a:r>
              <a:rPr sz="1200" spc="-15" dirty="0">
                <a:latin typeface="Times New Roman"/>
                <a:cs typeface="Times New Roman"/>
              </a:rPr>
              <a:t> </a:t>
            </a:r>
            <a:r>
              <a:rPr sz="1200" dirty="0">
                <a:latin typeface="Times New Roman"/>
                <a:cs typeface="Times New Roman"/>
              </a:rPr>
              <a:t>chuyển</a:t>
            </a:r>
            <a:r>
              <a:rPr sz="1200" spc="-20" dirty="0">
                <a:latin typeface="Times New Roman"/>
                <a:cs typeface="Times New Roman"/>
              </a:rPr>
              <a:t> làn.</a:t>
            </a:r>
            <a:endParaRPr sz="1200">
              <a:latin typeface="Times New Roman"/>
              <a:cs typeface="Times New Roman"/>
            </a:endParaRPr>
          </a:p>
        </p:txBody>
      </p:sp>
      <p:pic>
        <p:nvPicPr>
          <p:cNvPr id="3" name="object 3"/>
          <p:cNvPicPr/>
          <p:nvPr/>
        </p:nvPicPr>
        <p:blipFill>
          <a:blip r:embed="rId2" cstate="print"/>
          <a:stretch>
            <a:fillRect/>
          </a:stretch>
        </p:blipFill>
        <p:spPr>
          <a:xfrm>
            <a:off x="5400040" y="2467482"/>
            <a:ext cx="5240654" cy="1456055"/>
          </a:xfrm>
          <a:prstGeom prst="rect">
            <a:avLst/>
          </a:prstGeom>
        </p:spPr>
      </p:pic>
      <p:sp>
        <p:nvSpPr>
          <p:cNvPr id="5" name="Rectangle 4"/>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i="0">
                <a:latin typeface="Times New Roman"/>
                <a:cs typeface="Times New Roman"/>
              </a:rPr>
              <a:t>Mô</a:t>
            </a:r>
            <a:r>
              <a:rPr lang="en-US" sz="1800" b="0" i="0" spc="-10">
                <a:latin typeface="Times New Roman"/>
                <a:cs typeface="Times New Roman"/>
              </a:rPr>
              <a:t> </a:t>
            </a:r>
            <a:r>
              <a:rPr lang="en-US" sz="1800" b="0" i="0">
                <a:latin typeface="Times New Roman"/>
                <a:cs typeface="Times New Roman"/>
              </a:rPr>
              <a:t>phỏng</a:t>
            </a:r>
            <a:r>
              <a:rPr lang="en-US" sz="1800" b="0" i="0" spc="-10">
                <a:latin typeface="Times New Roman"/>
                <a:cs typeface="Times New Roman"/>
              </a:rPr>
              <a:t> </a:t>
            </a:r>
            <a:r>
              <a:rPr lang="en-US" sz="1800" b="0" i="0">
                <a:latin typeface="Times New Roman"/>
                <a:cs typeface="Times New Roman"/>
              </a:rPr>
              <a:t>mô</a:t>
            </a:r>
            <a:r>
              <a:rPr lang="en-US" sz="1800" b="0" i="0" spc="-10">
                <a:latin typeface="Times New Roman"/>
                <a:cs typeface="Times New Roman"/>
              </a:rPr>
              <a:t> </a:t>
            </a:r>
            <a:r>
              <a:rPr lang="en-US" sz="1800" b="0" i="0" spc="-20">
                <a:latin typeface="Times New Roman"/>
                <a:cs typeface="Times New Roman"/>
              </a:rPr>
              <a:t>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9261" rIns="0" bIns="0" rtlCol="0">
            <a:spAutoFit/>
          </a:bodyPr>
          <a:lstStyle/>
          <a:p>
            <a:pPr marL="1958975">
              <a:lnSpc>
                <a:spcPct val="100000"/>
              </a:lnSpc>
              <a:spcBef>
                <a:spcPts val="100"/>
              </a:spcBef>
            </a:pPr>
            <a:r>
              <a:rPr dirty="0"/>
              <a:t>THANKS FOR </a:t>
            </a:r>
            <a:r>
              <a:rPr spc="-10" dirty="0"/>
              <a:t>WATCHING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5C1C15-41DF-15DE-697D-2BC39DDE2B4B}"/>
              </a:ext>
            </a:extLst>
          </p:cNvPr>
          <p:cNvSpPr/>
          <p:nvPr/>
        </p:nvSpPr>
        <p:spPr>
          <a:xfrm>
            <a:off x="120650" y="650875"/>
            <a:ext cx="5867400" cy="3124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D55E4D9-347B-2D58-41AE-917DB66880E4}"/>
              </a:ext>
            </a:extLst>
          </p:cNvPr>
          <p:cNvSpPr/>
          <p:nvPr/>
        </p:nvSpPr>
        <p:spPr>
          <a:xfrm>
            <a:off x="7054850" y="879475"/>
            <a:ext cx="3124200"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71ADE5C-2608-57A6-DD28-2C785F00FCE6}"/>
              </a:ext>
            </a:extLst>
          </p:cNvPr>
          <p:cNvSpPr/>
          <p:nvPr/>
        </p:nvSpPr>
        <p:spPr>
          <a:xfrm>
            <a:off x="6369050" y="3470275"/>
            <a:ext cx="4648200" cy="2514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802893"/>
            <a:ext cx="9366885" cy="2225674"/>
          </a:xfrm>
          <a:prstGeom prst="rect">
            <a:avLst/>
          </a:prstGeom>
        </p:spPr>
        <p:txBody>
          <a:bodyPr vert="horz" wrap="square" lIns="0" tIns="12700" rIns="0" bIns="0" rtlCol="0">
            <a:spAutoFit/>
          </a:bodyPr>
          <a:lstStyle/>
          <a:p>
            <a:pPr marL="241300" marR="38100" indent="-229235">
              <a:lnSpc>
                <a:spcPct val="143800"/>
              </a:lnSpc>
              <a:spcBef>
                <a:spcPts val="100"/>
              </a:spcBef>
              <a:buFont typeface="Symbol"/>
              <a:buChar char=""/>
              <a:tabLst>
                <a:tab pos="241300" algn="l"/>
              </a:tabLst>
            </a:pPr>
            <a:r>
              <a:rPr sz="1500" dirty="0">
                <a:latin typeface="Times New Roman"/>
                <a:cs typeface="Times New Roman"/>
              </a:rPr>
              <a:t>Liên</a:t>
            </a:r>
            <a:r>
              <a:rPr sz="1500" spc="-10" dirty="0">
                <a:latin typeface="Times New Roman"/>
                <a:cs typeface="Times New Roman"/>
              </a:rPr>
              <a:t> </a:t>
            </a:r>
            <a:r>
              <a:rPr sz="1500" dirty="0">
                <a:latin typeface="Times New Roman"/>
                <a:cs typeface="Times New Roman"/>
              </a:rPr>
              <a:t>quan</a:t>
            </a:r>
            <a:r>
              <a:rPr sz="1500" spc="-10" dirty="0">
                <a:latin typeface="Times New Roman"/>
                <a:cs typeface="Times New Roman"/>
              </a:rPr>
              <a:t> </a:t>
            </a:r>
            <a:r>
              <a:rPr sz="1500" dirty="0">
                <a:latin typeface="Times New Roman"/>
                <a:cs typeface="Times New Roman"/>
              </a:rPr>
              <a:t>đến</a:t>
            </a:r>
            <a:r>
              <a:rPr sz="1500" spc="-10" dirty="0">
                <a:latin typeface="Times New Roman"/>
                <a:cs typeface="Times New Roman"/>
              </a:rPr>
              <a:t> </a:t>
            </a:r>
            <a:r>
              <a:rPr sz="1500" dirty="0">
                <a:latin typeface="Times New Roman"/>
                <a:cs typeface="Times New Roman"/>
              </a:rPr>
              <a:t>nghiên</a:t>
            </a:r>
            <a:r>
              <a:rPr sz="1500" spc="-10" dirty="0">
                <a:latin typeface="Times New Roman"/>
                <a:cs typeface="Times New Roman"/>
              </a:rPr>
              <a:t> </a:t>
            </a:r>
            <a:r>
              <a:rPr sz="1500" dirty="0">
                <a:latin typeface="Times New Roman"/>
                <a:cs typeface="Times New Roman"/>
              </a:rPr>
              <a:t>cứu</a:t>
            </a:r>
            <a:r>
              <a:rPr sz="1500" spc="-5" dirty="0">
                <a:latin typeface="Times New Roman"/>
                <a:cs typeface="Times New Roman"/>
              </a:rPr>
              <a:t> </a:t>
            </a:r>
            <a:r>
              <a:rPr sz="1500" dirty="0">
                <a:latin typeface="Times New Roman"/>
                <a:cs typeface="Times New Roman"/>
              </a:rPr>
              <a:t>về</a:t>
            </a:r>
            <a:r>
              <a:rPr sz="1500" spc="-10" dirty="0">
                <a:latin typeface="Times New Roman"/>
                <a:cs typeface="Times New Roman"/>
              </a:rPr>
              <a:t> </a:t>
            </a:r>
            <a:r>
              <a:rPr sz="1500" dirty="0">
                <a:latin typeface="Times New Roman"/>
                <a:cs typeface="Times New Roman"/>
              </a:rPr>
              <a:t>trường</a:t>
            </a:r>
            <a:r>
              <a:rPr sz="1500" spc="-10" dirty="0">
                <a:latin typeface="Times New Roman"/>
                <a:cs typeface="Times New Roman"/>
              </a:rPr>
              <a:t> </a:t>
            </a:r>
            <a:r>
              <a:rPr sz="1500" dirty="0">
                <a:latin typeface="Times New Roman"/>
                <a:cs typeface="Times New Roman"/>
              </a:rPr>
              <a:t>tiềm</a:t>
            </a:r>
            <a:r>
              <a:rPr sz="1500" spc="-20" dirty="0">
                <a:latin typeface="Times New Roman"/>
                <a:cs typeface="Times New Roman"/>
              </a:rPr>
              <a:t> </a:t>
            </a:r>
            <a:r>
              <a:rPr sz="1500" dirty="0">
                <a:latin typeface="Times New Roman"/>
                <a:cs typeface="Times New Roman"/>
              </a:rPr>
              <a:t>năng,</a:t>
            </a:r>
            <a:r>
              <a:rPr sz="1500" spc="-20" dirty="0">
                <a:latin typeface="Times New Roman"/>
                <a:cs typeface="Times New Roman"/>
              </a:rPr>
              <a:t> </a:t>
            </a:r>
            <a:r>
              <a:rPr sz="1500" dirty="0">
                <a:latin typeface="Times New Roman"/>
                <a:cs typeface="Times New Roman"/>
              </a:rPr>
              <a:t>Khatib</a:t>
            </a:r>
            <a:r>
              <a:rPr sz="1500" spc="-10" dirty="0">
                <a:latin typeface="Times New Roman"/>
                <a:cs typeface="Times New Roman"/>
              </a:rPr>
              <a:t> </a:t>
            </a:r>
            <a:r>
              <a:rPr sz="1500" dirty="0">
                <a:latin typeface="Times New Roman"/>
                <a:cs typeface="Times New Roman"/>
              </a:rPr>
              <a:t>là</a:t>
            </a:r>
            <a:r>
              <a:rPr sz="1500" spc="-25" dirty="0">
                <a:latin typeface="Times New Roman"/>
                <a:cs typeface="Times New Roman"/>
              </a:rPr>
              <a:t> </a:t>
            </a:r>
            <a:r>
              <a:rPr sz="1500" dirty="0">
                <a:latin typeface="Times New Roman"/>
                <a:cs typeface="Times New Roman"/>
              </a:rPr>
              <a:t>người</a:t>
            </a:r>
            <a:r>
              <a:rPr sz="1500" spc="-10" dirty="0">
                <a:latin typeface="Times New Roman"/>
                <a:cs typeface="Times New Roman"/>
              </a:rPr>
              <a:t> </a:t>
            </a:r>
            <a:r>
              <a:rPr sz="1500" dirty="0">
                <a:latin typeface="Times New Roman"/>
                <a:cs typeface="Times New Roman"/>
              </a:rPr>
              <a:t>đầu</a:t>
            </a:r>
            <a:r>
              <a:rPr sz="1500" spc="-10" dirty="0">
                <a:latin typeface="Times New Roman"/>
                <a:cs typeface="Times New Roman"/>
              </a:rPr>
              <a:t> </a:t>
            </a:r>
            <a:r>
              <a:rPr sz="1500" dirty="0">
                <a:latin typeface="Times New Roman"/>
                <a:cs typeface="Times New Roman"/>
              </a:rPr>
              <a:t>tiên</a:t>
            </a:r>
            <a:r>
              <a:rPr sz="1500" spc="-25" dirty="0">
                <a:latin typeface="Times New Roman"/>
                <a:cs typeface="Times New Roman"/>
              </a:rPr>
              <a:t> </a:t>
            </a:r>
            <a:r>
              <a:rPr sz="1500" dirty="0">
                <a:latin typeface="Times New Roman"/>
                <a:cs typeface="Times New Roman"/>
              </a:rPr>
              <a:t>đề</a:t>
            </a:r>
            <a:r>
              <a:rPr sz="1500" spc="-10" dirty="0">
                <a:latin typeface="Times New Roman"/>
                <a:cs typeface="Times New Roman"/>
              </a:rPr>
              <a:t> </a:t>
            </a:r>
            <a:r>
              <a:rPr sz="1500" dirty="0">
                <a:latin typeface="Times New Roman"/>
                <a:cs typeface="Times New Roman"/>
              </a:rPr>
              <a:t>xuất</a:t>
            </a:r>
            <a:r>
              <a:rPr sz="1500" spc="-5" dirty="0">
                <a:latin typeface="Times New Roman"/>
                <a:cs typeface="Times New Roman"/>
              </a:rPr>
              <a:t> </a:t>
            </a:r>
            <a:r>
              <a:rPr sz="1500" dirty="0">
                <a:latin typeface="Times New Roman"/>
                <a:cs typeface="Times New Roman"/>
              </a:rPr>
              <a:t>phương</a:t>
            </a:r>
            <a:r>
              <a:rPr sz="1500" spc="-10" dirty="0">
                <a:latin typeface="Times New Roman"/>
                <a:cs typeface="Times New Roman"/>
              </a:rPr>
              <a:t> </a:t>
            </a:r>
            <a:r>
              <a:rPr sz="1500" dirty="0">
                <a:latin typeface="Times New Roman"/>
                <a:cs typeface="Times New Roman"/>
              </a:rPr>
              <a:t>pháp</a:t>
            </a:r>
            <a:r>
              <a:rPr sz="1500" spc="-10" dirty="0">
                <a:latin typeface="Times New Roman"/>
                <a:cs typeface="Times New Roman"/>
              </a:rPr>
              <a:t> </a:t>
            </a:r>
            <a:r>
              <a:rPr sz="1500" dirty="0">
                <a:latin typeface="Times New Roman"/>
                <a:cs typeface="Times New Roman"/>
              </a:rPr>
              <a:t>lập</a:t>
            </a:r>
            <a:r>
              <a:rPr sz="1500" spc="-10" dirty="0">
                <a:latin typeface="Times New Roman"/>
                <a:cs typeface="Times New Roman"/>
              </a:rPr>
              <a:t> </a:t>
            </a:r>
            <a:r>
              <a:rPr sz="1500" dirty="0">
                <a:latin typeface="Times New Roman"/>
                <a:cs typeface="Times New Roman"/>
              </a:rPr>
              <a:t>quỹ</a:t>
            </a:r>
            <a:r>
              <a:rPr sz="1500" spc="-10" dirty="0">
                <a:latin typeface="Times New Roman"/>
                <a:cs typeface="Times New Roman"/>
              </a:rPr>
              <a:t> </a:t>
            </a:r>
            <a:r>
              <a:rPr sz="1500" dirty="0">
                <a:latin typeface="Times New Roman"/>
                <a:cs typeface="Times New Roman"/>
              </a:rPr>
              <a:t>đạo</a:t>
            </a:r>
            <a:r>
              <a:rPr sz="1500" spc="-25" dirty="0">
                <a:latin typeface="Times New Roman"/>
                <a:cs typeface="Times New Roman"/>
              </a:rPr>
              <a:t> </a:t>
            </a:r>
            <a:r>
              <a:rPr sz="1500" dirty="0">
                <a:latin typeface="Times New Roman"/>
                <a:cs typeface="Times New Roman"/>
              </a:rPr>
              <a:t>cho</a:t>
            </a:r>
            <a:r>
              <a:rPr sz="1500" spc="-25" dirty="0">
                <a:latin typeface="Times New Roman"/>
                <a:cs typeface="Times New Roman"/>
              </a:rPr>
              <a:t> </a:t>
            </a:r>
            <a:r>
              <a:rPr sz="1500" dirty="0">
                <a:latin typeface="Times New Roman"/>
                <a:cs typeface="Times New Roman"/>
              </a:rPr>
              <a:t>robot</a:t>
            </a:r>
            <a:r>
              <a:rPr sz="1500" spc="-25" dirty="0">
                <a:latin typeface="Times New Roman"/>
                <a:cs typeface="Times New Roman"/>
              </a:rPr>
              <a:t> di </a:t>
            </a:r>
            <a:r>
              <a:rPr sz="1500" dirty="0">
                <a:latin typeface="Times New Roman"/>
                <a:cs typeface="Times New Roman"/>
              </a:rPr>
              <a:t>động</a:t>
            </a:r>
            <a:r>
              <a:rPr sz="1500" spc="-10" dirty="0">
                <a:latin typeface="Times New Roman"/>
                <a:cs typeface="Times New Roman"/>
              </a:rPr>
              <a:t> </a:t>
            </a:r>
            <a:r>
              <a:rPr sz="1500" dirty="0">
                <a:latin typeface="Times New Roman"/>
                <a:cs typeface="Times New Roman"/>
              </a:rPr>
              <a:t>dựa</a:t>
            </a:r>
            <a:r>
              <a:rPr sz="1500" spc="-10" dirty="0">
                <a:latin typeface="Times New Roman"/>
                <a:cs typeface="Times New Roman"/>
              </a:rPr>
              <a:t> </a:t>
            </a:r>
            <a:r>
              <a:rPr sz="1500" dirty="0">
                <a:latin typeface="Times New Roman"/>
                <a:cs typeface="Times New Roman"/>
              </a:rPr>
              <a:t>trên</a:t>
            </a:r>
            <a:r>
              <a:rPr sz="1500" spc="-10" dirty="0">
                <a:latin typeface="Times New Roman"/>
                <a:cs typeface="Times New Roman"/>
              </a:rPr>
              <a:t> </a:t>
            </a:r>
            <a:r>
              <a:rPr sz="1500" dirty="0">
                <a:latin typeface="Times New Roman"/>
                <a:cs typeface="Times New Roman"/>
              </a:rPr>
              <a:t>trường</a:t>
            </a:r>
            <a:r>
              <a:rPr sz="1500" spc="-10" dirty="0">
                <a:latin typeface="Times New Roman"/>
                <a:cs typeface="Times New Roman"/>
              </a:rPr>
              <a:t> </a:t>
            </a:r>
            <a:r>
              <a:rPr sz="1500" dirty="0">
                <a:latin typeface="Times New Roman"/>
                <a:cs typeface="Times New Roman"/>
              </a:rPr>
              <a:t>tiềm</a:t>
            </a:r>
            <a:r>
              <a:rPr sz="1500" spc="-20" dirty="0">
                <a:latin typeface="Times New Roman"/>
                <a:cs typeface="Times New Roman"/>
              </a:rPr>
              <a:t> </a:t>
            </a:r>
            <a:r>
              <a:rPr sz="1500" dirty="0">
                <a:latin typeface="Times New Roman"/>
                <a:cs typeface="Times New Roman"/>
              </a:rPr>
              <a:t>năng</a:t>
            </a:r>
            <a:r>
              <a:rPr sz="1500" spc="-10" dirty="0">
                <a:latin typeface="Times New Roman"/>
                <a:cs typeface="Times New Roman"/>
              </a:rPr>
              <a:t> </a:t>
            </a:r>
            <a:r>
              <a:rPr sz="1500" dirty="0">
                <a:latin typeface="Times New Roman"/>
                <a:cs typeface="Times New Roman"/>
              </a:rPr>
              <a:t>nhân</a:t>
            </a:r>
            <a:r>
              <a:rPr sz="1500" spc="-10" dirty="0">
                <a:latin typeface="Times New Roman"/>
                <a:cs typeface="Times New Roman"/>
              </a:rPr>
              <a:t> </a:t>
            </a:r>
            <a:r>
              <a:rPr sz="1500" dirty="0">
                <a:latin typeface="Times New Roman"/>
                <a:cs typeface="Times New Roman"/>
              </a:rPr>
              <a:t>tạo.</a:t>
            </a:r>
            <a:r>
              <a:rPr sz="1500" spc="-20" dirty="0">
                <a:latin typeface="Times New Roman"/>
                <a:cs typeface="Times New Roman"/>
              </a:rPr>
              <a:t> </a:t>
            </a:r>
            <a:r>
              <a:rPr sz="1500" dirty="0">
                <a:latin typeface="Times New Roman"/>
                <a:cs typeface="Times New Roman"/>
              </a:rPr>
              <a:t>Với</a:t>
            </a:r>
            <a:r>
              <a:rPr sz="1500" spc="-10" dirty="0">
                <a:latin typeface="Times New Roman"/>
                <a:cs typeface="Times New Roman"/>
              </a:rPr>
              <a:t> </a:t>
            </a:r>
            <a:r>
              <a:rPr sz="1500" dirty="0">
                <a:latin typeface="Times New Roman"/>
                <a:cs typeface="Times New Roman"/>
              </a:rPr>
              <a:t>sự</a:t>
            </a:r>
            <a:r>
              <a:rPr sz="1500" spc="-10" dirty="0">
                <a:latin typeface="Times New Roman"/>
                <a:cs typeface="Times New Roman"/>
              </a:rPr>
              <a:t> </a:t>
            </a:r>
            <a:r>
              <a:rPr sz="1500" dirty="0">
                <a:latin typeface="Times New Roman"/>
                <a:cs typeface="Times New Roman"/>
              </a:rPr>
              <a:t>phát</a:t>
            </a:r>
            <a:r>
              <a:rPr sz="1500" spc="-10" dirty="0">
                <a:latin typeface="Times New Roman"/>
                <a:cs typeface="Times New Roman"/>
              </a:rPr>
              <a:t> </a:t>
            </a:r>
            <a:r>
              <a:rPr sz="1500" dirty="0">
                <a:latin typeface="Times New Roman"/>
                <a:cs typeface="Times New Roman"/>
              </a:rPr>
              <a:t>triển</a:t>
            </a:r>
            <a:r>
              <a:rPr sz="1500" spc="-25" dirty="0">
                <a:latin typeface="Times New Roman"/>
                <a:cs typeface="Times New Roman"/>
              </a:rPr>
              <a:t> </a:t>
            </a:r>
            <a:r>
              <a:rPr sz="1500" dirty="0">
                <a:latin typeface="Times New Roman"/>
                <a:cs typeface="Times New Roman"/>
              </a:rPr>
              <a:t>của</a:t>
            </a:r>
            <a:r>
              <a:rPr sz="1500" spc="-10" dirty="0">
                <a:latin typeface="Times New Roman"/>
                <a:cs typeface="Times New Roman"/>
              </a:rPr>
              <a:t> </a:t>
            </a:r>
            <a:r>
              <a:rPr sz="1500" dirty="0">
                <a:latin typeface="Times New Roman"/>
                <a:cs typeface="Times New Roman"/>
              </a:rPr>
              <a:t>các</a:t>
            </a:r>
            <a:r>
              <a:rPr sz="1500" spc="-10" dirty="0">
                <a:latin typeface="Times New Roman"/>
                <a:cs typeface="Times New Roman"/>
              </a:rPr>
              <a:t> </a:t>
            </a:r>
            <a:r>
              <a:rPr sz="1500" dirty="0">
                <a:latin typeface="Times New Roman"/>
                <a:cs typeface="Times New Roman"/>
              </a:rPr>
              <a:t>hệ</a:t>
            </a:r>
            <a:r>
              <a:rPr sz="1500" spc="-10" dirty="0">
                <a:latin typeface="Times New Roman"/>
                <a:cs typeface="Times New Roman"/>
              </a:rPr>
              <a:t> </a:t>
            </a:r>
            <a:r>
              <a:rPr sz="1500" dirty="0">
                <a:latin typeface="Times New Roman"/>
                <a:cs typeface="Times New Roman"/>
              </a:rPr>
              <a:t>thống</a:t>
            </a:r>
            <a:r>
              <a:rPr sz="1500" spc="-10" dirty="0">
                <a:latin typeface="Times New Roman"/>
                <a:cs typeface="Times New Roman"/>
              </a:rPr>
              <a:t> </a:t>
            </a:r>
            <a:r>
              <a:rPr sz="1500" dirty="0">
                <a:latin typeface="Times New Roman"/>
                <a:cs typeface="Times New Roman"/>
              </a:rPr>
              <a:t>giao</a:t>
            </a:r>
            <a:r>
              <a:rPr sz="1500" spc="-10" dirty="0">
                <a:latin typeface="Times New Roman"/>
                <a:cs typeface="Times New Roman"/>
              </a:rPr>
              <a:t> </a:t>
            </a:r>
            <a:r>
              <a:rPr sz="1500" dirty="0">
                <a:latin typeface="Times New Roman"/>
                <a:cs typeface="Times New Roman"/>
              </a:rPr>
              <a:t>thông</a:t>
            </a:r>
            <a:r>
              <a:rPr sz="1500" spc="-20" dirty="0">
                <a:latin typeface="Times New Roman"/>
                <a:cs typeface="Times New Roman"/>
              </a:rPr>
              <a:t> </a:t>
            </a:r>
            <a:r>
              <a:rPr sz="1500" dirty="0">
                <a:latin typeface="Times New Roman"/>
                <a:cs typeface="Times New Roman"/>
              </a:rPr>
              <a:t>thông</a:t>
            </a:r>
            <a:r>
              <a:rPr sz="1500" spc="-10" dirty="0">
                <a:latin typeface="Times New Roman"/>
                <a:cs typeface="Times New Roman"/>
              </a:rPr>
              <a:t> </a:t>
            </a:r>
            <a:r>
              <a:rPr sz="1500" dirty="0">
                <a:latin typeface="Times New Roman"/>
                <a:cs typeface="Times New Roman"/>
              </a:rPr>
              <a:t>minh,</a:t>
            </a:r>
            <a:r>
              <a:rPr sz="1500" spc="-25" dirty="0">
                <a:latin typeface="Times New Roman"/>
                <a:cs typeface="Times New Roman"/>
              </a:rPr>
              <a:t> </a:t>
            </a:r>
            <a:r>
              <a:rPr sz="1500" dirty="0">
                <a:latin typeface="Times New Roman"/>
                <a:cs typeface="Times New Roman"/>
              </a:rPr>
              <a:t>nhiều</a:t>
            </a:r>
            <a:r>
              <a:rPr sz="1500" spc="-10" dirty="0">
                <a:latin typeface="Times New Roman"/>
                <a:cs typeface="Times New Roman"/>
              </a:rPr>
              <a:t> </a:t>
            </a:r>
            <a:r>
              <a:rPr sz="1500" dirty="0">
                <a:latin typeface="Times New Roman"/>
                <a:cs typeface="Times New Roman"/>
              </a:rPr>
              <a:t>nhà</a:t>
            </a:r>
            <a:r>
              <a:rPr sz="1500" spc="-25" dirty="0">
                <a:latin typeface="Times New Roman"/>
                <a:cs typeface="Times New Roman"/>
              </a:rPr>
              <a:t> </a:t>
            </a:r>
            <a:r>
              <a:rPr sz="1500" spc="-10" dirty="0">
                <a:latin typeface="Times New Roman"/>
                <a:cs typeface="Times New Roman"/>
              </a:rPr>
              <a:t>nghiên </a:t>
            </a:r>
            <a:r>
              <a:rPr sz="1500" dirty="0">
                <a:latin typeface="Times New Roman"/>
                <a:cs typeface="Times New Roman"/>
              </a:rPr>
              <a:t>cứu</a:t>
            </a:r>
            <a:r>
              <a:rPr sz="1500" spc="-10" dirty="0">
                <a:latin typeface="Times New Roman"/>
                <a:cs typeface="Times New Roman"/>
              </a:rPr>
              <a:t> </a:t>
            </a:r>
            <a:r>
              <a:rPr sz="1500" dirty="0">
                <a:latin typeface="Times New Roman"/>
                <a:cs typeface="Times New Roman"/>
              </a:rPr>
              <a:t>đã</a:t>
            </a:r>
            <a:r>
              <a:rPr sz="1500" spc="-10" dirty="0">
                <a:latin typeface="Times New Roman"/>
                <a:cs typeface="Times New Roman"/>
              </a:rPr>
              <a:t> </a:t>
            </a:r>
            <a:r>
              <a:rPr sz="1500" dirty="0">
                <a:latin typeface="Times New Roman"/>
                <a:cs typeface="Times New Roman"/>
              </a:rPr>
              <a:t>áp</a:t>
            </a:r>
            <a:r>
              <a:rPr sz="1500" spc="-10" dirty="0">
                <a:latin typeface="Times New Roman"/>
                <a:cs typeface="Times New Roman"/>
              </a:rPr>
              <a:t> </a:t>
            </a:r>
            <a:r>
              <a:rPr sz="1500" dirty="0">
                <a:latin typeface="Times New Roman"/>
                <a:cs typeface="Times New Roman"/>
              </a:rPr>
              <a:t>dụng</a:t>
            </a:r>
            <a:r>
              <a:rPr sz="1500" spc="-25" dirty="0">
                <a:latin typeface="Times New Roman"/>
                <a:cs typeface="Times New Roman"/>
              </a:rPr>
              <a:t> </a:t>
            </a:r>
            <a:r>
              <a:rPr sz="1500" dirty="0">
                <a:latin typeface="Times New Roman"/>
                <a:cs typeface="Times New Roman"/>
              </a:rPr>
              <a:t>lý</a:t>
            </a:r>
            <a:r>
              <a:rPr sz="1500" spc="-5" dirty="0">
                <a:latin typeface="Times New Roman"/>
                <a:cs typeface="Times New Roman"/>
              </a:rPr>
              <a:t> </a:t>
            </a:r>
            <a:r>
              <a:rPr sz="1500" dirty="0">
                <a:latin typeface="Times New Roman"/>
                <a:cs typeface="Times New Roman"/>
              </a:rPr>
              <a:t>thuyết</a:t>
            </a:r>
            <a:r>
              <a:rPr sz="1500" spc="5" dirty="0">
                <a:latin typeface="Times New Roman"/>
                <a:cs typeface="Times New Roman"/>
              </a:rPr>
              <a:t> </a:t>
            </a:r>
            <a:r>
              <a:rPr sz="1500" dirty="0">
                <a:latin typeface="Times New Roman"/>
                <a:cs typeface="Times New Roman"/>
              </a:rPr>
              <a:t>trường</a:t>
            </a:r>
            <a:r>
              <a:rPr sz="1500" spc="-10" dirty="0">
                <a:latin typeface="Times New Roman"/>
                <a:cs typeface="Times New Roman"/>
              </a:rPr>
              <a:t> </a:t>
            </a:r>
            <a:r>
              <a:rPr sz="1500" dirty="0">
                <a:latin typeface="Times New Roman"/>
                <a:cs typeface="Times New Roman"/>
              </a:rPr>
              <a:t>tiềm</a:t>
            </a:r>
            <a:r>
              <a:rPr sz="1500" spc="-20" dirty="0">
                <a:latin typeface="Times New Roman"/>
                <a:cs typeface="Times New Roman"/>
              </a:rPr>
              <a:t> </a:t>
            </a:r>
            <a:r>
              <a:rPr sz="1500" dirty="0">
                <a:latin typeface="Times New Roman"/>
                <a:cs typeface="Times New Roman"/>
              </a:rPr>
              <a:t>năng</a:t>
            </a:r>
            <a:r>
              <a:rPr sz="1500" spc="-10" dirty="0">
                <a:latin typeface="Times New Roman"/>
                <a:cs typeface="Times New Roman"/>
              </a:rPr>
              <a:t> </a:t>
            </a:r>
            <a:r>
              <a:rPr sz="1500" dirty="0">
                <a:latin typeface="Times New Roman"/>
                <a:cs typeface="Times New Roman"/>
              </a:rPr>
              <a:t>vào</a:t>
            </a:r>
            <a:r>
              <a:rPr sz="1500" spc="-10" dirty="0">
                <a:latin typeface="Times New Roman"/>
                <a:cs typeface="Times New Roman"/>
              </a:rPr>
              <a:t> </a:t>
            </a:r>
            <a:r>
              <a:rPr sz="1500" dirty="0">
                <a:latin typeface="Times New Roman"/>
                <a:cs typeface="Times New Roman"/>
              </a:rPr>
              <a:t>phân</a:t>
            </a:r>
            <a:r>
              <a:rPr sz="1500" spc="-10" dirty="0">
                <a:latin typeface="Times New Roman"/>
                <a:cs typeface="Times New Roman"/>
              </a:rPr>
              <a:t> </a:t>
            </a:r>
            <a:r>
              <a:rPr sz="1500" dirty="0">
                <a:latin typeface="Times New Roman"/>
                <a:cs typeface="Times New Roman"/>
              </a:rPr>
              <a:t>tích</a:t>
            </a:r>
            <a:r>
              <a:rPr sz="1500" spc="-25" dirty="0">
                <a:latin typeface="Times New Roman"/>
                <a:cs typeface="Times New Roman"/>
              </a:rPr>
              <a:t> </a:t>
            </a:r>
            <a:r>
              <a:rPr sz="1500" dirty="0">
                <a:latin typeface="Times New Roman"/>
                <a:cs typeface="Times New Roman"/>
              </a:rPr>
              <a:t>dòng</a:t>
            </a:r>
            <a:r>
              <a:rPr sz="1500" spc="-10" dirty="0">
                <a:latin typeface="Times New Roman"/>
                <a:cs typeface="Times New Roman"/>
              </a:rPr>
              <a:t> </a:t>
            </a:r>
            <a:r>
              <a:rPr sz="1500" dirty="0">
                <a:latin typeface="Times New Roman"/>
                <a:cs typeface="Times New Roman"/>
              </a:rPr>
              <a:t>giao</a:t>
            </a:r>
            <a:r>
              <a:rPr sz="1500" spc="-10" dirty="0">
                <a:latin typeface="Times New Roman"/>
                <a:cs typeface="Times New Roman"/>
              </a:rPr>
              <a:t> thông.</a:t>
            </a:r>
            <a:endParaRPr sz="1500">
              <a:latin typeface="Times New Roman"/>
              <a:cs typeface="Times New Roman"/>
            </a:endParaRPr>
          </a:p>
          <a:p>
            <a:pPr>
              <a:lnSpc>
                <a:spcPct val="100000"/>
              </a:lnSpc>
              <a:spcBef>
                <a:spcPts val="190"/>
              </a:spcBef>
              <a:buFont typeface="Symbol"/>
              <a:buChar char=""/>
            </a:pPr>
            <a:endParaRPr sz="1500">
              <a:latin typeface="Times New Roman"/>
              <a:cs typeface="Times New Roman"/>
            </a:endParaRPr>
          </a:p>
          <a:p>
            <a:pPr marL="241300" marR="5080" indent="-229235">
              <a:lnSpc>
                <a:spcPct val="143800"/>
              </a:lnSpc>
              <a:buFont typeface="Symbol"/>
              <a:buChar char=""/>
              <a:tabLst>
                <a:tab pos="241300" algn="l"/>
              </a:tabLst>
            </a:pPr>
            <a:r>
              <a:rPr sz="1500" dirty="0">
                <a:latin typeface="Times New Roman"/>
                <a:cs typeface="Times New Roman"/>
              </a:rPr>
              <a:t>Dựa</a:t>
            </a:r>
            <a:r>
              <a:rPr sz="1500" spc="-10" dirty="0">
                <a:latin typeface="Times New Roman"/>
                <a:cs typeface="Times New Roman"/>
              </a:rPr>
              <a:t> </a:t>
            </a:r>
            <a:r>
              <a:rPr sz="1500" dirty="0">
                <a:latin typeface="Times New Roman"/>
                <a:cs typeface="Times New Roman"/>
              </a:rPr>
              <a:t>trên</a:t>
            </a:r>
            <a:r>
              <a:rPr sz="1500" spc="-10" dirty="0">
                <a:latin typeface="Times New Roman"/>
                <a:cs typeface="Times New Roman"/>
              </a:rPr>
              <a:t> </a:t>
            </a:r>
            <a:r>
              <a:rPr sz="1500" dirty="0">
                <a:latin typeface="Times New Roman"/>
                <a:cs typeface="Times New Roman"/>
              </a:rPr>
              <a:t>các</a:t>
            </a:r>
            <a:r>
              <a:rPr sz="1500" spc="-10" dirty="0">
                <a:latin typeface="Times New Roman"/>
                <a:cs typeface="Times New Roman"/>
              </a:rPr>
              <a:t> </a:t>
            </a:r>
            <a:r>
              <a:rPr sz="1500" dirty="0">
                <a:latin typeface="Times New Roman"/>
                <a:cs typeface="Times New Roman"/>
              </a:rPr>
              <a:t>trường</a:t>
            </a:r>
            <a:r>
              <a:rPr sz="1500" spc="-20" dirty="0">
                <a:latin typeface="Times New Roman"/>
                <a:cs typeface="Times New Roman"/>
              </a:rPr>
              <a:t> </a:t>
            </a:r>
            <a:r>
              <a:rPr sz="1500" dirty="0">
                <a:latin typeface="Times New Roman"/>
                <a:cs typeface="Times New Roman"/>
              </a:rPr>
              <a:t>hấp</a:t>
            </a:r>
            <a:r>
              <a:rPr sz="1500" spc="-5" dirty="0">
                <a:latin typeface="Times New Roman"/>
                <a:cs typeface="Times New Roman"/>
              </a:rPr>
              <a:t> </a:t>
            </a:r>
            <a:r>
              <a:rPr sz="1500" dirty="0">
                <a:latin typeface="Times New Roman"/>
                <a:cs typeface="Times New Roman"/>
              </a:rPr>
              <a:t>dẫn</a:t>
            </a:r>
            <a:r>
              <a:rPr sz="1500" spc="-10" dirty="0">
                <a:latin typeface="Times New Roman"/>
                <a:cs typeface="Times New Roman"/>
              </a:rPr>
              <a:t> </a:t>
            </a:r>
            <a:r>
              <a:rPr sz="1500" dirty="0">
                <a:latin typeface="Times New Roman"/>
                <a:cs typeface="Times New Roman"/>
              </a:rPr>
              <a:t>và</a:t>
            </a:r>
            <a:r>
              <a:rPr sz="1500" spc="-20" dirty="0">
                <a:latin typeface="Times New Roman"/>
                <a:cs typeface="Times New Roman"/>
              </a:rPr>
              <a:t> </a:t>
            </a:r>
            <a:r>
              <a:rPr sz="1500" dirty="0">
                <a:latin typeface="Times New Roman"/>
                <a:cs typeface="Times New Roman"/>
              </a:rPr>
              <a:t>đẩy</a:t>
            </a:r>
            <a:r>
              <a:rPr sz="1500" spc="-10" dirty="0">
                <a:latin typeface="Times New Roman"/>
                <a:cs typeface="Times New Roman"/>
              </a:rPr>
              <a:t> </a:t>
            </a:r>
            <a:r>
              <a:rPr sz="1500" dirty="0">
                <a:latin typeface="Times New Roman"/>
                <a:cs typeface="Times New Roman"/>
              </a:rPr>
              <a:t>được</a:t>
            </a:r>
            <a:r>
              <a:rPr sz="1500" spc="15" dirty="0">
                <a:latin typeface="Times New Roman"/>
                <a:cs typeface="Times New Roman"/>
              </a:rPr>
              <a:t> </a:t>
            </a:r>
            <a:r>
              <a:rPr sz="1500" dirty="0">
                <a:latin typeface="Times New Roman"/>
                <a:cs typeface="Times New Roman"/>
              </a:rPr>
              <a:t>Khatib</a:t>
            </a:r>
            <a:r>
              <a:rPr sz="1500" spc="-5" dirty="0">
                <a:latin typeface="Times New Roman"/>
                <a:cs typeface="Times New Roman"/>
              </a:rPr>
              <a:t> </a:t>
            </a:r>
            <a:r>
              <a:rPr sz="1500" dirty="0">
                <a:latin typeface="Times New Roman"/>
                <a:cs typeface="Times New Roman"/>
              </a:rPr>
              <a:t>xây</a:t>
            </a:r>
            <a:r>
              <a:rPr sz="1500" spc="-25" dirty="0">
                <a:latin typeface="Times New Roman"/>
                <a:cs typeface="Times New Roman"/>
              </a:rPr>
              <a:t> </a:t>
            </a:r>
            <a:r>
              <a:rPr sz="1500">
                <a:latin typeface="Times New Roman"/>
                <a:cs typeface="Times New Roman"/>
              </a:rPr>
              <a:t>dựng,</a:t>
            </a:r>
            <a:r>
              <a:rPr sz="1500" spc="-20">
                <a:latin typeface="Times New Roman"/>
                <a:cs typeface="Times New Roman"/>
              </a:rPr>
              <a:t> </a:t>
            </a:r>
            <a:r>
              <a:rPr sz="1500" dirty="0">
                <a:latin typeface="Times New Roman"/>
                <a:cs typeface="Times New Roman"/>
              </a:rPr>
              <a:t>Wolf</a:t>
            </a:r>
            <a:r>
              <a:rPr sz="1500" spc="-10" dirty="0">
                <a:latin typeface="Times New Roman"/>
                <a:cs typeface="Times New Roman"/>
              </a:rPr>
              <a:t> </a:t>
            </a:r>
            <a:r>
              <a:rPr sz="1500" dirty="0">
                <a:latin typeface="Times New Roman"/>
                <a:cs typeface="Times New Roman"/>
              </a:rPr>
              <a:t>đã</a:t>
            </a:r>
            <a:r>
              <a:rPr sz="1500" spc="-10" dirty="0">
                <a:latin typeface="Times New Roman"/>
                <a:cs typeface="Times New Roman"/>
              </a:rPr>
              <a:t> </a:t>
            </a:r>
            <a:r>
              <a:rPr sz="1500" dirty="0">
                <a:latin typeface="Times New Roman"/>
                <a:cs typeface="Times New Roman"/>
              </a:rPr>
              <a:t>mở</a:t>
            </a:r>
            <a:r>
              <a:rPr sz="1500" spc="-10" dirty="0">
                <a:latin typeface="Times New Roman"/>
                <a:cs typeface="Times New Roman"/>
              </a:rPr>
              <a:t> </a:t>
            </a:r>
            <a:r>
              <a:rPr sz="1500" dirty="0">
                <a:latin typeface="Times New Roman"/>
                <a:cs typeface="Times New Roman"/>
              </a:rPr>
              <a:t>rộng</a:t>
            </a:r>
            <a:r>
              <a:rPr sz="1500" spc="-5" dirty="0">
                <a:latin typeface="Times New Roman"/>
                <a:cs typeface="Times New Roman"/>
              </a:rPr>
              <a:t> </a:t>
            </a:r>
            <a:r>
              <a:rPr sz="1500" dirty="0">
                <a:latin typeface="Times New Roman"/>
                <a:cs typeface="Times New Roman"/>
              </a:rPr>
              <a:t>lý</a:t>
            </a:r>
            <a:r>
              <a:rPr sz="1500" spc="-10" dirty="0">
                <a:latin typeface="Times New Roman"/>
                <a:cs typeface="Times New Roman"/>
              </a:rPr>
              <a:t> </a:t>
            </a:r>
            <a:r>
              <a:rPr sz="1500" dirty="0">
                <a:latin typeface="Times New Roman"/>
                <a:cs typeface="Times New Roman"/>
              </a:rPr>
              <a:t>thuyết</a:t>
            </a:r>
            <a:r>
              <a:rPr sz="1500" spc="-10" dirty="0">
                <a:latin typeface="Times New Roman"/>
                <a:cs typeface="Times New Roman"/>
              </a:rPr>
              <a:t> </a:t>
            </a:r>
            <a:r>
              <a:rPr sz="1500" dirty="0">
                <a:latin typeface="Times New Roman"/>
                <a:cs typeface="Times New Roman"/>
              </a:rPr>
              <a:t>trường</a:t>
            </a:r>
            <a:r>
              <a:rPr sz="1500" spc="-5" dirty="0">
                <a:latin typeface="Times New Roman"/>
                <a:cs typeface="Times New Roman"/>
              </a:rPr>
              <a:t> </a:t>
            </a:r>
            <a:r>
              <a:rPr sz="1500" dirty="0">
                <a:latin typeface="Times New Roman"/>
                <a:cs typeface="Times New Roman"/>
              </a:rPr>
              <a:t>tiềm</a:t>
            </a:r>
            <a:r>
              <a:rPr sz="1500" spc="-20" dirty="0">
                <a:latin typeface="Times New Roman"/>
                <a:cs typeface="Times New Roman"/>
              </a:rPr>
              <a:t> </a:t>
            </a:r>
            <a:r>
              <a:rPr sz="1500" dirty="0">
                <a:latin typeface="Times New Roman"/>
                <a:cs typeface="Times New Roman"/>
              </a:rPr>
              <a:t>năng</a:t>
            </a:r>
            <a:r>
              <a:rPr sz="1500" spc="-10" dirty="0">
                <a:latin typeface="Times New Roman"/>
                <a:cs typeface="Times New Roman"/>
              </a:rPr>
              <a:t> </a:t>
            </a:r>
            <a:r>
              <a:rPr sz="1500" dirty="0">
                <a:latin typeface="Times New Roman"/>
                <a:cs typeface="Times New Roman"/>
              </a:rPr>
              <a:t>nhân</a:t>
            </a:r>
            <a:r>
              <a:rPr sz="1500" spc="-5" dirty="0">
                <a:latin typeface="Times New Roman"/>
                <a:cs typeface="Times New Roman"/>
              </a:rPr>
              <a:t> </a:t>
            </a:r>
            <a:r>
              <a:rPr sz="1500" dirty="0">
                <a:latin typeface="Times New Roman"/>
                <a:cs typeface="Times New Roman"/>
              </a:rPr>
              <a:t>tạo</a:t>
            </a:r>
            <a:r>
              <a:rPr sz="1500" spc="-10" dirty="0">
                <a:latin typeface="Times New Roman"/>
                <a:cs typeface="Times New Roman"/>
              </a:rPr>
              <a:t> </a:t>
            </a:r>
            <a:r>
              <a:rPr sz="1500" dirty="0">
                <a:latin typeface="Times New Roman"/>
                <a:cs typeface="Times New Roman"/>
              </a:rPr>
              <a:t>để</a:t>
            </a:r>
            <a:r>
              <a:rPr sz="1500" spc="-5" dirty="0">
                <a:latin typeface="Times New Roman"/>
                <a:cs typeface="Times New Roman"/>
              </a:rPr>
              <a:t> </a:t>
            </a:r>
            <a:r>
              <a:rPr sz="1500" dirty="0">
                <a:latin typeface="Times New Roman"/>
                <a:cs typeface="Times New Roman"/>
              </a:rPr>
              <a:t>mô</a:t>
            </a:r>
            <a:r>
              <a:rPr sz="1500" spc="-25" dirty="0">
                <a:latin typeface="Times New Roman"/>
                <a:cs typeface="Times New Roman"/>
              </a:rPr>
              <a:t> </a:t>
            </a:r>
            <a:r>
              <a:rPr sz="1500" dirty="0">
                <a:latin typeface="Times New Roman"/>
                <a:cs typeface="Times New Roman"/>
              </a:rPr>
              <a:t>hình</a:t>
            </a:r>
            <a:r>
              <a:rPr sz="1500" spc="-20" dirty="0">
                <a:latin typeface="Times New Roman"/>
                <a:cs typeface="Times New Roman"/>
              </a:rPr>
              <a:t> </a:t>
            </a:r>
            <a:r>
              <a:rPr sz="1500" dirty="0">
                <a:latin typeface="Times New Roman"/>
                <a:cs typeface="Times New Roman"/>
              </a:rPr>
              <a:t>hóa</a:t>
            </a:r>
            <a:r>
              <a:rPr sz="1500" spc="-10" dirty="0">
                <a:latin typeface="Times New Roman"/>
                <a:cs typeface="Times New Roman"/>
              </a:rPr>
              <a:t> </a:t>
            </a:r>
            <a:r>
              <a:rPr sz="1500" dirty="0">
                <a:latin typeface="Times New Roman"/>
                <a:cs typeface="Times New Roman"/>
              </a:rPr>
              <a:t>các</a:t>
            </a:r>
            <a:r>
              <a:rPr sz="1500" spc="-10" dirty="0">
                <a:latin typeface="Times New Roman"/>
                <a:cs typeface="Times New Roman"/>
              </a:rPr>
              <a:t> </a:t>
            </a:r>
            <a:r>
              <a:rPr sz="1500" dirty="0">
                <a:latin typeface="Times New Roman"/>
                <a:cs typeface="Times New Roman"/>
              </a:rPr>
              <a:t>đối</a:t>
            </a:r>
            <a:r>
              <a:rPr sz="1500" spc="-5" dirty="0">
                <a:latin typeface="Times New Roman"/>
                <a:cs typeface="Times New Roman"/>
              </a:rPr>
              <a:t> </a:t>
            </a:r>
            <a:r>
              <a:rPr sz="1500" dirty="0">
                <a:latin typeface="Times New Roman"/>
                <a:cs typeface="Times New Roman"/>
              </a:rPr>
              <a:t>tượng</a:t>
            </a:r>
            <a:r>
              <a:rPr sz="1500" spc="-10" dirty="0">
                <a:latin typeface="Times New Roman"/>
                <a:cs typeface="Times New Roman"/>
              </a:rPr>
              <a:t> </a:t>
            </a:r>
            <a:r>
              <a:rPr sz="1500" dirty="0">
                <a:latin typeface="Times New Roman"/>
                <a:cs typeface="Times New Roman"/>
              </a:rPr>
              <a:t>khác</a:t>
            </a:r>
            <a:r>
              <a:rPr sz="1500" spc="-10" dirty="0">
                <a:latin typeface="Times New Roman"/>
                <a:cs typeface="Times New Roman"/>
              </a:rPr>
              <a:t> </a:t>
            </a:r>
            <a:r>
              <a:rPr sz="1500" dirty="0">
                <a:latin typeface="Times New Roman"/>
                <a:cs typeface="Times New Roman"/>
              </a:rPr>
              <a:t>nhau trong</a:t>
            </a:r>
            <a:r>
              <a:rPr sz="1500" spc="-10" dirty="0">
                <a:latin typeface="Times New Roman"/>
                <a:cs typeface="Times New Roman"/>
              </a:rPr>
              <a:t> </a:t>
            </a:r>
            <a:r>
              <a:rPr sz="1500" spc="-25" dirty="0">
                <a:latin typeface="Times New Roman"/>
                <a:cs typeface="Times New Roman"/>
              </a:rPr>
              <a:t>môi </a:t>
            </a:r>
            <a:r>
              <a:rPr sz="1500" dirty="0">
                <a:latin typeface="Times New Roman"/>
                <a:cs typeface="Times New Roman"/>
              </a:rPr>
              <a:t>trường</a:t>
            </a:r>
            <a:r>
              <a:rPr sz="1500" spc="-10" dirty="0">
                <a:latin typeface="Times New Roman"/>
                <a:cs typeface="Times New Roman"/>
              </a:rPr>
              <a:t> </a:t>
            </a:r>
            <a:r>
              <a:rPr sz="1500" dirty="0">
                <a:latin typeface="Times New Roman"/>
                <a:cs typeface="Times New Roman"/>
              </a:rPr>
              <a:t>giao</a:t>
            </a:r>
            <a:r>
              <a:rPr sz="1500" spc="-10" dirty="0">
                <a:latin typeface="Times New Roman"/>
                <a:cs typeface="Times New Roman"/>
              </a:rPr>
              <a:t> </a:t>
            </a:r>
            <a:r>
              <a:rPr sz="1500" dirty="0">
                <a:latin typeface="Times New Roman"/>
                <a:cs typeface="Times New Roman"/>
              </a:rPr>
              <a:t>thông.</a:t>
            </a:r>
            <a:r>
              <a:rPr sz="1500" spc="-30" dirty="0">
                <a:latin typeface="Times New Roman"/>
                <a:cs typeface="Times New Roman"/>
              </a:rPr>
              <a:t> </a:t>
            </a:r>
            <a:r>
              <a:rPr sz="1500" dirty="0">
                <a:latin typeface="Times New Roman"/>
                <a:cs typeface="Times New Roman"/>
              </a:rPr>
              <a:t>Li</a:t>
            </a:r>
            <a:r>
              <a:rPr sz="1500" spc="-10" dirty="0">
                <a:latin typeface="Times New Roman"/>
                <a:cs typeface="Times New Roman"/>
              </a:rPr>
              <a:t> </a:t>
            </a:r>
            <a:r>
              <a:rPr sz="1500" dirty="0">
                <a:latin typeface="Times New Roman"/>
                <a:cs typeface="Times New Roman"/>
              </a:rPr>
              <a:t>Linheng</a:t>
            </a:r>
            <a:r>
              <a:rPr sz="1500" spc="-10" dirty="0">
                <a:latin typeface="Times New Roman"/>
                <a:cs typeface="Times New Roman"/>
              </a:rPr>
              <a:t> </a:t>
            </a:r>
            <a:r>
              <a:rPr sz="1500" dirty="0">
                <a:latin typeface="Times New Roman"/>
                <a:cs typeface="Times New Roman"/>
              </a:rPr>
              <a:t>cải</a:t>
            </a:r>
            <a:r>
              <a:rPr sz="1500" spc="-10" dirty="0">
                <a:latin typeface="Times New Roman"/>
                <a:cs typeface="Times New Roman"/>
              </a:rPr>
              <a:t> </a:t>
            </a:r>
            <a:r>
              <a:rPr sz="1500" dirty="0">
                <a:latin typeface="Times New Roman"/>
                <a:cs typeface="Times New Roman"/>
              </a:rPr>
              <a:t>tiến</a:t>
            </a:r>
            <a:r>
              <a:rPr sz="1500" spc="-20" dirty="0">
                <a:latin typeface="Times New Roman"/>
                <a:cs typeface="Times New Roman"/>
              </a:rPr>
              <a:t> </a:t>
            </a:r>
            <a:r>
              <a:rPr sz="1500" dirty="0">
                <a:latin typeface="Times New Roman"/>
                <a:cs typeface="Times New Roman"/>
              </a:rPr>
              <a:t>các</a:t>
            </a:r>
            <a:r>
              <a:rPr sz="1500" spc="-10" dirty="0">
                <a:latin typeface="Times New Roman"/>
                <a:cs typeface="Times New Roman"/>
              </a:rPr>
              <a:t> </a:t>
            </a:r>
            <a:r>
              <a:rPr sz="1500" dirty="0">
                <a:latin typeface="Times New Roman"/>
                <a:cs typeface="Times New Roman"/>
              </a:rPr>
              <a:t>mô</a:t>
            </a:r>
            <a:r>
              <a:rPr sz="1500" spc="-10" dirty="0">
                <a:latin typeface="Times New Roman"/>
                <a:cs typeface="Times New Roman"/>
              </a:rPr>
              <a:t> </a:t>
            </a:r>
            <a:r>
              <a:rPr sz="1500" dirty="0">
                <a:latin typeface="Times New Roman"/>
                <a:cs typeface="Times New Roman"/>
              </a:rPr>
              <a:t>hình</a:t>
            </a:r>
            <a:r>
              <a:rPr sz="1500" spc="-10" dirty="0">
                <a:latin typeface="Times New Roman"/>
                <a:cs typeface="Times New Roman"/>
              </a:rPr>
              <a:t> </a:t>
            </a:r>
            <a:r>
              <a:rPr sz="1500" dirty="0">
                <a:latin typeface="Times New Roman"/>
                <a:cs typeface="Times New Roman"/>
              </a:rPr>
              <a:t>trường</a:t>
            </a:r>
            <a:r>
              <a:rPr sz="1500" spc="-10" dirty="0">
                <a:latin typeface="Times New Roman"/>
                <a:cs typeface="Times New Roman"/>
              </a:rPr>
              <a:t> </a:t>
            </a:r>
            <a:r>
              <a:rPr sz="1500" dirty="0">
                <a:latin typeface="Times New Roman"/>
                <a:cs typeface="Times New Roman"/>
              </a:rPr>
              <a:t>tiềm</a:t>
            </a:r>
            <a:r>
              <a:rPr sz="1500" spc="-20" dirty="0">
                <a:latin typeface="Times New Roman"/>
                <a:cs typeface="Times New Roman"/>
              </a:rPr>
              <a:t> </a:t>
            </a:r>
            <a:r>
              <a:rPr sz="1500" dirty="0">
                <a:latin typeface="Times New Roman"/>
                <a:cs typeface="Times New Roman"/>
              </a:rPr>
              <a:t>năng</a:t>
            </a:r>
            <a:r>
              <a:rPr sz="1500" spc="-10" dirty="0">
                <a:latin typeface="Times New Roman"/>
                <a:cs typeface="Times New Roman"/>
              </a:rPr>
              <a:t> </a:t>
            </a:r>
            <a:r>
              <a:rPr sz="1500" dirty="0">
                <a:latin typeface="Times New Roman"/>
                <a:cs typeface="Times New Roman"/>
              </a:rPr>
              <a:t>an</a:t>
            </a:r>
            <a:r>
              <a:rPr sz="1500" spc="-5" dirty="0">
                <a:latin typeface="Times New Roman"/>
                <a:cs typeface="Times New Roman"/>
              </a:rPr>
              <a:t> </a:t>
            </a:r>
            <a:r>
              <a:rPr sz="1500" dirty="0">
                <a:latin typeface="Times New Roman"/>
                <a:cs typeface="Times New Roman"/>
              </a:rPr>
              <a:t>toàn</a:t>
            </a:r>
            <a:r>
              <a:rPr sz="1500" spc="-5" dirty="0">
                <a:latin typeface="Times New Roman"/>
                <a:cs typeface="Times New Roman"/>
              </a:rPr>
              <a:t> </a:t>
            </a:r>
            <a:r>
              <a:rPr sz="1500" dirty="0">
                <a:latin typeface="Times New Roman"/>
                <a:cs typeface="Times New Roman"/>
              </a:rPr>
              <a:t>hiện</a:t>
            </a:r>
            <a:r>
              <a:rPr sz="1500" spc="-10" dirty="0">
                <a:latin typeface="Times New Roman"/>
                <a:cs typeface="Times New Roman"/>
              </a:rPr>
              <a:t> </a:t>
            </a:r>
            <a:r>
              <a:rPr sz="1500" dirty="0">
                <a:latin typeface="Times New Roman"/>
                <a:cs typeface="Times New Roman"/>
              </a:rPr>
              <a:t>có</a:t>
            </a:r>
            <a:r>
              <a:rPr sz="1500" spc="-10" dirty="0">
                <a:latin typeface="Times New Roman"/>
                <a:cs typeface="Times New Roman"/>
              </a:rPr>
              <a:t> </a:t>
            </a:r>
            <a:r>
              <a:rPr sz="1500" dirty="0">
                <a:latin typeface="Times New Roman"/>
                <a:cs typeface="Times New Roman"/>
              </a:rPr>
              <a:t>bằng</a:t>
            </a:r>
            <a:r>
              <a:rPr sz="1500" spc="-10" dirty="0">
                <a:latin typeface="Times New Roman"/>
                <a:cs typeface="Times New Roman"/>
              </a:rPr>
              <a:t> </a:t>
            </a:r>
            <a:r>
              <a:rPr sz="1500" dirty="0">
                <a:latin typeface="Times New Roman"/>
                <a:cs typeface="Times New Roman"/>
              </a:rPr>
              <a:t>cách</a:t>
            </a:r>
            <a:r>
              <a:rPr sz="1500" spc="-5" dirty="0">
                <a:latin typeface="Times New Roman"/>
                <a:cs typeface="Times New Roman"/>
              </a:rPr>
              <a:t> </a:t>
            </a:r>
            <a:r>
              <a:rPr sz="1500" dirty="0">
                <a:latin typeface="Times New Roman"/>
                <a:cs typeface="Times New Roman"/>
              </a:rPr>
              <a:t>thêm</a:t>
            </a:r>
            <a:r>
              <a:rPr sz="1500" spc="-20" dirty="0">
                <a:latin typeface="Times New Roman"/>
                <a:cs typeface="Times New Roman"/>
              </a:rPr>
              <a:t> </a:t>
            </a:r>
            <a:r>
              <a:rPr sz="1500" dirty="0">
                <a:latin typeface="Times New Roman"/>
                <a:cs typeface="Times New Roman"/>
              </a:rPr>
              <a:t>các</a:t>
            </a:r>
            <a:r>
              <a:rPr sz="1500" spc="-10" dirty="0">
                <a:latin typeface="Times New Roman"/>
                <a:cs typeface="Times New Roman"/>
              </a:rPr>
              <a:t> </a:t>
            </a:r>
            <a:r>
              <a:rPr sz="1500" dirty="0">
                <a:latin typeface="Times New Roman"/>
                <a:cs typeface="Times New Roman"/>
              </a:rPr>
              <a:t>thông</a:t>
            </a:r>
            <a:r>
              <a:rPr sz="1500" spc="-10" dirty="0">
                <a:latin typeface="Times New Roman"/>
                <a:cs typeface="Times New Roman"/>
              </a:rPr>
              <a:t> </a:t>
            </a:r>
            <a:r>
              <a:rPr sz="1500" dirty="0">
                <a:latin typeface="Times New Roman"/>
                <a:cs typeface="Times New Roman"/>
              </a:rPr>
              <a:t>số</a:t>
            </a:r>
            <a:r>
              <a:rPr sz="1500" spc="-5" dirty="0">
                <a:latin typeface="Times New Roman"/>
                <a:cs typeface="Times New Roman"/>
              </a:rPr>
              <a:t> </a:t>
            </a:r>
            <a:r>
              <a:rPr sz="1500" spc="-25" dirty="0">
                <a:latin typeface="Times New Roman"/>
                <a:cs typeface="Times New Roman"/>
              </a:rPr>
              <a:t>gia </a:t>
            </a:r>
            <a:r>
              <a:rPr sz="1500" dirty="0">
                <a:latin typeface="Times New Roman"/>
                <a:cs typeface="Times New Roman"/>
              </a:rPr>
              <a:t>tốc,</a:t>
            </a:r>
            <a:r>
              <a:rPr sz="1500" spc="-15" dirty="0">
                <a:latin typeface="Times New Roman"/>
                <a:cs typeface="Times New Roman"/>
              </a:rPr>
              <a:t> </a:t>
            </a:r>
            <a:r>
              <a:rPr sz="1500" dirty="0">
                <a:latin typeface="Times New Roman"/>
                <a:cs typeface="Times New Roman"/>
              </a:rPr>
              <a:t>đề</a:t>
            </a:r>
            <a:r>
              <a:rPr sz="1500" spc="-5" dirty="0">
                <a:latin typeface="Times New Roman"/>
                <a:cs typeface="Times New Roman"/>
              </a:rPr>
              <a:t> </a:t>
            </a:r>
            <a:r>
              <a:rPr sz="1500" dirty="0">
                <a:latin typeface="Times New Roman"/>
                <a:cs typeface="Times New Roman"/>
              </a:rPr>
              <a:t>xuất</a:t>
            </a:r>
            <a:r>
              <a:rPr sz="1500" spc="-5" dirty="0">
                <a:latin typeface="Times New Roman"/>
                <a:cs typeface="Times New Roman"/>
              </a:rPr>
              <a:t> </a:t>
            </a:r>
            <a:r>
              <a:rPr sz="1500" dirty="0">
                <a:latin typeface="Times New Roman"/>
                <a:cs typeface="Times New Roman"/>
              </a:rPr>
              <a:t>mô</a:t>
            </a:r>
            <a:r>
              <a:rPr sz="1500" spc="-20" dirty="0">
                <a:latin typeface="Times New Roman"/>
                <a:cs typeface="Times New Roman"/>
              </a:rPr>
              <a:t> </a:t>
            </a:r>
            <a:r>
              <a:rPr sz="1500" dirty="0">
                <a:latin typeface="Times New Roman"/>
                <a:cs typeface="Times New Roman"/>
              </a:rPr>
              <a:t>hình chuyển</a:t>
            </a:r>
            <a:r>
              <a:rPr sz="1500" spc="-5" dirty="0">
                <a:latin typeface="Times New Roman"/>
                <a:cs typeface="Times New Roman"/>
              </a:rPr>
              <a:t> </a:t>
            </a:r>
            <a:r>
              <a:rPr sz="1500" dirty="0">
                <a:latin typeface="Times New Roman"/>
                <a:cs typeface="Times New Roman"/>
              </a:rPr>
              <a:t>làn</a:t>
            </a:r>
            <a:r>
              <a:rPr sz="1500" spc="-20" dirty="0">
                <a:latin typeface="Times New Roman"/>
                <a:cs typeface="Times New Roman"/>
              </a:rPr>
              <a:t> </a:t>
            </a:r>
            <a:r>
              <a:rPr sz="1500" dirty="0">
                <a:latin typeface="Times New Roman"/>
                <a:cs typeface="Times New Roman"/>
              </a:rPr>
              <a:t>dựa trên trường</a:t>
            </a:r>
            <a:r>
              <a:rPr sz="1500" spc="-5" dirty="0">
                <a:latin typeface="Times New Roman"/>
                <a:cs typeface="Times New Roman"/>
              </a:rPr>
              <a:t> </a:t>
            </a:r>
            <a:r>
              <a:rPr sz="1500" dirty="0">
                <a:latin typeface="Times New Roman"/>
                <a:cs typeface="Times New Roman"/>
              </a:rPr>
              <a:t>tiềm</a:t>
            </a:r>
            <a:r>
              <a:rPr sz="1500" spc="-15" dirty="0">
                <a:latin typeface="Times New Roman"/>
                <a:cs typeface="Times New Roman"/>
              </a:rPr>
              <a:t> </a:t>
            </a:r>
            <a:r>
              <a:rPr sz="1500" dirty="0">
                <a:latin typeface="Times New Roman"/>
                <a:cs typeface="Times New Roman"/>
              </a:rPr>
              <a:t>năng</a:t>
            </a:r>
            <a:r>
              <a:rPr sz="1500" spc="-20" dirty="0">
                <a:latin typeface="Times New Roman"/>
                <a:cs typeface="Times New Roman"/>
              </a:rPr>
              <a:t> </a:t>
            </a:r>
            <a:r>
              <a:rPr sz="1500" dirty="0">
                <a:latin typeface="Times New Roman"/>
                <a:cs typeface="Times New Roman"/>
              </a:rPr>
              <a:t>an </a:t>
            </a:r>
            <a:r>
              <a:rPr sz="1500" spc="-10" dirty="0">
                <a:latin typeface="Times New Roman"/>
                <a:cs typeface="Times New Roman"/>
              </a:rPr>
              <a:t>toàn.</a:t>
            </a:r>
            <a:endParaRPr sz="1500">
              <a:latin typeface="Times New Roman"/>
              <a:cs typeface="Times New Roman"/>
            </a:endParaRPr>
          </a:p>
        </p:txBody>
      </p:sp>
      <p:pic>
        <p:nvPicPr>
          <p:cNvPr id="3" name="object 3"/>
          <p:cNvPicPr/>
          <p:nvPr/>
        </p:nvPicPr>
        <p:blipFill>
          <a:blip r:embed="rId2" cstate="print"/>
          <a:stretch>
            <a:fillRect/>
          </a:stretch>
        </p:blipFill>
        <p:spPr>
          <a:xfrm>
            <a:off x="2254250" y="3622675"/>
            <a:ext cx="7374255" cy="2268855"/>
          </a:xfrm>
          <a:prstGeom prst="rect">
            <a:avLst/>
          </a:prstGeom>
        </p:spPr>
      </p:pic>
      <p:sp>
        <p:nvSpPr>
          <p:cNvPr id="5" name="Rectangle 4"/>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800" b="0">
                <a:latin typeface="Times New Roman"/>
                <a:cs typeface="Times New Roman"/>
              </a:rPr>
              <a:t>Giới</a:t>
            </a:r>
            <a:r>
              <a:rPr lang="en-US" sz="1800" b="0" spc="-60">
                <a:latin typeface="Times New Roman"/>
                <a:cs typeface="Times New Roman"/>
              </a:rPr>
              <a:t> </a:t>
            </a:r>
            <a:r>
              <a:rPr lang="en-US" sz="1800" b="0" spc="-10">
                <a:latin typeface="Times New Roman"/>
                <a:cs typeface="Times New Roman"/>
              </a:rPr>
              <a:t>thiệu</a:t>
            </a:r>
            <a:r>
              <a:rPr lang="vi-VN" sz="1800" b="0" spc="-10">
                <a:latin typeface="Times New Roman"/>
                <a:cs typeface="Times New Roman"/>
              </a:rPr>
              <a:t> mô hình</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7147" y="1960651"/>
            <a:ext cx="9410954" cy="1182824"/>
          </a:xfrm>
          <a:prstGeom prst="rect">
            <a:avLst/>
          </a:prstGeom>
        </p:spPr>
        <p:txBody>
          <a:bodyPr vert="horz" wrap="square" lIns="0" tIns="12700" rIns="0" bIns="0" rtlCol="0">
            <a:spAutoFit/>
          </a:bodyPr>
          <a:lstStyle/>
          <a:p>
            <a:pPr marL="3121660" marR="5080" indent="-3109595" algn="l">
              <a:lnSpc>
                <a:spcPct val="143600"/>
              </a:lnSpc>
              <a:spcBef>
                <a:spcPts val="100"/>
              </a:spcBef>
            </a:pPr>
            <a:r>
              <a:rPr sz="2800" b="0" i="0" dirty="0">
                <a:latin typeface="Times New Roman"/>
                <a:cs typeface="Times New Roman"/>
              </a:rPr>
              <a:t>Nghiên</a:t>
            </a:r>
            <a:r>
              <a:rPr sz="2800" b="0" i="0" spc="-15" dirty="0">
                <a:latin typeface="Times New Roman"/>
                <a:cs typeface="Times New Roman"/>
              </a:rPr>
              <a:t> </a:t>
            </a:r>
            <a:r>
              <a:rPr sz="2800" b="0" i="0" dirty="0">
                <a:latin typeface="Times New Roman"/>
                <a:cs typeface="Times New Roman"/>
              </a:rPr>
              <a:t>cứu</a:t>
            </a:r>
            <a:r>
              <a:rPr sz="2800" b="0" i="0" spc="-10" dirty="0">
                <a:latin typeface="Times New Roman"/>
                <a:cs typeface="Times New Roman"/>
              </a:rPr>
              <a:t> </a:t>
            </a:r>
            <a:r>
              <a:rPr sz="2800" b="0" i="0" dirty="0">
                <a:latin typeface="Times New Roman"/>
                <a:cs typeface="Times New Roman"/>
              </a:rPr>
              <a:t>về</a:t>
            </a:r>
            <a:r>
              <a:rPr sz="2800" b="0" i="0" spc="-15" dirty="0">
                <a:latin typeface="Times New Roman"/>
                <a:cs typeface="Times New Roman"/>
              </a:rPr>
              <a:t> </a:t>
            </a:r>
            <a:r>
              <a:rPr sz="2800" b="0" i="0" dirty="0">
                <a:latin typeface="Times New Roman"/>
                <a:cs typeface="Times New Roman"/>
              </a:rPr>
              <a:t>tiềm</a:t>
            </a:r>
            <a:r>
              <a:rPr sz="2800" b="0" i="0" spc="-5" dirty="0">
                <a:latin typeface="Times New Roman"/>
                <a:cs typeface="Times New Roman"/>
              </a:rPr>
              <a:t> </a:t>
            </a:r>
            <a:r>
              <a:rPr sz="2800" b="0" i="0" dirty="0">
                <a:latin typeface="Times New Roman"/>
                <a:cs typeface="Times New Roman"/>
              </a:rPr>
              <a:t>năng</a:t>
            </a:r>
            <a:r>
              <a:rPr sz="2800" b="0" i="0" spc="-5" dirty="0">
                <a:latin typeface="Times New Roman"/>
                <a:cs typeface="Times New Roman"/>
              </a:rPr>
              <a:t> </a:t>
            </a:r>
            <a:r>
              <a:rPr sz="2800" b="0" i="0" dirty="0">
                <a:latin typeface="Times New Roman"/>
                <a:cs typeface="Times New Roman"/>
              </a:rPr>
              <a:t>tương</a:t>
            </a:r>
            <a:r>
              <a:rPr sz="2800" b="0" i="0" spc="-10" dirty="0">
                <a:latin typeface="Times New Roman"/>
                <a:cs typeface="Times New Roman"/>
              </a:rPr>
              <a:t> </a:t>
            </a:r>
            <a:r>
              <a:rPr sz="2800" b="0" i="0" dirty="0">
                <a:latin typeface="Times New Roman"/>
                <a:cs typeface="Times New Roman"/>
              </a:rPr>
              <a:t>tác</a:t>
            </a:r>
            <a:r>
              <a:rPr sz="2800" b="0" i="0" spc="-15" dirty="0">
                <a:latin typeface="Times New Roman"/>
                <a:cs typeface="Times New Roman"/>
              </a:rPr>
              <a:t> </a:t>
            </a:r>
            <a:r>
              <a:rPr sz="2800" b="0" i="0">
                <a:latin typeface="Times New Roman"/>
                <a:cs typeface="Times New Roman"/>
              </a:rPr>
              <a:t>của</a:t>
            </a:r>
            <a:r>
              <a:rPr sz="2800" b="0" i="0" spc="-15">
                <a:latin typeface="Times New Roman"/>
                <a:cs typeface="Times New Roman"/>
              </a:rPr>
              <a:t> </a:t>
            </a:r>
            <a:r>
              <a:rPr sz="2800" b="0" i="0">
                <a:latin typeface="Times New Roman"/>
                <a:cs typeface="Times New Roman"/>
              </a:rPr>
              <a:t>phương</a:t>
            </a:r>
            <a:r>
              <a:rPr sz="2800" b="0" i="0" spc="-5">
                <a:latin typeface="Times New Roman"/>
                <a:cs typeface="Times New Roman"/>
              </a:rPr>
              <a:t> </a:t>
            </a:r>
            <a:r>
              <a:rPr sz="2800" b="0" i="0" dirty="0">
                <a:latin typeface="Times New Roman"/>
                <a:cs typeface="Times New Roman"/>
              </a:rPr>
              <a:t>tiện</a:t>
            </a:r>
            <a:r>
              <a:rPr sz="2800" b="0" i="0" spc="-15" dirty="0">
                <a:latin typeface="Times New Roman"/>
                <a:cs typeface="Times New Roman"/>
              </a:rPr>
              <a:t> </a:t>
            </a:r>
            <a:r>
              <a:rPr sz="2800" b="0" i="0" dirty="0">
                <a:latin typeface="Times New Roman"/>
                <a:cs typeface="Times New Roman"/>
              </a:rPr>
              <a:t>dựa</a:t>
            </a:r>
            <a:r>
              <a:rPr sz="2800" b="0" i="0" spc="-10" dirty="0">
                <a:latin typeface="Times New Roman"/>
                <a:cs typeface="Times New Roman"/>
              </a:rPr>
              <a:t> </a:t>
            </a:r>
            <a:r>
              <a:rPr sz="2800" b="0" i="0" dirty="0">
                <a:latin typeface="Times New Roman"/>
                <a:cs typeface="Times New Roman"/>
              </a:rPr>
              <a:t>trên</a:t>
            </a:r>
            <a:r>
              <a:rPr sz="2800" b="0" i="0" spc="-15" dirty="0">
                <a:latin typeface="Times New Roman"/>
                <a:cs typeface="Times New Roman"/>
              </a:rPr>
              <a:t> </a:t>
            </a:r>
            <a:r>
              <a:rPr sz="2800" b="0" i="0" spc="-20" dirty="0">
                <a:latin typeface="Times New Roman"/>
                <a:cs typeface="Times New Roman"/>
              </a:rPr>
              <a:t>tiềm </a:t>
            </a:r>
            <a:r>
              <a:rPr sz="2800" b="0" i="0">
                <a:latin typeface="Times New Roman"/>
                <a:cs typeface="Times New Roman"/>
              </a:rPr>
              <a:t>năng</a:t>
            </a:r>
            <a:r>
              <a:rPr sz="2800" b="0" i="0" spc="-50">
                <a:latin typeface="Times New Roman"/>
                <a:cs typeface="Times New Roman"/>
              </a:rPr>
              <a:t> </a:t>
            </a:r>
            <a:r>
              <a:rPr sz="2800" i="0" spc="-10">
                <a:latin typeface="Times New Roman"/>
                <a:cs typeface="Times New Roman"/>
              </a:rPr>
              <a:t>Lennard-Jones</a:t>
            </a:r>
            <a:endParaRPr sz="2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796188"/>
            <a:ext cx="9407525" cy="4502515"/>
          </a:xfrm>
          <a:prstGeom prst="rect">
            <a:avLst/>
          </a:prstGeom>
        </p:spPr>
        <p:txBody>
          <a:bodyPr vert="horz" wrap="square" lIns="0" tIns="12700" rIns="0" bIns="0" rtlCol="0">
            <a:spAutoFit/>
          </a:bodyPr>
          <a:lstStyle/>
          <a:p>
            <a:pPr marL="241300" marR="5080" indent="-229235">
              <a:lnSpc>
                <a:spcPct val="143800"/>
              </a:lnSpc>
              <a:spcBef>
                <a:spcPts val="100"/>
              </a:spcBef>
              <a:buFont typeface="Symbol"/>
              <a:buChar char=""/>
              <a:tabLst>
                <a:tab pos="241300" algn="l"/>
              </a:tabLst>
            </a:pPr>
            <a:r>
              <a:rPr sz="1600" dirty="0">
                <a:latin typeface="Times New Roman"/>
                <a:cs typeface="Times New Roman"/>
              </a:rPr>
              <a:t>Tiềm</a:t>
            </a:r>
            <a:r>
              <a:rPr sz="1600" spc="-30" dirty="0">
                <a:latin typeface="Times New Roman"/>
                <a:cs typeface="Times New Roman"/>
              </a:rPr>
              <a:t> </a:t>
            </a:r>
            <a:r>
              <a:rPr sz="1600" dirty="0">
                <a:latin typeface="Times New Roman"/>
                <a:cs typeface="Times New Roman"/>
              </a:rPr>
              <a:t>năng</a:t>
            </a:r>
            <a:r>
              <a:rPr sz="1600" spc="-20" dirty="0">
                <a:latin typeface="Times New Roman"/>
                <a:cs typeface="Times New Roman"/>
              </a:rPr>
              <a:t> </a:t>
            </a:r>
            <a:r>
              <a:rPr sz="1600" b="1" spc="-10" dirty="0">
                <a:latin typeface="Times New Roman"/>
                <a:cs typeface="Times New Roman"/>
              </a:rPr>
              <a:t>Lennard-</a:t>
            </a:r>
            <a:r>
              <a:rPr sz="1600" b="1" dirty="0">
                <a:latin typeface="Times New Roman"/>
                <a:cs typeface="Times New Roman"/>
              </a:rPr>
              <a:t>Jones</a:t>
            </a:r>
            <a:r>
              <a:rPr sz="1600" b="1" spc="-25" dirty="0">
                <a:latin typeface="Times New Roman"/>
                <a:cs typeface="Times New Roman"/>
              </a:rPr>
              <a:t> </a:t>
            </a:r>
            <a:r>
              <a:rPr sz="1600" dirty="0">
                <a:latin typeface="Times New Roman"/>
                <a:cs typeface="Times New Roman"/>
              </a:rPr>
              <a:t>là</a:t>
            </a:r>
            <a:r>
              <a:rPr sz="1600" spc="-15" dirty="0">
                <a:latin typeface="Times New Roman"/>
                <a:cs typeface="Times New Roman"/>
              </a:rPr>
              <a:t> </a:t>
            </a:r>
            <a:r>
              <a:rPr sz="1600" dirty="0">
                <a:latin typeface="Times New Roman"/>
                <a:cs typeface="Times New Roman"/>
              </a:rPr>
              <a:t>một</a:t>
            </a:r>
            <a:r>
              <a:rPr sz="1600" spc="-20"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dirty="0">
                <a:latin typeface="Times New Roman"/>
                <a:cs typeface="Times New Roman"/>
              </a:rPr>
              <a:t>hình</a:t>
            </a:r>
            <a:r>
              <a:rPr sz="1600" spc="-20" dirty="0">
                <a:latin typeface="Times New Roman"/>
                <a:cs typeface="Times New Roman"/>
              </a:rPr>
              <a:t> </a:t>
            </a:r>
            <a:r>
              <a:rPr sz="1600" dirty="0">
                <a:latin typeface="Times New Roman"/>
                <a:cs typeface="Times New Roman"/>
              </a:rPr>
              <a:t>toán</a:t>
            </a:r>
            <a:r>
              <a:rPr sz="1600" spc="-20" dirty="0">
                <a:latin typeface="Times New Roman"/>
                <a:cs typeface="Times New Roman"/>
              </a:rPr>
              <a:t> </a:t>
            </a:r>
            <a:r>
              <a:rPr sz="1600" dirty="0">
                <a:latin typeface="Times New Roman"/>
                <a:cs typeface="Times New Roman"/>
              </a:rPr>
              <a:t>học</a:t>
            </a:r>
            <a:r>
              <a:rPr sz="1600" spc="-30" dirty="0">
                <a:latin typeface="Times New Roman"/>
                <a:cs typeface="Times New Roman"/>
              </a:rPr>
              <a:t> </a:t>
            </a:r>
            <a:r>
              <a:rPr sz="1600" dirty="0">
                <a:latin typeface="Times New Roman"/>
                <a:cs typeface="Times New Roman"/>
              </a:rPr>
              <a:t>ban</a:t>
            </a:r>
            <a:r>
              <a:rPr sz="1600" spc="-25" dirty="0">
                <a:latin typeface="Times New Roman"/>
                <a:cs typeface="Times New Roman"/>
              </a:rPr>
              <a:t> </a:t>
            </a:r>
            <a:r>
              <a:rPr sz="1600" dirty="0">
                <a:latin typeface="Times New Roman"/>
                <a:cs typeface="Times New Roman"/>
              </a:rPr>
              <a:t>đầu</a:t>
            </a:r>
            <a:r>
              <a:rPr sz="1600" spc="-15"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sử</a:t>
            </a:r>
            <a:r>
              <a:rPr sz="1600" spc="-30" dirty="0">
                <a:latin typeface="Times New Roman"/>
                <a:cs typeface="Times New Roman"/>
              </a:rPr>
              <a:t> </a:t>
            </a:r>
            <a:r>
              <a:rPr sz="1600" dirty="0">
                <a:latin typeface="Times New Roman"/>
                <a:cs typeface="Times New Roman"/>
              </a:rPr>
              <a:t>dụng</a:t>
            </a:r>
            <a:r>
              <a:rPr sz="1600" spc="-20" dirty="0">
                <a:latin typeface="Times New Roman"/>
                <a:cs typeface="Times New Roman"/>
              </a:rPr>
              <a:t> </a:t>
            </a:r>
            <a:r>
              <a:rPr sz="1600" dirty="0">
                <a:latin typeface="Times New Roman"/>
                <a:cs typeface="Times New Roman"/>
              </a:rPr>
              <a:t>để</a:t>
            </a:r>
            <a:r>
              <a:rPr sz="1600" spc="-30"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dirty="0">
                <a:latin typeface="Times New Roman"/>
                <a:cs typeface="Times New Roman"/>
              </a:rPr>
              <a:t>tả</a:t>
            </a:r>
            <a:r>
              <a:rPr sz="1600" spc="-30" dirty="0">
                <a:latin typeface="Times New Roman"/>
                <a:cs typeface="Times New Roman"/>
              </a:rPr>
              <a:t> </a:t>
            </a:r>
            <a:r>
              <a:rPr sz="1600" dirty="0">
                <a:latin typeface="Times New Roman"/>
                <a:cs typeface="Times New Roman"/>
              </a:rPr>
              <a:t>sự</a:t>
            </a:r>
            <a:r>
              <a:rPr sz="1600" spc="-30" dirty="0">
                <a:latin typeface="Times New Roman"/>
                <a:cs typeface="Times New Roman"/>
              </a:rPr>
              <a:t> </a:t>
            </a:r>
            <a:r>
              <a:rPr sz="1600" dirty="0">
                <a:latin typeface="Times New Roman"/>
                <a:cs typeface="Times New Roman"/>
              </a:rPr>
              <a:t>tương</a:t>
            </a:r>
            <a:r>
              <a:rPr sz="1600" spc="-15"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giữa</a:t>
            </a:r>
            <a:r>
              <a:rPr sz="1600" spc="-30" dirty="0">
                <a:latin typeface="Times New Roman"/>
                <a:cs typeface="Times New Roman"/>
              </a:rPr>
              <a:t> </a:t>
            </a:r>
            <a:r>
              <a:rPr sz="1600" dirty="0">
                <a:latin typeface="Times New Roman"/>
                <a:cs typeface="Times New Roman"/>
              </a:rPr>
              <a:t>các</a:t>
            </a:r>
            <a:r>
              <a:rPr sz="1600" spc="-25" dirty="0">
                <a:latin typeface="Times New Roman"/>
                <a:cs typeface="Times New Roman"/>
              </a:rPr>
              <a:t> hạt </a:t>
            </a:r>
            <a:r>
              <a:rPr sz="1600" dirty="0">
                <a:latin typeface="Times New Roman"/>
                <a:cs typeface="Times New Roman"/>
              </a:rPr>
              <a:t>hoặc</a:t>
            </a:r>
            <a:r>
              <a:rPr sz="1600" spc="-35" dirty="0">
                <a:latin typeface="Times New Roman"/>
                <a:cs typeface="Times New Roman"/>
              </a:rPr>
              <a:t> </a:t>
            </a:r>
            <a:r>
              <a:rPr sz="1600" dirty="0">
                <a:latin typeface="Times New Roman"/>
                <a:cs typeface="Times New Roman"/>
              </a:rPr>
              <a:t>phân</a:t>
            </a:r>
            <a:r>
              <a:rPr sz="1600" spc="-25" dirty="0">
                <a:latin typeface="Times New Roman"/>
                <a:cs typeface="Times New Roman"/>
              </a:rPr>
              <a:t> </a:t>
            </a:r>
            <a:r>
              <a:rPr sz="1600" dirty="0">
                <a:latin typeface="Times New Roman"/>
                <a:cs typeface="Times New Roman"/>
              </a:rPr>
              <a:t>tử,</a:t>
            </a:r>
            <a:r>
              <a:rPr sz="1600" spc="-40" dirty="0">
                <a:latin typeface="Times New Roman"/>
                <a:cs typeface="Times New Roman"/>
              </a:rPr>
              <a:t> </a:t>
            </a:r>
            <a:r>
              <a:rPr sz="1600" dirty="0">
                <a:latin typeface="Times New Roman"/>
                <a:cs typeface="Times New Roman"/>
              </a:rPr>
              <a:t>nhưng</a:t>
            </a:r>
            <a:r>
              <a:rPr sz="1600" spc="-25" dirty="0">
                <a:latin typeface="Times New Roman"/>
                <a:cs typeface="Times New Roman"/>
              </a:rPr>
              <a:t> </a:t>
            </a:r>
            <a:r>
              <a:rPr sz="1600" dirty="0">
                <a:latin typeface="Times New Roman"/>
                <a:cs typeface="Times New Roman"/>
              </a:rPr>
              <a:t>đã</a:t>
            </a:r>
            <a:r>
              <a:rPr sz="1600" spc="-35" dirty="0">
                <a:latin typeface="Times New Roman"/>
                <a:cs typeface="Times New Roman"/>
              </a:rPr>
              <a:t> </a:t>
            </a:r>
            <a:r>
              <a:rPr sz="1600" dirty="0">
                <a:latin typeface="Times New Roman"/>
                <a:cs typeface="Times New Roman"/>
              </a:rPr>
              <a:t>được</a:t>
            </a:r>
            <a:r>
              <a:rPr sz="1600" spc="-30" dirty="0">
                <a:latin typeface="Times New Roman"/>
                <a:cs typeface="Times New Roman"/>
              </a:rPr>
              <a:t> </a:t>
            </a:r>
            <a:r>
              <a:rPr sz="1600" dirty="0">
                <a:latin typeface="Times New Roman"/>
                <a:cs typeface="Times New Roman"/>
              </a:rPr>
              <a:t>áp</a:t>
            </a:r>
            <a:r>
              <a:rPr sz="1600" spc="-30" dirty="0">
                <a:latin typeface="Times New Roman"/>
                <a:cs typeface="Times New Roman"/>
              </a:rPr>
              <a:t> </a:t>
            </a:r>
            <a:r>
              <a:rPr sz="1600" dirty="0">
                <a:latin typeface="Times New Roman"/>
                <a:cs typeface="Times New Roman"/>
              </a:rPr>
              <a:t>dụng</a:t>
            </a:r>
            <a:r>
              <a:rPr sz="1600" spc="-30" dirty="0">
                <a:latin typeface="Times New Roman"/>
                <a:cs typeface="Times New Roman"/>
              </a:rPr>
              <a:t> </a:t>
            </a:r>
            <a:r>
              <a:rPr sz="1600" dirty="0">
                <a:latin typeface="Times New Roman"/>
                <a:cs typeface="Times New Roman"/>
              </a:rPr>
              <a:t>trong</a:t>
            </a:r>
            <a:r>
              <a:rPr sz="1600" spc="-25" dirty="0">
                <a:latin typeface="Times New Roman"/>
                <a:cs typeface="Times New Roman"/>
              </a:rPr>
              <a:t> </a:t>
            </a:r>
            <a:r>
              <a:rPr sz="1600" dirty="0">
                <a:latin typeface="Times New Roman"/>
                <a:cs typeface="Times New Roman"/>
              </a:rPr>
              <a:t>nhiều</a:t>
            </a:r>
            <a:r>
              <a:rPr sz="1600" spc="-30" dirty="0">
                <a:latin typeface="Times New Roman"/>
                <a:cs typeface="Times New Roman"/>
              </a:rPr>
              <a:t> </a:t>
            </a:r>
            <a:r>
              <a:rPr sz="1600" dirty="0">
                <a:latin typeface="Times New Roman"/>
                <a:cs typeface="Times New Roman"/>
              </a:rPr>
              <a:t>lĩnh</a:t>
            </a:r>
            <a:r>
              <a:rPr sz="1600" spc="-35" dirty="0">
                <a:latin typeface="Times New Roman"/>
                <a:cs typeface="Times New Roman"/>
              </a:rPr>
              <a:t> </a:t>
            </a:r>
            <a:r>
              <a:rPr sz="1600" dirty="0">
                <a:latin typeface="Times New Roman"/>
                <a:cs typeface="Times New Roman"/>
              </a:rPr>
              <a:t>vực</a:t>
            </a:r>
            <a:r>
              <a:rPr sz="1600" spc="-30" dirty="0">
                <a:latin typeface="Times New Roman"/>
                <a:cs typeface="Times New Roman"/>
              </a:rPr>
              <a:t> </a:t>
            </a:r>
            <a:r>
              <a:rPr sz="1600" dirty="0">
                <a:latin typeface="Times New Roman"/>
                <a:cs typeface="Times New Roman"/>
              </a:rPr>
              <a:t>khác</a:t>
            </a:r>
            <a:r>
              <a:rPr sz="1600" spc="-35" dirty="0">
                <a:latin typeface="Times New Roman"/>
                <a:cs typeface="Times New Roman"/>
              </a:rPr>
              <a:t> </a:t>
            </a:r>
            <a:r>
              <a:rPr sz="1600" dirty="0">
                <a:latin typeface="Times New Roman"/>
                <a:cs typeface="Times New Roman"/>
              </a:rPr>
              <a:t>nhau,</a:t>
            </a:r>
            <a:r>
              <a:rPr sz="1600" spc="-35" dirty="0">
                <a:latin typeface="Times New Roman"/>
                <a:cs typeface="Times New Roman"/>
              </a:rPr>
              <a:t> </a:t>
            </a:r>
            <a:r>
              <a:rPr sz="1600" dirty="0">
                <a:latin typeface="Times New Roman"/>
                <a:cs typeface="Times New Roman"/>
              </a:rPr>
              <a:t>bao</a:t>
            </a:r>
            <a:r>
              <a:rPr sz="1600" spc="-30" dirty="0">
                <a:latin typeface="Times New Roman"/>
                <a:cs typeface="Times New Roman"/>
              </a:rPr>
              <a:t> </a:t>
            </a:r>
            <a:r>
              <a:rPr sz="1600" dirty="0">
                <a:latin typeface="Times New Roman"/>
                <a:cs typeface="Times New Roman"/>
              </a:rPr>
              <a:t>gồm</a:t>
            </a:r>
            <a:r>
              <a:rPr sz="1600" spc="-35" dirty="0">
                <a:latin typeface="Times New Roman"/>
                <a:cs typeface="Times New Roman"/>
              </a:rPr>
              <a:t> </a:t>
            </a:r>
            <a:r>
              <a:rPr sz="1600" dirty="0">
                <a:latin typeface="Times New Roman"/>
                <a:cs typeface="Times New Roman"/>
              </a:rPr>
              <a:t>phân</a:t>
            </a:r>
            <a:r>
              <a:rPr sz="1600" spc="-25" dirty="0">
                <a:latin typeface="Times New Roman"/>
                <a:cs typeface="Times New Roman"/>
              </a:rPr>
              <a:t> </a:t>
            </a:r>
            <a:r>
              <a:rPr sz="1600" dirty="0">
                <a:latin typeface="Times New Roman"/>
                <a:cs typeface="Times New Roman"/>
              </a:rPr>
              <a:t>tích</a:t>
            </a:r>
            <a:r>
              <a:rPr sz="1600" spc="-35" dirty="0">
                <a:latin typeface="Times New Roman"/>
                <a:cs typeface="Times New Roman"/>
              </a:rPr>
              <a:t> </a:t>
            </a:r>
            <a:r>
              <a:rPr sz="1600" dirty="0">
                <a:latin typeface="Times New Roman"/>
                <a:cs typeface="Times New Roman"/>
              </a:rPr>
              <a:t>dòng</a:t>
            </a:r>
            <a:r>
              <a:rPr sz="1600" spc="-25" dirty="0">
                <a:latin typeface="Times New Roman"/>
                <a:cs typeface="Times New Roman"/>
              </a:rPr>
              <a:t> </a:t>
            </a:r>
            <a:r>
              <a:rPr sz="1600" dirty="0">
                <a:latin typeface="Times New Roman"/>
                <a:cs typeface="Times New Roman"/>
              </a:rPr>
              <a:t>giao</a:t>
            </a:r>
            <a:r>
              <a:rPr sz="1600" spc="-25" dirty="0">
                <a:latin typeface="Times New Roman"/>
                <a:cs typeface="Times New Roman"/>
              </a:rPr>
              <a:t> </a:t>
            </a:r>
            <a:r>
              <a:rPr sz="1600" dirty="0">
                <a:latin typeface="Times New Roman"/>
                <a:cs typeface="Times New Roman"/>
              </a:rPr>
              <a:t>thông.</a:t>
            </a:r>
            <a:r>
              <a:rPr sz="1600" spc="-35" dirty="0">
                <a:latin typeface="Times New Roman"/>
                <a:cs typeface="Times New Roman"/>
              </a:rPr>
              <a:t> </a:t>
            </a:r>
            <a:r>
              <a:rPr sz="1600" spc="-20" dirty="0">
                <a:latin typeface="Times New Roman"/>
                <a:cs typeface="Times New Roman"/>
              </a:rPr>
              <a:t>Tiềm </a:t>
            </a:r>
            <a:r>
              <a:rPr sz="1600" dirty="0">
                <a:latin typeface="Times New Roman"/>
                <a:cs typeface="Times New Roman"/>
              </a:rPr>
              <a:t>năng</a:t>
            </a:r>
            <a:r>
              <a:rPr sz="1600" spc="-20" dirty="0">
                <a:latin typeface="Times New Roman"/>
                <a:cs typeface="Times New Roman"/>
              </a:rPr>
              <a:t> </a:t>
            </a:r>
            <a:r>
              <a:rPr sz="1600" b="1" spc="-10" dirty="0">
                <a:latin typeface="Times New Roman"/>
                <a:cs typeface="Times New Roman"/>
              </a:rPr>
              <a:t>Lennard-</a:t>
            </a:r>
            <a:r>
              <a:rPr sz="1600" b="1" dirty="0">
                <a:latin typeface="Times New Roman"/>
                <a:cs typeface="Times New Roman"/>
              </a:rPr>
              <a:t>Jones</a:t>
            </a:r>
            <a:r>
              <a:rPr sz="1600" b="1" spc="-20" dirty="0">
                <a:latin typeface="Times New Roman"/>
                <a:cs typeface="Times New Roman"/>
              </a:rPr>
              <a:t> </a:t>
            </a:r>
            <a:r>
              <a:rPr sz="1600" dirty="0">
                <a:latin typeface="Times New Roman"/>
                <a:cs typeface="Times New Roman"/>
              </a:rPr>
              <a:t>biểu</a:t>
            </a:r>
            <a:r>
              <a:rPr sz="1600" spc="-20" dirty="0">
                <a:latin typeface="Times New Roman"/>
                <a:cs typeface="Times New Roman"/>
              </a:rPr>
              <a:t> </a:t>
            </a:r>
            <a:r>
              <a:rPr sz="1600" dirty="0">
                <a:latin typeface="Times New Roman"/>
                <a:cs typeface="Times New Roman"/>
              </a:rPr>
              <a:t>thị</a:t>
            </a:r>
            <a:r>
              <a:rPr sz="1600" spc="-30" dirty="0">
                <a:latin typeface="Times New Roman"/>
                <a:cs typeface="Times New Roman"/>
              </a:rPr>
              <a:t> </a:t>
            </a:r>
            <a:r>
              <a:rPr sz="1600" dirty="0">
                <a:latin typeface="Times New Roman"/>
                <a:cs typeface="Times New Roman"/>
              </a:rPr>
              <a:t>các</a:t>
            </a:r>
            <a:r>
              <a:rPr sz="1600" spc="-15" dirty="0">
                <a:latin typeface="Times New Roman"/>
                <a:cs typeface="Times New Roman"/>
              </a:rPr>
              <a:t> </a:t>
            </a:r>
            <a:r>
              <a:rPr sz="1600" dirty="0">
                <a:latin typeface="Times New Roman"/>
                <a:cs typeface="Times New Roman"/>
              </a:rPr>
              <a:t>lực</a:t>
            </a:r>
            <a:r>
              <a:rPr sz="1600" spc="-25" dirty="0">
                <a:latin typeface="Times New Roman"/>
                <a:cs typeface="Times New Roman"/>
              </a:rPr>
              <a:t> </a:t>
            </a:r>
            <a:r>
              <a:rPr sz="1600" dirty="0">
                <a:latin typeface="Times New Roman"/>
                <a:cs typeface="Times New Roman"/>
              </a:rPr>
              <a:t>hút</a:t>
            </a:r>
            <a:r>
              <a:rPr sz="1600" spc="-30" dirty="0">
                <a:latin typeface="Times New Roman"/>
                <a:cs typeface="Times New Roman"/>
              </a:rPr>
              <a:t> </a:t>
            </a:r>
            <a:r>
              <a:rPr sz="1600" dirty="0">
                <a:latin typeface="Times New Roman"/>
                <a:cs typeface="Times New Roman"/>
              </a:rPr>
              <a:t>và</a:t>
            </a:r>
            <a:r>
              <a:rPr sz="1600" spc="-25" dirty="0">
                <a:latin typeface="Times New Roman"/>
                <a:cs typeface="Times New Roman"/>
              </a:rPr>
              <a:t> </a:t>
            </a:r>
            <a:r>
              <a:rPr sz="1600" dirty="0">
                <a:latin typeface="Times New Roman"/>
                <a:cs typeface="Times New Roman"/>
              </a:rPr>
              <a:t>lực</a:t>
            </a:r>
            <a:r>
              <a:rPr sz="1600" spc="-25" dirty="0">
                <a:latin typeface="Times New Roman"/>
                <a:cs typeface="Times New Roman"/>
              </a:rPr>
              <a:t> </a:t>
            </a:r>
            <a:r>
              <a:rPr sz="1600" dirty="0">
                <a:latin typeface="Times New Roman"/>
                <a:cs typeface="Times New Roman"/>
              </a:rPr>
              <a:t>đẩy</a:t>
            </a:r>
            <a:r>
              <a:rPr sz="1600" spc="-25" dirty="0">
                <a:latin typeface="Times New Roman"/>
                <a:cs typeface="Times New Roman"/>
              </a:rPr>
              <a:t> </a:t>
            </a:r>
            <a:r>
              <a:rPr sz="1600" dirty="0">
                <a:latin typeface="Times New Roman"/>
                <a:cs typeface="Times New Roman"/>
              </a:rPr>
              <a:t>giữa</a:t>
            </a:r>
            <a:r>
              <a:rPr sz="1600" spc="-25" dirty="0">
                <a:latin typeface="Times New Roman"/>
                <a:cs typeface="Times New Roman"/>
              </a:rPr>
              <a:t> </a:t>
            </a:r>
            <a:r>
              <a:rPr sz="1600" dirty="0">
                <a:latin typeface="Times New Roman"/>
                <a:cs typeface="Times New Roman"/>
              </a:rPr>
              <a:t>hai</a:t>
            </a:r>
            <a:r>
              <a:rPr sz="1600" spc="-25" dirty="0">
                <a:latin typeface="Times New Roman"/>
                <a:cs typeface="Times New Roman"/>
              </a:rPr>
              <a:t> </a:t>
            </a:r>
            <a:r>
              <a:rPr sz="1600" dirty="0">
                <a:latin typeface="Times New Roman"/>
                <a:cs typeface="Times New Roman"/>
              </a:rPr>
              <a:t>thực</a:t>
            </a:r>
            <a:r>
              <a:rPr sz="1600" spc="-10" dirty="0">
                <a:latin typeface="Times New Roman"/>
                <a:cs typeface="Times New Roman"/>
              </a:rPr>
              <a:t> </a:t>
            </a:r>
            <a:r>
              <a:rPr sz="1600" dirty="0">
                <a:latin typeface="Times New Roman"/>
                <a:cs typeface="Times New Roman"/>
              </a:rPr>
              <a:t>thể</a:t>
            </a:r>
            <a:r>
              <a:rPr sz="1600" spc="-30" dirty="0">
                <a:latin typeface="Times New Roman"/>
                <a:cs typeface="Times New Roman"/>
              </a:rPr>
              <a:t> </a:t>
            </a:r>
            <a:r>
              <a:rPr sz="1600" dirty="0">
                <a:latin typeface="Times New Roman"/>
                <a:cs typeface="Times New Roman"/>
              </a:rPr>
              <a:t>tương</a:t>
            </a:r>
            <a:r>
              <a:rPr sz="1600" spc="-20" dirty="0">
                <a:latin typeface="Times New Roman"/>
                <a:cs typeface="Times New Roman"/>
              </a:rPr>
              <a:t> tác.</a:t>
            </a:r>
            <a:endParaRPr sz="1600">
              <a:latin typeface="Times New Roman"/>
              <a:cs typeface="Times New Roman"/>
            </a:endParaRPr>
          </a:p>
          <a:p>
            <a:pPr>
              <a:lnSpc>
                <a:spcPct val="100000"/>
              </a:lnSpc>
              <a:spcBef>
                <a:spcPts val="80"/>
              </a:spcBef>
              <a:buFont typeface="Symbol"/>
              <a:buChar char=""/>
            </a:pPr>
            <a:endParaRPr sz="1600">
              <a:latin typeface="Times New Roman"/>
              <a:cs typeface="Times New Roman"/>
            </a:endParaRPr>
          </a:p>
          <a:p>
            <a:pPr marL="241300" marR="45085" indent="-229235">
              <a:lnSpc>
                <a:spcPct val="143500"/>
              </a:lnSpc>
              <a:spcBef>
                <a:spcPts val="5"/>
              </a:spcBef>
              <a:buFont typeface="Symbol"/>
              <a:buChar char=""/>
              <a:tabLst>
                <a:tab pos="241300" algn="l"/>
              </a:tabLst>
            </a:pPr>
            <a:r>
              <a:rPr sz="1600" dirty="0">
                <a:latin typeface="Times New Roman"/>
                <a:cs typeface="Times New Roman"/>
              </a:rPr>
              <a:t>Chuyển</a:t>
            </a:r>
            <a:r>
              <a:rPr sz="1600" spc="-30" dirty="0">
                <a:latin typeface="Times New Roman"/>
                <a:cs typeface="Times New Roman"/>
              </a:rPr>
              <a:t> </a:t>
            </a:r>
            <a:r>
              <a:rPr sz="1600" dirty="0">
                <a:latin typeface="Times New Roman"/>
                <a:cs typeface="Times New Roman"/>
              </a:rPr>
              <a:t>động</a:t>
            </a:r>
            <a:r>
              <a:rPr sz="1600" spc="-25" dirty="0">
                <a:latin typeface="Times New Roman"/>
                <a:cs typeface="Times New Roman"/>
              </a:rPr>
              <a:t> </a:t>
            </a:r>
            <a:r>
              <a:rPr sz="1600" dirty="0">
                <a:latin typeface="Times New Roman"/>
                <a:cs typeface="Times New Roman"/>
              </a:rPr>
              <a:t>của</a:t>
            </a:r>
            <a:r>
              <a:rPr sz="1600" spc="-35" dirty="0">
                <a:latin typeface="Times New Roman"/>
                <a:cs typeface="Times New Roman"/>
              </a:rPr>
              <a:t> </a:t>
            </a:r>
            <a:r>
              <a:rPr sz="1600" dirty="0">
                <a:latin typeface="Times New Roman"/>
                <a:cs typeface="Times New Roman"/>
              </a:rPr>
              <a:t>dòng</a:t>
            </a:r>
            <a:r>
              <a:rPr sz="1600" spc="-25" dirty="0">
                <a:latin typeface="Times New Roman"/>
                <a:cs typeface="Times New Roman"/>
              </a:rPr>
              <a:t> </a:t>
            </a:r>
            <a:r>
              <a:rPr sz="1600" dirty="0">
                <a:latin typeface="Times New Roman"/>
                <a:cs typeface="Times New Roman"/>
              </a:rPr>
              <a:t>giao</a:t>
            </a:r>
            <a:r>
              <a:rPr sz="1600" spc="-25" dirty="0">
                <a:latin typeface="Times New Roman"/>
                <a:cs typeface="Times New Roman"/>
              </a:rPr>
              <a:t> </a:t>
            </a:r>
            <a:r>
              <a:rPr sz="1600" dirty="0">
                <a:latin typeface="Times New Roman"/>
                <a:cs typeface="Times New Roman"/>
              </a:rPr>
              <a:t>thông</a:t>
            </a:r>
            <a:r>
              <a:rPr sz="1600" spc="-25" dirty="0">
                <a:latin typeface="Times New Roman"/>
                <a:cs typeface="Times New Roman"/>
              </a:rPr>
              <a:t> </a:t>
            </a:r>
            <a:r>
              <a:rPr sz="1600" dirty="0">
                <a:latin typeface="Times New Roman"/>
                <a:cs typeface="Times New Roman"/>
              </a:rPr>
              <a:t>có</a:t>
            </a:r>
            <a:r>
              <a:rPr sz="1600" spc="-30" dirty="0">
                <a:latin typeface="Times New Roman"/>
                <a:cs typeface="Times New Roman"/>
              </a:rPr>
              <a:t> </a:t>
            </a:r>
            <a:r>
              <a:rPr sz="1600" dirty="0">
                <a:latin typeface="Times New Roman"/>
                <a:cs typeface="Times New Roman"/>
              </a:rPr>
              <a:t>thể</a:t>
            </a:r>
            <a:r>
              <a:rPr sz="1600" spc="-30"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đơn</a:t>
            </a:r>
            <a:r>
              <a:rPr sz="1600" spc="-30" dirty="0">
                <a:latin typeface="Times New Roman"/>
                <a:cs typeface="Times New Roman"/>
              </a:rPr>
              <a:t> </a:t>
            </a:r>
            <a:r>
              <a:rPr sz="1600" dirty="0">
                <a:latin typeface="Times New Roman"/>
                <a:cs typeface="Times New Roman"/>
              </a:rPr>
              <a:t>giản</a:t>
            </a:r>
            <a:r>
              <a:rPr sz="1600" spc="-30" dirty="0">
                <a:latin typeface="Times New Roman"/>
                <a:cs typeface="Times New Roman"/>
              </a:rPr>
              <a:t> </a:t>
            </a:r>
            <a:r>
              <a:rPr sz="1600" dirty="0">
                <a:latin typeface="Times New Roman"/>
                <a:cs typeface="Times New Roman"/>
              </a:rPr>
              <a:t>hóa</a:t>
            </a:r>
            <a:r>
              <a:rPr sz="1600" spc="-30" dirty="0">
                <a:latin typeface="Times New Roman"/>
                <a:cs typeface="Times New Roman"/>
              </a:rPr>
              <a:t> </a:t>
            </a:r>
            <a:r>
              <a:rPr sz="1600" dirty="0">
                <a:latin typeface="Times New Roman"/>
                <a:cs typeface="Times New Roman"/>
              </a:rPr>
              <a:t>đến</a:t>
            </a:r>
            <a:r>
              <a:rPr sz="1600" spc="-20" dirty="0">
                <a:latin typeface="Times New Roman"/>
                <a:cs typeface="Times New Roman"/>
              </a:rPr>
              <a:t> </a:t>
            </a:r>
            <a:r>
              <a:rPr sz="1600" dirty="0">
                <a:latin typeface="Times New Roman"/>
                <a:cs typeface="Times New Roman"/>
              </a:rPr>
              <a:t>mức</a:t>
            </a:r>
            <a:r>
              <a:rPr sz="1600" spc="-35" dirty="0">
                <a:latin typeface="Times New Roman"/>
                <a:cs typeface="Times New Roman"/>
              </a:rPr>
              <a:t> </a:t>
            </a:r>
            <a:r>
              <a:rPr sz="1600" dirty="0">
                <a:latin typeface="Times New Roman"/>
                <a:cs typeface="Times New Roman"/>
              </a:rPr>
              <a:t>độ</a:t>
            </a:r>
            <a:r>
              <a:rPr sz="1600" spc="-20"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hạt;</a:t>
            </a:r>
            <a:r>
              <a:rPr sz="1600" spc="-20" dirty="0">
                <a:latin typeface="Times New Roman"/>
                <a:cs typeface="Times New Roman"/>
              </a:rPr>
              <a:t> </a:t>
            </a:r>
            <a:r>
              <a:rPr sz="1600" dirty="0">
                <a:latin typeface="Times New Roman"/>
                <a:cs typeface="Times New Roman"/>
              </a:rPr>
              <a:t>giống</a:t>
            </a:r>
            <a:r>
              <a:rPr sz="1600" spc="-25" dirty="0">
                <a:latin typeface="Times New Roman"/>
                <a:cs typeface="Times New Roman"/>
              </a:rPr>
              <a:t> </a:t>
            </a:r>
            <a:r>
              <a:rPr sz="1600" dirty="0">
                <a:latin typeface="Times New Roman"/>
                <a:cs typeface="Times New Roman"/>
              </a:rPr>
              <a:t>như</a:t>
            </a:r>
            <a:r>
              <a:rPr sz="1600" spc="-35" dirty="0">
                <a:latin typeface="Times New Roman"/>
                <a:cs typeface="Times New Roman"/>
              </a:rPr>
              <a:t> </a:t>
            </a:r>
            <a:r>
              <a:rPr sz="1600" dirty="0">
                <a:latin typeface="Times New Roman"/>
                <a:cs typeface="Times New Roman"/>
              </a:rPr>
              <a:t>một</a:t>
            </a:r>
            <a:r>
              <a:rPr sz="1600" spc="-30" dirty="0">
                <a:latin typeface="Times New Roman"/>
                <a:cs typeface="Times New Roman"/>
              </a:rPr>
              <a:t> </a:t>
            </a:r>
            <a:r>
              <a:rPr sz="1600" dirty="0">
                <a:latin typeface="Times New Roman"/>
                <a:cs typeface="Times New Roman"/>
              </a:rPr>
              <a:t>hạt</a:t>
            </a:r>
            <a:r>
              <a:rPr sz="1600" spc="-35" dirty="0">
                <a:latin typeface="Times New Roman"/>
                <a:cs typeface="Times New Roman"/>
              </a:rPr>
              <a:t> </a:t>
            </a:r>
            <a:r>
              <a:rPr sz="1600" dirty="0">
                <a:latin typeface="Times New Roman"/>
                <a:cs typeface="Times New Roman"/>
              </a:rPr>
              <a:t>hiện</a:t>
            </a:r>
            <a:r>
              <a:rPr sz="1600" spc="-25" dirty="0">
                <a:latin typeface="Times New Roman"/>
                <a:cs typeface="Times New Roman"/>
              </a:rPr>
              <a:t> tại </a:t>
            </a:r>
            <a:r>
              <a:rPr sz="1600" dirty="0">
                <a:latin typeface="Times New Roman"/>
                <a:cs typeface="Times New Roman"/>
              </a:rPr>
              <a:t>bị</a:t>
            </a:r>
            <a:r>
              <a:rPr sz="1600" spc="-30" dirty="0">
                <a:latin typeface="Times New Roman"/>
                <a:cs typeface="Times New Roman"/>
              </a:rPr>
              <a:t> </a:t>
            </a:r>
            <a:r>
              <a:rPr sz="1600" dirty="0">
                <a:latin typeface="Times New Roman"/>
                <a:cs typeface="Times New Roman"/>
              </a:rPr>
              <a:t>đẩy</a:t>
            </a:r>
            <a:r>
              <a:rPr sz="1600" spc="-20" dirty="0">
                <a:latin typeface="Times New Roman"/>
                <a:cs typeface="Times New Roman"/>
              </a:rPr>
              <a:t> </a:t>
            </a:r>
            <a:r>
              <a:rPr sz="1600" dirty="0">
                <a:latin typeface="Times New Roman"/>
                <a:cs typeface="Times New Roman"/>
              </a:rPr>
              <a:t>bởi</a:t>
            </a:r>
            <a:r>
              <a:rPr sz="1600" spc="-25"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hạt</a:t>
            </a:r>
            <a:r>
              <a:rPr sz="1600" spc="-5" dirty="0">
                <a:latin typeface="Times New Roman"/>
                <a:cs typeface="Times New Roman"/>
              </a:rPr>
              <a:t> </a:t>
            </a:r>
            <a:r>
              <a:rPr sz="1600" dirty="0">
                <a:latin typeface="Times New Roman"/>
                <a:cs typeface="Times New Roman"/>
              </a:rPr>
              <a:t>phía</a:t>
            </a:r>
            <a:r>
              <a:rPr sz="1600" spc="-25" dirty="0">
                <a:latin typeface="Times New Roman"/>
                <a:cs typeface="Times New Roman"/>
              </a:rPr>
              <a:t> </a:t>
            </a:r>
            <a:r>
              <a:rPr sz="1600" dirty="0">
                <a:latin typeface="Times New Roman"/>
                <a:cs typeface="Times New Roman"/>
              </a:rPr>
              <a:t>sau</a:t>
            </a:r>
            <a:r>
              <a:rPr sz="1600" spc="-25"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dirty="0">
                <a:latin typeface="Times New Roman"/>
                <a:cs typeface="Times New Roman"/>
              </a:rPr>
              <a:t>kéo</a:t>
            </a:r>
            <a:r>
              <a:rPr sz="1600" spc="-20" dirty="0">
                <a:latin typeface="Times New Roman"/>
                <a:cs typeface="Times New Roman"/>
              </a:rPr>
              <a:t> </a:t>
            </a:r>
            <a:r>
              <a:rPr sz="1600" dirty="0">
                <a:latin typeface="Times New Roman"/>
                <a:cs typeface="Times New Roman"/>
              </a:rPr>
              <a:t>bởi</a:t>
            </a:r>
            <a:r>
              <a:rPr sz="1600" spc="-30" dirty="0">
                <a:latin typeface="Times New Roman"/>
                <a:cs typeface="Times New Roman"/>
              </a:rPr>
              <a:t> </a:t>
            </a:r>
            <a:r>
              <a:rPr sz="1600" dirty="0">
                <a:latin typeface="Times New Roman"/>
                <a:cs typeface="Times New Roman"/>
              </a:rPr>
              <a:t>các</a:t>
            </a:r>
            <a:r>
              <a:rPr sz="1600" spc="-25" dirty="0">
                <a:latin typeface="Times New Roman"/>
                <a:cs typeface="Times New Roman"/>
              </a:rPr>
              <a:t> </a:t>
            </a:r>
            <a:r>
              <a:rPr sz="1600" dirty="0">
                <a:latin typeface="Times New Roman"/>
                <a:cs typeface="Times New Roman"/>
              </a:rPr>
              <a:t>hạt</a:t>
            </a:r>
            <a:r>
              <a:rPr sz="1600" spc="-15" dirty="0">
                <a:latin typeface="Times New Roman"/>
                <a:cs typeface="Times New Roman"/>
              </a:rPr>
              <a:t> </a:t>
            </a:r>
            <a:r>
              <a:rPr sz="1600" dirty="0">
                <a:latin typeface="Times New Roman"/>
                <a:cs typeface="Times New Roman"/>
              </a:rPr>
              <a:t>phía</a:t>
            </a:r>
            <a:r>
              <a:rPr sz="1600" spc="-30" dirty="0">
                <a:latin typeface="Times New Roman"/>
                <a:cs typeface="Times New Roman"/>
              </a:rPr>
              <a:t> </a:t>
            </a:r>
            <a:r>
              <a:rPr sz="1600" dirty="0">
                <a:latin typeface="Times New Roman"/>
                <a:cs typeface="Times New Roman"/>
              </a:rPr>
              <a:t>trước</a:t>
            </a:r>
            <a:r>
              <a:rPr sz="1600" spc="-25" dirty="0">
                <a:latin typeface="Times New Roman"/>
                <a:cs typeface="Times New Roman"/>
              </a:rPr>
              <a:t> </a:t>
            </a:r>
            <a:r>
              <a:rPr sz="1600" dirty="0">
                <a:latin typeface="Times New Roman"/>
                <a:cs typeface="Times New Roman"/>
              </a:rPr>
              <a:t>trong</a:t>
            </a:r>
            <a:r>
              <a:rPr sz="1600" spc="-25" dirty="0">
                <a:latin typeface="Times New Roman"/>
                <a:cs typeface="Times New Roman"/>
              </a:rPr>
              <a:t> </a:t>
            </a:r>
            <a:r>
              <a:rPr sz="1600" dirty="0">
                <a:latin typeface="Times New Roman"/>
                <a:cs typeface="Times New Roman"/>
              </a:rPr>
              <a:t>chuyển</a:t>
            </a:r>
            <a:r>
              <a:rPr sz="1600" spc="-25" dirty="0">
                <a:latin typeface="Times New Roman"/>
                <a:cs typeface="Times New Roman"/>
              </a:rPr>
              <a:t> </a:t>
            </a:r>
            <a:r>
              <a:rPr sz="1600" dirty="0">
                <a:latin typeface="Times New Roman"/>
                <a:cs typeface="Times New Roman"/>
              </a:rPr>
              <a:t>động</a:t>
            </a:r>
            <a:r>
              <a:rPr sz="1600" spc="-15" dirty="0">
                <a:latin typeface="Times New Roman"/>
                <a:cs typeface="Times New Roman"/>
              </a:rPr>
              <a:t> </a:t>
            </a:r>
            <a:r>
              <a:rPr sz="1600" dirty="0">
                <a:latin typeface="Times New Roman"/>
                <a:cs typeface="Times New Roman"/>
              </a:rPr>
              <a:t>tiến</a:t>
            </a:r>
            <a:r>
              <a:rPr sz="1600" spc="-15" dirty="0">
                <a:latin typeface="Times New Roman"/>
                <a:cs typeface="Times New Roman"/>
              </a:rPr>
              <a:t> </a:t>
            </a:r>
            <a:r>
              <a:rPr sz="1600" dirty="0">
                <a:latin typeface="Times New Roman"/>
                <a:cs typeface="Times New Roman"/>
              </a:rPr>
              <a:t>lên.</a:t>
            </a:r>
            <a:r>
              <a:rPr sz="1600" spc="-30" dirty="0">
                <a:latin typeface="Times New Roman"/>
                <a:cs typeface="Times New Roman"/>
              </a:rPr>
              <a:t> </a:t>
            </a:r>
            <a:r>
              <a:rPr sz="1600" dirty="0">
                <a:latin typeface="Times New Roman"/>
                <a:cs typeface="Times New Roman"/>
              </a:rPr>
              <a:t>Từ</a:t>
            </a:r>
            <a:r>
              <a:rPr sz="1600" spc="-20" dirty="0">
                <a:latin typeface="Times New Roman"/>
                <a:cs typeface="Times New Roman"/>
              </a:rPr>
              <a:t> </a:t>
            </a:r>
            <a:r>
              <a:rPr sz="1600" dirty="0">
                <a:latin typeface="Times New Roman"/>
                <a:cs typeface="Times New Roman"/>
              </a:rPr>
              <a:t>góc</a:t>
            </a:r>
            <a:r>
              <a:rPr sz="1600" spc="-30" dirty="0">
                <a:latin typeface="Times New Roman"/>
                <a:cs typeface="Times New Roman"/>
              </a:rPr>
              <a:t> </a:t>
            </a:r>
            <a:r>
              <a:rPr sz="1600" dirty="0">
                <a:latin typeface="Times New Roman"/>
                <a:cs typeface="Times New Roman"/>
              </a:rPr>
              <a:t>độ</a:t>
            </a:r>
            <a:r>
              <a:rPr sz="1600" spc="-15" dirty="0">
                <a:latin typeface="Times New Roman"/>
                <a:cs typeface="Times New Roman"/>
              </a:rPr>
              <a:t> </a:t>
            </a:r>
            <a:r>
              <a:rPr sz="1600" dirty="0">
                <a:latin typeface="Times New Roman"/>
                <a:cs typeface="Times New Roman"/>
              </a:rPr>
              <a:t>động</a:t>
            </a:r>
            <a:r>
              <a:rPr sz="1600" spc="-25" dirty="0">
                <a:latin typeface="Times New Roman"/>
                <a:cs typeface="Times New Roman"/>
              </a:rPr>
              <a:t> </a:t>
            </a:r>
            <a:r>
              <a:rPr sz="1600" dirty="0">
                <a:latin typeface="Times New Roman"/>
                <a:cs typeface="Times New Roman"/>
              </a:rPr>
              <a:t>lực</a:t>
            </a:r>
            <a:r>
              <a:rPr sz="1600" spc="-35" dirty="0">
                <a:latin typeface="Times New Roman"/>
                <a:cs typeface="Times New Roman"/>
              </a:rPr>
              <a:t> </a:t>
            </a:r>
            <a:r>
              <a:rPr sz="1600" spc="-20" dirty="0">
                <a:latin typeface="Times New Roman"/>
                <a:cs typeface="Times New Roman"/>
              </a:rPr>
              <a:t>học, </a:t>
            </a:r>
            <a:r>
              <a:rPr sz="1600" dirty="0">
                <a:latin typeface="Times New Roman"/>
                <a:cs typeface="Times New Roman"/>
              </a:rPr>
              <a:t>chuyển</a:t>
            </a:r>
            <a:r>
              <a:rPr sz="1600" spc="-25" dirty="0">
                <a:latin typeface="Times New Roman"/>
                <a:cs typeface="Times New Roman"/>
              </a:rPr>
              <a:t> </a:t>
            </a:r>
            <a:r>
              <a:rPr sz="1600" dirty="0">
                <a:latin typeface="Times New Roman"/>
                <a:cs typeface="Times New Roman"/>
              </a:rPr>
              <a:t>động</a:t>
            </a:r>
            <a:r>
              <a:rPr sz="1600" spc="-20" dirty="0">
                <a:latin typeface="Times New Roman"/>
                <a:cs typeface="Times New Roman"/>
              </a:rPr>
              <a:t> </a:t>
            </a:r>
            <a:r>
              <a:rPr sz="1600" dirty="0">
                <a:latin typeface="Times New Roman"/>
                <a:cs typeface="Times New Roman"/>
              </a:rPr>
              <a:t>này</a:t>
            </a:r>
            <a:r>
              <a:rPr sz="1600" spc="-20" dirty="0">
                <a:latin typeface="Times New Roman"/>
                <a:cs typeface="Times New Roman"/>
              </a:rPr>
              <a:t> </a:t>
            </a:r>
            <a:r>
              <a:rPr sz="1600" dirty="0">
                <a:latin typeface="Times New Roman"/>
                <a:cs typeface="Times New Roman"/>
              </a:rPr>
              <a:t>diễn</a:t>
            </a:r>
            <a:r>
              <a:rPr sz="1600" spc="-25" dirty="0">
                <a:latin typeface="Times New Roman"/>
                <a:cs typeface="Times New Roman"/>
              </a:rPr>
              <a:t> </a:t>
            </a:r>
            <a:r>
              <a:rPr sz="1600" dirty="0">
                <a:latin typeface="Times New Roman"/>
                <a:cs typeface="Times New Roman"/>
              </a:rPr>
              <a:t>ra</a:t>
            </a:r>
            <a:r>
              <a:rPr sz="1600" spc="-30" dirty="0">
                <a:latin typeface="Times New Roman"/>
                <a:cs typeface="Times New Roman"/>
              </a:rPr>
              <a:t> </a:t>
            </a:r>
            <a:r>
              <a:rPr sz="1600" dirty="0">
                <a:latin typeface="Times New Roman"/>
                <a:cs typeface="Times New Roman"/>
              </a:rPr>
              <a:t>dưới</a:t>
            </a:r>
            <a:r>
              <a:rPr sz="1600" spc="-30" dirty="0">
                <a:latin typeface="Times New Roman"/>
                <a:cs typeface="Times New Roman"/>
              </a:rPr>
              <a:t> </a:t>
            </a:r>
            <a:r>
              <a:rPr sz="1600" dirty="0">
                <a:latin typeface="Times New Roman"/>
                <a:cs typeface="Times New Roman"/>
              </a:rPr>
              <a:t>tác</a:t>
            </a:r>
            <a:r>
              <a:rPr sz="1600" spc="-20" dirty="0">
                <a:latin typeface="Times New Roman"/>
                <a:cs typeface="Times New Roman"/>
              </a:rPr>
              <a:t> </a:t>
            </a:r>
            <a:r>
              <a:rPr sz="1600" dirty="0">
                <a:latin typeface="Times New Roman"/>
                <a:cs typeface="Times New Roman"/>
              </a:rPr>
              <a:t>động</a:t>
            </a:r>
            <a:r>
              <a:rPr sz="1600" spc="-25" dirty="0">
                <a:latin typeface="Times New Roman"/>
                <a:cs typeface="Times New Roman"/>
              </a:rPr>
              <a:t> </a:t>
            </a:r>
            <a:r>
              <a:rPr sz="1600" dirty="0">
                <a:latin typeface="Times New Roman"/>
                <a:cs typeface="Times New Roman"/>
              </a:rPr>
              <a:t>kết</a:t>
            </a:r>
            <a:r>
              <a:rPr sz="1600" spc="-30" dirty="0">
                <a:latin typeface="Times New Roman"/>
                <a:cs typeface="Times New Roman"/>
              </a:rPr>
              <a:t> </a:t>
            </a:r>
            <a:r>
              <a:rPr sz="1600" dirty="0">
                <a:latin typeface="Times New Roman"/>
                <a:cs typeface="Times New Roman"/>
              </a:rPr>
              <a:t>hợp</a:t>
            </a:r>
            <a:r>
              <a:rPr sz="1600" spc="-25"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lực</a:t>
            </a:r>
            <a:r>
              <a:rPr sz="1600" spc="-20" dirty="0">
                <a:latin typeface="Times New Roman"/>
                <a:cs typeface="Times New Roman"/>
              </a:rPr>
              <a:t> </a:t>
            </a:r>
            <a:r>
              <a:rPr sz="1600" dirty="0">
                <a:latin typeface="Times New Roman"/>
                <a:cs typeface="Times New Roman"/>
              </a:rPr>
              <a:t>hấp</a:t>
            </a:r>
            <a:r>
              <a:rPr sz="1600" spc="-20" dirty="0">
                <a:latin typeface="Times New Roman"/>
                <a:cs typeface="Times New Roman"/>
              </a:rPr>
              <a:t> </a:t>
            </a:r>
            <a:r>
              <a:rPr sz="1600" dirty="0">
                <a:latin typeface="Times New Roman"/>
                <a:cs typeface="Times New Roman"/>
              </a:rPr>
              <a:t>dẫn</a:t>
            </a:r>
            <a:r>
              <a:rPr sz="1600" spc="-20"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dirty="0">
                <a:latin typeface="Times New Roman"/>
                <a:cs typeface="Times New Roman"/>
              </a:rPr>
              <a:t>lực</a:t>
            </a:r>
            <a:r>
              <a:rPr sz="1600" spc="-30" dirty="0">
                <a:latin typeface="Times New Roman"/>
                <a:cs typeface="Times New Roman"/>
              </a:rPr>
              <a:t> </a:t>
            </a:r>
            <a:r>
              <a:rPr sz="1600" spc="-20" dirty="0">
                <a:latin typeface="Times New Roman"/>
                <a:cs typeface="Times New Roman"/>
              </a:rPr>
              <a:t>đẩy.</a:t>
            </a:r>
            <a:endParaRPr sz="1600">
              <a:latin typeface="Times New Roman"/>
              <a:cs typeface="Times New Roman"/>
            </a:endParaRPr>
          </a:p>
          <a:p>
            <a:pPr>
              <a:lnSpc>
                <a:spcPct val="100000"/>
              </a:lnSpc>
              <a:spcBef>
                <a:spcPts val="919"/>
              </a:spcBef>
              <a:buFont typeface="Symbol"/>
              <a:buChar char=""/>
            </a:pPr>
            <a:endParaRPr sz="1600">
              <a:latin typeface="Times New Roman"/>
              <a:cs typeface="Times New Roman"/>
            </a:endParaRPr>
          </a:p>
          <a:p>
            <a:pPr marL="241300" indent="-228600">
              <a:lnSpc>
                <a:spcPct val="100000"/>
              </a:lnSpc>
              <a:buFont typeface="Symbol"/>
              <a:buChar char=""/>
              <a:tabLst>
                <a:tab pos="241300" algn="l"/>
              </a:tabLst>
            </a:pPr>
            <a:r>
              <a:rPr sz="1600" dirty="0">
                <a:latin typeface="Times New Roman"/>
                <a:cs typeface="Times New Roman"/>
              </a:rPr>
              <a:t>Công</a:t>
            </a:r>
            <a:r>
              <a:rPr sz="1600" spc="-30" dirty="0">
                <a:latin typeface="Times New Roman"/>
                <a:cs typeface="Times New Roman"/>
              </a:rPr>
              <a:t> </a:t>
            </a:r>
            <a:r>
              <a:rPr sz="1600" dirty="0">
                <a:latin typeface="Times New Roman"/>
                <a:cs typeface="Times New Roman"/>
              </a:rPr>
              <a:t>thức</a:t>
            </a:r>
            <a:r>
              <a:rPr sz="1600" spc="-25" dirty="0">
                <a:latin typeface="Times New Roman"/>
                <a:cs typeface="Times New Roman"/>
              </a:rPr>
              <a:t> </a:t>
            </a:r>
            <a:r>
              <a:rPr sz="1600" dirty="0">
                <a:latin typeface="Times New Roman"/>
                <a:cs typeface="Times New Roman"/>
              </a:rPr>
              <a:t>mô</a:t>
            </a:r>
            <a:r>
              <a:rPr sz="1600" spc="-25" dirty="0">
                <a:latin typeface="Times New Roman"/>
                <a:cs typeface="Times New Roman"/>
              </a:rPr>
              <a:t> </a:t>
            </a:r>
            <a:r>
              <a:rPr sz="1600" dirty="0">
                <a:latin typeface="Times New Roman"/>
                <a:cs typeface="Times New Roman"/>
              </a:rPr>
              <a:t>hình</a:t>
            </a:r>
            <a:r>
              <a:rPr sz="1600" spc="-25"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20" dirty="0">
                <a:latin typeface="Times New Roman"/>
                <a:cs typeface="Times New Roman"/>
              </a:rPr>
              <a:t> </a:t>
            </a:r>
            <a:r>
              <a:rPr sz="1600" b="1" spc="-10" dirty="0">
                <a:latin typeface="Times New Roman"/>
                <a:cs typeface="Times New Roman"/>
              </a:rPr>
              <a:t>Lennard-</a:t>
            </a:r>
            <a:r>
              <a:rPr sz="1600" b="1" dirty="0">
                <a:latin typeface="Times New Roman"/>
                <a:cs typeface="Times New Roman"/>
              </a:rPr>
              <a:t>Jones</a:t>
            </a:r>
            <a:r>
              <a:rPr sz="1600" b="1" spc="-25" dirty="0">
                <a:latin typeface="Times New Roman"/>
                <a:cs typeface="Times New Roman"/>
              </a:rPr>
              <a:t> </a:t>
            </a:r>
            <a:r>
              <a:rPr sz="1600" dirty="0">
                <a:latin typeface="Times New Roman"/>
                <a:cs typeface="Times New Roman"/>
              </a:rPr>
              <a:t>tương</a:t>
            </a:r>
            <a:r>
              <a:rPr sz="1600" spc="-25" dirty="0">
                <a:latin typeface="Times New Roman"/>
                <a:cs typeface="Times New Roman"/>
              </a:rPr>
              <a:t> </a:t>
            </a:r>
            <a:r>
              <a:rPr sz="1600" dirty="0">
                <a:latin typeface="Times New Roman"/>
                <a:cs typeface="Times New Roman"/>
              </a:rPr>
              <a:t>tác</a:t>
            </a:r>
            <a:r>
              <a:rPr sz="1600" spc="-30" dirty="0">
                <a:latin typeface="Times New Roman"/>
                <a:cs typeface="Times New Roman"/>
              </a:rPr>
              <a:t> </a:t>
            </a:r>
            <a:r>
              <a:rPr sz="1600" dirty="0">
                <a:latin typeface="Times New Roman"/>
                <a:cs typeface="Times New Roman"/>
              </a:rPr>
              <a:t>giữa</a:t>
            </a:r>
            <a:r>
              <a:rPr sz="1600" spc="-30" dirty="0">
                <a:latin typeface="Times New Roman"/>
                <a:cs typeface="Times New Roman"/>
              </a:rPr>
              <a:t> </a:t>
            </a:r>
            <a:r>
              <a:rPr sz="1600" dirty="0">
                <a:latin typeface="Times New Roman"/>
                <a:cs typeface="Times New Roman"/>
              </a:rPr>
              <a:t>các</a:t>
            </a:r>
            <a:r>
              <a:rPr sz="1600" spc="-35" dirty="0">
                <a:latin typeface="Times New Roman"/>
                <a:cs typeface="Times New Roman"/>
              </a:rPr>
              <a:t> </a:t>
            </a:r>
            <a:r>
              <a:rPr sz="1600" dirty="0">
                <a:latin typeface="Times New Roman"/>
                <a:cs typeface="Times New Roman"/>
              </a:rPr>
              <a:t>phương</a:t>
            </a:r>
            <a:r>
              <a:rPr sz="1600" spc="-25"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theo</a:t>
            </a:r>
            <a:r>
              <a:rPr sz="1600" spc="-25" dirty="0">
                <a:latin typeface="Times New Roman"/>
                <a:cs typeface="Times New Roman"/>
              </a:rPr>
              <a:t> </a:t>
            </a:r>
            <a:r>
              <a:rPr sz="1600" spc="-20" dirty="0">
                <a:latin typeface="Times New Roman"/>
                <a:cs typeface="Times New Roman"/>
              </a:rPr>
              <a:t>sau</a:t>
            </a:r>
            <a:r>
              <a:rPr sz="1600" b="1" spc="-20" dirty="0">
                <a:latin typeface="Times New Roman"/>
                <a:cs typeface="Times New Roman"/>
              </a:rPr>
              <a:t>:</a:t>
            </a:r>
            <a:endParaRPr sz="1600">
              <a:latin typeface="Times New Roman"/>
              <a:cs typeface="Times New Roman"/>
            </a:endParaRPr>
          </a:p>
          <a:p>
            <a:pPr marL="1824355" algn="ctr">
              <a:lnSpc>
                <a:spcPct val="100000"/>
              </a:lnSpc>
              <a:spcBef>
                <a:spcPts val="1714"/>
              </a:spcBef>
            </a:pPr>
            <a:r>
              <a:rPr sz="1600" b="1" i="1" dirty="0">
                <a:latin typeface="Times New Roman"/>
                <a:cs typeface="Times New Roman"/>
              </a:rPr>
              <a:t>Trong</a:t>
            </a:r>
            <a:r>
              <a:rPr sz="1600" b="1" i="1" spc="-45" dirty="0">
                <a:latin typeface="Times New Roman"/>
                <a:cs typeface="Times New Roman"/>
              </a:rPr>
              <a:t> </a:t>
            </a:r>
            <a:r>
              <a:rPr sz="1600" b="1" i="1" spc="-25" dirty="0">
                <a:latin typeface="Times New Roman"/>
                <a:cs typeface="Times New Roman"/>
              </a:rPr>
              <a:t>đó:</a:t>
            </a:r>
            <a:endParaRPr sz="1600">
              <a:latin typeface="Times New Roman"/>
              <a:cs typeface="Times New Roman"/>
            </a:endParaRPr>
          </a:p>
          <a:p>
            <a:pPr>
              <a:lnSpc>
                <a:spcPct val="100000"/>
              </a:lnSpc>
              <a:spcBef>
                <a:spcPts val="155"/>
              </a:spcBef>
            </a:pPr>
            <a:endParaRPr sz="1600">
              <a:latin typeface="Times New Roman"/>
              <a:cs typeface="Times New Roman"/>
            </a:endParaRPr>
          </a:p>
          <a:p>
            <a:pPr marL="5420360">
              <a:lnSpc>
                <a:spcPct val="100000"/>
              </a:lnSpc>
            </a:pPr>
            <a:r>
              <a:rPr sz="1600" i="1" spc="-20" dirty="0">
                <a:latin typeface="Times New Roman"/>
                <a:cs typeface="Times New Roman"/>
              </a:rPr>
              <a:t>ε</a:t>
            </a:r>
            <a:r>
              <a:rPr sz="1600" b="1" i="1" spc="-120" dirty="0">
                <a:latin typeface="Times New Roman"/>
                <a:cs typeface="Times New Roman"/>
              </a:rPr>
              <a:t> </a:t>
            </a:r>
            <a:r>
              <a:rPr sz="1400" dirty="0">
                <a:latin typeface="Times New Roman"/>
                <a:cs typeface="Times New Roman"/>
              </a:rPr>
              <a:t>là</a:t>
            </a:r>
            <a:r>
              <a:rPr sz="1400" spc="-30" dirty="0">
                <a:latin typeface="Times New Roman"/>
                <a:cs typeface="Times New Roman"/>
              </a:rPr>
              <a:t> </a:t>
            </a:r>
            <a:r>
              <a:rPr sz="1400" dirty="0">
                <a:latin typeface="Times New Roman"/>
                <a:cs typeface="Times New Roman"/>
              </a:rPr>
              <a:t>độ</a:t>
            </a:r>
            <a:r>
              <a:rPr sz="1400" spc="-15" dirty="0">
                <a:latin typeface="Times New Roman"/>
                <a:cs typeface="Times New Roman"/>
              </a:rPr>
              <a:t> </a:t>
            </a:r>
            <a:r>
              <a:rPr sz="1400" dirty="0">
                <a:latin typeface="Times New Roman"/>
                <a:cs typeface="Times New Roman"/>
              </a:rPr>
              <a:t>sâu</a:t>
            </a:r>
            <a:r>
              <a:rPr sz="1400" spc="-10" dirty="0">
                <a:latin typeface="Times New Roman"/>
                <a:cs typeface="Times New Roman"/>
              </a:rPr>
              <a:t> </a:t>
            </a:r>
            <a:r>
              <a:rPr sz="1400" dirty="0">
                <a:latin typeface="Times New Roman"/>
                <a:cs typeface="Times New Roman"/>
              </a:rPr>
              <a:t>của</a:t>
            </a:r>
            <a:r>
              <a:rPr sz="1400" spc="-30" dirty="0">
                <a:latin typeface="Times New Roman"/>
                <a:cs typeface="Times New Roman"/>
              </a:rPr>
              <a:t> </a:t>
            </a:r>
            <a:r>
              <a:rPr sz="1400" dirty="0">
                <a:latin typeface="Times New Roman"/>
                <a:cs typeface="Times New Roman"/>
              </a:rPr>
              <a:t>giếng</a:t>
            </a:r>
            <a:r>
              <a:rPr sz="1400" spc="-30" dirty="0">
                <a:latin typeface="Times New Roman"/>
                <a:cs typeface="Times New Roman"/>
              </a:rPr>
              <a:t> </a:t>
            </a:r>
            <a:r>
              <a:rPr sz="1400" dirty="0">
                <a:latin typeface="Times New Roman"/>
                <a:cs typeface="Times New Roman"/>
              </a:rPr>
              <a:t>tiềm</a:t>
            </a:r>
            <a:r>
              <a:rPr sz="1400" spc="-15" dirty="0">
                <a:latin typeface="Times New Roman"/>
                <a:cs typeface="Times New Roman"/>
              </a:rPr>
              <a:t> </a:t>
            </a:r>
            <a:r>
              <a:rPr sz="1400" spc="-20" dirty="0">
                <a:latin typeface="Times New Roman"/>
                <a:cs typeface="Times New Roman"/>
              </a:rPr>
              <a:t>năng;</a:t>
            </a:r>
            <a:endParaRPr sz="1400">
              <a:latin typeface="Times New Roman"/>
              <a:cs typeface="Times New Roman"/>
            </a:endParaRPr>
          </a:p>
          <a:p>
            <a:pPr marL="5415915">
              <a:lnSpc>
                <a:spcPct val="100000"/>
              </a:lnSpc>
              <a:spcBef>
                <a:spcPts val="225"/>
              </a:spcBef>
            </a:pPr>
            <a:r>
              <a:rPr sz="1400" i="1" dirty="0">
                <a:latin typeface="Times New Roman"/>
                <a:cs typeface="Times New Roman"/>
              </a:rPr>
              <a:t>L</a:t>
            </a:r>
            <a:r>
              <a:rPr sz="1400" b="1" spc="-25" dirty="0">
                <a:latin typeface="Times New Roman"/>
                <a:cs typeface="Times New Roman"/>
              </a:rPr>
              <a:t> </a:t>
            </a:r>
            <a:r>
              <a:rPr sz="1400" dirty="0">
                <a:latin typeface="Times New Roman"/>
                <a:cs typeface="Times New Roman"/>
              </a:rPr>
              <a:t>là</a:t>
            </a:r>
            <a:r>
              <a:rPr sz="1400" spc="-20" dirty="0">
                <a:latin typeface="Times New Roman"/>
                <a:cs typeface="Times New Roman"/>
              </a:rPr>
              <a:t> </a:t>
            </a:r>
            <a:r>
              <a:rPr sz="1400" dirty="0">
                <a:latin typeface="Times New Roman"/>
                <a:cs typeface="Times New Roman"/>
              </a:rPr>
              <a:t>khoảng</a:t>
            </a:r>
            <a:r>
              <a:rPr sz="1400" spc="-10" dirty="0">
                <a:latin typeface="Times New Roman"/>
                <a:cs typeface="Times New Roman"/>
              </a:rPr>
              <a:t> </a:t>
            </a:r>
            <a:r>
              <a:rPr sz="1400" dirty="0">
                <a:latin typeface="Times New Roman"/>
                <a:cs typeface="Times New Roman"/>
              </a:rPr>
              <a:t>cách</a:t>
            </a:r>
            <a:r>
              <a:rPr sz="1400" spc="-30" dirty="0">
                <a:latin typeface="Times New Roman"/>
                <a:cs typeface="Times New Roman"/>
              </a:rPr>
              <a:t> </a:t>
            </a:r>
            <a:r>
              <a:rPr sz="1400" dirty="0">
                <a:latin typeface="Times New Roman"/>
                <a:cs typeface="Times New Roman"/>
              </a:rPr>
              <a:t>giữa</a:t>
            </a:r>
            <a:r>
              <a:rPr sz="1400" spc="-15" dirty="0">
                <a:latin typeface="Times New Roman"/>
                <a:cs typeface="Times New Roman"/>
              </a:rPr>
              <a:t> </a:t>
            </a:r>
            <a:r>
              <a:rPr sz="1400" dirty="0">
                <a:latin typeface="Times New Roman"/>
                <a:cs typeface="Times New Roman"/>
              </a:rPr>
              <a:t>các</a:t>
            </a:r>
            <a:r>
              <a:rPr sz="1400" spc="-20" dirty="0">
                <a:latin typeface="Times New Roman"/>
                <a:cs typeface="Times New Roman"/>
              </a:rPr>
              <a:t> </a:t>
            </a:r>
            <a:r>
              <a:rPr sz="1400" dirty="0">
                <a:latin typeface="Times New Roman"/>
                <a:cs typeface="Times New Roman"/>
              </a:rPr>
              <a:t>xe</a:t>
            </a:r>
            <a:r>
              <a:rPr sz="1400" spc="-30" dirty="0">
                <a:latin typeface="Times New Roman"/>
                <a:cs typeface="Times New Roman"/>
              </a:rPr>
              <a:t> </a:t>
            </a:r>
            <a:r>
              <a:rPr sz="1400" dirty="0">
                <a:latin typeface="Times New Roman"/>
                <a:cs typeface="Times New Roman"/>
              </a:rPr>
              <a:t>phía</a:t>
            </a:r>
            <a:r>
              <a:rPr sz="1400" spc="-30" dirty="0">
                <a:latin typeface="Times New Roman"/>
                <a:cs typeface="Times New Roman"/>
              </a:rPr>
              <a:t> </a:t>
            </a:r>
            <a:r>
              <a:rPr sz="1400" dirty="0">
                <a:latin typeface="Times New Roman"/>
                <a:cs typeface="Times New Roman"/>
              </a:rPr>
              <a:t>trước</a:t>
            </a:r>
            <a:r>
              <a:rPr sz="1400" spc="-20" dirty="0">
                <a:latin typeface="Times New Roman"/>
                <a:cs typeface="Times New Roman"/>
              </a:rPr>
              <a:t> </a:t>
            </a:r>
            <a:r>
              <a:rPr sz="1400" dirty="0">
                <a:latin typeface="Times New Roman"/>
                <a:cs typeface="Times New Roman"/>
              </a:rPr>
              <a:t>và</a:t>
            </a:r>
            <a:r>
              <a:rPr sz="1400" spc="-15" dirty="0">
                <a:latin typeface="Times New Roman"/>
                <a:cs typeface="Times New Roman"/>
              </a:rPr>
              <a:t> </a:t>
            </a:r>
            <a:r>
              <a:rPr sz="1400" dirty="0">
                <a:latin typeface="Times New Roman"/>
                <a:cs typeface="Times New Roman"/>
              </a:rPr>
              <a:t>phía</a:t>
            </a:r>
            <a:r>
              <a:rPr sz="1400" spc="-20" dirty="0">
                <a:latin typeface="Times New Roman"/>
                <a:cs typeface="Times New Roman"/>
              </a:rPr>
              <a:t> sau;</a:t>
            </a:r>
            <a:endParaRPr sz="1400">
              <a:latin typeface="Times New Roman"/>
              <a:cs typeface="Times New Roman"/>
            </a:endParaRPr>
          </a:p>
          <a:p>
            <a:pPr marL="5371465">
              <a:lnSpc>
                <a:spcPct val="100000"/>
              </a:lnSpc>
              <a:spcBef>
                <a:spcPts val="244"/>
              </a:spcBef>
            </a:pPr>
            <a:r>
              <a:rPr sz="2400" i="1" baseline="3472">
                <a:latin typeface="Times New Roman"/>
                <a:cs typeface="Times New Roman"/>
              </a:rPr>
              <a:t>X</a:t>
            </a:r>
            <a:r>
              <a:rPr sz="1050" i="1">
                <a:latin typeface="Times New Roman"/>
                <a:cs typeface="Times New Roman"/>
              </a:rPr>
              <a:t>r</a:t>
            </a:r>
            <a:r>
              <a:rPr sz="1050" b="1" i="1" spc="405">
                <a:latin typeface="Times New Roman"/>
                <a:cs typeface="Times New Roman"/>
              </a:rPr>
              <a:t> </a:t>
            </a:r>
            <a:r>
              <a:rPr sz="2100" baseline="3968" dirty="0">
                <a:latin typeface="Times New Roman"/>
                <a:cs typeface="Times New Roman"/>
              </a:rPr>
              <a:t>là</a:t>
            </a:r>
            <a:r>
              <a:rPr sz="2100" spc="-22" baseline="3968" dirty="0">
                <a:latin typeface="Times New Roman"/>
                <a:cs typeface="Times New Roman"/>
              </a:rPr>
              <a:t> </a:t>
            </a:r>
            <a:r>
              <a:rPr sz="2100" baseline="3968" dirty="0">
                <a:latin typeface="Times New Roman"/>
                <a:cs typeface="Times New Roman"/>
              </a:rPr>
              <a:t>khoảng</a:t>
            </a:r>
            <a:r>
              <a:rPr sz="2100" spc="-15" baseline="3968" dirty="0">
                <a:latin typeface="Times New Roman"/>
                <a:cs typeface="Times New Roman"/>
              </a:rPr>
              <a:t> </a:t>
            </a:r>
            <a:r>
              <a:rPr sz="2100" baseline="3968" dirty="0">
                <a:latin typeface="Times New Roman"/>
                <a:cs typeface="Times New Roman"/>
              </a:rPr>
              <a:t>cách</a:t>
            </a:r>
            <a:r>
              <a:rPr sz="2100" spc="-15" baseline="3968" dirty="0">
                <a:latin typeface="Times New Roman"/>
                <a:cs typeface="Times New Roman"/>
              </a:rPr>
              <a:t> </a:t>
            </a:r>
            <a:r>
              <a:rPr sz="2100" baseline="3968" dirty="0">
                <a:latin typeface="Times New Roman"/>
                <a:cs typeface="Times New Roman"/>
              </a:rPr>
              <a:t>an</a:t>
            </a:r>
            <a:r>
              <a:rPr sz="2100" spc="-44" baseline="3968" dirty="0">
                <a:latin typeface="Times New Roman"/>
                <a:cs typeface="Times New Roman"/>
              </a:rPr>
              <a:t> </a:t>
            </a:r>
            <a:r>
              <a:rPr sz="2100" baseline="3968" dirty="0">
                <a:latin typeface="Times New Roman"/>
                <a:cs typeface="Times New Roman"/>
              </a:rPr>
              <a:t>toàn</a:t>
            </a:r>
            <a:r>
              <a:rPr sz="2100" spc="-15" baseline="3968" dirty="0">
                <a:latin typeface="Times New Roman"/>
                <a:cs typeface="Times New Roman"/>
              </a:rPr>
              <a:t> </a:t>
            </a:r>
            <a:r>
              <a:rPr sz="2100" baseline="3968" dirty="0">
                <a:latin typeface="Times New Roman"/>
                <a:cs typeface="Times New Roman"/>
              </a:rPr>
              <a:t>cần</a:t>
            </a:r>
            <a:r>
              <a:rPr sz="2100" spc="-37" baseline="3968" dirty="0">
                <a:latin typeface="Times New Roman"/>
                <a:cs typeface="Times New Roman"/>
              </a:rPr>
              <a:t> </a:t>
            </a:r>
            <a:r>
              <a:rPr sz="2100" baseline="3968" dirty="0">
                <a:latin typeface="Times New Roman"/>
                <a:cs typeface="Times New Roman"/>
              </a:rPr>
              <a:t>thiết</a:t>
            </a:r>
            <a:r>
              <a:rPr sz="2100" spc="-7" baseline="3968" dirty="0">
                <a:latin typeface="Times New Roman"/>
                <a:cs typeface="Times New Roman"/>
              </a:rPr>
              <a:t> </a:t>
            </a:r>
            <a:r>
              <a:rPr sz="2100" baseline="3968" dirty="0">
                <a:latin typeface="Times New Roman"/>
                <a:cs typeface="Times New Roman"/>
              </a:rPr>
              <a:t>cho</a:t>
            </a:r>
            <a:r>
              <a:rPr sz="2100" spc="-15" baseline="3968" dirty="0">
                <a:latin typeface="Times New Roman"/>
                <a:cs typeface="Times New Roman"/>
              </a:rPr>
              <a:t> </a:t>
            </a:r>
            <a:r>
              <a:rPr sz="2100" baseline="3968" dirty="0">
                <a:latin typeface="Times New Roman"/>
                <a:cs typeface="Times New Roman"/>
              </a:rPr>
              <a:t>việc</a:t>
            </a:r>
            <a:r>
              <a:rPr sz="2100" spc="-44" baseline="3968" dirty="0">
                <a:latin typeface="Times New Roman"/>
                <a:cs typeface="Times New Roman"/>
              </a:rPr>
              <a:t> </a:t>
            </a:r>
            <a:r>
              <a:rPr sz="2100" baseline="3968" dirty="0">
                <a:latin typeface="Times New Roman"/>
                <a:cs typeface="Times New Roman"/>
              </a:rPr>
              <a:t>theo</a:t>
            </a:r>
            <a:r>
              <a:rPr sz="2100" spc="-44" baseline="3968" dirty="0">
                <a:latin typeface="Times New Roman"/>
                <a:cs typeface="Times New Roman"/>
              </a:rPr>
              <a:t> </a:t>
            </a:r>
            <a:r>
              <a:rPr sz="2100" spc="-30" baseline="3968" dirty="0">
                <a:latin typeface="Times New Roman"/>
                <a:cs typeface="Times New Roman"/>
              </a:rPr>
              <a:t>sau.</a:t>
            </a:r>
            <a:endParaRPr sz="2100" baseline="3968">
              <a:latin typeface="Times New Roman"/>
              <a:cs typeface="Times New Roman"/>
            </a:endParaRPr>
          </a:p>
        </p:txBody>
      </p:sp>
      <p:pic>
        <p:nvPicPr>
          <p:cNvPr id="3" name="object 3"/>
          <p:cNvPicPr/>
          <p:nvPr/>
        </p:nvPicPr>
        <p:blipFill>
          <a:blip r:embed="rId3" cstate="print"/>
          <a:stretch>
            <a:fillRect/>
          </a:stretch>
        </p:blipFill>
        <p:spPr>
          <a:xfrm>
            <a:off x="1863783" y="4296790"/>
            <a:ext cx="3352887" cy="876300"/>
          </a:xfrm>
          <a:prstGeom prst="rect">
            <a:avLst/>
          </a:prstGeom>
        </p:spPr>
      </p:pic>
      <p:pic>
        <p:nvPicPr>
          <p:cNvPr id="4" name="object 4"/>
          <p:cNvPicPr/>
          <p:nvPr/>
        </p:nvPicPr>
        <p:blipFill>
          <a:blip r:embed="rId4" cstate="print"/>
          <a:stretch>
            <a:fillRect/>
          </a:stretch>
        </p:blipFill>
        <p:spPr>
          <a:xfrm>
            <a:off x="5623459" y="4605763"/>
            <a:ext cx="241834" cy="221524"/>
          </a:xfrm>
          <a:prstGeom prst="rect">
            <a:avLst/>
          </a:prstGeom>
        </p:spPr>
      </p:pic>
      <p:sp>
        <p:nvSpPr>
          <p:cNvPr id="6" name="Rectangle 5"/>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7753" y="806855"/>
            <a:ext cx="8949690" cy="2417328"/>
          </a:xfrm>
          <a:prstGeom prst="rect">
            <a:avLst/>
          </a:prstGeom>
        </p:spPr>
        <p:txBody>
          <a:bodyPr vert="horz" wrap="square" lIns="0" tIns="12700" rIns="0" bIns="0" rtlCol="0">
            <a:spAutoFit/>
          </a:bodyPr>
          <a:lstStyle/>
          <a:p>
            <a:pPr>
              <a:lnSpc>
                <a:spcPct val="100000"/>
              </a:lnSpc>
              <a:spcBef>
                <a:spcPts val="919"/>
              </a:spcBef>
            </a:pPr>
            <a:endParaRPr sz="1600">
              <a:latin typeface="Times New Roman"/>
              <a:cs typeface="Times New Roman"/>
            </a:endParaRPr>
          </a:p>
          <a:p>
            <a:pPr marL="291465" indent="-278765">
              <a:lnSpc>
                <a:spcPct val="100000"/>
              </a:lnSpc>
              <a:buFont typeface="Symbol"/>
              <a:buChar char=""/>
              <a:tabLst>
                <a:tab pos="291465" algn="l"/>
              </a:tabLst>
            </a:pPr>
            <a:r>
              <a:rPr sz="1600" dirty="0">
                <a:latin typeface="Times New Roman"/>
                <a:cs typeface="Times New Roman"/>
              </a:rPr>
              <a:t>Khi</a:t>
            </a:r>
            <a:r>
              <a:rPr sz="1600" spc="-30" dirty="0">
                <a:latin typeface="Times New Roman"/>
                <a:cs typeface="Times New Roman"/>
              </a:rPr>
              <a:t> </a:t>
            </a:r>
            <a:r>
              <a:rPr sz="1600" dirty="0">
                <a:latin typeface="Times New Roman"/>
                <a:cs typeface="Times New Roman"/>
              </a:rPr>
              <a:t>áp</a:t>
            </a:r>
            <a:r>
              <a:rPr sz="1600" spc="-25" dirty="0">
                <a:latin typeface="Times New Roman"/>
                <a:cs typeface="Times New Roman"/>
              </a:rPr>
              <a:t> </a:t>
            </a:r>
            <a:r>
              <a:rPr sz="1600" dirty="0">
                <a:latin typeface="Times New Roman"/>
                <a:cs typeface="Times New Roman"/>
              </a:rPr>
              <a:t>dụng</a:t>
            </a:r>
            <a:r>
              <a:rPr sz="1600" spc="-25" dirty="0">
                <a:latin typeface="Times New Roman"/>
                <a:cs typeface="Times New Roman"/>
              </a:rPr>
              <a:t> </a:t>
            </a:r>
            <a:r>
              <a:rPr sz="1600" dirty="0">
                <a:latin typeface="Times New Roman"/>
                <a:cs typeface="Times New Roman"/>
              </a:rPr>
              <a:t>trực</a:t>
            </a:r>
            <a:r>
              <a:rPr sz="1600" spc="-25" dirty="0">
                <a:latin typeface="Times New Roman"/>
                <a:cs typeface="Times New Roman"/>
              </a:rPr>
              <a:t> </a:t>
            </a:r>
            <a:r>
              <a:rPr sz="1600" dirty="0">
                <a:latin typeface="Times New Roman"/>
                <a:cs typeface="Times New Roman"/>
              </a:rPr>
              <a:t>tiếp</a:t>
            </a:r>
            <a:r>
              <a:rPr sz="1600" spc="-20" dirty="0">
                <a:latin typeface="Times New Roman"/>
                <a:cs typeface="Times New Roman"/>
              </a:rPr>
              <a:t> </a:t>
            </a:r>
            <a:r>
              <a:rPr sz="1600" dirty="0">
                <a:latin typeface="Times New Roman"/>
                <a:cs typeface="Times New Roman"/>
              </a:rPr>
              <a:t>vào</a:t>
            </a:r>
            <a:r>
              <a:rPr sz="1600" spc="-20" dirty="0">
                <a:latin typeface="Times New Roman"/>
                <a:cs typeface="Times New Roman"/>
              </a:rPr>
              <a:t> </a:t>
            </a:r>
            <a:r>
              <a:rPr sz="1600" dirty="0">
                <a:latin typeface="Times New Roman"/>
                <a:cs typeface="Times New Roman"/>
              </a:rPr>
              <a:t>hành</a:t>
            </a:r>
            <a:r>
              <a:rPr sz="1600" spc="-20" dirty="0">
                <a:latin typeface="Times New Roman"/>
                <a:cs typeface="Times New Roman"/>
              </a:rPr>
              <a:t> </a:t>
            </a:r>
            <a:r>
              <a:rPr sz="1600" dirty="0">
                <a:latin typeface="Times New Roman"/>
                <a:cs typeface="Times New Roman"/>
              </a:rPr>
              <a:t>vi</a:t>
            </a:r>
            <a:r>
              <a:rPr sz="1600" spc="-30" dirty="0">
                <a:latin typeface="Times New Roman"/>
                <a:cs typeface="Times New Roman"/>
              </a:rPr>
              <a:t> </a:t>
            </a:r>
            <a:r>
              <a:rPr sz="1600" dirty="0">
                <a:latin typeface="Times New Roman"/>
                <a:cs typeface="Times New Roman"/>
              </a:rPr>
              <a:t>tương</a:t>
            </a:r>
            <a:r>
              <a:rPr sz="1600" spc="-15" dirty="0">
                <a:latin typeface="Times New Roman"/>
                <a:cs typeface="Times New Roman"/>
              </a:rPr>
              <a:t> </a:t>
            </a:r>
            <a:r>
              <a:rPr sz="1600" dirty="0">
                <a:latin typeface="Times New Roman"/>
                <a:cs typeface="Times New Roman"/>
              </a:rPr>
              <a:t>tác</a:t>
            </a:r>
            <a:r>
              <a:rPr sz="1600" spc="-35" dirty="0">
                <a:latin typeface="Times New Roman"/>
                <a:cs typeface="Times New Roman"/>
              </a:rPr>
              <a:t> </a:t>
            </a:r>
            <a:r>
              <a:rPr sz="1600" dirty="0">
                <a:latin typeface="Times New Roman"/>
                <a:cs typeface="Times New Roman"/>
              </a:rPr>
              <a:t>của</a:t>
            </a:r>
            <a:r>
              <a:rPr sz="1600" spc="-15"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phương</a:t>
            </a:r>
            <a:r>
              <a:rPr sz="1600" spc="-25" dirty="0">
                <a:latin typeface="Times New Roman"/>
                <a:cs typeface="Times New Roman"/>
              </a:rPr>
              <a:t> </a:t>
            </a:r>
            <a:r>
              <a:rPr sz="1600" dirty="0">
                <a:latin typeface="Times New Roman"/>
                <a:cs typeface="Times New Roman"/>
              </a:rPr>
              <a:t>tiện</a:t>
            </a:r>
            <a:r>
              <a:rPr sz="1600" spc="-25" dirty="0">
                <a:latin typeface="Times New Roman"/>
                <a:cs typeface="Times New Roman"/>
              </a:rPr>
              <a:t> </a:t>
            </a:r>
            <a:r>
              <a:rPr sz="1600" dirty="0">
                <a:latin typeface="Times New Roman"/>
                <a:cs typeface="Times New Roman"/>
              </a:rPr>
              <a:t>thực,</a:t>
            </a:r>
            <a:r>
              <a:rPr sz="1600" spc="-20" dirty="0">
                <a:latin typeface="Times New Roman"/>
                <a:cs typeface="Times New Roman"/>
              </a:rPr>
              <a:t> </a:t>
            </a:r>
            <a:r>
              <a:rPr sz="1600" dirty="0">
                <a:latin typeface="Times New Roman"/>
                <a:cs typeface="Times New Roman"/>
              </a:rPr>
              <a:t>nó</a:t>
            </a:r>
            <a:r>
              <a:rPr sz="1600" spc="-15" dirty="0">
                <a:latin typeface="Times New Roman"/>
                <a:cs typeface="Times New Roman"/>
              </a:rPr>
              <a:t> </a:t>
            </a:r>
            <a:r>
              <a:rPr sz="1600" dirty="0">
                <a:latin typeface="Times New Roman"/>
                <a:cs typeface="Times New Roman"/>
              </a:rPr>
              <a:t>đã</a:t>
            </a:r>
            <a:r>
              <a:rPr sz="1600" spc="-30" dirty="0">
                <a:latin typeface="Times New Roman"/>
                <a:cs typeface="Times New Roman"/>
              </a:rPr>
              <a:t> </a:t>
            </a:r>
            <a:r>
              <a:rPr sz="1600" dirty="0">
                <a:latin typeface="Times New Roman"/>
                <a:cs typeface="Times New Roman"/>
              </a:rPr>
              <a:t>bỏ</a:t>
            </a:r>
            <a:r>
              <a:rPr sz="1600" spc="-20" dirty="0">
                <a:latin typeface="Times New Roman"/>
                <a:cs typeface="Times New Roman"/>
              </a:rPr>
              <a:t> </a:t>
            </a:r>
            <a:r>
              <a:rPr sz="1600" dirty="0">
                <a:latin typeface="Times New Roman"/>
                <a:cs typeface="Times New Roman"/>
              </a:rPr>
              <a:t>qua</a:t>
            </a:r>
            <a:r>
              <a:rPr sz="1600" spc="-25" dirty="0">
                <a:latin typeface="Times New Roman"/>
                <a:cs typeface="Times New Roman"/>
              </a:rPr>
              <a:t> </a:t>
            </a:r>
            <a:r>
              <a:rPr sz="1600" dirty="0">
                <a:latin typeface="Times New Roman"/>
                <a:cs typeface="Times New Roman"/>
              </a:rPr>
              <a:t>sự</a:t>
            </a:r>
            <a:r>
              <a:rPr sz="1600" spc="-30" dirty="0">
                <a:latin typeface="Times New Roman"/>
                <a:cs typeface="Times New Roman"/>
              </a:rPr>
              <a:t> </a:t>
            </a:r>
            <a:r>
              <a:rPr sz="1600" dirty="0">
                <a:latin typeface="Times New Roman"/>
                <a:cs typeface="Times New Roman"/>
              </a:rPr>
              <a:t>khác</a:t>
            </a:r>
            <a:r>
              <a:rPr sz="1600" spc="-25" dirty="0">
                <a:latin typeface="Times New Roman"/>
                <a:cs typeface="Times New Roman"/>
              </a:rPr>
              <a:t> </a:t>
            </a:r>
            <a:r>
              <a:rPr sz="1600" dirty="0">
                <a:latin typeface="Times New Roman"/>
                <a:cs typeface="Times New Roman"/>
              </a:rPr>
              <a:t>biệt</a:t>
            </a:r>
            <a:r>
              <a:rPr sz="1600" spc="-20" dirty="0">
                <a:latin typeface="Times New Roman"/>
                <a:cs typeface="Times New Roman"/>
              </a:rPr>
              <a:t> </a:t>
            </a:r>
            <a:r>
              <a:rPr sz="1600" dirty="0">
                <a:latin typeface="Times New Roman"/>
                <a:cs typeface="Times New Roman"/>
              </a:rPr>
              <a:t>lớn</a:t>
            </a:r>
            <a:r>
              <a:rPr sz="1600" spc="-25" dirty="0">
                <a:latin typeface="Times New Roman"/>
                <a:cs typeface="Times New Roman"/>
              </a:rPr>
              <a:t> về</a:t>
            </a:r>
            <a:endParaRPr sz="1600">
              <a:latin typeface="Times New Roman"/>
              <a:cs typeface="Times New Roman"/>
            </a:endParaRPr>
          </a:p>
          <a:p>
            <a:pPr marL="241300">
              <a:lnSpc>
                <a:spcPct val="100000"/>
              </a:lnSpc>
              <a:spcBef>
                <a:spcPts val="830"/>
              </a:spcBef>
            </a:pPr>
            <a:r>
              <a:rPr sz="1600" b="1" i="1" dirty="0">
                <a:latin typeface="Times New Roman"/>
                <a:cs typeface="Times New Roman"/>
              </a:rPr>
              <a:t>khối</a:t>
            </a:r>
            <a:r>
              <a:rPr sz="1600" b="1" i="1" spc="-35" dirty="0">
                <a:latin typeface="Times New Roman"/>
                <a:cs typeface="Times New Roman"/>
              </a:rPr>
              <a:t> </a:t>
            </a:r>
            <a:r>
              <a:rPr sz="1600" b="1" i="1" dirty="0">
                <a:latin typeface="Times New Roman"/>
                <a:cs typeface="Times New Roman"/>
              </a:rPr>
              <a:t>lượng</a:t>
            </a:r>
            <a:r>
              <a:rPr sz="1600" dirty="0">
                <a:latin typeface="Times New Roman"/>
                <a:cs typeface="Times New Roman"/>
              </a:rPr>
              <a:t>,</a:t>
            </a:r>
            <a:r>
              <a:rPr sz="1600" spc="-35" dirty="0">
                <a:latin typeface="Times New Roman"/>
                <a:cs typeface="Times New Roman"/>
              </a:rPr>
              <a:t> </a:t>
            </a:r>
            <a:r>
              <a:rPr sz="1600" b="1" i="1" dirty="0">
                <a:latin typeface="Times New Roman"/>
                <a:cs typeface="Times New Roman"/>
              </a:rPr>
              <a:t>tốc</a:t>
            </a:r>
            <a:r>
              <a:rPr sz="1600" b="1" i="1" spc="-30" dirty="0">
                <a:latin typeface="Times New Roman"/>
                <a:cs typeface="Times New Roman"/>
              </a:rPr>
              <a:t> </a:t>
            </a:r>
            <a:r>
              <a:rPr sz="1600" b="1" i="1" dirty="0">
                <a:latin typeface="Times New Roman"/>
                <a:cs typeface="Times New Roman"/>
              </a:rPr>
              <a:t>độ</a:t>
            </a:r>
            <a:r>
              <a:rPr sz="1600" b="1" i="1" spc="-25" dirty="0">
                <a:latin typeface="Times New Roman"/>
                <a:cs typeface="Times New Roman"/>
              </a:rPr>
              <a:t> </a:t>
            </a:r>
            <a:r>
              <a:rPr sz="1600" dirty="0">
                <a:latin typeface="Times New Roman"/>
                <a:cs typeface="Times New Roman"/>
              </a:rPr>
              <a:t>và</a:t>
            </a:r>
            <a:r>
              <a:rPr sz="1600" spc="-30" dirty="0">
                <a:latin typeface="Times New Roman"/>
                <a:cs typeface="Times New Roman"/>
              </a:rPr>
              <a:t> </a:t>
            </a:r>
            <a:r>
              <a:rPr sz="1600" b="1" i="1" dirty="0">
                <a:latin typeface="Times New Roman"/>
                <a:cs typeface="Times New Roman"/>
              </a:rPr>
              <a:t>gia</a:t>
            </a:r>
            <a:r>
              <a:rPr sz="1600" b="1" i="1" spc="-25" dirty="0">
                <a:latin typeface="Times New Roman"/>
                <a:cs typeface="Times New Roman"/>
              </a:rPr>
              <a:t> </a:t>
            </a:r>
            <a:r>
              <a:rPr sz="1600" b="1" i="1" dirty="0">
                <a:latin typeface="Times New Roman"/>
                <a:cs typeface="Times New Roman"/>
              </a:rPr>
              <a:t>tốc</a:t>
            </a:r>
            <a:r>
              <a:rPr sz="1600" b="1" i="1" spc="-30"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các</a:t>
            </a:r>
            <a:r>
              <a:rPr sz="1600" spc="-10" dirty="0">
                <a:latin typeface="Times New Roman"/>
                <a:cs typeface="Times New Roman"/>
              </a:rPr>
              <a:t> </a:t>
            </a:r>
            <a:r>
              <a:rPr sz="1600" dirty="0">
                <a:latin typeface="Times New Roman"/>
                <a:cs typeface="Times New Roman"/>
              </a:rPr>
              <a:t>đối</a:t>
            </a:r>
            <a:r>
              <a:rPr sz="1600" spc="-35" dirty="0">
                <a:latin typeface="Times New Roman"/>
                <a:cs typeface="Times New Roman"/>
              </a:rPr>
              <a:t> </a:t>
            </a:r>
            <a:r>
              <a:rPr sz="1600" dirty="0">
                <a:latin typeface="Times New Roman"/>
                <a:cs typeface="Times New Roman"/>
              </a:rPr>
              <a:t>tượng</a:t>
            </a:r>
            <a:r>
              <a:rPr sz="1600" spc="-25"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nghiên</a:t>
            </a:r>
            <a:r>
              <a:rPr sz="1600" spc="-30" dirty="0">
                <a:latin typeface="Times New Roman"/>
                <a:cs typeface="Times New Roman"/>
              </a:rPr>
              <a:t> </a:t>
            </a:r>
            <a:r>
              <a:rPr sz="1600" spc="-20" dirty="0">
                <a:latin typeface="Times New Roman"/>
                <a:cs typeface="Times New Roman"/>
              </a:rPr>
              <a:t>cứu.</a:t>
            </a:r>
            <a:endParaRPr sz="1600">
              <a:latin typeface="Times New Roman"/>
              <a:cs typeface="Times New Roman"/>
            </a:endParaRPr>
          </a:p>
          <a:p>
            <a:pPr>
              <a:lnSpc>
                <a:spcPct val="100000"/>
              </a:lnSpc>
              <a:spcBef>
                <a:spcPts val="80"/>
              </a:spcBef>
            </a:pPr>
            <a:endParaRPr sz="1600">
              <a:latin typeface="Times New Roman"/>
              <a:cs typeface="Times New Roman"/>
            </a:endParaRPr>
          </a:p>
          <a:p>
            <a:pPr marL="241300" marR="5080" indent="-228600">
              <a:lnSpc>
                <a:spcPct val="143800"/>
              </a:lnSpc>
              <a:buFont typeface="Symbol"/>
              <a:buChar char=""/>
              <a:tabLst>
                <a:tab pos="241300" algn="l"/>
              </a:tabLst>
            </a:pPr>
            <a:r>
              <a:rPr sz="1600" dirty="0">
                <a:latin typeface="Times New Roman"/>
                <a:cs typeface="Times New Roman"/>
              </a:rPr>
              <a:t>Mô</a:t>
            </a:r>
            <a:r>
              <a:rPr sz="1600" spc="-30" dirty="0">
                <a:latin typeface="Times New Roman"/>
                <a:cs typeface="Times New Roman"/>
              </a:rPr>
              <a:t> </a:t>
            </a:r>
            <a:r>
              <a:rPr sz="1600" dirty="0">
                <a:latin typeface="Times New Roman"/>
                <a:cs typeface="Times New Roman"/>
              </a:rPr>
              <a:t>hình</a:t>
            </a:r>
            <a:r>
              <a:rPr sz="1600" spc="-20" dirty="0">
                <a:latin typeface="Times New Roman"/>
                <a:cs typeface="Times New Roman"/>
              </a:rPr>
              <a:t> </a:t>
            </a:r>
            <a:r>
              <a:rPr sz="1600" dirty="0">
                <a:latin typeface="Times New Roman"/>
                <a:cs typeface="Times New Roman"/>
              </a:rPr>
              <a:t>này</a:t>
            </a:r>
            <a:r>
              <a:rPr sz="1600" spc="-20" dirty="0">
                <a:latin typeface="Times New Roman"/>
                <a:cs typeface="Times New Roman"/>
              </a:rPr>
              <a:t> </a:t>
            </a:r>
            <a:r>
              <a:rPr sz="1600" dirty="0">
                <a:latin typeface="Times New Roman"/>
                <a:cs typeface="Times New Roman"/>
              </a:rPr>
              <a:t>dẫn</a:t>
            </a:r>
            <a:r>
              <a:rPr sz="1600" spc="-15" dirty="0">
                <a:latin typeface="Times New Roman"/>
                <a:cs typeface="Times New Roman"/>
              </a:rPr>
              <a:t> </a:t>
            </a:r>
            <a:r>
              <a:rPr sz="1600" dirty="0">
                <a:latin typeface="Times New Roman"/>
                <a:cs typeface="Times New Roman"/>
              </a:rPr>
              <a:t>đến</a:t>
            </a:r>
            <a:r>
              <a:rPr sz="1600" spc="-25" dirty="0">
                <a:latin typeface="Times New Roman"/>
                <a:cs typeface="Times New Roman"/>
              </a:rPr>
              <a:t> </a:t>
            </a:r>
            <a:r>
              <a:rPr sz="1600" dirty="0">
                <a:latin typeface="Times New Roman"/>
                <a:cs typeface="Times New Roman"/>
              </a:rPr>
              <a:t>độ</a:t>
            </a:r>
            <a:r>
              <a:rPr sz="1600" spc="-20" dirty="0">
                <a:latin typeface="Times New Roman"/>
                <a:cs typeface="Times New Roman"/>
              </a:rPr>
              <a:t> </a:t>
            </a:r>
            <a:r>
              <a:rPr sz="1600" dirty="0">
                <a:latin typeface="Times New Roman"/>
                <a:cs typeface="Times New Roman"/>
              </a:rPr>
              <a:t>nhạy</a:t>
            </a:r>
            <a:r>
              <a:rPr sz="1600" spc="-20" dirty="0">
                <a:latin typeface="Times New Roman"/>
                <a:cs typeface="Times New Roman"/>
              </a:rPr>
              <a:t> </a:t>
            </a:r>
            <a:r>
              <a:rPr sz="1600" dirty="0">
                <a:latin typeface="Times New Roman"/>
                <a:cs typeface="Times New Roman"/>
              </a:rPr>
              <a:t>cao</a:t>
            </a:r>
            <a:r>
              <a:rPr sz="1600" spc="-25" dirty="0">
                <a:latin typeface="Times New Roman"/>
                <a:cs typeface="Times New Roman"/>
              </a:rPr>
              <a:t>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phương</a:t>
            </a:r>
            <a:r>
              <a:rPr sz="1600" spc="-20" dirty="0">
                <a:latin typeface="Times New Roman"/>
                <a:cs typeface="Times New Roman"/>
              </a:rPr>
              <a:t> </a:t>
            </a:r>
            <a:r>
              <a:rPr sz="1600" dirty="0">
                <a:latin typeface="Times New Roman"/>
                <a:cs typeface="Times New Roman"/>
              </a:rPr>
              <a:t>tiện</a:t>
            </a:r>
            <a:r>
              <a:rPr sz="1600" spc="-30" dirty="0">
                <a:latin typeface="Times New Roman"/>
                <a:cs typeface="Times New Roman"/>
              </a:rPr>
              <a:t> </a:t>
            </a:r>
            <a:r>
              <a:rPr sz="1600" dirty="0">
                <a:latin typeface="Times New Roman"/>
                <a:cs typeface="Times New Roman"/>
              </a:rPr>
              <a:t>đối</a:t>
            </a:r>
            <a:r>
              <a:rPr sz="1600" spc="-25" dirty="0">
                <a:latin typeface="Times New Roman"/>
                <a:cs typeface="Times New Roman"/>
              </a:rPr>
              <a:t> </a:t>
            </a:r>
            <a:r>
              <a:rPr sz="1600" dirty="0">
                <a:latin typeface="Times New Roman"/>
                <a:cs typeface="Times New Roman"/>
              </a:rPr>
              <a:t>với</a:t>
            </a:r>
            <a:r>
              <a:rPr sz="1600" spc="-30" dirty="0">
                <a:latin typeface="Times New Roman"/>
                <a:cs typeface="Times New Roman"/>
              </a:rPr>
              <a:t> </a:t>
            </a:r>
            <a:r>
              <a:rPr sz="1600" dirty="0">
                <a:latin typeface="Times New Roman"/>
                <a:cs typeface="Times New Roman"/>
              </a:rPr>
              <a:t>từng</a:t>
            </a:r>
            <a:r>
              <a:rPr sz="1600" spc="-15" dirty="0">
                <a:latin typeface="Times New Roman"/>
                <a:cs typeface="Times New Roman"/>
              </a:rPr>
              <a:t> </a:t>
            </a:r>
            <a:r>
              <a:rPr sz="1600" dirty="0">
                <a:latin typeface="Times New Roman"/>
                <a:cs typeface="Times New Roman"/>
              </a:rPr>
              <a:t>tham</a:t>
            </a:r>
            <a:r>
              <a:rPr sz="1600" spc="-35" dirty="0">
                <a:latin typeface="Times New Roman"/>
                <a:cs typeface="Times New Roman"/>
              </a:rPr>
              <a:t> </a:t>
            </a:r>
            <a:r>
              <a:rPr sz="1600" dirty="0">
                <a:latin typeface="Times New Roman"/>
                <a:cs typeface="Times New Roman"/>
              </a:rPr>
              <a:t>số.</a:t>
            </a:r>
            <a:r>
              <a:rPr sz="1600" spc="-30" dirty="0">
                <a:latin typeface="Times New Roman"/>
                <a:cs typeface="Times New Roman"/>
              </a:rPr>
              <a:t> </a:t>
            </a:r>
            <a:r>
              <a:rPr sz="1600" dirty="0">
                <a:latin typeface="Times New Roman"/>
                <a:cs typeface="Times New Roman"/>
              </a:rPr>
              <a:t>Do</a:t>
            </a:r>
            <a:r>
              <a:rPr sz="1600" spc="-20" dirty="0">
                <a:latin typeface="Times New Roman"/>
                <a:cs typeface="Times New Roman"/>
              </a:rPr>
              <a:t> </a:t>
            </a:r>
            <a:r>
              <a:rPr sz="1600" dirty="0">
                <a:latin typeface="Times New Roman"/>
                <a:cs typeface="Times New Roman"/>
              </a:rPr>
              <a:t>đó,</a:t>
            </a:r>
            <a:r>
              <a:rPr sz="1600" spc="5" dirty="0">
                <a:latin typeface="Times New Roman"/>
                <a:cs typeface="Times New Roman"/>
              </a:rPr>
              <a:t> </a:t>
            </a:r>
            <a:r>
              <a:rPr sz="1600" b="1" dirty="0">
                <a:latin typeface="Times New Roman"/>
                <a:cs typeface="Times New Roman"/>
              </a:rPr>
              <a:t>Qu</a:t>
            </a:r>
            <a:r>
              <a:rPr sz="1600" b="1" spc="-20" dirty="0">
                <a:latin typeface="Times New Roman"/>
                <a:cs typeface="Times New Roman"/>
              </a:rPr>
              <a:t> </a:t>
            </a:r>
            <a:r>
              <a:rPr sz="1600" b="1" dirty="0">
                <a:latin typeface="Times New Roman"/>
                <a:cs typeface="Times New Roman"/>
              </a:rPr>
              <a:t>Dayi</a:t>
            </a:r>
            <a:r>
              <a:rPr sz="1600" b="1" spc="-20" dirty="0">
                <a:latin typeface="Times New Roman"/>
                <a:cs typeface="Times New Roman"/>
              </a:rPr>
              <a:t> </a:t>
            </a:r>
            <a:r>
              <a:rPr sz="1600" dirty="0">
                <a:latin typeface="Times New Roman"/>
                <a:cs typeface="Times New Roman"/>
              </a:rPr>
              <a:t>đã</a:t>
            </a:r>
            <a:r>
              <a:rPr sz="1600" spc="-30" dirty="0">
                <a:latin typeface="Times New Roman"/>
                <a:cs typeface="Times New Roman"/>
              </a:rPr>
              <a:t> </a:t>
            </a:r>
            <a:r>
              <a:rPr sz="1600" dirty="0">
                <a:latin typeface="Times New Roman"/>
                <a:cs typeface="Times New Roman"/>
              </a:rPr>
              <a:t>đặt</a:t>
            </a:r>
            <a:r>
              <a:rPr sz="1600" spc="-25" dirty="0">
                <a:latin typeface="Times New Roman"/>
                <a:cs typeface="Times New Roman"/>
              </a:rPr>
              <a:t> </a:t>
            </a:r>
            <a:r>
              <a:rPr sz="1600" dirty="0">
                <a:latin typeface="Times New Roman"/>
                <a:cs typeface="Times New Roman"/>
              </a:rPr>
              <a:t>các</a:t>
            </a:r>
            <a:r>
              <a:rPr sz="1600" spc="-35" dirty="0">
                <a:latin typeface="Times New Roman"/>
                <a:cs typeface="Times New Roman"/>
              </a:rPr>
              <a:t> </a:t>
            </a:r>
            <a:r>
              <a:rPr sz="1600" dirty="0">
                <a:latin typeface="Times New Roman"/>
                <a:cs typeface="Times New Roman"/>
              </a:rPr>
              <a:t>số</a:t>
            </a:r>
            <a:r>
              <a:rPr sz="1600" spc="-5" dirty="0">
                <a:latin typeface="Times New Roman"/>
                <a:cs typeface="Times New Roman"/>
              </a:rPr>
              <a:t> </a:t>
            </a:r>
            <a:r>
              <a:rPr sz="1600" spc="-25" dirty="0">
                <a:latin typeface="Times New Roman"/>
                <a:cs typeface="Times New Roman"/>
              </a:rPr>
              <a:t>mũ </a:t>
            </a:r>
            <a:r>
              <a:rPr sz="1600" dirty="0">
                <a:latin typeface="Times New Roman"/>
                <a:cs typeface="Times New Roman"/>
              </a:rPr>
              <a:t>của</a:t>
            </a:r>
            <a:r>
              <a:rPr sz="1600" spc="-30" dirty="0">
                <a:latin typeface="Times New Roman"/>
                <a:cs typeface="Times New Roman"/>
              </a:rPr>
              <a:t> </a:t>
            </a:r>
            <a:r>
              <a:rPr sz="1600" dirty="0">
                <a:latin typeface="Times New Roman"/>
                <a:cs typeface="Times New Roman"/>
              </a:rPr>
              <a:t>các</a:t>
            </a:r>
            <a:r>
              <a:rPr sz="1600" spc="-25" dirty="0">
                <a:latin typeface="Times New Roman"/>
                <a:cs typeface="Times New Roman"/>
              </a:rPr>
              <a:t> </a:t>
            </a:r>
            <a:r>
              <a:rPr sz="1600" b="1" dirty="0">
                <a:latin typeface="Times New Roman"/>
                <a:cs typeface="Times New Roman"/>
              </a:rPr>
              <a:t>lực</a:t>
            </a:r>
            <a:r>
              <a:rPr sz="1600" b="1" spc="-25" dirty="0">
                <a:latin typeface="Times New Roman"/>
                <a:cs typeface="Times New Roman"/>
              </a:rPr>
              <a:t> </a:t>
            </a:r>
            <a:r>
              <a:rPr sz="1600" b="1" dirty="0">
                <a:latin typeface="Times New Roman"/>
                <a:cs typeface="Times New Roman"/>
              </a:rPr>
              <a:t>hấp</a:t>
            </a:r>
            <a:r>
              <a:rPr sz="1600" b="1" spc="-25" dirty="0">
                <a:latin typeface="Times New Roman"/>
                <a:cs typeface="Times New Roman"/>
              </a:rPr>
              <a:t> </a:t>
            </a:r>
            <a:r>
              <a:rPr sz="1600" b="1" dirty="0">
                <a:latin typeface="Times New Roman"/>
                <a:cs typeface="Times New Roman"/>
              </a:rPr>
              <a:t>dẫn</a:t>
            </a:r>
            <a:r>
              <a:rPr sz="1600" b="1" spc="-25" dirty="0">
                <a:latin typeface="Times New Roman"/>
                <a:cs typeface="Times New Roman"/>
              </a:rPr>
              <a:t> </a:t>
            </a:r>
            <a:r>
              <a:rPr sz="1600" dirty="0">
                <a:latin typeface="Times New Roman"/>
                <a:cs typeface="Times New Roman"/>
              </a:rPr>
              <a:t>và</a:t>
            </a:r>
            <a:r>
              <a:rPr sz="1600" spc="-25" dirty="0">
                <a:latin typeface="Times New Roman"/>
                <a:cs typeface="Times New Roman"/>
              </a:rPr>
              <a:t> </a:t>
            </a:r>
            <a:r>
              <a:rPr sz="1600" b="1" dirty="0">
                <a:latin typeface="Times New Roman"/>
                <a:cs typeface="Times New Roman"/>
              </a:rPr>
              <a:t>lực</a:t>
            </a:r>
            <a:r>
              <a:rPr sz="1600" b="1" spc="-25" dirty="0">
                <a:latin typeface="Times New Roman"/>
                <a:cs typeface="Times New Roman"/>
              </a:rPr>
              <a:t> </a:t>
            </a:r>
            <a:r>
              <a:rPr sz="1600" b="1" dirty="0">
                <a:latin typeface="Times New Roman"/>
                <a:cs typeface="Times New Roman"/>
              </a:rPr>
              <a:t>đẩy</a:t>
            </a:r>
            <a:r>
              <a:rPr sz="1600" b="1" spc="-20" dirty="0">
                <a:latin typeface="Times New Roman"/>
                <a:cs typeface="Times New Roman"/>
              </a:rPr>
              <a:t> </a:t>
            </a:r>
            <a:r>
              <a:rPr sz="1600" dirty="0">
                <a:latin typeface="Times New Roman"/>
                <a:cs typeface="Times New Roman"/>
              </a:rPr>
              <a:t>trong</a:t>
            </a:r>
            <a:r>
              <a:rPr sz="1600" spc="-25" dirty="0">
                <a:latin typeface="Times New Roman"/>
                <a:cs typeface="Times New Roman"/>
              </a:rPr>
              <a:t> </a:t>
            </a:r>
            <a:r>
              <a:rPr sz="1600" dirty="0">
                <a:latin typeface="Times New Roman"/>
                <a:cs typeface="Times New Roman"/>
              </a:rPr>
              <a:t>mô</a:t>
            </a:r>
            <a:r>
              <a:rPr sz="1600" spc="-20" dirty="0">
                <a:latin typeface="Times New Roman"/>
                <a:cs typeface="Times New Roman"/>
              </a:rPr>
              <a:t> </a:t>
            </a:r>
            <a:r>
              <a:rPr sz="1600" dirty="0">
                <a:latin typeface="Times New Roman"/>
                <a:cs typeface="Times New Roman"/>
              </a:rPr>
              <a:t>hình</a:t>
            </a:r>
            <a:r>
              <a:rPr sz="1600" spc="-20" dirty="0">
                <a:latin typeface="Times New Roman"/>
                <a:cs typeface="Times New Roman"/>
              </a:rPr>
              <a:t> </a:t>
            </a:r>
            <a:r>
              <a:rPr sz="1600" dirty="0">
                <a:latin typeface="Times New Roman"/>
                <a:cs typeface="Times New Roman"/>
              </a:rPr>
              <a:t>gốc</a:t>
            </a:r>
            <a:r>
              <a:rPr sz="1600" spc="-25" dirty="0">
                <a:latin typeface="Times New Roman"/>
                <a:cs typeface="Times New Roman"/>
              </a:rPr>
              <a:t> </a:t>
            </a:r>
            <a:r>
              <a:rPr sz="1600" dirty="0">
                <a:latin typeface="Times New Roman"/>
                <a:cs typeface="Times New Roman"/>
              </a:rPr>
              <a:t>là</a:t>
            </a:r>
            <a:r>
              <a:rPr sz="1600" spc="-30"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dirty="0">
                <a:latin typeface="Times New Roman"/>
                <a:cs typeface="Times New Roman"/>
              </a:rPr>
              <a:t>tham</a:t>
            </a:r>
            <a:r>
              <a:rPr sz="1600" spc="-15" dirty="0">
                <a:latin typeface="Times New Roman"/>
                <a:cs typeface="Times New Roman"/>
              </a:rPr>
              <a:t> </a:t>
            </a:r>
            <a:r>
              <a:rPr sz="1600" dirty="0">
                <a:latin typeface="Times New Roman"/>
                <a:cs typeface="Times New Roman"/>
              </a:rPr>
              <a:t>số</a:t>
            </a:r>
            <a:r>
              <a:rPr sz="1600" spc="-10" dirty="0">
                <a:latin typeface="Times New Roman"/>
                <a:cs typeface="Times New Roman"/>
              </a:rPr>
              <a:t> </a:t>
            </a:r>
            <a:r>
              <a:rPr sz="1600" b="1" dirty="0">
                <a:latin typeface="Times New Roman"/>
                <a:cs typeface="Times New Roman"/>
              </a:rPr>
              <a:t>chưa</a:t>
            </a:r>
            <a:r>
              <a:rPr sz="1600" b="1" spc="-15" dirty="0">
                <a:latin typeface="Times New Roman"/>
                <a:cs typeface="Times New Roman"/>
              </a:rPr>
              <a:t> </a:t>
            </a:r>
            <a:r>
              <a:rPr sz="1600" b="1" dirty="0">
                <a:latin typeface="Times New Roman"/>
                <a:cs typeface="Times New Roman"/>
              </a:rPr>
              <a:t>xác</a:t>
            </a:r>
            <a:r>
              <a:rPr sz="1600" b="1" spc="-25" dirty="0">
                <a:latin typeface="Times New Roman"/>
                <a:cs typeface="Times New Roman"/>
              </a:rPr>
              <a:t> </a:t>
            </a:r>
            <a:r>
              <a:rPr sz="1600" b="1" spc="-20" dirty="0">
                <a:latin typeface="Times New Roman"/>
                <a:cs typeface="Times New Roman"/>
              </a:rPr>
              <a:t>định</a:t>
            </a:r>
            <a:endParaRPr sz="1600">
              <a:latin typeface="Times New Roman"/>
              <a:cs typeface="Times New Roman"/>
            </a:endParaRPr>
          </a:p>
          <a:p>
            <a:pPr>
              <a:lnSpc>
                <a:spcPct val="100000"/>
              </a:lnSpc>
              <a:spcBef>
                <a:spcPts val="800"/>
              </a:spcBef>
            </a:pPr>
            <a:endParaRPr sz="1600">
              <a:latin typeface="Times New Roman"/>
              <a:cs typeface="Times New Roman"/>
            </a:endParaRPr>
          </a:p>
          <a:p>
            <a:pPr marL="12700">
              <a:lnSpc>
                <a:spcPct val="100000"/>
              </a:lnSpc>
            </a:pPr>
            <a:r>
              <a:rPr sz="1600" b="1">
                <a:latin typeface="Times New Roman"/>
                <a:cs typeface="Times New Roman"/>
              </a:rPr>
              <a:t>=&gt;</a:t>
            </a:r>
            <a:r>
              <a:rPr sz="1600" b="1" spc="-35">
                <a:latin typeface="Times New Roman"/>
                <a:cs typeface="Times New Roman"/>
              </a:rPr>
              <a:t> </a:t>
            </a:r>
            <a:r>
              <a:rPr lang="en-US" sz="1600" b="1" spc="-35">
                <a:latin typeface="Times New Roman"/>
                <a:cs typeface="Times New Roman"/>
              </a:rPr>
              <a:t> </a:t>
            </a:r>
            <a:r>
              <a:rPr lang="en-US" sz="1600" spc="-35">
                <a:latin typeface="Times New Roman"/>
                <a:cs typeface="Times New Roman"/>
              </a:rPr>
              <a:t>H</a:t>
            </a:r>
            <a:r>
              <a:rPr sz="1600">
                <a:latin typeface="Times New Roman"/>
                <a:cs typeface="Times New Roman"/>
              </a:rPr>
              <a:t>àm</a:t>
            </a:r>
            <a:r>
              <a:rPr sz="1600" spc="-25">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25" dirty="0">
                <a:latin typeface="Times New Roman"/>
                <a:cs typeface="Times New Roman"/>
              </a:rPr>
              <a:t> </a:t>
            </a:r>
            <a:r>
              <a:rPr sz="1600" dirty="0">
                <a:latin typeface="Times New Roman"/>
                <a:cs typeface="Times New Roman"/>
              </a:rPr>
              <a:t>tương</a:t>
            </a:r>
            <a:r>
              <a:rPr sz="1600" spc="-25" dirty="0">
                <a:latin typeface="Times New Roman"/>
                <a:cs typeface="Times New Roman"/>
              </a:rPr>
              <a:t> </a:t>
            </a:r>
            <a:r>
              <a:rPr sz="1600" dirty="0">
                <a:latin typeface="Times New Roman"/>
                <a:cs typeface="Times New Roman"/>
              </a:rPr>
              <a:t>tác</a:t>
            </a:r>
            <a:r>
              <a:rPr sz="1600" spc="-30" dirty="0">
                <a:latin typeface="Times New Roman"/>
                <a:cs typeface="Times New Roman"/>
              </a:rPr>
              <a:t> </a:t>
            </a:r>
            <a:r>
              <a:rPr sz="1600" dirty="0">
                <a:latin typeface="Times New Roman"/>
                <a:cs typeface="Times New Roman"/>
              </a:rPr>
              <a:t>giữa</a:t>
            </a:r>
            <a:r>
              <a:rPr sz="1600" spc="-30" dirty="0">
                <a:latin typeface="Times New Roman"/>
                <a:cs typeface="Times New Roman"/>
              </a:rPr>
              <a:t> </a:t>
            </a:r>
            <a:r>
              <a:rPr sz="1600" dirty="0">
                <a:latin typeface="Times New Roman"/>
                <a:cs typeface="Times New Roman"/>
              </a:rPr>
              <a:t>các</a:t>
            </a:r>
            <a:r>
              <a:rPr sz="1600" spc="-30" dirty="0">
                <a:latin typeface="Times New Roman"/>
                <a:cs typeface="Times New Roman"/>
              </a:rPr>
              <a:t> </a:t>
            </a:r>
            <a:r>
              <a:rPr sz="1600">
                <a:latin typeface="Times New Roman"/>
                <a:cs typeface="Times New Roman"/>
              </a:rPr>
              <a:t>phương</a:t>
            </a:r>
            <a:r>
              <a:rPr sz="1600" spc="-15">
                <a:latin typeface="Times New Roman"/>
                <a:cs typeface="Times New Roman"/>
              </a:rPr>
              <a:t> </a:t>
            </a:r>
            <a:r>
              <a:rPr sz="1600" spc="-10">
                <a:latin typeface="Times New Roman"/>
                <a:cs typeface="Times New Roman"/>
              </a:rPr>
              <a:t>tiện</a:t>
            </a:r>
            <a:r>
              <a:rPr lang="en-US" sz="1600" spc="-10">
                <a:latin typeface="Times New Roman"/>
                <a:cs typeface="Times New Roman"/>
              </a:rPr>
              <a:t> được xây dựng bởi công thức:</a:t>
            </a:r>
            <a:endParaRPr sz="1600">
              <a:latin typeface="Times New Roman"/>
              <a:cs typeface="Times New Roman"/>
            </a:endParaRPr>
          </a:p>
        </p:txBody>
      </p:sp>
      <p:sp>
        <p:nvSpPr>
          <p:cNvPr id="3" name="object 3"/>
          <p:cNvSpPr txBox="1"/>
          <p:nvPr/>
        </p:nvSpPr>
        <p:spPr>
          <a:xfrm>
            <a:off x="3145408" y="5261153"/>
            <a:ext cx="5834380" cy="258404"/>
          </a:xfrm>
          <a:prstGeom prst="rect">
            <a:avLst/>
          </a:prstGeom>
        </p:spPr>
        <p:txBody>
          <a:bodyPr vert="horz" wrap="square" lIns="0" tIns="12065" rIns="0" bIns="0" rtlCol="0">
            <a:spAutoFit/>
          </a:bodyPr>
          <a:lstStyle/>
          <a:p>
            <a:pPr marL="12700">
              <a:lnSpc>
                <a:spcPct val="100000"/>
              </a:lnSpc>
              <a:spcBef>
                <a:spcPts val="95"/>
              </a:spcBef>
            </a:pPr>
            <a:r>
              <a:rPr sz="1600" b="1" i="1" dirty="0">
                <a:latin typeface="Times New Roman"/>
                <a:cs typeface="Times New Roman"/>
              </a:rPr>
              <a:t>Trong</a:t>
            </a:r>
            <a:r>
              <a:rPr sz="1600" b="1" i="1" spc="-15" dirty="0">
                <a:latin typeface="Times New Roman"/>
                <a:cs typeface="Times New Roman"/>
              </a:rPr>
              <a:t> </a:t>
            </a:r>
            <a:r>
              <a:rPr sz="1600" b="1" i="1" dirty="0">
                <a:latin typeface="Times New Roman"/>
                <a:cs typeface="Times New Roman"/>
              </a:rPr>
              <a:t>đó:</a:t>
            </a:r>
            <a:r>
              <a:rPr sz="1600" b="1" i="1" spc="-25" dirty="0">
                <a:latin typeface="Times New Roman"/>
                <a:cs typeface="Times New Roman"/>
              </a:rPr>
              <a:t> </a:t>
            </a:r>
            <a:r>
              <a:rPr sz="1600" i="1" dirty="0">
                <a:latin typeface="Times New Roman"/>
                <a:cs typeface="Times New Roman"/>
              </a:rPr>
              <a:t>v</a:t>
            </a:r>
            <a:r>
              <a:rPr sz="1600" b="1" i="1" spc="-45" dirty="0">
                <a:latin typeface="Times New Roman"/>
                <a:cs typeface="Times New Roman"/>
              </a:rPr>
              <a:t> </a:t>
            </a:r>
            <a:r>
              <a:rPr sz="1400" i="1" dirty="0">
                <a:latin typeface="Times New Roman"/>
                <a:cs typeface="Times New Roman"/>
              </a:rPr>
              <a:t>và</a:t>
            </a:r>
            <a:r>
              <a:rPr sz="1400" i="1" spc="-15" dirty="0">
                <a:latin typeface="Times New Roman"/>
                <a:cs typeface="Times New Roman"/>
              </a:rPr>
              <a:t> </a:t>
            </a:r>
            <a:r>
              <a:rPr sz="1600" i="1" dirty="0">
                <a:latin typeface="Times New Roman"/>
                <a:cs typeface="Times New Roman"/>
              </a:rPr>
              <a:t>u</a:t>
            </a:r>
            <a:r>
              <a:rPr sz="1600" b="1" i="1" spc="-65" dirty="0">
                <a:latin typeface="Times New Roman"/>
                <a:cs typeface="Times New Roman"/>
              </a:rPr>
              <a:t> </a:t>
            </a:r>
            <a:r>
              <a:rPr sz="1400" dirty="0">
                <a:latin typeface="Times New Roman"/>
                <a:cs typeface="Times New Roman"/>
              </a:rPr>
              <a:t>là</a:t>
            </a:r>
            <a:r>
              <a:rPr sz="1400" spc="-10" dirty="0">
                <a:latin typeface="Times New Roman"/>
                <a:cs typeface="Times New Roman"/>
              </a:rPr>
              <a:t> </a:t>
            </a:r>
            <a:r>
              <a:rPr sz="1400" dirty="0">
                <a:latin typeface="Times New Roman"/>
                <a:cs typeface="Times New Roman"/>
              </a:rPr>
              <a:t>các</a:t>
            </a:r>
            <a:r>
              <a:rPr sz="1400" spc="-30" dirty="0">
                <a:latin typeface="Times New Roman"/>
                <a:cs typeface="Times New Roman"/>
              </a:rPr>
              <a:t> </a:t>
            </a:r>
            <a:r>
              <a:rPr sz="1400">
                <a:latin typeface="Times New Roman"/>
                <a:cs typeface="Times New Roman"/>
              </a:rPr>
              <a:t>số</a:t>
            </a:r>
            <a:r>
              <a:rPr sz="1400" spc="-5">
                <a:latin typeface="Times New Roman"/>
                <a:cs typeface="Times New Roman"/>
              </a:rPr>
              <a:t> </a:t>
            </a:r>
            <a:r>
              <a:rPr sz="1400">
                <a:latin typeface="Times New Roman"/>
                <a:cs typeface="Times New Roman"/>
              </a:rPr>
              <a:t>m</a:t>
            </a:r>
            <a:r>
              <a:rPr lang="en-US" sz="1400">
                <a:latin typeface="Times New Roman"/>
                <a:cs typeface="Times New Roman"/>
              </a:rPr>
              <a:t>ũ mô tả </a:t>
            </a:r>
            <a:r>
              <a:rPr sz="1400" b="1" i="1">
                <a:latin typeface="Times New Roman"/>
                <a:cs typeface="Times New Roman"/>
              </a:rPr>
              <a:t>lực</a:t>
            </a:r>
            <a:r>
              <a:rPr sz="1400" b="1" i="1" spc="-10">
                <a:latin typeface="Times New Roman"/>
                <a:cs typeface="Times New Roman"/>
              </a:rPr>
              <a:t> </a:t>
            </a:r>
            <a:r>
              <a:rPr sz="1400" b="1" i="1" dirty="0">
                <a:latin typeface="Times New Roman"/>
                <a:cs typeface="Times New Roman"/>
              </a:rPr>
              <a:t>hấp</a:t>
            </a:r>
            <a:r>
              <a:rPr sz="1400" b="1" i="1" spc="-30" dirty="0">
                <a:latin typeface="Times New Roman"/>
                <a:cs typeface="Times New Roman"/>
              </a:rPr>
              <a:t> </a:t>
            </a:r>
            <a:r>
              <a:rPr sz="1400" b="1" i="1" dirty="0">
                <a:latin typeface="Times New Roman"/>
                <a:cs typeface="Times New Roman"/>
              </a:rPr>
              <a:t>dẫn</a:t>
            </a:r>
            <a:r>
              <a:rPr sz="1400" b="1" i="1" spc="-25" dirty="0">
                <a:latin typeface="Times New Roman"/>
                <a:cs typeface="Times New Roman"/>
              </a:rPr>
              <a:t> </a:t>
            </a:r>
            <a:r>
              <a:rPr sz="1400" dirty="0">
                <a:latin typeface="Times New Roman"/>
                <a:cs typeface="Times New Roman"/>
              </a:rPr>
              <a:t>và</a:t>
            </a:r>
            <a:r>
              <a:rPr sz="1400" spc="-10" dirty="0">
                <a:latin typeface="Times New Roman"/>
                <a:cs typeface="Times New Roman"/>
              </a:rPr>
              <a:t> </a:t>
            </a:r>
            <a:r>
              <a:rPr sz="1400" b="1" i="1" dirty="0">
                <a:latin typeface="Times New Roman"/>
                <a:cs typeface="Times New Roman"/>
              </a:rPr>
              <a:t>lực</a:t>
            </a:r>
            <a:r>
              <a:rPr sz="1400" b="1" i="1" spc="-30" dirty="0">
                <a:latin typeface="Times New Roman"/>
                <a:cs typeface="Times New Roman"/>
              </a:rPr>
              <a:t> </a:t>
            </a:r>
            <a:r>
              <a:rPr sz="1400" b="1" i="1" dirty="0">
                <a:latin typeface="Times New Roman"/>
                <a:cs typeface="Times New Roman"/>
              </a:rPr>
              <a:t>đẩy</a:t>
            </a:r>
            <a:r>
              <a:rPr sz="1400" dirty="0">
                <a:latin typeface="Times New Roman"/>
                <a:cs typeface="Times New Roman"/>
              </a:rPr>
              <a:t>,</a:t>
            </a:r>
            <a:r>
              <a:rPr sz="1400" spc="-15" dirty="0">
                <a:latin typeface="Times New Roman"/>
                <a:cs typeface="Times New Roman"/>
              </a:rPr>
              <a:t> </a:t>
            </a:r>
            <a:r>
              <a:rPr sz="1600" dirty="0">
                <a:latin typeface="Times New Roman"/>
                <a:cs typeface="Times New Roman"/>
              </a:rPr>
              <a:t>v</a:t>
            </a:r>
            <a:r>
              <a:rPr sz="1600" spc="-15" dirty="0">
                <a:latin typeface="Times New Roman"/>
                <a:cs typeface="Times New Roman"/>
              </a:rPr>
              <a:t> </a:t>
            </a:r>
            <a:r>
              <a:rPr sz="1600" dirty="0">
                <a:latin typeface="Times New Roman"/>
                <a:cs typeface="Times New Roman"/>
              </a:rPr>
              <a:t>&lt;</a:t>
            </a:r>
            <a:r>
              <a:rPr sz="1600" spc="-15" dirty="0">
                <a:latin typeface="Times New Roman"/>
                <a:cs typeface="Times New Roman"/>
              </a:rPr>
              <a:t> </a:t>
            </a:r>
            <a:r>
              <a:rPr sz="1600" spc="-50" dirty="0">
                <a:latin typeface="Times New Roman"/>
                <a:cs typeface="Times New Roman"/>
              </a:rPr>
              <a:t>u</a:t>
            </a:r>
            <a:endParaRPr sz="1600">
              <a:latin typeface="Times New Roman"/>
              <a:cs typeface="Times New Roman"/>
            </a:endParaRPr>
          </a:p>
        </p:txBody>
      </p:sp>
      <p:pic>
        <p:nvPicPr>
          <p:cNvPr id="4" name="object 4"/>
          <p:cNvPicPr/>
          <p:nvPr/>
        </p:nvPicPr>
        <p:blipFill>
          <a:blip r:embed="rId3" cstate="print"/>
          <a:stretch>
            <a:fillRect/>
          </a:stretch>
        </p:blipFill>
        <p:spPr>
          <a:xfrm>
            <a:off x="3016250" y="3731007"/>
            <a:ext cx="5067935" cy="1152524"/>
          </a:xfrm>
          <a:prstGeom prst="rect">
            <a:avLst/>
          </a:prstGeom>
        </p:spPr>
      </p:pic>
      <p:pic>
        <p:nvPicPr>
          <p:cNvPr id="5" name="object 5"/>
          <p:cNvPicPr/>
          <p:nvPr/>
        </p:nvPicPr>
        <p:blipFill>
          <a:blip r:embed="rId4" cstate="print"/>
          <a:stretch>
            <a:fillRect/>
          </a:stretch>
        </p:blipFill>
        <p:spPr>
          <a:xfrm>
            <a:off x="8687434" y="4569713"/>
            <a:ext cx="352425" cy="314325"/>
          </a:xfrm>
          <a:prstGeom prst="rect">
            <a:avLst/>
          </a:prstGeom>
        </p:spPr>
      </p:pic>
      <p:sp>
        <p:nvSpPr>
          <p:cNvPr id="7" name="Rectangle 6"/>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7753" y="861720"/>
            <a:ext cx="9011920" cy="2021205"/>
          </a:xfrm>
          <a:prstGeom prst="rect">
            <a:avLst/>
          </a:prstGeom>
        </p:spPr>
        <p:txBody>
          <a:bodyPr vert="horz" wrap="square" lIns="0" tIns="12700" rIns="0" bIns="0" rtlCol="0">
            <a:spAutoFit/>
          </a:bodyPr>
          <a:lstStyle/>
          <a:p>
            <a:pPr marL="241300" marR="167640" indent="-228600">
              <a:lnSpc>
                <a:spcPct val="143800"/>
              </a:lnSpc>
              <a:spcBef>
                <a:spcPts val="100"/>
              </a:spcBef>
              <a:buFont typeface="Symbol"/>
              <a:buChar char=""/>
              <a:tabLst>
                <a:tab pos="241300" algn="l"/>
              </a:tabLst>
            </a:pPr>
            <a:r>
              <a:rPr sz="1600" dirty="0">
                <a:latin typeface="Times New Roman"/>
                <a:cs typeface="Times New Roman"/>
              </a:rPr>
              <a:t>Nghiên</a:t>
            </a:r>
            <a:r>
              <a:rPr sz="1600" spc="-30" dirty="0">
                <a:latin typeface="Times New Roman"/>
                <a:cs typeface="Times New Roman"/>
              </a:rPr>
              <a:t> </a:t>
            </a:r>
            <a:r>
              <a:rPr sz="1600" dirty="0">
                <a:latin typeface="Times New Roman"/>
                <a:cs typeface="Times New Roman"/>
              </a:rPr>
              <a:t>cứu</a:t>
            </a:r>
            <a:r>
              <a:rPr sz="1600" spc="-35" dirty="0">
                <a:latin typeface="Times New Roman"/>
                <a:cs typeface="Times New Roman"/>
              </a:rPr>
              <a:t> </a:t>
            </a:r>
            <a:r>
              <a:rPr sz="1600" dirty="0">
                <a:latin typeface="Times New Roman"/>
                <a:cs typeface="Times New Roman"/>
              </a:rPr>
              <a:t>cho</a:t>
            </a:r>
            <a:r>
              <a:rPr sz="1600" spc="-25" dirty="0">
                <a:latin typeface="Times New Roman"/>
                <a:cs typeface="Times New Roman"/>
              </a:rPr>
              <a:t> </a:t>
            </a:r>
            <a:r>
              <a:rPr sz="1600" dirty="0">
                <a:latin typeface="Times New Roman"/>
                <a:cs typeface="Times New Roman"/>
              </a:rPr>
              <a:t>thấy</a:t>
            </a:r>
            <a:r>
              <a:rPr sz="1600" spc="-25" dirty="0">
                <a:latin typeface="Times New Roman"/>
                <a:cs typeface="Times New Roman"/>
              </a:rPr>
              <a:t> </a:t>
            </a:r>
            <a:r>
              <a:rPr sz="1600" dirty="0">
                <a:latin typeface="Times New Roman"/>
                <a:cs typeface="Times New Roman"/>
              </a:rPr>
              <a:t>rằng</a:t>
            </a:r>
            <a:r>
              <a:rPr sz="1600" spc="-30" dirty="0">
                <a:latin typeface="Times New Roman"/>
                <a:cs typeface="Times New Roman"/>
              </a:rPr>
              <a:t> </a:t>
            </a:r>
            <a:r>
              <a:rPr sz="1600" dirty="0">
                <a:latin typeface="Times New Roman"/>
                <a:cs typeface="Times New Roman"/>
              </a:rPr>
              <a:t>khi</a:t>
            </a:r>
            <a:r>
              <a:rPr sz="1600" spc="-35"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30" dirty="0">
                <a:latin typeface="Times New Roman"/>
                <a:cs typeface="Times New Roman"/>
              </a:rPr>
              <a:t> </a:t>
            </a:r>
            <a:r>
              <a:rPr sz="1600" dirty="0">
                <a:latin typeface="Times New Roman"/>
                <a:cs typeface="Times New Roman"/>
              </a:rPr>
              <a:t>thực</a:t>
            </a:r>
            <a:r>
              <a:rPr sz="1600" spc="-35" dirty="0">
                <a:latin typeface="Times New Roman"/>
                <a:cs typeface="Times New Roman"/>
              </a:rPr>
              <a:t> </a:t>
            </a:r>
            <a:r>
              <a:rPr sz="1600" dirty="0">
                <a:latin typeface="Times New Roman"/>
                <a:cs typeface="Times New Roman"/>
              </a:rPr>
              <a:t>tế</a:t>
            </a:r>
            <a:r>
              <a:rPr sz="1600" spc="-25" dirty="0">
                <a:latin typeface="Times New Roman"/>
                <a:cs typeface="Times New Roman"/>
              </a:rPr>
              <a:t> </a:t>
            </a:r>
            <a:r>
              <a:rPr sz="1600" dirty="0">
                <a:latin typeface="Times New Roman"/>
                <a:cs typeface="Times New Roman"/>
              </a:rPr>
              <a:t>giữa</a:t>
            </a:r>
            <a:r>
              <a:rPr sz="1600" spc="-20" dirty="0">
                <a:latin typeface="Times New Roman"/>
                <a:cs typeface="Times New Roman"/>
              </a:rPr>
              <a:t> </a:t>
            </a:r>
            <a:r>
              <a:rPr sz="1600" dirty="0">
                <a:latin typeface="Times New Roman"/>
                <a:cs typeface="Times New Roman"/>
              </a:rPr>
              <a:t>hai</a:t>
            </a:r>
            <a:r>
              <a:rPr sz="1600" spc="-35" dirty="0">
                <a:latin typeface="Times New Roman"/>
                <a:cs typeface="Times New Roman"/>
              </a:rPr>
              <a:t> </a:t>
            </a:r>
            <a:r>
              <a:rPr sz="1600" dirty="0">
                <a:latin typeface="Times New Roman"/>
                <a:cs typeface="Times New Roman"/>
              </a:rPr>
              <a:t>phương</a:t>
            </a:r>
            <a:r>
              <a:rPr sz="1600" spc="-30" dirty="0">
                <a:latin typeface="Times New Roman"/>
                <a:cs typeface="Times New Roman"/>
              </a:rPr>
              <a:t> </a:t>
            </a:r>
            <a:r>
              <a:rPr sz="1600" dirty="0">
                <a:latin typeface="Times New Roman"/>
                <a:cs typeface="Times New Roman"/>
              </a:rPr>
              <a:t>tiện</a:t>
            </a:r>
            <a:r>
              <a:rPr sz="1600" spc="-35" dirty="0">
                <a:latin typeface="Times New Roman"/>
                <a:cs typeface="Times New Roman"/>
              </a:rPr>
              <a:t> </a:t>
            </a:r>
            <a:r>
              <a:rPr sz="1600" dirty="0">
                <a:latin typeface="Times New Roman"/>
                <a:cs typeface="Times New Roman"/>
              </a:rPr>
              <a:t>nhỏ</a:t>
            </a:r>
            <a:r>
              <a:rPr sz="1600" spc="-30" dirty="0">
                <a:latin typeface="Times New Roman"/>
                <a:cs typeface="Times New Roman"/>
              </a:rPr>
              <a:t> </a:t>
            </a:r>
            <a:r>
              <a:rPr sz="1600" dirty="0">
                <a:latin typeface="Times New Roman"/>
                <a:cs typeface="Times New Roman"/>
              </a:rPr>
              <a:t>hơn</a:t>
            </a:r>
            <a:r>
              <a:rPr sz="1600" spc="-35" dirty="0">
                <a:latin typeface="Times New Roman"/>
                <a:cs typeface="Times New Roman"/>
              </a:rPr>
              <a:t> </a:t>
            </a: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30" dirty="0">
                <a:latin typeface="Times New Roman"/>
                <a:cs typeface="Times New Roman"/>
              </a:rPr>
              <a:t> </a:t>
            </a:r>
            <a:r>
              <a:rPr sz="1600" dirty="0">
                <a:latin typeface="Times New Roman"/>
                <a:cs typeface="Times New Roman"/>
              </a:rPr>
              <a:t>an</a:t>
            </a:r>
            <a:r>
              <a:rPr sz="1600" spc="-35" dirty="0">
                <a:latin typeface="Times New Roman"/>
                <a:cs typeface="Times New Roman"/>
              </a:rPr>
              <a:t> </a:t>
            </a:r>
            <a:r>
              <a:rPr sz="1600" dirty="0">
                <a:latin typeface="Times New Roman"/>
                <a:cs typeface="Times New Roman"/>
              </a:rPr>
              <a:t>toàn</a:t>
            </a:r>
            <a:r>
              <a:rPr sz="1600" spc="-30" dirty="0">
                <a:latin typeface="Times New Roman"/>
                <a:cs typeface="Times New Roman"/>
              </a:rPr>
              <a:t> </a:t>
            </a:r>
            <a:r>
              <a:rPr sz="1600" spc="-25" dirty="0">
                <a:latin typeface="Times New Roman"/>
                <a:cs typeface="Times New Roman"/>
              </a:rPr>
              <a:t>cần </a:t>
            </a:r>
            <a:r>
              <a:rPr sz="1600" dirty="0">
                <a:latin typeface="Times New Roman"/>
                <a:cs typeface="Times New Roman"/>
              </a:rPr>
              <a:t>thiết,</a:t>
            </a:r>
            <a:r>
              <a:rPr sz="1600" spc="-35" dirty="0">
                <a:latin typeface="Times New Roman"/>
                <a:cs typeface="Times New Roman"/>
              </a:rPr>
              <a:t> </a:t>
            </a:r>
            <a:r>
              <a:rPr sz="1600" dirty="0">
                <a:latin typeface="Times New Roman"/>
                <a:cs typeface="Times New Roman"/>
              </a:rPr>
              <a:t>sẽ</a:t>
            </a:r>
            <a:r>
              <a:rPr sz="1600" spc="-30" dirty="0">
                <a:latin typeface="Times New Roman"/>
                <a:cs typeface="Times New Roman"/>
              </a:rPr>
              <a:t> </a:t>
            </a:r>
            <a:r>
              <a:rPr sz="1600" dirty="0">
                <a:latin typeface="Times New Roman"/>
                <a:cs typeface="Times New Roman"/>
              </a:rPr>
              <a:t>xuất</a:t>
            </a:r>
            <a:r>
              <a:rPr sz="1600" spc="-25" dirty="0">
                <a:latin typeface="Times New Roman"/>
                <a:cs typeface="Times New Roman"/>
              </a:rPr>
              <a:t> </a:t>
            </a:r>
            <a:r>
              <a:rPr sz="1600" dirty="0">
                <a:latin typeface="Times New Roman"/>
                <a:cs typeface="Times New Roman"/>
              </a:rPr>
              <a:t>hiện</a:t>
            </a:r>
            <a:r>
              <a:rPr sz="1600" spc="-15" dirty="0">
                <a:latin typeface="Times New Roman"/>
                <a:cs typeface="Times New Roman"/>
              </a:rPr>
              <a:t> </a:t>
            </a:r>
            <a:r>
              <a:rPr sz="1600" dirty="0">
                <a:latin typeface="Times New Roman"/>
                <a:cs typeface="Times New Roman"/>
              </a:rPr>
              <a:t>các</a:t>
            </a:r>
            <a:r>
              <a:rPr sz="1600" spc="-25" dirty="0">
                <a:latin typeface="Times New Roman"/>
                <a:cs typeface="Times New Roman"/>
              </a:rPr>
              <a:t> </a:t>
            </a:r>
            <a:r>
              <a:rPr sz="1600" dirty="0">
                <a:latin typeface="Times New Roman"/>
                <a:cs typeface="Times New Roman"/>
              </a:rPr>
              <a:t>mức</a:t>
            </a:r>
            <a:r>
              <a:rPr sz="1600" spc="-25" dirty="0">
                <a:latin typeface="Times New Roman"/>
                <a:cs typeface="Times New Roman"/>
              </a:rPr>
              <a:t> </a:t>
            </a:r>
            <a:r>
              <a:rPr sz="1600" dirty="0">
                <a:latin typeface="Times New Roman"/>
                <a:cs typeface="Times New Roman"/>
              </a:rPr>
              <a:t>độ</a:t>
            </a:r>
            <a:r>
              <a:rPr sz="1600" spc="-20" dirty="0">
                <a:latin typeface="Times New Roman"/>
                <a:cs typeface="Times New Roman"/>
              </a:rPr>
              <a:t> </a:t>
            </a:r>
            <a:r>
              <a:rPr sz="1600" dirty="0">
                <a:latin typeface="Times New Roman"/>
                <a:cs typeface="Times New Roman"/>
              </a:rPr>
              <a:t>lực</a:t>
            </a:r>
            <a:r>
              <a:rPr sz="1600" spc="-30" dirty="0">
                <a:latin typeface="Times New Roman"/>
                <a:cs typeface="Times New Roman"/>
              </a:rPr>
              <a:t> </a:t>
            </a:r>
            <a:r>
              <a:rPr sz="1600" dirty="0">
                <a:latin typeface="Times New Roman"/>
                <a:cs typeface="Times New Roman"/>
              </a:rPr>
              <a:t>đẩy</a:t>
            </a:r>
            <a:r>
              <a:rPr sz="1600" spc="-20" dirty="0">
                <a:latin typeface="Times New Roman"/>
                <a:cs typeface="Times New Roman"/>
              </a:rPr>
              <a:t> </a:t>
            </a:r>
            <a:r>
              <a:rPr sz="1600" dirty="0">
                <a:latin typeface="Times New Roman"/>
                <a:cs typeface="Times New Roman"/>
              </a:rPr>
              <a:t>ngắn</a:t>
            </a:r>
            <a:r>
              <a:rPr sz="1600" spc="-25" dirty="0">
                <a:latin typeface="Times New Roman"/>
                <a:cs typeface="Times New Roman"/>
              </a:rPr>
              <a:t> </a:t>
            </a:r>
            <a:r>
              <a:rPr sz="1600" dirty="0">
                <a:latin typeface="Times New Roman"/>
                <a:cs typeface="Times New Roman"/>
              </a:rPr>
              <a:t>hạn</a:t>
            </a:r>
            <a:r>
              <a:rPr sz="1600" spc="-20" dirty="0">
                <a:latin typeface="Times New Roman"/>
                <a:cs typeface="Times New Roman"/>
              </a:rPr>
              <a:t> </a:t>
            </a:r>
            <a:r>
              <a:rPr sz="1600" dirty="0">
                <a:latin typeface="Times New Roman"/>
                <a:cs typeface="Times New Roman"/>
              </a:rPr>
              <a:t>khác</a:t>
            </a:r>
            <a:r>
              <a:rPr sz="1600" spc="-25" dirty="0">
                <a:latin typeface="Times New Roman"/>
                <a:cs typeface="Times New Roman"/>
              </a:rPr>
              <a:t> </a:t>
            </a:r>
            <a:r>
              <a:rPr sz="1600" spc="-10" dirty="0">
                <a:latin typeface="Times New Roman"/>
                <a:cs typeface="Times New Roman"/>
              </a:rPr>
              <a:t>nhau.</a:t>
            </a:r>
            <a:endParaRPr sz="1600">
              <a:latin typeface="Times New Roman"/>
              <a:cs typeface="Times New Roman"/>
            </a:endParaRPr>
          </a:p>
          <a:p>
            <a:pPr>
              <a:lnSpc>
                <a:spcPct val="100000"/>
              </a:lnSpc>
              <a:spcBef>
                <a:spcPts val="85"/>
              </a:spcBef>
              <a:buFont typeface="Symbol"/>
              <a:buChar char=""/>
            </a:pPr>
            <a:endParaRPr sz="1600">
              <a:latin typeface="Times New Roman"/>
              <a:cs typeface="Times New Roman"/>
            </a:endParaRPr>
          </a:p>
          <a:p>
            <a:pPr marL="241300" marR="5080" indent="-228600">
              <a:lnSpc>
                <a:spcPct val="143400"/>
              </a:lnSpc>
              <a:spcBef>
                <a:spcPts val="5"/>
              </a:spcBef>
              <a:buFont typeface="Symbol"/>
              <a:buChar char=""/>
              <a:tabLst>
                <a:tab pos="241300" algn="l"/>
              </a:tabLst>
            </a:pPr>
            <a:r>
              <a:rPr sz="1600" dirty="0">
                <a:latin typeface="Times New Roman"/>
                <a:cs typeface="Times New Roman"/>
              </a:rPr>
              <a:t>Khoảng</a:t>
            </a:r>
            <a:r>
              <a:rPr sz="1600" spc="-30" dirty="0">
                <a:latin typeface="Times New Roman"/>
                <a:cs typeface="Times New Roman"/>
              </a:rPr>
              <a:t> </a:t>
            </a:r>
            <a:r>
              <a:rPr sz="1600" dirty="0">
                <a:latin typeface="Times New Roman"/>
                <a:cs typeface="Times New Roman"/>
              </a:rPr>
              <a:t>cách</a:t>
            </a:r>
            <a:r>
              <a:rPr sz="1600" spc="-25" dirty="0">
                <a:latin typeface="Times New Roman"/>
                <a:cs typeface="Times New Roman"/>
              </a:rPr>
              <a:t> </a:t>
            </a:r>
            <a:r>
              <a:rPr sz="1600" dirty="0">
                <a:latin typeface="Times New Roman"/>
                <a:cs typeface="Times New Roman"/>
              </a:rPr>
              <a:t>càng</a:t>
            </a:r>
            <a:r>
              <a:rPr sz="1600" spc="-20" dirty="0">
                <a:latin typeface="Times New Roman"/>
                <a:cs typeface="Times New Roman"/>
              </a:rPr>
              <a:t> </a:t>
            </a:r>
            <a:r>
              <a:rPr sz="1600" dirty="0">
                <a:latin typeface="Times New Roman"/>
                <a:cs typeface="Times New Roman"/>
              </a:rPr>
              <a:t>gần,</a:t>
            </a:r>
            <a:r>
              <a:rPr sz="1600" spc="-35" dirty="0">
                <a:latin typeface="Times New Roman"/>
                <a:cs typeface="Times New Roman"/>
              </a:rPr>
              <a:t> </a:t>
            </a:r>
            <a:r>
              <a:rPr sz="1600" dirty="0">
                <a:latin typeface="Times New Roman"/>
                <a:cs typeface="Times New Roman"/>
              </a:rPr>
              <a:t>lực</a:t>
            </a:r>
            <a:r>
              <a:rPr sz="1600" spc="-35" dirty="0">
                <a:latin typeface="Times New Roman"/>
                <a:cs typeface="Times New Roman"/>
              </a:rPr>
              <a:t> </a:t>
            </a:r>
            <a:r>
              <a:rPr sz="1600" dirty="0">
                <a:latin typeface="Times New Roman"/>
                <a:cs typeface="Times New Roman"/>
              </a:rPr>
              <a:t>đẩy</a:t>
            </a:r>
            <a:r>
              <a:rPr sz="1600" spc="-25" dirty="0">
                <a:latin typeface="Times New Roman"/>
                <a:cs typeface="Times New Roman"/>
              </a:rPr>
              <a:t> </a:t>
            </a:r>
            <a:r>
              <a:rPr sz="1600" dirty="0">
                <a:latin typeface="Times New Roman"/>
                <a:cs typeface="Times New Roman"/>
              </a:rPr>
              <a:t>càng</a:t>
            </a:r>
            <a:r>
              <a:rPr sz="1600" spc="-20" dirty="0">
                <a:latin typeface="Times New Roman"/>
                <a:cs typeface="Times New Roman"/>
              </a:rPr>
              <a:t> </a:t>
            </a:r>
            <a:r>
              <a:rPr sz="1600" dirty="0">
                <a:latin typeface="Times New Roman"/>
                <a:cs typeface="Times New Roman"/>
              </a:rPr>
              <a:t>lớn.</a:t>
            </a:r>
            <a:r>
              <a:rPr sz="1600" spc="-30" dirty="0">
                <a:latin typeface="Times New Roman"/>
                <a:cs typeface="Times New Roman"/>
              </a:rPr>
              <a:t> </a:t>
            </a:r>
            <a:r>
              <a:rPr sz="1600" dirty="0">
                <a:latin typeface="Times New Roman"/>
                <a:cs typeface="Times New Roman"/>
              </a:rPr>
              <a:t>Trạng</a:t>
            </a:r>
            <a:r>
              <a:rPr sz="1600" spc="-30" dirty="0">
                <a:latin typeface="Times New Roman"/>
                <a:cs typeface="Times New Roman"/>
              </a:rPr>
              <a:t> </a:t>
            </a:r>
            <a:r>
              <a:rPr sz="1600" dirty="0">
                <a:latin typeface="Times New Roman"/>
                <a:cs typeface="Times New Roman"/>
              </a:rPr>
              <a:t>thái</a:t>
            </a:r>
            <a:r>
              <a:rPr sz="1600" spc="-30" dirty="0">
                <a:latin typeface="Times New Roman"/>
                <a:cs typeface="Times New Roman"/>
              </a:rPr>
              <a:t> </a:t>
            </a:r>
            <a:r>
              <a:rPr sz="1600" dirty="0">
                <a:latin typeface="Times New Roman"/>
                <a:cs typeface="Times New Roman"/>
              </a:rPr>
              <a:t>chiếu</a:t>
            </a:r>
            <a:r>
              <a:rPr sz="1600" spc="-25" dirty="0">
                <a:latin typeface="Times New Roman"/>
                <a:cs typeface="Times New Roman"/>
              </a:rPr>
              <a:t> </a:t>
            </a:r>
            <a:r>
              <a:rPr sz="1600" dirty="0">
                <a:latin typeface="Times New Roman"/>
                <a:cs typeface="Times New Roman"/>
              </a:rPr>
              <a:t>hình</a:t>
            </a:r>
            <a:r>
              <a:rPr sz="1600" spc="-25" dirty="0">
                <a:latin typeface="Times New Roman"/>
                <a:cs typeface="Times New Roman"/>
              </a:rPr>
              <a:t> </a:t>
            </a:r>
            <a:r>
              <a:rPr sz="1600" dirty="0">
                <a:latin typeface="Times New Roman"/>
                <a:cs typeface="Times New Roman"/>
              </a:rPr>
              <a:t>của</a:t>
            </a:r>
            <a:r>
              <a:rPr sz="1600" spc="-35" dirty="0">
                <a:latin typeface="Times New Roman"/>
                <a:cs typeface="Times New Roman"/>
              </a:rPr>
              <a:t> </a:t>
            </a:r>
            <a:r>
              <a:rPr sz="1600" dirty="0">
                <a:latin typeface="Times New Roman"/>
                <a:cs typeface="Times New Roman"/>
              </a:rPr>
              <a:t>trường</a:t>
            </a:r>
            <a:r>
              <a:rPr sz="1600" spc="-20" dirty="0">
                <a:latin typeface="Times New Roman"/>
                <a:cs typeface="Times New Roman"/>
              </a:rPr>
              <a:t> </a:t>
            </a:r>
            <a:r>
              <a:rPr sz="1600" dirty="0">
                <a:latin typeface="Times New Roman"/>
                <a:cs typeface="Times New Roman"/>
              </a:rPr>
              <a:t>tiềm</a:t>
            </a:r>
            <a:r>
              <a:rPr sz="1600" spc="-35" dirty="0">
                <a:latin typeface="Times New Roman"/>
                <a:cs typeface="Times New Roman"/>
              </a:rPr>
              <a:t> </a:t>
            </a:r>
            <a:r>
              <a:rPr sz="1600" dirty="0">
                <a:latin typeface="Times New Roman"/>
                <a:cs typeface="Times New Roman"/>
              </a:rPr>
              <a:t>năng,</a:t>
            </a:r>
            <a:r>
              <a:rPr sz="1600" spc="-35" dirty="0">
                <a:latin typeface="Times New Roman"/>
                <a:cs typeface="Times New Roman"/>
              </a:rPr>
              <a:t> </a:t>
            </a:r>
            <a:r>
              <a:rPr sz="1600" dirty="0">
                <a:latin typeface="Times New Roman"/>
                <a:cs typeface="Times New Roman"/>
              </a:rPr>
              <a:t>như</a:t>
            </a:r>
            <a:r>
              <a:rPr sz="1600" spc="-30" dirty="0">
                <a:latin typeface="Times New Roman"/>
                <a:cs typeface="Times New Roman"/>
              </a:rPr>
              <a:t> </a:t>
            </a:r>
            <a:r>
              <a:rPr sz="1600" dirty="0">
                <a:latin typeface="Times New Roman"/>
                <a:cs typeface="Times New Roman"/>
              </a:rPr>
              <a:t>được</a:t>
            </a:r>
            <a:r>
              <a:rPr sz="1600" spc="-35" dirty="0">
                <a:latin typeface="Times New Roman"/>
                <a:cs typeface="Times New Roman"/>
              </a:rPr>
              <a:t> </a:t>
            </a:r>
            <a:r>
              <a:rPr sz="1600" dirty="0">
                <a:latin typeface="Times New Roman"/>
                <a:cs typeface="Times New Roman"/>
              </a:rPr>
              <a:t>thể</a:t>
            </a:r>
            <a:r>
              <a:rPr sz="1600" spc="-30" dirty="0">
                <a:latin typeface="Times New Roman"/>
                <a:cs typeface="Times New Roman"/>
              </a:rPr>
              <a:t> </a:t>
            </a:r>
            <a:r>
              <a:rPr sz="1600" spc="-20" dirty="0">
                <a:latin typeface="Times New Roman"/>
                <a:cs typeface="Times New Roman"/>
              </a:rPr>
              <a:t>hiện </a:t>
            </a:r>
            <a:r>
              <a:rPr sz="1600" dirty="0">
                <a:latin typeface="Times New Roman"/>
                <a:cs typeface="Times New Roman"/>
              </a:rPr>
              <a:t>trong</a:t>
            </a:r>
            <a:r>
              <a:rPr sz="1600" spc="-30" dirty="0">
                <a:latin typeface="Times New Roman"/>
                <a:cs typeface="Times New Roman"/>
              </a:rPr>
              <a:t> </a:t>
            </a:r>
            <a:r>
              <a:rPr sz="1600" b="1" dirty="0">
                <a:latin typeface="Times New Roman"/>
                <a:cs typeface="Times New Roman"/>
              </a:rPr>
              <a:t>Hình</a:t>
            </a:r>
            <a:r>
              <a:rPr sz="1600" b="1" spc="-30" dirty="0">
                <a:latin typeface="Times New Roman"/>
                <a:cs typeface="Times New Roman"/>
              </a:rPr>
              <a:t> </a:t>
            </a:r>
            <a:r>
              <a:rPr sz="1600" b="1" dirty="0">
                <a:latin typeface="Times New Roman"/>
                <a:cs typeface="Times New Roman"/>
              </a:rPr>
              <a:t>1</a:t>
            </a:r>
            <a:r>
              <a:rPr sz="1600" dirty="0">
                <a:latin typeface="Times New Roman"/>
                <a:cs typeface="Times New Roman"/>
              </a:rPr>
              <a:t>,</a:t>
            </a:r>
            <a:r>
              <a:rPr sz="1600" spc="-20" dirty="0">
                <a:latin typeface="Times New Roman"/>
                <a:cs typeface="Times New Roman"/>
              </a:rPr>
              <a:t> </a:t>
            </a:r>
            <a:r>
              <a:rPr sz="1600" dirty="0">
                <a:latin typeface="Times New Roman"/>
                <a:cs typeface="Times New Roman"/>
              </a:rPr>
              <a:t>cho</a:t>
            </a:r>
            <a:r>
              <a:rPr sz="1600" spc="-20" dirty="0">
                <a:latin typeface="Times New Roman"/>
                <a:cs typeface="Times New Roman"/>
              </a:rPr>
              <a:t> </a:t>
            </a:r>
            <a:r>
              <a:rPr sz="1600" dirty="0">
                <a:latin typeface="Times New Roman"/>
                <a:cs typeface="Times New Roman"/>
              </a:rPr>
              <a:t>thấy</a:t>
            </a:r>
            <a:r>
              <a:rPr sz="1600" spc="-20" dirty="0">
                <a:latin typeface="Times New Roman"/>
                <a:cs typeface="Times New Roman"/>
              </a:rPr>
              <a:t> </a:t>
            </a:r>
            <a:r>
              <a:rPr sz="1600" dirty="0">
                <a:latin typeface="Times New Roman"/>
                <a:cs typeface="Times New Roman"/>
              </a:rPr>
              <a:t>rằng</a:t>
            </a:r>
            <a:r>
              <a:rPr sz="1600" spc="-25" dirty="0">
                <a:latin typeface="Times New Roman"/>
                <a:cs typeface="Times New Roman"/>
              </a:rPr>
              <a:t> </a:t>
            </a:r>
            <a:r>
              <a:rPr sz="1600" dirty="0">
                <a:latin typeface="Times New Roman"/>
                <a:cs typeface="Times New Roman"/>
              </a:rPr>
              <a:t>nguy</a:t>
            </a:r>
            <a:r>
              <a:rPr sz="1600" spc="-30" dirty="0">
                <a:latin typeface="Times New Roman"/>
                <a:cs typeface="Times New Roman"/>
              </a:rPr>
              <a:t> </a:t>
            </a:r>
            <a:r>
              <a:rPr sz="1600" dirty="0">
                <a:latin typeface="Times New Roman"/>
                <a:cs typeface="Times New Roman"/>
              </a:rPr>
              <a:t>cơ</a:t>
            </a:r>
            <a:r>
              <a:rPr sz="1600" spc="-35" dirty="0">
                <a:latin typeface="Times New Roman"/>
                <a:cs typeface="Times New Roman"/>
              </a:rPr>
              <a:t> </a:t>
            </a:r>
            <a:r>
              <a:rPr sz="1600" dirty="0">
                <a:latin typeface="Times New Roman"/>
                <a:cs typeface="Times New Roman"/>
              </a:rPr>
              <a:t>tiếp</a:t>
            </a:r>
            <a:r>
              <a:rPr sz="1600" spc="-30" dirty="0">
                <a:latin typeface="Times New Roman"/>
                <a:cs typeface="Times New Roman"/>
              </a:rPr>
              <a:t> </a:t>
            </a:r>
            <a:r>
              <a:rPr sz="1600" dirty="0">
                <a:latin typeface="Times New Roman"/>
                <a:cs typeface="Times New Roman"/>
              </a:rPr>
              <a:t>cận</a:t>
            </a:r>
            <a:r>
              <a:rPr sz="1600" spc="-30" dirty="0">
                <a:latin typeface="Times New Roman"/>
                <a:cs typeface="Times New Roman"/>
              </a:rPr>
              <a:t> </a:t>
            </a:r>
            <a:r>
              <a:rPr sz="1600" dirty="0">
                <a:latin typeface="Times New Roman"/>
                <a:cs typeface="Times New Roman"/>
              </a:rPr>
              <a:t>phương</a:t>
            </a:r>
            <a:r>
              <a:rPr sz="1600" spc="-25" dirty="0">
                <a:latin typeface="Times New Roman"/>
                <a:cs typeface="Times New Roman"/>
              </a:rPr>
              <a:t> </a:t>
            </a:r>
            <a:r>
              <a:rPr sz="1600" dirty="0">
                <a:latin typeface="Times New Roman"/>
                <a:cs typeface="Times New Roman"/>
              </a:rPr>
              <a:t>tiện</a:t>
            </a:r>
            <a:r>
              <a:rPr sz="1600" spc="-25" dirty="0">
                <a:latin typeface="Times New Roman"/>
                <a:cs typeface="Times New Roman"/>
              </a:rPr>
              <a:t> </a:t>
            </a:r>
            <a:r>
              <a:rPr sz="1600" dirty="0">
                <a:latin typeface="Times New Roman"/>
                <a:cs typeface="Times New Roman"/>
              </a:rPr>
              <a:t>từ</a:t>
            </a:r>
            <a:r>
              <a:rPr sz="1600" spc="-35" dirty="0">
                <a:latin typeface="Times New Roman"/>
                <a:cs typeface="Times New Roman"/>
              </a:rPr>
              <a:t> </a:t>
            </a:r>
            <a:r>
              <a:rPr sz="1600" dirty="0">
                <a:latin typeface="Times New Roman"/>
                <a:cs typeface="Times New Roman"/>
              </a:rPr>
              <a:t>bất</a:t>
            </a:r>
            <a:r>
              <a:rPr sz="1600" spc="-30" dirty="0">
                <a:latin typeface="Times New Roman"/>
                <a:cs typeface="Times New Roman"/>
              </a:rPr>
              <a:t> </a:t>
            </a:r>
            <a:r>
              <a:rPr sz="1600" dirty="0">
                <a:latin typeface="Times New Roman"/>
                <a:cs typeface="Times New Roman"/>
              </a:rPr>
              <a:t>kỳ</a:t>
            </a:r>
            <a:r>
              <a:rPr sz="1600" spc="-20" dirty="0">
                <a:latin typeface="Times New Roman"/>
                <a:cs typeface="Times New Roman"/>
              </a:rPr>
              <a:t> </a:t>
            </a:r>
            <a:r>
              <a:rPr sz="1600" dirty="0">
                <a:latin typeface="Times New Roman"/>
                <a:cs typeface="Times New Roman"/>
              </a:rPr>
              <a:t>hướng</a:t>
            </a:r>
            <a:r>
              <a:rPr sz="1600" spc="-15" dirty="0">
                <a:latin typeface="Times New Roman"/>
                <a:cs typeface="Times New Roman"/>
              </a:rPr>
              <a:t> </a:t>
            </a:r>
            <a:r>
              <a:rPr sz="1600" dirty="0">
                <a:latin typeface="Times New Roman"/>
                <a:cs typeface="Times New Roman"/>
              </a:rPr>
              <a:t>nào</a:t>
            </a:r>
            <a:r>
              <a:rPr sz="1600" spc="-20" dirty="0">
                <a:latin typeface="Times New Roman"/>
                <a:cs typeface="Times New Roman"/>
              </a:rPr>
              <a:t> </a:t>
            </a:r>
            <a:r>
              <a:rPr sz="1600" dirty="0">
                <a:latin typeface="Times New Roman"/>
                <a:cs typeface="Times New Roman"/>
              </a:rPr>
              <a:t>là</a:t>
            </a:r>
            <a:r>
              <a:rPr sz="1600" spc="-35" dirty="0">
                <a:latin typeface="Times New Roman"/>
                <a:cs typeface="Times New Roman"/>
              </a:rPr>
              <a:t> </a:t>
            </a:r>
            <a:r>
              <a:rPr sz="1600" dirty="0">
                <a:latin typeface="Times New Roman"/>
                <a:cs typeface="Times New Roman"/>
              </a:rPr>
              <a:t>như</a:t>
            </a:r>
            <a:r>
              <a:rPr sz="1600" spc="-30" dirty="0">
                <a:latin typeface="Times New Roman"/>
                <a:cs typeface="Times New Roman"/>
              </a:rPr>
              <a:t> </a:t>
            </a:r>
            <a:r>
              <a:rPr sz="1600" dirty="0">
                <a:latin typeface="Times New Roman"/>
                <a:cs typeface="Times New Roman"/>
              </a:rPr>
              <a:t>nhau,</a:t>
            </a:r>
            <a:r>
              <a:rPr sz="1600" spc="-35" dirty="0">
                <a:latin typeface="Times New Roman"/>
                <a:cs typeface="Times New Roman"/>
              </a:rPr>
              <a:t> </a:t>
            </a:r>
            <a:r>
              <a:rPr sz="1600" dirty="0">
                <a:latin typeface="Times New Roman"/>
                <a:cs typeface="Times New Roman"/>
              </a:rPr>
              <a:t>nhưng</a:t>
            </a:r>
            <a:r>
              <a:rPr sz="1600" spc="-25" dirty="0">
                <a:latin typeface="Times New Roman"/>
                <a:cs typeface="Times New Roman"/>
              </a:rPr>
              <a:t> </a:t>
            </a:r>
            <a:r>
              <a:rPr sz="1600" dirty="0">
                <a:latin typeface="Times New Roman"/>
                <a:cs typeface="Times New Roman"/>
              </a:rPr>
              <a:t>điều</a:t>
            </a:r>
            <a:r>
              <a:rPr sz="1600" spc="-20" dirty="0">
                <a:latin typeface="Times New Roman"/>
                <a:cs typeface="Times New Roman"/>
              </a:rPr>
              <a:t> </a:t>
            </a:r>
            <a:r>
              <a:rPr sz="1600" spc="-25" dirty="0">
                <a:latin typeface="Times New Roman"/>
                <a:cs typeface="Times New Roman"/>
              </a:rPr>
              <a:t>này </a:t>
            </a:r>
            <a:r>
              <a:rPr sz="1600" dirty="0">
                <a:latin typeface="Times New Roman"/>
                <a:cs typeface="Times New Roman"/>
              </a:rPr>
              <a:t>rõ</a:t>
            </a:r>
            <a:r>
              <a:rPr sz="1600" spc="-30" dirty="0">
                <a:latin typeface="Times New Roman"/>
                <a:cs typeface="Times New Roman"/>
              </a:rPr>
              <a:t> </a:t>
            </a:r>
            <a:r>
              <a:rPr sz="1600" dirty="0">
                <a:latin typeface="Times New Roman"/>
                <a:cs typeface="Times New Roman"/>
              </a:rPr>
              <a:t>ràng</a:t>
            </a:r>
            <a:r>
              <a:rPr sz="1600" spc="-20" dirty="0">
                <a:latin typeface="Times New Roman"/>
                <a:cs typeface="Times New Roman"/>
              </a:rPr>
              <a:t> </a:t>
            </a:r>
            <a:r>
              <a:rPr sz="1600" dirty="0">
                <a:latin typeface="Times New Roman"/>
                <a:cs typeface="Times New Roman"/>
              </a:rPr>
              <a:t>là</a:t>
            </a:r>
            <a:r>
              <a:rPr sz="1600" spc="-35" dirty="0">
                <a:latin typeface="Times New Roman"/>
                <a:cs typeface="Times New Roman"/>
              </a:rPr>
              <a:t> </a:t>
            </a:r>
            <a:r>
              <a:rPr sz="1600" dirty="0">
                <a:latin typeface="Times New Roman"/>
                <a:cs typeface="Times New Roman"/>
              </a:rPr>
              <a:t>không</a:t>
            </a:r>
            <a:r>
              <a:rPr sz="1600" spc="-20" dirty="0">
                <a:latin typeface="Times New Roman"/>
                <a:cs typeface="Times New Roman"/>
              </a:rPr>
              <a:t> </a:t>
            </a:r>
            <a:r>
              <a:rPr sz="1600" dirty="0">
                <a:latin typeface="Times New Roman"/>
                <a:cs typeface="Times New Roman"/>
              </a:rPr>
              <a:t>hợp</a:t>
            </a:r>
            <a:r>
              <a:rPr sz="1600" spc="-30" dirty="0">
                <a:latin typeface="Times New Roman"/>
                <a:cs typeface="Times New Roman"/>
              </a:rPr>
              <a:t> </a:t>
            </a:r>
            <a:r>
              <a:rPr sz="1600" spc="-25" dirty="0">
                <a:latin typeface="Times New Roman"/>
                <a:cs typeface="Times New Roman"/>
              </a:rPr>
              <a:t>lý.</a:t>
            </a:r>
            <a:endParaRPr sz="1600">
              <a:latin typeface="Times New Roman"/>
              <a:cs typeface="Times New Roman"/>
            </a:endParaRPr>
          </a:p>
        </p:txBody>
      </p:sp>
      <p:sp>
        <p:nvSpPr>
          <p:cNvPr id="3" name="object 3"/>
          <p:cNvSpPr txBox="1"/>
          <p:nvPr/>
        </p:nvSpPr>
        <p:spPr>
          <a:xfrm>
            <a:off x="2998152" y="5756275"/>
            <a:ext cx="571309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Hình</a:t>
            </a:r>
            <a:r>
              <a:rPr sz="1400" b="1" spc="-40" dirty="0">
                <a:latin typeface="Times New Roman"/>
                <a:cs typeface="Times New Roman"/>
              </a:rPr>
              <a:t> </a:t>
            </a:r>
            <a:r>
              <a:rPr sz="1400" b="1" dirty="0">
                <a:latin typeface="Times New Roman"/>
                <a:cs typeface="Times New Roman"/>
              </a:rPr>
              <a:t>1</a:t>
            </a:r>
            <a:r>
              <a:rPr sz="1400" dirty="0">
                <a:latin typeface="Times New Roman"/>
                <a:cs typeface="Times New Roman"/>
              </a:rPr>
              <a:t>.</a:t>
            </a:r>
            <a:r>
              <a:rPr sz="1400" spc="-20" dirty="0">
                <a:latin typeface="Times New Roman"/>
                <a:cs typeface="Times New Roman"/>
              </a:rPr>
              <a:t> </a:t>
            </a:r>
            <a:r>
              <a:rPr sz="1400" dirty="0">
                <a:latin typeface="Times New Roman"/>
                <a:cs typeface="Times New Roman"/>
              </a:rPr>
              <a:t>Biểu</a:t>
            </a:r>
            <a:r>
              <a:rPr sz="1400" spc="-10" dirty="0">
                <a:latin typeface="Times New Roman"/>
                <a:cs typeface="Times New Roman"/>
              </a:rPr>
              <a:t> </a:t>
            </a:r>
            <a:r>
              <a:rPr sz="1400" dirty="0">
                <a:latin typeface="Times New Roman"/>
                <a:cs typeface="Times New Roman"/>
              </a:rPr>
              <a:t>đồ</a:t>
            </a:r>
            <a:r>
              <a:rPr sz="1400" spc="-15" dirty="0">
                <a:latin typeface="Times New Roman"/>
                <a:cs typeface="Times New Roman"/>
              </a:rPr>
              <a:t> </a:t>
            </a:r>
            <a:r>
              <a:rPr sz="1400" dirty="0">
                <a:latin typeface="Times New Roman"/>
                <a:cs typeface="Times New Roman"/>
              </a:rPr>
              <a:t>biểu</a:t>
            </a:r>
            <a:r>
              <a:rPr sz="1400" spc="-20" dirty="0">
                <a:latin typeface="Times New Roman"/>
                <a:cs typeface="Times New Roman"/>
              </a:rPr>
              <a:t> </a:t>
            </a:r>
            <a:r>
              <a:rPr sz="1400" dirty="0">
                <a:latin typeface="Times New Roman"/>
                <a:cs typeface="Times New Roman"/>
              </a:rPr>
              <a:t>diễn</a:t>
            </a:r>
            <a:r>
              <a:rPr sz="1400" spc="-15" dirty="0">
                <a:latin typeface="Times New Roman"/>
                <a:cs typeface="Times New Roman"/>
              </a:rPr>
              <a:t> </a:t>
            </a:r>
            <a:r>
              <a:rPr sz="1400" dirty="0">
                <a:latin typeface="Times New Roman"/>
                <a:cs typeface="Times New Roman"/>
              </a:rPr>
              <a:t>trường</a:t>
            </a:r>
            <a:r>
              <a:rPr sz="1400" spc="-10" dirty="0">
                <a:latin typeface="Times New Roman"/>
                <a:cs typeface="Times New Roman"/>
              </a:rPr>
              <a:t> </a:t>
            </a:r>
            <a:r>
              <a:rPr sz="1400" dirty="0">
                <a:latin typeface="Times New Roman"/>
                <a:cs typeface="Times New Roman"/>
              </a:rPr>
              <a:t>tiềm</a:t>
            </a:r>
            <a:r>
              <a:rPr sz="1400" spc="-30" dirty="0">
                <a:latin typeface="Times New Roman"/>
                <a:cs typeface="Times New Roman"/>
              </a:rPr>
              <a:t> </a:t>
            </a:r>
            <a:r>
              <a:rPr sz="1400" dirty="0">
                <a:latin typeface="Times New Roman"/>
                <a:cs typeface="Times New Roman"/>
              </a:rPr>
              <a:t>năng</a:t>
            </a:r>
            <a:r>
              <a:rPr sz="1400" spc="-15" dirty="0">
                <a:latin typeface="Times New Roman"/>
                <a:cs typeface="Times New Roman"/>
              </a:rPr>
              <a:t> </a:t>
            </a:r>
            <a:r>
              <a:rPr sz="1400" dirty="0">
                <a:latin typeface="Times New Roman"/>
                <a:cs typeface="Times New Roman"/>
              </a:rPr>
              <a:t>của</a:t>
            </a:r>
            <a:r>
              <a:rPr sz="1400" spc="-5" dirty="0">
                <a:latin typeface="Times New Roman"/>
                <a:cs typeface="Times New Roman"/>
              </a:rPr>
              <a:t> </a:t>
            </a:r>
            <a:r>
              <a:rPr sz="1400" dirty="0">
                <a:latin typeface="Times New Roman"/>
                <a:cs typeface="Times New Roman"/>
              </a:rPr>
              <a:t>phương</a:t>
            </a:r>
            <a:r>
              <a:rPr sz="1400" spc="-30" dirty="0">
                <a:latin typeface="Times New Roman"/>
                <a:cs typeface="Times New Roman"/>
              </a:rPr>
              <a:t> </a:t>
            </a:r>
            <a:r>
              <a:rPr sz="1400" dirty="0">
                <a:latin typeface="Times New Roman"/>
                <a:cs typeface="Times New Roman"/>
              </a:rPr>
              <a:t>tiện</a:t>
            </a:r>
            <a:r>
              <a:rPr sz="1400" spc="-15" dirty="0">
                <a:latin typeface="Times New Roman"/>
                <a:cs typeface="Times New Roman"/>
              </a:rPr>
              <a:t> </a:t>
            </a:r>
            <a:r>
              <a:rPr sz="1400" dirty="0">
                <a:latin typeface="Times New Roman"/>
                <a:cs typeface="Times New Roman"/>
              </a:rPr>
              <a:t>đứng</a:t>
            </a:r>
            <a:r>
              <a:rPr sz="1400" spc="-30" dirty="0">
                <a:latin typeface="Times New Roman"/>
                <a:cs typeface="Times New Roman"/>
              </a:rPr>
              <a:t> </a:t>
            </a:r>
            <a:r>
              <a:rPr sz="1400" dirty="0">
                <a:latin typeface="Times New Roman"/>
                <a:cs typeface="Times New Roman"/>
              </a:rPr>
              <a:t>yên</a:t>
            </a:r>
            <a:r>
              <a:rPr sz="1400" spc="-15" dirty="0">
                <a:latin typeface="Times New Roman"/>
                <a:cs typeface="Times New Roman"/>
              </a:rPr>
              <a:t> </a:t>
            </a:r>
            <a:r>
              <a:rPr sz="1400" dirty="0">
                <a:latin typeface="Times New Roman"/>
                <a:cs typeface="Times New Roman"/>
              </a:rPr>
              <a:t>ban</a:t>
            </a:r>
            <a:r>
              <a:rPr sz="1400" spc="-30" dirty="0">
                <a:latin typeface="Times New Roman"/>
                <a:cs typeface="Times New Roman"/>
              </a:rPr>
              <a:t> </a:t>
            </a:r>
            <a:r>
              <a:rPr sz="1400" spc="-20" dirty="0">
                <a:latin typeface="Times New Roman"/>
                <a:cs typeface="Times New Roman"/>
              </a:rPr>
              <a:t>đầu.</a:t>
            </a:r>
            <a:endParaRPr sz="1400">
              <a:latin typeface="Times New Roman"/>
              <a:cs typeface="Times New Roman"/>
            </a:endParaRPr>
          </a:p>
        </p:txBody>
      </p:sp>
      <p:pic>
        <p:nvPicPr>
          <p:cNvPr id="4" name="object 4"/>
          <p:cNvPicPr/>
          <p:nvPr/>
        </p:nvPicPr>
        <p:blipFill>
          <a:blip r:embed="rId3" cstate="print"/>
          <a:stretch>
            <a:fillRect/>
          </a:stretch>
        </p:blipFill>
        <p:spPr>
          <a:xfrm>
            <a:off x="4235450" y="3089275"/>
            <a:ext cx="3238500" cy="2339340"/>
          </a:xfrm>
          <a:prstGeom prst="rect">
            <a:avLst/>
          </a:prstGeom>
        </p:spPr>
      </p:pic>
      <p:sp>
        <p:nvSpPr>
          <p:cNvPr id="6" name="Rectangle 5"/>
          <p:cNvSpPr/>
          <p:nvPr/>
        </p:nvSpPr>
        <p:spPr>
          <a:xfrm>
            <a:off x="0" y="0"/>
            <a:ext cx="11518900" cy="6338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000" b="0" i="0">
                <a:latin typeface="Times New Roman"/>
                <a:cs typeface="Times New Roman"/>
              </a:rPr>
              <a:t>Nghiên</a:t>
            </a:r>
            <a:r>
              <a:rPr lang="vi-VN" sz="2000" b="0" i="0" spc="-15">
                <a:latin typeface="Times New Roman"/>
                <a:cs typeface="Times New Roman"/>
              </a:rPr>
              <a:t> </a:t>
            </a:r>
            <a:r>
              <a:rPr lang="vi-VN" sz="2000" b="0" i="0">
                <a:latin typeface="Times New Roman"/>
                <a:cs typeface="Times New Roman"/>
              </a:rPr>
              <a:t>cứu</a:t>
            </a:r>
            <a:r>
              <a:rPr lang="vi-VN" sz="2000" b="0" i="0" spc="-10">
                <a:latin typeface="Times New Roman"/>
                <a:cs typeface="Times New Roman"/>
              </a:rPr>
              <a:t> </a:t>
            </a:r>
            <a:r>
              <a:rPr lang="vi-VN" sz="2000" b="0" i="0">
                <a:latin typeface="Times New Roman"/>
                <a:cs typeface="Times New Roman"/>
              </a:rPr>
              <a:t>về</a:t>
            </a:r>
            <a:r>
              <a:rPr lang="vi-VN" sz="2000" b="0" i="0" spc="-15">
                <a:latin typeface="Times New Roman"/>
                <a:cs typeface="Times New Roman"/>
              </a:rPr>
              <a:t> </a:t>
            </a:r>
            <a:r>
              <a:rPr lang="vi-VN" sz="2000" b="0" i="0">
                <a:latin typeface="Times New Roman"/>
                <a:cs typeface="Times New Roman"/>
              </a:rPr>
              <a:t>tiềm</a:t>
            </a:r>
            <a:r>
              <a:rPr lang="vi-VN" sz="2000" b="0" i="0" spc="-5">
                <a:latin typeface="Times New Roman"/>
                <a:cs typeface="Times New Roman"/>
              </a:rPr>
              <a:t> </a:t>
            </a:r>
            <a:r>
              <a:rPr lang="vi-VN" sz="2000" b="0" i="0">
                <a:latin typeface="Times New Roman"/>
                <a:cs typeface="Times New Roman"/>
              </a:rPr>
              <a:t>năng</a:t>
            </a:r>
            <a:r>
              <a:rPr lang="vi-VN" sz="2000" b="0" i="0" spc="-5">
                <a:latin typeface="Times New Roman"/>
                <a:cs typeface="Times New Roman"/>
              </a:rPr>
              <a:t> </a:t>
            </a:r>
            <a:r>
              <a:rPr lang="vi-VN" sz="2000" b="0" i="0">
                <a:latin typeface="Times New Roman"/>
                <a:cs typeface="Times New Roman"/>
              </a:rPr>
              <a:t>tương</a:t>
            </a:r>
            <a:r>
              <a:rPr lang="vi-VN" sz="2000" b="0" i="0" spc="-10">
                <a:latin typeface="Times New Roman"/>
                <a:cs typeface="Times New Roman"/>
              </a:rPr>
              <a:t> </a:t>
            </a:r>
            <a:r>
              <a:rPr lang="vi-VN" sz="2000" b="0" i="0">
                <a:latin typeface="Times New Roman"/>
                <a:cs typeface="Times New Roman"/>
              </a:rPr>
              <a:t>tác</a:t>
            </a:r>
            <a:r>
              <a:rPr lang="vi-VN" sz="2000" b="0" i="0" spc="-15">
                <a:latin typeface="Times New Roman"/>
                <a:cs typeface="Times New Roman"/>
              </a:rPr>
              <a:t> </a:t>
            </a:r>
            <a:r>
              <a:rPr lang="vi-VN" sz="2000" b="0" i="0">
                <a:latin typeface="Times New Roman"/>
                <a:cs typeface="Times New Roman"/>
              </a:rPr>
              <a:t>của</a:t>
            </a:r>
            <a:r>
              <a:rPr lang="vi-VN" sz="2000" b="0" i="0" spc="-15">
                <a:latin typeface="Times New Roman"/>
                <a:cs typeface="Times New Roman"/>
              </a:rPr>
              <a:t> </a:t>
            </a:r>
            <a:r>
              <a:rPr lang="vi-VN" sz="2000" b="0" i="0">
                <a:latin typeface="Times New Roman"/>
                <a:cs typeface="Times New Roman"/>
              </a:rPr>
              <a:t>phương</a:t>
            </a:r>
            <a:r>
              <a:rPr lang="vi-VN" sz="2000" b="0" i="0" spc="-5">
                <a:latin typeface="Times New Roman"/>
                <a:cs typeface="Times New Roman"/>
              </a:rPr>
              <a:t> </a:t>
            </a:r>
            <a:r>
              <a:rPr lang="vi-VN" sz="2000" b="0" i="0">
                <a:latin typeface="Times New Roman"/>
                <a:cs typeface="Times New Roman"/>
              </a:rPr>
              <a:t>tiện</a:t>
            </a:r>
            <a:r>
              <a:rPr lang="vi-VN" sz="2000" b="0" i="0" spc="-15">
                <a:latin typeface="Times New Roman"/>
                <a:cs typeface="Times New Roman"/>
              </a:rPr>
              <a:t> </a:t>
            </a:r>
            <a:r>
              <a:rPr lang="vi-VN" sz="2000" b="0" i="0">
                <a:latin typeface="Times New Roman"/>
                <a:cs typeface="Times New Roman"/>
              </a:rPr>
              <a:t>dựa</a:t>
            </a:r>
            <a:r>
              <a:rPr lang="vi-VN" sz="2000" b="0" i="0" spc="-10">
                <a:latin typeface="Times New Roman"/>
                <a:cs typeface="Times New Roman"/>
              </a:rPr>
              <a:t> </a:t>
            </a:r>
            <a:r>
              <a:rPr lang="vi-VN" sz="2000" b="0" i="0">
                <a:latin typeface="Times New Roman"/>
                <a:cs typeface="Times New Roman"/>
              </a:rPr>
              <a:t>trên</a:t>
            </a:r>
            <a:r>
              <a:rPr lang="vi-VN" sz="2000" b="0" i="0" spc="-15">
                <a:latin typeface="Times New Roman"/>
                <a:cs typeface="Times New Roman"/>
              </a:rPr>
              <a:t> </a:t>
            </a:r>
            <a:r>
              <a:rPr lang="vi-VN" sz="2000" b="0" i="0" spc="-20">
                <a:latin typeface="Times New Roman"/>
                <a:cs typeface="Times New Roman"/>
              </a:rPr>
              <a:t>tiềm </a:t>
            </a:r>
            <a:r>
              <a:rPr lang="vi-VN" sz="2000" b="0" i="0">
                <a:latin typeface="Times New Roman"/>
                <a:cs typeface="Times New Roman"/>
              </a:rPr>
              <a:t>năng</a:t>
            </a:r>
            <a:r>
              <a:rPr lang="vi-VN" sz="2000" b="0" i="0" spc="-50">
                <a:latin typeface="Times New Roman"/>
                <a:cs typeface="Times New Roman"/>
              </a:rPr>
              <a:t> </a:t>
            </a:r>
            <a:r>
              <a:rPr lang="vi-VN" sz="2000" i="0" spc="-10">
                <a:latin typeface="Times New Roman"/>
                <a:cs typeface="Times New Roman"/>
              </a:rPr>
              <a:t>Lennard-Jones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5038</Words>
  <Application>Microsoft Office PowerPoint</Application>
  <PresentationFormat>Custom</PresentationFormat>
  <Paragraphs>342</Paragraphs>
  <Slides>47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Cambria Math</vt:lpstr>
      <vt:lpstr>DejaVu Sans</vt:lpstr>
      <vt:lpstr>Symbol</vt:lpstr>
      <vt:lpstr>Symbola</vt:lpstr>
      <vt:lpstr>Times New Roman</vt:lpstr>
      <vt:lpstr>Tuffy</vt:lpstr>
      <vt:lpstr>UnDinaru</vt:lpstr>
      <vt:lpstr>Wingdings</vt:lpstr>
      <vt:lpstr>Office Theme</vt:lpstr>
      <vt:lpstr>PowerPoint Presentation</vt:lpstr>
      <vt:lpstr>PowerPoint Presentation</vt:lpstr>
      <vt:lpstr>Giới thiệu mô hình</vt:lpstr>
      <vt:lpstr>PowerPoint Presentation</vt:lpstr>
      <vt:lpstr>PowerPoint Presentation</vt:lpstr>
      <vt:lpstr>Nghiên cứu về tiềm năng tương tác của phương tiện dựa trên tiềm năng Lennard-Jones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Khoảng cách chấp nhận được cho việc chuyển làn (Acceptable Clearance for Lane Changing)</vt:lpstr>
      <vt:lpstr>PowerPoint Presentation</vt:lpstr>
      <vt:lpstr>Nghiên cứu thiết lập cảnh chuyển làn (Study the Setting of the Lane Changing Scene)</vt:lpstr>
      <vt:lpstr>PowerPoint Presentation</vt:lpstr>
      <vt:lpstr>PowerPoint Presentation</vt:lpstr>
      <vt:lpstr> Khoảng cách chấp nhận được khi chuyển làn giữa xe M và xe TL.</vt:lpstr>
      <vt:lpstr>PowerPoint Presentation</vt:lpstr>
      <vt:lpstr>PowerPoint Presentation</vt:lpstr>
      <vt:lpstr>PowerPoint Presentation</vt:lpstr>
      <vt:lpstr>Khoảng Cách Chấp Nhận Được Khi Chuyển Làn Giữa xe M và xe TF.</vt:lpstr>
      <vt:lpstr>PowerPoint Presentation</vt:lpstr>
      <vt:lpstr>PowerPoint Presentation</vt:lpstr>
      <vt:lpstr>PowerPoint Presentation</vt:lpstr>
      <vt:lpstr>Khoảng Cách Chấp Nhận Được Khi Chuyển Làn Giữa xe M và xe L.</vt:lpstr>
      <vt:lpstr>PowerPoint Presentation</vt:lpstr>
      <vt:lpstr>PowerPoint Presentation</vt:lpstr>
      <vt:lpstr>PowerPoint Presentation</vt:lpstr>
      <vt:lpstr>Mô hình tiềm năng tương tác giữa các phương tiện  trong quá trình chuyển làn xe (Vehicle Interaction Potential Lane Change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Xác minh mô hình (Model Verification)</vt:lpstr>
      <vt:lpstr>PowerPoint Presentation</vt:lpstr>
      <vt:lpstr>PowerPoint Presentation</vt:lpstr>
      <vt:lpstr>PowerPoint Presentation</vt:lpstr>
      <vt:lpstr>PowerPoint Presentation</vt:lpstr>
      <vt:lpstr>Mô phỏng mô hình (Model Evaluation)</vt:lpstr>
      <vt:lpstr>PowerPoint Presentation</vt:lpstr>
      <vt:lpstr>THANKS FOR WATCHING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hóa hành vi chuyển làn của phương tiện kết nối dựa trên tiềm năng tương tác giữa các phương tiện</dc:title>
  <cp:lastModifiedBy>Khâm Vincent</cp:lastModifiedBy>
  <cp:revision>8</cp:revision>
  <dcterms:created xsi:type="dcterms:W3CDTF">2024-10-26T10:36:26Z</dcterms:created>
  <dcterms:modified xsi:type="dcterms:W3CDTF">2024-10-30T16:17:00Z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2024-10-26T00:00:00Z</vt:filetime>
  </property>
  <property fmtid="{D5CDD505-2E9C-101B-9397-08002B2CF9AE}" pid="3" name="Creator">
    <vt:lpwstr>Microsoft® Word for Microsoft 365</vt:lpwstr>
  </property>
  <property fmtid="{D5CDD505-2E9C-101B-9397-08002B2CF9AE}" pid="4" name="LastSaved">
    <vt:filetime>2024-10-26T00:00:00Z</vt:filetime>
  </property>
  <property fmtid="{D5CDD505-2E9C-101B-9397-08002B2CF9AE}" pid="5" name="Producer">
    <vt:lpwstr>3-Heights(TM) PDF Security Shell 4.8.25.2 (http://www.pdf-tools.com)</vt:lpwstr>
  </property>
</Properties>
</file>