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5D9E1-2EB4-4D6B-B2B1-FDA0BE7AB612}" v="28" dt="2021-11-24T00:09:3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Tran" userId="30c07513d46584bd" providerId="LiveId" clId="{C7B5D9E1-2EB4-4D6B-B2B1-FDA0BE7AB612}"/>
    <pc:docChg chg="undo custSel addSld modSld">
      <pc:chgData name="Linh Tran" userId="30c07513d46584bd" providerId="LiveId" clId="{C7B5D9E1-2EB4-4D6B-B2B1-FDA0BE7AB612}" dt="2021-11-24T00:10:27.044" v="1393" actId="1076"/>
      <pc:docMkLst>
        <pc:docMk/>
      </pc:docMkLst>
      <pc:sldChg chg="modSp add mod">
        <pc:chgData name="Linh Tran" userId="30c07513d46584bd" providerId="LiveId" clId="{C7B5D9E1-2EB4-4D6B-B2B1-FDA0BE7AB612}" dt="2021-11-23T05:10:51.639" v="675" actId="14100"/>
        <pc:sldMkLst>
          <pc:docMk/>
          <pc:sldMk cId="565228445" sldId="257"/>
        </pc:sldMkLst>
        <pc:spChg chg="mod">
          <ac:chgData name="Linh Tran" userId="30c07513d46584bd" providerId="LiveId" clId="{C7B5D9E1-2EB4-4D6B-B2B1-FDA0BE7AB612}" dt="2021-11-23T05:03:17.014" v="8" actId="20577"/>
          <ac:spMkLst>
            <pc:docMk/>
            <pc:sldMk cId="565228445" sldId="257"/>
            <ac:spMk id="4" creationId="{47353644-5A74-425A-8188-465E81D52BDA}"/>
          </ac:spMkLst>
        </pc:spChg>
        <pc:spChg chg="mod">
          <ac:chgData name="Linh Tran" userId="30c07513d46584bd" providerId="LiveId" clId="{C7B5D9E1-2EB4-4D6B-B2B1-FDA0BE7AB612}" dt="2021-11-23T05:10:18.132" v="671" actId="1076"/>
          <ac:spMkLst>
            <pc:docMk/>
            <pc:sldMk cId="565228445" sldId="257"/>
            <ac:spMk id="6" creationId="{43CDF2B2-99DD-4CFB-846C-E34B5A5BDBB2}"/>
          </ac:spMkLst>
        </pc:spChg>
        <pc:spChg chg="mod">
          <ac:chgData name="Linh Tran" userId="30c07513d46584bd" providerId="LiveId" clId="{C7B5D9E1-2EB4-4D6B-B2B1-FDA0BE7AB612}" dt="2021-11-23T05:10:31.507" v="672" actId="1076"/>
          <ac:spMkLst>
            <pc:docMk/>
            <pc:sldMk cId="565228445" sldId="257"/>
            <ac:spMk id="9" creationId="{8DA516BE-149E-4DB6-818C-2A3E88ABF716}"/>
          </ac:spMkLst>
        </pc:spChg>
        <pc:spChg chg="mod">
          <ac:chgData name="Linh Tran" userId="30c07513d46584bd" providerId="LiveId" clId="{C7B5D9E1-2EB4-4D6B-B2B1-FDA0BE7AB612}" dt="2021-11-23T05:03:58.022" v="49" actId="1076"/>
          <ac:spMkLst>
            <pc:docMk/>
            <pc:sldMk cId="565228445" sldId="257"/>
            <ac:spMk id="13" creationId="{2C817583-76BC-49EF-ACB4-9E43F06F8F30}"/>
          </ac:spMkLst>
        </pc:spChg>
        <pc:spChg chg="mod">
          <ac:chgData name="Linh Tran" userId="30c07513d46584bd" providerId="LiveId" clId="{C7B5D9E1-2EB4-4D6B-B2B1-FDA0BE7AB612}" dt="2021-11-23T05:04:29.258" v="113" actId="20577"/>
          <ac:spMkLst>
            <pc:docMk/>
            <pc:sldMk cId="565228445" sldId="257"/>
            <ac:spMk id="19" creationId="{4EA644FE-FE08-4E2A-8533-56A2C7A63308}"/>
          </ac:spMkLst>
        </pc:spChg>
        <pc:spChg chg="mod">
          <ac:chgData name="Linh Tran" userId="30c07513d46584bd" providerId="LiveId" clId="{C7B5D9E1-2EB4-4D6B-B2B1-FDA0BE7AB612}" dt="2021-11-23T05:05:43.221" v="200" actId="1076"/>
          <ac:spMkLst>
            <pc:docMk/>
            <pc:sldMk cId="565228445" sldId="257"/>
            <ac:spMk id="26" creationId="{5B9CD67B-1B37-4287-9352-E45BEE02323A}"/>
          </ac:spMkLst>
        </pc:spChg>
        <pc:spChg chg="mod">
          <ac:chgData name="Linh Tran" userId="30c07513d46584bd" providerId="LiveId" clId="{C7B5D9E1-2EB4-4D6B-B2B1-FDA0BE7AB612}" dt="2021-11-23T05:05:11.704" v="154" actId="1076"/>
          <ac:spMkLst>
            <pc:docMk/>
            <pc:sldMk cId="565228445" sldId="257"/>
            <ac:spMk id="40" creationId="{4008C689-9FDD-4911-93C1-EC9F42DD5F05}"/>
          </ac:spMkLst>
        </pc:spChg>
        <pc:spChg chg="mod">
          <ac:chgData name="Linh Tran" userId="30c07513d46584bd" providerId="LiveId" clId="{C7B5D9E1-2EB4-4D6B-B2B1-FDA0BE7AB612}" dt="2021-11-23T05:05:53.638" v="204" actId="14100"/>
          <ac:spMkLst>
            <pc:docMk/>
            <pc:sldMk cId="565228445" sldId="257"/>
            <ac:spMk id="43" creationId="{0C9A050A-FC46-4ED8-B72D-90489871DAB3}"/>
          </ac:spMkLst>
        </pc:spChg>
        <pc:spChg chg="mod">
          <ac:chgData name="Linh Tran" userId="30c07513d46584bd" providerId="LiveId" clId="{C7B5D9E1-2EB4-4D6B-B2B1-FDA0BE7AB612}" dt="2021-11-23T05:06:39.849" v="297" actId="1076"/>
          <ac:spMkLst>
            <pc:docMk/>
            <pc:sldMk cId="565228445" sldId="257"/>
            <ac:spMk id="49" creationId="{84497653-5CA3-4F16-B1B0-E2ABABB436FD}"/>
          </ac:spMkLst>
        </pc:spChg>
        <pc:spChg chg="mod">
          <ac:chgData name="Linh Tran" userId="30c07513d46584bd" providerId="LiveId" clId="{C7B5D9E1-2EB4-4D6B-B2B1-FDA0BE7AB612}" dt="2021-11-23T05:06:56.294" v="323" actId="20577"/>
          <ac:spMkLst>
            <pc:docMk/>
            <pc:sldMk cId="565228445" sldId="257"/>
            <ac:spMk id="56" creationId="{E046783B-AB56-44DE-9E15-AA59399D9C4C}"/>
          </ac:spMkLst>
        </pc:spChg>
        <pc:spChg chg="mod">
          <ac:chgData name="Linh Tran" userId="30c07513d46584bd" providerId="LiveId" clId="{C7B5D9E1-2EB4-4D6B-B2B1-FDA0BE7AB612}" dt="2021-11-23T05:06:46.908" v="302" actId="20577"/>
          <ac:spMkLst>
            <pc:docMk/>
            <pc:sldMk cId="565228445" sldId="257"/>
            <ac:spMk id="59" creationId="{8FC7ACA7-E488-4443-AED2-0F73D18C765A}"/>
          </ac:spMkLst>
        </pc:spChg>
        <pc:spChg chg="mod">
          <ac:chgData name="Linh Tran" userId="30c07513d46584bd" providerId="LiveId" clId="{C7B5D9E1-2EB4-4D6B-B2B1-FDA0BE7AB612}" dt="2021-11-23T05:10:17.220" v="670" actId="20577"/>
          <ac:spMkLst>
            <pc:docMk/>
            <pc:sldMk cId="565228445" sldId="257"/>
            <ac:spMk id="64" creationId="{84786AE9-D342-4744-934F-51C3092F218B}"/>
          </ac:spMkLst>
        </pc:spChg>
        <pc:spChg chg="mod">
          <ac:chgData name="Linh Tran" userId="30c07513d46584bd" providerId="LiveId" clId="{C7B5D9E1-2EB4-4D6B-B2B1-FDA0BE7AB612}" dt="2021-11-23T05:07:35.965" v="399" actId="20577"/>
          <ac:spMkLst>
            <pc:docMk/>
            <pc:sldMk cId="565228445" sldId="257"/>
            <ac:spMk id="67" creationId="{93CAABC7-26B4-45C0-A3A1-5E693ABE5B5A}"/>
          </ac:spMkLst>
        </pc:spChg>
        <pc:spChg chg="mod">
          <ac:chgData name="Linh Tran" userId="30c07513d46584bd" providerId="LiveId" clId="{C7B5D9E1-2EB4-4D6B-B2B1-FDA0BE7AB612}" dt="2021-11-23T05:09:31.199" v="563" actId="20577"/>
          <ac:spMkLst>
            <pc:docMk/>
            <pc:sldMk cId="565228445" sldId="257"/>
            <ac:spMk id="70" creationId="{CF2A14F4-8943-4A0F-96BA-0E40E83586CF}"/>
          </ac:spMkLst>
        </pc:spChg>
        <pc:spChg chg="mod">
          <ac:chgData name="Linh Tran" userId="30c07513d46584bd" providerId="LiveId" clId="{C7B5D9E1-2EB4-4D6B-B2B1-FDA0BE7AB612}" dt="2021-11-23T05:09:17.831" v="525" actId="1076"/>
          <ac:spMkLst>
            <pc:docMk/>
            <pc:sldMk cId="565228445" sldId="257"/>
            <ac:spMk id="78" creationId="{9EED55B1-E974-43CB-BB85-EDA2ABA869EF}"/>
          </ac:spMkLst>
        </pc:spChg>
        <pc:spChg chg="mod">
          <ac:chgData name="Linh Tran" userId="30c07513d46584bd" providerId="LiveId" clId="{C7B5D9E1-2EB4-4D6B-B2B1-FDA0BE7AB612}" dt="2021-11-23T05:07:17.424" v="354" actId="20577"/>
          <ac:spMkLst>
            <pc:docMk/>
            <pc:sldMk cId="565228445" sldId="257"/>
            <ac:spMk id="82" creationId="{06E37FB6-9BB1-49CA-8B53-4CA849EA3548}"/>
          </ac:spMkLst>
        </pc:spChg>
        <pc:spChg chg="mod">
          <ac:chgData name="Linh Tran" userId="30c07513d46584bd" providerId="LiveId" clId="{C7B5D9E1-2EB4-4D6B-B2B1-FDA0BE7AB612}" dt="2021-11-23T05:09:39.426" v="601" actId="20577"/>
          <ac:spMkLst>
            <pc:docMk/>
            <pc:sldMk cId="565228445" sldId="257"/>
            <ac:spMk id="97" creationId="{51B9416C-8CBA-4517-922B-C11EB2B514E5}"/>
          </ac:spMkLst>
        </pc:spChg>
        <pc:spChg chg="mod">
          <ac:chgData name="Linh Tran" userId="30c07513d46584bd" providerId="LiveId" clId="{C7B5D9E1-2EB4-4D6B-B2B1-FDA0BE7AB612}" dt="2021-11-23T05:09:51.044" v="621" actId="14100"/>
          <ac:spMkLst>
            <pc:docMk/>
            <pc:sldMk cId="565228445" sldId="257"/>
            <ac:spMk id="100" creationId="{10114330-50A2-4449-8690-8E2C9897FE7C}"/>
          </ac:spMkLst>
        </pc:spChg>
        <pc:spChg chg="mod">
          <ac:chgData name="Linh Tran" userId="30c07513d46584bd" providerId="LiveId" clId="{C7B5D9E1-2EB4-4D6B-B2B1-FDA0BE7AB612}" dt="2021-11-23T05:08:30.709" v="479" actId="20577"/>
          <ac:spMkLst>
            <pc:docMk/>
            <pc:sldMk cId="565228445" sldId="257"/>
            <ac:spMk id="105" creationId="{D54F2C41-B082-49D6-8999-AE727F1D721F}"/>
          </ac:spMkLst>
        </pc:spChg>
        <pc:spChg chg="mod">
          <ac:chgData name="Linh Tran" userId="30c07513d46584bd" providerId="LiveId" clId="{C7B5D9E1-2EB4-4D6B-B2B1-FDA0BE7AB612}" dt="2021-11-23T05:09:01.593" v="501" actId="14100"/>
          <ac:spMkLst>
            <pc:docMk/>
            <pc:sldMk cId="565228445" sldId="257"/>
            <ac:spMk id="117" creationId="{5C3B447B-FA37-4D28-B1C6-4AA15C596EED}"/>
          </ac:spMkLst>
        </pc:spChg>
        <pc:spChg chg="mod">
          <ac:chgData name="Linh Tran" userId="30c07513d46584bd" providerId="LiveId" clId="{C7B5D9E1-2EB4-4D6B-B2B1-FDA0BE7AB612}" dt="2021-11-23T05:10:01.773" v="635" actId="14100"/>
          <ac:spMkLst>
            <pc:docMk/>
            <pc:sldMk cId="565228445" sldId="257"/>
            <ac:spMk id="123" creationId="{0B43F2B4-7B84-4BCC-80E6-F748745E2870}"/>
          </ac:spMkLst>
        </pc:spChg>
        <pc:spChg chg="mod">
          <ac:chgData name="Linh Tran" userId="30c07513d46584bd" providerId="LiveId" clId="{C7B5D9E1-2EB4-4D6B-B2B1-FDA0BE7AB612}" dt="2021-11-23T05:08:19.995" v="460" actId="1076"/>
          <ac:spMkLst>
            <pc:docMk/>
            <pc:sldMk cId="565228445" sldId="257"/>
            <ac:spMk id="159" creationId="{E08F038B-FBFF-4846-B067-D2EDCD32CFC8}"/>
          </ac:spMkLst>
        </pc:spChg>
        <pc:cxnChg chg="mod">
          <ac:chgData name="Linh Tran" userId="30c07513d46584bd" providerId="LiveId" clId="{C7B5D9E1-2EB4-4D6B-B2B1-FDA0BE7AB612}" dt="2021-11-23T05:10:51.639" v="675" actId="14100"/>
          <ac:cxnSpMkLst>
            <pc:docMk/>
            <pc:sldMk cId="565228445" sldId="257"/>
            <ac:cxnSpMk id="8" creationId="{150DF688-9A2D-486D-9BDF-D4673D0D8AC5}"/>
          </ac:cxnSpMkLst>
        </pc:cxnChg>
        <pc:cxnChg chg="mod">
          <ac:chgData name="Linh Tran" userId="30c07513d46584bd" providerId="LiveId" clId="{C7B5D9E1-2EB4-4D6B-B2B1-FDA0BE7AB612}" dt="2021-11-23T05:05:43.221" v="200" actId="1076"/>
          <ac:cxnSpMkLst>
            <pc:docMk/>
            <pc:sldMk cId="565228445" sldId="257"/>
            <ac:cxnSpMk id="42" creationId="{9B250A18-E3E5-442E-B91A-FCFD04BC391A}"/>
          </ac:cxnSpMkLst>
        </pc:cxnChg>
        <pc:cxnChg chg="mod">
          <ac:chgData name="Linh Tran" userId="30c07513d46584bd" providerId="LiveId" clId="{C7B5D9E1-2EB4-4D6B-B2B1-FDA0BE7AB612}" dt="2021-11-23T05:05:43.221" v="200" actId="1076"/>
          <ac:cxnSpMkLst>
            <pc:docMk/>
            <pc:sldMk cId="565228445" sldId="257"/>
            <ac:cxnSpMk id="48" creationId="{60C08764-4677-4A0B-92CA-870D2298BF04}"/>
          </ac:cxnSpMkLst>
        </pc:cxnChg>
        <pc:cxnChg chg="mod">
          <ac:chgData name="Linh Tran" userId="30c07513d46584bd" providerId="LiveId" clId="{C7B5D9E1-2EB4-4D6B-B2B1-FDA0BE7AB612}" dt="2021-11-23T05:05:43.221" v="200" actId="1076"/>
          <ac:cxnSpMkLst>
            <pc:docMk/>
            <pc:sldMk cId="565228445" sldId="257"/>
            <ac:cxnSpMk id="58" creationId="{DE2E29B8-4AB6-4EC9-AB0D-3A918E012F4C}"/>
          </ac:cxnSpMkLst>
        </pc:cxnChg>
        <pc:cxnChg chg="mod">
          <ac:chgData name="Linh Tran" userId="30c07513d46584bd" providerId="LiveId" clId="{C7B5D9E1-2EB4-4D6B-B2B1-FDA0BE7AB612}" dt="2021-11-23T05:05:43.221" v="200" actId="1076"/>
          <ac:cxnSpMkLst>
            <pc:docMk/>
            <pc:sldMk cId="565228445" sldId="257"/>
            <ac:cxnSpMk id="63" creationId="{D122691E-7C9A-46AA-9380-E8FC16BAA2C1}"/>
          </ac:cxnSpMkLst>
        </pc:cxnChg>
      </pc:sldChg>
      <pc:sldChg chg="addSp delSp modSp new mod">
        <pc:chgData name="Linh Tran" userId="30c07513d46584bd" providerId="LiveId" clId="{C7B5D9E1-2EB4-4D6B-B2B1-FDA0BE7AB612}" dt="2021-11-24T00:10:27.044" v="1393" actId="1076"/>
        <pc:sldMkLst>
          <pc:docMk/>
          <pc:sldMk cId="2870168161" sldId="258"/>
        </pc:sldMkLst>
        <pc:spChg chg="del mod">
          <ac:chgData name="Linh Tran" userId="30c07513d46584bd" providerId="LiveId" clId="{C7B5D9E1-2EB4-4D6B-B2B1-FDA0BE7AB612}" dt="2021-11-23T23:46:12.097" v="680" actId="478"/>
          <ac:spMkLst>
            <pc:docMk/>
            <pc:sldMk cId="2870168161" sldId="258"/>
            <ac:spMk id="2" creationId="{8B98C7A0-68AA-4667-912E-013CB8FEB753}"/>
          </ac:spMkLst>
        </pc:spChg>
        <pc:spChg chg="del">
          <ac:chgData name="Linh Tran" userId="30c07513d46584bd" providerId="LiveId" clId="{C7B5D9E1-2EB4-4D6B-B2B1-FDA0BE7AB612}" dt="2021-11-23T23:45:59.807" v="677" actId="478"/>
          <ac:spMkLst>
            <pc:docMk/>
            <pc:sldMk cId="2870168161" sldId="258"/>
            <ac:spMk id="3" creationId="{3C119102-80AD-4B83-8C60-08FA3FD91E3D}"/>
          </ac:spMkLst>
        </pc:spChg>
        <pc:spChg chg="add mod">
          <ac:chgData name="Linh Tran" userId="30c07513d46584bd" providerId="LiveId" clId="{C7B5D9E1-2EB4-4D6B-B2B1-FDA0BE7AB612}" dt="2021-11-24T00:10:27.044" v="1393" actId="1076"/>
          <ac:spMkLst>
            <pc:docMk/>
            <pc:sldMk cId="2870168161" sldId="258"/>
            <ac:spMk id="4" creationId="{A63C2CF6-3FCA-4A61-BA06-44BA8F214C13}"/>
          </ac:spMkLst>
        </pc:spChg>
        <pc:spChg chg="add mod">
          <ac:chgData name="Linh Tran" userId="30c07513d46584bd" providerId="LiveId" clId="{C7B5D9E1-2EB4-4D6B-B2B1-FDA0BE7AB612}" dt="2021-11-24T00:08:17.997" v="1338" actId="1076"/>
          <ac:spMkLst>
            <pc:docMk/>
            <pc:sldMk cId="2870168161" sldId="258"/>
            <ac:spMk id="5" creationId="{BAEC278E-8B18-4070-8FC9-98E2E5B30D8E}"/>
          </ac:spMkLst>
        </pc:spChg>
        <pc:spChg chg="add mod">
          <ac:chgData name="Linh Tran" userId="30c07513d46584bd" providerId="LiveId" clId="{C7B5D9E1-2EB4-4D6B-B2B1-FDA0BE7AB612}" dt="2021-11-23T23:48:45.930" v="722" actId="1076"/>
          <ac:spMkLst>
            <pc:docMk/>
            <pc:sldMk cId="2870168161" sldId="258"/>
            <ac:spMk id="14" creationId="{2F176076-8117-4953-8623-E0BE23510D9D}"/>
          </ac:spMkLst>
        </pc:spChg>
        <pc:spChg chg="add mod">
          <ac:chgData name="Linh Tran" userId="30c07513d46584bd" providerId="LiveId" clId="{C7B5D9E1-2EB4-4D6B-B2B1-FDA0BE7AB612}" dt="2021-11-23T23:49:03.902" v="763" actId="1076"/>
          <ac:spMkLst>
            <pc:docMk/>
            <pc:sldMk cId="2870168161" sldId="258"/>
            <ac:spMk id="15" creationId="{79719796-AEF8-4B96-B72D-E1ECDF3ABF44}"/>
          </ac:spMkLst>
        </pc:spChg>
        <pc:spChg chg="add mod">
          <ac:chgData name="Linh Tran" userId="30c07513d46584bd" providerId="LiveId" clId="{C7B5D9E1-2EB4-4D6B-B2B1-FDA0BE7AB612}" dt="2021-11-23T23:49:16.831" v="779" actId="1076"/>
          <ac:spMkLst>
            <pc:docMk/>
            <pc:sldMk cId="2870168161" sldId="258"/>
            <ac:spMk id="16" creationId="{8562723A-55E7-4163-BCB2-AC3CD42B2594}"/>
          </ac:spMkLst>
        </pc:spChg>
        <pc:spChg chg="add mod">
          <ac:chgData name="Linh Tran" userId="30c07513d46584bd" providerId="LiveId" clId="{C7B5D9E1-2EB4-4D6B-B2B1-FDA0BE7AB612}" dt="2021-11-23T23:49:50.620" v="810" actId="1076"/>
          <ac:spMkLst>
            <pc:docMk/>
            <pc:sldMk cId="2870168161" sldId="258"/>
            <ac:spMk id="17" creationId="{C3F67469-C260-4692-B07A-32A3310A7A5A}"/>
          </ac:spMkLst>
        </pc:spChg>
        <pc:spChg chg="add del mod">
          <ac:chgData name="Linh Tran" userId="30c07513d46584bd" providerId="LiveId" clId="{C7B5D9E1-2EB4-4D6B-B2B1-FDA0BE7AB612}" dt="2021-11-23T23:50:10.986" v="816" actId="478"/>
          <ac:spMkLst>
            <pc:docMk/>
            <pc:sldMk cId="2870168161" sldId="258"/>
            <ac:spMk id="21" creationId="{FD2CCE81-5332-46D4-8409-36065B8411D3}"/>
          </ac:spMkLst>
        </pc:spChg>
        <pc:spChg chg="add mod">
          <ac:chgData name="Linh Tran" userId="30c07513d46584bd" providerId="LiveId" clId="{C7B5D9E1-2EB4-4D6B-B2B1-FDA0BE7AB612}" dt="2021-11-23T23:50:39.852" v="822" actId="1076"/>
          <ac:spMkLst>
            <pc:docMk/>
            <pc:sldMk cId="2870168161" sldId="258"/>
            <ac:spMk id="22" creationId="{23B23663-229F-4A9A-94BD-1E2EE8F6353E}"/>
          </ac:spMkLst>
        </pc:spChg>
        <pc:spChg chg="add del">
          <ac:chgData name="Linh Tran" userId="30c07513d46584bd" providerId="LiveId" clId="{C7B5D9E1-2EB4-4D6B-B2B1-FDA0BE7AB612}" dt="2021-11-23T23:50:47.893" v="824" actId="478"/>
          <ac:spMkLst>
            <pc:docMk/>
            <pc:sldMk cId="2870168161" sldId="258"/>
            <ac:spMk id="23" creationId="{0D639A8A-92C4-43DD-A320-663FBAC19354}"/>
          </ac:spMkLst>
        </pc:spChg>
        <pc:spChg chg="add mod">
          <ac:chgData name="Linh Tran" userId="30c07513d46584bd" providerId="LiveId" clId="{C7B5D9E1-2EB4-4D6B-B2B1-FDA0BE7AB612}" dt="2021-11-23T23:59:46.831" v="1238" actId="1076"/>
          <ac:spMkLst>
            <pc:docMk/>
            <pc:sldMk cId="2870168161" sldId="258"/>
            <ac:spMk id="24" creationId="{02618C87-4702-4AAC-8093-B81956869657}"/>
          </ac:spMkLst>
        </pc:spChg>
        <pc:spChg chg="add mod">
          <ac:chgData name="Linh Tran" userId="30c07513d46584bd" providerId="LiveId" clId="{C7B5D9E1-2EB4-4D6B-B2B1-FDA0BE7AB612}" dt="2021-11-23T23:57:13.035" v="1213" actId="1076"/>
          <ac:spMkLst>
            <pc:docMk/>
            <pc:sldMk cId="2870168161" sldId="258"/>
            <ac:spMk id="25" creationId="{58EDB377-C0C2-4C09-B66F-4D65615F5BA1}"/>
          </ac:spMkLst>
        </pc:spChg>
        <pc:spChg chg="add mod">
          <ac:chgData name="Linh Tran" userId="30c07513d46584bd" providerId="LiveId" clId="{C7B5D9E1-2EB4-4D6B-B2B1-FDA0BE7AB612}" dt="2021-11-23T23:59:48.694" v="1239" actId="1076"/>
          <ac:spMkLst>
            <pc:docMk/>
            <pc:sldMk cId="2870168161" sldId="258"/>
            <ac:spMk id="26" creationId="{45C9B523-A8DE-455E-BCEF-3F5FD5719564}"/>
          </ac:spMkLst>
        </pc:spChg>
        <pc:spChg chg="add mod">
          <ac:chgData name="Linh Tran" userId="30c07513d46584bd" providerId="LiveId" clId="{C7B5D9E1-2EB4-4D6B-B2B1-FDA0BE7AB612}" dt="2021-11-23T23:57:09.859" v="1212" actId="1076"/>
          <ac:spMkLst>
            <pc:docMk/>
            <pc:sldMk cId="2870168161" sldId="258"/>
            <ac:spMk id="27" creationId="{154CF000-FC09-461B-8084-3849CB7BAB53}"/>
          </ac:spMkLst>
        </pc:spChg>
        <pc:spChg chg="add mod">
          <ac:chgData name="Linh Tran" userId="30c07513d46584bd" providerId="LiveId" clId="{C7B5D9E1-2EB4-4D6B-B2B1-FDA0BE7AB612}" dt="2021-11-23T23:54:55.299" v="1173" actId="1076"/>
          <ac:spMkLst>
            <pc:docMk/>
            <pc:sldMk cId="2870168161" sldId="258"/>
            <ac:spMk id="28" creationId="{A73ADD8D-95CC-4246-BB16-6BE43FA65B35}"/>
          </ac:spMkLst>
        </pc:spChg>
        <pc:spChg chg="add mod">
          <ac:chgData name="Linh Tran" userId="30c07513d46584bd" providerId="LiveId" clId="{C7B5D9E1-2EB4-4D6B-B2B1-FDA0BE7AB612}" dt="2021-11-23T23:54:57.713" v="1174" actId="1076"/>
          <ac:spMkLst>
            <pc:docMk/>
            <pc:sldMk cId="2870168161" sldId="258"/>
            <ac:spMk id="29" creationId="{D9117C32-C145-47AD-9048-01804E2CEBAF}"/>
          </ac:spMkLst>
        </pc:spChg>
        <pc:spChg chg="add mod">
          <ac:chgData name="Linh Tran" userId="30c07513d46584bd" providerId="LiveId" clId="{C7B5D9E1-2EB4-4D6B-B2B1-FDA0BE7AB612}" dt="2021-11-23T23:55:33.782" v="1187" actId="1076"/>
          <ac:spMkLst>
            <pc:docMk/>
            <pc:sldMk cId="2870168161" sldId="258"/>
            <ac:spMk id="30" creationId="{49DEA766-95D9-47B1-A9CA-E4A0E28BAAA6}"/>
          </ac:spMkLst>
        </pc:spChg>
        <pc:spChg chg="add mod">
          <ac:chgData name="Linh Tran" userId="30c07513d46584bd" providerId="LiveId" clId="{C7B5D9E1-2EB4-4D6B-B2B1-FDA0BE7AB612}" dt="2021-11-23T23:56:07.675" v="1196" actId="1076"/>
          <ac:spMkLst>
            <pc:docMk/>
            <pc:sldMk cId="2870168161" sldId="258"/>
            <ac:spMk id="31" creationId="{72B7C6A0-F5CF-442E-9DE3-E7019C0D998E}"/>
          </ac:spMkLst>
        </pc:spChg>
        <pc:spChg chg="add mod">
          <ac:chgData name="Linh Tran" userId="30c07513d46584bd" providerId="LiveId" clId="{C7B5D9E1-2EB4-4D6B-B2B1-FDA0BE7AB612}" dt="2021-11-23T23:56:08.800" v="1197" actId="1076"/>
          <ac:spMkLst>
            <pc:docMk/>
            <pc:sldMk cId="2870168161" sldId="258"/>
            <ac:spMk id="32" creationId="{41EA22F6-B6A3-4C98-A572-9D6012280F4C}"/>
          </ac:spMkLst>
        </pc:spChg>
        <pc:spChg chg="add mod">
          <ac:chgData name="Linh Tran" userId="30c07513d46584bd" providerId="LiveId" clId="{C7B5D9E1-2EB4-4D6B-B2B1-FDA0BE7AB612}" dt="2021-11-23T23:55:31.983" v="1186" actId="1076"/>
          <ac:spMkLst>
            <pc:docMk/>
            <pc:sldMk cId="2870168161" sldId="258"/>
            <ac:spMk id="33" creationId="{74C0C7DC-8AFE-4AA8-A8B7-EC78DB6C6E1C}"/>
          </ac:spMkLst>
        </pc:spChg>
        <pc:spChg chg="add mod">
          <ac:chgData name="Linh Tran" userId="30c07513d46584bd" providerId="LiveId" clId="{C7B5D9E1-2EB4-4D6B-B2B1-FDA0BE7AB612}" dt="2021-11-23T23:56:09.981" v="1198" actId="1076"/>
          <ac:spMkLst>
            <pc:docMk/>
            <pc:sldMk cId="2870168161" sldId="258"/>
            <ac:spMk id="34" creationId="{B8F2D17C-52ED-49D1-A1CD-078E855DFF8A}"/>
          </ac:spMkLst>
        </pc:spChg>
        <pc:spChg chg="add mod">
          <ac:chgData name="Linh Tran" userId="30c07513d46584bd" providerId="LiveId" clId="{C7B5D9E1-2EB4-4D6B-B2B1-FDA0BE7AB612}" dt="2021-11-24T00:05:37.100" v="1304" actId="1076"/>
          <ac:spMkLst>
            <pc:docMk/>
            <pc:sldMk cId="2870168161" sldId="258"/>
            <ac:spMk id="35" creationId="{9E06260D-02C1-4871-96D5-67C431FC012C}"/>
          </ac:spMkLst>
        </pc:spChg>
        <pc:spChg chg="add mod">
          <ac:chgData name="Linh Tran" userId="30c07513d46584bd" providerId="LiveId" clId="{C7B5D9E1-2EB4-4D6B-B2B1-FDA0BE7AB612}" dt="2021-11-23T23:56:11.835" v="1199" actId="1076"/>
          <ac:spMkLst>
            <pc:docMk/>
            <pc:sldMk cId="2870168161" sldId="258"/>
            <ac:spMk id="36" creationId="{03619C5F-56EE-477D-AE20-9F725D669FA9}"/>
          </ac:spMkLst>
        </pc:spChg>
        <pc:spChg chg="add mod">
          <ac:chgData name="Linh Tran" userId="30c07513d46584bd" providerId="LiveId" clId="{C7B5D9E1-2EB4-4D6B-B2B1-FDA0BE7AB612}" dt="2021-11-24T00:05:40.459" v="1305" actId="1076"/>
          <ac:spMkLst>
            <pc:docMk/>
            <pc:sldMk cId="2870168161" sldId="258"/>
            <ac:spMk id="37" creationId="{82FF80DC-EE1F-4702-92F2-47A522497447}"/>
          </ac:spMkLst>
        </pc:spChg>
        <pc:spChg chg="add mod">
          <ac:chgData name="Linh Tran" userId="30c07513d46584bd" providerId="LiveId" clId="{C7B5D9E1-2EB4-4D6B-B2B1-FDA0BE7AB612}" dt="2021-11-23T23:56:13.679" v="1200" actId="1076"/>
          <ac:spMkLst>
            <pc:docMk/>
            <pc:sldMk cId="2870168161" sldId="258"/>
            <ac:spMk id="38" creationId="{90F7DFC0-EBA0-481B-BBFA-D0AE59D06FF7}"/>
          </ac:spMkLst>
        </pc:spChg>
        <pc:spChg chg="add mod">
          <ac:chgData name="Linh Tran" userId="30c07513d46584bd" providerId="LiveId" clId="{C7B5D9E1-2EB4-4D6B-B2B1-FDA0BE7AB612}" dt="2021-11-23T23:54:20.510" v="1166" actId="1076"/>
          <ac:spMkLst>
            <pc:docMk/>
            <pc:sldMk cId="2870168161" sldId="258"/>
            <ac:spMk id="39" creationId="{0F81051A-8113-4EAA-A84C-7ACFBDB2AB4F}"/>
          </ac:spMkLst>
        </pc:spChg>
        <pc:spChg chg="add mod">
          <ac:chgData name="Linh Tran" userId="30c07513d46584bd" providerId="LiveId" clId="{C7B5D9E1-2EB4-4D6B-B2B1-FDA0BE7AB612}" dt="2021-11-23T23:57:07.400" v="1211" actId="1076"/>
          <ac:spMkLst>
            <pc:docMk/>
            <pc:sldMk cId="2870168161" sldId="258"/>
            <ac:spMk id="44" creationId="{C20688C2-BCA1-4796-B38D-757556919F2F}"/>
          </ac:spMkLst>
        </pc:spChg>
        <pc:spChg chg="add mod">
          <ac:chgData name="Linh Tran" userId="30c07513d46584bd" providerId="LiveId" clId="{C7B5D9E1-2EB4-4D6B-B2B1-FDA0BE7AB612}" dt="2021-11-24T00:04:56.304" v="1295" actId="1076"/>
          <ac:spMkLst>
            <pc:docMk/>
            <pc:sldMk cId="2870168161" sldId="258"/>
            <ac:spMk id="109" creationId="{89C59A4E-E242-4FF3-9950-8E5CE6420AB8}"/>
          </ac:spMkLst>
        </pc:spChg>
        <pc:spChg chg="add del mod">
          <ac:chgData name="Linh Tran" userId="30c07513d46584bd" providerId="LiveId" clId="{C7B5D9E1-2EB4-4D6B-B2B1-FDA0BE7AB612}" dt="2021-11-24T00:09:17.963" v="1350"/>
          <ac:spMkLst>
            <pc:docMk/>
            <pc:sldMk cId="2870168161" sldId="258"/>
            <ac:spMk id="148" creationId="{1C01C17A-3E46-4AC5-9E4F-7B1146F488D5}"/>
          </ac:spMkLst>
        </pc:spChg>
        <pc:spChg chg="add mod">
          <ac:chgData name="Linh Tran" userId="30c07513d46584bd" providerId="LiveId" clId="{C7B5D9E1-2EB4-4D6B-B2B1-FDA0BE7AB612}" dt="2021-11-24T00:10:04.651" v="1392" actId="1076"/>
          <ac:spMkLst>
            <pc:docMk/>
            <pc:sldMk cId="2870168161" sldId="258"/>
            <ac:spMk id="149" creationId="{19553BEB-F177-4E2D-AE29-951F899971DC}"/>
          </ac:spMkLst>
        </pc:spChg>
        <pc:spChg chg="add mod">
          <ac:chgData name="Linh Tran" userId="30c07513d46584bd" providerId="LiveId" clId="{C7B5D9E1-2EB4-4D6B-B2B1-FDA0BE7AB612}" dt="2021-11-24T00:09:52.273" v="1381" actId="1076"/>
          <ac:spMkLst>
            <pc:docMk/>
            <pc:sldMk cId="2870168161" sldId="258"/>
            <ac:spMk id="150" creationId="{4E4F9A85-C94B-41D7-8DF2-4751D8C609D6}"/>
          </ac:spMkLst>
        </pc:spChg>
        <pc:cxnChg chg="add mod">
          <ac:chgData name="Linh Tran" userId="30c07513d46584bd" providerId="LiveId" clId="{C7B5D9E1-2EB4-4D6B-B2B1-FDA0BE7AB612}" dt="2021-11-23T23:48:21.224" v="715" actId="1076"/>
          <ac:cxnSpMkLst>
            <pc:docMk/>
            <pc:sldMk cId="2870168161" sldId="258"/>
            <ac:cxnSpMk id="7" creationId="{2297370C-2C1B-405C-BE1E-58937107797A}"/>
          </ac:cxnSpMkLst>
        </pc:cxnChg>
        <pc:cxnChg chg="add mod">
          <ac:chgData name="Linh Tran" userId="30c07513d46584bd" providerId="LiveId" clId="{C7B5D9E1-2EB4-4D6B-B2B1-FDA0BE7AB612}" dt="2021-11-23T23:48:06.699" v="713" actId="693"/>
          <ac:cxnSpMkLst>
            <pc:docMk/>
            <pc:sldMk cId="2870168161" sldId="258"/>
            <ac:cxnSpMk id="13" creationId="{31BDB599-5754-45FE-B1F6-36B99D8655C0}"/>
          </ac:cxnSpMkLst>
        </pc:cxnChg>
        <pc:cxnChg chg="add mod">
          <ac:chgData name="Linh Tran" userId="30c07513d46584bd" providerId="LiveId" clId="{C7B5D9E1-2EB4-4D6B-B2B1-FDA0BE7AB612}" dt="2021-11-23T23:49:57.486" v="813" actId="13822"/>
          <ac:cxnSpMkLst>
            <pc:docMk/>
            <pc:sldMk cId="2870168161" sldId="258"/>
            <ac:cxnSpMk id="19" creationId="{6264B10E-F5DB-4285-AAFC-9D6B2439A0BA}"/>
          </ac:cxnSpMkLst>
        </pc:cxnChg>
        <pc:cxnChg chg="add mod">
          <ac:chgData name="Linh Tran" userId="30c07513d46584bd" providerId="LiveId" clId="{C7B5D9E1-2EB4-4D6B-B2B1-FDA0BE7AB612}" dt="2021-11-23T23:56:23.259" v="1202" actId="13822"/>
          <ac:cxnSpMkLst>
            <pc:docMk/>
            <pc:sldMk cId="2870168161" sldId="258"/>
            <ac:cxnSpMk id="41" creationId="{B32C8479-D6B9-4B93-A44C-43284817694B}"/>
          </ac:cxnSpMkLst>
        </pc:cxnChg>
        <pc:cxnChg chg="add mod">
          <ac:chgData name="Linh Tran" userId="30c07513d46584bd" providerId="LiveId" clId="{C7B5D9E1-2EB4-4D6B-B2B1-FDA0BE7AB612}" dt="2021-11-23T23:56:43.891" v="1204" actId="13822"/>
          <ac:cxnSpMkLst>
            <pc:docMk/>
            <pc:sldMk cId="2870168161" sldId="258"/>
            <ac:cxnSpMk id="43" creationId="{5F170CF3-F8EF-4DA1-962F-7B706ABC82BE}"/>
          </ac:cxnSpMkLst>
        </pc:cxnChg>
        <pc:cxnChg chg="add mod">
          <ac:chgData name="Linh Tran" userId="30c07513d46584bd" providerId="LiveId" clId="{C7B5D9E1-2EB4-4D6B-B2B1-FDA0BE7AB612}" dt="2021-11-23T23:57:21.722" v="1215" actId="13822"/>
          <ac:cxnSpMkLst>
            <pc:docMk/>
            <pc:sldMk cId="2870168161" sldId="258"/>
            <ac:cxnSpMk id="46" creationId="{9B7DF1D0-69E8-49D9-815E-7D4339C29422}"/>
          </ac:cxnSpMkLst>
        </pc:cxnChg>
        <pc:cxnChg chg="add mod">
          <ac:chgData name="Linh Tran" userId="30c07513d46584bd" providerId="LiveId" clId="{C7B5D9E1-2EB4-4D6B-B2B1-FDA0BE7AB612}" dt="2021-11-23T23:57:27.450" v="1217" actId="13822"/>
          <ac:cxnSpMkLst>
            <pc:docMk/>
            <pc:sldMk cId="2870168161" sldId="258"/>
            <ac:cxnSpMk id="48" creationId="{636F78A0-A879-4491-90C1-C010EA0162F4}"/>
          </ac:cxnSpMkLst>
        </pc:cxnChg>
        <pc:cxnChg chg="add mod">
          <ac:chgData name="Linh Tran" userId="30c07513d46584bd" providerId="LiveId" clId="{C7B5D9E1-2EB4-4D6B-B2B1-FDA0BE7AB612}" dt="2021-11-23T23:58:16.846" v="1219" actId="13822"/>
          <ac:cxnSpMkLst>
            <pc:docMk/>
            <pc:sldMk cId="2870168161" sldId="258"/>
            <ac:cxnSpMk id="50" creationId="{52350EC8-6B23-4F69-85DC-50553FCD152D}"/>
          </ac:cxnSpMkLst>
        </pc:cxnChg>
        <pc:cxnChg chg="add del mod">
          <ac:chgData name="Linh Tran" userId="30c07513d46584bd" providerId="LiveId" clId="{C7B5D9E1-2EB4-4D6B-B2B1-FDA0BE7AB612}" dt="2021-11-23T23:58:37.072" v="1222" actId="478"/>
          <ac:cxnSpMkLst>
            <pc:docMk/>
            <pc:sldMk cId="2870168161" sldId="258"/>
            <ac:cxnSpMk id="52" creationId="{9A2118B9-5071-4C42-9710-DFC03F2791FE}"/>
          </ac:cxnSpMkLst>
        </pc:cxnChg>
        <pc:cxnChg chg="add del">
          <ac:chgData name="Linh Tran" userId="30c07513d46584bd" providerId="LiveId" clId="{C7B5D9E1-2EB4-4D6B-B2B1-FDA0BE7AB612}" dt="2021-11-23T23:58:48.497" v="1224" actId="478"/>
          <ac:cxnSpMkLst>
            <pc:docMk/>
            <pc:sldMk cId="2870168161" sldId="258"/>
            <ac:cxnSpMk id="54" creationId="{D2F80022-C4EF-4847-8BCC-8CF0D4D04A2C}"/>
          </ac:cxnSpMkLst>
        </pc:cxnChg>
        <pc:cxnChg chg="add mod">
          <ac:chgData name="Linh Tran" userId="30c07513d46584bd" providerId="LiveId" clId="{C7B5D9E1-2EB4-4D6B-B2B1-FDA0BE7AB612}" dt="2021-11-23T23:59:01.263" v="1227" actId="1582"/>
          <ac:cxnSpMkLst>
            <pc:docMk/>
            <pc:sldMk cId="2870168161" sldId="258"/>
            <ac:cxnSpMk id="56" creationId="{2CECCAEB-258F-49EA-B773-2D503985F5C6}"/>
          </ac:cxnSpMkLst>
        </pc:cxnChg>
        <pc:cxnChg chg="add del">
          <ac:chgData name="Linh Tran" userId="30c07513d46584bd" providerId="LiveId" clId="{C7B5D9E1-2EB4-4D6B-B2B1-FDA0BE7AB612}" dt="2021-11-23T23:59:15.645" v="1230" actId="478"/>
          <ac:cxnSpMkLst>
            <pc:docMk/>
            <pc:sldMk cId="2870168161" sldId="258"/>
            <ac:cxnSpMk id="58" creationId="{77DDBECE-651C-45F6-8C89-CCCC33592937}"/>
          </ac:cxnSpMkLst>
        </pc:cxnChg>
        <pc:cxnChg chg="add mod">
          <ac:chgData name="Linh Tran" userId="30c07513d46584bd" providerId="LiveId" clId="{C7B5D9E1-2EB4-4D6B-B2B1-FDA0BE7AB612}" dt="2021-11-23T23:59:22.763" v="1232" actId="13822"/>
          <ac:cxnSpMkLst>
            <pc:docMk/>
            <pc:sldMk cId="2870168161" sldId="258"/>
            <ac:cxnSpMk id="60" creationId="{AB3ACDFB-A4D4-4434-A434-02B215C91BEE}"/>
          </ac:cxnSpMkLst>
        </pc:cxnChg>
        <pc:cxnChg chg="add del mod">
          <ac:chgData name="Linh Tran" userId="30c07513d46584bd" providerId="LiveId" clId="{C7B5D9E1-2EB4-4D6B-B2B1-FDA0BE7AB612}" dt="2021-11-23T23:59:51.324" v="1240" actId="478"/>
          <ac:cxnSpMkLst>
            <pc:docMk/>
            <pc:sldMk cId="2870168161" sldId="258"/>
            <ac:cxnSpMk id="62" creationId="{F9698DA1-2E06-4CED-B1D5-ACD16E488E22}"/>
          </ac:cxnSpMkLst>
        </pc:cxnChg>
        <pc:cxnChg chg="add mod">
          <ac:chgData name="Linh Tran" userId="30c07513d46584bd" providerId="LiveId" clId="{C7B5D9E1-2EB4-4D6B-B2B1-FDA0BE7AB612}" dt="2021-11-23T23:59:57.383" v="1242" actId="13822"/>
          <ac:cxnSpMkLst>
            <pc:docMk/>
            <pc:sldMk cId="2870168161" sldId="258"/>
            <ac:cxnSpMk id="64" creationId="{11795635-044F-4A78-B511-121EFA1AD3CF}"/>
          </ac:cxnSpMkLst>
        </pc:cxnChg>
        <pc:cxnChg chg="add mod">
          <ac:chgData name="Linh Tran" userId="30c07513d46584bd" providerId="LiveId" clId="{C7B5D9E1-2EB4-4D6B-B2B1-FDA0BE7AB612}" dt="2021-11-24T00:00:03.855" v="1244" actId="13822"/>
          <ac:cxnSpMkLst>
            <pc:docMk/>
            <pc:sldMk cId="2870168161" sldId="258"/>
            <ac:cxnSpMk id="66" creationId="{FE34A360-BB93-42B7-A0F6-75CF0D5C05FC}"/>
          </ac:cxnSpMkLst>
        </pc:cxnChg>
        <pc:cxnChg chg="add mod">
          <ac:chgData name="Linh Tran" userId="30c07513d46584bd" providerId="LiveId" clId="{C7B5D9E1-2EB4-4D6B-B2B1-FDA0BE7AB612}" dt="2021-11-24T00:00:09.166" v="1246" actId="13822"/>
          <ac:cxnSpMkLst>
            <pc:docMk/>
            <pc:sldMk cId="2870168161" sldId="258"/>
            <ac:cxnSpMk id="68" creationId="{477351B2-3CC3-4A2C-A767-3CB08BB40DB9}"/>
          </ac:cxnSpMkLst>
        </pc:cxnChg>
        <pc:cxnChg chg="add mod">
          <ac:chgData name="Linh Tran" userId="30c07513d46584bd" providerId="LiveId" clId="{C7B5D9E1-2EB4-4D6B-B2B1-FDA0BE7AB612}" dt="2021-11-24T00:00:26.896" v="1248" actId="1076"/>
          <ac:cxnSpMkLst>
            <pc:docMk/>
            <pc:sldMk cId="2870168161" sldId="258"/>
            <ac:cxnSpMk id="69" creationId="{AFAB2E66-C26F-45CD-81D7-718777C86B2D}"/>
          </ac:cxnSpMkLst>
        </pc:cxnChg>
        <pc:cxnChg chg="add mod">
          <ac:chgData name="Linh Tran" userId="30c07513d46584bd" providerId="LiveId" clId="{C7B5D9E1-2EB4-4D6B-B2B1-FDA0BE7AB612}" dt="2021-11-24T00:00:45.941" v="1252" actId="14100"/>
          <ac:cxnSpMkLst>
            <pc:docMk/>
            <pc:sldMk cId="2870168161" sldId="258"/>
            <ac:cxnSpMk id="71" creationId="{BA2CB9D0-40ED-4089-803C-BADBDA1037AF}"/>
          </ac:cxnSpMkLst>
        </pc:cxnChg>
        <pc:cxnChg chg="add mod">
          <ac:chgData name="Linh Tran" userId="30c07513d46584bd" providerId="LiveId" clId="{C7B5D9E1-2EB4-4D6B-B2B1-FDA0BE7AB612}" dt="2021-11-24T00:01:08.879" v="1257" actId="14100"/>
          <ac:cxnSpMkLst>
            <pc:docMk/>
            <pc:sldMk cId="2870168161" sldId="258"/>
            <ac:cxnSpMk id="75" creationId="{192656AC-2C72-4FB1-9588-2C4D3F46049C}"/>
          </ac:cxnSpMkLst>
        </pc:cxnChg>
        <pc:cxnChg chg="add mod">
          <ac:chgData name="Linh Tran" userId="30c07513d46584bd" providerId="LiveId" clId="{C7B5D9E1-2EB4-4D6B-B2B1-FDA0BE7AB612}" dt="2021-11-24T00:01:19.394" v="1259" actId="13822"/>
          <ac:cxnSpMkLst>
            <pc:docMk/>
            <pc:sldMk cId="2870168161" sldId="258"/>
            <ac:cxnSpMk id="80" creationId="{D77619AE-6B27-46C6-A4C0-995DCEE546B6}"/>
          </ac:cxnSpMkLst>
        </pc:cxnChg>
        <pc:cxnChg chg="add mod">
          <ac:chgData name="Linh Tran" userId="30c07513d46584bd" providerId="LiveId" clId="{C7B5D9E1-2EB4-4D6B-B2B1-FDA0BE7AB612}" dt="2021-11-24T00:01:29.299" v="1261" actId="13822"/>
          <ac:cxnSpMkLst>
            <pc:docMk/>
            <pc:sldMk cId="2870168161" sldId="258"/>
            <ac:cxnSpMk id="82" creationId="{40C0ACD8-5F39-4D80-84E1-A8E6449A546B}"/>
          </ac:cxnSpMkLst>
        </pc:cxnChg>
        <pc:cxnChg chg="add mod">
          <ac:chgData name="Linh Tran" userId="30c07513d46584bd" providerId="LiveId" clId="{C7B5D9E1-2EB4-4D6B-B2B1-FDA0BE7AB612}" dt="2021-11-24T00:02:07.271" v="1267" actId="1076"/>
          <ac:cxnSpMkLst>
            <pc:docMk/>
            <pc:sldMk cId="2870168161" sldId="258"/>
            <ac:cxnSpMk id="84" creationId="{CA40A891-825F-4F25-A155-28FCB9EE58A0}"/>
          </ac:cxnSpMkLst>
        </pc:cxnChg>
        <pc:cxnChg chg="add mod">
          <ac:chgData name="Linh Tran" userId="30c07513d46584bd" providerId="LiveId" clId="{C7B5D9E1-2EB4-4D6B-B2B1-FDA0BE7AB612}" dt="2021-11-24T00:06:10.900" v="1312" actId="1076"/>
          <ac:cxnSpMkLst>
            <pc:docMk/>
            <pc:sldMk cId="2870168161" sldId="258"/>
            <ac:cxnSpMk id="85" creationId="{BBEBBCA8-4D34-4580-B54A-00CBB5B01F13}"/>
          </ac:cxnSpMkLst>
        </pc:cxnChg>
        <pc:cxnChg chg="add mod">
          <ac:chgData name="Linh Tran" userId="30c07513d46584bd" providerId="LiveId" clId="{C7B5D9E1-2EB4-4D6B-B2B1-FDA0BE7AB612}" dt="2021-11-24T00:02:11.644" v="1269" actId="13822"/>
          <ac:cxnSpMkLst>
            <pc:docMk/>
            <pc:sldMk cId="2870168161" sldId="258"/>
            <ac:cxnSpMk id="87" creationId="{282A8E8F-1558-441C-98A6-5660662DFCD9}"/>
          </ac:cxnSpMkLst>
        </pc:cxnChg>
        <pc:cxnChg chg="add mod">
          <ac:chgData name="Linh Tran" userId="30c07513d46584bd" providerId="LiveId" clId="{C7B5D9E1-2EB4-4D6B-B2B1-FDA0BE7AB612}" dt="2021-11-24T00:05:37.100" v="1304" actId="1076"/>
          <ac:cxnSpMkLst>
            <pc:docMk/>
            <pc:sldMk cId="2870168161" sldId="258"/>
            <ac:cxnSpMk id="89" creationId="{5F4ED3F2-D4BA-41B3-8306-A69801FE0746}"/>
          </ac:cxnSpMkLst>
        </pc:cxnChg>
        <pc:cxnChg chg="add mod">
          <ac:chgData name="Linh Tran" userId="30c07513d46584bd" providerId="LiveId" clId="{C7B5D9E1-2EB4-4D6B-B2B1-FDA0BE7AB612}" dt="2021-11-24T00:05:40.459" v="1305" actId="1076"/>
          <ac:cxnSpMkLst>
            <pc:docMk/>
            <pc:sldMk cId="2870168161" sldId="258"/>
            <ac:cxnSpMk id="92" creationId="{B1E1BF8C-1844-4B19-A77F-6BC40F7F88F6}"/>
          </ac:cxnSpMkLst>
        </pc:cxnChg>
        <pc:cxnChg chg="add mod">
          <ac:chgData name="Linh Tran" userId="30c07513d46584bd" providerId="LiveId" clId="{C7B5D9E1-2EB4-4D6B-B2B1-FDA0BE7AB612}" dt="2021-11-24T00:02:38.574" v="1278" actId="13822"/>
          <ac:cxnSpMkLst>
            <pc:docMk/>
            <pc:sldMk cId="2870168161" sldId="258"/>
            <ac:cxnSpMk id="95" creationId="{7A475CBB-C937-4D8D-8368-0EFD1EAC3ECE}"/>
          </ac:cxnSpMkLst>
        </pc:cxnChg>
        <pc:cxnChg chg="add mod">
          <ac:chgData name="Linh Tran" userId="30c07513d46584bd" providerId="LiveId" clId="{C7B5D9E1-2EB4-4D6B-B2B1-FDA0BE7AB612}" dt="2021-11-24T00:02:48.862" v="1281" actId="13822"/>
          <ac:cxnSpMkLst>
            <pc:docMk/>
            <pc:sldMk cId="2870168161" sldId="258"/>
            <ac:cxnSpMk id="99" creationId="{E1819217-110F-4219-97AF-8661368D5963}"/>
          </ac:cxnSpMkLst>
        </pc:cxnChg>
        <pc:cxnChg chg="add mod">
          <ac:chgData name="Linh Tran" userId="30c07513d46584bd" providerId="LiveId" clId="{C7B5D9E1-2EB4-4D6B-B2B1-FDA0BE7AB612}" dt="2021-11-24T00:05:47.631" v="1307" actId="14100"/>
          <ac:cxnSpMkLst>
            <pc:docMk/>
            <pc:sldMk cId="2870168161" sldId="258"/>
            <ac:cxnSpMk id="101" creationId="{EABB304E-27CE-4354-9575-1D4D02956F35}"/>
          </ac:cxnSpMkLst>
        </pc:cxnChg>
        <pc:cxnChg chg="add del">
          <ac:chgData name="Linh Tran" userId="30c07513d46584bd" providerId="LiveId" clId="{C7B5D9E1-2EB4-4D6B-B2B1-FDA0BE7AB612}" dt="2021-11-24T00:04:03.278" v="1287" actId="11529"/>
          <ac:cxnSpMkLst>
            <pc:docMk/>
            <pc:sldMk cId="2870168161" sldId="258"/>
            <ac:cxnSpMk id="105" creationId="{F0529F33-9000-41B4-BBA9-28DBB9E5371B}"/>
          </ac:cxnSpMkLst>
        </pc:cxnChg>
        <pc:cxnChg chg="add del mod">
          <ac:chgData name="Linh Tran" userId="30c07513d46584bd" providerId="LiveId" clId="{C7B5D9E1-2EB4-4D6B-B2B1-FDA0BE7AB612}" dt="2021-11-24T00:04:06.952" v="1289" actId="478"/>
          <ac:cxnSpMkLst>
            <pc:docMk/>
            <pc:sldMk cId="2870168161" sldId="258"/>
            <ac:cxnSpMk id="106" creationId="{4DD2F5AB-8951-4BA5-8389-2D2834F6249F}"/>
          </ac:cxnSpMkLst>
        </pc:cxnChg>
        <pc:cxnChg chg="add mod">
          <ac:chgData name="Linh Tran" userId="30c07513d46584bd" providerId="LiveId" clId="{C7B5D9E1-2EB4-4D6B-B2B1-FDA0BE7AB612}" dt="2021-11-24T00:04:58.335" v="1296" actId="14100"/>
          <ac:cxnSpMkLst>
            <pc:docMk/>
            <pc:sldMk cId="2870168161" sldId="258"/>
            <ac:cxnSpMk id="108" creationId="{75027846-0035-44D5-B916-59FA044498F3}"/>
          </ac:cxnSpMkLst>
        </pc:cxnChg>
        <pc:cxnChg chg="add mod">
          <ac:chgData name="Linh Tran" userId="30c07513d46584bd" providerId="LiveId" clId="{C7B5D9E1-2EB4-4D6B-B2B1-FDA0BE7AB612}" dt="2021-11-24T00:05:10.750" v="1300" actId="13822"/>
          <ac:cxnSpMkLst>
            <pc:docMk/>
            <pc:sldMk cId="2870168161" sldId="258"/>
            <ac:cxnSpMk id="112" creationId="{E8EF595E-9F7E-44C5-BA3B-0A8AE9DA6E59}"/>
          </ac:cxnSpMkLst>
        </pc:cxnChg>
        <pc:cxnChg chg="add mod">
          <ac:chgData name="Linh Tran" userId="30c07513d46584bd" providerId="LiveId" clId="{C7B5D9E1-2EB4-4D6B-B2B1-FDA0BE7AB612}" dt="2021-11-24T00:05:19.201" v="1302" actId="13822"/>
          <ac:cxnSpMkLst>
            <pc:docMk/>
            <pc:sldMk cId="2870168161" sldId="258"/>
            <ac:cxnSpMk id="116" creationId="{EBEE7BF0-E026-4B81-8803-60CF7150E3BC}"/>
          </ac:cxnSpMkLst>
        </pc:cxnChg>
        <pc:cxnChg chg="add del mod">
          <ac:chgData name="Linh Tran" userId="30c07513d46584bd" providerId="LiveId" clId="{C7B5D9E1-2EB4-4D6B-B2B1-FDA0BE7AB612}" dt="2021-11-24T00:05:59.339" v="1309" actId="478"/>
          <ac:cxnSpMkLst>
            <pc:docMk/>
            <pc:sldMk cId="2870168161" sldId="258"/>
            <ac:cxnSpMk id="120" creationId="{1E8AB860-1079-4C3A-844B-FD384EEEB8B5}"/>
          </ac:cxnSpMkLst>
        </pc:cxnChg>
        <pc:cxnChg chg="add mod">
          <ac:chgData name="Linh Tran" userId="30c07513d46584bd" providerId="LiveId" clId="{C7B5D9E1-2EB4-4D6B-B2B1-FDA0BE7AB612}" dt="2021-11-24T00:06:06.654" v="1311" actId="13822"/>
          <ac:cxnSpMkLst>
            <pc:docMk/>
            <pc:sldMk cId="2870168161" sldId="258"/>
            <ac:cxnSpMk id="122" creationId="{E6ADD6AA-1E9F-4C44-8E9F-F0401D7F0BF7}"/>
          </ac:cxnSpMkLst>
        </pc:cxnChg>
        <pc:cxnChg chg="add mod">
          <ac:chgData name="Linh Tran" userId="30c07513d46584bd" providerId="LiveId" clId="{C7B5D9E1-2EB4-4D6B-B2B1-FDA0BE7AB612}" dt="2021-11-24T00:06:24.396" v="1314" actId="13822"/>
          <ac:cxnSpMkLst>
            <pc:docMk/>
            <pc:sldMk cId="2870168161" sldId="258"/>
            <ac:cxnSpMk id="124" creationId="{75B5A63E-3EEB-4C8D-83FC-AAA09AF2B35C}"/>
          </ac:cxnSpMkLst>
        </pc:cxnChg>
        <pc:cxnChg chg="add mod">
          <ac:chgData name="Linh Tran" userId="30c07513d46584bd" providerId="LiveId" clId="{C7B5D9E1-2EB4-4D6B-B2B1-FDA0BE7AB612}" dt="2021-11-24T00:06:56.459" v="1316" actId="13822"/>
          <ac:cxnSpMkLst>
            <pc:docMk/>
            <pc:sldMk cId="2870168161" sldId="258"/>
            <ac:cxnSpMk id="126" creationId="{6DF0E4D0-0729-48FE-9D6C-88676A528CFA}"/>
          </ac:cxnSpMkLst>
        </pc:cxnChg>
        <pc:cxnChg chg="add del mod">
          <ac:chgData name="Linh Tran" userId="30c07513d46584bd" providerId="LiveId" clId="{C7B5D9E1-2EB4-4D6B-B2B1-FDA0BE7AB612}" dt="2021-11-24T00:07:36.234" v="1327" actId="478"/>
          <ac:cxnSpMkLst>
            <pc:docMk/>
            <pc:sldMk cId="2870168161" sldId="258"/>
            <ac:cxnSpMk id="128" creationId="{1D3C0DD3-18E2-4DBD-A75F-C07D4CC38109}"/>
          </ac:cxnSpMkLst>
        </pc:cxnChg>
        <pc:cxnChg chg="add mod">
          <ac:chgData name="Linh Tran" userId="30c07513d46584bd" providerId="LiveId" clId="{C7B5D9E1-2EB4-4D6B-B2B1-FDA0BE7AB612}" dt="2021-11-24T00:07:49.655" v="1331" actId="1076"/>
          <ac:cxnSpMkLst>
            <pc:docMk/>
            <pc:sldMk cId="2870168161" sldId="258"/>
            <ac:cxnSpMk id="138" creationId="{00256B7E-40D0-47D9-AB8C-41B52A947BEA}"/>
          </ac:cxnSpMkLst>
        </pc:cxnChg>
        <pc:cxnChg chg="add mod">
          <ac:chgData name="Linh Tran" userId="30c07513d46584bd" providerId="LiveId" clId="{C7B5D9E1-2EB4-4D6B-B2B1-FDA0BE7AB612}" dt="2021-11-24T00:08:04.121" v="1334" actId="13822"/>
          <ac:cxnSpMkLst>
            <pc:docMk/>
            <pc:sldMk cId="2870168161" sldId="258"/>
            <ac:cxnSpMk id="141" creationId="{6B6DC0DE-51F6-4378-B7D8-2CAA3594DB12}"/>
          </ac:cxnSpMkLst>
        </pc:cxnChg>
        <pc:cxnChg chg="add mod">
          <ac:chgData name="Linh Tran" userId="30c07513d46584bd" providerId="LiveId" clId="{C7B5D9E1-2EB4-4D6B-B2B1-FDA0BE7AB612}" dt="2021-11-24T00:08:17.430" v="1337" actId="13822"/>
          <ac:cxnSpMkLst>
            <pc:docMk/>
            <pc:sldMk cId="2870168161" sldId="258"/>
            <ac:cxnSpMk id="144" creationId="{AE0462AA-7E4B-475B-AEFC-85B54F1A68F7}"/>
          </ac:cxnSpMkLst>
        </pc:cxnChg>
        <pc:cxnChg chg="add mod">
          <ac:chgData name="Linh Tran" userId="30c07513d46584bd" providerId="LiveId" clId="{C7B5D9E1-2EB4-4D6B-B2B1-FDA0BE7AB612}" dt="2021-11-24T00:08:43.553" v="1340" actId="13822"/>
          <ac:cxnSpMkLst>
            <pc:docMk/>
            <pc:sldMk cId="2870168161" sldId="258"/>
            <ac:cxnSpMk id="147" creationId="{4C68DFE2-0406-413D-8757-A852076421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E18A-0738-46F3-BDEB-20B24D62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CC74-F20A-495B-AACB-78DA3B98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0B8A-CC53-4138-B340-7FF51F36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A42-AFAB-4640-9D6A-10AE294E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0394-D4CF-4013-999F-B6C5FB22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636-C827-4D2B-B3C3-89DFEF0B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70A9-C7B3-4BFE-8EB8-6818DE14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1B46-EBD0-49DD-9CAA-603582AD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8017-6C1D-42B5-BA18-1A7A79CC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7FB7-EB20-4DF8-AEAA-C5BAD2E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480D4-D459-44F9-8392-E4ECFEFFC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427E-D310-4A3A-9157-BD49739C9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F69C-F610-4C91-8119-F8A73E56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75D2-C126-4349-B1D6-471889A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64F4-ED4C-4832-8541-1E08D449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F174-947F-42E2-9C8D-FA3FB23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19F6-816B-484C-A746-327F2B9E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D6B4-D967-4C0F-8CD1-A0D7FF9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79F7-C049-4663-A172-6989A0B2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283A-6794-4746-B67A-15C8B34C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ADA1-C2A8-4D2F-855D-180364A9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5BE1-767C-47AA-B815-F7B84403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DB72-5F0C-4429-9FFA-4AC7170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F3B5-705C-4279-BDD6-47C5F485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99FF-2641-4A4B-8809-023BE7F9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F6A7-0E1E-4A18-95C8-B9809763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716D-8085-4CB1-82B6-411A6F166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3F9CA-AB48-4AE9-A409-39A68407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0382-82A5-4372-BFD7-762F3407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740E-2EFA-49E3-87B7-07869E4B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9F68C-6978-43F3-80BC-DB15A943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4832-9798-4788-A69E-B41A0CA0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048E-9748-4061-B81F-C0B1A59C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6299B-734B-4E4C-94F7-F4468D96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DA238-C26D-4FF5-97E0-98BD1E79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FF62-8831-42F9-B874-B10A88C02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85256-5466-4CA4-9EC1-72272C6A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4DCE3-F064-48A5-BD41-21FB455B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B8535-7173-43DD-AD14-227A6922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1FE7-4AF9-4406-86AA-6208AF08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DEA3E-7746-4BF5-BC0A-7C2B9F7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D808D-D218-4E02-B257-E22CE23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EA0CB-C236-42AF-A8F3-0E7906B6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633BA-59AF-48F5-92DA-766D5B24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630B4-23ED-48E4-835A-9E76AAF6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98848-61AA-4A2F-B4FD-2D1B880B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4968-29AD-41AE-B6E0-A4B14CD4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D6A5-2EC5-48AF-9FA2-998D2841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0CD09-82DC-4836-9626-43BCB0AE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13D36-EA16-4AA8-BC0B-F5ABBFF3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F5367-9A2A-43F8-AD0B-E9F9C2FA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FFF2-4E49-4FD0-8168-4E8C8DE7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DD3C-94A4-41E5-AE68-AD5D2A9E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4F519-A616-4C83-885F-377B8FF30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DB805-1881-4EF3-8D72-1BE4E9E7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59FE2-CEB2-41FD-8041-FD8F0EEA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18FA4-FDE9-4A0D-B620-0F7B1632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14BD-0A6E-4E2F-B893-5A6540A7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0FF0F-24B1-4C39-8686-950A2EFF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8E36A-A98E-4287-9D9F-227F7FB9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E997-A716-4FB3-8B80-B80501935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88C3-669E-4FD8-97BF-DF41657FB29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5E90-922B-412A-A42F-0929E67CE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BB0E-A37F-4E07-AECB-C253A075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0E29-41BB-46F2-99F0-30B012AC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53644-5A74-425A-8188-465E81D52BDA}"/>
              </a:ext>
            </a:extLst>
          </p:cNvPr>
          <p:cNvSpPr txBox="1"/>
          <p:nvPr/>
        </p:nvSpPr>
        <p:spPr>
          <a:xfrm>
            <a:off x="4291913" y="30480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Analysis State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7FBF61-82C1-4CED-B343-436B05376BA4}"/>
              </a:ext>
            </a:extLst>
          </p:cNvPr>
          <p:cNvSpPr/>
          <p:nvPr/>
        </p:nvSpPr>
        <p:spPr>
          <a:xfrm>
            <a:off x="247135" y="2380736"/>
            <a:ext cx="1342768" cy="6672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Georgia" panose="02040502050405020303" pitchFamily="18" charset="0"/>
              </a:rPr>
              <a:t>User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Georgia" panose="02040502050405020303" pitchFamily="18" charset="0"/>
              </a:rPr>
              <a:t>unsubscribed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CDF2B2-99DD-4CFB-846C-E34B5A5BDBB2}"/>
              </a:ext>
            </a:extLst>
          </p:cNvPr>
          <p:cNvSpPr/>
          <p:nvPr/>
        </p:nvSpPr>
        <p:spPr>
          <a:xfrm>
            <a:off x="1827580" y="790832"/>
            <a:ext cx="9704173" cy="589005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0DF688-9A2D-486D-9BDF-D4673D0D8AC5}"/>
              </a:ext>
            </a:extLst>
          </p:cNvPr>
          <p:cNvCxnSpPr>
            <a:cxnSpLocks/>
          </p:cNvCxnSpPr>
          <p:nvPr/>
        </p:nvCxnSpPr>
        <p:spPr>
          <a:xfrm>
            <a:off x="2092411" y="1110564"/>
            <a:ext cx="916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A516BE-149E-4DB6-818C-2A3E88ABF716}"/>
              </a:ext>
            </a:extLst>
          </p:cNvPr>
          <p:cNvSpPr txBox="1"/>
          <p:nvPr/>
        </p:nvSpPr>
        <p:spPr>
          <a:xfrm>
            <a:off x="5774724" y="833565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User subscribed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45B0-CA8B-4FC8-B485-C45317325B27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1159477" y="1744364"/>
            <a:ext cx="395414" cy="8773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817583-76BC-49EF-ACB4-9E43F06F8F30}"/>
              </a:ext>
            </a:extLst>
          </p:cNvPr>
          <p:cNvSpPr txBox="1"/>
          <p:nvPr/>
        </p:nvSpPr>
        <p:spPr>
          <a:xfrm>
            <a:off x="537829" y="152365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SUBSCRIBE</a:t>
            </a:r>
          </a:p>
          <a:p>
            <a:pPr algn="ctr"/>
            <a:r>
              <a:rPr lang="en-US" sz="1200" i="1" dirty="0"/>
              <a:t>button pressed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82984C7-AB0F-4CF5-9678-B7A4DF3EBC74}"/>
              </a:ext>
            </a:extLst>
          </p:cNvPr>
          <p:cNvCxnSpPr>
            <a:endCxn id="5" idx="2"/>
          </p:cNvCxnSpPr>
          <p:nvPr/>
        </p:nvCxnSpPr>
        <p:spPr>
          <a:xfrm rot="10800000">
            <a:off x="918519" y="3048000"/>
            <a:ext cx="877330" cy="700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644FE-FE08-4E2A-8533-56A2C7A63308}"/>
              </a:ext>
            </a:extLst>
          </p:cNvPr>
          <p:cNvSpPr txBox="1"/>
          <p:nvPr/>
        </p:nvSpPr>
        <p:spPr>
          <a:xfrm>
            <a:off x="266592" y="3732079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CANCEL</a:t>
            </a:r>
          </a:p>
          <a:p>
            <a:pPr algn="ctr"/>
            <a:r>
              <a:rPr lang="en-US" sz="1200" i="1" dirty="0"/>
              <a:t>button pressed/</a:t>
            </a:r>
          </a:p>
          <a:p>
            <a:pPr algn="ctr"/>
            <a:r>
              <a:rPr lang="en-US" sz="1200" i="1" dirty="0"/>
              <a:t>RENEWAL refused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E98AD3-F787-43C4-9958-EC8E090E5C12}"/>
              </a:ext>
            </a:extLst>
          </p:cNvPr>
          <p:cNvCxnSpPr/>
          <p:nvPr/>
        </p:nvCxnSpPr>
        <p:spPr>
          <a:xfrm>
            <a:off x="148281" y="1985319"/>
            <a:ext cx="288324" cy="39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3143ED4-D0D9-48A0-BB96-3FE764BC17C5}"/>
              </a:ext>
            </a:extLst>
          </p:cNvPr>
          <p:cNvSpPr/>
          <p:nvPr/>
        </p:nvSpPr>
        <p:spPr>
          <a:xfrm>
            <a:off x="148281" y="19853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81C588-585A-4A2A-81A5-25979E357DEF}"/>
              </a:ext>
            </a:extLst>
          </p:cNvPr>
          <p:cNvSpPr/>
          <p:nvPr/>
        </p:nvSpPr>
        <p:spPr>
          <a:xfrm>
            <a:off x="2403769" y="1519388"/>
            <a:ext cx="1822241" cy="9766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HOME PAGE</a:t>
            </a:r>
          </a:p>
          <a:p>
            <a:pPr algn="ctr"/>
            <a:r>
              <a:rPr lang="en-US" sz="1200" b="1" dirty="0"/>
              <a:t>Playlist recommendations and history displayed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BE4678-F732-49E3-A760-B10A3C139DCB}"/>
              </a:ext>
            </a:extLst>
          </p:cNvPr>
          <p:cNvSpPr/>
          <p:nvPr/>
        </p:nvSpPr>
        <p:spPr>
          <a:xfrm>
            <a:off x="2633208" y="3307830"/>
            <a:ext cx="1363362" cy="8484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Playlists displayed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9CD67B-1B37-4287-9352-E45BEE02323A}"/>
              </a:ext>
            </a:extLst>
          </p:cNvPr>
          <p:cNvSpPr/>
          <p:nvPr/>
        </p:nvSpPr>
        <p:spPr>
          <a:xfrm>
            <a:off x="5136981" y="1596547"/>
            <a:ext cx="1137172" cy="8208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playlist created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4EF225-B241-4D4D-92A7-70878EEF1EF4}"/>
              </a:ext>
            </a:extLst>
          </p:cNvPr>
          <p:cNvSpPr/>
          <p:nvPr/>
        </p:nvSpPr>
        <p:spPr>
          <a:xfrm>
            <a:off x="10289059" y="3485400"/>
            <a:ext cx="984422" cy="781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Timer set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C2886A-C434-4DBE-ABE1-FAC472BE9FB4}"/>
              </a:ext>
            </a:extLst>
          </p:cNvPr>
          <p:cNvSpPr/>
          <p:nvPr/>
        </p:nvSpPr>
        <p:spPr>
          <a:xfrm>
            <a:off x="7586972" y="1645144"/>
            <a:ext cx="1046481" cy="7236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</a:t>
            </a:r>
            <a:r>
              <a:rPr lang="en-US" sz="1200" dirty="0"/>
              <a:t> </a:t>
            </a:r>
            <a:r>
              <a:rPr lang="en-US" sz="1200" b="1" dirty="0"/>
              <a:t>imported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8695D6-0D23-435D-B257-B2B8C73753B8}"/>
              </a:ext>
            </a:extLst>
          </p:cNvPr>
          <p:cNvSpPr/>
          <p:nvPr/>
        </p:nvSpPr>
        <p:spPr>
          <a:xfrm>
            <a:off x="9389399" y="1485420"/>
            <a:ext cx="1565189" cy="10379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Playlists merged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11080F-99C7-4163-A199-CBC19486FFD8}"/>
              </a:ext>
            </a:extLst>
          </p:cNvPr>
          <p:cNvSpPr/>
          <p:nvPr/>
        </p:nvSpPr>
        <p:spPr>
          <a:xfrm>
            <a:off x="8050139" y="3418374"/>
            <a:ext cx="1368351" cy="911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 played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7B4736-2649-4AA4-9127-828E7A315C4D}"/>
              </a:ext>
            </a:extLst>
          </p:cNvPr>
          <p:cNvSpPr/>
          <p:nvPr/>
        </p:nvSpPr>
        <p:spPr>
          <a:xfrm>
            <a:off x="5387743" y="5224187"/>
            <a:ext cx="1565189" cy="10379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 stopped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E1DEBB-8DE9-42A9-8981-168C8D670832}"/>
              </a:ext>
            </a:extLst>
          </p:cNvPr>
          <p:cNvSpPr/>
          <p:nvPr/>
        </p:nvSpPr>
        <p:spPr>
          <a:xfrm>
            <a:off x="5407397" y="3337644"/>
            <a:ext cx="1363362" cy="1063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Songs shuffled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B57B21-CA03-4F43-BF61-DE80123558F1}"/>
              </a:ext>
            </a:extLst>
          </p:cNvPr>
          <p:cNvSpPr/>
          <p:nvPr/>
        </p:nvSpPr>
        <p:spPr>
          <a:xfrm>
            <a:off x="8353551" y="5285549"/>
            <a:ext cx="1499287" cy="911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Song repeated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80135C-E229-45CC-BFF4-6CBB1D990D6C}"/>
              </a:ext>
            </a:extLst>
          </p:cNvPr>
          <p:cNvCxnSpPr>
            <a:cxnSpLocks/>
          </p:cNvCxnSpPr>
          <p:nvPr/>
        </p:nvCxnSpPr>
        <p:spPr>
          <a:xfrm>
            <a:off x="3251047" y="1216836"/>
            <a:ext cx="0" cy="2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C44CBC3-E034-4426-A7A4-6FD7BEACBC53}"/>
              </a:ext>
            </a:extLst>
          </p:cNvPr>
          <p:cNvSpPr/>
          <p:nvPr/>
        </p:nvSpPr>
        <p:spPr>
          <a:xfrm>
            <a:off x="3230452" y="11713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428DA8-AF20-498E-AF54-E8FC89294FD2}"/>
              </a:ext>
            </a:extLst>
          </p:cNvPr>
          <p:cNvCxnSpPr/>
          <p:nvPr/>
        </p:nvCxnSpPr>
        <p:spPr>
          <a:xfrm>
            <a:off x="3276171" y="2511604"/>
            <a:ext cx="0" cy="79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08C689-9FDD-4911-93C1-EC9F42DD5F05}"/>
              </a:ext>
            </a:extLst>
          </p:cNvPr>
          <p:cNvSpPr txBox="1"/>
          <p:nvPr/>
        </p:nvSpPr>
        <p:spPr>
          <a:xfrm>
            <a:off x="1827579" y="2787479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SEARCH hit, input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250A18-E3E5-442E-B91A-FCFD04BC391A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226010" y="2006966"/>
            <a:ext cx="910971" cy="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9A050A-FC46-4ED8-B72D-90489871DAB3}"/>
              </a:ext>
            </a:extLst>
          </p:cNvPr>
          <p:cNvSpPr txBox="1"/>
          <p:nvPr/>
        </p:nvSpPr>
        <p:spPr>
          <a:xfrm>
            <a:off x="4172718" y="1569373"/>
            <a:ext cx="121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CREATE hit, name given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08764-4677-4A0B-92CA-870D2298BF04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274153" y="2006965"/>
            <a:ext cx="1312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497653-5CA3-4F16-B1B0-E2ABABB436FD}"/>
              </a:ext>
            </a:extLst>
          </p:cNvPr>
          <p:cNvSpPr txBox="1"/>
          <p:nvPr/>
        </p:nvSpPr>
        <p:spPr>
          <a:xfrm>
            <a:off x="6170338" y="2021736"/>
            <a:ext cx="155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IMPORT button pressed, external credentials provided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8F4A06-FF18-471F-9F32-9888DB802D4A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8633453" y="2004401"/>
            <a:ext cx="755946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46783B-AB56-44DE-9E15-AA59399D9C4C}"/>
              </a:ext>
            </a:extLst>
          </p:cNvPr>
          <p:cNvSpPr txBox="1"/>
          <p:nvPr/>
        </p:nvSpPr>
        <p:spPr>
          <a:xfrm>
            <a:off x="8671920" y="170832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merge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E2E29B8-4AB6-4EC9-AB0D-3A918E012F4C}"/>
              </a:ext>
            </a:extLst>
          </p:cNvPr>
          <p:cNvCxnSpPr>
            <a:stCxn id="29" idx="0"/>
            <a:endCxn id="26" idx="0"/>
          </p:cNvCxnSpPr>
          <p:nvPr/>
        </p:nvCxnSpPr>
        <p:spPr>
          <a:xfrm rot="16200000" flipH="1" flipV="1">
            <a:off x="7883217" y="-692231"/>
            <a:ext cx="111127" cy="4466427"/>
          </a:xfrm>
          <a:prstGeom prst="bentConnector3">
            <a:avLst>
              <a:gd name="adj1" fmla="val -2057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C7ACA7-E488-4443-AED2-0F73D18C765A}"/>
              </a:ext>
            </a:extLst>
          </p:cNvPr>
          <p:cNvSpPr txBox="1"/>
          <p:nvPr/>
        </p:nvSpPr>
        <p:spPr>
          <a:xfrm>
            <a:off x="7491143" y="1219861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rename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22691E-7C9A-46AA-9380-E8FC16BAA2C1}"/>
              </a:ext>
            </a:extLst>
          </p:cNvPr>
          <p:cNvCxnSpPr>
            <a:endCxn id="26" idx="2"/>
          </p:cNvCxnSpPr>
          <p:nvPr/>
        </p:nvCxnSpPr>
        <p:spPr>
          <a:xfrm flipV="1">
            <a:off x="3996570" y="2417384"/>
            <a:ext cx="1708997" cy="13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786AE9-D342-4744-934F-51C3092F218B}"/>
              </a:ext>
            </a:extLst>
          </p:cNvPr>
          <p:cNvSpPr txBox="1"/>
          <p:nvPr/>
        </p:nvSpPr>
        <p:spPr>
          <a:xfrm rot="19269833">
            <a:off x="4184196" y="2826248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Add to library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942001-E5DB-4728-8454-6C21D7AF7CA0}"/>
              </a:ext>
            </a:extLst>
          </p:cNvPr>
          <p:cNvCxnSpPr>
            <a:endCxn id="30" idx="0"/>
          </p:cNvCxnSpPr>
          <p:nvPr/>
        </p:nvCxnSpPr>
        <p:spPr>
          <a:xfrm flipH="1">
            <a:off x="8734315" y="2523381"/>
            <a:ext cx="1365274" cy="89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CAABC7-26B4-45C0-A3A1-5E693ABE5B5A}"/>
              </a:ext>
            </a:extLst>
          </p:cNvPr>
          <p:cNvSpPr txBox="1"/>
          <p:nvPr/>
        </p:nvSpPr>
        <p:spPr>
          <a:xfrm rot="19612789">
            <a:off x="8418190" y="2792076"/>
            <a:ext cx="166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PLAY button pressed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2A14F4-8943-4A0F-96BA-0E40E83586CF}"/>
              </a:ext>
            </a:extLst>
          </p:cNvPr>
          <p:cNvSpPr txBox="1"/>
          <p:nvPr/>
        </p:nvSpPr>
        <p:spPr>
          <a:xfrm rot="19517838">
            <a:off x="6525139" y="4278243"/>
            <a:ext cx="239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STOP button pressed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1BD557-C62E-45B3-9294-67CACBE83ECD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 flipV="1">
            <a:off x="6770759" y="3869351"/>
            <a:ext cx="1279380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EED55B1-E974-43CB-BB85-EDA2ABA869EF}"/>
              </a:ext>
            </a:extLst>
          </p:cNvPr>
          <p:cNvSpPr txBox="1"/>
          <p:nvPr/>
        </p:nvSpPr>
        <p:spPr>
          <a:xfrm>
            <a:off x="6671952" y="3898544"/>
            <a:ext cx="149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SHUFFLE button pressed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CFFA3C6-D565-41A6-A063-9E232BD3A4BB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>
          <a:xfrm rot="10800000" flipV="1">
            <a:off x="5387743" y="3869350"/>
            <a:ext cx="19654" cy="1873815"/>
          </a:xfrm>
          <a:prstGeom prst="bentConnector3">
            <a:avLst>
              <a:gd name="adj1" fmla="val 1263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6E37FB6-9BB1-49CA-8B53-4CA849EA3548}"/>
              </a:ext>
            </a:extLst>
          </p:cNvPr>
          <p:cNvSpPr txBox="1"/>
          <p:nvPr/>
        </p:nvSpPr>
        <p:spPr>
          <a:xfrm>
            <a:off x="4015459" y="4739561"/>
            <a:ext cx="110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Playlist play until end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C5CE05-CCD1-48F1-A073-817B8B7F7E47}"/>
              </a:ext>
            </a:extLst>
          </p:cNvPr>
          <p:cNvCxnSpPr>
            <a:cxnSpLocks/>
          </p:cNvCxnSpPr>
          <p:nvPr/>
        </p:nvCxnSpPr>
        <p:spPr>
          <a:xfrm flipV="1">
            <a:off x="6930562" y="4352987"/>
            <a:ext cx="1334109" cy="93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657A13-4DD4-4643-840C-4EDCEA431E62}"/>
              </a:ext>
            </a:extLst>
          </p:cNvPr>
          <p:cNvCxnSpPr>
            <a:cxnSpLocks/>
          </p:cNvCxnSpPr>
          <p:nvPr/>
        </p:nvCxnSpPr>
        <p:spPr>
          <a:xfrm flipH="1">
            <a:off x="6709326" y="4267301"/>
            <a:ext cx="1383587" cy="95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B9416C-8CBA-4517-922B-C11EB2B514E5}"/>
              </a:ext>
            </a:extLst>
          </p:cNvPr>
          <p:cNvSpPr txBox="1"/>
          <p:nvPr/>
        </p:nvSpPr>
        <p:spPr>
          <a:xfrm rot="19517838">
            <a:off x="6737519" y="4557358"/>
            <a:ext cx="239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PLAY button pressed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954C76-030D-4BE4-ACB4-D5FA9391F7BD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6952932" y="5741375"/>
            <a:ext cx="1400619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114330-50A2-4449-8690-8E2C9897FE7C}"/>
              </a:ext>
            </a:extLst>
          </p:cNvPr>
          <p:cNvSpPr txBox="1"/>
          <p:nvPr/>
        </p:nvSpPr>
        <p:spPr>
          <a:xfrm>
            <a:off x="6890485" y="5722886"/>
            <a:ext cx="156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STOP button pressed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A3C2B4-6E55-45AD-9419-43B1DEF4FA86}"/>
              </a:ext>
            </a:extLst>
          </p:cNvPr>
          <p:cNvCxnSpPr/>
          <p:nvPr/>
        </p:nvCxnSpPr>
        <p:spPr>
          <a:xfrm>
            <a:off x="8734314" y="4330026"/>
            <a:ext cx="0" cy="93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54F2C41-B082-49D6-8999-AE727F1D721F}"/>
              </a:ext>
            </a:extLst>
          </p:cNvPr>
          <p:cNvSpPr txBox="1"/>
          <p:nvPr/>
        </p:nvSpPr>
        <p:spPr>
          <a:xfrm>
            <a:off x="8734314" y="4581238"/>
            <a:ext cx="921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REPEAT hit twice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3C8FF9-E4D7-424B-A6AD-6CD2E71F9FE3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9418490" y="3874200"/>
            <a:ext cx="870569" cy="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C3B447B-FA37-4D28-B1C6-4AA15C596EED}"/>
              </a:ext>
            </a:extLst>
          </p:cNvPr>
          <p:cNvSpPr txBox="1"/>
          <p:nvPr/>
        </p:nvSpPr>
        <p:spPr>
          <a:xfrm>
            <a:off x="9464091" y="3830391"/>
            <a:ext cx="758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Timer selected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B1EF091-B0FE-49FE-82B7-BE89EA7A6AA1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6170339" y="4292055"/>
            <a:ext cx="4610935" cy="1970090"/>
          </a:xfrm>
          <a:prstGeom prst="bentConnector4">
            <a:avLst>
              <a:gd name="adj1" fmla="val -113"/>
              <a:gd name="adj2" fmla="val 111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B43F2B4-7B84-4BCC-80E6-F748745E2870}"/>
              </a:ext>
            </a:extLst>
          </p:cNvPr>
          <p:cNvSpPr txBox="1"/>
          <p:nvPr/>
        </p:nvSpPr>
        <p:spPr>
          <a:xfrm>
            <a:off x="10795608" y="5029783"/>
            <a:ext cx="758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Timer ends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AC37D30-0500-46EF-9FB8-39AC890FDF9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H="1">
            <a:off x="8955525" y="3197163"/>
            <a:ext cx="240215" cy="682636"/>
          </a:xfrm>
          <a:prstGeom prst="bentConnector4">
            <a:avLst>
              <a:gd name="adj1" fmla="val -26578"/>
              <a:gd name="adj2" fmla="val 1583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08F038B-FBFF-4846-B067-D2EDCD32CFC8}"/>
              </a:ext>
            </a:extLst>
          </p:cNvPr>
          <p:cNvSpPr txBox="1"/>
          <p:nvPr/>
        </p:nvSpPr>
        <p:spPr>
          <a:xfrm>
            <a:off x="9360146" y="2961877"/>
            <a:ext cx="104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REPEATED hit once</a:t>
            </a:r>
          </a:p>
        </p:txBody>
      </p:sp>
    </p:spTree>
    <p:extLst>
      <p:ext uri="{BB962C8B-B14F-4D97-AF65-F5344CB8AC3E}">
        <p14:creationId xmlns:p14="http://schemas.microsoft.com/office/powerpoint/2010/main" val="362337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53644-5A74-425A-8188-465E81D52BDA}"/>
              </a:ext>
            </a:extLst>
          </p:cNvPr>
          <p:cNvSpPr txBox="1"/>
          <p:nvPr/>
        </p:nvSpPr>
        <p:spPr>
          <a:xfrm>
            <a:off x="4291913" y="30480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Design State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7FBF61-82C1-4CED-B343-436B05376BA4}"/>
              </a:ext>
            </a:extLst>
          </p:cNvPr>
          <p:cNvSpPr/>
          <p:nvPr/>
        </p:nvSpPr>
        <p:spPr>
          <a:xfrm>
            <a:off x="247135" y="2380736"/>
            <a:ext cx="1342768" cy="6672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Georgia" panose="02040502050405020303" pitchFamily="18" charset="0"/>
              </a:rPr>
              <a:t>User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Georgia" panose="02040502050405020303" pitchFamily="18" charset="0"/>
              </a:rPr>
              <a:t>unsubscribed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CDF2B2-99DD-4CFB-846C-E34B5A5BDBB2}"/>
              </a:ext>
            </a:extLst>
          </p:cNvPr>
          <p:cNvSpPr/>
          <p:nvPr/>
        </p:nvSpPr>
        <p:spPr>
          <a:xfrm>
            <a:off x="1854282" y="885364"/>
            <a:ext cx="9704173" cy="589005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0DF688-9A2D-486D-9BDF-D4673D0D8AC5}"/>
              </a:ext>
            </a:extLst>
          </p:cNvPr>
          <p:cNvCxnSpPr>
            <a:cxnSpLocks/>
          </p:cNvCxnSpPr>
          <p:nvPr/>
        </p:nvCxnSpPr>
        <p:spPr>
          <a:xfrm>
            <a:off x="2207741" y="1110564"/>
            <a:ext cx="8987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A516BE-149E-4DB6-818C-2A3E88ABF716}"/>
              </a:ext>
            </a:extLst>
          </p:cNvPr>
          <p:cNvSpPr txBox="1"/>
          <p:nvPr/>
        </p:nvSpPr>
        <p:spPr>
          <a:xfrm>
            <a:off x="5804293" y="867198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User subscribed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45B0-CA8B-4FC8-B485-C45317325B27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1159477" y="1744364"/>
            <a:ext cx="395414" cy="8773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817583-76BC-49EF-ACB4-9E43F06F8F30}"/>
              </a:ext>
            </a:extLst>
          </p:cNvPr>
          <p:cNvSpPr txBox="1"/>
          <p:nvPr/>
        </p:nvSpPr>
        <p:spPr>
          <a:xfrm>
            <a:off x="458379" y="1550301"/>
            <a:ext cx="140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subscribedButtonPressed</a:t>
            </a:r>
            <a:r>
              <a:rPr lang="en-US" sz="1200" i="1" dirty="0"/>
              <a:t>()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82984C7-AB0F-4CF5-9678-B7A4DF3EBC74}"/>
              </a:ext>
            </a:extLst>
          </p:cNvPr>
          <p:cNvCxnSpPr>
            <a:endCxn id="5" idx="2"/>
          </p:cNvCxnSpPr>
          <p:nvPr/>
        </p:nvCxnSpPr>
        <p:spPr>
          <a:xfrm rot="10800000">
            <a:off x="918519" y="3048000"/>
            <a:ext cx="877330" cy="700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644FE-FE08-4E2A-8533-56A2C7A63308}"/>
              </a:ext>
            </a:extLst>
          </p:cNvPr>
          <p:cNvSpPr txBox="1"/>
          <p:nvPr/>
        </p:nvSpPr>
        <p:spPr>
          <a:xfrm>
            <a:off x="111902" y="3732079"/>
            <a:ext cx="180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cancelButtonPressed</a:t>
            </a:r>
            <a:r>
              <a:rPr lang="en-US" sz="1200" i="1" dirty="0"/>
              <a:t>()/</a:t>
            </a:r>
          </a:p>
          <a:p>
            <a:pPr algn="ctr"/>
            <a:r>
              <a:rPr lang="en-US" sz="1200" i="1" dirty="0" err="1"/>
              <a:t>renewalDeclined</a:t>
            </a:r>
            <a:r>
              <a:rPr lang="en-US" sz="1200" i="1" dirty="0"/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E98AD3-F787-43C4-9958-EC8E090E5C12}"/>
              </a:ext>
            </a:extLst>
          </p:cNvPr>
          <p:cNvCxnSpPr/>
          <p:nvPr/>
        </p:nvCxnSpPr>
        <p:spPr>
          <a:xfrm>
            <a:off x="148281" y="1985319"/>
            <a:ext cx="288324" cy="39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3143ED4-D0D9-48A0-BB96-3FE764BC17C5}"/>
              </a:ext>
            </a:extLst>
          </p:cNvPr>
          <p:cNvSpPr/>
          <p:nvPr/>
        </p:nvSpPr>
        <p:spPr>
          <a:xfrm>
            <a:off x="148281" y="19853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81C588-585A-4A2A-81A5-25979E357DEF}"/>
              </a:ext>
            </a:extLst>
          </p:cNvPr>
          <p:cNvSpPr/>
          <p:nvPr/>
        </p:nvSpPr>
        <p:spPr>
          <a:xfrm>
            <a:off x="2403769" y="1519388"/>
            <a:ext cx="1822241" cy="9766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HOME PAGE</a:t>
            </a:r>
          </a:p>
          <a:p>
            <a:pPr algn="ctr"/>
            <a:r>
              <a:rPr lang="en-US" sz="1200" b="1" dirty="0"/>
              <a:t>Playlist recommendations and history displayed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BE4678-F732-49E3-A760-B10A3C139DCB}"/>
              </a:ext>
            </a:extLst>
          </p:cNvPr>
          <p:cNvSpPr/>
          <p:nvPr/>
        </p:nvSpPr>
        <p:spPr>
          <a:xfrm>
            <a:off x="2633208" y="3307830"/>
            <a:ext cx="1363362" cy="8484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Playlists displayed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9CD67B-1B37-4287-9352-E45BEE02323A}"/>
              </a:ext>
            </a:extLst>
          </p:cNvPr>
          <p:cNvSpPr/>
          <p:nvPr/>
        </p:nvSpPr>
        <p:spPr>
          <a:xfrm>
            <a:off x="5235708" y="1596547"/>
            <a:ext cx="1137172" cy="8208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playlist created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4EF225-B241-4D4D-92A7-70878EEF1EF4}"/>
              </a:ext>
            </a:extLst>
          </p:cNvPr>
          <p:cNvSpPr/>
          <p:nvPr/>
        </p:nvSpPr>
        <p:spPr>
          <a:xfrm>
            <a:off x="10289059" y="3485400"/>
            <a:ext cx="984422" cy="7819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Timer set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C2886A-C434-4DBE-ABE1-FAC472BE9FB4}"/>
              </a:ext>
            </a:extLst>
          </p:cNvPr>
          <p:cNvSpPr/>
          <p:nvPr/>
        </p:nvSpPr>
        <p:spPr>
          <a:xfrm>
            <a:off x="7586972" y="1645144"/>
            <a:ext cx="1046481" cy="7236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</a:t>
            </a:r>
            <a:r>
              <a:rPr lang="en-US" sz="1200" dirty="0"/>
              <a:t> </a:t>
            </a:r>
            <a:r>
              <a:rPr lang="en-US" sz="1200" b="1" dirty="0"/>
              <a:t>imported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8695D6-0D23-435D-B257-B2B8C73753B8}"/>
              </a:ext>
            </a:extLst>
          </p:cNvPr>
          <p:cNvSpPr/>
          <p:nvPr/>
        </p:nvSpPr>
        <p:spPr>
          <a:xfrm>
            <a:off x="9389399" y="1485420"/>
            <a:ext cx="1565189" cy="10379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Playlists merged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11080F-99C7-4163-A199-CBC19486FFD8}"/>
              </a:ext>
            </a:extLst>
          </p:cNvPr>
          <p:cNvSpPr/>
          <p:nvPr/>
        </p:nvSpPr>
        <p:spPr>
          <a:xfrm>
            <a:off x="8050139" y="3418374"/>
            <a:ext cx="1368351" cy="911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 played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7B4736-2649-4AA4-9127-828E7A315C4D}"/>
              </a:ext>
            </a:extLst>
          </p:cNvPr>
          <p:cNvSpPr/>
          <p:nvPr/>
        </p:nvSpPr>
        <p:spPr>
          <a:xfrm>
            <a:off x="5387743" y="5224187"/>
            <a:ext cx="1565189" cy="10379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Playlist stopped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E1DEBB-8DE9-42A9-8981-168C8D670832}"/>
              </a:ext>
            </a:extLst>
          </p:cNvPr>
          <p:cNvSpPr/>
          <p:nvPr/>
        </p:nvSpPr>
        <p:spPr>
          <a:xfrm>
            <a:off x="5407397" y="3337644"/>
            <a:ext cx="1363362" cy="1063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Songs shuffled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B57B21-CA03-4F43-BF61-DE80123558F1}"/>
              </a:ext>
            </a:extLst>
          </p:cNvPr>
          <p:cNvSpPr/>
          <p:nvPr/>
        </p:nvSpPr>
        <p:spPr>
          <a:xfrm>
            <a:off x="8353551" y="5285549"/>
            <a:ext cx="1499287" cy="911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Song repeated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80135C-E229-45CC-BFF4-6CBB1D990D6C}"/>
              </a:ext>
            </a:extLst>
          </p:cNvPr>
          <p:cNvCxnSpPr>
            <a:cxnSpLocks/>
          </p:cNvCxnSpPr>
          <p:nvPr/>
        </p:nvCxnSpPr>
        <p:spPr>
          <a:xfrm>
            <a:off x="3251047" y="1216836"/>
            <a:ext cx="0" cy="2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C44CBC3-E034-4426-A7A4-6FD7BEACBC53}"/>
              </a:ext>
            </a:extLst>
          </p:cNvPr>
          <p:cNvSpPr/>
          <p:nvPr/>
        </p:nvSpPr>
        <p:spPr>
          <a:xfrm>
            <a:off x="3230452" y="11713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428DA8-AF20-498E-AF54-E8FC89294FD2}"/>
              </a:ext>
            </a:extLst>
          </p:cNvPr>
          <p:cNvCxnSpPr/>
          <p:nvPr/>
        </p:nvCxnSpPr>
        <p:spPr>
          <a:xfrm>
            <a:off x="3276171" y="2511604"/>
            <a:ext cx="0" cy="79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08C689-9FDD-4911-93C1-EC9F42DD5F05}"/>
              </a:ext>
            </a:extLst>
          </p:cNvPr>
          <p:cNvSpPr txBox="1"/>
          <p:nvPr/>
        </p:nvSpPr>
        <p:spPr>
          <a:xfrm>
            <a:off x="1836887" y="2678885"/>
            <a:ext cx="147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/>
              <a:t>searchButtonHit</a:t>
            </a:r>
            <a:r>
              <a:rPr lang="en-US" sz="1200" i="1" dirty="0"/>
              <a:t>(), </a:t>
            </a:r>
            <a:r>
              <a:rPr lang="en-US" sz="1200" i="1" dirty="0" err="1"/>
              <a:t>inputEntered</a:t>
            </a:r>
            <a:r>
              <a:rPr lang="en-US" sz="1200" i="1" dirty="0"/>
              <a:t>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250A18-E3E5-442E-B91A-FCFD04BC391A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226010" y="2006966"/>
            <a:ext cx="1009698" cy="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9A050A-FC46-4ED8-B72D-90489871DAB3}"/>
              </a:ext>
            </a:extLst>
          </p:cNvPr>
          <p:cNvSpPr txBox="1"/>
          <p:nvPr/>
        </p:nvSpPr>
        <p:spPr>
          <a:xfrm>
            <a:off x="4192167" y="1989395"/>
            <a:ext cx="113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createButtonHit</a:t>
            </a:r>
            <a:r>
              <a:rPr lang="en-US" sz="1200" i="1" dirty="0"/>
              <a:t>(), </a:t>
            </a:r>
            <a:r>
              <a:rPr lang="en-US" sz="1200" i="1" dirty="0" err="1"/>
              <a:t>nameEntered</a:t>
            </a:r>
            <a:r>
              <a:rPr lang="en-US" sz="1200" i="1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08764-4677-4A0B-92CA-870D2298BF04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372880" y="2006965"/>
            <a:ext cx="12140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497653-5CA3-4F16-B1B0-E2ABABB436FD}"/>
              </a:ext>
            </a:extLst>
          </p:cNvPr>
          <p:cNvSpPr txBox="1"/>
          <p:nvPr/>
        </p:nvSpPr>
        <p:spPr>
          <a:xfrm>
            <a:off x="6417963" y="1996541"/>
            <a:ext cx="1150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importButtonPressed</a:t>
            </a:r>
            <a:r>
              <a:rPr lang="en-US" sz="1200" i="1" dirty="0"/>
              <a:t>(), credentials == verified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8F4A06-FF18-471F-9F32-9888DB802D4A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8633453" y="2004401"/>
            <a:ext cx="755946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46783B-AB56-44DE-9E15-AA59399D9C4C}"/>
              </a:ext>
            </a:extLst>
          </p:cNvPr>
          <p:cNvSpPr txBox="1"/>
          <p:nvPr/>
        </p:nvSpPr>
        <p:spPr>
          <a:xfrm>
            <a:off x="8671920" y="1708320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merge()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E2E29B8-4AB6-4EC9-AB0D-3A918E012F4C}"/>
              </a:ext>
            </a:extLst>
          </p:cNvPr>
          <p:cNvCxnSpPr>
            <a:stCxn id="29" idx="0"/>
            <a:endCxn id="26" idx="0"/>
          </p:cNvCxnSpPr>
          <p:nvPr/>
        </p:nvCxnSpPr>
        <p:spPr>
          <a:xfrm rot="16200000" flipH="1" flipV="1">
            <a:off x="7932580" y="-642867"/>
            <a:ext cx="111127" cy="4367700"/>
          </a:xfrm>
          <a:prstGeom prst="bentConnector3">
            <a:avLst>
              <a:gd name="adj1" fmla="val -2057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C7ACA7-E488-4443-AED2-0F73D18C765A}"/>
              </a:ext>
            </a:extLst>
          </p:cNvPr>
          <p:cNvSpPr txBox="1"/>
          <p:nvPr/>
        </p:nvSpPr>
        <p:spPr>
          <a:xfrm>
            <a:off x="7491143" y="12198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rename()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22691E-7C9A-46AA-9380-E8FC16BAA2C1}"/>
              </a:ext>
            </a:extLst>
          </p:cNvPr>
          <p:cNvCxnSpPr>
            <a:endCxn id="26" idx="2"/>
          </p:cNvCxnSpPr>
          <p:nvPr/>
        </p:nvCxnSpPr>
        <p:spPr>
          <a:xfrm flipV="1">
            <a:off x="4095297" y="2417384"/>
            <a:ext cx="1708997" cy="13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786AE9-D342-4744-934F-51C3092F218B}"/>
              </a:ext>
            </a:extLst>
          </p:cNvPr>
          <p:cNvSpPr txBox="1"/>
          <p:nvPr/>
        </p:nvSpPr>
        <p:spPr>
          <a:xfrm rot="19269833">
            <a:off x="4092623" y="293432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addToLibrary</a:t>
            </a:r>
            <a:r>
              <a:rPr lang="en-US" sz="1200" i="1" dirty="0"/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942001-E5DB-4728-8454-6C21D7AF7CA0}"/>
              </a:ext>
            </a:extLst>
          </p:cNvPr>
          <p:cNvCxnSpPr>
            <a:endCxn id="30" idx="0"/>
          </p:cNvCxnSpPr>
          <p:nvPr/>
        </p:nvCxnSpPr>
        <p:spPr>
          <a:xfrm flipH="1">
            <a:off x="8734315" y="2523381"/>
            <a:ext cx="1365274" cy="89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CAABC7-26B4-45C0-A3A1-5E693ABE5B5A}"/>
              </a:ext>
            </a:extLst>
          </p:cNvPr>
          <p:cNvSpPr txBox="1"/>
          <p:nvPr/>
        </p:nvSpPr>
        <p:spPr>
          <a:xfrm rot="19612789">
            <a:off x="8438491" y="2784032"/>
            <a:ext cx="166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playButtonPressed</a:t>
            </a:r>
            <a:r>
              <a:rPr lang="en-US" sz="1200" i="1" dirty="0"/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2A14F4-8943-4A0F-96BA-0E40E83586CF}"/>
              </a:ext>
            </a:extLst>
          </p:cNvPr>
          <p:cNvSpPr txBox="1"/>
          <p:nvPr/>
        </p:nvSpPr>
        <p:spPr>
          <a:xfrm rot="19517838">
            <a:off x="6525139" y="4278243"/>
            <a:ext cx="239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stopButtonPressed</a:t>
            </a:r>
            <a:r>
              <a:rPr lang="en-US" sz="1200" i="1" dirty="0"/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1BD557-C62E-45B3-9294-67CACBE83ECD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 flipV="1">
            <a:off x="6770759" y="3869351"/>
            <a:ext cx="1279380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EED55B1-E974-43CB-BB85-EDA2ABA869EF}"/>
              </a:ext>
            </a:extLst>
          </p:cNvPr>
          <p:cNvSpPr txBox="1"/>
          <p:nvPr/>
        </p:nvSpPr>
        <p:spPr>
          <a:xfrm>
            <a:off x="6890485" y="3850670"/>
            <a:ext cx="11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shuffleButtonPressed</a:t>
            </a:r>
            <a:r>
              <a:rPr lang="en-US" sz="1200" i="1" dirty="0"/>
              <a:t>()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CFFA3C6-D565-41A6-A063-9E232BD3A4BB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>
          <a:xfrm rot="10800000" flipV="1">
            <a:off x="5387743" y="3869350"/>
            <a:ext cx="19654" cy="1873815"/>
          </a:xfrm>
          <a:prstGeom prst="bentConnector3">
            <a:avLst>
              <a:gd name="adj1" fmla="val 1263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6E37FB6-9BB1-49CA-8B53-4CA849EA3548}"/>
              </a:ext>
            </a:extLst>
          </p:cNvPr>
          <p:cNvSpPr txBox="1"/>
          <p:nvPr/>
        </p:nvSpPr>
        <p:spPr>
          <a:xfrm>
            <a:off x="4015459" y="4739561"/>
            <a:ext cx="110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err="1"/>
              <a:t>playlistEnd</a:t>
            </a:r>
            <a:r>
              <a:rPr lang="en-US" sz="1200" i="1" dirty="0"/>
              <a:t> == true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C5CE05-CCD1-48F1-A073-817B8B7F7E47}"/>
              </a:ext>
            </a:extLst>
          </p:cNvPr>
          <p:cNvCxnSpPr>
            <a:cxnSpLocks/>
          </p:cNvCxnSpPr>
          <p:nvPr/>
        </p:nvCxnSpPr>
        <p:spPr>
          <a:xfrm flipV="1">
            <a:off x="6930562" y="4352987"/>
            <a:ext cx="1334109" cy="93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657A13-4DD4-4643-840C-4EDCEA431E62}"/>
              </a:ext>
            </a:extLst>
          </p:cNvPr>
          <p:cNvCxnSpPr>
            <a:cxnSpLocks/>
          </p:cNvCxnSpPr>
          <p:nvPr/>
        </p:nvCxnSpPr>
        <p:spPr>
          <a:xfrm flipH="1">
            <a:off x="6709326" y="4267301"/>
            <a:ext cx="1383587" cy="95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B9416C-8CBA-4517-922B-C11EB2B514E5}"/>
              </a:ext>
            </a:extLst>
          </p:cNvPr>
          <p:cNvSpPr txBox="1"/>
          <p:nvPr/>
        </p:nvSpPr>
        <p:spPr>
          <a:xfrm rot="19517838">
            <a:off x="6737519" y="4557358"/>
            <a:ext cx="239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playButtonPressed</a:t>
            </a:r>
            <a:r>
              <a:rPr lang="en-US" sz="1200" i="1" dirty="0"/>
              <a:t>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954C76-030D-4BE4-ACB4-D5FA9391F7BD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6952932" y="5741375"/>
            <a:ext cx="1400619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114330-50A2-4449-8690-8E2C9897FE7C}"/>
              </a:ext>
            </a:extLst>
          </p:cNvPr>
          <p:cNvSpPr txBox="1"/>
          <p:nvPr/>
        </p:nvSpPr>
        <p:spPr>
          <a:xfrm>
            <a:off x="6890485" y="5722886"/>
            <a:ext cx="149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stopButtonPressed</a:t>
            </a:r>
            <a:r>
              <a:rPr lang="en-US" sz="1200" i="1" dirty="0"/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A3C2B4-6E55-45AD-9419-43B1DEF4FA86}"/>
              </a:ext>
            </a:extLst>
          </p:cNvPr>
          <p:cNvCxnSpPr/>
          <p:nvPr/>
        </p:nvCxnSpPr>
        <p:spPr>
          <a:xfrm>
            <a:off x="8734314" y="4330026"/>
            <a:ext cx="0" cy="93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54F2C41-B082-49D6-8999-AE727F1D721F}"/>
              </a:ext>
            </a:extLst>
          </p:cNvPr>
          <p:cNvSpPr txBox="1"/>
          <p:nvPr/>
        </p:nvSpPr>
        <p:spPr>
          <a:xfrm>
            <a:off x="8734314" y="4581238"/>
            <a:ext cx="921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repeatHitTwice</a:t>
            </a:r>
            <a:r>
              <a:rPr lang="en-US" sz="1200" i="1" dirty="0"/>
              <a:t>()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3C8FF9-E4D7-424B-A6AD-6CD2E71F9FE3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9418490" y="3874200"/>
            <a:ext cx="870569" cy="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C3B447B-FA37-4D28-B1C6-4AA15C596EED}"/>
              </a:ext>
            </a:extLst>
          </p:cNvPr>
          <p:cNvSpPr txBox="1"/>
          <p:nvPr/>
        </p:nvSpPr>
        <p:spPr>
          <a:xfrm>
            <a:off x="9464090" y="3830391"/>
            <a:ext cx="63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timerSelect</a:t>
            </a:r>
            <a:r>
              <a:rPr lang="en-US" sz="1200" i="1" dirty="0"/>
              <a:t>-ion()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B1EF091-B0FE-49FE-82B7-BE89EA7A6AA1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6170339" y="4292055"/>
            <a:ext cx="4610935" cy="1970090"/>
          </a:xfrm>
          <a:prstGeom prst="bentConnector4">
            <a:avLst>
              <a:gd name="adj1" fmla="val -113"/>
              <a:gd name="adj2" fmla="val 111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B43F2B4-7B84-4BCC-80E6-F748745E2870}"/>
              </a:ext>
            </a:extLst>
          </p:cNvPr>
          <p:cNvSpPr txBox="1"/>
          <p:nvPr/>
        </p:nvSpPr>
        <p:spPr>
          <a:xfrm>
            <a:off x="10795608" y="5029783"/>
            <a:ext cx="5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timerEnd</a:t>
            </a:r>
            <a:r>
              <a:rPr lang="en-US" sz="1200" i="1" dirty="0"/>
              <a:t>()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AC37D30-0500-46EF-9FB8-39AC890FDF9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H="1">
            <a:off x="8955525" y="3197163"/>
            <a:ext cx="240215" cy="682636"/>
          </a:xfrm>
          <a:prstGeom prst="bentConnector4">
            <a:avLst>
              <a:gd name="adj1" fmla="val -26578"/>
              <a:gd name="adj2" fmla="val 1583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08F038B-FBFF-4846-B067-D2EDCD32CFC8}"/>
              </a:ext>
            </a:extLst>
          </p:cNvPr>
          <p:cNvSpPr txBox="1"/>
          <p:nvPr/>
        </p:nvSpPr>
        <p:spPr>
          <a:xfrm>
            <a:off x="9012034" y="3085586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repeatHitOnce</a:t>
            </a:r>
            <a:r>
              <a:rPr lang="en-US" sz="12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522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C2CF6-3FCA-4A61-BA06-44BA8F214C13}"/>
              </a:ext>
            </a:extLst>
          </p:cNvPr>
          <p:cNvSpPr txBox="1"/>
          <p:nvPr/>
        </p:nvSpPr>
        <p:spPr>
          <a:xfrm>
            <a:off x="5072644" y="257467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C278E-8B18-4070-8FC9-98E2E5B30D8E}"/>
              </a:ext>
            </a:extLst>
          </p:cNvPr>
          <p:cNvSpPr/>
          <p:nvPr/>
        </p:nvSpPr>
        <p:spPr>
          <a:xfrm>
            <a:off x="407921" y="815546"/>
            <a:ext cx="11392930" cy="5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97370C-2C1B-405C-BE1E-58937107797A}"/>
              </a:ext>
            </a:extLst>
          </p:cNvPr>
          <p:cNvCxnSpPr>
            <a:cxnSpLocks/>
          </p:cNvCxnSpPr>
          <p:nvPr/>
        </p:nvCxnSpPr>
        <p:spPr>
          <a:xfrm>
            <a:off x="4728519" y="815546"/>
            <a:ext cx="0" cy="5544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BDB599-5754-45FE-B1F6-36B99D8655C0}"/>
              </a:ext>
            </a:extLst>
          </p:cNvPr>
          <p:cNvCxnSpPr/>
          <p:nvPr/>
        </p:nvCxnSpPr>
        <p:spPr>
          <a:xfrm>
            <a:off x="9012195" y="815546"/>
            <a:ext cx="0" cy="55440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176076-8117-4953-8623-E0BE23510D9D}"/>
              </a:ext>
            </a:extLst>
          </p:cNvPr>
          <p:cNvSpPr txBox="1"/>
          <p:nvPr/>
        </p:nvSpPr>
        <p:spPr>
          <a:xfrm>
            <a:off x="2083018" y="81554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19796-AEF8-4B96-B72D-E1ECDF3ABF44}"/>
              </a:ext>
            </a:extLst>
          </p:cNvPr>
          <p:cNvSpPr txBox="1"/>
          <p:nvPr/>
        </p:nvSpPr>
        <p:spPr>
          <a:xfrm>
            <a:off x="5962096" y="807308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MusicSpace</a:t>
            </a:r>
            <a:r>
              <a:rPr lang="en-US" sz="1200" dirty="0"/>
              <a:t>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2723A-55E7-4163-BCB2-AC3CD42B2594}"/>
              </a:ext>
            </a:extLst>
          </p:cNvPr>
          <p:cNvSpPr txBox="1"/>
          <p:nvPr/>
        </p:nvSpPr>
        <p:spPr>
          <a:xfrm>
            <a:off x="10108982" y="815546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F67469-C260-4692-B07A-32A3310A7A5A}"/>
              </a:ext>
            </a:extLst>
          </p:cNvPr>
          <p:cNvSpPr/>
          <p:nvPr/>
        </p:nvSpPr>
        <p:spPr>
          <a:xfrm>
            <a:off x="1680519" y="1423602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playlist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64B10E-F5DB-4285-AAFC-9D6B2439A0B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93092" y="1139397"/>
            <a:ext cx="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3B23663-229F-4A9A-94BD-1E2EE8F6353E}"/>
              </a:ext>
            </a:extLst>
          </p:cNvPr>
          <p:cNvSpPr/>
          <p:nvPr/>
        </p:nvSpPr>
        <p:spPr>
          <a:xfrm>
            <a:off x="2370232" y="11393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618C87-4702-4AAC-8093-B81956869657}"/>
              </a:ext>
            </a:extLst>
          </p:cNvPr>
          <p:cNvSpPr/>
          <p:nvPr/>
        </p:nvSpPr>
        <p:spPr>
          <a:xfrm>
            <a:off x="9942784" y="3187012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songs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EDB377-C0C2-4C09-B66F-4D65615F5BA1}"/>
              </a:ext>
            </a:extLst>
          </p:cNvPr>
          <p:cNvSpPr/>
          <p:nvPr/>
        </p:nvSpPr>
        <p:spPr>
          <a:xfrm>
            <a:off x="7080569" y="2289090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C9B523-A8DE-455E-BCEF-3F5FD5719564}"/>
              </a:ext>
            </a:extLst>
          </p:cNvPr>
          <p:cNvSpPr/>
          <p:nvPr/>
        </p:nvSpPr>
        <p:spPr>
          <a:xfrm>
            <a:off x="9942784" y="2609524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credentials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54CF000-FC09-461B-8084-3849CB7BAB53}"/>
              </a:ext>
            </a:extLst>
          </p:cNvPr>
          <p:cNvSpPr/>
          <p:nvPr/>
        </p:nvSpPr>
        <p:spPr>
          <a:xfrm>
            <a:off x="5173659" y="2289090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for songs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ADD8D-95CC-4246-BB16-6BE43FA65B35}"/>
              </a:ext>
            </a:extLst>
          </p:cNvPr>
          <p:cNvSpPr/>
          <p:nvPr/>
        </p:nvSpPr>
        <p:spPr>
          <a:xfrm>
            <a:off x="1779373" y="3221438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117C32-C145-47AD-9048-01804E2CEBAF}"/>
              </a:ext>
            </a:extLst>
          </p:cNvPr>
          <p:cNvSpPr/>
          <p:nvPr/>
        </p:nvSpPr>
        <p:spPr>
          <a:xfrm>
            <a:off x="6104386" y="3215469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playlist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DEA766-95D9-47B1-A9CA-E4A0E28BAAA6}"/>
              </a:ext>
            </a:extLst>
          </p:cNvPr>
          <p:cNvSpPr/>
          <p:nvPr/>
        </p:nvSpPr>
        <p:spPr>
          <a:xfrm>
            <a:off x="3697800" y="4382228"/>
            <a:ext cx="815268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Repeat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B7C6A0-F5CF-442E-9DE3-E7019C0D998E}"/>
              </a:ext>
            </a:extLst>
          </p:cNvPr>
          <p:cNvSpPr/>
          <p:nvPr/>
        </p:nvSpPr>
        <p:spPr>
          <a:xfrm>
            <a:off x="6104386" y="3917072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Replay playlist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EA22F6-B6A3-4C98-A572-9D6012280F4C}"/>
              </a:ext>
            </a:extLst>
          </p:cNvPr>
          <p:cNvSpPr/>
          <p:nvPr/>
        </p:nvSpPr>
        <p:spPr>
          <a:xfrm>
            <a:off x="6087762" y="4356497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Replay song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C0C7DC-8AFE-4AA8-A8B7-EC78DB6C6E1C}"/>
              </a:ext>
            </a:extLst>
          </p:cNvPr>
          <p:cNvSpPr/>
          <p:nvPr/>
        </p:nvSpPr>
        <p:spPr>
          <a:xfrm>
            <a:off x="2684411" y="4382229"/>
            <a:ext cx="815265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Shuffle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F2D17C-52ED-49D1-A1CD-078E855DFF8A}"/>
              </a:ext>
            </a:extLst>
          </p:cNvPr>
          <p:cNvSpPr/>
          <p:nvPr/>
        </p:nvSpPr>
        <p:spPr>
          <a:xfrm>
            <a:off x="6045162" y="4795922"/>
            <a:ext cx="1500847" cy="3638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songs order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06260D-02C1-4871-96D5-67C431FC012C}"/>
              </a:ext>
            </a:extLst>
          </p:cNvPr>
          <p:cNvSpPr/>
          <p:nvPr/>
        </p:nvSpPr>
        <p:spPr>
          <a:xfrm>
            <a:off x="1526698" y="4382228"/>
            <a:ext cx="1010628" cy="277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timer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619C5F-56EE-477D-AE20-9F725D669FA9}"/>
              </a:ext>
            </a:extLst>
          </p:cNvPr>
          <p:cNvSpPr/>
          <p:nvPr/>
        </p:nvSpPr>
        <p:spPr>
          <a:xfrm>
            <a:off x="6045583" y="5301300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Timer ends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2FF80DC-EE1F-4702-92F2-47A522497447}"/>
              </a:ext>
            </a:extLst>
          </p:cNvPr>
          <p:cNvSpPr/>
          <p:nvPr/>
        </p:nvSpPr>
        <p:spPr>
          <a:xfrm>
            <a:off x="739607" y="4382228"/>
            <a:ext cx="621955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0F7DFC0-EBA0-481B-BBFA-D0AE59D06FF7}"/>
              </a:ext>
            </a:extLst>
          </p:cNvPr>
          <p:cNvSpPr/>
          <p:nvPr/>
        </p:nvSpPr>
        <p:spPr>
          <a:xfrm>
            <a:off x="6045583" y="5745970"/>
            <a:ext cx="1425146" cy="276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 playing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81051A-8113-4EAA-A84C-7ACFBDB2AB4F}"/>
              </a:ext>
            </a:extLst>
          </p:cNvPr>
          <p:cNvSpPr/>
          <p:nvPr/>
        </p:nvSpPr>
        <p:spPr>
          <a:xfrm>
            <a:off x="4103617" y="1651072"/>
            <a:ext cx="1197824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:playlists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2C8479-D6B9-4B93-A44C-43284817694B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>
            <a:off x="3105665" y="1562102"/>
            <a:ext cx="997952" cy="22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170CF3-F8EF-4DA1-962F-7B706ABC82BE}"/>
              </a:ext>
            </a:extLst>
          </p:cNvPr>
          <p:cNvCxnSpPr>
            <a:stCxn id="39" idx="3"/>
          </p:cNvCxnSpPr>
          <p:nvPr/>
        </p:nvCxnSpPr>
        <p:spPr>
          <a:xfrm>
            <a:off x="5301441" y="1789572"/>
            <a:ext cx="1456715" cy="16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C20688C2-BCA1-4796-B38D-757556919F2F}"/>
              </a:ext>
            </a:extLst>
          </p:cNvPr>
          <p:cNvSpPr/>
          <p:nvPr/>
        </p:nvSpPr>
        <p:spPr>
          <a:xfrm>
            <a:off x="6598805" y="1970883"/>
            <a:ext cx="287364" cy="16361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B7DF1D0-69E8-49D9-815E-7D4339C29422}"/>
              </a:ext>
            </a:extLst>
          </p:cNvPr>
          <p:cNvCxnSpPr>
            <a:stCxn id="44" idx="1"/>
            <a:endCxn id="27" idx="0"/>
          </p:cNvCxnSpPr>
          <p:nvPr/>
        </p:nvCxnSpPr>
        <p:spPr>
          <a:xfrm rot="10800000" flipV="1">
            <a:off x="5886233" y="2052692"/>
            <a:ext cx="712573" cy="236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36F78A0-A879-4491-90C1-C010EA0162F4}"/>
              </a:ext>
            </a:extLst>
          </p:cNvPr>
          <p:cNvCxnSpPr>
            <a:stCxn id="44" idx="3"/>
            <a:endCxn id="25" idx="0"/>
          </p:cNvCxnSpPr>
          <p:nvPr/>
        </p:nvCxnSpPr>
        <p:spPr>
          <a:xfrm>
            <a:off x="6886169" y="2052692"/>
            <a:ext cx="906973" cy="236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2350EC8-6B23-4F69-85DC-50553FCD152D}"/>
              </a:ext>
            </a:extLst>
          </p:cNvPr>
          <p:cNvCxnSpPr>
            <a:stCxn id="27" idx="2"/>
            <a:endCxn id="25" idx="2"/>
          </p:cNvCxnSpPr>
          <p:nvPr/>
        </p:nvCxnSpPr>
        <p:spPr>
          <a:xfrm rot="16200000" flipH="1">
            <a:off x="6839687" y="1612634"/>
            <a:ext cx="12700" cy="190691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ECCAEB-258F-49EA-B773-2D503985F5C6}"/>
              </a:ext>
            </a:extLst>
          </p:cNvPr>
          <p:cNvCxnSpPr/>
          <p:nvPr/>
        </p:nvCxnSpPr>
        <p:spPr>
          <a:xfrm>
            <a:off x="9341708" y="2802428"/>
            <a:ext cx="0" cy="5351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3ACDFB-A4D4-4434-A434-02B215C91BEE}"/>
              </a:ext>
            </a:extLst>
          </p:cNvPr>
          <p:cNvCxnSpPr/>
          <p:nvPr/>
        </p:nvCxnSpPr>
        <p:spPr>
          <a:xfrm>
            <a:off x="6758156" y="2802428"/>
            <a:ext cx="0" cy="26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795635-044F-4A78-B511-121EFA1AD3CF}"/>
              </a:ext>
            </a:extLst>
          </p:cNvPr>
          <p:cNvCxnSpPr/>
          <p:nvPr/>
        </p:nvCxnSpPr>
        <p:spPr>
          <a:xfrm>
            <a:off x="6742487" y="3070018"/>
            <a:ext cx="2599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34A360-BB93-42B7-A0F6-75CF0D5C05FC}"/>
              </a:ext>
            </a:extLst>
          </p:cNvPr>
          <p:cNvCxnSpPr/>
          <p:nvPr/>
        </p:nvCxnSpPr>
        <p:spPr>
          <a:xfrm flipV="1">
            <a:off x="9341708" y="2748023"/>
            <a:ext cx="601076" cy="32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77351B2-3CC3-4A2C-A767-3CB08BB40DB9}"/>
              </a:ext>
            </a:extLst>
          </p:cNvPr>
          <p:cNvCxnSpPr>
            <a:endCxn id="24" idx="1"/>
          </p:cNvCxnSpPr>
          <p:nvPr/>
        </p:nvCxnSpPr>
        <p:spPr>
          <a:xfrm>
            <a:off x="9357377" y="3070018"/>
            <a:ext cx="585407" cy="25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AB2E66-C26F-45CD-81D7-718777C86B2D}"/>
              </a:ext>
            </a:extLst>
          </p:cNvPr>
          <p:cNvCxnSpPr/>
          <p:nvPr/>
        </p:nvCxnSpPr>
        <p:spPr>
          <a:xfrm>
            <a:off x="9341708" y="3847048"/>
            <a:ext cx="0" cy="5351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A2CB9D0-40ED-4089-803C-BADBDA1037AF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9326040" y="2748024"/>
            <a:ext cx="2041890" cy="1519176"/>
          </a:xfrm>
          <a:prstGeom prst="bentConnector3">
            <a:avLst>
              <a:gd name="adj1" fmla="val -111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92656AC-2C72-4FB1-9588-2C4D3F4604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26041" y="3325511"/>
            <a:ext cx="2055657" cy="730060"/>
          </a:xfrm>
          <a:prstGeom prst="bentConnector3">
            <a:avLst>
              <a:gd name="adj1" fmla="val -5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77619AE-6B27-46C6-A4C0-995DCEE546B6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7529532" y="3353970"/>
            <a:ext cx="1796508" cy="760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C0ACD8-5F39-4D80-84E1-A8E6449A546B}"/>
              </a:ext>
            </a:extLst>
          </p:cNvPr>
          <p:cNvCxnSpPr>
            <a:stCxn id="29" idx="1"/>
            <a:endCxn id="28" idx="3"/>
          </p:cNvCxnSpPr>
          <p:nvPr/>
        </p:nvCxnSpPr>
        <p:spPr>
          <a:xfrm flipH="1">
            <a:off x="3204519" y="3353969"/>
            <a:ext cx="2899867" cy="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A40A891-825F-4F25-A155-28FCB9EE58A0}"/>
              </a:ext>
            </a:extLst>
          </p:cNvPr>
          <p:cNvCxnSpPr/>
          <p:nvPr/>
        </p:nvCxnSpPr>
        <p:spPr>
          <a:xfrm flipV="1">
            <a:off x="839912" y="3784230"/>
            <a:ext cx="3688998" cy="10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EBBCA8-4D34-4580-B54A-00CBB5B01F13}"/>
              </a:ext>
            </a:extLst>
          </p:cNvPr>
          <p:cNvCxnSpPr/>
          <p:nvPr/>
        </p:nvCxnSpPr>
        <p:spPr>
          <a:xfrm flipV="1">
            <a:off x="786281" y="6129064"/>
            <a:ext cx="3688998" cy="10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2A8E8F-1558-441C-98A6-5660662DFCD9}"/>
              </a:ext>
            </a:extLst>
          </p:cNvPr>
          <p:cNvCxnSpPr>
            <a:stCxn id="28" idx="2"/>
          </p:cNvCxnSpPr>
          <p:nvPr/>
        </p:nvCxnSpPr>
        <p:spPr>
          <a:xfrm>
            <a:off x="2491946" y="3498437"/>
            <a:ext cx="0" cy="26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4ED3F2-D4BA-41B3-8306-A69801FE074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024100" y="3802811"/>
            <a:ext cx="7912" cy="57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1E1BF8C-1844-4B19-A77F-6BC40F7F88F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50585" y="3775990"/>
            <a:ext cx="0" cy="6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475CBB-C937-4D8D-8368-0EFD1EAC3EC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83972" y="3794574"/>
            <a:ext cx="8072" cy="58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819217-110F-4219-97AF-8661368D5963}"/>
              </a:ext>
            </a:extLst>
          </p:cNvPr>
          <p:cNvCxnSpPr>
            <a:endCxn id="30" idx="0"/>
          </p:cNvCxnSpPr>
          <p:nvPr/>
        </p:nvCxnSpPr>
        <p:spPr>
          <a:xfrm>
            <a:off x="4103617" y="3784230"/>
            <a:ext cx="1817" cy="59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ABB304E-27CE-4354-9575-1D4D02956F35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 rot="16200000" flipH="1">
            <a:off x="3648511" y="3042728"/>
            <a:ext cx="780572" cy="4013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5027846-0035-44D5-B916-59FA044498F3}"/>
              </a:ext>
            </a:extLst>
          </p:cNvPr>
          <p:cNvCxnSpPr>
            <a:cxnSpLocks/>
            <a:stCxn id="30" idx="3"/>
            <a:endCxn id="109" idx="1"/>
          </p:cNvCxnSpPr>
          <p:nvPr/>
        </p:nvCxnSpPr>
        <p:spPr>
          <a:xfrm flipV="1">
            <a:off x="4513068" y="4231169"/>
            <a:ext cx="525483" cy="28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89C59A4E-E242-4FF3-9950-8E5CE6420AB8}"/>
              </a:ext>
            </a:extLst>
          </p:cNvPr>
          <p:cNvSpPr/>
          <p:nvPr/>
        </p:nvSpPr>
        <p:spPr>
          <a:xfrm>
            <a:off x="5038551" y="4121014"/>
            <a:ext cx="135108" cy="22030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8EF595E-9F7E-44C5-BA3B-0A8AE9DA6E59}"/>
              </a:ext>
            </a:extLst>
          </p:cNvPr>
          <p:cNvCxnSpPr>
            <a:endCxn id="31" idx="1"/>
          </p:cNvCxnSpPr>
          <p:nvPr/>
        </p:nvCxnSpPr>
        <p:spPr>
          <a:xfrm flipV="1">
            <a:off x="5106105" y="4055572"/>
            <a:ext cx="998281" cy="32829"/>
          </a:xfrm>
          <a:prstGeom prst="bentConnector3">
            <a:avLst>
              <a:gd name="adj1" fmla="val -19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BEE7BF0-E026-4B81-8803-60CF7150E3BC}"/>
              </a:ext>
            </a:extLst>
          </p:cNvPr>
          <p:cNvCxnSpPr>
            <a:stCxn id="109" idx="2"/>
            <a:endCxn id="32" idx="1"/>
          </p:cNvCxnSpPr>
          <p:nvPr/>
        </p:nvCxnSpPr>
        <p:spPr>
          <a:xfrm rot="16200000" flipH="1">
            <a:off x="5520096" y="3927331"/>
            <a:ext cx="153674" cy="981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6ADD6AA-1E9F-4C44-8E9F-F0401D7F0BF7}"/>
              </a:ext>
            </a:extLst>
          </p:cNvPr>
          <p:cNvCxnSpPr>
            <a:stCxn id="37" idx="2"/>
            <a:endCxn id="38" idx="1"/>
          </p:cNvCxnSpPr>
          <p:nvPr/>
        </p:nvCxnSpPr>
        <p:spPr>
          <a:xfrm rot="16200000" flipH="1">
            <a:off x="2935463" y="2774349"/>
            <a:ext cx="1225243" cy="4994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5B5A63E-3EEB-4C8D-83FC-AAA09AF2B35C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4409288" y="3341984"/>
            <a:ext cx="318630" cy="2953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F0E4D0-0729-48FE-9D6C-88676A528CFA}"/>
              </a:ext>
            </a:extLst>
          </p:cNvPr>
          <p:cNvCxnSpPr>
            <a:stCxn id="31" idx="3"/>
          </p:cNvCxnSpPr>
          <p:nvPr/>
        </p:nvCxnSpPr>
        <p:spPr>
          <a:xfrm>
            <a:off x="7529532" y="4055572"/>
            <a:ext cx="831873" cy="922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0256B7E-40D0-47D9-AB8C-41B52A947BEA}"/>
              </a:ext>
            </a:extLst>
          </p:cNvPr>
          <p:cNvCxnSpPr>
            <a:cxnSpLocks/>
          </p:cNvCxnSpPr>
          <p:nvPr/>
        </p:nvCxnSpPr>
        <p:spPr>
          <a:xfrm flipH="1">
            <a:off x="7978345" y="4965752"/>
            <a:ext cx="5642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B6DC0DE-51F6-4378-B7D8-2CAA3594DB12}"/>
              </a:ext>
            </a:extLst>
          </p:cNvPr>
          <p:cNvCxnSpPr>
            <a:stCxn id="32" idx="3"/>
          </p:cNvCxnSpPr>
          <p:nvPr/>
        </p:nvCxnSpPr>
        <p:spPr>
          <a:xfrm>
            <a:off x="7512908" y="4494997"/>
            <a:ext cx="691978" cy="48286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E0462AA-7E4B-475B-AEFC-85B54F1A68F7}"/>
              </a:ext>
            </a:extLst>
          </p:cNvPr>
          <p:cNvCxnSpPr>
            <a:endCxn id="36" idx="3"/>
          </p:cNvCxnSpPr>
          <p:nvPr/>
        </p:nvCxnSpPr>
        <p:spPr>
          <a:xfrm rot="10800000" flipV="1">
            <a:off x="7470729" y="4977856"/>
            <a:ext cx="789762" cy="456541"/>
          </a:xfrm>
          <a:prstGeom prst="bentConnector3">
            <a:avLst>
              <a:gd name="adj1" fmla="val -21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C68DFE2-0406-413D-8757-A852076421BC}"/>
              </a:ext>
            </a:extLst>
          </p:cNvPr>
          <p:cNvCxnSpPr>
            <a:endCxn id="38" idx="0"/>
          </p:cNvCxnSpPr>
          <p:nvPr/>
        </p:nvCxnSpPr>
        <p:spPr>
          <a:xfrm>
            <a:off x="6758156" y="5578299"/>
            <a:ext cx="0" cy="16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9553BEB-F177-4E2D-AE29-951F899971DC}"/>
              </a:ext>
            </a:extLst>
          </p:cNvPr>
          <p:cNvSpPr txBox="1"/>
          <p:nvPr/>
        </p:nvSpPr>
        <p:spPr>
          <a:xfrm>
            <a:off x="5250527" y="380265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[once]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4F9A85-C94B-41D7-8DF2-4751D8C609D6}"/>
              </a:ext>
            </a:extLst>
          </p:cNvPr>
          <p:cNvSpPr txBox="1"/>
          <p:nvPr/>
        </p:nvSpPr>
        <p:spPr>
          <a:xfrm>
            <a:off x="5241212" y="425263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[twice]</a:t>
            </a:r>
          </a:p>
        </p:txBody>
      </p:sp>
    </p:spTree>
    <p:extLst>
      <p:ext uri="{BB962C8B-B14F-4D97-AF65-F5344CB8AC3E}">
        <p14:creationId xmlns:p14="http://schemas.microsoft.com/office/powerpoint/2010/main" val="287016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215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Tran</dc:creator>
  <cp:lastModifiedBy>Linh Tran</cp:lastModifiedBy>
  <cp:revision>1</cp:revision>
  <dcterms:created xsi:type="dcterms:W3CDTF">2021-11-23T03:57:04Z</dcterms:created>
  <dcterms:modified xsi:type="dcterms:W3CDTF">2021-11-24T00:10:32Z</dcterms:modified>
</cp:coreProperties>
</file>