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9" r:id="rId3"/>
    <p:sldId id="261" r:id="rId4"/>
    <p:sldId id="257" r:id="rId5"/>
    <p:sldId id="262" r:id="rId6"/>
    <p:sldId id="263" r:id="rId7"/>
    <p:sldId id="264" r:id="rId8"/>
    <p:sldId id="265" r:id="rId9"/>
    <p:sldId id="25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0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Architecture</a:t>
            </a:r>
          </a:p>
          <a:p>
            <a:r>
              <a:rPr lang="en-US" sz="3600" dirty="0" smtClean="0"/>
              <a:t>Spring </a:t>
            </a:r>
            <a:r>
              <a:rPr lang="en-US" sz="3600" dirty="0" smtClean="0"/>
              <a:t>Core</a:t>
            </a:r>
          </a:p>
          <a:p>
            <a:r>
              <a:rPr lang="en-US" sz="3600" dirty="0" smtClean="0"/>
              <a:t>Spring MVC</a:t>
            </a:r>
          </a:p>
          <a:p>
            <a:r>
              <a:rPr lang="en-US" sz="3600" dirty="0" smtClean="0"/>
              <a:t>Spring Boot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836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Spring Framework</a:t>
            </a:r>
            <a:endParaRPr lang="en-US" dirty="0"/>
          </a:p>
        </p:txBody>
      </p:sp>
      <p:pic>
        <p:nvPicPr>
          <p:cNvPr id="1026" name="Picture 2" descr="spring_architec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202" y="2049087"/>
            <a:ext cx="3885714" cy="337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0491" y="2130135"/>
            <a:ext cx="6525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chemeClr val="accent2"/>
                </a:solidFill>
              </a:rPr>
              <a:t>Core Container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Core module: </a:t>
            </a:r>
            <a:r>
              <a:rPr lang="en-US" dirty="0" err="1" smtClean="0">
                <a:solidFill>
                  <a:schemeClr val="accent2"/>
                </a:solidFill>
              </a:rPr>
              <a:t>IoC</a:t>
            </a:r>
            <a:r>
              <a:rPr lang="en-US" dirty="0" smtClean="0">
                <a:solidFill>
                  <a:schemeClr val="accent2"/>
                </a:solidFill>
              </a:rPr>
              <a:t> &amp; Dependency Injection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Beans </a:t>
            </a:r>
            <a:r>
              <a:rPr lang="en-US" dirty="0">
                <a:solidFill>
                  <a:schemeClr val="accent2"/>
                </a:solidFill>
              </a:rPr>
              <a:t>module 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  <a:r>
              <a:rPr lang="en-US" dirty="0" err="1" smtClean="0">
                <a:solidFill>
                  <a:schemeClr val="accent2"/>
                </a:solidFill>
              </a:rPr>
              <a:t>BeanFactory</a:t>
            </a:r>
            <a:endParaRPr lang="en-US" dirty="0" smtClean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Context </a:t>
            </a:r>
            <a:r>
              <a:rPr lang="en-US" dirty="0">
                <a:solidFill>
                  <a:schemeClr val="accent2"/>
                </a:solidFill>
              </a:rPr>
              <a:t>module 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  <a:r>
              <a:rPr lang="en-US" dirty="0" err="1" smtClean="0">
                <a:solidFill>
                  <a:schemeClr val="accent2"/>
                </a:solidFill>
              </a:rPr>
              <a:t>ApplicationContext</a:t>
            </a:r>
            <a:endParaRPr lang="en-US" dirty="0" smtClean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2"/>
                </a:solidFill>
              </a:rPr>
              <a:t>SpEL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177970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 err="1" smtClean="0"/>
              <a:t>IoC</a:t>
            </a:r>
            <a:r>
              <a:rPr lang="en-US" sz="3600" dirty="0" smtClean="0"/>
              <a:t> </a:t>
            </a:r>
            <a:r>
              <a:rPr lang="en-US" sz="3600" dirty="0"/>
              <a:t>Container</a:t>
            </a:r>
          </a:p>
          <a:p>
            <a:pPr lvl="1"/>
            <a:r>
              <a:rPr lang="en-US" sz="3600" dirty="0" smtClean="0"/>
              <a:t>Beans</a:t>
            </a:r>
          </a:p>
          <a:p>
            <a:pPr lvl="1"/>
            <a:r>
              <a:rPr lang="en-US" sz="3600" dirty="0" smtClean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188533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IoC</a:t>
            </a:r>
            <a:r>
              <a:rPr lang="en-US" dirty="0" smtClean="0"/>
              <a:t> Container</a:t>
            </a:r>
            <a:endParaRPr lang="en-US" dirty="0"/>
          </a:p>
        </p:txBody>
      </p:sp>
      <p:pic>
        <p:nvPicPr>
          <p:cNvPr id="4" name="Content Placeholder 3" descr="container magic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998" y="2390956"/>
            <a:ext cx="474345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997526" y="2067791"/>
            <a:ext cx="5860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POJOs: </a:t>
            </a:r>
            <a:r>
              <a:rPr lang="en-US" dirty="0" smtClean="0"/>
              <a:t>(plain </a:t>
            </a:r>
            <a:r>
              <a:rPr lang="en-US" dirty="0"/>
              <a:t>old Java </a:t>
            </a:r>
            <a:r>
              <a:rPr lang="en-US" dirty="0" smtClean="0"/>
              <a:t>object)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Java </a:t>
            </a:r>
            <a:r>
              <a:rPr lang="en-US" dirty="0" err="1" smtClean="0"/>
              <a:t>thuần</a:t>
            </a:r>
            <a:r>
              <a:rPr lang="en-US" dirty="0" smtClean="0"/>
              <a:t> </a:t>
            </a:r>
            <a:r>
              <a:rPr lang="en-US" dirty="0" err="1" smtClean="0"/>
              <a:t>túy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Configuration Metadata: XML, Annotations, Java code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Bean Definition: name, class, </a:t>
            </a:r>
            <a:r>
              <a:rPr lang="en-US" dirty="0" err="1" smtClean="0"/>
              <a:t>contructor-arg</a:t>
            </a:r>
            <a:r>
              <a:rPr lang="en-US" dirty="0" smtClean="0"/>
              <a:t>, </a:t>
            </a:r>
            <a:r>
              <a:rPr lang="en-US" dirty="0" err="1" smtClean="0"/>
              <a:t>autowiring</a:t>
            </a:r>
            <a:r>
              <a:rPr lang="en-US" dirty="0" smtClean="0"/>
              <a:t> mode, properties, </a:t>
            </a:r>
            <a:r>
              <a:rPr lang="en-US" dirty="0" err="1" smtClean="0"/>
              <a:t>init</a:t>
            </a:r>
            <a:r>
              <a:rPr lang="en-US" dirty="0" smtClean="0"/>
              <a:t>-method, destroy-method, scope </a:t>
            </a:r>
          </a:p>
          <a:p>
            <a:pPr lvl="1"/>
            <a:r>
              <a:rPr lang="en-US" dirty="0" err="1" smtClean="0"/>
              <a:t>Autowiring</a:t>
            </a:r>
            <a:r>
              <a:rPr lang="en-US" dirty="0" smtClean="0"/>
              <a:t> mode: no, </a:t>
            </a:r>
            <a:r>
              <a:rPr lang="en-US" dirty="0" err="1" smtClean="0"/>
              <a:t>byName</a:t>
            </a:r>
            <a:r>
              <a:rPr lang="en-US" dirty="0" smtClean="0"/>
              <a:t>, </a:t>
            </a:r>
            <a:r>
              <a:rPr lang="en-US" dirty="0" err="1" smtClean="0"/>
              <a:t>byType</a:t>
            </a:r>
            <a:r>
              <a:rPr lang="en-US" dirty="0" smtClean="0"/>
              <a:t>, </a:t>
            </a:r>
            <a:r>
              <a:rPr lang="en-US" dirty="0" err="1" smtClean="0"/>
              <a:t>contructor</a:t>
            </a:r>
            <a:r>
              <a:rPr lang="en-US" dirty="0" smtClean="0"/>
              <a:t>, </a:t>
            </a:r>
            <a:r>
              <a:rPr lang="en-US" dirty="0" err="1" smtClean="0"/>
              <a:t>autodetect</a:t>
            </a:r>
            <a:endParaRPr lang="en-US" dirty="0" smtClean="0"/>
          </a:p>
          <a:p>
            <a:r>
              <a:rPr lang="en-US" dirty="0" smtClean="0"/>
              <a:t>Bean Scope: singleton, prototype, request, session, application, </a:t>
            </a:r>
            <a:r>
              <a:rPr lang="en-US" dirty="0" err="1" smtClean="0"/>
              <a:t>websocket</a:t>
            </a:r>
            <a:endParaRPr lang="en-US" dirty="0" smtClean="0"/>
          </a:p>
          <a:p>
            <a:r>
              <a:rPr lang="en-US" dirty="0" smtClean="0"/>
              <a:t>Bean Life Cycle: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3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</a:t>
            </a:r>
            <a:r>
              <a:rPr lang="en-US" dirty="0"/>
              <a:t>I</a:t>
            </a:r>
            <a:r>
              <a:rPr lang="en-US" dirty="0" smtClean="0"/>
              <a:t>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Constructor-based </a:t>
            </a:r>
            <a:endParaRPr lang="en-US" dirty="0" smtClean="0"/>
          </a:p>
          <a:p>
            <a:r>
              <a:rPr lang="en-US" dirty="0" smtClean="0"/>
              <a:t>Setter-based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1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</a:p>
          <a:p>
            <a:r>
              <a:rPr lang="en-US" dirty="0" smtClean="0"/>
              <a:t>Annotation </a:t>
            </a:r>
            <a:r>
              <a:rPr lang="en-US" dirty="0"/>
              <a:t>Base Configure</a:t>
            </a:r>
          </a:p>
          <a:p>
            <a:r>
              <a:rPr lang="en-US" dirty="0"/>
              <a:t>Java Base Configure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5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8189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98</TotalTime>
  <Words>131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Basis</vt:lpstr>
      <vt:lpstr>Spring</vt:lpstr>
      <vt:lpstr>Mục lục</vt:lpstr>
      <vt:lpstr>Architecture Spring Framework</vt:lpstr>
      <vt:lpstr>Spring Core</vt:lpstr>
      <vt:lpstr>IoC Container</vt:lpstr>
      <vt:lpstr>Beans</vt:lpstr>
      <vt:lpstr>Dependency Injection</vt:lpstr>
      <vt:lpstr>Configure metadata</vt:lpstr>
      <vt:lpstr>Spring MVC</vt:lpstr>
      <vt:lpstr>Spring Boot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creator>Lò Văn Kiên</dc:creator>
  <cp:lastModifiedBy>Lò Văn Kiên</cp:lastModifiedBy>
  <cp:revision>14</cp:revision>
  <dcterms:created xsi:type="dcterms:W3CDTF">2018-04-10T09:20:55Z</dcterms:created>
  <dcterms:modified xsi:type="dcterms:W3CDTF">2018-04-10T10:59:29Z</dcterms:modified>
</cp:coreProperties>
</file>