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>
                <a:solidFill>
                  <a:schemeClr val="tx1"/>
                </a:solidFill>
              </a:rPr>
              <a:t>Beans </a:t>
            </a:r>
            <a:r>
              <a:rPr lang="en-US" sz="2800" smtClean="0">
                <a:solidFill>
                  <a:schemeClr val="tx1"/>
                </a:solidFill>
              </a:rPr>
              <a:t>Life Cycle</a:t>
            </a:r>
            <a:endParaRPr lang="en-US" sz="280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36273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DI: </a:t>
            </a:r>
          </a:p>
          <a:p>
            <a:pPr marL="45720" indent="0">
              <a:buNone/>
            </a:pPr>
            <a:r>
              <a:rPr lang="en-US" sz="2400" smtClean="0">
                <a:solidFill>
                  <a:schemeClr val="tx1"/>
                </a:solidFill>
              </a:rPr>
              <a:t>DI trong Spring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2400" smtClean="0">
                <a:solidFill>
                  <a:schemeClr val="tx1"/>
                </a:solidFill>
              </a:rPr>
              <a:t>Constructor-based</a:t>
            </a:r>
            <a:r>
              <a:rPr lang="en-US" sz="2400" dirty="0" smtClean="0">
                <a:solidFill>
                  <a:schemeClr val="tx1"/>
                </a:solidFill>
              </a:rPr>
              <a:t>: &lt;constructor-</a:t>
            </a:r>
            <a:r>
              <a:rPr lang="en-US" sz="2400" dirty="0" err="1" smtClean="0">
                <a:solidFill>
                  <a:schemeClr val="tx1"/>
                </a:solidFill>
              </a:rPr>
              <a:t>arg</a:t>
            </a:r>
            <a:r>
              <a:rPr lang="en-US" sz="2400" dirty="0" smtClean="0">
                <a:solidFill>
                  <a:schemeClr val="tx1"/>
                </a:solidFill>
              </a:rPr>
              <a:t> name</a:t>
            </a:r>
            <a:r>
              <a:rPr lang="en-US" sz="2400" smtClean="0">
                <a:solidFill>
                  <a:schemeClr val="tx1"/>
                </a:solidFill>
              </a:rPr>
              <a:t>=“…” </a:t>
            </a:r>
            <a:r>
              <a:rPr lang="en-US" sz="2400" smtClean="0">
                <a:solidFill>
                  <a:schemeClr val="tx1"/>
                </a:solidFill>
              </a:rPr>
              <a:t>value|ref</a:t>
            </a:r>
            <a:r>
              <a:rPr lang="en-US" sz="24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Setter-based: &lt;property name</a:t>
            </a:r>
            <a:r>
              <a:rPr lang="en-US" sz="2400" smtClean="0">
                <a:solidFill>
                  <a:schemeClr val="tx1"/>
                </a:solidFill>
              </a:rPr>
              <a:t>=“…” </a:t>
            </a:r>
            <a:r>
              <a:rPr lang="en-US" sz="2400" smtClean="0">
                <a:solidFill>
                  <a:schemeClr val="tx1"/>
                </a:solidFill>
              </a:rPr>
              <a:t>value|ref</a:t>
            </a:r>
            <a:r>
              <a:rPr lang="en-US" sz="24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thêm cấu hình trong xml configure: &lt;context:annotation-config/&gt;, trong &lt;beans …&gt;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@Required: thực hiện trên các property setter method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@Autowired: trên contructor, properties, property setter method, non-setter method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@Autowired(required=false</a:t>
            </a:r>
            <a:r>
              <a:rPr lang="en-US">
                <a:solidFill>
                  <a:schemeClr val="tx1"/>
                </a:solidFill>
              </a:rPr>
              <a:t>): </a:t>
            </a:r>
            <a:r>
              <a:rPr lang="en-US" smtClean="0">
                <a:solidFill>
                  <a:schemeClr val="tx1"/>
                </a:solidFill>
              </a:rPr>
              <a:t>bỏ mặc </a:t>
            </a:r>
            <a:r>
              <a:rPr lang="en-US">
                <a:solidFill>
                  <a:schemeClr val="tx1"/>
                </a:solidFill>
              </a:rPr>
              <a:t>định yêu cầu required</a:t>
            </a:r>
          </a:p>
          <a:p>
            <a:pPr lvl="2"/>
            <a:r>
              <a:rPr lang="en-US" smtClean="0">
                <a:solidFill>
                  <a:schemeClr val="tx1"/>
                </a:solidFill>
              </a:rPr>
              <a:t>Cố </a:t>
            </a:r>
            <a:r>
              <a:rPr lang="en-US">
                <a:solidFill>
                  <a:schemeClr val="tx1"/>
                </a:solidFill>
              </a:rPr>
              <a:t>gắng thực hiện </a:t>
            </a:r>
            <a:r>
              <a:rPr lang="en-US">
                <a:solidFill>
                  <a:schemeClr val="tx1"/>
                </a:solidFill>
              </a:rPr>
              <a:t>autowiring </a:t>
            </a:r>
            <a:r>
              <a:rPr lang="en-US" smtClean="0">
                <a:solidFill>
                  <a:schemeClr val="tx1"/>
                </a:solidFill>
              </a:rPr>
              <a:t>theo byType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@Qualifier</a:t>
            </a:r>
            <a:r>
              <a:rPr lang="en-US" sz="1800">
                <a:solidFill>
                  <a:schemeClr val="tx1"/>
                </a:solidFill>
              </a:rPr>
              <a:t>: </a:t>
            </a:r>
            <a:r>
              <a:rPr lang="en-US" sz="1800" smtClean="0">
                <a:solidFill>
                  <a:schemeClr val="tx1"/>
                </a:solidFill>
              </a:rPr>
              <a:t>có nhiều bean cùng kiểu, để xác định rõ sẽ wire với bean nào bằng định danh name</a:t>
            </a:r>
          </a:p>
          <a:p>
            <a:pPr lvl="1"/>
            <a:r>
              <a:rPr lang="vi-VN" sz="1800">
                <a:solidFill>
                  <a:schemeClr val="tx1"/>
                </a:solidFill>
              </a:rPr>
              <a:t>@</a:t>
            </a:r>
            <a:r>
              <a:rPr lang="vi-VN" sz="1800" smtClean="0">
                <a:solidFill>
                  <a:schemeClr val="tx1"/>
                </a:solidFill>
              </a:rPr>
              <a:t>PostConstruct, @PreDestroy, </a:t>
            </a:r>
            <a:r>
              <a:rPr lang="vi-VN" sz="1800">
                <a:solidFill>
                  <a:schemeClr val="tx1"/>
                </a:solidFill>
              </a:rPr>
              <a:t>@</a:t>
            </a:r>
            <a:r>
              <a:rPr lang="vi-VN" sz="1800" smtClean="0">
                <a:solidFill>
                  <a:schemeClr val="tx1"/>
                </a:solidFill>
              </a:rPr>
              <a:t>Resource ( như by-Name autowiring)</a:t>
            </a:r>
            <a:endParaRPr lang="en-US" sz="180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</a:t>
            </a:r>
            <a:r>
              <a:rPr lang="en-US" sz="2400" smtClean="0">
                <a:solidFill>
                  <a:schemeClr val="accent2"/>
                </a:solidFill>
              </a:rPr>
              <a:t>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</a:t>
            </a:r>
            <a:r>
              <a:rPr lang="en-US" sz="2400" smtClean="0">
                <a:solidFill>
                  <a:schemeClr val="accent2"/>
                </a:solidFill>
              </a:rPr>
              <a:t>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err="1" smtClean="0"/>
              <a:t>IoC</a:t>
            </a:r>
            <a:r>
              <a:rPr lang="en-US" sz="3600" dirty="0" smtClean="0"/>
              <a:t> </a:t>
            </a:r>
            <a:r>
              <a:rPr lang="en-US" sz="3600" dirty="0"/>
              <a:t>Container</a:t>
            </a:r>
          </a:p>
          <a:p>
            <a:pPr lvl="1"/>
            <a:r>
              <a:rPr lang="en-US" sz="3600" dirty="0" smtClean="0"/>
              <a:t>Beans</a:t>
            </a:r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</a:t>
            </a:r>
            <a:r>
              <a:rPr lang="en-US" sz="2400" smtClean="0"/>
              <a:t>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</a:t>
            </a:r>
            <a:r>
              <a:rPr lang="en-US" sz="2400" smtClean="0"/>
              <a:t>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</a:t>
            </a:r>
            <a:r>
              <a:rPr lang="en-US" sz="240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</a:t>
            </a:r>
            <a:r>
              <a:rPr lang="en-US" sz="2400"/>
              <a:t>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6"/>
            <a:ext cx="6890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Ví dụ Config và IoC Container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Bean: </a:t>
            </a:r>
          </a:p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 trong Spring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Bean Definition: </a:t>
            </a:r>
            <a:r>
              <a:rPr lang="en-US" sz="2800" dirty="0" smtClean="0">
                <a:solidFill>
                  <a:schemeClr val="tx1"/>
                </a:solidFill>
              </a:rPr>
              <a:t>xml</a:t>
            </a:r>
            <a:r>
              <a:rPr lang="en-US" sz="2800" smtClean="0">
                <a:solidFill>
                  <a:schemeClr val="tx1"/>
                </a:solidFill>
              </a:rPr>
              <a:t>, </a:t>
            </a:r>
            <a:r>
              <a:rPr lang="en-US" sz="2800" smtClean="0">
                <a:solidFill>
                  <a:schemeClr val="tx1"/>
                </a:solidFill>
              </a:rPr>
              <a:t>annotation &amp; </a:t>
            </a:r>
            <a:r>
              <a:rPr lang="en-US" sz="2800" dirty="0" smtClean="0">
                <a:solidFill>
                  <a:schemeClr val="tx1"/>
                </a:solidFill>
              </a:rPr>
              <a:t>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  <a:p>
            <a:pPr lvl="2"/>
            <a:r>
              <a:rPr lang="en-US" sz="2400" dirty="0" err="1" smtClean="0">
                <a:solidFill>
                  <a:schemeClr val="tx1"/>
                </a:solidFill>
              </a:rPr>
              <a:t>AbstractApplicationContext</a:t>
            </a:r>
            <a:r>
              <a:rPr lang="en-US" sz="2400" dirty="0" smtClean="0">
                <a:solidFill>
                  <a:schemeClr val="tx1"/>
                </a:solidFill>
              </a:rPr>
              <a:t> context </a:t>
            </a:r>
            <a:r>
              <a:rPr lang="en-US" sz="2400" smtClean="0">
                <a:solidFill>
                  <a:schemeClr val="tx1"/>
                </a:solidFill>
              </a:rPr>
              <a:t>-&gt; </a:t>
            </a:r>
            <a:r>
              <a:rPr lang="en-US" sz="2400" smtClean="0">
                <a:solidFill>
                  <a:schemeClr val="tx1"/>
                </a:solidFill>
              </a:rPr>
              <a:t>context</a:t>
            </a: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.registerShutdownHook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>
                <a:solidFill>
                  <a:schemeClr val="tx1"/>
                </a:solidFill>
              </a:rPr>
              <a:t>Beans Difinition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sz="2000" smtClean="0">
                <a:solidFill>
                  <a:schemeClr val="tx1"/>
                </a:solidFill>
              </a:rPr>
              <a:t>name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en-US" sz="2000" smtClean="0">
                <a:solidFill>
                  <a:schemeClr val="tx1"/>
                </a:solidFill>
              </a:rPr>
              <a:t>class,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-method, destroy-method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en-US" sz="2000" smtClean="0">
                <a:solidFill>
                  <a:schemeClr val="tx1"/>
                </a:solidFill>
              </a:rPr>
              <a:t>scope, factory-method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Autowire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No, </a:t>
            </a:r>
            <a:r>
              <a:rPr lang="en-US" sz="2000" dirty="0" err="1">
                <a:solidFill>
                  <a:schemeClr val="tx1"/>
                </a:solidFill>
              </a:rPr>
              <a:t>byType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byName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contructor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autodetect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&lt;constructor-</a:t>
            </a:r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Annotation </a:t>
            </a:r>
            <a:r>
              <a:rPr lang="en-US" sz="2400" dirty="0">
                <a:solidFill>
                  <a:schemeClr val="tx1"/>
                </a:solidFill>
              </a:rPr>
              <a:t>Base </a:t>
            </a:r>
            <a:r>
              <a:rPr lang="en-US" sz="2400" dirty="0" smtClean="0">
                <a:solidFill>
                  <a:schemeClr val="tx1"/>
                </a:solidFill>
              </a:rPr>
              <a:t>Configure: 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Java </a:t>
            </a:r>
            <a:r>
              <a:rPr lang="en-US" sz="2400">
                <a:solidFill>
                  <a:schemeClr val="tx1"/>
                </a:solidFill>
              </a:rPr>
              <a:t>Base </a:t>
            </a:r>
            <a:r>
              <a:rPr lang="en-US" sz="2400" smtClean="0">
                <a:solidFill>
                  <a:schemeClr val="tx1"/>
                </a:solidFill>
              </a:rPr>
              <a:t>Configure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@Configuration: class mà cung cấp các định nghĩa bean cho container IoC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@Bean: phương thức mà trả về 1 object và object đó được đăng ký như 1 bean</a:t>
            </a:r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>
                <a:solidFill>
                  <a:schemeClr val="tx1"/>
                </a:solidFill>
              </a:rPr>
              <a:t>Beans </a:t>
            </a:r>
            <a:r>
              <a:rPr lang="en-US" sz="2800" smtClean="0">
                <a:solidFill>
                  <a:schemeClr val="tx1"/>
                </a:solidFill>
              </a:rPr>
              <a:t>Scope</a:t>
            </a:r>
            <a:endParaRPr lang="en-US" sz="280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420</TotalTime>
  <Words>390</Words>
  <Application>Microsoft Office PowerPoint</Application>
  <PresentationFormat>Custom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</vt:lpstr>
      <vt:lpstr>Spring</vt:lpstr>
      <vt:lpstr>Mục lục</vt:lpstr>
      <vt:lpstr>Architecture Spring Framework</vt:lpstr>
      <vt:lpstr>Spring Core</vt:lpstr>
      <vt:lpstr>IoC Container</vt:lpstr>
      <vt:lpstr>IoC Container</vt:lpstr>
      <vt:lpstr>Beans</vt:lpstr>
      <vt:lpstr>Beans</vt:lpstr>
      <vt:lpstr>Beans</vt:lpstr>
      <vt:lpstr>Beans</vt:lpstr>
      <vt:lpstr>Dependency Injection</vt:lpstr>
      <vt:lpstr>Spring MVC</vt:lpstr>
      <vt:lpstr>Spring Boot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thao le</cp:lastModifiedBy>
  <cp:revision>61</cp:revision>
  <dcterms:created xsi:type="dcterms:W3CDTF">2018-04-10T09:20:55Z</dcterms:created>
  <dcterms:modified xsi:type="dcterms:W3CDTF">2018-04-10T20:06:28Z</dcterms:modified>
</cp:coreProperties>
</file>