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8" r:id="rId3"/>
    <p:sldId id="257" r:id="rId4"/>
    <p:sldId id="258" r:id="rId5"/>
    <p:sldId id="296" r:id="rId6"/>
    <p:sldId id="297" r:id="rId7"/>
    <p:sldId id="259" r:id="rId8"/>
    <p:sldId id="279" r:id="rId9"/>
    <p:sldId id="283" r:id="rId10"/>
    <p:sldId id="284" r:id="rId11"/>
    <p:sldId id="28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BFF40A-D83F-42A7-9D5F-FCBCEA56304F}">
          <p14:sldIdLst>
            <p14:sldId id="256"/>
            <p14:sldId id="298"/>
            <p14:sldId id="257"/>
            <p14:sldId id="258"/>
            <p14:sldId id="296"/>
            <p14:sldId id="297"/>
            <p14:sldId id="259"/>
            <p14:sldId id="279"/>
          </p14:sldIdLst>
        </p14:section>
        <p14:section name="Untitled Section" id="{3D058968-CE7E-4C12-8145-09D56C197DF9}">
          <p14:sldIdLst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ướng phan minh" initials="hpm" lastIdx="1" clrIdx="0">
    <p:extLst>
      <p:ext uri="{19B8F6BF-5375-455C-9EA6-DF929625EA0E}">
        <p15:presenceInfo xmlns:p15="http://schemas.microsoft.com/office/powerpoint/2012/main" userId="22fa1c0189d671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0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27/11/2016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N.T.Thảo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C4C64-A48B-456A-88BB-221C53F25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8723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27/11/2016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N.T.Thảo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31F6E-F3AA-4161-9AE7-F8398262D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305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31F6E-F3AA-4161-9AE7-F8398262D660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N.T.Thảo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27/11/2016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4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N.T.Thảo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431F6E-F3AA-4161-9AE7-F8398262D660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27/11/2016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2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31F6E-F3AA-4161-9AE7-F8398262D660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N.T.Thảo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27/11/2016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86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5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27/11/2016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N.T.Thảo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1F6E-F3AA-4161-9AE7-F8398262D6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41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2AFB-131C-4F2B-A750-0FFBC459E54E}" type="datetime1">
              <a:rPr lang="en-US" smtClean="0"/>
              <a:t>1/29/2018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C770-6B4A-4CF9-BC4D-3FD25E03D53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704D-74B9-42D5-A29F-8A4A54826F5D}" type="datetime1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C770-6B4A-4CF9-BC4D-3FD25E03D5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DACB-EF3E-4428-B83F-3721E32343C4}" type="datetime1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C770-6B4A-4CF9-BC4D-3FD25E03D5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3D02-ECFA-4F07-BB49-9DAC75CB7578}" type="datetime1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8ED01-7D80-4DD8-BA59-4F01253C08DA}" type="datetime1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C770-6B4A-4CF9-BC4D-3FD25E03D53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1DAB-5F5A-404E-AB5C-59E90E358738}" type="datetime1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C770-6B4A-4CF9-BC4D-3FD25E03D5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6D53-FADF-4E71-B3C1-2249D6F3FF1D}" type="datetime1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C770-6B4A-4CF9-BC4D-3FD25E03D5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F5DFD-EF93-4B08-BF62-754841D3C5D4}" type="datetime1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C770-6B4A-4CF9-BC4D-3FD25E03D5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AB25D-D5D1-43A0-B575-D5A668F329CA}" type="datetime1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C770-6B4A-4CF9-BC4D-3FD25E03D5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586E-4353-4002-BEB6-BBEB8C5ADC69}" type="datetime1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C770-6B4A-4CF9-BC4D-3FD25E03D5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1319-FA24-4E33-98AB-ECEDB58BB23E}" type="datetime1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504C770-6B4A-4CF9-BC4D-3FD25E03D5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471D47D-6AF8-4732-A878-04C831434D76}" type="datetime1">
              <a:rPr lang="en-US" smtClean="0"/>
              <a:t>1/29/2018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71600" y="332656"/>
            <a:ext cx="7128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TRƯỜNG ĐẠI HỌC THÔNG TIN LIÊN LẠC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33189" y="719697"/>
            <a:ext cx="48458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KHOA CÔNG NGHỆ THÔNG TIN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2268161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/>
              <a:t>LẬP TRÌNH TRÒ CHƠI VÀ MÔ PHỎNG</a:t>
            </a:r>
            <a:endParaRPr lang="vi-VN" sz="3200"/>
          </a:p>
        </p:txBody>
      </p:sp>
      <p:sp>
        <p:nvSpPr>
          <p:cNvPr id="12" name="TextBox 11"/>
          <p:cNvSpPr txBox="1"/>
          <p:nvPr/>
        </p:nvSpPr>
        <p:spPr>
          <a:xfrm>
            <a:off x="611560" y="3284984"/>
            <a:ext cx="806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vi-VN" sz="2600" b="1" smtClean="0">
                <a:latin typeface="Times New Roman" pitchFamily="18" charset="0"/>
                <a:cs typeface="Times New Roman" pitchFamily="18" charset="0"/>
              </a:rPr>
              <a:t>Đề </a:t>
            </a:r>
            <a:r>
              <a:rPr lang="vi-VN" sz="2600" b="1" dirty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vi-VN" sz="2600" b="1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Thiết kế game Dò mìn</a:t>
            </a:r>
          </a:p>
          <a:p>
            <a:pPr algn="ctr"/>
            <a:r>
              <a:rPr lang="sv-SE" sz="280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67191" y="4869160"/>
            <a:ext cx="45972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GVHD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Nguyễn Việt Hùng</a:t>
            </a:r>
          </a:p>
          <a:p>
            <a:pPr algn="just"/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Nhóm 16: Nguyễn Thanh Thảo</a:t>
            </a:r>
          </a:p>
          <a:p>
            <a:pPr lvl="2" algn="just"/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5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 Phạm Quang Trung</a:t>
            </a:r>
          </a:p>
          <a:p>
            <a:pPr lvl="2" algn="just"/>
            <a:r>
              <a:rPr lang="en-US" sz="2500" smtClean="0">
                <a:latin typeface="Times New Roman" pitchFamily="18" charset="0"/>
                <a:cs typeface="Times New Roman" pitchFamily="18" charset="0"/>
              </a:rPr>
              <a:t>      Trần Anh Việt</a:t>
            </a:r>
          </a:p>
        </p:txBody>
      </p:sp>
    </p:spTree>
    <p:extLst>
      <p:ext uri="{BB962C8B-B14F-4D97-AF65-F5344CB8AC3E}">
        <p14:creationId xmlns:p14="http://schemas.microsoft.com/office/powerpoint/2010/main" val="97465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604090"/>
            <a:ext cx="3240360" cy="441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864096" y="458669"/>
            <a:ext cx="478802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vi-V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IV.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Demo game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vi-VN" sz="2800" b="1" dirty="0"/>
              <a:t>1. Giao diện chính của </a:t>
            </a:r>
            <a:r>
              <a:rPr lang="vi-VN" sz="2800" b="1" dirty="0" smtClean="0"/>
              <a:t>game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337592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</a:t>
            </a:r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700" y="1340768"/>
            <a:ext cx="2903259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340768"/>
            <a:ext cx="3168352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43608" y="476672"/>
            <a:ext cx="398378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vi-VN" sz="2600" b="1" smtClean="0"/>
              <a:t>2. </a:t>
            </a:r>
            <a:r>
              <a:rPr lang="vi-VN" sz="2600" b="1"/>
              <a:t>Giao diện </a:t>
            </a:r>
            <a:r>
              <a:rPr lang="vi-VN" sz="2600" b="1" smtClean="0"/>
              <a:t>khi chơi game</a:t>
            </a:r>
            <a:endParaRPr lang="vi-VN" sz="2600"/>
          </a:p>
        </p:txBody>
      </p:sp>
    </p:spTree>
    <p:extLst>
      <p:ext uri="{BB962C8B-B14F-4D97-AF65-F5344CB8AC3E}">
        <p14:creationId xmlns:p14="http://schemas.microsoft.com/office/powerpoint/2010/main" val="91174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061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559896"/>
          </a:xfrm>
        </p:spPr>
        <p:txBody>
          <a:bodyPr/>
          <a:lstStyle/>
          <a:p>
            <a:pPr marL="0" indent="0">
              <a:buNone/>
            </a:pPr>
            <a:r>
              <a:rPr lang="vi-VN" sz="2400" b="1" dirty="0">
                <a:cs typeface="Times New Roman" panose="02020603050405020304" pitchFamily="18" charset="0"/>
              </a:rPr>
              <a:t>I. Tổng quan về game</a:t>
            </a:r>
          </a:p>
          <a:p>
            <a:pPr marL="0" lvl="0" indent="0">
              <a:buNone/>
            </a:pPr>
            <a:r>
              <a:rPr lang="vi-VN" sz="2400" b="1" dirty="0"/>
              <a:t>1. Phạm vi nghiên cứu và ứng dụng</a:t>
            </a:r>
            <a:endParaRPr lang="vi-VN" sz="2400" dirty="0"/>
          </a:p>
          <a:p>
            <a:pPr marL="0" lvl="0" indent="0">
              <a:buNone/>
            </a:pPr>
            <a:r>
              <a:rPr lang="vi-VN" sz="2400" b="1" dirty="0">
                <a:ea typeface="Times New Roman" pitchFamily="18" charset="0"/>
                <a:cs typeface="Times New Roman" pitchFamily="18" charset="0"/>
              </a:rPr>
              <a:t>2. Chức năng công việc đã làm được</a:t>
            </a:r>
            <a:endParaRPr lang="vi-VN" sz="2400" dirty="0">
              <a:cs typeface="Arial" pitchFamily="34" charset="0"/>
            </a:endParaRPr>
          </a:p>
          <a:p>
            <a:pPr marL="0" lv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3. L</a:t>
            </a:r>
            <a:r>
              <a:rPr lang="vi-VN" sz="2400" b="1" dirty="0">
                <a:cs typeface="Times New Roman" pitchFamily="18" charset="0"/>
              </a:rPr>
              <a:t>uật chơi</a:t>
            </a:r>
          </a:p>
          <a:p>
            <a:pPr marL="0" lvl="0" indent="0">
              <a:buNone/>
            </a:pPr>
            <a:r>
              <a:rPr lang="vi-VN" sz="2400" b="1" dirty="0"/>
              <a:t>4. Các trạng thái của một ô</a:t>
            </a:r>
          </a:p>
          <a:p>
            <a:pPr marL="0" lvl="0" indent="0">
              <a:buNone/>
            </a:pPr>
            <a:r>
              <a:rPr lang="vi-VN" sz="2400" b="1" dirty="0"/>
              <a:t>5. Các trường hợp khi mở một ô</a:t>
            </a:r>
            <a:endParaRPr lang="vi-VN" sz="2400" dirty="0"/>
          </a:p>
          <a:p>
            <a:pPr marL="0" lvl="0" indent="0">
              <a:buNone/>
            </a:pPr>
            <a:r>
              <a:rPr lang="vi-VN" sz="2400" b="1" dirty="0"/>
              <a:t>6. Cắm cờ và đánh dấu</a:t>
            </a:r>
          </a:p>
          <a:p>
            <a:pPr marL="0" lv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trình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vi-VN" sz="2400" b="1" dirty="0"/>
              <a:t>III. Xây dựng các nhân vật</a:t>
            </a:r>
            <a:endParaRPr lang="vi-VN" sz="2400" dirty="0"/>
          </a:p>
          <a:p>
            <a:pPr marL="0" lvl="0" indent="0">
              <a:buNone/>
            </a:pPr>
            <a:r>
              <a:rPr lang="vi-VN" sz="2400" b="1" dirty="0">
                <a:ea typeface="Times New Roman" pitchFamily="18" charset="0"/>
                <a:cs typeface="Times New Roman" pitchFamily="18" charset="0"/>
              </a:rPr>
              <a:t>IV. </a:t>
            </a:r>
            <a:r>
              <a:rPr lang="en-US" sz="2400" b="1" dirty="0">
                <a:ea typeface="Times New Roman" pitchFamily="18" charset="0"/>
                <a:cs typeface="Times New Roman" pitchFamily="18" charset="0"/>
              </a:rPr>
              <a:t>Demo game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9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9552" y="476672"/>
            <a:ext cx="7992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Tổng quan về game</a:t>
            </a:r>
          </a:p>
          <a:p>
            <a:pPr lvl="0" algn="just"/>
            <a:r>
              <a:rPr lang="vi-VN" sz="2800" b="1" dirty="0" smtClean="0"/>
              <a:t>1. Phạm </a:t>
            </a:r>
            <a:r>
              <a:rPr lang="vi-VN" sz="2800" b="1" dirty="0"/>
              <a:t>vi nghiên cứu và ứng dụng</a:t>
            </a:r>
            <a:endParaRPr lang="vi-VN" sz="2800" dirty="0"/>
          </a:p>
          <a:p>
            <a:pPr lvl="0" fontAlgn="base"/>
            <a:r>
              <a:rPr lang="vi-VN" sz="2800" dirty="0" smtClean="0"/>
              <a:t>- Phạm </a:t>
            </a:r>
            <a:r>
              <a:rPr lang="vi-VN" sz="2800" dirty="0"/>
              <a:t>vi nghiên cứu: Tự nghiên cứu</a:t>
            </a:r>
          </a:p>
          <a:p>
            <a:pPr lvl="0" fontAlgn="base"/>
            <a:r>
              <a:rPr lang="vi-VN" sz="2800" dirty="0" smtClean="0"/>
              <a:t>- Phạm </a:t>
            </a:r>
            <a:r>
              <a:rPr lang="vi-VN" sz="2800" dirty="0"/>
              <a:t>vi ứng dụng: Cá nhân</a:t>
            </a:r>
          </a:p>
          <a:p>
            <a:pPr lvl="0" algn="just"/>
            <a:r>
              <a:rPr lang="vi-VN" sz="2800" b="1" dirty="0">
                <a:ea typeface="Times New Roman" pitchFamily="18" charset="0"/>
                <a:cs typeface="Times New Roman" pitchFamily="18" charset="0"/>
              </a:rPr>
              <a:t>2. Chức năng công việc đã làm </a:t>
            </a:r>
            <a:r>
              <a:rPr lang="vi-VN" sz="2800" b="1" dirty="0" smtClean="0">
                <a:ea typeface="Times New Roman" pitchFamily="18" charset="0"/>
                <a:cs typeface="Times New Roman" pitchFamily="18" charset="0"/>
              </a:rPr>
              <a:t>được</a:t>
            </a:r>
            <a:endParaRPr lang="vi-VN" sz="2800" dirty="0"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38864" y="5733256"/>
            <a:ext cx="609600" cy="521208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1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33122"/>
              </p:ext>
            </p:extLst>
          </p:nvPr>
        </p:nvGraphicFramePr>
        <p:xfrm>
          <a:off x="755576" y="2780928"/>
          <a:ext cx="7632847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192"/>
                <a:gridCol w="4258372"/>
                <a:gridCol w="2544283"/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2600" dirty="0" smtClean="0"/>
                        <a:t>STT</a:t>
                      </a:r>
                      <a:endParaRPr lang="vi-VN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600" smtClean="0"/>
                        <a:t>Chức</a:t>
                      </a:r>
                      <a:r>
                        <a:rPr lang="vi-VN" sz="2600" baseline="0" smtClean="0"/>
                        <a:t> năng, công việc</a:t>
                      </a:r>
                      <a:endParaRPr lang="vi-VN" sz="2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600" smtClean="0"/>
                        <a:t>Đã</a:t>
                      </a:r>
                      <a:r>
                        <a:rPr lang="vi-VN" sz="2600" baseline="0" smtClean="0"/>
                        <a:t> làm được</a:t>
                      </a:r>
                      <a:endParaRPr lang="vi-VN" sz="2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600" smtClean="0"/>
                        <a:t>1</a:t>
                      </a:r>
                      <a:endParaRPr lang="vi-VN" sz="2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Tạo giao diện thân thiện, d</a:t>
                      </a:r>
                      <a:r>
                        <a:rPr lang="en-US" sz="2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ễ</a:t>
                      </a:r>
                      <a:r>
                        <a:rPr lang="vi-VN" sz="2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sử dụng.</a:t>
                      </a:r>
                      <a:endParaRPr lang="vi-VN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r>
                        <a:rPr lang="vi-VN" sz="2600" smtClean="0"/>
                        <a:t>X</a:t>
                      </a:r>
                      <a:endParaRPr lang="vi-VN" sz="2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600" smtClean="0"/>
                        <a:t>2</a:t>
                      </a:r>
                      <a:endParaRPr lang="vi-VN" sz="2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Mức độ trò chơi tùy chọn theo ý người chơi.</a:t>
                      </a:r>
                      <a:endParaRPr lang="vi-VN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600" smtClean="0"/>
                        <a:t>X</a:t>
                      </a:r>
                      <a:endParaRPr lang="vi-VN" sz="2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600" smtClean="0"/>
                        <a:t>3</a:t>
                      </a:r>
                      <a:endParaRPr lang="vi-VN" sz="2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6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Hiển thị thắng và thua cuộc</a:t>
                      </a:r>
                      <a:endParaRPr lang="vi-VN" sz="2600" smtClean="0">
                        <a:effectLst/>
                        <a:latin typeface="Times New Roman" pitchFamily="18" charset="0"/>
                        <a:ea typeface="Arial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600" smtClean="0"/>
                        <a:t>X</a:t>
                      </a:r>
                      <a:endParaRPr lang="vi-VN" sz="2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sz="2600" smtClean="0"/>
                        <a:t>4</a:t>
                      </a:r>
                      <a:endParaRPr lang="vi-VN" sz="2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60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Chơi lại</a:t>
                      </a:r>
                      <a:endParaRPr lang="vi-VN" sz="2600" smtClean="0">
                        <a:effectLst/>
                        <a:latin typeface="Times New Roman" pitchFamily="18" charset="0"/>
                        <a:ea typeface="Arial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600" smtClean="0"/>
                        <a:t>X</a:t>
                      </a:r>
                      <a:endParaRPr lang="vi-VN" sz="26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96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5576" y="620688"/>
            <a:ext cx="770485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3. L</a:t>
            </a:r>
            <a:r>
              <a:rPr lang="vi-VN" sz="2800" b="1" dirty="0">
                <a:latin typeface="Times New Roman" pitchFamily="18" charset="0"/>
                <a:cs typeface="Times New Roman" pitchFamily="18" charset="0"/>
              </a:rPr>
              <a:t>uật </a:t>
            </a:r>
            <a:r>
              <a:rPr lang="vi-VN" sz="2800" b="1" dirty="0" smtClean="0">
                <a:latin typeface="Times New Roman" pitchFamily="18" charset="0"/>
                <a:cs typeface="Times New Roman" pitchFamily="18" charset="0"/>
              </a:rPr>
              <a:t>chơi</a:t>
            </a:r>
          </a:p>
          <a:p>
            <a:pPr lvl="0" algn="just" fontAlgn="base"/>
            <a:endParaRPr lang="vi-VN" sz="2800" dirty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	Dò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mìn (của Windows) có phần giao diện chính là một bảng các ô vuông xếp liền nhau tạo thành một hình chữ nhật có chiều rộng và dài tối thiểu là 10 ô (đơn vị là ô vuông) và số mìn tối thiểu là 10.</a:t>
            </a:r>
          </a:p>
          <a:p>
            <a:pPr algn="just" fontAlgn="base"/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	Trong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bảng này sẽ có các ô được đặt mìn ngẫu nhiên và nhiệm vụ của người chơi là mở tất cả các ô không có mìn bằng cách click chuột trái vào các ô đó, khi chỉ còn các ô có mìn còn lại thì kết thúc màn chơi.</a:t>
            </a:r>
          </a:p>
        </p:txBody>
      </p:sp>
    </p:spTree>
    <p:extLst>
      <p:ext uri="{BB962C8B-B14F-4D97-AF65-F5344CB8AC3E}">
        <p14:creationId xmlns:p14="http://schemas.microsoft.com/office/powerpoint/2010/main" val="320516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7544" y="548680"/>
            <a:ext cx="83529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/>
            <a:r>
              <a:rPr lang="vi-VN" sz="2800" b="1" dirty="0" smtClean="0"/>
              <a:t>4. Các </a:t>
            </a:r>
            <a:r>
              <a:rPr lang="vi-VN" sz="2800" b="1" dirty="0"/>
              <a:t>trạng thái của một </a:t>
            </a:r>
            <a:r>
              <a:rPr lang="vi-VN" sz="2800" b="1" dirty="0" smtClean="0"/>
              <a:t>ô</a:t>
            </a:r>
          </a:p>
          <a:p>
            <a:pPr lvl="0" algn="just" fontAlgn="base"/>
            <a:endParaRPr lang="vi-VN" sz="2800" dirty="0"/>
          </a:p>
          <a:p>
            <a:pPr algn="just" fontAlgn="base"/>
            <a:r>
              <a:rPr lang="vi-VN" sz="2800" dirty="0" smtClean="0"/>
              <a:t>	Tùy </a:t>
            </a:r>
            <a:r>
              <a:rPr lang="vi-VN" sz="2800" dirty="0"/>
              <a:t>theo quá trình khởi tạo và thao tác của người dùng mà các ô trong bảng có thể có một hoặc vài trạng thái trong các trạng thái sau:</a:t>
            </a:r>
          </a:p>
          <a:p>
            <a:pPr lvl="0" algn="just" fontAlgn="base"/>
            <a:r>
              <a:rPr lang="vi-VN" sz="2800" dirty="0" smtClean="0"/>
              <a:t>- Có </a:t>
            </a:r>
            <a:r>
              <a:rPr lang="vi-VN" sz="2800" dirty="0"/>
              <a:t>mìn: Được đặt ngẫu nhiên lúc khởi tạo</a:t>
            </a:r>
          </a:p>
          <a:p>
            <a:pPr lvl="0" algn="just" fontAlgn="base"/>
            <a:r>
              <a:rPr lang="vi-VN" sz="2800" dirty="0" smtClean="0"/>
              <a:t>- Đã </a:t>
            </a:r>
            <a:r>
              <a:rPr lang="vi-VN" sz="2800" dirty="0"/>
              <a:t>mở: Khi người dùng nhấn chuột trái vào ô</a:t>
            </a:r>
          </a:p>
          <a:p>
            <a:pPr lvl="0" algn="just" fontAlgn="base"/>
            <a:r>
              <a:rPr lang="vi-VN" sz="2800" dirty="0" smtClean="0"/>
              <a:t>- Được </a:t>
            </a:r>
            <a:r>
              <a:rPr lang="vi-VN" sz="2800" dirty="0"/>
              <a:t>cắm cờ: Khi người dùng nhấn phải vào ô</a:t>
            </a:r>
          </a:p>
          <a:p>
            <a:pPr lvl="0" algn="just" fontAlgn="base"/>
            <a:r>
              <a:rPr lang="vi-VN" sz="2800" dirty="0" smtClean="0"/>
              <a:t>- Được </a:t>
            </a:r>
            <a:r>
              <a:rPr lang="vi-VN" sz="2800" dirty="0"/>
              <a:t>đánh dấu: Khi nhấn phải vào ô đã được “cắm cờ”</a:t>
            </a:r>
          </a:p>
          <a:p>
            <a:pPr lvl="0" algn="just" fontAlgn="base"/>
            <a:r>
              <a:rPr lang="vi-VN" sz="2800" dirty="0" smtClean="0"/>
              <a:t>- Bình </a:t>
            </a:r>
            <a:r>
              <a:rPr lang="vi-VN" sz="2800" dirty="0"/>
              <a:t>thường: Không có tất cả các trạng thái trên</a:t>
            </a:r>
          </a:p>
        </p:txBody>
      </p:sp>
    </p:spTree>
    <p:extLst>
      <p:ext uri="{BB962C8B-B14F-4D97-AF65-F5344CB8AC3E}">
        <p14:creationId xmlns:p14="http://schemas.microsoft.com/office/powerpoint/2010/main" val="19875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7544" y="548680"/>
            <a:ext cx="83529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/>
            <a:r>
              <a:rPr lang="vi-VN" sz="2800" b="1" dirty="0" smtClean="0"/>
              <a:t>5. Các </a:t>
            </a:r>
            <a:r>
              <a:rPr lang="vi-VN" sz="2800" b="1" dirty="0"/>
              <a:t>trường hợp khi mở một ô</a:t>
            </a:r>
            <a:endParaRPr lang="vi-VN" sz="2800" dirty="0"/>
          </a:p>
          <a:p>
            <a:pPr algn="just" fontAlgn="base"/>
            <a:r>
              <a:rPr lang="vi-VN" sz="2800" dirty="0" smtClean="0"/>
              <a:t>- Khi </a:t>
            </a:r>
            <a:r>
              <a:rPr lang="vi-VN" sz="2800" dirty="0"/>
              <a:t>mở một ô </a:t>
            </a:r>
            <a:r>
              <a:rPr lang="vi-VN" sz="2800" b="1" dirty="0"/>
              <a:t>X</a:t>
            </a:r>
            <a:r>
              <a:rPr lang="vi-VN" sz="2800" dirty="0"/>
              <a:t> nào đó, có 3 trường hợp có thể xảy ra:</a:t>
            </a:r>
          </a:p>
          <a:p>
            <a:pPr lvl="0" algn="just" fontAlgn="base"/>
            <a:r>
              <a:rPr lang="vi-VN" sz="2800" dirty="0" smtClean="0"/>
              <a:t>	+ X </a:t>
            </a:r>
            <a:r>
              <a:rPr lang="vi-VN" sz="2800" dirty="0"/>
              <a:t>có mìn: </a:t>
            </a:r>
            <a:r>
              <a:rPr lang="en-US" sz="2800" dirty="0"/>
              <a:t>H</a:t>
            </a:r>
            <a:r>
              <a:rPr lang="vi-VN" sz="2800" dirty="0"/>
              <a:t>iện tất cả mìn trong bảng ra và ‘game over’.</a:t>
            </a:r>
          </a:p>
          <a:p>
            <a:pPr lvl="0" algn="just" fontAlgn="base"/>
            <a:r>
              <a:rPr lang="vi-VN" sz="2800" dirty="0" smtClean="0"/>
              <a:t>	+ X </a:t>
            </a:r>
            <a:r>
              <a:rPr lang="vi-VN" sz="2800" dirty="0"/>
              <a:t>không có mìn nhưng 8 ô xung quanh có mìn: Hiện số mìn xung quanh vào X.</a:t>
            </a:r>
          </a:p>
          <a:p>
            <a:pPr lvl="0" algn="just" fontAlgn="base"/>
            <a:r>
              <a:rPr lang="vi-VN" sz="2800" dirty="0" smtClean="0"/>
              <a:t>	+ X </a:t>
            </a:r>
            <a:r>
              <a:rPr lang="vi-VN" sz="2800" dirty="0"/>
              <a:t>không có mìn và xung quanh cũng không có mìn: </a:t>
            </a:r>
            <a:r>
              <a:rPr lang="vi-VN" sz="2800" dirty="0" smtClean="0"/>
              <a:t>Mở </a:t>
            </a:r>
            <a:r>
              <a:rPr lang="vi-VN" sz="2800" dirty="0"/>
              <a:t>lần lượt các ô xung quanh X cho đến khi gặp các trường hợp 1 và 2.</a:t>
            </a:r>
          </a:p>
        </p:txBody>
      </p:sp>
    </p:spTree>
    <p:extLst>
      <p:ext uri="{BB962C8B-B14F-4D97-AF65-F5344CB8AC3E}">
        <p14:creationId xmlns:p14="http://schemas.microsoft.com/office/powerpoint/2010/main" val="175370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552" y="620688"/>
            <a:ext cx="813690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/>
            <a:r>
              <a:rPr lang="vi-VN" sz="2800" b="1" dirty="0" smtClean="0"/>
              <a:t>6. Cắm </a:t>
            </a:r>
            <a:r>
              <a:rPr lang="vi-VN" sz="2800" b="1" dirty="0"/>
              <a:t>cờ và đánh </a:t>
            </a:r>
            <a:r>
              <a:rPr lang="vi-VN" sz="2800" b="1" dirty="0" smtClean="0"/>
              <a:t>dấu</a:t>
            </a:r>
          </a:p>
          <a:p>
            <a:pPr lvl="0" algn="just" fontAlgn="base"/>
            <a:endParaRPr lang="vi-VN" sz="2800" dirty="0"/>
          </a:p>
          <a:p>
            <a:pPr algn="just" fontAlgn="base"/>
            <a:r>
              <a:rPr lang="vi-VN" sz="2800" dirty="0" smtClean="0"/>
              <a:t>	Dò </a:t>
            </a:r>
            <a:r>
              <a:rPr lang="vi-VN" sz="2800" dirty="0"/>
              <a:t>mìn cho phép bạn đánh dấu các ô nghi ngờ có mìn bằng cách “cắm cờ” và “đánh dấu”. Khi bạn “cắm cờ”, tức là bạn xác định rằng ô đó có mìn và ô đó được hiển thị là một lá cờ. Bạn không thể mở ô đó bằng chuột trái được. Bạn chỉ có thể hủy bỏ trạng thái “cắm cờ” bằng cách click chuột phải, tùy theo thiết lập mà ô đó sẽ chuyển sang trại thái “đánh dấu” hoặc “bình thường”. Khi bạn “đánh dấu”, tức là bạn đoán rằng ô đó có thể có mìn nhưng không chắc chắn.</a:t>
            </a:r>
          </a:p>
        </p:txBody>
      </p:sp>
    </p:spTree>
    <p:extLst>
      <p:ext uri="{BB962C8B-B14F-4D97-AF65-F5344CB8AC3E}">
        <p14:creationId xmlns:p14="http://schemas.microsoft.com/office/powerpoint/2010/main" val="318678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2" name="Rectangle 1"/>
          <p:cNvSpPr/>
          <p:nvPr/>
        </p:nvSpPr>
        <p:spPr>
          <a:xfrm>
            <a:off x="683568" y="415106"/>
            <a:ext cx="8064896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bom</a:t>
            </a:r>
            <a:endParaRPr lang="vi-VN" sz="2600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kiện</a:t>
            </a:r>
            <a:endParaRPr lang="vi-VN" sz="2600" dirty="0">
              <a:cs typeface="Times New Roman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win</a:t>
            </a:r>
            <a:r>
              <a:rPr lang="vi-VN" sz="2600" dirty="0">
                <a:cs typeface="Times New Roman" pitchFamily="18" charset="0"/>
              </a:rPr>
              <a:t>           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vi-VN" sz="2600" dirty="0" smtClean="0"/>
              <a:t>Hàm </a:t>
            </a:r>
            <a:r>
              <a:rPr lang="vi-VN" sz="2600" dirty="0"/>
              <a:t>tạo đồng hồ đếm ngược</a:t>
            </a:r>
          </a:p>
          <a:p>
            <a:r>
              <a:rPr lang="vi-VN" sz="2600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vi-V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86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3568" y="620688"/>
            <a:ext cx="43123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/>
            <a:r>
              <a:rPr lang="vi-VN" sz="2800" b="1" dirty="0" smtClean="0"/>
              <a:t>III. Xây </a:t>
            </a:r>
            <a:r>
              <a:rPr lang="vi-VN" sz="2800" b="1" dirty="0"/>
              <a:t>dựng các nhân vật</a:t>
            </a:r>
            <a:endParaRPr lang="vi-VN" sz="2800" dirty="0"/>
          </a:p>
        </p:txBody>
      </p:sp>
      <p:pic>
        <p:nvPicPr>
          <p:cNvPr id="2071" name="Picture 6" descr="Description: D:\Game\Do Min\Do Min v.2.0\Resources\img_ce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66" y="1340768"/>
            <a:ext cx="1002130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7" descr="Description: D:\Game\Do Min\Do Min v.2.0\Resources\Img_c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40768"/>
            <a:ext cx="1080120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4" descr="Description: D:\Game\Do Min\Do Min v.2.0\Resources\img_b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4076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10" descr="Description: D:\Game\Do Min\Do Min v.2.0\Resources\img_poit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725" y="1340768"/>
            <a:ext cx="1001315" cy="99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8" descr="Description: D:\Game\Do Min\Do Min v.2.0\Resources\img_poit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340768"/>
            <a:ext cx="1080120" cy="99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9" descr="Description: D:\Game\Do Min\Do Min v.2.0\Resources\img_poit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340768"/>
            <a:ext cx="1080120" cy="99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3" descr="Description: D:\Game\Do Min\Do Min v.2.0\Resources\img_poit3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340768"/>
            <a:ext cx="1080120" cy="99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0" y="5734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79" name="Picture 15" descr="Description: D:\Game\Do Min\Do Min v.2.0\Resources\img_poit8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936" y="2348878"/>
            <a:ext cx="1056343" cy="93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14" descr="Description: D:\Game\Do Min\Do Min v.2.0\Resources\img_poit7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334874"/>
            <a:ext cx="1080120" cy="94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7" name="Picture 13" descr="Description: D:\Game\Do Min\Do Min v.2.0\Resources\img_poit6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985" y="2348879"/>
            <a:ext cx="1010055" cy="93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12" descr="Description: D:\Game\Do Min\Do Min v.2.0\Resources\img_poit5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898" y="2348880"/>
            <a:ext cx="1020030" cy="93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5" name="Picture 11" descr="Description: D:\Game\Do Min\Do Min v.2.0\Resources\img_poit4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720" y="2348880"/>
            <a:ext cx="1004071" cy="93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5" descr="Description: D:\Game\Do Min\Do Min v.2.0\Resources\img_bom_X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66" y="2376323"/>
            <a:ext cx="1002130" cy="90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172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1366</TotalTime>
  <Words>313</Words>
  <Application>Microsoft Office PowerPoint</Application>
  <PresentationFormat>On-screen Show (4:3)</PresentationFormat>
  <Paragraphs>94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Constantia</vt:lpstr>
      <vt:lpstr>Times New Roman</vt:lpstr>
      <vt:lpstr>Wingdings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Truong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</dc:creator>
  <cp:lastModifiedBy>Admin</cp:lastModifiedBy>
  <cp:revision>187</cp:revision>
  <dcterms:created xsi:type="dcterms:W3CDTF">2016-11-21T03:18:08Z</dcterms:created>
  <dcterms:modified xsi:type="dcterms:W3CDTF">2018-01-29T13:59:29Z</dcterms:modified>
</cp:coreProperties>
</file>