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5.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6" r:id="rId2"/>
    <p:sldMasterId id="2147483678" r:id="rId3"/>
    <p:sldMasterId id="2147483713" r:id="rId4"/>
    <p:sldMasterId id="2147483739" r:id="rId5"/>
    <p:sldMasterId id="2147483765" r:id="rId6"/>
  </p:sldMasterIdLst>
  <p:notesMasterIdLst>
    <p:notesMasterId r:id="rId24"/>
  </p:notesMasterIdLst>
  <p:sldIdLst>
    <p:sldId id="1753" r:id="rId7"/>
    <p:sldId id="279" r:id="rId8"/>
    <p:sldId id="896" r:id="rId9"/>
    <p:sldId id="261" r:id="rId10"/>
    <p:sldId id="260" r:id="rId11"/>
    <p:sldId id="270" r:id="rId12"/>
    <p:sldId id="263" r:id="rId13"/>
    <p:sldId id="283" r:id="rId14"/>
    <p:sldId id="1754" r:id="rId15"/>
    <p:sldId id="1755" r:id="rId16"/>
    <p:sldId id="1757" r:id="rId17"/>
    <p:sldId id="264" r:id="rId18"/>
    <p:sldId id="1758" r:id="rId19"/>
    <p:sldId id="1759" r:id="rId20"/>
    <p:sldId id="271" r:id="rId21"/>
    <p:sldId id="1760" r:id="rId22"/>
    <p:sldId id="290" r:id="rId23"/>
  </p:sldIdLst>
  <p:sldSz cx="9144000" cy="5143500" type="screen16x9"/>
  <p:notesSz cx="6858000" cy="9144000"/>
  <p:embeddedFontLst>
    <p:embeddedFont>
      <p:font typeface="Abadi" panose="020B0604020104020204" pitchFamily="34" charset="0"/>
      <p:regular r:id="rId25"/>
    </p:embeddedFont>
    <p:embeddedFont>
      <p:font typeface="Calibri" panose="020F0502020204030204" pitchFamily="34" charset="0"/>
      <p:regular r:id="rId26"/>
      <p:bold r:id="rId27"/>
      <p:italic r:id="rId28"/>
      <p:boldItalic r:id="rId29"/>
    </p:embeddedFont>
    <p:embeddedFont>
      <p:font typeface="Century Gothic" panose="020B0502020202020204" pitchFamily="34" charset="0"/>
      <p:regular r:id="rId30"/>
      <p:bold r:id="rId31"/>
      <p:italic r:id="rId32"/>
      <p:boldItalic r:id="rId33"/>
    </p:embeddedFont>
    <p:embeddedFont>
      <p:font typeface="DM Sans" pitchFamily="2" charset="0"/>
      <p:regular r:id="rId34"/>
      <p:bold r:id="rId35"/>
      <p:italic r:id="rId36"/>
      <p:boldItalic r:id="rId37"/>
    </p:embeddedFont>
    <p:embeddedFont>
      <p:font typeface="Open Sans Extrabold" panose="020B0906030804020204" pitchFamily="34" charset="0"/>
      <p:bold r:id="rId38"/>
      <p:boldItalic r:id="rId39"/>
    </p:embeddedFont>
    <p:embeddedFont>
      <p:font typeface="Open Sans Light" panose="020B0306030504020204" pitchFamily="34" charset="0"/>
      <p:regular r:id="rId40"/>
      <p:italic r:id="rId41"/>
    </p:embeddedFont>
    <p:embeddedFont>
      <p:font typeface="Sitka Subheading" panose="02000505000000020004" pitchFamily="2" charset="0"/>
      <p:regular r:id="rId42"/>
      <p:bold r:id="rId43"/>
      <p:italic r:id="rId44"/>
      <p:boldItalic r:id="rId45"/>
    </p:embeddedFont>
    <p:embeddedFont>
      <p:font typeface="Viga" panose="020B0604020202020204" charset="0"/>
      <p:regular r:id="rId46"/>
    </p:embeddedFont>
    <p:embeddedFont>
      <p:font typeface="Wingdings 3" panose="05040102010807070707" pitchFamily="18" charset="2"/>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700"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C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87D166-EECD-4D1E-BE4F-34E01F784430}">
  <a:tblStyle styleId="{0D87D166-EECD-4D1E-BE4F-34E01F78443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07" autoAdjust="0"/>
    <p:restoredTop sz="94660"/>
  </p:normalViewPr>
  <p:slideViewPr>
    <p:cSldViewPr snapToGrid="0">
      <p:cViewPr>
        <p:scale>
          <a:sx n="80" d="100"/>
          <a:sy n="80" d="100"/>
        </p:scale>
        <p:origin x="408" y="294"/>
      </p:cViewPr>
      <p:guideLst>
        <p:guide orient="horz" pos="461"/>
        <p:guide pos="2880"/>
        <p:guide pos="456"/>
        <p:guide orient="horz" pos="1732"/>
        <p:guide orient="horz" pos="27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5.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font" Target="fonts/font23.fntdata"/><Relationship Id="rId50"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font" Target="fonts/font5.fntdata"/><Relationship Id="rId11" Type="http://schemas.openxmlformats.org/officeDocument/2006/relationships/slide" Target="slides/slide5.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0" Type="http://schemas.openxmlformats.org/officeDocument/2006/relationships/slide" Target="slides/slide14.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4"/>
        <p:cNvGrpSpPr/>
        <p:nvPr/>
      </p:nvGrpSpPr>
      <p:grpSpPr>
        <a:xfrm>
          <a:off x="0" y="0"/>
          <a:ext cx="0" cy="0"/>
          <a:chOff x="0" y="0"/>
          <a:chExt cx="0" cy="0"/>
        </a:xfrm>
      </p:grpSpPr>
      <p:sp>
        <p:nvSpPr>
          <p:cNvPr id="2195" name="Google Shape;2195;g6bdca54fc3_0_26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6" name="Google Shape;2196;g6bdca54fc3_0_26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5473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7022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7233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p:cNvGrpSpPr/>
        <p:nvPr/>
      </p:nvGrpSpPr>
      <p:grpSpPr>
        <a:xfrm>
          <a:off x="0" y="0"/>
          <a:ext cx="0" cy="0"/>
          <a:chOff x="0" y="0"/>
          <a:chExt cx="0" cy="0"/>
        </a:xfrm>
      </p:grpSpPr>
      <p:sp>
        <p:nvSpPr>
          <p:cNvPr id="3009" name="Google Shape;3009;g6bdca54fc3_0_27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6bdca54fc3_0_27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6bdca54fc3_0_1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6bdca54fc3_0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0"/>
        <p:cNvGrpSpPr/>
        <p:nvPr/>
      </p:nvGrpSpPr>
      <p:grpSpPr>
        <a:xfrm>
          <a:off x="0" y="0"/>
          <a:ext cx="0" cy="0"/>
          <a:chOff x="0" y="0"/>
          <a:chExt cx="0" cy="0"/>
        </a:xfrm>
      </p:grpSpPr>
      <p:sp>
        <p:nvSpPr>
          <p:cNvPr id="2681" name="Google Shape;2681;g6bdca54fc3_0_26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2" name="Google Shape;2682;g6bdca54fc3_0_26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4867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6bdca54fc3_0_26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6bdca54fc3_0_26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8175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6bdca54fc3_0_26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6bdca54fc3_0_26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977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6bdca54fc3_0_26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6bdca54fc3_0_26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646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6.xm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 Id="rId4" Type="http://schemas.openxmlformats.org/officeDocument/2006/relationships/hyperlink" Target="http://bit.ly/2TtBDfr" TargetMode="Externa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4.xm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 Id="rId4" Type="http://schemas.openxmlformats.org/officeDocument/2006/relationships/hyperlink" Target="http://bit.ly/2TtBDfr" TargetMode="Externa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atin typeface="Abadi" panose="020B0604020202020204" pitchFamily="34" charset="0"/>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7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586307" y="0"/>
            <a:ext cx="7971387" cy="51435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525"/>
          </a:p>
        </p:txBody>
      </p:sp>
      <p:sp>
        <p:nvSpPr>
          <p:cNvPr id="5" name="Picture Placeholder 4">
            <a:extLst>
              <a:ext uri="{FF2B5EF4-FFF2-40B4-BE49-F238E27FC236}">
                <a16:creationId xmlns:a16="http://schemas.microsoft.com/office/drawing/2014/main" id="{BD89274D-46F1-404F-9A1F-832329A5BA4C}"/>
              </a:ext>
            </a:extLst>
          </p:cNvPr>
          <p:cNvSpPr>
            <a:spLocks noGrp="1"/>
          </p:cNvSpPr>
          <p:nvPr>
            <p:ph type="pic" sz="quarter" idx="13"/>
          </p:nvPr>
        </p:nvSpPr>
        <p:spPr>
          <a:xfrm>
            <a:off x="1299452" y="784183"/>
            <a:ext cx="3272548" cy="3575133"/>
          </a:xfrm>
          <a:custGeom>
            <a:avLst/>
            <a:gdLst>
              <a:gd name="connsiteX0" fmla="*/ 251277 w 8727931"/>
              <a:gd name="connsiteY0" fmla="*/ 0 h 9533687"/>
              <a:gd name="connsiteX1" fmla="*/ 8727931 w 8727931"/>
              <a:gd name="connsiteY1" fmla="*/ 0 h 9533687"/>
              <a:gd name="connsiteX2" fmla="*/ 8727931 w 8727931"/>
              <a:gd name="connsiteY2" fmla="*/ 9533687 h 9533687"/>
              <a:gd name="connsiteX3" fmla="*/ 251277 w 8727931"/>
              <a:gd name="connsiteY3" fmla="*/ 9533687 h 9533687"/>
              <a:gd name="connsiteX4" fmla="*/ 0 w 8727931"/>
              <a:gd name="connsiteY4" fmla="*/ 9282410 h 9533687"/>
              <a:gd name="connsiteX5" fmla="*/ 0 w 8727931"/>
              <a:gd name="connsiteY5" fmla="*/ 251277 h 9533687"/>
              <a:gd name="connsiteX6" fmla="*/ 251277 w 8727931"/>
              <a:gd name="connsiteY6" fmla="*/ 0 h 953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27931" h="9533687">
                <a:moveTo>
                  <a:pt x="251277" y="0"/>
                </a:moveTo>
                <a:lnTo>
                  <a:pt x="8727931" y="0"/>
                </a:lnTo>
                <a:lnTo>
                  <a:pt x="8727931" y="9533687"/>
                </a:lnTo>
                <a:lnTo>
                  <a:pt x="251277" y="9533687"/>
                </a:lnTo>
                <a:cubicBezTo>
                  <a:pt x="112501" y="9533687"/>
                  <a:pt x="0" y="9421186"/>
                  <a:pt x="0" y="9282410"/>
                </a:cubicBezTo>
                <a:lnTo>
                  <a:pt x="0" y="251277"/>
                </a:lnTo>
                <a:cubicBezTo>
                  <a:pt x="0" y="112501"/>
                  <a:pt x="112501" y="0"/>
                  <a:pt x="251277"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Tree>
    <p:extLst>
      <p:ext uri="{BB962C8B-B14F-4D97-AF65-F5344CB8AC3E}">
        <p14:creationId xmlns:p14="http://schemas.microsoft.com/office/powerpoint/2010/main" val="19624933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800" fill="hold"/>
                                        <p:tgtEl>
                                          <p:spTgt spid="5"/>
                                        </p:tgtEl>
                                        <p:attrNameLst>
                                          <p:attrName>ppt_x</p:attrName>
                                        </p:attrNameLst>
                                      </p:cBhvr>
                                      <p:tavLst>
                                        <p:tav tm="0">
                                          <p:val>
                                            <p:strVal val="1+#ppt_w/2"/>
                                          </p:val>
                                        </p:tav>
                                        <p:tav tm="100000">
                                          <p:val>
                                            <p:strVal val="#ppt_x"/>
                                          </p:val>
                                        </p:tav>
                                      </p:tavLst>
                                    </p:anim>
                                    <p:anim calcmode="lin" valueType="num">
                                      <p:cBhvr additive="base">
                                        <p:cTn id="8" dur="18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extLst>
      <p:ext uri="{BB962C8B-B14F-4D97-AF65-F5344CB8AC3E}">
        <p14:creationId xmlns:p14="http://schemas.microsoft.com/office/powerpoint/2010/main" val="331217767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extLst>
      <p:ext uri="{BB962C8B-B14F-4D97-AF65-F5344CB8AC3E}">
        <p14:creationId xmlns:p14="http://schemas.microsoft.com/office/powerpoint/2010/main" val="425223163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extLst>
      <p:ext uri="{BB962C8B-B14F-4D97-AF65-F5344CB8AC3E}">
        <p14:creationId xmlns:p14="http://schemas.microsoft.com/office/powerpoint/2010/main" val="387408029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68"/>
        <p:cNvGrpSpPr/>
        <p:nvPr/>
      </p:nvGrpSpPr>
      <p:grpSpPr>
        <a:xfrm>
          <a:off x="0" y="0"/>
          <a:ext cx="0" cy="0"/>
          <a:chOff x="0" y="0"/>
          <a:chExt cx="0" cy="0"/>
        </a:xfrm>
      </p:grpSpPr>
      <p:cxnSp>
        <p:nvCxnSpPr>
          <p:cNvPr id="69" name="Google Shape;69;p15"/>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0" name="Google Shape;70;p1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5"/>
          <p:cNvSpPr txBox="1">
            <a:spLocks noGrp="1"/>
          </p:cNvSpPr>
          <p:nvPr>
            <p:ph type="body" idx="1"/>
          </p:nvPr>
        </p:nvSpPr>
        <p:spPr>
          <a:xfrm>
            <a:off x="5953575" y="3447525"/>
            <a:ext cx="2430300" cy="1149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2" name="Google Shape;72;p15"/>
          <p:cNvSpPr txBox="1">
            <a:spLocks noGrp="1"/>
          </p:cNvSpPr>
          <p:nvPr>
            <p:ph type="title" idx="2"/>
          </p:nvPr>
        </p:nvSpPr>
        <p:spPr>
          <a:xfrm>
            <a:off x="5953575" y="2949674"/>
            <a:ext cx="24303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88407807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Title + Two Columns">
  <p:cSld name="Title + Two Columns">
    <p:spTree>
      <p:nvGrpSpPr>
        <p:cNvPr id="1"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5" name="Google Shape;75;p1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6"/>
          <p:cNvSpPr txBox="1">
            <a:spLocks noGrp="1"/>
          </p:cNvSpPr>
          <p:nvPr>
            <p:ph type="body" idx="1"/>
          </p:nvPr>
        </p:nvSpPr>
        <p:spPr>
          <a:xfrm>
            <a:off x="5316193"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7" name="Google Shape;77;p1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 name="Google Shape;78;p16"/>
          <p:cNvSpPr txBox="1">
            <a:spLocks noGrp="1"/>
          </p:cNvSpPr>
          <p:nvPr>
            <p:ph type="body" idx="3"/>
          </p:nvPr>
        </p:nvSpPr>
        <p:spPr>
          <a:xfrm>
            <a:off x="1199212"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9" name="Google Shape;79;p16"/>
          <p:cNvSpPr txBox="1">
            <a:spLocks noGrp="1"/>
          </p:cNvSpPr>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93556184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Title + Three Columns ">
  <p:cSld name="Title + Three Columns ">
    <p:bg>
      <p:bgPr>
        <a:gradFill>
          <a:gsLst>
            <a:gs pos="0">
              <a:srgbClr val="8BE3FF"/>
            </a:gs>
            <a:gs pos="100000">
              <a:srgbClr val="ACFFD9"/>
            </a:gs>
          </a:gsLst>
          <a:lin ang="5400700" scaled="0"/>
        </a:gradFill>
        <a:effectLst/>
      </p:bgPr>
    </p:bg>
    <p:spTree>
      <p:nvGrpSpPr>
        <p:cNvPr id="1"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82" name="Google Shape;82;p1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7"/>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4" name="Google Shape;84;p17"/>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5" name="Google Shape;85;p17"/>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6" name="Google Shape;86;p17"/>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 name="Google Shape;87;p17"/>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8" name="Google Shape;88;p17"/>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150168239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Title + Two Columns 1">
  <p:cSld name="Title + Two Columns 1">
    <p:spTree>
      <p:nvGrpSpPr>
        <p:cNvPr id="1" name="Shape 89"/>
        <p:cNvGrpSpPr/>
        <p:nvPr/>
      </p:nvGrpSpPr>
      <p:grpSpPr>
        <a:xfrm>
          <a:off x="0" y="0"/>
          <a:ext cx="0" cy="0"/>
          <a:chOff x="0" y="0"/>
          <a:chExt cx="0" cy="0"/>
        </a:xfrm>
      </p:grpSpPr>
      <p:cxnSp>
        <p:nvCxnSpPr>
          <p:cNvPr id="90" name="Google Shape;90;p18"/>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91" name="Google Shape;91;p1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8"/>
          <p:cNvSpPr txBox="1">
            <a:spLocks noGrp="1"/>
          </p:cNvSpPr>
          <p:nvPr>
            <p:ph type="body" idx="1"/>
          </p:nvPr>
        </p:nvSpPr>
        <p:spPr>
          <a:xfrm>
            <a:off x="4933300" y="18799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3" name="Google Shape;93;p18"/>
          <p:cNvSpPr txBox="1">
            <a:spLocks noGrp="1"/>
          </p:cNvSpPr>
          <p:nvPr>
            <p:ph type="title" idx="2"/>
          </p:nvPr>
        </p:nvSpPr>
        <p:spPr>
          <a:xfrm>
            <a:off x="4933300" y="15085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94" name="Google Shape;94;p18"/>
          <p:cNvSpPr txBox="1">
            <a:spLocks noGrp="1"/>
          </p:cNvSpPr>
          <p:nvPr>
            <p:ph type="body" idx="3"/>
          </p:nvPr>
        </p:nvSpPr>
        <p:spPr>
          <a:xfrm>
            <a:off x="4933300" y="35951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5" name="Google Shape;95;p18"/>
          <p:cNvSpPr txBox="1">
            <a:spLocks noGrp="1"/>
          </p:cNvSpPr>
          <p:nvPr>
            <p:ph type="title" idx="4"/>
          </p:nvPr>
        </p:nvSpPr>
        <p:spPr>
          <a:xfrm>
            <a:off x="4933300" y="32237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396743702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Section 1">
  <p:cSld name="Section 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98" name="Google Shape;98;p19"/>
          <p:cNvSpPr txBox="1">
            <a:spLocks noGrp="1"/>
          </p:cNvSpPr>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2800">
                <a:solidFill>
                  <a:srgbClr val="1F1C51"/>
                </a:solidFill>
              </a:defRPr>
            </a:lvl2pPr>
            <a:lvl3pPr lvl="2" algn="r" rtl="0">
              <a:lnSpc>
                <a:spcPct val="100000"/>
              </a:lnSpc>
              <a:spcBef>
                <a:spcPts val="0"/>
              </a:spcBef>
              <a:spcAft>
                <a:spcPts val="0"/>
              </a:spcAft>
              <a:buClr>
                <a:srgbClr val="1F1C51"/>
              </a:buClr>
              <a:buSzPts val="2800"/>
              <a:buNone/>
              <a:defRPr sz="2800">
                <a:solidFill>
                  <a:srgbClr val="1F1C51"/>
                </a:solidFill>
              </a:defRPr>
            </a:lvl3pPr>
            <a:lvl4pPr lvl="3" algn="r" rtl="0">
              <a:lnSpc>
                <a:spcPct val="100000"/>
              </a:lnSpc>
              <a:spcBef>
                <a:spcPts val="0"/>
              </a:spcBef>
              <a:spcAft>
                <a:spcPts val="0"/>
              </a:spcAft>
              <a:buClr>
                <a:srgbClr val="1F1C51"/>
              </a:buClr>
              <a:buSzPts val="2800"/>
              <a:buNone/>
              <a:defRPr sz="2800">
                <a:solidFill>
                  <a:srgbClr val="1F1C51"/>
                </a:solidFill>
              </a:defRPr>
            </a:lvl4pPr>
            <a:lvl5pPr lvl="4" algn="r" rtl="0">
              <a:lnSpc>
                <a:spcPct val="100000"/>
              </a:lnSpc>
              <a:spcBef>
                <a:spcPts val="0"/>
              </a:spcBef>
              <a:spcAft>
                <a:spcPts val="0"/>
              </a:spcAft>
              <a:buClr>
                <a:srgbClr val="1F1C51"/>
              </a:buClr>
              <a:buSzPts val="2800"/>
              <a:buNone/>
              <a:defRPr sz="2800">
                <a:solidFill>
                  <a:srgbClr val="1F1C51"/>
                </a:solidFill>
              </a:defRPr>
            </a:lvl5pPr>
            <a:lvl6pPr lvl="5" algn="r" rtl="0">
              <a:lnSpc>
                <a:spcPct val="100000"/>
              </a:lnSpc>
              <a:spcBef>
                <a:spcPts val="0"/>
              </a:spcBef>
              <a:spcAft>
                <a:spcPts val="0"/>
              </a:spcAft>
              <a:buClr>
                <a:srgbClr val="1F1C51"/>
              </a:buClr>
              <a:buSzPts val="2800"/>
              <a:buNone/>
              <a:defRPr sz="2800">
                <a:solidFill>
                  <a:srgbClr val="1F1C51"/>
                </a:solidFill>
              </a:defRPr>
            </a:lvl6pPr>
            <a:lvl7pPr lvl="6" algn="r" rtl="0">
              <a:lnSpc>
                <a:spcPct val="100000"/>
              </a:lnSpc>
              <a:spcBef>
                <a:spcPts val="0"/>
              </a:spcBef>
              <a:spcAft>
                <a:spcPts val="0"/>
              </a:spcAft>
              <a:buClr>
                <a:srgbClr val="1F1C51"/>
              </a:buClr>
              <a:buSzPts val="2800"/>
              <a:buNone/>
              <a:defRPr sz="2800">
                <a:solidFill>
                  <a:srgbClr val="1F1C51"/>
                </a:solidFill>
              </a:defRPr>
            </a:lvl7pPr>
            <a:lvl8pPr lvl="7" algn="r" rtl="0">
              <a:lnSpc>
                <a:spcPct val="100000"/>
              </a:lnSpc>
              <a:spcBef>
                <a:spcPts val="0"/>
              </a:spcBef>
              <a:spcAft>
                <a:spcPts val="0"/>
              </a:spcAft>
              <a:buClr>
                <a:srgbClr val="1F1C51"/>
              </a:buClr>
              <a:buSzPts val="2800"/>
              <a:buNone/>
              <a:defRPr sz="2800">
                <a:solidFill>
                  <a:srgbClr val="1F1C51"/>
                </a:solidFill>
              </a:defRPr>
            </a:lvl8pPr>
            <a:lvl9pPr lvl="8" algn="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99" name="Google Shape;99;p19"/>
          <p:cNvSpPr txBox="1">
            <a:spLocks noGrp="1"/>
          </p:cNvSpPr>
          <p:nvPr>
            <p:ph type="title" idx="2" hasCustomPrompt="1"/>
          </p:nvPr>
        </p:nvSpPr>
        <p:spPr>
          <a:xfrm>
            <a:off x="5597951" y="792425"/>
            <a:ext cx="2657700" cy="79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Tree>
    <p:extLst>
      <p:ext uri="{BB962C8B-B14F-4D97-AF65-F5344CB8AC3E}">
        <p14:creationId xmlns:p14="http://schemas.microsoft.com/office/powerpoint/2010/main" val="419904135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Title + Design">
  <p:cSld name="Title + Design">
    <p:bg>
      <p:bgPr>
        <a:gradFill>
          <a:gsLst>
            <a:gs pos="0">
              <a:srgbClr val="8BE3FF"/>
            </a:gs>
            <a:gs pos="100000">
              <a:srgbClr val="ACFFD9"/>
            </a:gs>
          </a:gsLst>
          <a:lin ang="5400700" scaled="0"/>
        </a:gradFill>
        <a:effectLst/>
      </p:bgPr>
    </p:bg>
    <p:spTree>
      <p:nvGrpSpPr>
        <p:cNvPr id="1" name="Shape 100"/>
        <p:cNvGrpSpPr/>
        <p:nvPr/>
      </p:nvGrpSpPr>
      <p:grpSpPr>
        <a:xfrm>
          <a:off x="0" y="0"/>
          <a:ext cx="0" cy="0"/>
          <a:chOff x="0" y="0"/>
          <a:chExt cx="0" cy="0"/>
        </a:xfrm>
      </p:grpSpPr>
      <p:cxnSp>
        <p:nvCxnSpPr>
          <p:cNvPr id="101" name="Google Shape;101;p20"/>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02" name="Google Shape;102;p2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38663925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Title + Four Columns ">
  <p:cSld name="Title + Four Columns ">
    <p:spTree>
      <p:nvGrpSpPr>
        <p:cNvPr id="1" name="Shape 103"/>
        <p:cNvGrpSpPr/>
        <p:nvPr/>
      </p:nvGrpSpPr>
      <p:grpSpPr>
        <a:xfrm>
          <a:off x="0" y="0"/>
          <a:ext cx="0" cy="0"/>
          <a:chOff x="0" y="0"/>
          <a:chExt cx="0" cy="0"/>
        </a:xfrm>
      </p:grpSpPr>
      <p:cxnSp>
        <p:nvCxnSpPr>
          <p:cNvPr id="104" name="Google Shape;104;p21"/>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05" name="Google Shape;105;p21"/>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21"/>
          <p:cNvSpPr txBox="1">
            <a:spLocks noGrp="1"/>
          </p:cNvSpPr>
          <p:nvPr>
            <p:ph type="body" idx="1"/>
          </p:nvPr>
        </p:nvSpPr>
        <p:spPr>
          <a:xfrm>
            <a:off x="1010100"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7" name="Google Shape;107;p21"/>
          <p:cNvSpPr txBox="1">
            <a:spLocks noGrp="1"/>
          </p:cNvSpPr>
          <p:nvPr>
            <p:ph type="title" idx="2"/>
          </p:nvPr>
        </p:nvSpPr>
        <p:spPr>
          <a:xfrm>
            <a:off x="1010088"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21"/>
          <p:cNvSpPr txBox="1">
            <a:spLocks noGrp="1"/>
          </p:cNvSpPr>
          <p:nvPr>
            <p:ph type="body" idx="3"/>
          </p:nvPr>
        </p:nvSpPr>
        <p:spPr>
          <a:xfrm>
            <a:off x="2891901"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9" name="Google Shape;109;p21"/>
          <p:cNvSpPr txBox="1">
            <a:spLocks noGrp="1"/>
          </p:cNvSpPr>
          <p:nvPr>
            <p:ph type="title" idx="4"/>
          </p:nvPr>
        </p:nvSpPr>
        <p:spPr>
          <a:xfrm>
            <a:off x="2891894"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21"/>
          <p:cNvSpPr txBox="1">
            <a:spLocks noGrp="1"/>
          </p:cNvSpPr>
          <p:nvPr>
            <p:ph type="body" idx="5"/>
          </p:nvPr>
        </p:nvSpPr>
        <p:spPr>
          <a:xfrm>
            <a:off x="4773703"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11" name="Google Shape;111;p21"/>
          <p:cNvSpPr txBox="1">
            <a:spLocks noGrp="1"/>
          </p:cNvSpPr>
          <p:nvPr>
            <p:ph type="title" idx="6"/>
          </p:nvPr>
        </p:nvSpPr>
        <p:spPr>
          <a:xfrm>
            <a:off x="4773701"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2" name="Google Shape;112;p21"/>
          <p:cNvSpPr txBox="1">
            <a:spLocks noGrp="1"/>
          </p:cNvSpPr>
          <p:nvPr>
            <p:ph type="body" idx="7"/>
          </p:nvPr>
        </p:nvSpPr>
        <p:spPr>
          <a:xfrm>
            <a:off x="6655504"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13" name="Google Shape;113;p21"/>
          <p:cNvSpPr txBox="1">
            <a:spLocks noGrp="1"/>
          </p:cNvSpPr>
          <p:nvPr>
            <p:ph type="title" idx="8"/>
          </p:nvPr>
        </p:nvSpPr>
        <p:spPr>
          <a:xfrm>
            <a:off x="6655507"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3772539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8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586307" y="0"/>
            <a:ext cx="7971387" cy="51435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525"/>
          </a:p>
        </p:txBody>
      </p:sp>
      <p:sp>
        <p:nvSpPr>
          <p:cNvPr id="7" name="Picture Placeholder 6">
            <a:extLst>
              <a:ext uri="{FF2B5EF4-FFF2-40B4-BE49-F238E27FC236}">
                <a16:creationId xmlns:a16="http://schemas.microsoft.com/office/drawing/2014/main" id="{1E12FE6D-78FE-4F42-A970-BF00C9D8BAA2}"/>
              </a:ext>
            </a:extLst>
          </p:cNvPr>
          <p:cNvSpPr>
            <a:spLocks noGrp="1"/>
          </p:cNvSpPr>
          <p:nvPr>
            <p:ph type="pic" sz="quarter" idx="13"/>
          </p:nvPr>
        </p:nvSpPr>
        <p:spPr>
          <a:xfrm>
            <a:off x="4572000" y="784183"/>
            <a:ext cx="3272548" cy="3575133"/>
          </a:xfrm>
          <a:custGeom>
            <a:avLst/>
            <a:gdLst>
              <a:gd name="connsiteX0" fmla="*/ 0 w 8727931"/>
              <a:gd name="connsiteY0" fmla="*/ 0 h 9533687"/>
              <a:gd name="connsiteX1" fmla="*/ 8476653 w 8727931"/>
              <a:gd name="connsiteY1" fmla="*/ 0 h 9533687"/>
              <a:gd name="connsiteX2" fmla="*/ 8727931 w 8727931"/>
              <a:gd name="connsiteY2" fmla="*/ 251277 h 9533687"/>
              <a:gd name="connsiteX3" fmla="*/ 8727931 w 8727931"/>
              <a:gd name="connsiteY3" fmla="*/ 9282410 h 9533687"/>
              <a:gd name="connsiteX4" fmla="*/ 8476653 w 8727931"/>
              <a:gd name="connsiteY4" fmla="*/ 9533687 h 9533687"/>
              <a:gd name="connsiteX5" fmla="*/ 0 w 8727931"/>
              <a:gd name="connsiteY5" fmla="*/ 9533687 h 953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27931" h="9533687">
                <a:moveTo>
                  <a:pt x="0" y="0"/>
                </a:moveTo>
                <a:lnTo>
                  <a:pt x="8476653" y="0"/>
                </a:lnTo>
                <a:cubicBezTo>
                  <a:pt x="8615429" y="0"/>
                  <a:pt x="8727931" y="112501"/>
                  <a:pt x="8727931" y="251277"/>
                </a:cubicBezTo>
                <a:lnTo>
                  <a:pt x="8727931" y="9282410"/>
                </a:lnTo>
                <a:cubicBezTo>
                  <a:pt x="8727931" y="9421186"/>
                  <a:pt x="8615429" y="9533687"/>
                  <a:pt x="8476653" y="9533687"/>
                </a:cubicBezTo>
                <a:lnTo>
                  <a:pt x="0" y="9533687"/>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Tree>
    <p:extLst>
      <p:ext uri="{BB962C8B-B14F-4D97-AF65-F5344CB8AC3E}">
        <p14:creationId xmlns:p14="http://schemas.microsoft.com/office/powerpoint/2010/main" val="4637899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1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800" fill="hold"/>
                                        <p:tgtEl>
                                          <p:spTgt spid="7"/>
                                        </p:tgtEl>
                                        <p:attrNameLst>
                                          <p:attrName>ppt_x</p:attrName>
                                        </p:attrNameLst>
                                      </p:cBhvr>
                                      <p:tavLst>
                                        <p:tav tm="0">
                                          <p:val>
                                            <p:strVal val="#ppt_x"/>
                                          </p:val>
                                        </p:tav>
                                        <p:tav tm="100000">
                                          <p:val>
                                            <p:strVal val="#ppt_x"/>
                                          </p:val>
                                        </p:tav>
                                      </p:tavLst>
                                    </p:anim>
                                    <p:anim calcmode="lin" valueType="num">
                                      <p:cBhvr additive="base">
                                        <p:cTn id="8" dur="18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Section 2">
  <p:cSld name="Section 2">
    <p:bg>
      <p:bgPr>
        <a:gradFill>
          <a:gsLst>
            <a:gs pos="0">
              <a:srgbClr val="8BE3FF"/>
            </a:gs>
            <a:gs pos="100000">
              <a:srgbClr val="ACFFD9"/>
            </a:gs>
          </a:gsLst>
          <a:lin ang="5400012" scaled="0"/>
        </a:gra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6" name="Google Shape;116;p22"/>
          <p:cNvSpPr txBox="1">
            <a:spLocks noGrp="1"/>
          </p:cNvSpPr>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1F1C51"/>
              </a:buClr>
              <a:buSzPts val="1800"/>
              <a:buNone/>
              <a:defRPr>
                <a:solidFill>
                  <a:srgbClr val="1F1C51"/>
                </a:solidFill>
              </a:defRPr>
            </a:lvl1pPr>
            <a:lvl2pPr lvl="1" algn="ctr" rtl="0">
              <a:lnSpc>
                <a:spcPct val="100000"/>
              </a:lnSpc>
              <a:spcBef>
                <a:spcPts val="0"/>
              </a:spcBef>
              <a:spcAft>
                <a:spcPts val="0"/>
              </a:spcAft>
              <a:buClr>
                <a:srgbClr val="1F1C51"/>
              </a:buClr>
              <a:buSzPts val="2800"/>
              <a:buNone/>
              <a:defRPr sz="2800">
                <a:solidFill>
                  <a:srgbClr val="1F1C51"/>
                </a:solidFill>
              </a:defRPr>
            </a:lvl2pPr>
            <a:lvl3pPr lvl="2" algn="ctr" rtl="0">
              <a:lnSpc>
                <a:spcPct val="100000"/>
              </a:lnSpc>
              <a:spcBef>
                <a:spcPts val="0"/>
              </a:spcBef>
              <a:spcAft>
                <a:spcPts val="0"/>
              </a:spcAft>
              <a:buClr>
                <a:srgbClr val="1F1C51"/>
              </a:buClr>
              <a:buSzPts val="2800"/>
              <a:buNone/>
              <a:defRPr sz="2800">
                <a:solidFill>
                  <a:srgbClr val="1F1C51"/>
                </a:solidFill>
              </a:defRPr>
            </a:lvl3pPr>
            <a:lvl4pPr lvl="3" algn="ctr" rtl="0">
              <a:lnSpc>
                <a:spcPct val="100000"/>
              </a:lnSpc>
              <a:spcBef>
                <a:spcPts val="0"/>
              </a:spcBef>
              <a:spcAft>
                <a:spcPts val="0"/>
              </a:spcAft>
              <a:buClr>
                <a:srgbClr val="1F1C51"/>
              </a:buClr>
              <a:buSzPts val="2800"/>
              <a:buNone/>
              <a:defRPr sz="2800">
                <a:solidFill>
                  <a:srgbClr val="1F1C51"/>
                </a:solidFill>
              </a:defRPr>
            </a:lvl4pPr>
            <a:lvl5pPr lvl="4" algn="ctr" rtl="0">
              <a:lnSpc>
                <a:spcPct val="100000"/>
              </a:lnSpc>
              <a:spcBef>
                <a:spcPts val="0"/>
              </a:spcBef>
              <a:spcAft>
                <a:spcPts val="0"/>
              </a:spcAft>
              <a:buClr>
                <a:srgbClr val="1F1C51"/>
              </a:buClr>
              <a:buSzPts val="2800"/>
              <a:buNone/>
              <a:defRPr sz="2800">
                <a:solidFill>
                  <a:srgbClr val="1F1C51"/>
                </a:solidFill>
              </a:defRPr>
            </a:lvl5pPr>
            <a:lvl6pPr lvl="5" algn="ctr" rtl="0">
              <a:lnSpc>
                <a:spcPct val="100000"/>
              </a:lnSpc>
              <a:spcBef>
                <a:spcPts val="0"/>
              </a:spcBef>
              <a:spcAft>
                <a:spcPts val="0"/>
              </a:spcAft>
              <a:buClr>
                <a:srgbClr val="1F1C51"/>
              </a:buClr>
              <a:buSzPts val="2800"/>
              <a:buNone/>
              <a:defRPr sz="2800">
                <a:solidFill>
                  <a:srgbClr val="1F1C51"/>
                </a:solidFill>
              </a:defRPr>
            </a:lvl6pPr>
            <a:lvl7pPr lvl="6" algn="ctr" rtl="0">
              <a:lnSpc>
                <a:spcPct val="100000"/>
              </a:lnSpc>
              <a:spcBef>
                <a:spcPts val="0"/>
              </a:spcBef>
              <a:spcAft>
                <a:spcPts val="0"/>
              </a:spcAft>
              <a:buClr>
                <a:srgbClr val="1F1C51"/>
              </a:buClr>
              <a:buSzPts val="2800"/>
              <a:buNone/>
              <a:defRPr sz="2800">
                <a:solidFill>
                  <a:srgbClr val="1F1C51"/>
                </a:solidFill>
              </a:defRPr>
            </a:lvl7pPr>
            <a:lvl8pPr lvl="7" algn="ctr" rtl="0">
              <a:lnSpc>
                <a:spcPct val="100000"/>
              </a:lnSpc>
              <a:spcBef>
                <a:spcPts val="0"/>
              </a:spcBef>
              <a:spcAft>
                <a:spcPts val="0"/>
              </a:spcAft>
              <a:buClr>
                <a:srgbClr val="1F1C51"/>
              </a:buClr>
              <a:buSzPts val="2800"/>
              <a:buNone/>
              <a:defRPr sz="2800">
                <a:solidFill>
                  <a:srgbClr val="1F1C51"/>
                </a:solidFill>
              </a:defRPr>
            </a:lvl8pPr>
            <a:lvl9pPr lvl="8" algn="ct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17" name="Google Shape;117;p22"/>
          <p:cNvSpPr txBox="1">
            <a:spLocks noGrp="1"/>
          </p:cNvSpPr>
          <p:nvPr>
            <p:ph type="title" idx="2" hasCustomPrompt="1"/>
          </p:nvPr>
        </p:nvSpPr>
        <p:spPr>
          <a:xfrm>
            <a:off x="3243150" y="792425"/>
            <a:ext cx="26577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extLst>
      <p:ext uri="{BB962C8B-B14F-4D97-AF65-F5344CB8AC3E}">
        <p14:creationId xmlns:p14="http://schemas.microsoft.com/office/powerpoint/2010/main" val="405998691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Title + Six Columns  ">
  <p:cSld name="Title + Six Columns  ">
    <p:bg>
      <p:bgPr>
        <a:gradFill>
          <a:gsLst>
            <a:gs pos="0">
              <a:srgbClr val="8BE3FF"/>
            </a:gs>
            <a:gs pos="100000">
              <a:srgbClr val="ACFFD9"/>
            </a:gs>
          </a:gsLst>
          <a:lin ang="5400700" scaled="0"/>
        </a:gradFill>
        <a:effectLst/>
      </p:bgPr>
    </p:bg>
    <p:spTree>
      <p:nvGrpSpPr>
        <p:cNvPr id="1" name="Shape 118"/>
        <p:cNvGrpSpPr/>
        <p:nvPr/>
      </p:nvGrpSpPr>
      <p:grpSpPr>
        <a:xfrm>
          <a:off x="0" y="0"/>
          <a:ext cx="0" cy="0"/>
          <a:chOff x="0" y="0"/>
          <a:chExt cx="0" cy="0"/>
        </a:xfrm>
      </p:grpSpPr>
      <p:cxnSp>
        <p:nvCxnSpPr>
          <p:cNvPr id="119" name="Google Shape;119;p23"/>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20" name="Google Shape;120;p2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1" name="Google Shape;121;p23"/>
          <p:cNvSpPr txBox="1">
            <a:spLocks noGrp="1"/>
          </p:cNvSpPr>
          <p:nvPr>
            <p:ph type="body" idx="1"/>
          </p:nvPr>
        </p:nvSpPr>
        <p:spPr>
          <a:xfrm>
            <a:off x="346500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2" name="Google Shape;122;p23"/>
          <p:cNvSpPr txBox="1">
            <a:spLocks noGrp="1"/>
          </p:cNvSpPr>
          <p:nvPr>
            <p:ph type="title" idx="2"/>
          </p:nvPr>
        </p:nvSpPr>
        <p:spPr>
          <a:xfrm>
            <a:off x="346499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3" name="Google Shape;123;p23"/>
          <p:cNvSpPr txBox="1">
            <a:spLocks noGrp="1"/>
          </p:cNvSpPr>
          <p:nvPr>
            <p:ph type="body" idx="3"/>
          </p:nvPr>
        </p:nvSpPr>
        <p:spPr>
          <a:xfrm>
            <a:off x="83522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4" name="Google Shape;124;p23"/>
          <p:cNvSpPr txBox="1">
            <a:spLocks noGrp="1"/>
          </p:cNvSpPr>
          <p:nvPr>
            <p:ph type="title" idx="4"/>
          </p:nvPr>
        </p:nvSpPr>
        <p:spPr>
          <a:xfrm>
            <a:off x="835213"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5" name="Google Shape;125;p23"/>
          <p:cNvSpPr txBox="1">
            <a:spLocks noGrp="1"/>
          </p:cNvSpPr>
          <p:nvPr>
            <p:ph type="body" idx="5"/>
          </p:nvPr>
        </p:nvSpPr>
        <p:spPr>
          <a:xfrm>
            <a:off x="6094780"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6" name="Google Shape;126;p23"/>
          <p:cNvSpPr txBox="1">
            <a:spLocks noGrp="1"/>
          </p:cNvSpPr>
          <p:nvPr>
            <p:ph type="title" idx="6"/>
          </p:nvPr>
        </p:nvSpPr>
        <p:spPr>
          <a:xfrm>
            <a:off x="609477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7" name="Google Shape;127;p23"/>
          <p:cNvSpPr txBox="1">
            <a:spLocks noGrp="1"/>
          </p:cNvSpPr>
          <p:nvPr>
            <p:ph type="body" idx="7"/>
          </p:nvPr>
        </p:nvSpPr>
        <p:spPr>
          <a:xfrm>
            <a:off x="346500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8" name="Google Shape;128;p23"/>
          <p:cNvSpPr txBox="1">
            <a:spLocks noGrp="1"/>
          </p:cNvSpPr>
          <p:nvPr>
            <p:ph type="title" idx="8"/>
          </p:nvPr>
        </p:nvSpPr>
        <p:spPr>
          <a:xfrm>
            <a:off x="346499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9" name="Google Shape;129;p23"/>
          <p:cNvSpPr txBox="1">
            <a:spLocks noGrp="1"/>
          </p:cNvSpPr>
          <p:nvPr>
            <p:ph type="body" idx="9"/>
          </p:nvPr>
        </p:nvSpPr>
        <p:spPr>
          <a:xfrm>
            <a:off x="83522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0" name="Google Shape;130;p23"/>
          <p:cNvSpPr txBox="1">
            <a:spLocks noGrp="1"/>
          </p:cNvSpPr>
          <p:nvPr>
            <p:ph type="title" idx="13"/>
          </p:nvPr>
        </p:nvSpPr>
        <p:spPr>
          <a:xfrm>
            <a:off x="835213"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1" name="Google Shape;131;p23"/>
          <p:cNvSpPr txBox="1">
            <a:spLocks noGrp="1"/>
          </p:cNvSpPr>
          <p:nvPr>
            <p:ph type="body" idx="14"/>
          </p:nvPr>
        </p:nvSpPr>
        <p:spPr>
          <a:xfrm>
            <a:off x="6094780"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2" name="Google Shape;132;p23"/>
          <p:cNvSpPr txBox="1">
            <a:spLocks noGrp="1"/>
          </p:cNvSpPr>
          <p:nvPr>
            <p:ph type="title" idx="15"/>
          </p:nvPr>
        </p:nvSpPr>
        <p:spPr>
          <a:xfrm>
            <a:off x="609477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422582042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Title + Three Columns  1">
  <p:cSld name="Title + Three Columns  1">
    <p:bg>
      <p:bgPr>
        <a:solidFill>
          <a:srgbClr val="FFFFFF"/>
        </a:solidFill>
        <a:effectLst/>
      </p:bgPr>
    </p:bg>
    <p:spTree>
      <p:nvGrpSpPr>
        <p:cNvPr id="1" name="Shape 133"/>
        <p:cNvGrpSpPr/>
        <p:nvPr/>
      </p:nvGrpSpPr>
      <p:grpSpPr>
        <a:xfrm>
          <a:off x="0" y="0"/>
          <a:ext cx="0" cy="0"/>
          <a:chOff x="0" y="0"/>
          <a:chExt cx="0" cy="0"/>
        </a:xfrm>
      </p:grpSpPr>
      <p:cxnSp>
        <p:nvCxnSpPr>
          <p:cNvPr id="134" name="Google Shape;134;p2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35" name="Google Shape;135;p2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6" name="Google Shape;136;p24"/>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7" name="Google Shape;137;p24"/>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8" name="Google Shape;138;p24"/>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9" name="Google Shape;139;p24"/>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0" name="Google Shape;140;p24"/>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41" name="Google Shape;141;p24"/>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389434036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Thanks &amp; Credits">
  <p:cSld name="Thanks &amp; Credits">
    <p:bg>
      <p:bgPr>
        <a:solidFill>
          <a:schemeClr val="lt1"/>
        </a:solidFill>
        <a:effectLst/>
      </p:bgPr>
    </p:bg>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4" name="Google Shape;144;p25"/>
          <p:cNvSpPr txBox="1">
            <a:spLocks noGrp="1"/>
          </p:cNvSpPr>
          <p:nvPr>
            <p:ph type="subTitle" idx="1"/>
          </p:nvPr>
        </p:nvSpPr>
        <p:spPr>
          <a:xfrm>
            <a:off x="671150" y="1450900"/>
            <a:ext cx="3742800" cy="155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5" name="Google Shape;145;p25"/>
          <p:cNvSpPr txBox="1"/>
          <p:nvPr/>
        </p:nvSpPr>
        <p:spPr>
          <a:xfrm>
            <a:off x="671150" y="3275775"/>
            <a:ext cx="3387600" cy="70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100">
                <a:solidFill>
                  <a:schemeClr val="lt2"/>
                </a:solidFill>
                <a:latin typeface="DM Sans"/>
                <a:ea typeface="DM Sans"/>
                <a:cs typeface="DM Sans"/>
                <a:sym typeface="DM Sans"/>
              </a:rPr>
              <a:t>CREDITS: This presentation template was created by </a:t>
            </a:r>
            <a:r>
              <a:rPr lang="en" sz="1100" b="1">
                <a:solidFill>
                  <a:schemeClr val="lt2"/>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100">
                <a:solidFill>
                  <a:schemeClr val="lt2"/>
                </a:solidFill>
                <a:latin typeface="DM Sans"/>
                <a:ea typeface="DM Sans"/>
                <a:cs typeface="DM Sans"/>
                <a:sym typeface="DM Sans"/>
              </a:rPr>
              <a:t>, including icons by </a:t>
            </a:r>
            <a:r>
              <a:rPr lang="en" sz="1100" b="1">
                <a:solidFill>
                  <a:schemeClr val="lt2"/>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100">
                <a:solidFill>
                  <a:schemeClr val="lt2"/>
                </a:solidFill>
                <a:latin typeface="DM Sans"/>
                <a:ea typeface="DM Sans"/>
                <a:cs typeface="DM Sans"/>
                <a:sym typeface="DM Sans"/>
              </a:rPr>
              <a:t>, infographics &amp; images by </a:t>
            </a:r>
            <a:r>
              <a:rPr lang="en" sz="1100" b="1">
                <a:solidFill>
                  <a:schemeClr val="lt2"/>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100">
                <a:solidFill>
                  <a:schemeClr val="lt2"/>
                </a:solidFill>
                <a:latin typeface="DM Sans"/>
                <a:ea typeface="DM Sans"/>
                <a:cs typeface="DM Sans"/>
                <a:sym typeface="DM Sans"/>
              </a:rPr>
              <a:t> and illustrations by </a:t>
            </a:r>
            <a:r>
              <a:rPr lang="en"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b="1">
              <a:solidFill>
                <a:schemeClr val="lt2"/>
              </a:solidFill>
              <a:latin typeface="DM Sans"/>
              <a:ea typeface="DM Sans"/>
              <a:cs typeface="DM Sans"/>
              <a:sym typeface="DM Sans"/>
            </a:endParaRPr>
          </a:p>
        </p:txBody>
      </p:sp>
    </p:spTree>
    <p:extLst>
      <p:ext uri="{BB962C8B-B14F-4D97-AF65-F5344CB8AC3E}">
        <p14:creationId xmlns:p14="http://schemas.microsoft.com/office/powerpoint/2010/main" val="667328948"/>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Title + Bullet Points">
  <p:cSld name="Title + Bullet Points">
    <p:bg>
      <p:bgPr>
        <a:gradFill>
          <a:gsLst>
            <a:gs pos="0">
              <a:srgbClr val="8BE3FF"/>
            </a:gs>
            <a:gs pos="100000">
              <a:srgbClr val="ACFFD9"/>
            </a:gs>
          </a:gsLst>
          <a:lin ang="5400700" scaled="0"/>
        </a:gradFill>
        <a:effectLst/>
      </p:bgPr>
    </p:bg>
    <p:spTree>
      <p:nvGrpSpPr>
        <p:cNvPr id="1" name="Shape 146"/>
        <p:cNvGrpSpPr/>
        <p:nvPr/>
      </p:nvGrpSpPr>
      <p:grpSpPr>
        <a:xfrm>
          <a:off x="0" y="0"/>
          <a:ext cx="0" cy="0"/>
          <a:chOff x="0" y="0"/>
          <a:chExt cx="0" cy="0"/>
        </a:xfrm>
      </p:grpSpPr>
      <p:sp>
        <p:nvSpPr>
          <p:cNvPr id="147" name="Google Shape;147;p26"/>
          <p:cNvSpPr txBox="1">
            <a:spLocks noGrp="1"/>
          </p:cNvSpPr>
          <p:nvPr>
            <p:ph type="body" idx="1"/>
          </p:nvPr>
        </p:nvSpPr>
        <p:spPr>
          <a:xfrm>
            <a:off x="722600" y="1335775"/>
            <a:ext cx="3614100" cy="3267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cxnSp>
        <p:nvCxnSpPr>
          <p:cNvPr id="148" name="Google Shape;148;p26"/>
          <p:cNvCxnSpPr/>
          <p:nvPr/>
        </p:nvCxnSpPr>
        <p:spPr>
          <a:xfrm>
            <a:off x="395000" y="760425"/>
            <a:ext cx="8988300" cy="0"/>
          </a:xfrm>
          <a:prstGeom prst="straightConnector1">
            <a:avLst/>
          </a:prstGeom>
          <a:noFill/>
          <a:ln w="19050" cap="flat" cmpd="sng">
            <a:solidFill>
              <a:schemeClr val="lt1"/>
            </a:solidFill>
            <a:prstDash val="solid"/>
            <a:round/>
            <a:headEnd type="oval" w="med" len="med"/>
            <a:tailEnd type="none" w="med" len="med"/>
          </a:ln>
        </p:spPr>
      </p:cxnSp>
      <p:sp>
        <p:nvSpPr>
          <p:cNvPr id="149" name="Google Shape;149;p26"/>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1290106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6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586307" y="0"/>
            <a:ext cx="7971387" cy="51435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525"/>
          </a:p>
        </p:txBody>
      </p:sp>
      <p:sp>
        <p:nvSpPr>
          <p:cNvPr id="14" name="Picture Placeholder 13">
            <a:extLst>
              <a:ext uri="{FF2B5EF4-FFF2-40B4-BE49-F238E27FC236}">
                <a16:creationId xmlns:a16="http://schemas.microsoft.com/office/drawing/2014/main" id="{903FC9EE-4B68-4F52-9EE6-F0F1AA1A4CFF}"/>
              </a:ext>
            </a:extLst>
          </p:cNvPr>
          <p:cNvSpPr>
            <a:spLocks noGrp="1"/>
          </p:cNvSpPr>
          <p:nvPr>
            <p:ph type="pic" sz="quarter" idx="13"/>
          </p:nvPr>
        </p:nvSpPr>
        <p:spPr>
          <a:xfrm>
            <a:off x="2026381" y="1342097"/>
            <a:ext cx="1472209" cy="2124251"/>
          </a:xfrm>
          <a:custGeom>
            <a:avLst/>
            <a:gdLst>
              <a:gd name="connsiteX0" fmla="*/ 102872 w 3926403"/>
              <a:gd name="connsiteY0" fmla="*/ 0 h 5664669"/>
              <a:gd name="connsiteX1" fmla="*/ 3823531 w 3926403"/>
              <a:gd name="connsiteY1" fmla="*/ 0 h 5664669"/>
              <a:gd name="connsiteX2" fmla="*/ 3926403 w 3926403"/>
              <a:gd name="connsiteY2" fmla="*/ 102872 h 5664669"/>
              <a:gd name="connsiteX3" fmla="*/ 3926403 w 3926403"/>
              <a:gd name="connsiteY3" fmla="*/ 5561797 h 5664669"/>
              <a:gd name="connsiteX4" fmla="*/ 3823531 w 3926403"/>
              <a:gd name="connsiteY4" fmla="*/ 5664669 h 5664669"/>
              <a:gd name="connsiteX5" fmla="*/ 102872 w 3926403"/>
              <a:gd name="connsiteY5" fmla="*/ 5664669 h 5664669"/>
              <a:gd name="connsiteX6" fmla="*/ 0 w 3926403"/>
              <a:gd name="connsiteY6" fmla="*/ 5561797 h 5664669"/>
              <a:gd name="connsiteX7" fmla="*/ 0 w 3926403"/>
              <a:gd name="connsiteY7" fmla="*/ 102872 h 5664669"/>
              <a:gd name="connsiteX8" fmla="*/ 102872 w 3926403"/>
              <a:gd name="connsiteY8" fmla="*/ 0 h 5664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6403" h="5664669">
                <a:moveTo>
                  <a:pt x="102872" y="0"/>
                </a:moveTo>
                <a:lnTo>
                  <a:pt x="3823531" y="0"/>
                </a:lnTo>
                <a:cubicBezTo>
                  <a:pt x="3880346" y="0"/>
                  <a:pt x="3926403" y="46057"/>
                  <a:pt x="3926403" y="102872"/>
                </a:cubicBezTo>
                <a:lnTo>
                  <a:pt x="3926403" y="5561797"/>
                </a:lnTo>
                <a:cubicBezTo>
                  <a:pt x="3926403" y="5618612"/>
                  <a:pt x="3880346" y="5664669"/>
                  <a:pt x="3823531" y="5664669"/>
                </a:cubicBezTo>
                <a:lnTo>
                  <a:pt x="102872" y="5664669"/>
                </a:lnTo>
                <a:cubicBezTo>
                  <a:pt x="46057" y="5664669"/>
                  <a:pt x="0" y="5618612"/>
                  <a:pt x="0" y="5561797"/>
                </a:cubicBezTo>
                <a:lnTo>
                  <a:pt x="0" y="102872"/>
                </a:lnTo>
                <a:cubicBezTo>
                  <a:pt x="0" y="46057"/>
                  <a:pt x="46057" y="0"/>
                  <a:pt x="102872"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15" name="Picture Placeholder 14">
            <a:extLst>
              <a:ext uri="{FF2B5EF4-FFF2-40B4-BE49-F238E27FC236}">
                <a16:creationId xmlns:a16="http://schemas.microsoft.com/office/drawing/2014/main" id="{8A49D040-7743-4D16-B377-5B78AF4A7E75}"/>
              </a:ext>
            </a:extLst>
          </p:cNvPr>
          <p:cNvSpPr>
            <a:spLocks noGrp="1"/>
          </p:cNvSpPr>
          <p:nvPr>
            <p:ph type="pic" sz="quarter" idx="14"/>
          </p:nvPr>
        </p:nvSpPr>
        <p:spPr>
          <a:xfrm>
            <a:off x="3664468" y="225006"/>
            <a:ext cx="1472209" cy="1820148"/>
          </a:xfrm>
          <a:custGeom>
            <a:avLst/>
            <a:gdLst>
              <a:gd name="connsiteX0" fmla="*/ 102872 w 3926403"/>
              <a:gd name="connsiteY0" fmla="*/ 0 h 4853729"/>
              <a:gd name="connsiteX1" fmla="*/ 3823531 w 3926403"/>
              <a:gd name="connsiteY1" fmla="*/ 0 h 4853729"/>
              <a:gd name="connsiteX2" fmla="*/ 3926403 w 3926403"/>
              <a:gd name="connsiteY2" fmla="*/ 102872 h 4853729"/>
              <a:gd name="connsiteX3" fmla="*/ 3926403 w 3926403"/>
              <a:gd name="connsiteY3" fmla="*/ 4750857 h 4853729"/>
              <a:gd name="connsiteX4" fmla="*/ 3823531 w 3926403"/>
              <a:gd name="connsiteY4" fmla="*/ 4853729 h 4853729"/>
              <a:gd name="connsiteX5" fmla="*/ 102872 w 3926403"/>
              <a:gd name="connsiteY5" fmla="*/ 4853729 h 4853729"/>
              <a:gd name="connsiteX6" fmla="*/ 0 w 3926403"/>
              <a:gd name="connsiteY6" fmla="*/ 4750857 h 4853729"/>
              <a:gd name="connsiteX7" fmla="*/ 0 w 3926403"/>
              <a:gd name="connsiteY7" fmla="*/ 102872 h 4853729"/>
              <a:gd name="connsiteX8" fmla="*/ 102872 w 3926403"/>
              <a:gd name="connsiteY8" fmla="*/ 0 h 4853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6403" h="4853729">
                <a:moveTo>
                  <a:pt x="102872" y="0"/>
                </a:moveTo>
                <a:lnTo>
                  <a:pt x="3823531" y="0"/>
                </a:lnTo>
                <a:cubicBezTo>
                  <a:pt x="3880346" y="0"/>
                  <a:pt x="3926403" y="46057"/>
                  <a:pt x="3926403" y="102872"/>
                </a:cubicBezTo>
                <a:lnTo>
                  <a:pt x="3926403" y="4750857"/>
                </a:lnTo>
                <a:cubicBezTo>
                  <a:pt x="3926403" y="4807672"/>
                  <a:pt x="3880346" y="4853729"/>
                  <a:pt x="3823531" y="4853729"/>
                </a:cubicBezTo>
                <a:lnTo>
                  <a:pt x="102872" y="4853729"/>
                </a:lnTo>
                <a:cubicBezTo>
                  <a:pt x="46057" y="4853729"/>
                  <a:pt x="0" y="4807672"/>
                  <a:pt x="0" y="4750857"/>
                </a:cubicBezTo>
                <a:lnTo>
                  <a:pt x="0" y="102872"/>
                </a:lnTo>
                <a:cubicBezTo>
                  <a:pt x="0" y="46057"/>
                  <a:pt x="46057" y="0"/>
                  <a:pt x="102872"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17" name="Picture Placeholder 16">
            <a:extLst>
              <a:ext uri="{FF2B5EF4-FFF2-40B4-BE49-F238E27FC236}">
                <a16:creationId xmlns:a16="http://schemas.microsoft.com/office/drawing/2014/main" id="{C9DC3289-DAAE-42C2-B177-1F3B4B3B04CE}"/>
              </a:ext>
            </a:extLst>
          </p:cNvPr>
          <p:cNvSpPr>
            <a:spLocks noGrp="1"/>
          </p:cNvSpPr>
          <p:nvPr>
            <p:ph type="pic" sz="quarter" idx="15"/>
          </p:nvPr>
        </p:nvSpPr>
        <p:spPr>
          <a:xfrm>
            <a:off x="5302555" y="984235"/>
            <a:ext cx="1472209" cy="1457285"/>
          </a:xfrm>
          <a:custGeom>
            <a:avLst/>
            <a:gdLst>
              <a:gd name="connsiteX0" fmla="*/ 101816 w 3926403"/>
              <a:gd name="connsiteY0" fmla="*/ 0 h 3886092"/>
              <a:gd name="connsiteX1" fmla="*/ 3824587 w 3926403"/>
              <a:gd name="connsiteY1" fmla="*/ 0 h 3886092"/>
              <a:gd name="connsiteX2" fmla="*/ 3926403 w 3926403"/>
              <a:gd name="connsiteY2" fmla="*/ 101816 h 3886092"/>
              <a:gd name="connsiteX3" fmla="*/ 3926403 w 3926403"/>
              <a:gd name="connsiteY3" fmla="*/ 3784276 h 3886092"/>
              <a:gd name="connsiteX4" fmla="*/ 3824587 w 3926403"/>
              <a:gd name="connsiteY4" fmla="*/ 3886092 h 3886092"/>
              <a:gd name="connsiteX5" fmla="*/ 101816 w 3926403"/>
              <a:gd name="connsiteY5" fmla="*/ 3886092 h 3886092"/>
              <a:gd name="connsiteX6" fmla="*/ 0 w 3926403"/>
              <a:gd name="connsiteY6" fmla="*/ 3784276 h 3886092"/>
              <a:gd name="connsiteX7" fmla="*/ 0 w 3926403"/>
              <a:gd name="connsiteY7" fmla="*/ 101816 h 3886092"/>
              <a:gd name="connsiteX8" fmla="*/ 101816 w 3926403"/>
              <a:gd name="connsiteY8" fmla="*/ 0 h 388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6403" h="3886092">
                <a:moveTo>
                  <a:pt x="101816" y="0"/>
                </a:moveTo>
                <a:lnTo>
                  <a:pt x="3824587" y="0"/>
                </a:lnTo>
                <a:cubicBezTo>
                  <a:pt x="3880817" y="0"/>
                  <a:pt x="3926403" y="45585"/>
                  <a:pt x="3926403" y="101816"/>
                </a:cubicBezTo>
                <a:lnTo>
                  <a:pt x="3926403" y="3784276"/>
                </a:lnTo>
                <a:cubicBezTo>
                  <a:pt x="3926403" y="3840507"/>
                  <a:pt x="3880817" y="3886092"/>
                  <a:pt x="3824587" y="3886092"/>
                </a:cubicBezTo>
                <a:lnTo>
                  <a:pt x="101816" y="3886092"/>
                </a:lnTo>
                <a:cubicBezTo>
                  <a:pt x="45585" y="3886092"/>
                  <a:pt x="0" y="3840507"/>
                  <a:pt x="0" y="3784276"/>
                </a:cubicBezTo>
                <a:lnTo>
                  <a:pt x="0" y="101816"/>
                </a:lnTo>
                <a:cubicBezTo>
                  <a:pt x="0" y="45585"/>
                  <a:pt x="45585" y="0"/>
                  <a:pt x="101816"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18" name="Picture Placeholder 17">
            <a:extLst>
              <a:ext uri="{FF2B5EF4-FFF2-40B4-BE49-F238E27FC236}">
                <a16:creationId xmlns:a16="http://schemas.microsoft.com/office/drawing/2014/main" id="{A824DCF8-6488-4312-B93E-BDAE05E1B6CC}"/>
              </a:ext>
            </a:extLst>
          </p:cNvPr>
          <p:cNvSpPr>
            <a:spLocks noGrp="1"/>
          </p:cNvSpPr>
          <p:nvPr>
            <p:ph type="pic" sz="quarter" idx="16"/>
          </p:nvPr>
        </p:nvSpPr>
        <p:spPr>
          <a:xfrm>
            <a:off x="5302555" y="3144663"/>
            <a:ext cx="1472209" cy="1021685"/>
          </a:xfrm>
          <a:custGeom>
            <a:avLst/>
            <a:gdLst>
              <a:gd name="connsiteX0" fmla="*/ 71382 w 3926403"/>
              <a:gd name="connsiteY0" fmla="*/ 0 h 2724492"/>
              <a:gd name="connsiteX1" fmla="*/ 3855021 w 3926403"/>
              <a:gd name="connsiteY1" fmla="*/ 0 h 2724492"/>
              <a:gd name="connsiteX2" fmla="*/ 3926403 w 3926403"/>
              <a:gd name="connsiteY2" fmla="*/ 71382 h 2724492"/>
              <a:gd name="connsiteX3" fmla="*/ 3926403 w 3926403"/>
              <a:gd name="connsiteY3" fmla="*/ 2653110 h 2724492"/>
              <a:gd name="connsiteX4" fmla="*/ 3855021 w 3926403"/>
              <a:gd name="connsiteY4" fmla="*/ 2724492 h 2724492"/>
              <a:gd name="connsiteX5" fmla="*/ 71382 w 3926403"/>
              <a:gd name="connsiteY5" fmla="*/ 2724492 h 2724492"/>
              <a:gd name="connsiteX6" fmla="*/ 0 w 3926403"/>
              <a:gd name="connsiteY6" fmla="*/ 2653110 h 2724492"/>
              <a:gd name="connsiteX7" fmla="*/ 0 w 3926403"/>
              <a:gd name="connsiteY7" fmla="*/ 71382 h 2724492"/>
              <a:gd name="connsiteX8" fmla="*/ 71382 w 3926403"/>
              <a:gd name="connsiteY8" fmla="*/ 0 h 272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6403" h="2724492">
                <a:moveTo>
                  <a:pt x="71382" y="0"/>
                </a:moveTo>
                <a:lnTo>
                  <a:pt x="3855021" y="0"/>
                </a:lnTo>
                <a:cubicBezTo>
                  <a:pt x="3894445" y="0"/>
                  <a:pt x="3926403" y="31959"/>
                  <a:pt x="3926403" y="71382"/>
                </a:cubicBezTo>
                <a:lnTo>
                  <a:pt x="3926403" y="2653110"/>
                </a:lnTo>
                <a:cubicBezTo>
                  <a:pt x="3926403" y="2692533"/>
                  <a:pt x="3894445" y="2724492"/>
                  <a:pt x="3855021" y="2724492"/>
                </a:cubicBezTo>
                <a:lnTo>
                  <a:pt x="71382" y="2724492"/>
                </a:lnTo>
                <a:cubicBezTo>
                  <a:pt x="31959" y="2724492"/>
                  <a:pt x="0" y="2692533"/>
                  <a:pt x="0" y="2653110"/>
                </a:cubicBezTo>
                <a:lnTo>
                  <a:pt x="0" y="71382"/>
                </a:lnTo>
                <a:cubicBezTo>
                  <a:pt x="0" y="31959"/>
                  <a:pt x="31959" y="0"/>
                  <a:pt x="71382"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16" name="Picture Placeholder 15">
            <a:extLst>
              <a:ext uri="{FF2B5EF4-FFF2-40B4-BE49-F238E27FC236}">
                <a16:creationId xmlns:a16="http://schemas.microsoft.com/office/drawing/2014/main" id="{440DCED3-97B9-4FB2-980E-F7701E113525}"/>
              </a:ext>
            </a:extLst>
          </p:cNvPr>
          <p:cNvSpPr>
            <a:spLocks noGrp="1"/>
          </p:cNvSpPr>
          <p:nvPr>
            <p:ph type="pic" sz="quarter" idx="17"/>
          </p:nvPr>
        </p:nvSpPr>
        <p:spPr>
          <a:xfrm>
            <a:off x="3664468" y="2678065"/>
            <a:ext cx="1472209" cy="1226845"/>
          </a:xfrm>
          <a:custGeom>
            <a:avLst/>
            <a:gdLst>
              <a:gd name="connsiteX0" fmla="*/ 85716 w 3926403"/>
              <a:gd name="connsiteY0" fmla="*/ 0 h 3271587"/>
              <a:gd name="connsiteX1" fmla="*/ 3840687 w 3926403"/>
              <a:gd name="connsiteY1" fmla="*/ 0 h 3271587"/>
              <a:gd name="connsiteX2" fmla="*/ 3926403 w 3926403"/>
              <a:gd name="connsiteY2" fmla="*/ 85716 h 3271587"/>
              <a:gd name="connsiteX3" fmla="*/ 3926403 w 3926403"/>
              <a:gd name="connsiteY3" fmla="*/ 3185871 h 3271587"/>
              <a:gd name="connsiteX4" fmla="*/ 3840687 w 3926403"/>
              <a:gd name="connsiteY4" fmla="*/ 3271587 h 3271587"/>
              <a:gd name="connsiteX5" fmla="*/ 85716 w 3926403"/>
              <a:gd name="connsiteY5" fmla="*/ 3271587 h 3271587"/>
              <a:gd name="connsiteX6" fmla="*/ 0 w 3926403"/>
              <a:gd name="connsiteY6" fmla="*/ 3185871 h 3271587"/>
              <a:gd name="connsiteX7" fmla="*/ 0 w 3926403"/>
              <a:gd name="connsiteY7" fmla="*/ 85716 h 3271587"/>
              <a:gd name="connsiteX8" fmla="*/ 85716 w 3926403"/>
              <a:gd name="connsiteY8" fmla="*/ 0 h 3271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6403" h="3271587">
                <a:moveTo>
                  <a:pt x="85716" y="0"/>
                </a:moveTo>
                <a:lnTo>
                  <a:pt x="3840687" y="0"/>
                </a:lnTo>
                <a:cubicBezTo>
                  <a:pt x="3888027" y="0"/>
                  <a:pt x="3926403" y="38376"/>
                  <a:pt x="3926403" y="85716"/>
                </a:cubicBezTo>
                <a:lnTo>
                  <a:pt x="3926403" y="3185871"/>
                </a:lnTo>
                <a:cubicBezTo>
                  <a:pt x="3926403" y="3233211"/>
                  <a:pt x="3888027" y="3271587"/>
                  <a:pt x="3840687" y="3271587"/>
                </a:cubicBezTo>
                <a:lnTo>
                  <a:pt x="85716" y="3271587"/>
                </a:lnTo>
                <a:cubicBezTo>
                  <a:pt x="38376" y="3271587"/>
                  <a:pt x="0" y="3233211"/>
                  <a:pt x="0" y="3185871"/>
                </a:cubicBezTo>
                <a:lnTo>
                  <a:pt x="0" y="85716"/>
                </a:lnTo>
                <a:cubicBezTo>
                  <a:pt x="0" y="38376"/>
                  <a:pt x="38376" y="0"/>
                  <a:pt x="85716"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Tree>
    <p:extLst>
      <p:ext uri="{BB962C8B-B14F-4D97-AF65-F5344CB8AC3E}">
        <p14:creationId xmlns:p14="http://schemas.microsoft.com/office/powerpoint/2010/main" val="11222239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72000">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14:bounceEnd="72000">
                                          <p:cBhvr additive="base">
                                            <p:cTn id="7" dur="2500" fill="hold"/>
                                            <p:tgtEl>
                                              <p:spTgt spid="14"/>
                                            </p:tgtEl>
                                            <p:attrNameLst>
                                              <p:attrName>ppt_x</p:attrName>
                                            </p:attrNameLst>
                                          </p:cBhvr>
                                          <p:tavLst>
                                            <p:tav tm="0">
                                              <p:val>
                                                <p:strVal val="#ppt_x"/>
                                              </p:val>
                                            </p:tav>
                                            <p:tav tm="100000">
                                              <p:val>
                                                <p:strVal val="#ppt_x"/>
                                              </p:val>
                                            </p:tav>
                                          </p:tavLst>
                                        </p:anim>
                                        <p:anim calcmode="lin" valueType="num" p14:bounceEnd="72000">
                                          <p:cBhvr additive="base">
                                            <p:cTn id="8" dur="2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72000">
                                      <p:stCondLst>
                                        <p:cond delay="100"/>
                                      </p:stCondLst>
                                      <p:childTnLst>
                                        <p:set>
                                          <p:cBhvr>
                                            <p:cTn id="10" dur="1" fill="hold">
                                              <p:stCondLst>
                                                <p:cond delay="0"/>
                                              </p:stCondLst>
                                            </p:cTn>
                                            <p:tgtEl>
                                              <p:spTgt spid="15"/>
                                            </p:tgtEl>
                                            <p:attrNameLst>
                                              <p:attrName>style.visibility</p:attrName>
                                            </p:attrNameLst>
                                          </p:cBhvr>
                                          <p:to>
                                            <p:strVal val="visible"/>
                                          </p:to>
                                        </p:set>
                                        <p:anim calcmode="lin" valueType="num" p14:bounceEnd="72000">
                                          <p:cBhvr additive="base">
                                            <p:cTn id="11" dur="2500" fill="hold"/>
                                            <p:tgtEl>
                                              <p:spTgt spid="15"/>
                                            </p:tgtEl>
                                            <p:attrNameLst>
                                              <p:attrName>ppt_x</p:attrName>
                                            </p:attrNameLst>
                                          </p:cBhvr>
                                          <p:tavLst>
                                            <p:tav tm="0">
                                              <p:val>
                                                <p:strVal val="#ppt_x"/>
                                              </p:val>
                                            </p:tav>
                                            <p:tav tm="100000">
                                              <p:val>
                                                <p:strVal val="#ppt_x"/>
                                              </p:val>
                                            </p:tav>
                                          </p:tavLst>
                                        </p:anim>
                                        <p:anim calcmode="lin" valueType="num" p14:bounceEnd="72000">
                                          <p:cBhvr additive="base">
                                            <p:cTn id="12" dur="2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72000">
                                      <p:stCondLst>
                                        <p:cond delay="200"/>
                                      </p:stCondLst>
                                      <p:childTnLst>
                                        <p:set>
                                          <p:cBhvr>
                                            <p:cTn id="14" dur="1" fill="hold">
                                              <p:stCondLst>
                                                <p:cond delay="0"/>
                                              </p:stCondLst>
                                            </p:cTn>
                                            <p:tgtEl>
                                              <p:spTgt spid="17"/>
                                            </p:tgtEl>
                                            <p:attrNameLst>
                                              <p:attrName>style.visibility</p:attrName>
                                            </p:attrNameLst>
                                          </p:cBhvr>
                                          <p:to>
                                            <p:strVal val="visible"/>
                                          </p:to>
                                        </p:set>
                                        <p:anim calcmode="lin" valueType="num" p14:bounceEnd="72000">
                                          <p:cBhvr additive="base">
                                            <p:cTn id="15" dur="2500" fill="hold"/>
                                            <p:tgtEl>
                                              <p:spTgt spid="17"/>
                                            </p:tgtEl>
                                            <p:attrNameLst>
                                              <p:attrName>ppt_x</p:attrName>
                                            </p:attrNameLst>
                                          </p:cBhvr>
                                          <p:tavLst>
                                            <p:tav tm="0">
                                              <p:val>
                                                <p:strVal val="#ppt_x"/>
                                              </p:val>
                                            </p:tav>
                                            <p:tav tm="100000">
                                              <p:val>
                                                <p:strVal val="#ppt_x"/>
                                              </p:val>
                                            </p:tav>
                                          </p:tavLst>
                                        </p:anim>
                                        <p:anim calcmode="lin" valueType="num" p14:bounceEnd="72000">
                                          <p:cBhvr additive="base">
                                            <p:cTn id="16" dur="2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72000">
                                      <p:stCondLst>
                                        <p:cond delay="300"/>
                                      </p:stCondLst>
                                      <p:childTnLst>
                                        <p:set>
                                          <p:cBhvr>
                                            <p:cTn id="18" dur="1" fill="hold">
                                              <p:stCondLst>
                                                <p:cond delay="0"/>
                                              </p:stCondLst>
                                            </p:cTn>
                                            <p:tgtEl>
                                              <p:spTgt spid="16"/>
                                            </p:tgtEl>
                                            <p:attrNameLst>
                                              <p:attrName>style.visibility</p:attrName>
                                            </p:attrNameLst>
                                          </p:cBhvr>
                                          <p:to>
                                            <p:strVal val="visible"/>
                                          </p:to>
                                        </p:set>
                                        <p:anim calcmode="lin" valueType="num" p14:bounceEnd="72000">
                                          <p:cBhvr additive="base">
                                            <p:cTn id="19" dur="2500" fill="hold"/>
                                            <p:tgtEl>
                                              <p:spTgt spid="16"/>
                                            </p:tgtEl>
                                            <p:attrNameLst>
                                              <p:attrName>ppt_x</p:attrName>
                                            </p:attrNameLst>
                                          </p:cBhvr>
                                          <p:tavLst>
                                            <p:tav tm="0">
                                              <p:val>
                                                <p:strVal val="#ppt_x"/>
                                              </p:val>
                                            </p:tav>
                                            <p:tav tm="100000">
                                              <p:val>
                                                <p:strVal val="#ppt_x"/>
                                              </p:val>
                                            </p:tav>
                                          </p:tavLst>
                                        </p:anim>
                                        <p:anim calcmode="lin" valueType="num" p14:bounceEnd="72000">
                                          <p:cBhvr additive="base">
                                            <p:cTn id="20" dur="2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72000">
                                      <p:stCondLst>
                                        <p:cond delay="400"/>
                                      </p:stCondLst>
                                      <p:childTnLst>
                                        <p:set>
                                          <p:cBhvr>
                                            <p:cTn id="22" dur="1" fill="hold">
                                              <p:stCondLst>
                                                <p:cond delay="0"/>
                                              </p:stCondLst>
                                            </p:cTn>
                                            <p:tgtEl>
                                              <p:spTgt spid="18"/>
                                            </p:tgtEl>
                                            <p:attrNameLst>
                                              <p:attrName>style.visibility</p:attrName>
                                            </p:attrNameLst>
                                          </p:cBhvr>
                                          <p:to>
                                            <p:strVal val="visible"/>
                                          </p:to>
                                        </p:set>
                                        <p:anim calcmode="lin" valueType="num" p14:bounceEnd="72000">
                                          <p:cBhvr additive="base">
                                            <p:cTn id="23" dur="2500" fill="hold"/>
                                            <p:tgtEl>
                                              <p:spTgt spid="18"/>
                                            </p:tgtEl>
                                            <p:attrNameLst>
                                              <p:attrName>ppt_x</p:attrName>
                                            </p:attrNameLst>
                                          </p:cBhvr>
                                          <p:tavLst>
                                            <p:tav tm="0">
                                              <p:val>
                                                <p:strVal val="#ppt_x"/>
                                              </p:val>
                                            </p:tav>
                                            <p:tav tm="100000">
                                              <p:val>
                                                <p:strVal val="#ppt_x"/>
                                              </p:val>
                                            </p:tav>
                                          </p:tavLst>
                                        </p:anim>
                                        <p:anim calcmode="lin" valueType="num" p14:bounceEnd="72000">
                                          <p:cBhvr additive="base">
                                            <p:cTn id="24" dur="2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P spid="18" grpId="0" animBg="1"/>
          <p:bldP spid="1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2500" fill="hold"/>
                                            <p:tgtEl>
                                              <p:spTgt spid="14"/>
                                            </p:tgtEl>
                                            <p:attrNameLst>
                                              <p:attrName>ppt_x</p:attrName>
                                            </p:attrNameLst>
                                          </p:cBhvr>
                                          <p:tavLst>
                                            <p:tav tm="0">
                                              <p:val>
                                                <p:strVal val="#ppt_x"/>
                                              </p:val>
                                            </p:tav>
                                            <p:tav tm="100000">
                                              <p:val>
                                                <p:strVal val="#ppt_x"/>
                                              </p:val>
                                            </p:tav>
                                          </p:tavLst>
                                        </p:anim>
                                        <p:anim calcmode="lin" valueType="num">
                                          <p:cBhvr additive="base">
                                            <p:cTn id="8" dur="2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2500" fill="hold"/>
                                            <p:tgtEl>
                                              <p:spTgt spid="15"/>
                                            </p:tgtEl>
                                            <p:attrNameLst>
                                              <p:attrName>ppt_x</p:attrName>
                                            </p:attrNameLst>
                                          </p:cBhvr>
                                          <p:tavLst>
                                            <p:tav tm="0">
                                              <p:val>
                                                <p:strVal val="#ppt_x"/>
                                              </p:val>
                                            </p:tav>
                                            <p:tav tm="100000">
                                              <p:val>
                                                <p:strVal val="#ppt_x"/>
                                              </p:val>
                                            </p:tav>
                                          </p:tavLst>
                                        </p:anim>
                                        <p:anim calcmode="lin" valueType="num">
                                          <p:cBhvr additive="base">
                                            <p:cTn id="12" dur="2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2500" fill="hold"/>
                                            <p:tgtEl>
                                              <p:spTgt spid="17"/>
                                            </p:tgtEl>
                                            <p:attrNameLst>
                                              <p:attrName>ppt_x</p:attrName>
                                            </p:attrNameLst>
                                          </p:cBhvr>
                                          <p:tavLst>
                                            <p:tav tm="0">
                                              <p:val>
                                                <p:strVal val="#ppt_x"/>
                                              </p:val>
                                            </p:tav>
                                            <p:tav tm="100000">
                                              <p:val>
                                                <p:strVal val="#ppt_x"/>
                                              </p:val>
                                            </p:tav>
                                          </p:tavLst>
                                        </p:anim>
                                        <p:anim calcmode="lin" valueType="num">
                                          <p:cBhvr additive="base">
                                            <p:cTn id="16" dur="2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30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2500" fill="hold"/>
                                            <p:tgtEl>
                                              <p:spTgt spid="16"/>
                                            </p:tgtEl>
                                            <p:attrNameLst>
                                              <p:attrName>ppt_x</p:attrName>
                                            </p:attrNameLst>
                                          </p:cBhvr>
                                          <p:tavLst>
                                            <p:tav tm="0">
                                              <p:val>
                                                <p:strVal val="#ppt_x"/>
                                              </p:val>
                                            </p:tav>
                                            <p:tav tm="100000">
                                              <p:val>
                                                <p:strVal val="#ppt_x"/>
                                              </p:val>
                                            </p:tav>
                                          </p:tavLst>
                                        </p:anim>
                                        <p:anim calcmode="lin" valueType="num">
                                          <p:cBhvr additive="base">
                                            <p:cTn id="20" dur="2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40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2500" fill="hold"/>
                                            <p:tgtEl>
                                              <p:spTgt spid="18"/>
                                            </p:tgtEl>
                                            <p:attrNameLst>
                                              <p:attrName>ppt_x</p:attrName>
                                            </p:attrNameLst>
                                          </p:cBhvr>
                                          <p:tavLst>
                                            <p:tav tm="0">
                                              <p:val>
                                                <p:strVal val="#ppt_x"/>
                                              </p:val>
                                            </p:tav>
                                            <p:tav tm="100000">
                                              <p:val>
                                                <p:strVal val="#ppt_x"/>
                                              </p:val>
                                            </p:tav>
                                          </p:tavLst>
                                        </p:anim>
                                        <p:anim calcmode="lin" valueType="num">
                                          <p:cBhvr additive="base">
                                            <p:cTn id="24" dur="2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P spid="18" grpId="0" animBg="1"/>
          <p:bldP spid="16" grpId="0" animBg="1"/>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5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586307" y="0"/>
            <a:ext cx="7971387" cy="51435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525"/>
          </a:p>
        </p:txBody>
      </p:sp>
      <p:sp>
        <p:nvSpPr>
          <p:cNvPr id="19" name="Picture Placeholder 18">
            <a:extLst>
              <a:ext uri="{FF2B5EF4-FFF2-40B4-BE49-F238E27FC236}">
                <a16:creationId xmlns:a16="http://schemas.microsoft.com/office/drawing/2014/main" id="{3CDD3870-C715-4C53-9585-F741A2C71E78}"/>
              </a:ext>
            </a:extLst>
          </p:cNvPr>
          <p:cNvSpPr>
            <a:spLocks noGrp="1"/>
          </p:cNvSpPr>
          <p:nvPr>
            <p:ph type="pic" sz="quarter" idx="12"/>
          </p:nvPr>
        </p:nvSpPr>
        <p:spPr>
          <a:xfrm>
            <a:off x="6103698" y="180429"/>
            <a:ext cx="1476683" cy="1567224"/>
          </a:xfrm>
          <a:custGeom>
            <a:avLst/>
            <a:gdLst>
              <a:gd name="connsiteX0" fmla="*/ 0 w 3938333"/>
              <a:gd name="connsiteY0" fmla="*/ 0 h 4179264"/>
              <a:gd name="connsiteX1" fmla="*/ 3747441 w 3938333"/>
              <a:gd name="connsiteY1" fmla="*/ 0 h 4179264"/>
              <a:gd name="connsiteX2" fmla="*/ 3938333 w 3938333"/>
              <a:gd name="connsiteY2" fmla="*/ 190891 h 4179264"/>
              <a:gd name="connsiteX3" fmla="*/ 3938333 w 3938333"/>
              <a:gd name="connsiteY3" fmla="*/ 4179264 h 4179264"/>
              <a:gd name="connsiteX4" fmla="*/ 0 w 3938333"/>
              <a:gd name="connsiteY4" fmla="*/ 4179264 h 4179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8333" h="4179264">
                <a:moveTo>
                  <a:pt x="0" y="0"/>
                </a:moveTo>
                <a:lnTo>
                  <a:pt x="3747441" y="0"/>
                </a:lnTo>
                <a:cubicBezTo>
                  <a:pt x="3852869" y="0"/>
                  <a:pt x="3938333" y="85465"/>
                  <a:pt x="3938333" y="190891"/>
                </a:cubicBezTo>
                <a:lnTo>
                  <a:pt x="3938333" y="4179264"/>
                </a:lnTo>
                <a:lnTo>
                  <a:pt x="0" y="417926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20" name="Picture Placeholder 19">
            <a:extLst>
              <a:ext uri="{FF2B5EF4-FFF2-40B4-BE49-F238E27FC236}">
                <a16:creationId xmlns:a16="http://schemas.microsoft.com/office/drawing/2014/main" id="{64FBAD0B-42CC-4583-8C90-F737428277A3}"/>
              </a:ext>
            </a:extLst>
          </p:cNvPr>
          <p:cNvSpPr>
            <a:spLocks noGrp="1"/>
          </p:cNvSpPr>
          <p:nvPr>
            <p:ph type="pic" sz="quarter" idx="13"/>
          </p:nvPr>
        </p:nvSpPr>
        <p:spPr>
          <a:xfrm>
            <a:off x="4593083" y="180429"/>
            <a:ext cx="1472209" cy="1567224"/>
          </a:xfrm>
          <a:custGeom>
            <a:avLst/>
            <a:gdLst>
              <a:gd name="connsiteX0" fmla="*/ 0 w 3926403"/>
              <a:gd name="connsiteY0" fmla="*/ 0 h 4179264"/>
              <a:gd name="connsiteX1" fmla="*/ 3926403 w 3926403"/>
              <a:gd name="connsiteY1" fmla="*/ 0 h 4179264"/>
              <a:gd name="connsiteX2" fmla="*/ 3926403 w 3926403"/>
              <a:gd name="connsiteY2" fmla="*/ 4179264 h 4179264"/>
              <a:gd name="connsiteX3" fmla="*/ 0 w 3926403"/>
              <a:gd name="connsiteY3" fmla="*/ 4179264 h 4179264"/>
            </a:gdLst>
            <a:ahLst/>
            <a:cxnLst>
              <a:cxn ang="0">
                <a:pos x="connsiteX0" y="connsiteY0"/>
              </a:cxn>
              <a:cxn ang="0">
                <a:pos x="connsiteX1" y="connsiteY1"/>
              </a:cxn>
              <a:cxn ang="0">
                <a:pos x="connsiteX2" y="connsiteY2"/>
              </a:cxn>
              <a:cxn ang="0">
                <a:pos x="connsiteX3" y="connsiteY3"/>
              </a:cxn>
            </a:cxnLst>
            <a:rect l="l" t="t" r="r" b="b"/>
            <a:pathLst>
              <a:path w="3926403" h="4179264">
                <a:moveTo>
                  <a:pt x="0" y="0"/>
                </a:moveTo>
                <a:lnTo>
                  <a:pt x="3926403" y="0"/>
                </a:lnTo>
                <a:lnTo>
                  <a:pt x="3926403" y="4179264"/>
                </a:lnTo>
                <a:lnTo>
                  <a:pt x="0" y="417926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21" name="Picture Placeholder 20">
            <a:extLst>
              <a:ext uri="{FF2B5EF4-FFF2-40B4-BE49-F238E27FC236}">
                <a16:creationId xmlns:a16="http://schemas.microsoft.com/office/drawing/2014/main" id="{AB92AA44-3056-4640-AE83-0BC4C1BCB843}"/>
              </a:ext>
            </a:extLst>
          </p:cNvPr>
          <p:cNvSpPr>
            <a:spLocks noGrp="1"/>
          </p:cNvSpPr>
          <p:nvPr>
            <p:ph type="pic" sz="quarter" idx="14"/>
          </p:nvPr>
        </p:nvSpPr>
        <p:spPr>
          <a:xfrm>
            <a:off x="3080781" y="1788138"/>
            <a:ext cx="1472209" cy="1567224"/>
          </a:xfrm>
          <a:custGeom>
            <a:avLst/>
            <a:gdLst>
              <a:gd name="connsiteX0" fmla="*/ 0 w 3926403"/>
              <a:gd name="connsiteY0" fmla="*/ 0 h 4179264"/>
              <a:gd name="connsiteX1" fmla="*/ 3926403 w 3926403"/>
              <a:gd name="connsiteY1" fmla="*/ 0 h 4179264"/>
              <a:gd name="connsiteX2" fmla="*/ 3926403 w 3926403"/>
              <a:gd name="connsiteY2" fmla="*/ 4179264 h 4179264"/>
              <a:gd name="connsiteX3" fmla="*/ 0 w 3926403"/>
              <a:gd name="connsiteY3" fmla="*/ 4179264 h 4179264"/>
            </a:gdLst>
            <a:ahLst/>
            <a:cxnLst>
              <a:cxn ang="0">
                <a:pos x="connsiteX0" y="connsiteY0"/>
              </a:cxn>
              <a:cxn ang="0">
                <a:pos x="connsiteX1" y="connsiteY1"/>
              </a:cxn>
              <a:cxn ang="0">
                <a:pos x="connsiteX2" y="connsiteY2"/>
              </a:cxn>
              <a:cxn ang="0">
                <a:pos x="connsiteX3" y="connsiteY3"/>
              </a:cxn>
            </a:cxnLst>
            <a:rect l="l" t="t" r="r" b="b"/>
            <a:pathLst>
              <a:path w="3926403" h="4179264">
                <a:moveTo>
                  <a:pt x="0" y="0"/>
                </a:moveTo>
                <a:lnTo>
                  <a:pt x="3926403" y="0"/>
                </a:lnTo>
                <a:lnTo>
                  <a:pt x="3926403" y="4179264"/>
                </a:lnTo>
                <a:lnTo>
                  <a:pt x="0" y="417926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22" name="Picture Placeholder 21">
            <a:extLst>
              <a:ext uri="{FF2B5EF4-FFF2-40B4-BE49-F238E27FC236}">
                <a16:creationId xmlns:a16="http://schemas.microsoft.com/office/drawing/2014/main" id="{5A16F2E8-B18C-43CB-A260-74ED835B6FC8}"/>
              </a:ext>
            </a:extLst>
          </p:cNvPr>
          <p:cNvSpPr>
            <a:spLocks noGrp="1"/>
          </p:cNvSpPr>
          <p:nvPr>
            <p:ph type="pic" sz="quarter" idx="15"/>
          </p:nvPr>
        </p:nvSpPr>
        <p:spPr>
          <a:xfrm>
            <a:off x="1563620" y="1788138"/>
            <a:ext cx="1476683" cy="1567224"/>
          </a:xfrm>
          <a:custGeom>
            <a:avLst/>
            <a:gdLst>
              <a:gd name="connsiteX0" fmla="*/ 0 w 3938333"/>
              <a:gd name="connsiteY0" fmla="*/ 0 h 4179264"/>
              <a:gd name="connsiteX1" fmla="*/ 3938333 w 3938333"/>
              <a:gd name="connsiteY1" fmla="*/ 0 h 4179264"/>
              <a:gd name="connsiteX2" fmla="*/ 3938333 w 3938333"/>
              <a:gd name="connsiteY2" fmla="*/ 4179264 h 4179264"/>
              <a:gd name="connsiteX3" fmla="*/ 0 w 3938333"/>
              <a:gd name="connsiteY3" fmla="*/ 4179264 h 4179264"/>
            </a:gdLst>
            <a:ahLst/>
            <a:cxnLst>
              <a:cxn ang="0">
                <a:pos x="connsiteX0" y="connsiteY0"/>
              </a:cxn>
              <a:cxn ang="0">
                <a:pos x="connsiteX1" y="connsiteY1"/>
              </a:cxn>
              <a:cxn ang="0">
                <a:pos x="connsiteX2" y="connsiteY2"/>
              </a:cxn>
              <a:cxn ang="0">
                <a:pos x="connsiteX3" y="connsiteY3"/>
              </a:cxn>
            </a:cxnLst>
            <a:rect l="l" t="t" r="r" b="b"/>
            <a:pathLst>
              <a:path w="3938333" h="4179264">
                <a:moveTo>
                  <a:pt x="0" y="0"/>
                </a:moveTo>
                <a:lnTo>
                  <a:pt x="3938333" y="0"/>
                </a:lnTo>
                <a:lnTo>
                  <a:pt x="3938333" y="4179264"/>
                </a:lnTo>
                <a:lnTo>
                  <a:pt x="0" y="417926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23" name="Picture Placeholder 22">
            <a:extLst>
              <a:ext uri="{FF2B5EF4-FFF2-40B4-BE49-F238E27FC236}">
                <a16:creationId xmlns:a16="http://schemas.microsoft.com/office/drawing/2014/main" id="{3A3784B9-508A-4B75-9D7E-381A78C381D6}"/>
              </a:ext>
            </a:extLst>
          </p:cNvPr>
          <p:cNvSpPr>
            <a:spLocks noGrp="1"/>
          </p:cNvSpPr>
          <p:nvPr>
            <p:ph type="pic" sz="quarter" idx="16"/>
          </p:nvPr>
        </p:nvSpPr>
        <p:spPr>
          <a:xfrm>
            <a:off x="4593083" y="3395846"/>
            <a:ext cx="1472209" cy="1567224"/>
          </a:xfrm>
          <a:custGeom>
            <a:avLst/>
            <a:gdLst>
              <a:gd name="connsiteX0" fmla="*/ 0 w 3926403"/>
              <a:gd name="connsiteY0" fmla="*/ 0 h 4179264"/>
              <a:gd name="connsiteX1" fmla="*/ 3926403 w 3926403"/>
              <a:gd name="connsiteY1" fmla="*/ 0 h 4179264"/>
              <a:gd name="connsiteX2" fmla="*/ 3926403 w 3926403"/>
              <a:gd name="connsiteY2" fmla="*/ 4179264 h 4179264"/>
              <a:gd name="connsiteX3" fmla="*/ 0 w 3926403"/>
              <a:gd name="connsiteY3" fmla="*/ 4179264 h 4179264"/>
            </a:gdLst>
            <a:ahLst/>
            <a:cxnLst>
              <a:cxn ang="0">
                <a:pos x="connsiteX0" y="connsiteY0"/>
              </a:cxn>
              <a:cxn ang="0">
                <a:pos x="connsiteX1" y="connsiteY1"/>
              </a:cxn>
              <a:cxn ang="0">
                <a:pos x="connsiteX2" y="connsiteY2"/>
              </a:cxn>
              <a:cxn ang="0">
                <a:pos x="connsiteX3" y="connsiteY3"/>
              </a:cxn>
            </a:cxnLst>
            <a:rect l="l" t="t" r="r" b="b"/>
            <a:pathLst>
              <a:path w="3926403" h="4179264">
                <a:moveTo>
                  <a:pt x="0" y="0"/>
                </a:moveTo>
                <a:lnTo>
                  <a:pt x="3926403" y="0"/>
                </a:lnTo>
                <a:lnTo>
                  <a:pt x="3926403" y="4179264"/>
                </a:lnTo>
                <a:lnTo>
                  <a:pt x="0" y="417926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24" name="Picture Placeholder 23">
            <a:extLst>
              <a:ext uri="{FF2B5EF4-FFF2-40B4-BE49-F238E27FC236}">
                <a16:creationId xmlns:a16="http://schemas.microsoft.com/office/drawing/2014/main" id="{A9F0F9EF-53B4-4A2C-B472-A90B22C56F67}"/>
              </a:ext>
            </a:extLst>
          </p:cNvPr>
          <p:cNvSpPr>
            <a:spLocks noGrp="1"/>
          </p:cNvSpPr>
          <p:nvPr>
            <p:ph type="pic" sz="quarter" idx="17"/>
          </p:nvPr>
        </p:nvSpPr>
        <p:spPr>
          <a:xfrm>
            <a:off x="6103698" y="3395846"/>
            <a:ext cx="1476683" cy="1567224"/>
          </a:xfrm>
          <a:custGeom>
            <a:avLst/>
            <a:gdLst>
              <a:gd name="connsiteX0" fmla="*/ 0 w 3938333"/>
              <a:gd name="connsiteY0" fmla="*/ 0 h 4179264"/>
              <a:gd name="connsiteX1" fmla="*/ 3938333 w 3938333"/>
              <a:gd name="connsiteY1" fmla="*/ 0 h 4179264"/>
              <a:gd name="connsiteX2" fmla="*/ 3938333 w 3938333"/>
              <a:gd name="connsiteY2" fmla="*/ 3988373 h 4179264"/>
              <a:gd name="connsiteX3" fmla="*/ 3747441 w 3938333"/>
              <a:gd name="connsiteY3" fmla="*/ 4179264 h 4179264"/>
              <a:gd name="connsiteX4" fmla="*/ 0 w 3938333"/>
              <a:gd name="connsiteY4" fmla="*/ 4179264 h 4179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8333" h="4179264">
                <a:moveTo>
                  <a:pt x="0" y="0"/>
                </a:moveTo>
                <a:lnTo>
                  <a:pt x="3938333" y="0"/>
                </a:lnTo>
                <a:lnTo>
                  <a:pt x="3938333" y="3988373"/>
                </a:lnTo>
                <a:cubicBezTo>
                  <a:pt x="3938333" y="4093799"/>
                  <a:pt x="3852869" y="4179264"/>
                  <a:pt x="3747441" y="4179264"/>
                </a:cubicBezTo>
                <a:lnTo>
                  <a:pt x="0" y="417926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Tree>
    <p:extLst>
      <p:ext uri="{BB962C8B-B14F-4D97-AF65-F5344CB8AC3E}">
        <p14:creationId xmlns:p14="http://schemas.microsoft.com/office/powerpoint/2010/main" val="15473998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72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72000">
                                          <p:cBhvr additive="base">
                                            <p:cTn id="7" dur="2500" fill="hold"/>
                                            <p:tgtEl>
                                              <p:spTgt spid="19"/>
                                            </p:tgtEl>
                                            <p:attrNameLst>
                                              <p:attrName>ppt_x</p:attrName>
                                            </p:attrNameLst>
                                          </p:cBhvr>
                                          <p:tavLst>
                                            <p:tav tm="0">
                                              <p:val>
                                                <p:strVal val="#ppt_x"/>
                                              </p:val>
                                            </p:tav>
                                            <p:tav tm="100000">
                                              <p:val>
                                                <p:strVal val="#ppt_x"/>
                                              </p:val>
                                            </p:tav>
                                          </p:tavLst>
                                        </p:anim>
                                        <p:anim calcmode="lin" valueType="num" p14:bounceEnd="72000">
                                          <p:cBhvr additive="base">
                                            <p:cTn id="8" dur="2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72000">
                                      <p:stCondLst>
                                        <p:cond delay="100"/>
                                      </p:stCondLst>
                                      <p:childTnLst>
                                        <p:set>
                                          <p:cBhvr>
                                            <p:cTn id="10" dur="1" fill="hold">
                                              <p:stCondLst>
                                                <p:cond delay="0"/>
                                              </p:stCondLst>
                                            </p:cTn>
                                            <p:tgtEl>
                                              <p:spTgt spid="20"/>
                                            </p:tgtEl>
                                            <p:attrNameLst>
                                              <p:attrName>style.visibility</p:attrName>
                                            </p:attrNameLst>
                                          </p:cBhvr>
                                          <p:to>
                                            <p:strVal val="visible"/>
                                          </p:to>
                                        </p:set>
                                        <p:anim calcmode="lin" valueType="num" p14:bounceEnd="72000">
                                          <p:cBhvr additive="base">
                                            <p:cTn id="11" dur="2500" fill="hold"/>
                                            <p:tgtEl>
                                              <p:spTgt spid="20"/>
                                            </p:tgtEl>
                                            <p:attrNameLst>
                                              <p:attrName>ppt_x</p:attrName>
                                            </p:attrNameLst>
                                          </p:cBhvr>
                                          <p:tavLst>
                                            <p:tav tm="0">
                                              <p:val>
                                                <p:strVal val="#ppt_x"/>
                                              </p:val>
                                            </p:tav>
                                            <p:tav tm="100000">
                                              <p:val>
                                                <p:strVal val="#ppt_x"/>
                                              </p:val>
                                            </p:tav>
                                          </p:tavLst>
                                        </p:anim>
                                        <p:anim calcmode="lin" valueType="num" p14:bounceEnd="72000">
                                          <p:cBhvr additive="base">
                                            <p:cTn id="12" dur="2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72000">
                                      <p:stCondLst>
                                        <p:cond delay="200"/>
                                      </p:stCondLst>
                                      <p:childTnLst>
                                        <p:set>
                                          <p:cBhvr>
                                            <p:cTn id="14" dur="1" fill="hold">
                                              <p:stCondLst>
                                                <p:cond delay="0"/>
                                              </p:stCondLst>
                                            </p:cTn>
                                            <p:tgtEl>
                                              <p:spTgt spid="22"/>
                                            </p:tgtEl>
                                            <p:attrNameLst>
                                              <p:attrName>style.visibility</p:attrName>
                                            </p:attrNameLst>
                                          </p:cBhvr>
                                          <p:to>
                                            <p:strVal val="visible"/>
                                          </p:to>
                                        </p:set>
                                        <p:anim calcmode="lin" valueType="num" p14:bounceEnd="72000">
                                          <p:cBhvr additive="base">
                                            <p:cTn id="15" dur="2500" fill="hold"/>
                                            <p:tgtEl>
                                              <p:spTgt spid="22"/>
                                            </p:tgtEl>
                                            <p:attrNameLst>
                                              <p:attrName>ppt_x</p:attrName>
                                            </p:attrNameLst>
                                          </p:cBhvr>
                                          <p:tavLst>
                                            <p:tav tm="0">
                                              <p:val>
                                                <p:strVal val="#ppt_x"/>
                                              </p:val>
                                            </p:tav>
                                            <p:tav tm="100000">
                                              <p:val>
                                                <p:strVal val="#ppt_x"/>
                                              </p:val>
                                            </p:tav>
                                          </p:tavLst>
                                        </p:anim>
                                        <p:anim calcmode="lin" valueType="num" p14:bounceEnd="72000">
                                          <p:cBhvr additive="base">
                                            <p:cTn id="16" dur="2500" fill="hold"/>
                                            <p:tgtEl>
                                              <p:spTgt spid="2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72000">
                                      <p:stCondLst>
                                        <p:cond delay="300"/>
                                      </p:stCondLst>
                                      <p:childTnLst>
                                        <p:set>
                                          <p:cBhvr>
                                            <p:cTn id="18" dur="1" fill="hold">
                                              <p:stCondLst>
                                                <p:cond delay="0"/>
                                              </p:stCondLst>
                                            </p:cTn>
                                            <p:tgtEl>
                                              <p:spTgt spid="21"/>
                                            </p:tgtEl>
                                            <p:attrNameLst>
                                              <p:attrName>style.visibility</p:attrName>
                                            </p:attrNameLst>
                                          </p:cBhvr>
                                          <p:to>
                                            <p:strVal val="visible"/>
                                          </p:to>
                                        </p:set>
                                        <p:anim calcmode="lin" valueType="num" p14:bounceEnd="72000">
                                          <p:cBhvr additive="base">
                                            <p:cTn id="19" dur="2500" fill="hold"/>
                                            <p:tgtEl>
                                              <p:spTgt spid="21"/>
                                            </p:tgtEl>
                                            <p:attrNameLst>
                                              <p:attrName>ppt_x</p:attrName>
                                            </p:attrNameLst>
                                          </p:cBhvr>
                                          <p:tavLst>
                                            <p:tav tm="0">
                                              <p:val>
                                                <p:strVal val="#ppt_x"/>
                                              </p:val>
                                            </p:tav>
                                            <p:tav tm="100000">
                                              <p:val>
                                                <p:strVal val="#ppt_x"/>
                                              </p:val>
                                            </p:tav>
                                          </p:tavLst>
                                        </p:anim>
                                        <p:anim calcmode="lin" valueType="num" p14:bounceEnd="72000">
                                          <p:cBhvr additive="base">
                                            <p:cTn id="20" dur="250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72000">
                                      <p:stCondLst>
                                        <p:cond delay="400"/>
                                      </p:stCondLst>
                                      <p:childTnLst>
                                        <p:set>
                                          <p:cBhvr>
                                            <p:cTn id="22" dur="1" fill="hold">
                                              <p:stCondLst>
                                                <p:cond delay="0"/>
                                              </p:stCondLst>
                                            </p:cTn>
                                            <p:tgtEl>
                                              <p:spTgt spid="24"/>
                                            </p:tgtEl>
                                            <p:attrNameLst>
                                              <p:attrName>style.visibility</p:attrName>
                                            </p:attrNameLst>
                                          </p:cBhvr>
                                          <p:to>
                                            <p:strVal val="visible"/>
                                          </p:to>
                                        </p:set>
                                        <p:anim calcmode="lin" valueType="num" p14:bounceEnd="72000">
                                          <p:cBhvr additive="base">
                                            <p:cTn id="23" dur="2500" fill="hold"/>
                                            <p:tgtEl>
                                              <p:spTgt spid="24"/>
                                            </p:tgtEl>
                                            <p:attrNameLst>
                                              <p:attrName>ppt_x</p:attrName>
                                            </p:attrNameLst>
                                          </p:cBhvr>
                                          <p:tavLst>
                                            <p:tav tm="0">
                                              <p:val>
                                                <p:strVal val="#ppt_x"/>
                                              </p:val>
                                            </p:tav>
                                            <p:tav tm="100000">
                                              <p:val>
                                                <p:strVal val="#ppt_x"/>
                                              </p:val>
                                            </p:tav>
                                          </p:tavLst>
                                        </p:anim>
                                        <p:anim calcmode="lin" valueType="num" p14:bounceEnd="72000">
                                          <p:cBhvr additive="base">
                                            <p:cTn id="24" dur="2500" fill="hold"/>
                                            <p:tgtEl>
                                              <p:spTgt spid="2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72000">
                                      <p:stCondLst>
                                        <p:cond delay="500"/>
                                      </p:stCondLst>
                                      <p:childTnLst>
                                        <p:set>
                                          <p:cBhvr>
                                            <p:cTn id="26" dur="1" fill="hold">
                                              <p:stCondLst>
                                                <p:cond delay="0"/>
                                              </p:stCondLst>
                                            </p:cTn>
                                            <p:tgtEl>
                                              <p:spTgt spid="23"/>
                                            </p:tgtEl>
                                            <p:attrNameLst>
                                              <p:attrName>style.visibility</p:attrName>
                                            </p:attrNameLst>
                                          </p:cBhvr>
                                          <p:to>
                                            <p:strVal val="visible"/>
                                          </p:to>
                                        </p:set>
                                        <p:anim calcmode="lin" valueType="num" p14:bounceEnd="72000">
                                          <p:cBhvr additive="base">
                                            <p:cTn id="27" dur="2500" fill="hold"/>
                                            <p:tgtEl>
                                              <p:spTgt spid="23"/>
                                            </p:tgtEl>
                                            <p:attrNameLst>
                                              <p:attrName>ppt_x</p:attrName>
                                            </p:attrNameLst>
                                          </p:cBhvr>
                                          <p:tavLst>
                                            <p:tav tm="0">
                                              <p:val>
                                                <p:strVal val="#ppt_x"/>
                                              </p:val>
                                            </p:tav>
                                            <p:tav tm="100000">
                                              <p:val>
                                                <p:strVal val="#ppt_x"/>
                                              </p:val>
                                            </p:tav>
                                          </p:tavLst>
                                        </p:anim>
                                        <p:anim calcmode="lin" valueType="num" p14:bounceEnd="72000">
                                          <p:cBhvr additive="base">
                                            <p:cTn id="28" dur="2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2500" fill="hold"/>
                                            <p:tgtEl>
                                              <p:spTgt spid="19"/>
                                            </p:tgtEl>
                                            <p:attrNameLst>
                                              <p:attrName>ppt_x</p:attrName>
                                            </p:attrNameLst>
                                          </p:cBhvr>
                                          <p:tavLst>
                                            <p:tav tm="0">
                                              <p:val>
                                                <p:strVal val="#ppt_x"/>
                                              </p:val>
                                            </p:tav>
                                            <p:tav tm="100000">
                                              <p:val>
                                                <p:strVal val="#ppt_x"/>
                                              </p:val>
                                            </p:tav>
                                          </p:tavLst>
                                        </p:anim>
                                        <p:anim calcmode="lin" valueType="num">
                                          <p:cBhvr additive="base">
                                            <p:cTn id="8" dur="2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0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2500" fill="hold"/>
                                            <p:tgtEl>
                                              <p:spTgt spid="20"/>
                                            </p:tgtEl>
                                            <p:attrNameLst>
                                              <p:attrName>ppt_x</p:attrName>
                                            </p:attrNameLst>
                                          </p:cBhvr>
                                          <p:tavLst>
                                            <p:tav tm="0">
                                              <p:val>
                                                <p:strVal val="#ppt_x"/>
                                              </p:val>
                                            </p:tav>
                                            <p:tav tm="100000">
                                              <p:val>
                                                <p:strVal val="#ppt_x"/>
                                              </p:val>
                                            </p:tav>
                                          </p:tavLst>
                                        </p:anim>
                                        <p:anim calcmode="lin" valueType="num">
                                          <p:cBhvr additive="base">
                                            <p:cTn id="12" dur="2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0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2500" fill="hold"/>
                                            <p:tgtEl>
                                              <p:spTgt spid="22"/>
                                            </p:tgtEl>
                                            <p:attrNameLst>
                                              <p:attrName>ppt_x</p:attrName>
                                            </p:attrNameLst>
                                          </p:cBhvr>
                                          <p:tavLst>
                                            <p:tav tm="0">
                                              <p:val>
                                                <p:strVal val="#ppt_x"/>
                                              </p:val>
                                            </p:tav>
                                            <p:tav tm="100000">
                                              <p:val>
                                                <p:strVal val="#ppt_x"/>
                                              </p:val>
                                            </p:tav>
                                          </p:tavLst>
                                        </p:anim>
                                        <p:anim calcmode="lin" valueType="num">
                                          <p:cBhvr additive="base">
                                            <p:cTn id="16" dur="2500" fill="hold"/>
                                            <p:tgtEl>
                                              <p:spTgt spid="2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30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2500" fill="hold"/>
                                            <p:tgtEl>
                                              <p:spTgt spid="21"/>
                                            </p:tgtEl>
                                            <p:attrNameLst>
                                              <p:attrName>ppt_x</p:attrName>
                                            </p:attrNameLst>
                                          </p:cBhvr>
                                          <p:tavLst>
                                            <p:tav tm="0">
                                              <p:val>
                                                <p:strVal val="#ppt_x"/>
                                              </p:val>
                                            </p:tav>
                                            <p:tav tm="100000">
                                              <p:val>
                                                <p:strVal val="#ppt_x"/>
                                              </p:val>
                                            </p:tav>
                                          </p:tavLst>
                                        </p:anim>
                                        <p:anim calcmode="lin" valueType="num">
                                          <p:cBhvr additive="base">
                                            <p:cTn id="20" dur="250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40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2500" fill="hold"/>
                                            <p:tgtEl>
                                              <p:spTgt spid="24"/>
                                            </p:tgtEl>
                                            <p:attrNameLst>
                                              <p:attrName>ppt_x</p:attrName>
                                            </p:attrNameLst>
                                          </p:cBhvr>
                                          <p:tavLst>
                                            <p:tav tm="0">
                                              <p:val>
                                                <p:strVal val="#ppt_x"/>
                                              </p:val>
                                            </p:tav>
                                            <p:tav tm="100000">
                                              <p:val>
                                                <p:strVal val="#ppt_x"/>
                                              </p:val>
                                            </p:tav>
                                          </p:tavLst>
                                        </p:anim>
                                        <p:anim calcmode="lin" valueType="num">
                                          <p:cBhvr additive="base">
                                            <p:cTn id="24" dur="2500" fill="hold"/>
                                            <p:tgtEl>
                                              <p:spTgt spid="2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50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2500" fill="hold"/>
                                            <p:tgtEl>
                                              <p:spTgt spid="23"/>
                                            </p:tgtEl>
                                            <p:attrNameLst>
                                              <p:attrName>ppt_x</p:attrName>
                                            </p:attrNameLst>
                                          </p:cBhvr>
                                          <p:tavLst>
                                            <p:tav tm="0">
                                              <p:val>
                                                <p:strVal val="#ppt_x"/>
                                              </p:val>
                                            </p:tav>
                                            <p:tav tm="100000">
                                              <p:val>
                                                <p:strVal val="#ppt_x"/>
                                              </p:val>
                                            </p:tav>
                                          </p:tavLst>
                                        </p:anim>
                                        <p:anim calcmode="lin" valueType="num">
                                          <p:cBhvr additive="base">
                                            <p:cTn id="28" dur="2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4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586307" y="0"/>
            <a:ext cx="7971387" cy="51435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525"/>
          </a:p>
        </p:txBody>
      </p:sp>
      <p:sp>
        <p:nvSpPr>
          <p:cNvPr id="9" name="Picture Placeholder 8">
            <a:extLst>
              <a:ext uri="{FF2B5EF4-FFF2-40B4-BE49-F238E27FC236}">
                <a16:creationId xmlns:a16="http://schemas.microsoft.com/office/drawing/2014/main" id="{0B1939E0-D85C-4041-A6CB-C8E42A68134E}"/>
              </a:ext>
            </a:extLst>
          </p:cNvPr>
          <p:cNvSpPr>
            <a:spLocks noGrp="1"/>
          </p:cNvSpPr>
          <p:nvPr>
            <p:ph type="pic" sz="quarter" idx="12"/>
          </p:nvPr>
        </p:nvSpPr>
        <p:spPr>
          <a:xfrm>
            <a:off x="1565856" y="984284"/>
            <a:ext cx="1476683" cy="1567224"/>
          </a:xfrm>
          <a:custGeom>
            <a:avLst/>
            <a:gdLst>
              <a:gd name="connsiteX0" fmla="*/ 190891 w 3938333"/>
              <a:gd name="connsiteY0" fmla="*/ 0 h 4179264"/>
              <a:gd name="connsiteX1" fmla="*/ 3938333 w 3938333"/>
              <a:gd name="connsiteY1" fmla="*/ 0 h 4179264"/>
              <a:gd name="connsiteX2" fmla="*/ 3938333 w 3938333"/>
              <a:gd name="connsiteY2" fmla="*/ 4179264 h 4179264"/>
              <a:gd name="connsiteX3" fmla="*/ 0 w 3938333"/>
              <a:gd name="connsiteY3" fmla="*/ 4179264 h 4179264"/>
              <a:gd name="connsiteX4" fmla="*/ 0 w 3938333"/>
              <a:gd name="connsiteY4" fmla="*/ 190891 h 4179264"/>
              <a:gd name="connsiteX5" fmla="*/ 190891 w 3938333"/>
              <a:gd name="connsiteY5" fmla="*/ 0 h 417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38333" h="4179264">
                <a:moveTo>
                  <a:pt x="190891" y="0"/>
                </a:moveTo>
                <a:lnTo>
                  <a:pt x="3938333" y="0"/>
                </a:lnTo>
                <a:lnTo>
                  <a:pt x="3938333" y="4179264"/>
                </a:lnTo>
                <a:lnTo>
                  <a:pt x="0" y="4179264"/>
                </a:lnTo>
                <a:lnTo>
                  <a:pt x="0" y="190891"/>
                </a:lnTo>
                <a:cubicBezTo>
                  <a:pt x="0" y="85465"/>
                  <a:pt x="85465" y="0"/>
                  <a:pt x="19089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13" name="Picture Placeholder 12">
            <a:extLst>
              <a:ext uri="{FF2B5EF4-FFF2-40B4-BE49-F238E27FC236}">
                <a16:creationId xmlns:a16="http://schemas.microsoft.com/office/drawing/2014/main" id="{020C1A15-ACE5-49D1-A3F6-63C8F5FF1EF9}"/>
              </a:ext>
            </a:extLst>
          </p:cNvPr>
          <p:cNvSpPr>
            <a:spLocks noGrp="1"/>
          </p:cNvSpPr>
          <p:nvPr>
            <p:ph type="pic" sz="quarter" idx="13"/>
          </p:nvPr>
        </p:nvSpPr>
        <p:spPr>
          <a:xfrm>
            <a:off x="3083017" y="2591992"/>
            <a:ext cx="1472209" cy="1567224"/>
          </a:xfrm>
          <a:custGeom>
            <a:avLst/>
            <a:gdLst>
              <a:gd name="connsiteX0" fmla="*/ 0 w 3926403"/>
              <a:gd name="connsiteY0" fmla="*/ 0 h 4179264"/>
              <a:gd name="connsiteX1" fmla="*/ 3926403 w 3926403"/>
              <a:gd name="connsiteY1" fmla="*/ 0 h 4179264"/>
              <a:gd name="connsiteX2" fmla="*/ 3926403 w 3926403"/>
              <a:gd name="connsiteY2" fmla="*/ 4179264 h 4179264"/>
              <a:gd name="connsiteX3" fmla="*/ 0 w 3926403"/>
              <a:gd name="connsiteY3" fmla="*/ 4179264 h 4179264"/>
            </a:gdLst>
            <a:ahLst/>
            <a:cxnLst>
              <a:cxn ang="0">
                <a:pos x="connsiteX0" y="connsiteY0"/>
              </a:cxn>
              <a:cxn ang="0">
                <a:pos x="connsiteX1" y="connsiteY1"/>
              </a:cxn>
              <a:cxn ang="0">
                <a:pos x="connsiteX2" y="connsiteY2"/>
              </a:cxn>
              <a:cxn ang="0">
                <a:pos x="connsiteX3" y="connsiteY3"/>
              </a:cxn>
            </a:cxnLst>
            <a:rect l="l" t="t" r="r" b="b"/>
            <a:pathLst>
              <a:path w="3926403" h="4179264">
                <a:moveTo>
                  <a:pt x="0" y="0"/>
                </a:moveTo>
                <a:lnTo>
                  <a:pt x="3926403" y="0"/>
                </a:lnTo>
                <a:lnTo>
                  <a:pt x="3926403" y="4179264"/>
                </a:lnTo>
                <a:lnTo>
                  <a:pt x="0" y="417926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14" name="Picture Placeholder 13">
            <a:extLst>
              <a:ext uri="{FF2B5EF4-FFF2-40B4-BE49-F238E27FC236}">
                <a16:creationId xmlns:a16="http://schemas.microsoft.com/office/drawing/2014/main" id="{E56C758D-179E-4D6D-A1BC-2C48452E9B49}"/>
              </a:ext>
            </a:extLst>
          </p:cNvPr>
          <p:cNvSpPr>
            <a:spLocks noGrp="1"/>
          </p:cNvSpPr>
          <p:nvPr>
            <p:ph type="pic" sz="quarter" idx="14"/>
          </p:nvPr>
        </p:nvSpPr>
        <p:spPr>
          <a:xfrm>
            <a:off x="4595320" y="984284"/>
            <a:ext cx="1472209" cy="1567224"/>
          </a:xfrm>
          <a:custGeom>
            <a:avLst/>
            <a:gdLst>
              <a:gd name="connsiteX0" fmla="*/ 0 w 3926403"/>
              <a:gd name="connsiteY0" fmla="*/ 0 h 4179264"/>
              <a:gd name="connsiteX1" fmla="*/ 3926403 w 3926403"/>
              <a:gd name="connsiteY1" fmla="*/ 0 h 4179264"/>
              <a:gd name="connsiteX2" fmla="*/ 3926403 w 3926403"/>
              <a:gd name="connsiteY2" fmla="*/ 4179264 h 4179264"/>
              <a:gd name="connsiteX3" fmla="*/ 0 w 3926403"/>
              <a:gd name="connsiteY3" fmla="*/ 4179264 h 4179264"/>
            </a:gdLst>
            <a:ahLst/>
            <a:cxnLst>
              <a:cxn ang="0">
                <a:pos x="connsiteX0" y="connsiteY0"/>
              </a:cxn>
              <a:cxn ang="0">
                <a:pos x="connsiteX1" y="connsiteY1"/>
              </a:cxn>
              <a:cxn ang="0">
                <a:pos x="connsiteX2" y="connsiteY2"/>
              </a:cxn>
              <a:cxn ang="0">
                <a:pos x="connsiteX3" y="connsiteY3"/>
              </a:cxn>
            </a:cxnLst>
            <a:rect l="l" t="t" r="r" b="b"/>
            <a:pathLst>
              <a:path w="3926403" h="4179264">
                <a:moveTo>
                  <a:pt x="0" y="0"/>
                </a:moveTo>
                <a:lnTo>
                  <a:pt x="3926403" y="0"/>
                </a:lnTo>
                <a:lnTo>
                  <a:pt x="3926403" y="4179264"/>
                </a:lnTo>
                <a:lnTo>
                  <a:pt x="0" y="417926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16" name="Picture Placeholder 15">
            <a:extLst>
              <a:ext uri="{FF2B5EF4-FFF2-40B4-BE49-F238E27FC236}">
                <a16:creationId xmlns:a16="http://schemas.microsoft.com/office/drawing/2014/main" id="{598BD8D6-CA9B-4100-B7C2-C1BF996853EF}"/>
              </a:ext>
            </a:extLst>
          </p:cNvPr>
          <p:cNvSpPr>
            <a:spLocks noGrp="1"/>
          </p:cNvSpPr>
          <p:nvPr>
            <p:ph type="pic" sz="quarter" idx="15"/>
          </p:nvPr>
        </p:nvSpPr>
        <p:spPr>
          <a:xfrm>
            <a:off x="6105935" y="2591992"/>
            <a:ext cx="1476682" cy="1567224"/>
          </a:xfrm>
          <a:custGeom>
            <a:avLst/>
            <a:gdLst>
              <a:gd name="connsiteX0" fmla="*/ 0 w 3938332"/>
              <a:gd name="connsiteY0" fmla="*/ 0 h 4179264"/>
              <a:gd name="connsiteX1" fmla="*/ 3938332 w 3938332"/>
              <a:gd name="connsiteY1" fmla="*/ 0 h 4179264"/>
              <a:gd name="connsiteX2" fmla="*/ 3938332 w 3938332"/>
              <a:gd name="connsiteY2" fmla="*/ 3988373 h 4179264"/>
              <a:gd name="connsiteX3" fmla="*/ 3747442 w 3938332"/>
              <a:gd name="connsiteY3" fmla="*/ 4179264 h 4179264"/>
              <a:gd name="connsiteX4" fmla="*/ 0 w 3938332"/>
              <a:gd name="connsiteY4" fmla="*/ 4179264 h 4179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8332" h="4179264">
                <a:moveTo>
                  <a:pt x="0" y="0"/>
                </a:moveTo>
                <a:lnTo>
                  <a:pt x="3938332" y="0"/>
                </a:lnTo>
                <a:lnTo>
                  <a:pt x="3938332" y="3988373"/>
                </a:lnTo>
                <a:cubicBezTo>
                  <a:pt x="3938332" y="4093799"/>
                  <a:pt x="3852868" y="4179264"/>
                  <a:pt x="3747442" y="4179264"/>
                </a:cubicBezTo>
                <a:lnTo>
                  <a:pt x="0" y="417926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Tree>
    <p:extLst>
      <p:ext uri="{BB962C8B-B14F-4D97-AF65-F5344CB8AC3E}">
        <p14:creationId xmlns:p14="http://schemas.microsoft.com/office/powerpoint/2010/main" val="19451121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76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76000">
                                          <p:cBhvr additive="base">
                                            <p:cTn id="7" dur="2500" fill="hold"/>
                                            <p:tgtEl>
                                              <p:spTgt spid="9"/>
                                            </p:tgtEl>
                                            <p:attrNameLst>
                                              <p:attrName>ppt_x</p:attrName>
                                            </p:attrNameLst>
                                          </p:cBhvr>
                                          <p:tavLst>
                                            <p:tav tm="0">
                                              <p:val>
                                                <p:strVal val="#ppt_x"/>
                                              </p:val>
                                            </p:tav>
                                            <p:tav tm="100000">
                                              <p:val>
                                                <p:strVal val="#ppt_x"/>
                                              </p:val>
                                            </p:tav>
                                          </p:tavLst>
                                        </p:anim>
                                        <p:anim calcmode="lin" valueType="num" p14:bounceEnd="76000">
                                          <p:cBhvr additive="base">
                                            <p:cTn id="8" dur="2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76000">
                                      <p:stCondLst>
                                        <p:cond delay="200"/>
                                      </p:stCondLst>
                                      <p:childTnLst>
                                        <p:set>
                                          <p:cBhvr>
                                            <p:cTn id="10" dur="1" fill="hold">
                                              <p:stCondLst>
                                                <p:cond delay="0"/>
                                              </p:stCondLst>
                                            </p:cTn>
                                            <p:tgtEl>
                                              <p:spTgt spid="13"/>
                                            </p:tgtEl>
                                            <p:attrNameLst>
                                              <p:attrName>style.visibility</p:attrName>
                                            </p:attrNameLst>
                                          </p:cBhvr>
                                          <p:to>
                                            <p:strVal val="visible"/>
                                          </p:to>
                                        </p:set>
                                        <p:anim calcmode="lin" valueType="num" p14:bounceEnd="76000">
                                          <p:cBhvr additive="base">
                                            <p:cTn id="11" dur="2500" fill="hold"/>
                                            <p:tgtEl>
                                              <p:spTgt spid="13"/>
                                            </p:tgtEl>
                                            <p:attrNameLst>
                                              <p:attrName>ppt_x</p:attrName>
                                            </p:attrNameLst>
                                          </p:cBhvr>
                                          <p:tavLst>
                                            <p:tav tm="0">
                                              <p:val>
                                                <p:strVal val="#ppt_x"/>
                                              </p:val>
                                            </p:tav>
                                            <p:tav tm="100000">
                                              <p:val>
                                                <p:strVal val="#ppt_x"/>
                                              </p:val>
                                            </p:tav>
                                          </p:tavLst>
                                        </p:anim>
                                        <p:anim calcmode="lin" valueType="num" p14:bounceEnd="76000">
                                          <p:cBhvr additive="base">
                                            <p:cTn id="12" dur="2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76000">
                                      <p:stCondLst>
                                        <p:cond delay="400"/>
                                      </p:stCondLst>
                                      <p:childTnLst>
                                        <p:set>
                                          <p:cBhvr>
                                            <p:cTn id="14" dur="1" fill="hold">
                                              <p:stCondLst>
                                                <p:cond delay="0"/>
                                              </p:stCondLst>
                                            </p:cTn>
                                            <p:tgtEl>
                                              <p:spTgt spid="14"/>
                                            </p:tgtEl>
                                            <p:attrNameLst>
                                              <p:attrName>style.visibility</p:attrName>
                                            </p:attrNameLst>
                                          </p:cBhvr>
                                          <p:to>
                                            <p:strVal val="visible"/>
                                          </p:to>
                                        </p:set>
                                        <p:anim calcmode="lin" valueType="num" p14:bounceEnd="76000">
                                          <p:cBhvr additive="base">
                                            <p:cTn id="15" dur="2500" fill="hold"/>
                                            <p:tgtEl>
                                              <p:spTgt spid="14"/>
                                            </p:tgtEl>
                                            <p:attrNameLst>
                                              <p:attrName>ppt_x</p:attrName>
                                            </p:attrNameLst>
                                          </p:cBhvr>
                                          <p:tavLst>
                                            <p:tav tm="0">
                                              <p:val>
                                                <p:strVal val="#ppt_x"/>
                                              </p:val>
                                            </p:tav>
                                            <p:tav tm="100000">
                                              <p:val>
                                                <p:strVal val="#ppt_x"/>
                                              </p:val>
                                            </p:tav>
                                          </p:tavLst>
                                        </p:anim>
                                        <p:anim calcmode="lin" valueType="num" p14:bounceEnd="76000">
                                          <p:cBhvr additive="base">
                                            <p:cTn id="16" dur="2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76000">
                                      <p:stCondLst>
                                        <p:cond delay="600"/>
                                      </p:stCondLst>
                                      <p:childTnLst>
                                        <p:set>
                                          <p:cBhvr>
                                            <p:cTn id="18" dur="1" fill="hold">
                                              <p:stCondLst>
                                                <p:cond delay="0"/>
                                              </p:stCondLst>
                                            </p:cTn>
                                            <p:tgtEl>
                                              <p:spTgt spid="16"/>
                                            </p:tgtEl>
                                            <p:attrNameLst>
                                              <p:attrName>style.visibility</p:attrName>
                                            </p:attrNameLst>
                                          </p:cBhvr>
                                          <p:to>
                                            <p:strVal val="visible"/>
                                          </p:to>
                                        </p:set>
                                        <p:anim calcmode="lin" valueType="num" p14:bounceEnd="76000">
                                          <p:cBhvr additive="base">
                                            <p:cTn id="19" dur="2500" fill="hold"/>
                                            <p:tgtEl>
                                              <p:spTgt spid="16"/>
                                            </p:tgtEl>
                                            <p:attrNameLst>
                                              <p:attrName>ppt_x</p:attrName>
                                            </p:attrNameLst>
                                          </p:cBhvr>
                                          <p:tavLst>
                                            <p:tav tm="0">
                                              <p:val>
                                                <p:strVal val="#ppt_x"/>
                                              </p:val>
                                            </p:tav>
                                            <p:tav tm="100000">
                                              <p:val>
                                                <p:strVal val="#ppt_x"/>
                                              </p:val>
                                            </p:tav>
                                          </p:tavLst>
                                        </p:anim>
                                        <p:anim calcmode="lin" valueType="num" p14:bounceEnd="76000">
                                          <p:cBhvr additive="base">
                                            <p:cTn id="20" dur="2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animBg="1"/>
          <p:bldP spid="1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500" fill="hold"/>
                                            <p:tgtEl>
                                              <p:spTgt spid="9"/>
                                            </p:tgtEl>
                                            <p:attrNameLst>
                                              <p:attrName>ppt_x</p:attrName>
                                            </p:attrNameLst>
                                          </p:cBhvr>
                                          <p:tavLst>
                                            <p:tav tm="0">
                                              <p:val>
                                                <p:strVal val="#ppt_x"/>
                                              </p:val>
                                            </p:tav>
                                            <p:tav tm="100000">
                                              <p:val>
                                                <p:strVal val="#ppt_x"/>
                                              </p:val>
                                            </p:tav>
                                          </p:tavLst>
                                        </p:anim>
                                        <p:anim calcmode="lin" valueType="num">
                                          <p:cBhvr additive="base">
                                            <p:cTn id="8" dur="2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2500" fill="hold"/>
                                            <p:tgtEl>
                                              <p:spTgt spid="13"/>
                                            </p:tgtEl>
                                            <p:attrNameLst>
                                              <p:attrName>ppt_x</p:attrName>
                                            </p:attrNameLst>
                                          </p:cBhvr>
                                          <p:tavLst>
                                            <p:tav tm="0">
                                              <p:val>
                                                <p:strVal val="#ppt_x"/>
                                              </p:val>
                                            </p:tav>
                                            <p:tav tm="100000">
                                              <p:val>
                                                <p:strVal val="#ppt_x"/>
                                              </p:val>
                                            </p:tav>
                                          </p:tavLst>
                                        </p:anim>
                                        <p:anim calcmode="lin" valueType="num">
                                          <p:cBhvr additive="base">
                                            <p:cTn id="12" dur="2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4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2500" fill="hold"/>
                                            <p:tgtEl>
                                              <p:spTgt spid="14"/>
                                            </p:tgtEl>
                                            <p:attrNameLst>
                                              <p:attrName>ppt_x</p:attrName>
                                            </p:attrNameLst>
                                          </p:cBhvr>
                                          <p:tavLst>
                                            <p:tav tm="0">
                                              <p:val>
                                                <p:strVal val="#ppt_x"/>
                                              </p:val>
                                            </p:tav>
                                            <p:tav tm="100000">
                                              <p:val>
                                                <p:strVal val="#ppt_x"/>
                                              </p:val>
                                            </p:tav>
                                          </p:tavLst>
                                        </p:anim>
                                        <p:anim calcmode="lin" valueType="num">
                                          <p:cBhvr additive="base">
                                            <p:cTn id="16" dur="2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60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2500" fill="hold"/>
                                            <p:tgtEl>
                                              <p:spTgt spid="16"/>
                                            </p:tgtEl>
                                            <p:attrNameLst>
                                              <p:attrName>ppt_x</p:attrName>
                                            </p:attrNameLst>
                                          </p:cBhvr>
                                          <p:tavLst>
                                            <p:tav tm="0">
                                              <p:val>
                                                <p:strVal val="#ppt_x"/>
                                              </p:val>
                                            </p:tav>
                                            <p:tav tm="100000">
                                              <p:val>
                                                <p:strVal val="#ppt_x"/>
                                              </p:val>
                                            </p:tav>
                                          </p:tavLst>
                                        </p:anim>
                                        <p:anim calcmode="lin" valueType="num">
                                          <p:cBhvr additive="base">
                                            <p:cTn id="20" dur="2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animBg="1"/>
          <p:bldP spid="16" grpId="0" animBg="1"/>
        </p:bldLst>
      </p:timing>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3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586307" y="0"/>
            <a:ext cx="7971387" cy="51435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525"/>
          </a:p>
        </p:txBody>
      </p:sp>
      <p:sp>
        <p:nvSpPr>
          <p:cNvPr id="10" name="Picture Placeholder 9">
            <a:extLst>
              <a:ext uri="{FF2B5EF4-FFF2-40B4-BE49-F238E27FC236}">
                <a16:creationId xmlns:a16="http://schemas.microsoft.com/office/drawing/2014/main" id="{D45E64E0-0597-4664-9648-1BD35C5B2920}"/>
              </a:ext>
            </a:extLst>
          </p:cNvPr>
          <p:cNvSpPr>
            <a:spLocks noGrp="1"/>
          </p:cNvSpPr>
          <p:nvPr>
            <p:ph type="pic" sz="quarter" idx="12"/>
          </p:nvPr>
        </p:nvSpPr>
        <p:spPr>
          <a:xfrm>
            <a:off x="1734554" y="728662"/>
            <a:ext cx="1859846" cy="907934"/>
          </a:xfrm>
          <a:custGeom>
            <a:avLst/>
            <a:gdLst>
              <a:gd name="connsiteX0" fmla="*/ 173670 w 4960234"/>
              <a:gd name="connsiteY0" fmla="*/ 0 h 2421156"/>
              <a:gd name="connsiteX1" fmla="*/ 4786564 w 4960234"/>
              <a:gd name="connsiteY1" fmla="*/ 0 h 2421156"/>
              <a:gd name="connsiteX2" fmla="*/ 4960234 w 4960234"/>
              <a:gd name="connsiteY2" fmla="*/ 173670 h 2421156"/>
              <a:gd name="connsiteX3" fmla="*/ 4960234 w 4960234"/>
              <a:gd name="connsiteY3" fmla="*/ 2247486 h 2421156"/>
              <a:gd name="connsiteX4" fmla="*/ 4786564 w 4960234"/>
              <a:gd name="connsiteY4" fmla="*/ 2421156 h 2421156"/>
              <a:gd name="connsiteX5" fmla="*/ 173670 w 4960234"/>
              <a:gd name="connsiteY5" fmla="*/ 2421156 h 2421156"/>
              <a:gd name="connsiteX6" fmla="*/ 0 w 4960234"/>
              <a:gd name="connsiteY6" fmla="*/ 2247486 h 2421156"/>
              <a:gd name="connsiteX7" fmla="*/ 0 w 4960234"/>
              <a:gd name="connsiteY7" fmla="*/ 173670 h 2421156"/>
              <a:gd name="connsiteX8" fmla="*/ 173670 w 4960234"/>
              <a:gd name="connsiteY8" fmla="*/ 0 h 242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60234" h="2421156">
                <a:moveTo>
                  <a:pt x="173670" y="0"/>
                </a:moveTo>
                <a:lnTo>
                  <a:pt x="4786564" y="0"/>
                </a:lnTo>
                <a:cubicBezTo>
                  <a:pt x="4882479" y="0"/>
                  <a:pt x="4960234" y="77755"/>
                  <a:pt x="4960234" y="173670"/>
                </a:cubicBezTo>
                <a:lnTo>
                  <a:pt x="4960234" y="2247486"/>
                </a:lnTo>
                <a:cubicBezTo>
                  <a:pt x="4960234" y="2343401"/>
                  <a:pt x="4882479" y="2421156"/>
                  <a:pt x="4786564" y="2421156"/>
                </a:cubicBezTo>
                <a:lnTo>
                  <a:pt x="173670" y="2421156"/>
                </a:lnTo>
                <a:cubicBezTo>
                  <a:pt x="77755" y="2421156"/>
                  <a:pt x="0" y="2343401"/>
                  <a:pt x="0" y="2247486"/>
                </a:cubicBezTo>
                <a:lnTo>
                  <a:pt x="0" y="173670"/>
                </a:lnTo>
                <a:cubicBezTo>
                  <a:pt x="0" y="77755"/>
                  <a:pt x="77755" y="0"/>
                  <a:pt x="173670"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11" name="Picture Placeholder 10">
            <a:extLst>
              <a:ext uri="{FF2B5EF4-FFF2-40B4-BE49-F238E27FC236}">
                <a16:creationId xmlns:a16="http://schemas.microsoft.com/office/drawing/2014/main" id="{AF0F6E29-965E-405A-ACD8-51499D9C546B}"/>
              </a:ext>
            </a:extLst>
          </p:cNvPr>
          <p:cNvSpPr>
            <a:spLocks noGrp="1"/>
          </p:cNvSpPr>
          <p:nvPr>
            <p:ph type="pic" sz="quarter" idx="13"/>
          </p:nvPr>
        </p:nvSpPr>
        <p:spPr>
          <a:xfrm>
            <a:off x="1734554" y="2311427"/>
            <a:ext cx="1859846" cy="2103411"/>
          </a:xfrm>
          <a:custGeom>
            <a:avLst/>
            <a:gdLst>
              <a:gd name="connsiteX0" fmla="*/ 190969 w 4960234"/>
              <a:gd name="connsiteY0" fmla="*/ 0 h 5609095"/>
              <a:gd name="connsiteX1" fmla="*/ 4769265 w 4960234"/>
              <a:gd name="connsiteY1" fmla="*/ 0 h 5609095"/>
              <a:gd name="connsiteX2" fmla="*/ 4960234 w 4960234"/>
              <a:gd name="connsiteY2" fmla="*/ 190969 h 5609095"/>
              <a:gd name="connsiteX3" fmla="*/ 4960234 w 4960234"/>
              <a:gd name="connsiteY3" fmla="*/ 5418126 h 5609095"/>
              <a:gd name="connsiteX4" fmla="*/ 4769265 w 4960234"/>
              <a:gd name="connsiteY4" fmla="*/ 5609095 h 5609095"/>
              <a:gd name="connsiteX5" fmla="*/ 190969 w 4960234"/>
              <a:gd name="connsiteY5" fmla="*/ 5609095 h 5609095"/>
              <a:gd name="connsiteX6" fmla="*/ 0 w 4960234"/>
              <a:gd name="connsiteY6" fmla="*/ 5418126 h 5609095"/>
              <a:gd name="connsiteX7" fmla="*/ 0 w 4960234"/>
              <a:gd name="connsiteY7" fmla="*/ 190969 h 5609095"/>
              <a:gd name="connsiteX8" fmla="*/ 190969 w 4960234"/>
              <a:gd name="connsiteY8" fmla="*/ 0 h 5609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60234" h="5609095">
                <a:moveTo>
                  <a:pt x="190969" y="0"/>
                </a:moveTo>
                <a:lnTo>
                  <a:pt x="4769265" y="0"/>
                </a:lnTo>
                <a:cubicBezTo>
                  <a:pt x="4874734" y="0"/>
                  <a:pt x="4960234" y="85500"/>
                  <a:pt x="4960234" y="190969"/>
                </a:cubicBezTo>
                <a:lnTo>
                  <a:pt x="4960234" y="5418126"/>
                </a:lnTo>
                <a:cubicBezTo>
                  <a:pt x="4960234" y="5523595"/>
                  <a:pt x="4874734" y="5609095"/>
                  <a:pt x="4769265" y="5609095"/>
                </a:cubicBezTo>
                <a:lnTo>
                  <a:pt x="190969" y="5609095"/>
                </a:lnTo>
                <a:cubicBezTo>
                  <a:pt x="85500" y="5609095"/>
                  <a:pt x="0" y="5523595"/>
                  <a:pt x="0" y="5418126"/>
                </a:cubicBezTo>
                <a:lnTo>
                  <a:pt x="0" y="190969"/>
                </a:lnTo>
                <a:cubicBezTo>
                  <a:pt x="0" y="85500"/>
                  <a:pt x="85500" y="0"/>
                  <a:pt x="190969"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12" name="Picture Placeholder 11">
            <a:extLst>
              <a:ext uri="{FF2B5EF4-FFF2-40B4-BE49-F238E27FC236}">
                <a16:creationId xmlns:a16="http://schemas.microsoft.com/office/drawing/2014/main" id="{B5A7F1DC-1970-4B9F-9275-55D80C602DAE}"/>
              </a:ext>
            </a:extLst>
          </p:cNvPr>
          <p:cNvSpPr>
            <a:spLocks noGrp="1"/>
          </p:cNvSpPr>
          <p:nvPr>
            <p:ph type="pic" sz="quarter" idx="14" hasCustomPrompt="1"/>
          </p:nvPr>
        </p:nvSpPr>
        <p:spPr>
          <a:xfrm>
            <a:off x="3634879" y="728663"/>
            <a:ext cx="1867044" cy="2103411"/>
          </a:xfrm>
          <a:custGeom>
            <a:avLst/>
            <a:gdLst>
              <a:gd name="connsiteX0" fmla="*/ 135341 w 4979431"/>
              <a:gd name="connsiteY0" fmla="*/ 0 h 5609095"/>
              <a:gd name="connsiteX1" fmla="*/ 4844090 w 4979431"/>
              <a:gd name="connsiteY1" fmla="*/ 0 h 5609095"/>
              <a:gd name="connsiteX2" fmla="*/ 4979431 w 4979431"/>
              <a:gd name="connsiteY2" fmla="*/ 135341 h 5609095"/>
              <a:gd name="connsiteX3" fmla="*/ 4979431 w 4979431"/>
              <a:gd name="connsiteY3" fmla="*/ 5473754 h 5609095"/>
              <a:gd name="connsiteX4" fmla="*/ 4844090 w 4979431"/>
              <a:gd name="connsiteY4" fmla="*/ 5609095 h 5609095"/>
              <a:gd name="connsiteX5" fmla="*/ 135341 w 4979431"/>
              <a:gd name="connsiteY5" fmla="*/ 5609095 h 5609095"/>
              <a:gd name="connsiteX6" fmla="*/ 0 w 4979431"/>
              <a:gd name="connsiteY6" fmla="*/ 5473754 h 5609095"/>
              <a:gd name="connsiteX7" fmla="*/ 0 w 4979431"/>
              <a:gd name="connsiteY7" fmla="*/ 135341 h 5609095"/>
              <a:gd name="connsiteX8" fmla="*/ 135341 w 4979431"/>
              <a:gd name="connsiteY8" fmla="*/ 0 h 5609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79431" h="5609095">
                <a:moveTo>
                  <a:pt x="135341" y="0"/>
                </a:moveTo>
                <a:lnTo>
                  <a:pt x="4844090" y="0"/>
                </a:lnTo>
                <a:cubicBezTo>
                  <a:pt x="4918837" y="0"/>
                  <a:pt x="4979431" y="60594"/>
                  <a:pt x="4979431" y="135341"/>
                </a:cubicBezTo>
                <a:lnTo>
                  <a:pt x="4979431" y="5473754"/>
                </a:lnTo>
                <a:cubicBezTo>
                  <a:pt x="4979431" y="5548501"/>
                  <a:pt x="4918837" y="5609095"/>
                  <a:pt x="4844090" y="5609095"/>
                </a:cubicBezTo>
                <a:lnTo>
                  <a:pt x="135341" y="5609095"/>
                </a:lnTo>
                <a:cubicBezTo>
                  <a:pt x="60594" y="5609095"/>
                  <a:pt x="0" y="5548501"/>
                  <a:pt x="0" y="5473754"/>
                </a:cubicBezTo>
                <a:lnTo>
                  <a:pt x="0" y="135341"/>
                </a:lnTo>
                <a:cubicBezTo>
                  <a:pt x="0" y="60594"/>
                  <a:pt x="60594" y="0"/>
                  <a:pt x="13534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r>
              <a:rPr lang="en-US"/>
              <a:t>da</a:t>
            </a:r>
          </a:p>
        </p:txBody>
      </p:sp>
    </p:spTree>
    <p:extLst>
      <p:ext uri="{BB962C8B-B14F-4D97-AF65-F5344CB8AC3E}">
        <p14:creationId xmlns:p14="http://schemas.microsoft.com/office/powerpoint/2010/main" val="31091130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72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2000">
                                          <p:cBhvr additive="base">
                                            <p:cTn id="7" dur="2500" fill="hold"/>
                                            <p:tgtEl>
                                              <p:spTgt spid="10"/>
                                            </p:tgtEl>
                                            <p:attrNameLst>
                                              <p:attrName>ppt_x</p:attrName>
                                            </p:attrNameLst>
                                          </p:cBhvr>
                                          <p:tavLst>
                                            <p:tav tm="0">
                                              <p:val>
                                                <p:strVal val="#ppt_x"/>
                                              </p:val>
                                            </p:tav>
                                            <p:tav tm="100000">
                                              <p:val>
                                                <p:strVal val="#ppt_x"/>
                                              </p:val>
                                            </p:tav>
                                          </p:tavLst>
                                        </p:anim>
                                        <p:anim calcmode="lin" valueType="num" p14:bounceEnd="72000">
                                          <p:cBhvr additive="base">
                                            <p:cTn id="8" dur="2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72000">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14:bounceEnd="72000">
                                          <p:cBhvr additive="base">
                                            <p:cTn id="11" dur="2500" fill="hold"/>
                                            <p:tgtEl>
                                              <p:spTgt spid="12"/>
                                            </p:tgtEl>
                                            <p:attrNameLst>
                                              <p:attrName>ppt_x</p:attrName>
                                            </p:attrNameLst>
                                          </p:cBhvr>
                                          <p:tavLst>
                                            <p:tav tm="0">
                                              <p:val>
                                                <p:strVal val="#ppt_x"/>
                                              </p:val>
                                            </p:tav>
                                            <p:tav tm="100000">
                                              <p:val>
                                                <p:strVal val="#ppt_x"/>
                                              </p:val>
                                            </p:tav>
                                          </p:tavLst>
                                        </p:anim>
                                        <p:anim calcmode="lin" valueType="num" p14:bounceEnd="72000">
                                          <p:cBhvr additive="base">
                                            <p:cTn id="12" dur="2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72000">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14:bounceEnd="72000">
                                          <p:cBhvr additive="base">
                                            <p:cTn id="15" dur="2500" fill="hold"/>
                                            <p:tgtEl>
                                              <p:spTgt spid="11"/>
                                            </p:tgtEl>
                                            <p:attrNameLst>
                                              <p:attrName>ppt_x</p:attrName>
                                            </p:attrNameLst>
                                          </p:cBhvr>
                                          <p:tavLst>
                                            <p:tav tm="0">
                                              <p:val>
                                                <p:strVal val="#ppt_x"/>
                                              </p:val>
                                            </p:tav>
                                            <p:tav tm="100000">
                                              <p:val>
                                                <p:strVal val="#ppt_x"/>
                                              </p:val>
                                            </p:tav>
                                          </p:tavLst>
                                        </p:anim>
                                        <p:anim calcmode="lin" valueType="num" p14:bounceEnd="72000">
                                          <p:cBhvr additive="base">
                                            <p:cTn id="16" dur="2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500" fill="hold"/>
                                            <p:tgtEl>
                                              <p:spTgt spid="10"/>
                                            </p:tgtEl>
                                            <p:attrNameLst>
                                              <p:attrName>ppt_x</p:attrName>
                                            </p:attrNameLst>
                                          </p:cBhvr>
                                          <p:tavLst>
                                            <p:tav tm="0">
                                              <p:val>
                                                <p:strVal val="#ppt_x"/>
                                              </p:val>
                                            </p:tav>
                                            <p:tav tm="100000">
                                              <p:val>
                                                <p:strVal val="#ppt_x"/>
                                              </p:val>
                                            </p:tav>
                                          </p:tavLst>
                                        </p:anim>
                                        <p:anim calcmode="lin" valueType="num">
                                          <p:cBhvr additive="base">
                                            <p:cTn id="8" dur="2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2500" fill="hold"/>
                                            <p:tgtEl>
                                              <p:spTgt spid="12"/>
                                            </p:tgtEl>
                                            <p:attrNameLst>
                                              <p:attrName>ppt_x</p:attrName>
                                            </p:attrNameLst>
                                          </p:cBhvr>
                                          <p:tavLst>
                                            <p:tav tm="0">
                                              <p:val>
                                                <p:strVal val="#ppt_x"/>
                                              </p:val>
                                            </p:tav>
                                            <p:tav tm="100000">
                                              <p:val>
                                                <p:strVal val="#ppt_x"/>
                                              </p:val>
                                            </p:tav>
                                          </p:tavLst>
                                        </p:anim>
                                        <p:anim calcmode="lin" valueType="num">
                                          <p:cBhvr additive="base">
                                            <p:cTn id="12" dur="2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2500" fill="hold"/>
                                            <p:tgtEl>
                                              <p:spTgt spid="11"/>
                                            </p:tgtEl>
                                            <p:attrNameLst>
                                              <p:attrName>ppt_x</p:attrName>
                                            </p:attrNameLst>
                                          </p:cBhvr>
                                          <p:tavLst>
                                            <p:tav tm="0">
                                              <p:val>
                                                <p:strVal val="#ppt_x"/>
                                              </p:val>
                                            </p:tav>
                                            <p:tav tm="100000">
                                              <p:val>
                                                <p:strVal val="#ppt_x"/>
                                              </p:val>
                                            </p:tav>
                                          </p:tavLst>
                                        </p:anim>
                                        <p:anim calcmode="lin" valueType="num">
                                          <p:cBhvr additive="base">
                                            <p:cTn id="16" dur="2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2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586307" y="0"/>
            <a:ext cx="7971387" cy="51435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525"/>
          </a:p>
        </p:txBody>
      </p:sp>
      <p:sp>
        <p:nvSpPr>
          <p:cNvPr id="10" name="Picture Placeholder 9">
            <a:extLst>
              <a:ext uri="{FF2B5EF4-FFF2-40B4-BE49-F238E27FC236}">
                <a16:creationId xmlns:a16="http://schemas.microsoft.com/office/drawing/2014/main" id="{21F0C0D1-6B4D-42D5-8D91-8BD223553ED1}"/>
              </a:ext>
            </a:extLst>
          </p:cNvPr>
          <p:cNvSpPr>
            <a:spLocks noGrp="1"/>
          </p:cNvSpPr>
          <p:nvPr>
            <p:ph type="pic" sz="quarter" idx="12"/>
          </p:nvPr>
        </p:nvSpPr>
        <p:spPr>
          <a:xfrm>
            <a:off x="1381449" y="859612"/>
            <a:ext cx="1859846" cy="1280382"/>
          </a:xfrm>
          <a:custGeom>
            <a:avLst/>
            <a:gdLst>
              <a:gd name="connsiteX0" fmla="*/ 92802 w 4960234"/>
              <a:gd name="connsiteY0" fmla="*/ 0 h 3414351"/>
              <a:gd name="connsiteX1" fmla="*/ 4867432 w 4960234"/>
              <a:gd name="connsiteY1" fmla="*/ 0 h 3414351"/>
              <a:gd name="connsiteX2" fmla="*/ 4960234 w 4960234"/>
              <a:gd name="connsiteY2" fmla="*/ 92802 h 3414351"/>
              <a:gd name="connsiteX3" fmla="*/ 4960234 w 4960234"/>
              <a:gd name="connsiteY3" fmla="*/ 3321549 h 3414351"/>
              <a:gd name="connsiteX4" fmla="*/ 4867432 w 4960234"/>
              <a:gd name="connsiteY4" fmla="*/ 3414351 h 3414351"/>
              <a:gd name="connsiteX5" fmla="*/ 92802 w 4960234"/>
              <a:gd name="connsiteY5" fmla="*/ 3414351 h 3414351"/>
              <a:gd name="connsiteX6" fmla="*/ 0 w 4960234"/>
              <a:gd name="connsiteY6" fmla="*/ 3321549 h 3414351"/>
              <a:gd name="connsiteX7" fmla="*/ 0 w 4960234"/>
              <a:gd name="connsiteY7" fmla="*/ 92802 h 3414351"/>
              <a:gd name="connsiteX8" fmla="*/ 92802 w 4960234"/>
              <a:gd name="connsiteY8" fmla="*/ 0 h 3414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60234" h="3414351">
                <a:moveTo>
                  <a:pt x="92802" y="0"/>
                </a:moveTo>
                <a:lnTo>
                  <a:pt x="4867432" y="0"/>
                </a:lnTo>
                <a:cubicBezTo>
                  <a:pt x="4918685" y="0"/>
                  <a:pt x="4960234" y="41549"/>
                  <a:pt x="4960234" y="92802"/>
                </a:cubicBezTo>
                <a:lnTo>
                  <a:pt x="4960234" y="3321549"/>
                </a:lnTo>
                <a:cubicBezTo>
                  <a:pt x="4960234" y="3372802"/>
                  <a:pt x="4918685" y="3414351"/>
                  <a:pt x="4867432" y="3414351"/>
                </a:cubicBezTo>
                <a:lnTo>
                  <a:pt x="92802" y="3414351"/>
                </a:lnTo>
                <a:cubicBezTo>
                  <a:pt x="41549" y="3414351"/>
                  <a:pt x="0" y="3372802"/>
                  <a:pt x="0" y="3321549"/>
                </a:cubicBezTo>
                <a:lnTo>
                  <a:pt x="0" y="92802"/>
                </a:lnTo>
                <a:cubicBezTo>
                  <a:pt x="0" y="41549"/>
                  <a:pt x="41549" y="0"/>
                  <a:pt x="92802"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11" name="Picture Placeholder 10">
            <a:extLst>
              <a:ext uri="{FF2B5EF4-FFF2-40B4-BE49-F238E27FC236}">
                <a16:creationId xmlns:a16="http://schemas.microsoft.com/office/drawing/2014/main" id="{16F46C20-1F68-403F-AC9A-90B3E0EBA506}"/>
              </a:ext>
            </a:extLst>
          </p:cNvPr>
          <p:cNvSpPr>
            <a:spLocks noGrp="1"/>
          </p:cNvSpPr>
          <p:nvPr>
            <p:ph type="pic" sz="quarter" idx="13"/>
          </p:nvPr>
        </p:nvSpPr>
        <p:spPr>
          <a:xfrm>
            <a:off x="4819967" y="2180478"/>
            <a:ext cx="1497715" cy="2103411"/>
          </a:xfrm>
          <a:custGeom>
            <a:avLst/>
            <a:gdLst>
              <a:gd name="connsiteX0" fmla="*/ 108568 w 3994426"/>
              <a:gd name="connsiteY0" fmla="*/ 0 h 5609095"/>
              <a:gd name="connsiteX1" fmla="*/ 3885858 w 3994426"/>
              <a:gd name="connsiteY1" fmla="*/ 0 h 5609095"/>
              <a:gd name="connsiteX2" fmla="*/ 3994426 w 3994426"/>
              <a:gd name="connsiteY2" fmla="*/ 108568 h 5609095"/>
              <a:gd name="connsiteX3" fmla="*/ 3994426 w 3994426"/>
              <a:gd name="connsiteY3" fmla="*/ 5500527 h 5609095"/>
              <a:gd name="connsiteX4" fmla="*/ 3885858 w 3994426"/>
              <a:gd name="connsiteY4" fmla="*/ 5609095 h 5609095"/>
              <a:gd name="connsiteX5" fmla="*/ 108568 w 3994426"/>
              <a:gd name="connsiteY5" fmla="*/ 5609095 h 5609095"/>
              <a:gd name="connsiteX6" fmla="*/ 0 w 3994426"/>
              <a:gd name="connsiteY6" fmla="*/ 5500527 h 5609095"/>
              <a:gd name="connsiteX7" fmla="*/ 0 w 3994426"/>
              <a:gd name="connsiteY7" fmla="*/ 108568 h 5609095"/>
              <a:gd name="connsiteX8" fmla="*/ 108568 w 3994426"/>
              <a:gd name="connsiteY8" fmla="*/ 0 h 5609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94426" h="5609095">
                <a:moveTo>
                  <a:pt x="108568" y="0"/>
                </a:moveTo>
                <a:lnTo>
                  <a:pt x="3885858" y="0"/>
                </a:lnTo>
                <a:cubicBezTo>
                  <a:pt x="3945818" y="0"/>
                  <a:pt x="3994426" y="48608"/>
                  <a:pt x="3994426" y="108568"/>
                </a:cubicBezTo>
                <a:lnTo>
                  <a:pt x="3994426" y="5500527"/>
                </a:lnTo>
                <a:cubicBezTo>
                  <a:pt x="3994426" y="5560487"/>
                  <a:pt x="3945818" y="5609095"/>
                  <a:pt x="3885858" y="5609095"/>
                </a:cubicBezTo>
                <a:lnTo>
                  <a:pt x="108568" y="5609095"/>
                </a:lnTo>
                <a:cubicBezTo>
                  <a:pt x="48608" y="5609095"/>
                  <a:pt x="0" y="5560487"/>
                  <a:pt x="0" y="5500527"/>
                </a:cubicBezTo>
                <a:lnTo>
                  <a:pt x="0" y="108568"/>
                </a:lnTo>
                <a:cubicBezTo>
                  <a:pt x="0" y="48608"/>
                  <a:pt x="48608" y="0"/>
                  <a:pt x="108568" y="0"/>
                </a:cubicBezTo>
                <a:close/>
              </a:path>
            </a:pathLst>
          </a:custGeom>
          <a:pattFill prst="pct60">
            <a:fgClr>
              <a:schemeClr val="bg1"/>
            </a:fgClr>
            <a:bgClr>
              <a:schemeClr val="bg1">
                <a:lumMod val="85000"/>
              </a:schemeClr>
            </a:bgClr>
          </a:pattFill>
          <a:effectLst>
            <a:reflection blurRad="241300" stA="45000" endPos="65000" dist="50800" dir="5400000" sy="-100000" algn="bl" rotWithShape="0"/>
          </a:effectLst>
        </p:spPr>
        <p:txBody>
          <a:bodyPr wrap="square" anchor="ctr">
            <a:noAutofit/>
          </a:bodyPr>
          <a:lstStyle>
            <a:lvl1pPr marL="0" indent="0" algn="ctr">
              <a:buFontTx/>
              <a:buNone/>
              <a:defRPr sz="900"/>
            </a:lvl1pPr>
          </a:lstStyle>
          <a:p>
            <a:endParaRPr lang="en-US"/>
          </a:p>
        </p:txBody>
      </p:sp>
      <p:sp>
        <p:nvSpPr>
          <p:cNvPr id="12" name="Picture Placeholder 11">
            <a:extLst>
              <a:ext uri="{FF2B5EF4-FFF2-40B4-BE49-F238E27FC236}">
                <a16:creationId xmlns:a16="http://schemas.microsoft.com/office/drawing/2014/main" id="{EAAD9279-7C04-442F-8D30-E26DF7D4A96F}"/>
              </a:ext>
            </a:extLst>
          </p:cNvPr>
          <p:cNvSpPr>
            <a:spLocks noGrp="1"/>
          </p:cNvSpPr>
          <p:nvPr>
            <p:ph type="pic" sz="quarter" idx="14"/>
          </p:nvPr>
        </p:nvSpPr>
        <p:spPr>
          <a:xfrm>
            <a:off x="6358161" y="2180478"/>
            <a:ext cx="1404389" cy="2103411"/>
          </a:xfrm>
          <a:custGeom>
            <a:avLst/>
            <a:gdLst>
              <a:gd name="connsiteX0" fmla="*/ 101804 w 3745526"/>
              <a:gd name="connsiteY0" fmla="*/ 0 h 5609095"/>
              <a:gd name="connsiteX1" fmla="*/ 3643724 w 3745526"/>
              <a:gd name="connsiteY1" fmla="*/ 0 h 5609095"/>
              <a:gd name="connsiteX2" fmla="*/ 3745526 w 3745526"/>
              <a:gd name="connsiteY2" fmla="*/ 101803 h 5609095"/>
              <a:gd name="connsiteX3" fmla="*/ 3745526 w 3745526"/>
              <a:gd name="connsiteY3" fmla="*/ 5507292 h 5609095"/>
              <a:gd name="connsiteX4" fmla="*/ 3643724 w 3745526"/>
              <a:gd name="connsiteY4" fmla="*/ 5609095 h 5609095"/>
              <a:gd name="connsiteX5" fmla="*/ 101804 w 3745526"/>
              <a:gd name="connsiteY5" fmla="*/ 5609095 h 5609095"/>
              <a:gd name="connsiteX6" fmla="*/ 0 w 3745526"/>
              <a:gd name="connsiteY6" fmla="*/ 5507292 h 5609095"/>
              <a:gd name="connsiteX7" fmla="*/ 0 w 3745526"/>
              <a:gd name="connsiteY7" fmla="*/ 101803 h 5609095"/>
              <a:gd name="connsiteX8" fmla="*/ 101804 w 3745526"/>
              <a:gd name="connsiteY8" fmla="*/ 0 h 5609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45526" h="5609095">
                <a:moveTo>
                  <a:pt x="101804" y="0"/>
                </a:moveTo>
                <a:lnTo>
                  <a:pt x="3643724" y="0"/>
                </a:lnTo>
                <a:cubicBezTo>
                  <a:pt x="3699948" y="0"/>
                  <a:pt x="3745526" y="45579"/>
                  <a:pt x="3745526" y="101803"/>
                </a:cubicBezTo>
                <a:lnTo>
                  <a:pt x="3745526" y="5507292"/>
                </a:lnTo>
                <a:cubicBezTo>
                  <a:pt x="3745526" y="5563516"/>
                  <a:pt x="3699948" y="5609095"/>
                  <a:pt x="3643724" y="5609095"/>
                </a:cubicBezTo>
                <a:lnTo>
                  <a:pt x="101804" y="5609095"/>
                </a:lnTo>
                <a:cubicBezTo>
                  <a:pt x="45580" y="5609095"/>
                  <a:pt x="0" y="5563516"/>
                  <a:pt x="0" y="5507292"/>
                </a:cubicBezTo>
                <a:lnTo>
                  <a:pt x="0" y="101803"/>
                </a:lnTo>
                <a:cubicBezTo>
                  <a:pt x="0" y="45579"/>
                  <a:pt x="45580" y="0"/>
                  <a:pt x="101804" y="0"/>
                </a:cubicBezTo>
                <a:close/>
              </a:path>
            </a:pathLst>
          </a:custGeom>
          <a:pattFill prst="pct60">
            <a:fgClr>
              <a:schemeClr val="bg1"/>
            </a:fgClr>
            <a:bgClr>
              <a:schemeClr val="bg1">
                <a:lumMod val="85000"/>
              </a:schemeClr>
            </a:bgClr>
          </a:pattFill>
          <a:effectLst>
            <a:reflection blurRad="241300" stA="45000" endPos="65000" dist="50800" dir="5400000" sy="-100000" algn="bl" rotWithShape="0"/>
          </a:effectLst>
        </p:spPr>
        <p:txBody>
          <a:bodyPr wrap="square" anchor="ctr">
            <a:noAutofit/>
          </a:bodyPr>
          <a:lstStyle>
            <a:lvl1pPr marL="0" indent="0" algn="ctr">
              <a:buFontTx/>
              <a:buNone/>
              <a:defRPr sz="900"/>
            </a:lvl1pPr>
          </a:lstStyle>
          <a:p>
            <a:endParaRPr lang="en-US"/>
          </a:p>
        </p:txBody>
      </p:sp>
    </p:spTree>
    <p:extLst>
      <p:ext uri="{BB962C8B-B14F-4D97-AF65-F5344CB8AC3E}">
        <p14:creationId xmlns:p14="http://schemas.microsoft.com/office/powerpoint/2010/main" val="9254306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72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2000">
                                          <p:cBhvr additive="base">
                                            <p:cTn id="7" dur="2500" fill="hold"/>
                                            <p:tgtEl>
                                              <p:spTgt spid="10"/>
                                            </p:tgtEl>
                                            <p:attrNameLst>
                                              <p:attrName>ppt_x</p:attrName>
                                            </p:attrNameLst>
                                          </p:cBhvr>
                                          <p:tavLst>
                                            <p:tav tm="0">
                                              <p:val>
                                                <p:strVal val="#ppt_x"/>
                                              </p:val>
                                            </p:tav>
                                            <p:tav tm="100000">
                                              <p:val>
                                                <p:strVal val="#ppt_x"/>
                                              </p:val>
                                            </p:tav>
                                          </p:tavLst>
                                        </p:anim>
                                        <p:anim calcmode="lin" valueType="num" p14:bounceEnd="72000">
                                          <p:cBhvr additive="base">
                                            <p:cTn id="8" dur="2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72000">
                                      <p:stCondLst>
                                        <p:cond delay="100"/>
                                      </p:stCondLst>
                                      <p:childTnLst>
                                        <p:set>
                                          <p:cBhvr>
                                            <p:cTn id="10" dur="1" fill="hold">
                                              <p:stCondLst>
                                                <p:cond delay="0"/>
                                              </p:stCondLst>
                                            </p:cTn>
                                            <p:tgtEl>
                                              <p:spTgt spid="11"/>
                                            </p:tgtEl>
                                            <p:attrNameLst>
                                              <p:attrName>style.visibility</p:attrName>
                                            </p:attrNameLst>
                                          </p:cBhvr>
                                          <p:to>
                                            <p:strVal val="visible"/>
                                          </p:to>
                                        </p:set>
                                        <p:anim calcmode="lin" valueType="num" p14:bounceEnd="72000">
                                          <p:cBhvr additive="base">
                                            <p:cTn id="11" dur="2500" fill="hold"/>
                                            <p:tgtEl>
                                              <p:spTgt spid="11"/>
                                            </p:tgtEl>
                                            <p:attrNameLst>
                                              <p:attrName>ppt_x</p:attrName>
                                            </p:attrNameLst>
                                          </p:cBhvr>
                                          <p:tavLst>
                                            <p:tav tm="0">
                                              <p:val>
                                                <p:strVal val="#ppt_x"/>
                                              </p:val>
                                            </p:tav>
                                            <p:tav tm="100000">
                                              <p:val>
                                                <p:strVal val="#ppt_x"/>
                                              </p:val>
                                            </p:tav>
                                          </p:tavLst>
                                        </p:anim>
                                        <p:anim calcmode="lin" valueType="num" p14:bounceEnd="72000">
                                          <p:cBhvr additive="base">
                                            <p:cTn id="12" dur="2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72000">
                                      <p:stCondLst>
                                        <p:cond delay="200"/>
                                      </p:stCondLst>
                                      <p:childTnLst>
                                        <p:set>
                                          <p:cBhvr>
                                            <p:cTn id="14" dur="1" fill="hold">
                                              <p:stCondLst>
                                                <p:cond delay="0"/>
                                              </p:stCondLst>
                                            </p:cTn>
                                            <p:tgtEl>
                                              <p:spTgt spid="12"/>
                                            </p:tgtEl>
                                            <p:attrNameLst>
                                              <p:attrName>style.visibility</p:attrName>
                                            </p:attrNameLst>
                                          </p:cBhvr>
                                          <p:to>
                                            <p:strVal val="visible"/>
                                          </p:to>
                                        </p:set>
                                        <p:anim calcmode="lin" valueType="num" p14:bounceEnd="72000">
                                          <p:cBhvr additive="base">
                                            <p:cTn id="15" dur="2500" fill="hold"/>
                                            <p:tgtEl>
                                              <p:spTgt spid="12"/>
                                            </p:tgtEl>
                                            <p:attrNameLst>
                                              <p:attrName>ppt_x</p:attrName>
                                            </p:attrNameLst>
                                          </p:cBhvr>
                                          <p:tavLst>
                                            <p:tav tm="0">
                                              <p:val>
                                                <p:strVal val="#ppt_x"/>
                                              </p:val>
                                            </p:tav>
                                            <p:tav tm="100000">
                                              <p:val>
                                                <p:strVal val="#ppt_x"/>
                                              </p:val>
                                            </p:tav>
                                          </p:tavLst>
                                        </p:anim>
                                        <p:anim calcmode="lin" valueType="num" p14:bounceEnd="72000">
                                          <p:cBhvr additive="base">
                                            <p:cTn id="16" dur="2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500" fill="hold"/>
                                            <p:tgtEl>
                                              <p:spTgt spid="10"/>
                                            </p:tgtEl>
                                            <p:attrNameLst>
                                              <p:attrName>ppt_x</p:attrName>
                                            </p:attrNameLst>
                                          </p:cBhvr>
                                          <p:tavLst>
                                            <p:tav tm="0">
                                              <p:val>
                                                <p:strVal val="#ppt_x"/>
                                              </p:val>
                                            </p:tav>
                                            <p:tav tm="100000">
                                              <p:val>
                                                <p:strVal val="#ppt_x"/>
                                              </p:val>
                                            </p:tav>
                                          </p:tavLst>
                                        </p:anim>
                                        <p:anim calcmode="lin" valueType="num">
                                          <p:cBhvr additive="base">
                                            <p:cTn id="8" dur="2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0" fill="hold"/>
                                            <p:tgtEl>
                                              <p:spTgt spid="11"/>
                                            </p:tgtEl>
                                            <p:attrNameLst>
                                              <p:attrName>ppt_x</p:attrName>
                                            </p:attrNameLst>
                                          </p:cBhvr>
                                          <p:tavLst>
                                            <p:tav tm="0">
                                              <p:val>
                                                <p:strVal val="#ppt_x"/>
                                              </p:val>
                                            </p:tav>
                                            <p:tav tm="100000">
                                              <p:val>
                                                <p:strVal val="#ppt_x"/>
                                              </p:val>
                                            </p:tav>
                                          </p:tavLst>
                                        </p:anim>
                                        <p:anim calcmode="lin" valueType="num">
                                          <p:cBhvr additive="base">
                                            <p:cTn id="12" dur="2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0" fill="hold"/>
                                            <p:tgtEl>
                                              <p:spTgt spid="12"/>
                                            </p:tgtEl>
                                            <p:attrNameLst>
                                              <p:attrName>ppt_x</p:attrName>
                                            </p:attrNameLst>
                                          </p:cBhvr>
                                          <p:tavLst>
                                            <p:tav tm="0">
                                              <p:val>
                                                <p:strVal val="#ppt_x"/>
                                              </p:val>
                                            </p:tav>
                                            <p:tav tm="100000">
                                              <p:val>
                                                <p:strVal val="#ppt_x"/>
                                              </p:val>
                                            </p:tav>
                                          </p:tavLst>
                                        </p:anim>
                                        <p:anim calcmode="lin" valueType="num">
                                          <p:cBhvr additive="base">
                                            <p:cTn id="16" dur="2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1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586307" y="0"/>
            <a:ext cx="7971387" cy="51435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525"/>
          </a:p>
        </p:txBody>
      </p:sp>
      <p:sp>
        <p:nvSpPr>
          <p:cNvPr id="5" name="Picture Placeholder 4">
            <a:extLst>
              <a:ext uri="{FF2B5EF4-FFF2-40B4-BE49-F238E27FC236}">
                <a16:creationId xmlns:a16="http://schemas.microsoft.com/office/drawing/2014/main" id="{DBE461B1-A8FB-486F-AEB2-28BCCDA011AA}"/>
              </a:ext>
            </a:extLst>
          </p:cNvPr>
          <p:cNvSpPr>
            <a:spLocks noGrp="1"/>
          </p:cNvSpPr>
          <p:nvPr>
            <p:ph type="pic" sz="quarter" idx="12"/>
          </p:nvPr>
        </p:nvSpPr>
        <p:spPr>
          <a:xfrm>
            <a:off x="586306" y="0"/>
            <a:ext cx="7971387" cy="2571750"/>
          </a:xfrm>
          <a:custGeom>
            <a:avLst/>
            <a:gdLst>
              <a:gd name="connsiteX0" fmla="*/ 0 w 21259800"/>
              <a:gd name="connsiteY0" fmla="*/ 0 h 6858000"/>
              <a:gd name="connsiteX1" fmla="*/ 21259800 w 21259800"/>
              <a:gd name="connsiteY1" fmla="*/ 0 h 6858000"/>
              <a:gd name="connsiteX2" fmla="*/ 21259800 w 21259800"/>
              <a:gd name="connsiteY2" fmla="*/ 6858000 h 6858000"/>
              <a:gd name="connsiteX3" fmla="*/ 0 w 21259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1259800" h="6858000">
                <a:moveTo>
                  <a:pt x="0" y="0"/>
                </a:moveTo>
                <a:lnTo>
                  <a:pt x="21259800" y="0"/>
                </a:lnTo>
                <a:lnTo>
                  <a:pt x="21259800" y="6858000"/>
                </a:lnTo>
                <a:lnTo>
                  <a:pt x="0" y="6858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13" name="Picture Placeholder 12">
            <a:extLst>
              <a:ext uri="{FF2B5EF4-FFF2-40B4-BE49-F238E27FC236}">
                <a16:creationId xmlns:a16="http://schemas.microsoft.com/office/drawing/2014/main" id="{27246444-38D4-4861-9E94-2214F5B43D5C}"/>
              </a:ext>
            </a:extLst>
          </p:cNvPr>
          <p:cNvSpPr>
            <a:spLocks noGrp="1"/>
          </p:cNvSpPr>
          <p:nvPr>
            <p:ph type="pic" sz="quarter" idx="13"/>
          </p:nvPr>
        </p:nvSpPr>
        <p:spPr>
          <a:xfrm>
            <a:off x="1727281" y="2571750"/>
            <a:ext cx="1417261" cy="2057400"/>
          </a:xfrm>
          <a:custGeom>
            <a:avLst/>
            <a:gdLst>
              <a:gd name="connsiteX0" fmla="*/ 0 w 3779854"/>
              <a:gd name="connsiteY0" fmla="*/ 0 h 5486401"/>
              <a:gd name="connsiteX1" fmla="*/ 3779854 w 3779854"/>
              <a:gd name="connsiteY1" fmla="*/ 0 h 5486401"/>
              <a:gd name="connsiteX2" fmla="*/ 3779854 w 3779854"/>
              <a:gd name="connsiteY2" fmla="*/ 5486401 h 5486401"/>
              <a:gd name="connsiteX3" fmla="*/ 475732 w 3779854"/>
              <a:gd name="connsiteY3" fmla="*/ 5486401 h 5486401"/>
              <a:gd name="connsiteX4" fmla="*/ 0 w 3779854"/>
              <a:gd name="connsiteY4" fmla="*/ 5010669 h 5486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9854" h="5486401">
                <a:moveTo>
                  <a:pt x="0" y="0"/>
                </a:moveTo>
                <a:lnTo>
                  <a:pt x="3779854" y="0"/>
                </a:lnTo>
                <a:lnTo>
                  <a:pt x="3779854" y="5486401"/>
                </a:lnTo>
                <a:lnTo>
                  <a:pt x="475732" y="5486401"/>
                </a:lnTo>
                <a:cubicBezTo>
                  <a:pt x="212992" y="5486401"/>
                  <a:pt x="0" y="5273409"/>
                  <a:pt x="0" y="5010669"/>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14" name="Picture Placeholder 13">
            <a:extLst>
              <a:ext uri="{FF2B5EF4-FFF2-40B4-BE49-F238E27FC236}">
                <a16:creationId xmlns:a16="http://schemas.microsoft.com/office/drawing/2014/main" id="{846DAFC8-F3E7-48B9-923A-FD1F401E6F04}"/>
              </a:ext>
            </a:extLst>
          </p:cNvPr>
          <p:cNvSpPr>
            <a:spLocks noGrp="1"/>
          </p:cNvSpPr>
          <p:nvPr>
            <p:ph type="pic" sz="quarter" idx="14"/>
          </p:nvPr>
        </p:nvSpPr>
        <p:spPr>
          <a:xfrm>
            <a:off x="3144542" y="2571749"/>
            <a:ext cx="1427458" cy="2057401"/>
          </a:xfrm>
          <a:custGeom>
            <a:avLst/>
            <a:gdLst>
              <a:gd name="connsiteX0" fmla="*/ 0 w 3807049"/>
              <a:gd name="connsiteY0" fmla="*/ 0 h 5486403"/>
              <a:gd name="connsiteX1" fmla="*/ 3807049 w 3807049"/>
              <a:gd name="connsiteY1" fmla="*/ 0 h 5486403"/>
              <a:gd name="connsiteX2" fmla="*/ 3807049 w 3807049"/>
              <a:gd name="connsiteY2" fmla="*/ 5486403 h 5486403"/>
              <a:gd name="connsiteX3" fmla="*/ 0 w 3807049"/>
              <a:gd name="connsiteY3" fmla="*/ 5486403 h 5486403"/>
            </a:gdLst>
            <a:ahLst/>
            <a:cxnLst>
              <a:cxn ang="0">
                <a:pos x="connsiteX0" y="connsiteY0"/>
              </a:cxn>
              <a:cxn ang="0">
                <a:pos x="connsiteX1" y="connsiteY1"/>
              </a:cxn>
              <a:cxn ang="0">
                <a:pos x="connsiteX2" y="connsiteY2"/>
              </a:cxn>
              <a:cxn ang="0">
                <a:pos x="connsiteX3" y="connsiteY3"/>
              </a:cxn>
            </a:cxnLst>
            <a:rect l="l" t="t" r="r" b="b"/>
            <a:pathLst>
              <a:path w="3807049" h="5486403">
                <a:moveTo>
                  <a:pt x="0" y="0"/>
                </a:moveTo>
                <a:lnTo>
                  <a:pt x="3807049" y="0"/>
                </a:lnTo>
                <a:lnTo>
                  <a:pt x="3807049" y="5486403"/>
                </a:lnTo>
                <a:lnTo>
                  <a:pt x="0" y="548640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15" name="Picture Placeholder 14">
            <a:extLst>
              <a:ext uri="{FF2B5EF4-FFF2-40B4-BE49-F238E27FC236}">
                <a16:creationId xmlns:a16="http://schemas.microsoft.com/office/drawing/2014/main" id="{7BD2714F-1785-4F7D-B146-CB418D7FC4A7}"/>
              </a:ext>
            </a:extLst>
          </p:cNvPr>
          <p:cNvSpPr>
            <a:spLocks noGrp="1"/>
          </p:cNvSpPr>
          <p:nvPr>
            <p:ph type="pic" sz="quarter" idx="15"/>
          </p:nvPr>
        </p:nvSpPr>
        <p:spPr>
          <a:xfrm>
            <a:off x="4572000" y="2571748"/>
            <a:ext cx="2844719" cy="2057400"/>
          </a:xfrm>
          <a:custGeom>
            <a:avLst/>
            <a:gdLst>
              <a:gd name="connsiteX0" fmla="*/ 0 w 7586904"/>
              <a:gd name="connsiteY0" fmla="*/ 0 h 5486401"/>
              <a:gd name="connsiteX1" fmla="*/ 7586904 w 7586904"/>
              <a:gd name="connsiteY1" fmla="*/ 0 h 5486401"/>
              <a:gd name="connsiteX2" fmla="*/ 7586904 w 7586904"/>
              <a:gd name="connsiteY2" fmla="*/ 4795883 h 5486401"/>
              <a:gd name="connsiteX3" fmla="*/ 6896384 w 7586904"/>
              <a:gd name="connsiteY3" fmla="*/ 5486401 h 5486401"/>
              <a:gd name="connsiteX4" fmla="*/ 0 w 7586904"/>
              <a:gd name="connsiteY4" fmla="*/ 5486401 h 5486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904" h="5486401">
                <a:moveTo>
                  <a:pt x="0" y="0"/>
                </a:moveTo>
                <a:lnTo>
                  <a:pt x="7586904" y="0"/>
                </a:lnTo>
                <a:lnTo>
                  <a:pt x="7586904" y="4795883"/>
                </a:lnTo>
                <a:cubicBezTo>
                  <a:pt x="7586904" y="5177246"/>
                  <a:pt x="7277748" y="5486401"/>
                  <a:pt x="6896384" y="5486401"/>
                </a:cubicBezTo>
                <a:lnTo>
                  <a:pt x="0" y="54864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Tree>
    <p:extLst>
      <p:ext uri="{BB962C8B-B14F-4D97-AF65-F5344CB8AC3E}">
        <p14:creationId xmlns:p14="http://schemas.microsoft.com/office/powerpoint/2010/main" val="18153212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800" fill="hold"/>
                                        <p:tgtEl>
                                          <p:spTgt spid="5"/>
                                        </p:tgtEl>
                                        <p:attrNameLst>
                                          <p:attrName>ppt_x</p:attrName>
                                        </p:attrNameLst>
                                      </p:cBhvr>
                                      <p:tavLst>
                                        <p:tav tm="0">
                                          <p:val>
                                            <p:strVal val="#ppt_x"/>
                                          </p:val>
                                        </p:tav>
                                        <p:tav tm="100000">
                                          <p:val>
                                            <p:strVal val="#ppt_x"/>
                                          </p:val>
                                        </p:tav>
                                      </p:tavLst>
                                    </p:anim>
                                    <p:anim calcmode="lin" valueType="num">
                                      <p:cBhvr additive="base">
                                        <p:cTn id="8" dur="18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200" fill="hold"/>
                                        <p:tgtEl>
                                          <p:spTgt spid="13"/>
                                        </p:tgtEl>
                                        <p:attrNameLst>
                                          <p:attrName>ppt_x</p:attrName>
                                        </p:attrNameLst>
                                      </p:cBhvr>
                                      <p:tavLst>
                                        <p:tav tm="0">
                                          <p:val>
                                            <p:strVal val="#ppt_x"/>
                                          </p:val>
                                        </p:tav>
                                        <p:tav tm="100000">
                                          <p:val>
                                            <p:strVal val="#ppt_x"/>
                                          </p:val>
                                        </p:tav>
                                      </p:tavLst>
                                    </p:anim>
                                    <p:anim calcmode="lin" valueType="num">
                                      <p:cBhvr additive="base">
                                        <p:cTn id="12" dur="12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200" fill="hold"/>
                                        <p:tgtEl>
                                          <p:spTgt spid="14"/>
                                        </p:tgtEl>
                                        <p:attrNameLst>
                                          <p:attrName>ppt_x</p:attrName>
                                        </p:attrNameLst>
                                      </p:cBhvr>
                                      <p:tavLst>
                                        <p:tav tm="0">
                                          <p:val>
                                            <p:strVal val="#ppt_x"/>
                                          </p:val>
                                        </p:tav>
                                        <p:tav tm="100000">
                                          <p:val>
                                            <p:strVal val="#ppt_x"/>
                                          </p:val>
                                        </p:tav>
                                      </p:tavLst>
                                    </p:anim>
                                    <p:anim calcmode="lin" valueType="num">
                                      <p:cBhvr additive="base">
                                        <p:cTn id="16" dur="12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200" fill="hold"/>
                                        <p:tgtEl>
                                          <p:spTgt spid="15"/>
                                        </p:tgtEl>
                                        <p:attrNameLst>
                                          <p:attrName>ppt_x</p:attrName>
                                        </p:attrNameLst>
                                      </p:cBhvr>
                                      <p:tavLst>
                                        <p:tav tm="0">
                                          <p:val>
                                            <p:strVal val="#ppt_x"/>
                                          </p:val>
                                        </p:tav>
                                        <p:tav tm="100000">
                                          <p:val>
                                            <p:strVal val="#ppt_x"/>
                                          </p:val>
                                        </p:tav>
                                      </p:tavLst>
                                    </p:anim>
                                    <p:anim calcmode="lin" valueType="num">
                                      <p:cBhvr additive="base">
                                        <p:cTn id="20" dur="12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4" grpId="0" animBg="1"/>
      <p:bldP spid="15"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0_Custom Layout">
    <p:spTree>
      <p:nvGrpSpPr>
        <p:cNvPr id="1" name=""/>
        <p:cNvGrpSpPr/>
        <p:nvPr/>
      </p:nvGrpSpPr>
      <p:grpSpPr>
        <a:xfrm>
          <a:off x="0" y="0"/>
          <a:ext cx="0" cy="0"/>
          <a:chOff x="0" y="0"/>
          <a:chExt cx="0" cy="0"/>
        </a:xfrm>
      </p:grpSpPr>
      <p:sp>
        <p:nvSpPr>
          <p:cNvPr id="3" name="Rectangle: Top Corners Rounded 2">
            <a:extLst>
              <a:ext uri="{FF2B5EF4-FFF2-40B4-BE49-F238E27FC236}">
                <a16:creationId xmlns:a16="http://schemas.microsoft.com/office/drawing/2014/main" id="{F82B0E3D-837A-411E-ABDD-AB99B72FC554}"/>
              </a:ext>
            </a:extLst>
          </p:cNvPr>
          <p:cNvSpPr/>
          <p:nvPr/>
        </p:nvSpPr>
        <p:spPr>
          <a:xfrm rot="10800000">
            <a:off x="586307" y="0"/>
            <a:ext cx="7971387" cy="4629150"/>
          </a:xfrm>
          <a:prstGeom prst="round2SameRect">
            <a:avLst>
              <a:gd name="adj1" fmla="val 2415"/>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525"/>
          </a:p>
        </p:txBody>
      </p:sp>
    </p:spTree>
    <p:extLst>
      <p:ext uri="{BB962C8B-B14F-4D97-AF65-F5344CB8AC3E}">
        <p14:creationId xmlns:p14="http://schemas.microsoft.com/office/powerpoint/2010/main" val="13187285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7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586307" y="485775"/>
            <a:ext cx="7971387" cy="4143375"/>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5"/>
          </a:p>
        </p:txBody>
      </p:sp>
      <p:sp>
        <p:nvSpPr>
          <p:cNvPr id="12" name="Picture Placeholder 11">
            <a:extLst>
              <a:ext uri="{FF2B5EF4-FFF2-40B4-BE49-F238E27FC236}">
                <a16:creationId xmlns:a16="http://schemas.microsoft.com/office/drawing/2014/main" id="{510C5212-174D-4440-9F25-1BA51A40D61E}"/>
              </a:ext>
            </a:extLst>
          </p:cNvPr>
          <p:cNvSpPr>
            <a:spLocks noGrp="1"/>
          </p:cNvSpPr>
          <p:nvPr>
            <p:ph type="pic" sz="quarter" idx="12"/>
          </p:nvPr>
        </p:nvSpPr>
        <p:spPr>
          <a:xfrm>
            <a:off x="3573878" y="664306"/>
            <a:ext cx="1996245" cy="907925"/>
          </a:xfrm>
          <a:custGeom>
            <a:avLst/>
            <a:gdLst>
              <a:gd name="connsiteX0" fmla="*/ 0 w 5324013"/>
              <a:gd name="connsiteY0" fmla="*/ 0 h 2421133"/>
              <a:gd name="connsiteX1" fmla="*/ 5324013 w 5324013"/>
              <a:gd name="connsiteY1" fmla="*/ 0 h 2421133"/>
              <a:gd name="connsiteX2" fmla="*/ 5324013 w 5324013"/>
              <a:gd name="connsiteY2" fmla="*/ 2421133 h 2421133"/>
              <a:gd name="connsiteX3" fmla="*/ 0 w 5324013"/>
              <a:gd name="connsiteY3" fmla="*/ 2421133 h 2421133"/>
            </a:gdLst>
            <a:ahLst/>
            <a:cxnLst>
              <a:cxn ang="0">
                <a:pos x="connsiteX0" y="connsiteY0"/>
              </a:cxn>
              <a:cxn ang="0">
                <a:pos x="connsiteX1" y="connsiteY1"/>
              </a:cxn>
              <a:cxn ang="0">
                <a:pos x="connsiteX2" y="connsiteY2"/>
              </a:cxn>
              <a:cxn ang="0">
                <a:pos x="connsiteX3" y="connsiteY3"/>
              </a:cxn>
            </a:cxnLst>
            <a:rect l="l" t="t" r="r" b="b"/>
            <a:pathLst>
              <a:path w="5324013" h="2421133">
                <a:moveTo>
                  <a:pt x="0" y="0"/>
                </a:moveTo>
                <a:lnTo>
                  <a:pt x="5324013" y="0"/>
                </a:lnTo>
                <a:lnTo>
                  <a:pt x="5324013" y="2421133"/>
                </a:lnTo>
                <a:lnTo>
                  <a:pt x="0" y="242113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13" name="Picture Placeholder 12">
            <a:extLst>
              <a:ext uri="{FF2B5EF4-FFF2-40B4-BE49-F238E27FC236}">
                <a16:creationId xmlns:a16="http://schemas.microsoft.com/office/drawing/2014/main" id="{FEB6247F-1EBF-4AB3-834F-BDBD5C591BC8}"/>
              </a:ext>
            </a:extLst>
          </p:cNvPr>
          <p:cNvSpPr>
            <a:spLocks noGrp="1"/>
          </p:cNvSpPr>
          <p:nvPr>
            <p:ph type="pic" sz="quarter" idx="13"/>
          </p:nvPr>
        </p:nvSpPr>
        <p:spPr>
          <a:xfrm>
            <a:off x="3573878" y="1633294"/>
            <a:ext cx="1996245" cy="907925"/>
          </a:xfrm>
          <a:custGeom>
            <a:avLst/>
            <a:gdLst>
              <a:gd name="connsiteX0" fmla="*/ 0 w 5324013"/>
              <a:gd name="connsiteY0" fmla="*/ 0 h 2421133"/>
              <a:gd name="connsiteX1" fmla="*/ 5324013 w 5324013"/>
              <a:gd name="connsiteY1" fmla="*/ 0 h 2421133"/>
              <a:gd name="connsiteX2" fmla="*/ 5324013 w 5324013"/>
              <a:gd name="connsiteY2" fmla="*/ 2421133 h 2421133"/>
              <a:gd name="connsiteX3" fmla="*/ 0 w 5324013"/>
              <a:gd name="connsiteY3" fmla="*/ 2421133 h 2421133"/>
            </a:gdLst>
            <a:ahLst/>
            <a:cxnLst>
              <a:cxn ang="0">
                <a:pos x="connsiteX0" y="connsiteY0"/>
              </a:cxn>
              <a:cxn ang="0">
                <a:pos x="connsiteX1" y="connsiteY1"/>
              </a:cxn>
              <a:cxn ang="0">
                <a:pos x="connsiteX2" y="connsiteY2"/>
              </a:cxn>
              <a:cxn ang="0">
                <a:pos x="connsiteX3" y="connsiteY3"/>
              </a:cxn>
            </a:cxnLst>
            <a:rect l="l" t="t" r="r" b="b"/>
            <a:pathLst>
              <a:path w="5324013" h="2421133">
                <a:moveTo>
                  <a:pt x="0" y="0"/>
                </a:moveTo>
                <a:lnTo>
                  <a:pt x="5324013" y="0"/>
                </a:lnTo>
                <a:lnTo>
                  <a:pt x="5324013" y="2421133"/>
                </a:lnTo>
                <a:lnTo>
                  <a:pt x="0" y="242113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14" name="Picture Placeholder 13">
            <a:extLst>
              <a:ext uri="{FF2B5EF4-FFF2-40B4-BE49-F238E27FC236}">
                <a16:creationId xmlns:a16="http://schemas.microsoft.com/office/drawing/2014/main" id="{83D43D92-99D1-40E3-BF57-798A5E0F03E2}"/>
              </a:ext>
            </a:extLst>
          </p:cNvPr>
          <p:cNvSpPr>
            <a:spLocks noGrp="1"/>
          </p:cNvSpPr>
          <p:nvPr>
            <p:ph type="pic" sz="quarter" idx="14"/>
          </p:nvPr>
        </p:nvSpPr>
        <p:spPr>
          <a:xfrm>
            <a:off x="3573878" y="2602282"/>
            <a:ext cx="1996245" cy="907925"/>
          </a:xfrm>
          <a:custGeom>
            <a:avLst/>
            <a:gdLst>
              <a:gd name="connsiteX0" fmla="*/ 0 w 5324013"/>
              <a:gd name="connsiteY0" fmla="*/ 0 h 2421133"/>
              <a:gd name="connsiteX1" fmla="*/ 5324013 w 5324013"/>
              <a:gd name="connsiteY1" fmla="*/ 0 h 2421133"/>
              <a:gd name="connsiteX2" fmla="*/ 5324013 w 5324013"/>
              <a:gd name="connsiteY2" fmla="*/ 2421133 h 2421133"/>
              <a:gd name="connsiteX3" fmla="*/ 0 w 5324013"/>
              <a:gd name="connsiteY3" fmla="*/ 2421133 h 2421133"/>
            </a:gdLst>
            <a:ahLst/>
            <a:cxnLst>
              <a:cxn ang="0">
                <a:pos x="connsiteX0" y="connsiteY0"/>
              </a:cxn>
              <a:cxn ang="0">
                <a:pos x="connsiteX1" y="connsiteY1"/>
              </a:cxn>
              <a:cxn ang="0">
                <a:pos x="connsiteX2" y="connsiteY2"/>
              </a:cxn>
              <a:cxn ang="0">
                <a:pos x="connsiteX3" y="connsiteY3"/>
              </a:cxn>
            </a:cxnLst>
            <a:rect l="l" t="t" r="r" b="b"/>
            <a:pathLst>
              <a:path w="5324013" h="2421133">
                <a:moveTo>
                  <a:pt x="0" y="0"/>
                </a:moveTo>
                <a:lnTo>
                  <a:pt x="5324013" y="0"/>
                </a:lnTo>
                <a:lnTo>
                  <a:pt x="5324013" y="2421133"/>
                </a:lnTo>
                <a:lnTo>
                  <a:pt x="0" y="242113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15" name="Picture Placeholder 14">
            <a:extLst>
              <a:ext uri="{FF2B5EF4-FFF2-40B4-BE49-F238E27FC236}">
                <a16:creationId xmlns:a16="http://schemas.microsoft.com/office/drawing/2014/main" id="{B64CF7A3-BE12-472A-AF27-CF27257CDB07}"/>
              </a:ext>
            </a:extLst>
          </p:cNvPr>
          <p:cNvSpPr>
            <a:spLocks noGrp="1"/>
          </p:cNvSpPr>
          <p:nvPr>
            <p:ph type="pic" sz="quarter" idx="15"/>
          </p:nvPr>
        </p:nvSpPr>
        <p:spPr>
          <a:xfrm>
            <a:off x="3573878" y="3571270"/>
            <a:ext cx="1996245" cy="907925"/>
          </a:xfrm>
          <a:custGeom>
            <a:avLst/>
            <a:gdLst>
              <a:gd name="connsiteX0" fmla="*/ 0 w 5324013"/>
              <a:gd name="connsiteY0" fmla="*/ 0 h 2421133"/>
              <a:gd name="connsiteX1" fmla="*/ 5324013 w 5324013"/>
              <a:gd name="connsiteY1" fmla="*/ 0 h 2421133"/>
              <a:gd name="connsiteX2" fmla="*/ 5324013 w 5324013"/>
              <a:gd name="connsiteY2" fmla="*/ 2421133 h 2421133"/>
              <a:gd name="connsiteX3" fmla="*/ 0 w 5324013"/>
              <a:gd name="connsiteY3" fmla="*/ 2421133 h 2421133"/>
            </a:gdLst>
            <a:ahLst/>
            <a:cxnLst>
              <a:cxn ang="0">
                <a:pos x="connsiteX0" y="connsiteY0"/>
              </a:cxn>
              <a:cxn ang="0">
                <a:pos x="connsiteX1" y="connsiteY1"/>
              </a:cxn>
              <a:cxn ang="0">
                <a:pos x="connsiteX2" y="connsiteY2"/>
              </a:cxn>
              <a:cxn ang="0">
                <a:pos x="connsiteX3" y="connsiteY3"/>
              </a:cxn>
            </a:cxnLst>
            <a:rect l="l" t="t" r="r" b="b"/>
            <a:pathLst>
              <a:path w="5324013" h="2421133">
                <a:moveTo>
                  <a:pt x="0" y="0"/>
                </a:moveTo>
                <a:lnTo>
                  <a:pt x="5324013" y="0"/>
                </a:lnTo>
                <a:lnTo>
                  <a:pt x="5324013" y="2421133"/>
                </a:lnTo>
                <a:lnTo>
                  <a:pt x="0" y="242113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Tree>
    <p:extLst>
      <p:ext uri="{BB962C8B-B14F-4D97-AF65-F5344CB8AC3E}">
        <p14:creationId xmlns:p14="http://schemas.microsoft.com/office/powerpoint/2010/main" val="1383755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ppt_x"/>
                                          </p:val>
                                        </p:tav>
                                        <p:tav tm="100000">
                                          <p:val>
                                            <p:strVal val="#ppt_x"/>
                                          </p:val>
                                        </p:tav>
                                      </p:tavLst>
                                    </p:anim>
                                    <p:anim calcmode="lin" valueType="num">
                                      <p:cBhvr additive="base">
                                        <p:cTn id="8" dur="1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ppt_x"/>
                                          </p:val>
                                        </p:tav>
                                        <p:tav tm="100000">
                                          <p:val>
                                            <p:strVal val="#ppt_x"/>
                                          </p:val>
                                        </p:tav>
                                      </p:tavLst>
                                    </p:anim>
                                    <p:anim calcmode="lin" valueType="num">
                                      <p:cBhvr additive="base">
                                        <p:cTn id="12" dur="1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4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500" fill="hold"/>
                                        <p:tgtEl>
                                          <p:spTgt spid="14"/>
                                        </p:tgtEl>
                                        <p:attrNameLst>
                                          <p:attrName>ppt_x</p:attrName>
                                        </p:attrNameLst>
                                      </p:cBhvr>
                                      <p:tavLst>
                                        <p:tav tm="0">
                                          <p:val>
                                            <p:strVal val="#ppt_x"/>
                                          </p:val>
                                        </p:tav>
                                        <p:tav tm="100000">
                                          <p:val>
                                            <p:strVal val="#ppt_x"/>
                                          </p:val>
                                        </p:tav>
                                      </p:tavLst>
                                    </p:anim>
                                    <p:anim calcmode="lin" valueType="num">
                                      <p:cBhvr additive="base">
                                        <p:cTn id="16" dur="1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60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500" fill="hold"/>
                                        <p:tgtEl>
                                          <p:spTgt spid="15"/>
                                        </p:tgtEl>
                                        <p:attrNameLst>
                                          <p:attrName>ppt_x</p:attrName>
                                        </p:attrNameLst>
                                      </p:cBhvr>
                                      <p:tavLst>
                                        <p:tav tm="0">
                                          <p:val>
                                            <p:strVal val="#ppt_x"/>
                                          </p:val>
                                        </p:tav>
                                        <p:tav tm="100000">
                                          <p:val>
                                            <p:strVal val="#ppt_x"/>
                                          </p:val>
                                        </p:tav>
                                      </p:tavLst>
                                    </p:anim>
                                    <p:anim calcmode="lin" valueType="num">
                                      <p:cBhvr additive="base">
                                        <p:cTn id="20" dur="1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6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586307" y="485775"/>
            <a:ext cx="7971387" cy="4143375"/>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5"/>
          </a:p>
        </p:txBody>
      </p:sp>
      <p:sp>
        <p:nvSpPr>
          <p:cNvPr id="22" name="Picture Placeholder 21">
            <a:extLst>
              <a:ext uri="{FF2B5EF4-FFF2-40B4-BE49-F238E27FC236}">
                <a16:creationId xmlns:a16="http://schemas.microsoft.com/office/drawing/2014/main" id="{E7950C93-CBCD-40C9-9F9E-4B5673CC74A7}"/>
              </a:ext>
            </a:extLst>
          </p:cNvPr>
          <p:cNvSpPr>
            <a:spLocks noGrp="1"/>
          </p:cNvSpPr>
          <p:nvPr>
            <p:ph type="pic" sz="quarter" idx="12"/>
          </p:nvPr>
        </p:nvSpPr>
        <p:spPr>
          <a:xfrm>
            <a:off x="2146137" y="886607"/>
            <a:ext cx="1057742" cy="1057880"/>
          </a:xfrm>
          <a:custGeom>
            <a:avLst/>
            <a:gdLst>
              <a:gd name="connsiteX0" fmla="*/ 0 w 2821013"/>
              <a:gd name="connsiteY0" fmla="*/ 0 h 2821013"/>
              <a:gd name="connsiteX1" fmla="*/ 2821013 w 2821013"/>
              <a:gd name="connsiteY1" fmla="*/ 0 h 2821013"/>
              <a:gd name="connsiteX2" fmla="*/ 2821013 w 2821013"/>
              <a:gd name="connsiteY2" fmla="*/ 2821013 h 2821013"/>
              <a:gd name="connsiteX3" fmla="*/ 0 w 2821013"/>
              <a:gd name="connsiteY3" fmla="*/ 2821013 h 2821013"/>
            </a:gdLst>
            <a:ahLst/>
            <a:cxnLst>
              <a:cxn ang="0">
                <a:pos x="connsiteX0" y="connsiteY0"/>
              </a:cxn>
              <a:cxn ang="0">
                <a:pos x="connsiteX1" y="connsiteY1"/>
              </a:cxn>
              <a:cxn ang="0">
                <a:pos x="connsiteX2" y="connsiteY2"/>
              </a:cxn>
              <a:cxn ang="0">
                <a:pos x="connsiteX3" y="connsiteY3"/>
              </a:cxn>
            </a:cxnLst>
            <a:rect l="l" t="t" r="r" b="b"/>
            <a:pathLst>
              <a:path w="2821013" h="2821013">
                <a:moveTo>
                  <a:pt x="0" y="0"/>
                </a:moveTo>
                <a:lnTo>
                  <a:pt x="2821013" y="0"/>
                </a:lnTo>
                <a:lnTo>
                  <a:pt x="2821013" y="2821013"/>
                </a:lnTo>
                <a:lnTo>
                  <a:pt x="0" y="28210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23" name="Picture Placeholder 22">
            <a:extLst>
              <a:ext uri="{FF2B5EF4-FFF2-40B4-BE49-F238E27FC236}">
                <a16:creationId xmlns:a16="http://schemas.microsoft.com/office/drawing/2014/main" id="{60594C5E-0C9A-45A6-9F61-CACF42FC1818}"/>
              </a:ext>
            </a:extLst>
          </p:cNvPr>
          <p:cNvSpPr>
            <a:spLocks noGrp="1"/>
          </p:cNvSpPr>
          <p:nvPr>
            <p:ph type="pic" sz="quarter" idx="13"/>
          </p:nvPr>
        </p:nvSpPr>
        <p:spPr>
          <a:xfrm>
            <a:off x="3301818" y="886607"/>
            <a:ext cx="1057742" cy="1057880"/>
          </a:xfrm>
          <a:custGeom>
            <a:avLst/>
            <a:gdLst>
              <a:gd name="connsiteX0" fmla="*/ 0 w 2821013"/>
              <a:gd name="connsiteY0" fmla="*/ 0 h 2821013"/>
              <a:gd name="connsiteX1" fmla="*/ 2821013 w 2821013"/>
              <a:gd name="connsiteY1" fmla="*/ 0 h 2821013"/>
              <a:gd name="connsiteX2" fmla="*/ 2821013 w 2821013"/>
              <a:gd name="connsiteY2" fmla="*/ 2821013 h 2821013"/>
              <a:gd name="connsiteX3" fmla="*/ 0 w 2821013"/>
              <a:gd name="connsiteY3" fmla="*/ 2821013 h 2821013"/>
            </a:gdLst>
            <a:ahLst/>
            <a:cxnLst>
              <a:cxn ang="0">
                <a:pos x="connsiteX0" y="connsiteY0"/>
              </a:cxn>
              <a:cxn ang="0">
                <a:pos x="connsiteX1" y="connsiteY1"/>
              </a:cxn>
              <a:cxn ang="0">
                <a:pos x="connsiteX2" y="connsiteY2"/>
              </a:cxn>
              <a:cxn ang="0">
                <a:pos x="connsiteX3" y="connsiteY3"/>
              </a:cxn>
            </a:cxnLst>
            <a:rect l="l" t="t" r="r" b="b"/>
            <a:pathLst>
              <a:path w="2821013" h="2821013">
                <a:moveTo>
                  <a:pt x="0" y="0"/>
                </a:moveTo>
                <a:lnTo>
                  <a:pt x="2821013" y="0"/>
                </a:lnTo>
                <a:lnTo>
                  <a:pt x="2821013" y="2821013"/>
                </a:lnTo>
                <a:lnTo>
                  <a:pt x="0" y="28210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24" name="Picture Placeholder 23">
            <a:extLst>
              <a:ext uri="{FF2B5EF4-FFF2-40B4-BE49-F238E27FC236}">
                <a16:creationId xmlns:a16="http://schemas.microsoft.com/office/drawing/2014/main" id="{1D302998-AECE-4217-8C7F-562D445DCBC4}"/>
              </a:ext>
            </a:extLst>
          </p:cNvPr>
          <p:cNvSpPr>
            <a:spLocks noGrp="1"/>
          </p:cNvSpPr>
          <p:nvPr>
            <p:ph type="pic" sz="quarter" idx="14"/>
          </p:nvPr>
        </p:nvSpPr>
        <p:spPr>
          <a:xfrm>
            <a:off x="4457500" y="886607"/>
            <a:ext cx="1057742" cy="1057880"/>
          </a:xfrm>
          <a:custGeom>
            <a:avLst/>
            <a:gdLst>
              <a:gd name="connsiteX0" fmla="*/ 0 w 2821013"/>
              <a:gd name="connsiteY0" fmla="*/ 0 h 2821013"/>
              <a:gd name="connsiteX1" fmla="*/ 2821013 w 2821013"/>
              <a:gd name="connsiteY1" fmla="*/ 0 h 2821013"/>
              <a:gd name="connsiteX2" fmla="*/ 2821013 w 2821013"/>
              <a:gd name="connsiteY2" fmla="*/ 2821013 h 2821013"/>
              <a:gd name="connsiteX3" fmla="*/ 0 w 2821013"/>
              <a:gd name="connsiteY3" fmla="*/ 2821013 h 2821013"/>
            </a:gdLst>
            <a:ahLst/>
            <a:cxnLst>
              <a:cxn ang="0">
                <a:pos x="connsiteX0" y="connsiteY0"/>
              </a:cxn>
              <a:cxn ang="0">
                <a:pos x="connsiteX1" y="connsiteY1"/>
              </a:cxn>
              <a:cxn ang="0">
                <a:pos x="connsiteX2" y="connsiteY2"/>
              </a:cxn>
              <a:cxn ang="0">
                <a:pos x="connsiteX3" y="connsiteY3"/>
              </a:cxn>
            </a:cxnLst>
            <a:rect l="l" t="t" r="r" b="b"/>
            <a:pathLst>
              <a:path w="2821013" h="2821013">
                <a:moveTo>
                  <a:pt x="0" y="0"/>
                </a:moveTo>
                <a:lnTo>
                  <a:pt x="2821013" y="0"/>
                </a:lnTo>
                <a:lnTo>
                  <a:pt x="2821013" y="2821013"/>
                </a:lnTo>
                <a:lnTo>
                  <a:pt x="0" y="28210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25" name="Picture Placeholder 24">
            <a:extLst>
              <a:ext uri="{FF2B5EF4-FFF2-40B4-BE49-F238E27FC236}">
                <a16:creationId xmlns:a16="http://schemas.microsoft.com/office/drawing/2014/main" id="{B84ADD14-A3D7-4F67-A4EB-9B2FE588C955}"/>
              </a:ext>
            </a:extLst>
          </p:cNvPr>
          <p:cNvSpPr>
            <a:spLocks noGrp="1"/>
          </p:cNvSpPr>
          <p:nvPr>
            <p:ph type="pic" sz="quarter" idx="15"/>
          </p:nvPr>
        </p:nvSpPr>
        <p:spPr>
          <a:xfrm>
            <a:off x="2146137" y="2042810"/>
            <a:ext cx="1057742" cy="1057880"/>
          </a:xfrm>
          <a:custGeom>
            <a:avLst/>
            <a:gdLst>
              <a:gd name="connsiteX0" fmla="*/ 0 w 2821013"/>
              <a:gd name="connsiteY0" fmla="*/ 0 h 2821013"/>
              <a:gd name="connsiteX1" fmla="*/ 2821013 w 2821013"/>
              <a:gd name="connsiteY1" fmla="*/ 0 h 2821013"/>
              <a:gd name="connsiteX2" fmla="*/ 2821013 w 2821013"/>
              <a:gd name="connsiteY2" fmla="*/ 2821013 h 2821013"/>
              <a:gd name="connsiteX3" fmla="*/ 0 w 2821013"/>
              <a:gd name="connsiteY3" fmla="*/ 2821013 h 2821013"/>
            </a:gdLst>
            <a:ahLst/>
            <a:cxnLst>
              <a:cxn ang="0">
                <a:pos x="connsiteX0" y="connsiteY0"/>
              </a:cxn>
              <a:cxn ang="0">
                <a:pos x="connsiteX1" y="connsiteY1"/>
              </a:cxn>
              <a:cxn ang="0">
                <a:pos x="connsiteX2" y="connsiteY2"/>
              </a:cxn>
              <a:cxn ang="0">
                <a:pos x="connsiteX3" y="connsiteY3"/>
              </a:cxn>
            </a:cxnLst>
            <a:rect l="l" t="t" r="r" b="b"/>
            <a:pathLst>
              <a:path w="2821013" h="2821013">
                <a:moveTo>
                  <a:pt x="0" y="0"/>
                </a:moveTo>
                <a:lnTo>
                  <a:pt x="2821013" y="0"/>
                </a:lnTo>
                <a:lnTo>
                  <a:pt x="2821013" y="2821013"/>
                </a:lnTo>
                <a:lnTo>
                  <a:pt x="0" y="28210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26" name="Picture Placeholder 25">
            <a:extLst>
              <a:ext uri="{FF2B5EF4-FFF2-40B4-BE49-F238E27FC236}">
                <a16:creationId xmlns:a16="http://schemas.microsoft.com/office/drawing/2014/main" id="{8E41521E-C06E-4D0E-A3A6-45A879C7DBC3}"/>
              </a:ext>
            </a:extLst>
          </p:cNvPr>
          <p:cNvSpPr>
            <a:spLocks noGrp="1"/>
          </p:cNvSpPr>
          <p:nvPr>
            <p:ph type="pic" sz="quarter" idx="16"/>
          </p:nvPr>
        </p:nvSpPr>
        <p:spPr>
          <a:xfrm>
            <a:off x="3301818" y="2042810"/>
            <a:ext cx="1057742" cy="1057880"/>
          </a:xfrm>
          <a:custGeom>
            <a:avLst/>
            <a:gdLst>
              <a:gd name="connsiteX0" fmla="*/ 0 w 2821013"/>
              <a:gd name="connsiteY0" fmla="*/ 0 h 2821013"/>
              <a:gd name="connsiteX1" fmla="*/ 2821013 w 2821013"/>
              <a:gd name="connsiteY1" fmla="*/ 0 h 2821013"/>
              <a:gd name="connsiteX2" fmla="*/ 2821013 w 2821013"/>
              <a:gd name="connsiteY2" fmla="*/ 2821013 h 2821013"/>
              <a:gd name="connsiteX3" fmla="*/ 0 w 2821013"/>
              <a:gd name="connsiteY3" fmla="*/ 2821013 h 2821013"/>
            </a:gdLst>
            <a:ahLst/>
            <a:cxnLst>
              <a:cxn ang="0">
                <a:pos x="connsiteX0" y="connsiteY0"/>
              </a:cxn>
              <a:cxn ang="0">
                <a:pos x="connsiteX1" y="connsiteY1"/>
              </a:cxn>
              <a:cxn ang="0">
                <a:pos x="connsiteX2" y="connsiteY2"/>
              </a:cxn>
              <a:cxn ang="0">
                <a:pos x="connsiteX3" y="connsiteY3"/>
              </a:cxn>
            </a:cxnLst>
            <a:rect l="l" t="t" r="r" b="b"/>
            <a:pathLst>
              <a:path w="2821013" h="2821013">
                <a:moveTo>
                  <a:pt x="0" y="0"/>
                </a:moveTo>
                <a:lnTo>
                  <a:pt x="2821013" y="0"/>
                </a:lnTo>
                <a:lnTo>
                  <a:pt x="2821013" y="2821013"/>
                </a:lnTo>
                <a:lnTo>
                  <a:pt x="0" y="28210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27" name="Picture Placeholder 26">
            <a:extLst>
              <a:ext uri="{FF2B5EF4-FFF2-40B4-BE49-F238E27FC236}">
                <a16:creationId xmlns:a16="http://schemas.microsoft.com/office/drawing/2014/main" id="{DD675A9D-DF1E-4EF0-900D-AD3085ECFCD4}"/>
              </a:ext>
            </a:extLst>
          </p:cNvPr>
          <p:cNvSpPr>
            <a:spLocks noGrp="1"/>
          </p:cNvSpPr>
          <p:nvPr>
            <p:ph type="pic" sz="quarter" idx="17"/>
          </p:nvPr>
        </p:nvSpPr>
        <p:spPr>
          <a:xfrm>
            <a:off x="4457500" y="2042810"/>
            <a:ext cx="1057742" cy="1057880"/>
          </a:xfrm>
          <a:custGeom>
            <a:avLst/>
            <a:gdLst>
              <a:gd name="connsiteX0" fmla="*/ 0 w 2821013"/>
              <a:gd name="connsiteY0" fmla="*/ 0 h 2821013"/>
              <a:gd name="connsiteX1" fmla="*/ 2821013 w 2821013"/>
              <a:gd name="connsiteY1" fmla="*/ 0 h 2821013"/>
              <a:gd name="connsiteX2" fmla="*/ 2821013 w 2821013"/>
              <a:gd name="connsiteY2" fmla="*/ 2821013 h 2821013"/>
              <a:gd name="connsiteX3" fmla="*/ 0 w 2821013"/>
              <a:gd name="connsiteY3" fmla="*/ 2821013 h 2821013"/>
            </a:gdLst>
            <a:ahLst/>
            <a:cxnLst>
              <a:cxn ang="0">
                <a:pos x="connsiteX0" y="connsiteY0"/>
              </a:cxn>
              <a:cxn ang="0">
                <a:pos x="connsiteX1" y="connsiteY1"/>
              </a:cxn>
              <a:cxn ang="0">
                <a:pos x="connsiteX2" y="connsiteY2"/>
              </a:cxn>
              <a:cxn ang="0">
                <a:pos x="connsiteX3" y="connsiteY3"/>
              </a:cxn>
            </a:cxnLst>
            <a:rect l="l" t="t" r="r" b="b"/>
            <a:pathLst>
              <a:path w="2821013" h="2821013">
                <a:moveTo>
                  <a:pt x="0" y="0"/>
                </a:moveTo>
                <a:lnTo>
                  <a:pt x="2821013" y="0"/>
                </a:lnTo>
                <a:lnTo>
                  <a:pt x="2821013" y="2821013"/>
                </a:lnTo>
                <a:lnTo>
                  <a:pt x="0" y="28210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28" name="Picture Placeholder 27">
            <a:extLst>
              <a:ext uri="{FF2B5EF4-FFF2-40B4-BE49-F238E27FC236}">
                <a16:creationId xmlns:a16="http://schemas.microsoft.com/office/drawing/2014/main" id="{4A3268EE-6C21-4469-92FC-AB5A5F1BFC26}"/>
              </a:ext>
            </a:extLst>
          </p:cNvPr>
          <p:cNvSpPr>
            <a:spLocks noGrp="1"/>
          </p:cNvSpPr>
          <p:nvPr>
            <p:ph type="pic" sz="quarter" idx="18"/>
          </p:nvPr>
        </p:nvSpPr>
        <p:spPr>
          <a:xfrm>
            <a:off x="2146137" y="3199013"/>
            <a:ext cx="1057742" cy="1057880"/>
          </a:xfrm>
          <a:custGeom>
            <a:avLst/>
            <a:gdLst>
              <a:gd name="connsiteX0" fmla="*/ 0 w 2821013"/>
              <a:gd name="connsiteY0" fmla="*/ 0 h 2821013"/>
              <a:gd name="connsiteX1" fmla="*/ 2821013 w 2821013"/>
              <a:gd name="connsiteY1" fmla="*/ 0 h 2821013"/>
              <a:gd name="connsiteX2" fmla="*/ 2821013 w 2821013"/>
              <a:gd name="connsiteY2" fmla="*/ 2821013 h 2821013"/>
              <a:gd name="connsiteX3" fmla="*/ 0 w 2821013"/>
              <a:gd name="connsiteY3" fmla="*/ 2821013 h 2821013"/>
            </a:gdLst>
            <a:ahLst/>
            <a:cxnLst>
              <a:cxn ang="0">
                <a:pos x="connsiteX0" y="connsiteY0"/>
              </a:cxn>
              <a:cxn ang="0">
                <a:pos x="connsiteX1" y="connsiteY1"/>
              </a:cxn>
              <a:cxn ang="0">
                <a:pos x="connsiteX2" y="connsiteY2"/>
              </a:cxn>
              <a:cxn ang="0">
                <a:pos x="connsiteX3" y="connsiteY3"/>
              </a:cxn>
            </a:cxnLst>
            <a:rect l="l" t="t" r="r" b="b"/>
            <a:pathLst>
              <a:path w="2821013" h="2821013">
                <a:moveTo>
                  <a:pt x="0" y="0"/>
                </a:moveTo>
                <a:lnTo>
                  <a:pt x="2821013" y="0"/>
                </a:lnTo>
                <a:lnTo>
                  <a:pt x="2821013" y="2821013"/>
                </a:lnTo>
                <a:lnTo>
                  <a:pt x="0" y="28210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29" name="Picture Placeholder 28">
            <a:extLst>
              <a:ext uri="{FF2B5EF4-FFF2-40B4-BE49-F238E27FC236}">
                <a16:creationId xmlns:a16="http://schemas.microsoft.com/office/drawing/2014/main" id="{7EF1324C-2C93-4135-83A3-1B6933A0E92B}"/>
              </a:ext>
            </a:extLst>
          </p:cNvPr>
          <p:cNvSpPr>
            <a:spLocks noGrp="1"/>
          </p:cNvSpPr>
          <p:nvPr>
            <p:ph type="pic" sz="quarter" idx="19"/>
          </p:nvPr>
        </p:nvSpPr>
        <p:spPr>
          <a:xfrm>
            <a:off x="3301818" y="3199013"/>
            <a:ext cx="1057742" cy="1057880"/>
          </a:xfrm>
          <a:custGeom>
            <a:avLst/>
            <a:gdLst>
              <a:gd name="connsiteX0" fmla="*/ 0 w 2821013"/>
              <a:gd name="connsiteY0" fmla="*/ 0 h 2821013"/>
              <a:gd name="connsiteX1" fmla="*/ 2821013 w 2821013"/>
              <a:gd name="connsiteY1" fmla="*/ 0 h 2821013"/>
              <a:gd name="connsiteX2" fmla="*/ 2821013 w 2821013"/>
              <a:gd name="connsiteY2" fmla="*/ 2821013 h 2821013"/>
              <a:gd name="connsiteX3" fmla="*/ 0 w 2821013"/>
              <a:gd name="connsiteY3" fmla="*/ 2821013 h 2821013"/>
            </a:gdLst>
            <a:ahLst/>
            <a:cxnLst>
              <a:cxn ang="0">
                <a:pos x="connsiteX0" y="connsiteY0"/>
              </a:cxn>
              <a:cxn ang="0">
                <a:pos x="connsiteX1" y="connsiteY1"/>
              </a:cxn>
              <a:cxn ang="0">
                <a:pos x="connsiteX2" y="connsiteY2"/>
              </a:cxn>
              <a:cxn ang="0">
                <a:pos x="connsiteX3" y="connsiteY3"/>
              </a:cxn>
            </a:cxnLst>
            <a:rect l="l" t="t" r="r" b="b"/>
            <a:pathLst>
              <a:path w="2821013" h="2821013">
                <a:moveTo>
                  <a:pt x="0" y="0"/>
                </a:moveTo>
                <a:lnTo>
                  <a:pt x="2821013" y="0"/>
                </a:lnTo>
                <a:lnTo>
                  <a:pt x="2821013" y="2821013"/>
                </a:lnTo>
                <a:lnTo>
                  <a:pt x="0" y="28210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30" name="Picture Placeholder 29">
            <a:extLst>
              <a:ext uri="{FF2B5EF4-FFF2-40B4-BE49-F238E27FC236}">
                <a16:creationId xmlns:a16="http://schemas.microsoft.com/office/drawing/2014/main" id="{6172CA72-A160-4F89-B462-9B005CF14BC2}"/>
              </a:ext>
            </a:extLst>
          </p:cNvPr>
          <p:cNvSpPr>
            <a:spLocks noGrp="1"/>
          </p:cNvSpPr>
          <p:nvPr>
            <p:ph type="pic" sz="quarter" idx="20"/>
          </p:nvPr>
        </p:nvSpPr>
        <p:spPr>
          <a:xfrm>
            <a:off x="4457500" y="3199013"/>
            <a:ext cx="1057742" cy="1057880"/>
          </a:xfrm>
          <a:custGeom>
            <a:avLst/>
            <a:gdLst>
              <a:gd name="connsiteX0" fmla="*/ 0 w 2821013"/>
              <a:gd name="connsiteY0" fmla="*/ 0 h 2821013"/>
              <a:gd name="connsiteX1" fmla="*/ 2821013 w 2821013"/>
              <a:gd name="connsiteY1" fmla="*/ 0 h 2821013"/>
              <a:gd name="connsiteX2" fmla="*/ 2821013 w 2821013"/>
              <a:gd name="connsiteY2" fmla="*/ 2821013 h 2821013"/>
              <a:gd name="connsiteX3" fmla="*/ 0 w 2821013"/>
              <a:gd name="connsiteY3" fmla="*/ 2821013 h 2821013"/>
            </a:gdLst>
            <a:ahLst/>
            <a:cxnLst>
              <a:cxn ang="0">
                <a:pos x="connsiteX0" y="connsiteY0"/>
              </a:cxn>
              <a:cxn ang="0">
                <a:pos x="connsiteX1" y="connsiteY1"/>
              </a:cxn>
              <a:cxn ang="0">
                <a:pos x="connsiteX2" y="connsiteY2"/>
              </a:cxn>
              <a:cxn ang="0">
                <a:pos x="connsiteX3" y="connsiteY3"/>
              </a:cxn>
            </a:cxnLst>
            <a:rect l="l" t="t" r="r" b="b"/>
            <a:pathLst>
              <a:path w="2821013" h="2821013">
                <a:moveTo>
                  <a:pt x="0" y="0"/>
                </a:moveTo>
                <a:lnTo>
                  <a:pt x="2821013" y="0"/>
                </a:lnTo>
                <a:lnTo>
                  <a:pt x="2821013" y="2821013"/>
                </a:lnTo>
                <a:lnTo>
                  <a:pt x="0" y="28210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Tree>
    <p:extLst>
      <p:ext uri="{BB962C8B-B14F-4D97-AF65-F5344CB8AC3E}">
        <p14:creationId xmlns:p14="http://schemas.microsoft.com/office/powerpoint/2010/main" val="5507673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500" fill="hold"/>
                                        <p:tgtEl>
                                          <p:spTgt spid="22"/>
                                        </p:tgtEl>
                                        <p:attrNameLst>
                                          <p:attrName>ppt_x</p:attrName>
                                        </p:attrNameLst>
                                      </p:cBhvr>
                                      <p:tavLst>
                                        <p:tav tm="0">
                                          <p:val>
                                            <p:strVal val="0-#ppt_w/2"/>
                                          </p:val>
                                        </p:tav>
                                        <p:tav tm="100000">
                                          <p:val>
                                            <p:strVal val="#ppt_x"/>
                                          </p:val>
                                        </p:tav>
                                      </p:tavLst>
                                    </p:anim>
                                    <p:anim calcmode="lin" valueType="num">
                                      <p:cBhvr additive="base">
                                        <p:cTn id="8" dur="1500" fill="hold"/>
                                        <p:tgtEl>
                                          <p:spTgt spid="22"/>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1500" fill="hold"/>
                                        <p:tgtEl>
                                          <p:spTgt spid="23"/>
                                        </p:tgtEl>
                                        <p:attrNameLst>
                                          <p:attrName>ppt_x</p:attrName>
                                        </p:attrNameLst>
                                      </p:cBhvr>
                                      <p:tavLst>
                                        <p:tav tm="0">
                                          <p:val>
                                            <p:strVal val="#ppt_x"/>
                                          </p:val>
                                        </p:tav>
                                        <p:tav tm="100000">
                                          <p:val>
                                            <p:strVal val="#ppt_x"/>
                                          </p:val>
                                        </p:tav>
                                      </p:tavLst>
                                    </p:anim>
                                    <p:anim calcmode="lin" valueType="num">
                                      <p:cBhvr additive="base">
                                        <p:cTn id="12" dur="1500" fill="hold"/>
                                        <p:tgtEl>
                                          <p:spTgt spid="23"/>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20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1500" fill="hold"/>
                                        <p:tgtEl>
                                          <p:spTgt spid="24"/>
                                        </p:tgtEl>
                                        <p:attrNameLst>
                                          <p:attrName>ppt_x</p:attrName>
                                        </p:attrNameLst>
                                      </p:cBhvr>
                                      <p:tavLst>
                                        <p:tav tm="0">
                                          <p:val>
                                            <p:strVal val="1+#ppt_w/2"/>
                                          </p:val>
                                        </p:tav>
                                        <p:tav tm="100000">
                                          <p:val>
                                            <p:strVal val="#ppt_x"/>
                                          </p:val>
                                        </p:tav>
                                      </p:tavLst>
                                    </p:anim>
                                    <p:anim calcmode="lin" valueType="num">
                                      <p:cBhvr additive="base">
                                        <p:cTn id="16" dur="1500" fill="hold"/>
                                        <p:tgtEl>
                                          <p:spTgt spid="24"/>
                                        </p:tgtEl>
                                        <p:attrNameLst>
                                          <p:attrName>ppt_y</p:attrName>
                                        </p:attrNameLst>
                                      </p:cBhvr>
                                      <p:tavLst>
                                        <p:tav tm="0">
                                          <p:val>
                                            <p:strVal val="0-#ppt_h/2"/>
                                          </p:val>
                                        </p:tav>
                                        <p:tav tm="100000">
                                          <p:val>
                                            <p:strVal val="#ppt_y"/>
                                          </p:val>
                                        </p:tav>
                                      </p:tavLst>
                                    </p:anim>
                                  </p:childTnLst>
                                </p:cTn>
                              </p:par>
                              <p:par>
                                <p:cTn id="17" presetID="2" presetClass="entr" presetSubtype="8" decel="100000" fill="hold" grpId="0" nodeType="withEffect">
                                  <p:stCondLst>
                                    <p:cond delay="30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1500" fill="hold"/>
                                        <p:tgtEl>
                                          <p:spTgt spid="25"/>
                                        </p:tgtEl>
                                        <p:attrNameLst>
                                          <p:attrName>ppt_x</p:attrName>
                                        </p:attrNameLst>
                                      </p:cBhvr>
                                      <p:tavLst>
                                        <p:tav tm="0">
                                          <p:val>
                                            <p:strVal val="0-#ppt_w/2"/>
                                          </p:val>
                                        </p:tav>
                                        <p:tav tm="100000">
                                          <p:val>
                                            <p:strVal val="#ppt_x"/>
                                          </p:val>
                                        </p:tav>
                                      </p:tavLst>
                                    </p:anim>
                                    <p:anim calcmode="lin" valueType="num">
                                      <p:cBhvr additive="base">
                                        <p:cTn id="20" dur="1500" fill="hold"/>
                                        <p:tgtEl>
                                          <p:spTgt spid="25"/>
                                        </p:tgtEl>
                                        <p:attrNameLst>
                                          <p:attrName>ppt_y</p:attrName>
                                        </p:attrNameLst>
                                      </p:cBhvr>
                                      <p:tavLst>
                                        <p:tav tm="0">
                                          <p:val>
                                            <p:strVal val="#ppt_y"/>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1500" fill="hold"/>
                                        <p:tgtEl>
                                          <p:spTgt spid="26"/>
                                        </p:tgtEl>
                                        <p:attrNameLst>
                                          <p:attrName>ppt_x</p:attrName>
                                        </p:attrNameLst>
                                      </p:cBhvr>
                                      <p:tavLst>
                                        <p:tav tm="0">
                                          <p:val>
                                            <p:strVal val="#ppt_x"/>
                                          </p:val>
                                        </p:tav>
                                        <p:tav tm="100000">
                                          <p:val>
                                            <p:strVal val="#ppt_x"/>
                                          </p:val>
                                        </p:tav>
                                      </p:tavLst>
                                    </p:anim>
                                    <p:anim calcmode="lin" valueType="num">
                                      <p:cBhvr additive="base">
                                        <p:cTn id="24" dur="1500" fill="hold"/>
                                        <p:tgtEl>
                                          <p:spTgt spid="2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50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1500" fill="hold"/>
                                        <p:tgtEl>
                                          <p:spTgt spid="27"/>
                                        </p:tgtEl>
                                        <p:attrNameLst>
                                          <p:attrName>ppt_x</p:attrName>
                                        </p:attrNameLst>
                                      </p:cBhvr>
                                      <p:tavLst>
                                        <p:tav tm="0">
                                          <p:val>
                                            <p:strVal val="1+#ppt_w/2"/>
                                          </p:val>
                                        </p:tav>
                                        <p:tav tm="100000">
                                          <p:val>
                                            <p:strVal val="#ppt_x"/>
                                          </p:val>
                                        </p:tav>
                                      </p:tavLst>
                                    </p:anim>
                                    <p:anim calcmode="lin" valueType="num">
                                      <p:cBhvr additive="base">
                                        <p:cTn id="28" dur="1500" fill="hold"/>
                                        <p:tgtEl>
                                          <p:spTgt spid="27"/>
                                        </p:tgtEl>
                                        <p:attrNameLst>
                                          <p:attrName>ppt_y</p:attrName>
                                        </p:attrNameLst>
                                      </p:cBhvr>
                                      <p:tavLst>
                                        <p:tav tm="0">
                                          <p:val>
                                            <p:strVal val="#ppt_y"/>
                                          </p:val>
                                        </p:tav>
                                        <p:tav tm="100000">
                                          <p:val>
                                            <p:strVal val="#ppt_y"/>
                                          </p:val>
                                        </p:tav>
                                      </p:tavLst>
                                    </p:anim>
                                  </p:childTnLst>
                                </p:cTn>
                              </p:par>
                              <p:par>
                                <p:cTn id="29" presetID="2" presetClass="entr" presetSubtype="12" decel="100000" fill="hold" grpId="0" nodeType="withEffect">
                                  <p:stCondLst>
                                    <p:cond delay="60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1500" fill="hold"/>
                                        <p:tgtEl>
                                          <p:spTgt spid="28"/>
                                        </p:tgtEl>
                                        <p:attrNameLst>
                                          <p:attrName>ppt_x</p:attrName>
                                        </p:attrNameLst>
                                      </p:cBhvr>
                                      <p:tavLst>
                                        <p:tav tm="0">
                                          <p:val>
                                            <p:strVal val="0-#ppt_w/2"/>
                                          </p:val>
                                        </p:tav>
                                        <p:tav tm="100000">
                                          <p:val>
                                            <p:strVal val="#ppt_x"/>
                                          </p:val>
                                        </p:tav>
                                      </p:tavLst>
                                    </p:anim>
                                    <p:anim calcmode="lin" valueType="num">
                                      <p:cBhvr additive="base">
                                        <p:cTn id="32" dur="1500" fill="hold"/>
                                        <p:tgtEl>
                                          <p:spTgt spid="28"/>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1500" fill="hold"/>
                                        <p:tgtEl>
                                          <p:spTgt spid="29"/>
                                        </p:tgtEl>
                                        <p:attrNameLst>
                                          <p:attrName>ppt_x</p:attrName>
                                        </p:attrNameLst>
                                      </p:cBhvr>
                                      <p:tavLst>
                                        <p:tav tm="0">
                                          <p:val>
                                            <p:strVal val="#ppt_x"/>
                                          </p:val>
                                        </p:tav>
                                        <p:tav tm="100000">
                                          <p:val>
                                            <p:strVal val="#ppt_x"/>
                                          </p:val>
                                        </p:tav>
                                      </p:tavLst>
                                    </p:anim>
                                    <p:anim calcmode="lin" valueType="num">
                                      <p:cBhvr additive="base">
                                        <p:cTn id="36" dur="1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80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1500" fill="hold"/>
                                        <p:tgtEl>
                                          <p:spTgt spid="30"/>
                                        </p:tgtEl>
                                        <p:attrNameLst>
                                          <p:attrName>ppt_x</p:attrName>
                                        </p:attrNameLst>
                                      </p:cBhvr>
                                      <p:tavLst>
                                        <p:tav tm="0">
                                          <p:val>
                                            <p:strVal val="1+#ppt_w/2"/>
                                          </p:val>
                                        </p:tav>
                                        <p:tav tm="100000">
                                          <p:val>
                                            <p:strVal val="#ppt_x"/>
                                          </p:val>
                                        </p:tav>
                                      </p:tavLst>
                                    </p:anim>
                                    <p:anim calcmode="lin" valueType="num">
                                      <p:cBhvr additive="base">
                                        <p:cTn id="40" dur="1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5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586307" y="485775"/>
            <a:ext cx="7971387" cy="4143375"/>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5"/>
          </a:p>
        </p:txBody>
      </p:sp>
      <p:sp>
        <p:nvSpPr>
          <p:cNvPr id="16" name="Picture Placeholder 15">
            <a:extLst>
              <a:ext uri="{FF2B5EF4-FFF2-40B4-BE49-F238E27FC236}">
                <a16:creationId xmlns:a16="http://schemas.microsoft.com/office/drawing/2014/main" id="{4C964FCC-9482-4CD6-9BC7-9F91C695B63A}"/>
              </a:ext>
            </a:extLst>
          </p:cNvPr>
          <p:cNvSpPr>
            <a:spLocks noGrp="1"/>
          </p:cNvSpPr>
          <p:nvPr>
            <p:ph type="pic" sz="quarter" idx="12"/>
          </p:nvPr>
        </p:nvSpPr>
        <p:spPr>
          <a:xfrm>
            <a:off x="586306" y="622254"/>
            <a:ext cx="2091847" cy="1256741"/>
          </a:xfrm>
          <a:custGeom>
            <a:avLst/>
            <a:gdLst>
              <a:gd name="connsiteX0" fmla="*/ 0 w 5578984"/>
              <a:gd name="connsiteY0" fmla="*/ 0 h 3351309"/>
              <a:gd name="connsiteX1" fmla="*/ 5578984 w 5578984"/>
              <a:gd name="connsiteY1" fmla="*/ 0 h 3351309"/>
              <a:gd name="connsiteX2" fmla="*/ 5578984 w 5578984"/>
              <a:gd name="connsiteY2" fmla="*/ 3351309 h 3351309"/>
              <a:gd name="connsiteX3" fmla="*/ 0 w 5578984"/>
              <a:gd name="connsiteY3" fmla="*/ 3351309 h 3351309"/>
            </a:gdLst>
            <a:ahLst/>
            <a:cxnLst>
              <a:cxn ang="0">
                <a:pos x="connsiteX0" y="connsiteY0"/>
              </a:cxn>
              <a:cxn ang="0">
                <a:pos x="connsiteX1" y="connsiteY1"/>
              </a:cxn>
              <a:cxn ang="0">
                <a:pos x="connsiteX2" y="connsiteY2"/>
              </a:cxn>
              <a:cxn ang="0">
                <a:pos x="connsiteX3" y="connsiteY3"/>
              </a:cxn>
            </a:cxnLst>
            <a:rect l="l" t="t" r="r" b="b"/>
            <a:pathLst>
              <a:path w="5578984" h="3351309">
                <a:moveTo>
                  <a:pt x="0" y="0"/>
                </a:moveTo>
                <a:lnTo>
                  <a:pt x="5578984" y="0"/>
                </a:lnTo>
                <a:lnTo>
                  <a:pt x="5578984" y="3351309"/>
                </a:lnTo>
                <a:lnTo>
                  <a:pt x="0" y="335130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17" name="Picture Placeholder 16">
            <a:extLst>
              <a:ext uri="{FF2B5EF4-FFF2-40B4-BE49-F238E27FC236}">
                <a16:creationId xmlns:a16="http://schemas.microsoft.com/office/drawing/2014/main" id="{2BBC5325-AF23-4B38-A560-00A7930EDB92}"/>
              </a:ext>
            </a:extLst>
          </p:cNvPr>
          <p:cNvSpPr>
            <a:spLocks noGrp="1"/>
          </p:cNvSpPr>
          <p:nvPr>
            <p:ph type="pic" sz="quarter" idx="13"/>
          </p:nvPr>
        </p:nvSpPr>
        <p:spPr>
          <a:xfrm>
            <a:off x="2742530" y="622254"/>
            <a:ext cx="1829470" cy="1256741"/>
          </a:xfrm>
          <a:custGeom>
            <a:avLst/>
            <a:gdLst>
              <a:gd name="connsiteX0" fmla="*/ 0 w 4879221"/>
              <a:gd name="connsiteY0" fmla="*/ 0 h 3351309"/>
              <a:gd name="connsiteX1" fmla="*/ 4879221 w 4879221"/>
              <a:gd name="connsiteY1" fmla="*/ 0 h 3351309"/>
              <a:gd name="connsiteX2" fmla="*/ 4879221 w 4879221"/>
              <a:gd name="connsiteY2" fmla="*/ 3351309 h 3351309"/>
              <a:gd name="connsiteX3" fmla="*/ 0 w 4879221"/>
              <a:gd name="connsiteY3" fmla="*/ 3351309 h 3351309"/>
            </a:gdLst>
            <a:ahLst/>
            <a:cxnLst>
              <a:cxn ang="0">
                <a:pos x="connsiteX0" y="connsiteY0"/>
              </a:cxn>
              <a:cxn ang="0">
                <a:pos x="connsiteX1" y="connsiteY1"/>
              </a:cxn>
              <a:cxn ang="0">
                <a:pos x="connsiteX2" y="connsiteY2"/>
              </a:cxn>
              <a:cxn ang="0">
                <a:pos x="connsiteX3" y="connsiteY3"/>
              </a:cxn>
            </a:cxnLst>
            <a:rect l="l" t="t" r="r" b="b"/>
            <a:pathLst>
              <a:path w="4879221" h="3351309">
                <a:moveTo>
                  <a:pt x="0" y="0"/>
                </a:moveTo>
                <a:lnTo>
                  <a:pt x="4879221" y="0"/>
                </a:lnTo>
                <a:lnTo>
                  <a:pt x="4879221" y="3351309"/>
                </a:lnTo>
                <a:lnTo>
                  <a:pt x="0" y="335130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18" name="Picture Placeholder 17">
            <a:extLst>
              <a:ext uri="{FF2B5EF4-FFF2-40B4-BE49-F238E27FC236}">
                <a16:creationId xmlns:a16="http://schemas.microsoft.com/office/drawing/2014/main" id="{5DC358AC-17FC-4CBD-B3CD-A852A5E27491}"/>
              </a:ext>
            </a:extLst>
          </p:cNvPr>
          <p:cNvSpPr>
            <a:spLocks noGrp="1"/>
          </p:cNvSpPr>
          <p:nvPr>
            <p:ph type="pic" sz="quarter" idx="14"/>
          </p:nvPr>
        </p:nvSpPr>
        <p:spPr>
          <a:xfrm>
            <a:off x="586307" y="1943380"/>
            <a:ext cx="1287730" cy="1256741"/>
          </a:xfrm>
          <a:custGeom>
            <a:avLst/>
            <a:gdLst>
              <a:gd name="connsiteX0" fmla="*/ 0 w 3434394"/>
              <a:gd name="connsiteY0" fmla="*/ 0 h 3351309"/>
              <a:gd name="connsiteX1" fmla="*/ 3434394 w 3434394"/>
              <a:gd name="connsiteY1" fmla="*/ 0 h 3351309"/>
              <a:gd name="connsiteX2" fmla="*/ 3434394 w 3434394"/>
              <a:gd name="connsiteY2" fmla="*/ 3351309 h 3351309"/>
              <a:gd name="connsiteX3" fmla="*/ 0 w 3434394"/>
              <a:gd name="connsiteY3" fmla="*/ 3351309 h 3351309"/>
            </a:gdLst>
            <a:ahLst/>
            <a:cxnLst>
              <a:cxn ang="0">
                <a:pos x="connsiteX0" y="connsiteY0"/>
              </a:cxn>
              <a:cxn ang="0">
                <a:pos x="connsiteX1" y="connsiteY1"/>
              </a:cxn>
              <a:cxn ang="0">
                <a:pos x="connsiteX2" y="connsiteY2"/>
              </a:cxn>
              <a:cxn ang="0">
                <a:pos x="connsiteX3" y="connsiteY3"/>
              </a:cxn>
            </a:cxnLst>
            <a:rect l="l" t="t" r="r" b="b"/>
            <a:pathLst>
              <a:path w="3434394" h="3351309">
                <a:moveTo>
                  <a:pt x="0" y="0"/>
                </a:moveTo>
                <a:lnTo>
                  <a:pt x="3434394" y="0"/>
                </a:lnTo>
                <a:lnTo>
                  <a:pt x="3434394" y="3351309"/>
                </a:lnTo>
                <a:lnTo>
                  <a:pt x="0" y="335130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19" name="Picture Placeholder 18">
            <a:extLst>
              <a:ext uri="{FF2B5EF4-FFF2-40B4-BE49-F238E27FC236}">
                <a16:creationId xmlns:a16="http://schemas.microsoft.com/office/drawing/2014/main" id="{0BBF81E2-3DF4-4B6A-9014-5C226F2AD0BB}"/>
              </a:ext>
            </a:extLst>
          </p:cNvPr>
          <p:cNvSpPr>
            <a:spLocks noGrp="1"/>
          </p:cNvSpPr>
          <p:nvPr>
            <p:ph type="pic" sz="quarter" idx="15"/>
          </p:nvPr>
        </p:nvSpPr>
        <p:spPr>
          <a:xfrm>
            <a:off x="1938414" y="1943380"/>
            <a:ext cx="3469644" cy="1256741"/>
          </a:xfrm>
          <a:custGeom>
            <a:avLst/>
            <a:gdLst>
              <a:gd name="connsiteX0" fmla="*/ 0 w 9253589"/>
              <a:gd name="connsiteY0" fmla="*/ 0 h 3351309"/>
              <a:gd name="connsiteX1" fmla="*/ 9253589 w 9253589"/>
              <a:gd name="connsiteY1" fmla="*/ 0 h 3351309"/>
              <a:gd name="connsiteX2" fmla="*/ 9253589 w 9253589"/>
              <a:gd name="connsiteY2" fmla="*/ 3351309 h 3351309"/>
              <a:gd name="connsiteX3" fmla="*/ 0 w 9253589"/>
              <a:gd name="connsiteY3" fmla="*/ 3351309 h 3351309"/>
            </a:gdLst>
            <a:ahLst/>
            <a:cxnLst>
              <a:cxn ang="0">
                <a:pos x="connsiteX0" y="connsiteY0"/>
              </a:cxn>
              <a:cxn ang="0">
                <a:pos x="connsiteX1" y="connsiteY1"/>
              </a:cxn>
              <a:cxn ang="0">
                <a:pos x="connsiteX2" y="connsiteY2"/>
              </a:cxn>
              <a:cxn ang="0">
                <a:pos x="connsiteX3" y="connsiteY3"/>
              </a:cxn>
            </a:cxnLst>
            <a:rect l="l" t="t" r="r" b="b"/>
            <a:pathLst>
              <a:path w="9253589" h="3351309">
                <a:moveTo>
                  <a:pt x="0" y="0"/>
                </a:moveTo>
                <a:lnTo>
                  <a:pt x="9253589" y="0"/>
                </a:lnTo>
                <a:lnTo>
                  <a:pt x="9253589" y="3351309"/>
                </a:lnTo>
                <a:lnTo>
                  <a:pt x="0" y="335130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20" name="Picture Placeholder 19">
            <a:extLst>
              <a:ext uri="{FF2B5EF4-FFF2-40B4-BE49-F238E27FC236}">
                <a16:creationId xmlns:a16="http://schemas.microsoft.com/office/drawing/2014/main" id="{1241E551-A7EA-48E4-907C-5968FE7D0329}"/>
              </a:ext>
            </a:extLst>
          </p:cNvPr>
          <p:cNvSpPr>
            <a:spLocks noGrp="1"/>
          </p:cNvSpPr>
          <p:nvPr>
            <p:ph type="pic" sz="quarter" idx="16"/>
          </p:nvPr>
        </p:nvSpPr>
        <p:spPr>
          <a:xfrm>
            <a:off x="586307" y="3264506"/>
            <a:ext cx="2402357" cy="1256741"/>
          </a:xfrm>
          <a:custGeom>
            <a:avLst/>
            <a:gdLst>
              <a:gd name="connsiteX0" fmla="*/ 0 w 6407119"/>
              <a:gd name="connsiteY0" fmla="*/ 0 h 3351309"/>
              <a:gd name="connsiteX1" fmla="*/ 6407119 w 6407119"/>
              <a:gd name="connsiteY1" fmla="*/ 0 h 3351309"/>
              <a:gd name="connsiteX2" fmla="*/ 6407119 w 6407119"/>
              <a:gd name="connsiteY2" fmla="*/ 3351309 h 3351309"/>
              <a:gd name="connsiteX3" fmla="*/ 0 w 6407119"/>
              <a:gd name="connsiteY3" fmla="*/ 3351309 h 3351309"/>
            </a:gdLst>
            <a:ahLst/>
            <a:cxnLst>
              <a:cxn ang="0">
                <a:pos x="connsiteX0" y="connsiteY0"/>
              </a:cxn>
              <a:cxn ang="0">
                <a:pos x="connsiteX1" y="connsiteY1"/>
              </a:cxn>
              <a:cxn ang="0">
                <a:pos x="connsiteX2" y="connsiteY2"/>
              </a:cxn>
              <a:cxn ang="0">
                <a:pos x="connsiteX3" y="connsiteY3"/>
              </a:cxn>
            </a:cxnLst>
            <a:rect l="l" t="t" r="r" b="b"/>
            <a:pathLst>
              <a:path w="6407119" h="3351309">
                <a:moveTo>
                  <a:pt x="0" y="0"/>
                </a:moveTo>
                <a:lnTo>
                  <a:pt x="6407119" y="0"/>
                </a:lnTo>
                <a:lnTo>
                  <a:pt x="6407119" y="3351309"/>
                </a:lnTo>
                <a:lnTo>
                  <a:pt x="0" y="335130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21" name="Picture Placeholder 20">
            <a:extLst>
              <a:ext uri="{FF2B5EF4-FFF2-40B4-BE49-F238E27FC236}">
                <a16:creationId xmlns:a16="http://schemas.microsoft.com/office/drawing/2014/main" id="{08C7694D-D583-4662-A6EE-9C378074EC79}"/>
              </a:ext>
            </a:extLst>
          </p:cNvPr>
          <p:cNvSpPr>
            <a:spLocks noGrp="1"/>
          </p:cNvSpPr>
          <p:nvPr>
            <p:ph type="pic" sz="quarter" idx="17"/>
          </p:nvPr>
        </p:nvSpPr>
        <p:spPr>
          <a:xfrm>
            <a:off x="3053040" y="3264506"/>
            <a:ext cx="2096259" cy="1256741"/>
          </a:xfrm>
          <a:custGeom>
            <a:avLst/>
            <a:gdLst>
              <a:gd name="connsiteX0" fmla="*/ 0 w 5590752"/>
              <a:gd name="connsiteY0" fmla="*/ 0 h 3351309"/>
              <a:gd name="connsiteX1" fmla="*/ 5590752 w 5590752"/>
              <a:gd name="connsiteY1" fmla="*/ 0 h 3351309"/>
              <a:gd name="connsiteX2" fmla="*/ 5590752 w 5590752"/>
              <a:gd name="connsiteY2" fmla="*/ 3351309 h 3351309"/>
              <a:gd name="connsiteX3" fmla="*/ 0 w 5590752"/>
              <a:gd name="connsiteY3" fmla="*/ 3351309 h 3351309"/>
            </a:gdLst>
            <a:ahLst/>
            <a:cxnLst>
              <a:cxn ang="0">
                <a:pos x="connsiteX0" y="connsiteY0"/>
              </a:cxn>
              <a:cxn ang="0">
                <a:pos x="connsiteX1" y="connsiteY1"/>
              </a:cxn>
              <a:cxn ang="0">
                <a:pos x="connsiteX2" y="connsiteY2"/>
              </a:cxn>
              <a:cxn ang="0">
                <a:pos x="connsiteX3" y="connsiteY3"/>
              </a:cxn>
            </a:cxnLst>
            <a:rect l="l" t="t" r="r" b="b"/>
            <a:pathLst>
              <a:path w="5590752" h="3351309">
                <a:moveTo>
                  <a:pt x="0" y="0"/>
                </a:moveTo>
                <a:lnTo>
                  <a:pt x="5590752" y="0"/>
                </a:lnTo>
                <a:lnTo>
                  <a:pt x="5590752" y="3351309"/>
                </a:lnTo>
                <a:lnTo>
                  <a:pt x="0" y="335130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Tree>
    <p:extLst>
      <p:ext uri="{BB962C8B-B14F-4D97-AF65-F5344CB8AC3E}">
        <p14:creationId xmlns:p14="http://schemas.microsoft.com/office/powerpoint/2010/main" val="10245568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500" fill="hold"/>
                                        <p:tgtEl>
                                          <p:spTgt spid="19"/>
                                        </p:tgtEl>
                                        <p:attrNameLst>
                                          <p:attrName>ppt_x</p:attrName>
                                        </p:attrNameLst>
                                      </p:cBhvr>
                                      <p:tavLst>
                                        <p:tav tm="0">
                                          <p:val>
                                            <p:strVal val="0-#ppt_w/2"/>
                                          </p:val>
                                        </p:tav>
                                        <p:tav tm="100000">
                                          <p:val>
                                            <p:strVal val="#ppt_x"/>
                                          </p:val>
                                        </p:tav>
                                      </p:tavLst>
                                    </p:anim>
                                    <p:anim calcmode="lin" valueType="num">
                                      <p:cBhvr additive="base">
                                        <p:cTn id="8" dur="1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500" fill="hold"/>
                                        <p:tgtEl>
                                          <p:spTgt spid="17"/>
                                        </p:tgtEl>
                                        <p:attrNameLst>
                                          <p:attrName>ppt_x</p:attrName>
                                        </p:attrNameLst>
                                      </p:cBhvr>
                                      <p:tavLst>
                                        <p:tav tm="0">
                                          <p:val>
                                            <p:strVal val="0-#ppt_w/2"/>
                                          </p:val>
                                        </p:tav>
                                        <p:tav tm="100000">
                                          <p:val>
                                            <p:strVal val="#ppt_x"/>
                                          </p:val>
                                        </p:tav>
                                      </p:tavLst>
                                    </p:anim>
                                    <p:anim calcmode="lin" valueType="num">
                                      <p:cBhvr additive="base">
                                        <p:cTn id="12" dur="1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0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1500" fill="hold"/>
                                        <p:tgtEl>
                                          <p:spTgt spid="21"/>
                                        </p:tgtEl>
                                        <p:attrNameLst>
                                          <p:attrName>ppt_x</p:attrName>
                                        </p:attrNameLst>
                                      </p:cBhvr>
                                      <p:tavLst>
                                        <p:tav tm="0">
                                          <p:val>
                                            <p:strVal val="0-#ppt_w/2"/>
                                          </p:val>
                                        </p:tav>
                                        <p:tav tm="100000">
                                          <p:val>
                                            <p:strVal val="#ppt_x"/>
                                          </p:val>
                                        </p:tav>
                                      </p:tavLst>
                                    </p:anim>
                                    <p:anim calcmode="lin" valueType="num">
                                      <p:cBhvr additive="base">
                                        <p:cTn id="16" dur="1500" fill="hold"/>
                                        <p:tgtEl>
                                          <p:spTgt spid="21"/>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30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1500" fill="hold"/>
                                        <p:tgtEl>
                                          <p:spTgt spid="16"/>
                                        </p:tgtEl>
                                        <p:attrNameLst>
                                          <p:attrName>ppt_x</p:attrName>
                                        </p:attrNameLst>
                                      </p:cBhvr>
                                      <p:tavLst>
                                        <p:tav tm="0">
                                          <p:val>
                                            <p:strVal val="0-#ppt_w/2"/>
                                          </p:val>
                                        </p:tav>
                                        <p:tav tm="100000">
                                          <p:val>
                                            <p:strVal val="#ppt_x"/>
                                          </p:val>
                                        </p:tav>
                                      </p:tavLst>
                                    </p:anim>
                                    <p:anim calcmode="lin" valueType="num">
                                      <p:cBhvr additive="base">
                                        <p:cTn id="20" dur="1500" fill="hold"/>
                                        <p:tgtEl>
                                          <p:spTgt spid="16"/>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40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1500" fill="hold"/>
                                        <p:tgtEl>
                                          <p:spTgt spid="20"/>
                                        </p:tgtEl>
                                        <p:attrNameLst>
                                          <p:attrName>ppt_x</p:attrName>
                                        </p:attrNameLst>
                                      </p:cBhvr>
                                      <p:tavLst>
                                        <p:tav tm="0">
                                          <p:val>
                                            <p:strVal val="0-#ppt_w/2"/>
                                          </p:val>
                                        </p:tav>
                                        <p:tav tm="100000">
                                          <p:val>
                                            <p:strVal val="#ppt_x"/>
                                          </p:val>
                                        </p:tav>
                                      </p:tavLst>
                                    </p:anim>
                                    <p:anim calcmode="lin" valueType="num">
                                      <p:cBhvr additive="base">
                                        <p:cTn id="24" dur="1500" fill="hold"/>
                                        <p:tgtEl>
                                          <p:spTgt spid="20"/>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1500" fill="hold"/>
                                        <p:tgtEl>
                                          <p:spTgt spid="18"/>
                                        </p:tgtEl>
                                        <p:attrNameLst>
                                          <p:attrName>ppt_x</p:attrName>
                                        </p:attrNameLst>
                                      </p:cBhvr>
                                      <p:tavLst>
                                        <p:tav tm="0">
                                          <p:val>
                                            <p:strVal val="0-#ppt_w/2"/>
                                          </p:val>
                                        </p:tav>
                                        <p:tav tm="100000">
                                          <p:val>
                                            <p:strVal val="#ppt_x"/>
                                          </p:val>
                                        </p:tav>
                                      </p:tavLst>
                                    </p:anim>
                                    <p:anim calcmode="lin" valueType="num">
                                      <p:cBhvr additive="base">
                                        <p:cTn id="28" dur="1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4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586307" y="485775"/>
            <a:ext cx="7971387" cy="4143375"/>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5"/>
          </a:p>
        </p:txBody>
      </p:sp>
      <p:sp>
        <p:nvSpPr>
          <p:cNvPr id="6" name="Picture Placeholder 5">
            <a:extLst>
              <a:ext uri="{FF2B5EF4-FFF2-40B4-BE49-F238E27FC236}">
                <a16:creationId xmlns:a16="http://schemas.microsoft.com/office/drawing/2014/main" id="{D3AB130C-3DB9-4FBF-8630-48711C928100}"/>
              </a:ext>
            </a:extLst>
          </p:cNvPr>
          <p:cNvSpPr>
            <a:spLocks noGrp="1"/>
          </p:cNvSpPr>
          <p:nvPr>
            <p:ph type="pic" sz="quarter" idx="12"/>
          </p:nvPr>
        </p:nvSpPr>
        <p:spPr>
          <a:xfrm>
            <a:off x="750281" y="649770"/>
            <a:ext cx="7648173" cy="3815384"/>
          </a:xfrm>
          <a:custGeom>
            <a:avLst/>
            <a:gdLst>
              <a:gd name="connsiteX0" fmla="*/ 0 w 20397784"/>
              <a:gd name="connsiteY0" fmla="*/ 0 h 10174356"/>
              <a:gd name="connsiteX1" fmla="*/ 20397784 w 20397784"/>
              <a:gd name="connsiteY1" fmla="*/ 0 h 10174356"/>
              <a:gd name="connsiteX2" fmla="*/ 20397784 w 20397784"/>
              <a:gd name="connsiteY2" fmla="*/ 10174356 h 10174356"/>
              <a:gd name="connsiteX3" fmla="*/ 0 w 20397784"/>
              <a:gd name="connsiteY3" fmla="*/ 10174356 h 10174356"/>
            </a:gdLst>
            <a:ahLst/>
            <a:cxnLst>
              <a:cxn ang="0">
                <a:pos x="connsiteX0" y="connsiteY0"/>
              </a:cxn>
              <a:cxn ang="0">
                <a:pos x="connsiteX1" y="connsiteY1"/>
              </a:cxn>
              <a:cxn ang="0">
                <a:pos x="connsiteX2" y="connsiteY2"/>
              </a:cxn>
              <a:cxn ang="0">
                <a:pos x="connsiteX3" y="connsiteY3"/>
              </a:cxn>
            </a:cxnLst>
            <a:rect l="l" t="t" r="r" b="b"/>
            <a:pathLst>
              <a:path w="20397784" h="10174356">
                <a:moveTo>
                  <a:pt x="0" y="0"/>
                </a:moveTo>
                <a:lnTo>
                  <a:pt x="20397784" y="0"/>
                </a:lnTo>
                <a:lnTo>
                  <a:pt x="20397784" y="10174356"/>
                </a:lnTo>
                <a:lnTo>
                  <a:pt x="0" y="10174356"/>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Tree>
    <p:extLst>
      <p:ext uri="{BB962C8B-B14F-4D97-AF65-F5344CB8AC3E}">
        <p14:creationId xmlns:p14="http://schemas.microsoft.com/office/powerpoint/2010/main" val="17389080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1+#ppt_w/2"/>
                                          </p:val>
                                        </p:tav>
                                        <p:tav tm="100000">
                                          <p:val>
                                            <p:strVal val="#ppt_x"/>
                                          </p:val>
                                        </p:tav>
                                      </p:tavLst>
                                    </p:anim>
                                    <p:anim calcmode="lin" valueType="num">
                                      <p:cBhvr additive="base">
                                        <p:cTn id="8" dur="1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3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586307" y="485775"/>
            <a:ext cx="7971387" cy="4143375"/>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5"/>
          </a:p>
        </p:txBody>
      </p:sp>
      <p:sp>
        <p:nvSpPr>
          <p:cNvPr id="12" name="Picture Placeholder 11">
            <a:extLst>
              <a:ext uri="{FF2B5EF4-FFF2-40B4-BE49-F238E27FC236}">
                <a16:creationId xmlns:a16="http://schemas.microsoft.com/office/drawing/2014/main" id="{82BBDB4A-483C-4989-9ED8-EA5117AB5788}"/>
              </a:ext>
            </a:extLst>
          </p:cNvPr>
          <p:cNvSpPr>
            <a:spLocks noGrp="1"/>
          </p:cNvSpPr>
          <p:nvPr>
            <p:ph type="pic" sz="quarter" idx="12"/>
          </p:nvPr>
        </p:nvSpPr>
        <p:spPr>
          <a:xfrm>
            <a:off x="2234144" y="829669"/>
            <a:ext cx="1099704" cy="1099847"/>
          </a:xfrm>
          <a:custGeom>
            <a:avLst/>
            <a:gdLst>
              <a:gd name="connsiteX0" fmla="*/ 0 w 2932925"/>
              <a:gd name="connsiteY0" fmla="*/ 0 h 2932925"/>
              <a:gd name="connsiteX1" fmla="*/ 2932925 w 2932925"/>
              <a:gd name="connsiteY1" fmla="*/ 0 h 2932925"/>
              <a:gd name="connsiteX2" fmla="*/ 2932925 w 2932925"/>
              <a:gd name="connsiteY2" fmla="*/ 2932925 h 2932925"/>
              <a:gd name="connsiteX3" fmla="*/ 0 w 2932925"/>
              <a:gd name="connsiteY3" fmla="*/ 2932925 h 2932925"/>
            </a:gdLst>
            <a:ahLst/>
            <a:cxnLst>
              <a:cxn ang="0">
                <a:pos x="connsiteX0" y="connsiteY0"/>
              </a:cxn>
              <a:cxn ang="0">
                <a:pos x="connsiteX1" y="connsiteY1"/>
              </a:cxn>
              <a:cxn ang="0">
                <a:pos x="connsiteX2" y="connsiteY2"/>
              </a:cxn>
              <a:cxn ang="0">
                <a:pos x="connsiteX3" y="connsiteY3"/>
              </a:cxn>
            </a:cxnLst>
            <a:rect l="l" t="t" r="r" b="b"/>
            <a:pathLst>
              <a:path w="2932925" h="2932925">
                <a:moveTo>
                  <a:pt x="0" y="0"/>
                </a:moveTo>
                <a:lnTo>
                  <a:pt x="2932925" y="0"/>
                </a:lnTo>
                <a:lnTo>
                  <a:pt x="2932925" y="2932925"/>
                </a:lnTo>
                <a:lnTo>
                  <a:pt x="0" y="2932925"/>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15" name="Picture Placeholder 14">
            <a:extLst>
              <a:ext uri="{FF2B5EF4-FFF2-40B4-BE49-F238E27FC236}">
                <a16:creationId xmlns:a16="http://schemas.microsoft.com/office/drawing/2014/main" id="{BAAC7545-D14D-484F-9522-255A26B40DD8}"/>
              </a:ext>
            </a:extLst>
          </p:cNvPr>
          <p:cNvSpPr>
            <a:spLocks noGrp="1"/>
          </p:cNvSpPr>
          <p:nvPr>
            <p:ph type="pic" sz="quarter" idx="13"/>
          </p:nvPr>
        </p:nvSpPr>
        <p:spPr>
          <a:xfrm>
            <a:off x="3426147" y="829668"/>
            <a:ext cx="3483709" cy="3484163"/>
          </a:xfrm>
          <a:custGeom>
            <a:avLst/>
            <a:gdLst>
              <a:gd name="connsiteX0" fmla="*/ 0 w 9291099"/>
              <a:gd name="connsiteY0" fmla="*/ 0 h 9291100"/>
              <a:gd name="connsiteX1" fmla="*/ 9291099 w 9291099"/>
              <a:gd name="connsiteY1" fmla="*/ 0 h 9291100"/>
              <a:gd name="connsiteX2" fmla="*/ 9291099 w 9291099"/>
              <a:gd name="connsiteY2" fmla="*/ 9291100 h 9291100"/>
              <a:gd name="connsiteX3" fmla="*/ 0 w 9291099"/>
              <a:gd name="connsiteY3" fmla="*/ 9291100 h 9291100"/>
            </a:gdLst>
            <a:ahLst/>
            <a:cxnLst>
              <a:cxn ang="0">
                <a:pos x="connsiteX0" y="connsiteY0"/>
              </a:cxn>
              <a:cxn ang="0">
                <a:pos x="connsiteX1" y="connsiteY1"/>
              </a:cxn>
              <a:cxn ang="0">
                <a:pos x="connsiteX2" y="connsiteY2"/>
              </a:cxn>
              <a:cxn ang="0">
                <a:pos x="connsiteX3" y="connsiteY3"/>
              </a:cxn>
            </a:cxnLst>
            <a:rect l="l" t="t" r="r" b="b"/>
            <a:pathLst>
              <a:path w="9291099" h="9291100">
                <a:moveTo>
                  <a:pt x="0" y="0"/>
                </a:moveTo>
                <a:lnTo>
                  <a:pt x="9291099" y="0"/>
                </a:lnTo>
                <a:lnTo>
                  <a:pt x="9291099" y="9291100"/>
                </a:lnTo>
                <a:lnTo>
                  <a:pt x="0" y="92911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13" name="Picture Placeholder 12">
            <a:extLst>
              <a:ext uri="{FF2B5EF4-FFF2-40B4-BE49-F238E27FC236}">
                <a16:creationId xmlns:a16="http://schemas.microsoft.com/office/drawing/2014/main" id="{4494124D-FD87-4119-B1B9-8E7EFC900FF9}"/>
              </a:ext>
            </a:extLst>
          </p:cNvPr>
          <p:cNvSpPr>
            <a:spLocks noGrp="1"/>
          </p:cNvSpPr>
          <p:nvPr>
            <p:ph type="pic" sz="quarter" idx="14"/>
          </p:nvPr>
        </p:nvSpPr>
        <p:spPr>
          <a:xfrm>
            <a:off x="2234144" y="2021827"/>
            <a:ext cx="1099704" cy="1099847"/>
          </a:xfrm>
          <a:custGeom>
            <a:avLst/>
            <a:gdLst>
              <a:gd name="connsiteX0" fmla="*/ 0 w 2932925"/>
              <a:gd name="connsiteY0" fmla="*/ 0 h 2932925"/>
              <a:gd name="connsiteX1" fmla="*/ 2932925 w 2932925"/>
              <a:gd name="connsiteY1" fmla="*/ 0 h 2932925"/>
              <a:gd name="connsiteX2" fmla="*/ 2932925 w 2932925"/>
              <a:gd name="connsiteY2" fmla="*/ 2932925 h 2932925"/>
              <a:gd name="connsiteX3" fmla="*/ 0 w 2932925"/>
              <a:gd name="connsiteY3" fmla="*/ 2932925 h 2932925"/>
            </a:gdLst>
            <a:ahLst/>
            <a:cxnLst>
              <a:cxn ang="0">
                <a:pos x="connsiteX0" y="connsiteY0"/>
              </a:cxn>
              <a:cxn ang="0">
                <a:pos x="connsiteX1" y="connsiteY1"/>
              </a:cxn>
              <a:cxn ang="0">
                <a:pos x="connsiteX2" y="connsiteY2"/>
              </a:cxn>
              <a:cxn ang="0">
                <a:pos x="connsiteX3" y="connsiteY3"/>
              </a:cxn>
            </a:cxnLst>
            <a:rect l="l" t="t" r="r" b="b"/>
            <a:pathLst>
              <a:path w="2932925" h="2932925">
                <a:moveTo>
                  <a:pt x="0" y="0"/>
                </a:moveTo>
                <a:lnTo>
                  <a:pt x="2932925" y="0"/>
                </a:lnTo>
                <a:lnTo>
                  <a:pt x="2932925" y="2932925"/>
                </a:lnTo>
                <a:lnTo>
                  <a:pt x="0" y="2932925"/>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14" name="Picture Placeholder 13">
            <a:extLst>
              <a:ext uri="{FF2B5EF4-FFF2-40B4-BE49-F238E27FC236}">
                <a16:creationId xmlns:a16="http://schemas.microsoft.com/office/drawing/2014/main" id="{C6726AAF-BDA2-456F-9D59-49772F219C7F}"/>
              </a:ext>
            </a:extLst>
          </p:cNvPr>
          <p:cNvSpPr>
            <a:spLocks noGrp="1"/>
          </p:cNvSpPr>
          <p:nvPr>
            <p:ph type="pic" sz="quarter" idx="15"/>
          </p:nvPr>
        </p:nvSpPr>
        <p:spPr>
          <a:xfrm>
            <a:off x="2234144" y="3213984"/>
            <a:ext cx="1099704" cy="1099847"/>
          </a:xfrm>
          <a:custGeom>
            <a:avLst/>
            <a:gdLst>
              <a:gd name="connsiteX0" fmla="*/ 0 w 2932925"/>
              <a:gd name="connsiteY0" fmla="*/ 0 h 2932925"/>
              <a:gd name="connsiteX1" fmla="*/ 2932925 w 2932925"/>
              <a:gd name="connsiteY1" fmla="*/ 0 h 2932925"/>
              <a:gd name="connsiteX2" fmla="*/ 2932925 w 2932925"/>
              <a:gd name="connsiteY2" fmla="*/ 2932925 h 2932925"/>
              <a:gd name="connsiteX3" fmla="*/ 0 w 2932925"/>
              <a:gd name="connsiteY3" fmla="*/ 2932925 h 2932925"/>
            </a:gdLst>
            <a:ahLst/>
            <a:cxnLst>
              <a:cxn ang="0">
                <a:pos x="connsiteX0" y="connsiteY0"/>
              </a:cxn>
              <a:cxn ang="0">
                <a:pos x="connsiteX1" y="connsiteY1"/>
              </a:cxn>
              <a:cxn ang="0">
                <a:pos x="connsiteX2" y="connsiteY2"/>
              </a:cxn>
              <a:cxn ang="0">
                <a:pos x="connsiteX3" y="connsiteY3"/>
              </a:cxn>
            </a:cxnLst>
            <a:rect l="l" t="t" r="r" b="b"/>
            <a:pathLst>
              <a:path w="2932925" h="2932925">
                <a:moveTo>
                  <a:pt x="0" y="0"/>
                </a:moveTo>
                <a:lnTo>
                  <a:pt x="2932925" y="0"/>
                </a:lnTo>
                <a:lnTo>
                  <a:pt x="2932925" y="2932925"/>
                </a:lnTo>
                <a:lnTo>
                  <a:pt x="0" y="2932925"/>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Tree>
    <p:extLst>
      <p:ext uri="{BB962C8B-B14F-4D97-AF65-F5344CB8AC3E}">
        <p14:creationId xmlns:p14="http://schemas.microsoft.com/office/powerpoint/2010/main" val="3335422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500" fill="hold"/>
                                        <p:tgtEl>
                                          <p:spTgt spid="12"/>
                                        </p:tgtEl>
                                        <p:attrNameLst>
                                          <p:attrName>ppt_x</p:attrName>
                                        </p:attrNameLst>
                                      </p:cBhvr>
                                      <p:tavLst>
                                        <p:tav tm="0">
                                          <p:val>
                                            <p:strVal val="#ppt_x"/>
                                          </p:val>
                                        </p:tav>
                                        <p:tav tm="100000">
                                          <p:val>
                                            <p:strVal val="#ppt_x"/>
                                          </p:val>
                                        </p:tav>
                                      </p:tavLst>
                                    </p:anim>
                                    <p:anim calcmode="lin" valueType="num">
                                      <p:cBhvr additive="base">
                                        <p:cTn id="12" dur="1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500" fill="hold"/>
                                        <p:tgtEl>
                                          <p:spTgt spid="13"/>
                                        </p:tgtEl>
                                        <p:attrNameLst>
                                          <p:attrName>ppt_x</p:attrName>
                                        </p:attrNameLst>
                                      </p:cBhvr>
                                      <p:tavLst>
                                        <p:tav tm="0">
                                          <p:val>
                                            <p:strVal val="#ppt_x"/>
                                          </p:val>
                                        </p:tav>
                                        <p:tav tm="100000">
                                          <p:val>
                                            <p:strVal val="#ppt_x"/>
                                          </p:val>
                                        </p:tav>
                                      </p:tavLst>
                                    </p:anim>
                                    <p:anim calcmode="lin" valueType="num">
                                      <p:cBhvr additive="base">
                                        <p:cTn id="16" dur="1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500" fill="hold"/>
                                        <p:tgtEl>
                                          <p:spTgt spid="14"/>
                                        </p:tgtEl>
                                        <p:attrNameLst>
                                          <p:attrName>ppt_x</p:attrName>
                                        </p:attrNameLst>
                                      </p:cBhvr>
                                      <p:tavLst>
                                        <p:tav tm="0">
                                          <p:val>
                                            <p:strVal val="#ppt_x"/>
                                          </p:val>
                                        </p:tav>
                                        <p:tav tm="100000">
                                          <p:val>
                                            <p:strVal val="#ppt_x"/>
                                          </p:val>
                                        </p:tav>
                                      </p:tavLst>
                                    </p:anim>
                                    <p:anim calcmode="lin" valueType="num">
                                      <p:cBhvr additive="base">
                                        <p:cTn id="20" dur="1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3" grpId="0" animBg="1"/>
      <p:bldP spid="14"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2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586307" y="485775"/>
            <a:ext cx="7971387" cy="4143375"/>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5"/>
          </a:p>
        </p:txBody>
      </p:sp>
      <p:sp>
        <p:nvSpPr>
          <p:cNvPr id="11" name="Picture Placeholder 10">
            <a:extLst>
              <a:ext uri="{FF2B5EF4-FFF2-40B4-BE49-F238E27FC236}">
                <a16:creationId xmlns:a16="http://schemas.microsoft.com/office/drawing/2014/main" id="{2C836778-F5B4-482E-B688-2B6F61D48377}"/>
              </a:ext>
            </a:extLst>
          </p:cNvPr>
          <p:cNvSpPr>
            <a:spLocks noGrp="1"/>
          </p:cNvSpPr>
          <p:nvPr>
            <p:ph type="pic" sz="quarter" idx="12"/>
          </p:nvPr>
        </p:nvSpPr>
        <p:spPr>
          <a:xfrm>
            <a:off x="2102414" y="601317"/>
            <a:ext cx="1804842" cy="1566069"/>
          </a:xfrm>
          <a:custGeom>
            <a:avLst/>
            <a:gdLst>
              <a:gd name="connsiteX0" fmla="*/ 0 w 4813540"/>
              <a:gd name="connsiteY0" fmla="*/ 0 h 4176185"/>
              <a:gd name="connsiteX1" fmla="*/ 4813540 w 4813540"/>
              <a:gd name="connsiteY1" fmla="*/ 0 h 4176185"/>
              <a:gd name="connsiteX2" fmla="*/ 4813540 w 4813540"/>
              <a:gd name="connsiteY2" fmla="*/ 4176185 h 4176185"/>
              <a:gd name="connsiteX3" fmla="*/ 0 w 4813540"/>
              <a:gd name="connsiteY3" fmla="*/ 4176185 h 4176185"/>
            </a:gdLst>
            <a:ahLst/>
            <a:cxnLst>
              <a:cxn ang="0">
                <a:pos x="connsiteX0" y="connsiteY0"/>
              </a:cxn>
              <a:cxn ang="0">
                <a:pos x="connsiteX1" y="connsiteY1"/>
              </a:cxn>
              <a:cxn ang="0">
                <a:pos x="connsiteX2" y="connsiteY2"/>
              </a:cxn>
              <a:cxn ang="0">
                <a:pos x="connsiteX3" y="connsiteY3"/>
              </a:cxn>
            </a:cxnLst>
            <a:rect l="l" t="t" r="r" b="b"/>
            <a:pathLst>
              <a:path w="4813540" h="4176185">
                <a:moveTo>
                  <a:pt x="0" y="0"/>
                </a:moveTo>
                <a:lnTo>
                  <a:pt x="4813540" y="0"/>
                </a:lnTo>
                <a:lnTo>
                  <a:pt x="4813540" y="4176185"/>
                </a:lnTo>
                <a:lnTo>
                  <a:pt x="0" y="4176185"/>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12" name="Picture Placeholder 11">
            <a:extLst>
              <a:ext uri="{FF2B5EF4-FFF2-40B4-BE49-F238E27FC236}">
                <a16:creationId xmlns:a16="http://schemas.microsoft.com/office/drawing/2014/main" id="{70BD9A33-1BDD-4FEE-B101-544716CE745B}"/>
              </a:ext>
            </a:extLst>
          </p:cNvPr>
          <p:cNvSpPr>
            <a:spLocks noGrp="1"/>
          </p:cNvSpPr>
          <p:nvPr>
            <p:ph type="pic" sz="quarter" idx="13"/>
          </p:nvPr>
        </p:nvSpPr>
        <p:spPr>
          <a:xfrm>
            <a:off x="4015272" y="601318"/>
            <a:ext cx="1804842" cy="3109119"/>
          </a:xfrm>
          <a:custGeom>
            <a:avLst/>
            <a:gdLst>
              <a:gd name="connsiteX0" fmla="*/ 0 w 4813540"/>
              <a:gd name="connsiteY0" fmla="*/ 0 h 8290985"/>
              <a:gd name="connsiteX1" fmla="*/ 4813540 w 4813540"/>
              <a:gd name="connsiteY1" fmla="*/ 0 h 8290985"/>
              <a:gd name="connsiteX2" fmla="*/ 4813540 w 4813540"/>
              <a:gd name="connsiteY2" fmla="*/ 8290985 h 8290985"/>
              <a:gd name="connsiteX3" fmla="*/ 0 w 4813540"/>
              <a:gd name="connsiteY3" fmla="*/ 8290985 h 8290985"/>
            </a:gdLst>
            <a:ahLst/>
            <a:cxnLst>
              <a:cxn ang="0">
                <a:pos x="connsiteX0" y="connsiteY0"/>
              </a:cxn>
              <a:cxn ang="0">
                <a:pos x="connsiteX1" y="connsiteY1"/>
              </a:cxn>
              <a:cxn ang="0">
                <a:pos x="connsiteX2" y="connsiteY2"/>
              </a:cxn>
              <a:cxn ang="0">
                <a:pos x="connsiteX3" y="connsiteY3"/>
              </a:cxn>
            </a:cxnLst>
            <a:rect l="l" t="t" r="r" b="b"/>
            <a:pathLst>
              <a:path w="4813540" h="8290985">
                <a:moveTo>
                  <a:pt x="0" y="0"/>
                </a:moveTo>
                <a:lnTo>
                  <a:pt x="4813540" y="0"/>
                </a:lnTo>
                <a:lnTo>
                  <a:pt x="4813540" y="8290985"/>
                </a:lnTo>
                <a:lnTo>
                  <a:pt x="0" y="8290985"/>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13" name="Picture Placeholder 12">
            <a:extLst>
              <a:ext uri="{FF2B5EF4-FFF2-40B4-BE49-F238E27FC236}">
                <a16:creationId xmlns:a16="http://schemas.microsoft.com/office/drawing/2014/main" id="{82D30366-BBE9-4324-9DCA-ECC26BF463E9}"/>
              </a:ext>
            </a:extLst>
          </p:cNvPr>
          <p:cNvSpPr>
            <a:spLocks noGrp="1"/>
          </p:cNvSpPr>
          <p:nvPr>
            <p:ph type="pic" sz="quarter" idx="14"/>
          </p:nvPr>
        </p:nvSpPr>
        <p:spPr>
          <a:xfrm>
            <a:off x="2102414" y="2647918"/>
            <a:ext cx="1804842" cy="1514435"/>
          </a:xfrm>
          <a:custGeom>
            <a:avLst/>
            <a:gdLst>
              <a:gd name="connsiteX0" fmla="*/ 0 w 4813540"/>
              <a:gd name="connsiteY0" fmla="*/ 0 h 4038494"/>
              <a:gd name="connsiteX1" fmla="*/ 4813540 w 4813540"/>
              <a:gd name="connsiteY1" fmla="*/ 0 h 4038494"/>
              <a:gd name="connsiteX2" fmla="*/ 4813540 w 4813540"/>
              <a:gd name="connsiteY2" fmla="*/ 4038494 h 4038494"/>
              <a:gd name="connsiteX3" fmla="*/ 0 w 4813540"/>
              <a:gd name="connsiteY3" fmla="*/ 4038494 h 4038494"/>
            </a:gdLst>
            <a:ahLst/>
            <a:cxnLst>
              <a:cxn ang="0">
                <a:pos x="connsiteX0" y="connsiteY0"/>
              </a:cxn>
              <a:cxn ang="0">
                <a:pos x="connsiteX1" y="connsiteY1"/>
              </a:cxn>
              <a:cxn ang="0">
                <a:pos x="connsiteX2" y="connsiteY2"/>
              </a:cxn>
              <a:cxn ang="0">
                <a:pos x="connsiteX3" y="connsiteY3"/>
              </a:cxn>
            </a:cxnLst>
            <a:rect l="l" t="t" r="r" b="b"/>
            <a:pathLst>
              <a:path w="4813540" h="4038494">
                <a:moveTo>
                  <a:pt x="0" y="0"/>
                </a:moveTo>
                <a:lnTo>
                  <a:pt x="4813540" y="0"/>
                </a:lnTo>
                <a:lnTo>
                  <a:pt x="4813540" y="4038494"/>
                </a:lnTo>
                <a:lnTo>
                  <a:pt x="0" y="4038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Tree>
    <p:extLst>
      <p:ext uri="{BB962C8B-B14F-4D97-AF65-F5344CB8AC3E}">
        <p14:creationId xmlns:p14="http://schemas.microsoft.com/office/powerpoint/2010/main" val="19790291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500" fill="hold"/>
                                        <p:tgtEl>
                                          <p:spTgt spid="11"/>
                                        </p:tgtEl>
                                        <p:attrNameLst>
                                          <p:attrName>ppt_x</p:attrName>
                                        </p:attrNameLst>
                                      </p:cBhvr>
                                      <p:tavLst>
                                        <p:tav tm="0">
                                          <p:val>
                                            <p:strVal val="#ppt_x"/>
                                          </p:val>
                                        </p:tav>
                                        <p:tav tm="100000">
                                          <p:val>
                                            <p:strVal val="#ppt_x"/>
                                          </p:val>
                                        </p:tav>
                                      </p:tavLst>
                                    </p:anim>
                                    <p:anim calcmode="lin" valueType="num">
                                      <p:cBhvr additive="base">
                                        <p:cTn id="8" dur="1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500" fill="hold"/>
                                        <p:tgtEl>
                                          <p:spTgt spid="12"/>
                                        </p:tgtEl>
                                        <p:attrNameLst>
                                          <p:attrName>ppt_x</p:attrName>
                                        </p:attrNameLst>
                                      </p:cBhvr>
                                      <p:tavLst>
                                        <p:tav tm="0">
                                          <p:val>
                                            <p:strVal val="#ppt_x"/>
                                          </p:val>
                                        </p:tav>
                                        <p:tav tm="100000">
                                          <p:val>
                                            <p:strVal val="#ppt_x"/>
                                          </p:val>
                                        </p:tav>
                                      </p:tavLst>
                                    </p:anim>
                                    <p:anim calcmode="lin" valueType="num">
                                      <p:cBhvr additive="base">
                                        <p:cTn id="12" dur="1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500" fill="hold"/>
                                        <p:tgtEl>
                                          <p:spTgt spid="13"/>
                                        </p:tgtEl>
                                        <p:attrNameLst>
                                          <p:attrName>ppt_x</p:attrName>
                                        </p:attrNameLst>
                                      </p:cBhvr>
                                      <p:tavLst>
                                        <p:tav tm="0">
                                          <p:val>
                                            <p:strVal val="#ppt_x"/>
                                          </p:val>
                                        </p:tav>
                                        <p:tav tm="100000">
                                          <p:val>
                                            <p:strVal val="#ppt_x"/>
                                          </p:val>
                                        </p:tav>
                                      </p:tavLst>
                                    </p:anim>
                                    <p:anim calcmode="lin" valueType="num">
                                      <p:cBhvr additive="base">
                                        <p:cTn id="16" dur="1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586307" y="485775"/>
            <a:ext cx="7971387" cy="4143375"/>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5"/>
          </a:p>
        </p:txBody>
      </p:sp>
      <p:sp>
        <p:nvSpPr>
          <p:cNvPr id="6" name="Picture Placeholder 5">
            <a:extLst>
              <a:ext uri="{FF2B5EF4-FFF2-40B4-BE49-F238E27FC236}">
                <a16:creationId xmlns:a16="http://schemas.microsoft.com/office/drawing/2014/main" id="{29E74CA1-C9C6-441D-949D-CF6B7CD47784}"/>
              </a:ext>
            </a:extLst>
          </p:cNvPr>
          <p:cNvSpPr>
            <a:spLocks noGrp="1"/>
          </p:cNvSpPr>
          <p:nvPr>
            <p:ph type="pic" sz="quarter" idx="13"/>
          </p:nvPr>
        </p:nvSpPr>
        <p:spPr>
          <a:xfrm>
            <a:off x="4922885" y="795787"/>
            <a:ext cx="3253891" cy="3474289"/>
          </a:xfrm>
          <a:custGeom>
            <a:avLst/>
            <a:gdLst>
              <a:gd name="connsiteX0" fmla="*/ 0 w 9389427"/>
              <a:gd name="connsiteY0" fmla="*/ 0 h 8534400"/>
              <a:gd name="connsiteX1" fmla="*/ 9389427 w 9389427"/>
              <a:gd name="connsiteY1" fmla="*/ 0 h 8534400"/>
              <a:gd name="connsiteX2" fmla="*/ 9389427 w 9389427"/>
              <a:gd name="connsiteY2" fmla="*/ 8534400 h 8534400"/>
              <a:gd name="connsiteX3" fmla="*/ 0 w 9389427"/>
              <a:gd name="connsiteY3" fmla="*/ 8534400 h 8534400"/>
            </a:gdLst>
            <a:ahLst/>
            <a:cxnLst>
              <a:cxn ang="0">
                <a:pos x="connsiteX0" y="connsiteY0"/>
              </a:cxn>
              <a:cxn ang="0">
                <a:pos x="connsiteX1" y="connsiteY1"/>
              </a:cxn>
              <a:cxn ang="0">
                <a:pos x="connsiteX2" y="connsiteY2"/>
              </a:cxn>
              <a:cxn ang="0">
                <a:pos x="connsiteX3" y="connsiteY3"/>
              </a:cxn>
            </a:cxnLst>
            <a:rect l="l" t="t" r="r" b="b"/>
            <a:pathLst>
              <a:path w="9389427" h="8534400">
                <a:moveTo>
                  <a:pt x="0" y="0"/>
                </a:moveTo>
                <a:lnTo>
                  <a:pt x="9389427" y="0"/>
                </a:lnTo>
                <a:lnTo>
                  <a:pt x="9389427" y="8534400"/>
                </a:lnTo>
                <a:lnTo>
                  <a:pt x="0" y="85344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Tree>
    <p:extLst>
      <p:ext uri="{BB962C8B-B14F-4D97-AF65-F5344CB8AC3E}">
        <p14:creationId xmlns:p14="http://schemas.microsoft.com/office/powerpoint/2010/main" val="28192456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ppt_x"/>
                                          </p:val>
                                        </p:tav>
                                        <p:tav tm="100000">
                                          <p:val>
                                            <p:strVal val="#ppt_x"/>
                                          </p:val>
                                        </p:tav>
                                      </p:tavLst>
                                    </p:anim>
                                    <p:anim calcmode="lin" valueType="num">
                                      <p:cBhvr additive="base">
                                        <p:cTn id="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586307" y="485775"/>
            <a:ext cx="7971387" cy="4143375"/>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5"/>
          </a:p>
        </p:txBody>
      </p:sp>
      <p:sp>
        <p:nvSpPr>
          <p:cNvPr id="6" name="Picture Placeholder 5">
            <a:extLst>
              <a:ext uri="{FF2B5EF4-FFF2-40B4-BE49-F238E27FC236}">
                <a16:creationId xmlns:a16="http://schemas.microsoft.com/office/drawing/2014/main" id="{29E74CA1-C9C6-441D-949D-CF6B7CD47784}"/>
              </a:ext>
            </a:extLst>
          </p:cNvPr>
          <p:cNvSpPr>
            <a:spLocks noGrp="1"/>
          </p:cNvSpPr>
          <p:nvPr>
            <p:ph type="pic" sz="quarter" idx="13"/>
          </p:nvPr>
        </p:nvSpPr>
        <p:spPr>
          <a:xfrm>
            <a:off x="976239" y="795787"/>
            <a:ext cx="3253891" cy="3474289"/>
          </a:xfrm>
          <a:custGeom>
            <a:avLst/>
            <a:gdLst>
              <a:gd name="connsiteX0" fmla="*/ 0 w 9389427"/>
              <a:gd name="connsiteY0" fmla="*/ 0 h 8534400"/>
              <a:gd name="connsiteX1" fmla="*/ 9389427 w 9389427"/>
              <a:gd name="connsiteY1" fmla="*/ 0 h 8534400"/>
              <a:gd name="connsiteX2" fmla="*/ 9389427 w 9389427"/>
              <a:gd name="connsiteY2" fmla="*/ 8534400 h 8534400"/>
              <a:gd name="connsiteX3" fmla="*/ 0 w 9389427"/>
              <a:gd name="connsiteY3" fmla="*/ 8534400 h 8534400"/>
            </a:gdLst>
            <a:ahLst/>
            <a:cxnLst>
              <a:cxn ang="0">
                <a:pos x="connsiteX0" y="connsiteY0"/>
              </a:cxn>
              <a:cxn ang="0">
                <a:pos x="connsiteX1" y="connsiteY1"/>
              </a:cxn>
              <a:cxn ang="0">
                <a:pos x="connsiteX2" y="connsiteY2"/>
              </a:cxn>
              <a:cxn ang="0">
                <a:pos x="connsiteX3" y="connsiteY3"/>
              </a:cxn>
            </a:cxnLst>
            <a:rect l="l" t="t" r="r" b="b"/>
            <a:pathLst>
              <a:path w="9389427" h="8534400">
                <a:moveTo>
                  <a:pt x="0" y="0"/>
                </a:moveTo>
                <a:lnTo>
                  <a:pt x="9389427" y="0"/>
                </a:lnTo>
                <a:lnTo>
                  <a:pt x="9389427" y="8534400"/>
                </a:lnTo>
                <a:lnTo>
                  <a:pt x="0" y="85344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Tree>
    <p:extLst>
      <p:ext uri="{BB962C8B-B14F-4D97-AF65-F5344CB8AC3E}">
        <p14:creationId xmlns:p14="http://schemas.microsoft.com/office/powerpoint/2010/main" val="41112466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ppt_x"/>
                                          </p:val>
                                        </p:tav>
                                        <p:tav tm="100000">
                                          <p:val>
                                            <p:strVal val="#ppt_x"/>
                                          </p:val>
                                        </p:tav>
                                      </p:tavLst>
                                    </p:anim>
                                    <p:anim calcmode="lin" valueType="num">
                                      <p:cBhvr additive="base">
                                        <p:cTn id="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586307" y="485775"/>
            <a:ext cx="7971387" cy="4143375"/>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5"/>
          </a:p>
        </p:txBody>
      </p:sp>
    </p:spTree>
    <p:extLst>
      <p:ext uri="{BB962C8B-B14F-4D97-AF65-F5344CB8AC3E}">
        <p14:creationId xmlns:p14="http://schemas.microsoft.com/office/powerpoint/2010/main" val="35756672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586307" y="485775"/>
            <a:ext cx="7971387" cy="4143375"/>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5"/>
          </a:p>
        </p:txBody>
      </p:sp>
      <p:sp>
        <p:nvSpPr>
          <p:cNvPr id="12" name="Picture Placeholder 11">
            <a:extLst>
              <a:ext uri="{FF2B5EF4-FFF2-40B4-BE49-F238E27FC236}">
                <a16:creationId xmlns:a16="http://schemas.microsoft.com/office/drawing/2014/main" id="{A051F579-D711-42D1-88E3-599E003793EC}"/>
              </a:ext>
            </a:extLst>
          </p:cNvPr>
          <p:cNvSpPr>
            <a:spLocks noGrp="1"/>
          </p:cNvSpPr>
          <p:nvPr>
            <p:ph type="pic" sz="quarter" idx="12"/>
          </p:nvPr>
        </p:nvSpPr>
        <p:spPr>
          <a:xfrm>
            <a:off x="4728816" y="839363"/>
            <a:ext cx="1689234" cy="1689454"/>
          </a:xfrm>
          <a:custGeom>
            <a:avLst/>
            <a:gdLst>
              <a:gd name="connsiteX0" fmla="*/ 0 w 4505211"/>
              <a:gd name="connsiteY0" fmla="*/ 0 h 4505211"/>
              <a:gd name="connsiteX1" fmla="*/ 4505211 w 4505211"/>
              <a:gd name="connsiteY1" fmla="*/ 0 h 4505211"/>
              <a:gd name="connsiteX2" fmla="*/ 4505211 w 4505211"/>
              <a:gd name="connsiteY2" fmla="*/ 4505211 h 4505211"/>
              <a:gd name="connsiteX3" fmla="*/ 0 w 4505211"/>
              <a:gd name="connsiteY3" fmla="*/ 4505211 h 4505211"/>
            </a:gdLst>
            <a:ahLst/>
            <a:cxnLst>
              <a:cxn ang="0">
                <a:pos x="connsiteX0" y="connsiteY0"/>
              </a:cxn>
              <a:cxn ang="0">
                <a:pos x="connsiteX1" y="connsiteY1"/>
              </a:cxn>
              <a:cxn ang="0">
                <a:pos x="connsiteX2" y="connsiteY2"/>
              </a:cxn>
              <a:cxn ang="0">
                <a:pos x="connsiteX3" y="connsiteY3"/>
              </a:cxn>
            </a:cxnLst>
            <a:rect l="l" t="t" r="r" b="b"/>
            <a:pathLst>
              <a:path w="4505211" h="4505211">
                <a:moveTo>
                  <a:pt x="0" y="0"/>
                </a:moveTo>
                <a:lnTo>
                  <a:pt x="4505211" y="0"/>
                </a:lnTo>
                <a:lnTo>
                  <a:pt x="4505211" y="4505211"/>
                </a:lnTo>
                <a:lnTo>
                  <a:pt x="0" y="450521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13" name="Picture Placeholder 12">
            <a:extLst>
              <a:ext uri="{FF2B5EF4-FFF2-40B4-BE49-F238E27FC236}">
                <a16:creationId xmlns:a16="http://schemas.microsoft.com/office/drawing/2014/main" id="{6CDC450F-D971-47A6-A2A1-D4F35D34013C}"/>
              </a:ext>
            </a:extLst>
          </p:cNvPr>
          <p:cNvSpPr>
            <a:spLocks noGrp="1"/>
          </p:cNvSpPr>
          <p:nvPr>
            <p:ph type="pic" sz="quarter" idx="13"/>
          </p:nvPr>
        </p:nvSpPr>
        <p:spPr>
          <a:xfrm>
            <a:off x="6503906" y="839363"/>
            <a:ext cx="1689234" cy="1689454"/>
          </a:xfrm>
          <a:custGeom>
            <a:avLst/>
            <a:gdLst>
              <a:gd name="connsiteX0" fmla="*/ 0 w 4505211"/>
              <a:gd name="connsiteY0" fmla="*/ 0 h 4505211"/>
              <a:gd name="connsiteX1" fmla="*/ 4505211 w 4505211"/>
              <a:gd name="connsiteY1" fmla="*/ 0 h 4505211"/>
              <a:gd name="connsiteX2" fmla="*/ 4505211 w 4505211"/>
              <a:gd name="connsiteY2" fmla="*/ 4505211 h 4505211"/>
              <a:gd name="connsiteX3" fmla="*/ 0 w 4505211"/>
              <a:gd name="connsiteY3" fmla="*/ 4505211 h 4505211"/>
            </a:gdLst>
            <a:ahLst/>
            <a:cxnLst>
              <a:cxn ang="0">
                <a:pos x="connsiteX0" y="connsiteY0"/>
              </a:cxn>
              <a:cxn ang="0">
                <a:pos x="connsiteX1" y="connsiteY1"/>
              </a:cxn>
              <a:cxn ang="0">
                <a:pos x="connsiteX2" y="connsiteY2"/>
              </a:cxn>
              <a:cxn ang="0">
                <a:pos x="connsiteX3" y="connsiteY3"/>
              </a:cxn>
            </a:cxnLst>
            <a:rect l="l" t="t" r="r" b="b"/>
            <a:pathLst>
              <a:path w="4505211" h="4505211">
                <a:moveTo>
                  <a:pt x="0" y="0"/>
                </a:moveTo>
                <a:lnTo>
                  <a:pt x="4505211" y="0"/>
                </a:lnTo>
                <a:lnTo>
                  <a:pt x="4505211" y="4505211"/>
                </a:lnTo>
                <a:lnTo>
                  <a:pt x="0" y="450521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14" name="Picture Placeholder 13">
            <a:extLst>
              <a:ext uri="{FF2B5EF4-FFF2-40B4-BE49-F238E27FC236}">
                <a16:creationId xmlns:a16="http://schemas.microsoft.com/office/drawing/2014/main" id="{8D8E9911-0431-44B1-8B46-0EC0E0A45A9A}"/>
              </a:ext>
            </a:extLst>
          </p:cNvPr>
          <p:cNvSpPr>
            <a:spLocks noGrp="1"/>
          </p:cNvSpPr>
          <p:nvPr>
            <p:ph type="pic" sz="quarter" idx="14"/>
          </p:nvPr>
        </p:nvSpPr>
        <p:spPr>
          <a:xfrm>
            <a:off x="4728816" y="2614684"/>
            <a:ext cx="1689234" cy="1689454"/>
          </a:xfrm>
          <a:custGeom>
            <a:avLst/>
            <a:gdLst>
              <a:gd name="connsiteX0" fmla="*/ 0 w 4505211"/>
              <a:gd name="connsiteY0" fmla="*/ 0 h 4505211"/>
              <a:gd name="connsiteX1" fmla="*/ 4505211 w 4505211"/>
              <a:gd name="connsiteY1" fmla="*/ 0 h 4505211"/>
              <a:gd name="connsiteX2" fmla="*/ 4505211 w 4505211"/>
              <a:gd name="connsiteY2" fmla="*/ 4505211 h 4505211"/>
              <a:gd name="connsiteX3" fmla="*/ 0 w 4505211"/>
              <a:gd name="connsiteY3" fmla="*/ 4505211 h 4505211"/>
            </a:gdLst>
            <a:ahLst/>
            <a:cxnLst>
              <a:cxn ang="0">
                <a:pos x="connsiteX0" y="connsiteY0"/>
              </a:cxn>
              <a:cxn ang="0">
                <a:pos x="connsiteX1" y="connsiteY1"/>
              </a:cxn>
              <a:cxn ang="0">
                <a:pos x="connsiteX2" y="connsiteY2"/>
              </a:cxn>
              <a:cxn ang="0">
                <a:pos x="connsiteX3" y="connsiteY3"/>
              </a:cxn>
            </a:cxnLst>
            <a:rect l="l" t="t" r="r" b="b"/>
            <a:pathLst>
              <a:path w="4505211" h="4505211">
                <a:moveTo>
                  <a:pt x="0" y="0"/>
                </a:moveTo>
                <a:lnTo>
                  <a:pt x="4505211" y="0"/>
                </a:lnTo>
                <a:lnTo>
                  <a:pt x="4505211" y="4505211"/>
                </a:lnTo>
                <a:lnTo>
                  <a:pt x="0" y="450521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15" name="Picture Placeholder 14">
            <a:extLst>
              <a:ext uri="{FF2B5EF4-FFF2-40B4-BE49-F238E27FC236}">
                <a16:creationId xmlns:a16="http://schemas.microsoft.com/office/drawing/2014/main" id="{ACFF98D4-C8EF-4BC0-96B5-C588DF33D539}"/>
              </a:ext>
            </a:extLst>
          </p:cNvPr>
          <p:cNvSpPr>
            <a:spLocks noGrp="1"/>
          </p:cNvSpPr>
          <p:nvPr>
            <p:ph type="pic" sz="quarter" idx="15"/>
          </p:nvPr>
        </p:nvSpPr>
        <p:spPr>
          <a:xfrm>
            <a:off x="6503906" y="2614684"/>
            <a:ext cx="1689234" cy="1689454"/>
          </a:xfrm>
          <a:custGeom>
            <a:avLst/>
            <a:gdLst>
              <a:gd name="connsiteX0" fmla="*/ 0 w 4505211"/>
              <a:gd name="connsiteY0" fmla="*/ 0 h 4505211"/>
              <a:gd name="connsiteX1" fmla="*/ 4505211 w 4505211"/>
              <a:gd name="connsiteY1" fmla="*/ 0 h 4505211"/>
              <a:gd name="connsiteX2" fmla="*/ 4505211 w 4505211"/>
              <a:gd name="connsiteY2" fmla="*/ 4505211 h 4505211"/>
              <a:gd name="connsiteX3" fmla="*/ 0 w 4505211"/>
              <a:gd name="connsiteY3" fmla="*/ 4505211 h 4505211"/>
            </a:gdLst>
            <a:ahLst/>
            <a:cxnLst>
              <a:cxn ang="0">
                <a:pos x="connsiteX0" y="connsiteY0"/>
              </a:cxn>
              <a:cxn ang="0">
                <a:pos x="connsiteX1" y="connsiteY1"/>
              </a:cxn>
              <a:cxn ang="0">
                <a:pos x="connsiteX2" y="connsiteY2"/>
              </a:cxn>
              <a:cxn ang="0">
                <a:pos x="connsiteX3" y="connsiteY3"/>
              </a:cxn>
            </a:cxnLst>
            <a:rect l="l" t="t" r="r" b="b"/>
            <a:pathLst>
              <a:path w="4505211" h="4505211">
                <a:moveTo>
                  <a:pt x="0" y="0"/>
                </a:moveTo>
                <a:lnTo>
                  <a:pt x="4505211" y="0"/>
                </a:lnTo>
                <a:lnTo>
                  <a:pt x="4505211" y="4505211"/>
                </a:lnTo>
                <a:lnTo>
                  <a:pt x="0" y="450521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Tree>
    <p:extLst>
      <p:ext uri="{BB962C8B-B14F-4D97-AF65-F5344CB8AC3E}">
        <p14:creationId xmlns:p14="http://schemas.microsoft.com/office/powerpoint/2010/main" val="26714930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ppt_x"/>
                                          </p:val>
                                        </p:tav>
                                        <p:tav tm="100000">
                                          <p:val>
                                            <p:strVal val="#ppt_x"/>
                                          </p:val>
                                        </p:tav>
                                      </p:tavLst>
                                    </p:anim>
                                    <p:anim calcmode="lin" valueType="num">
                                      <p:cBhvr additive="base">
                                        <p:cTn id="8" dur="1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ppt_x"/>
                                          </p:val>
                                        </p:tav>
                                        <p:tav tm="100000">
                                          <p:val>
                                            <p:strVal val="#ppt_x"/>
                                          </p:val>
                                        </p:tav>
                                      </p:tavLst>
                                    </p:anim>
                                    <p:anim calcmode="lin" valueType="num">
                                      <p:cBhvr additive="base">
                                        <p:cTn id="12" dur="1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500" fill="hold"/>
                                        <p:tgtEl>
                                          <p:spTgt spid="14"/>
                                        </p:tgtEl>
                                        <p:attrNameLst>
                                          <p:attrName>ppt_x</p:attrName>
                                        </p:attrNameLst>
                                      </p:cBhvr>
                                      <p:tavLst>
                                        <p:tav tm="0">
                                          <p:val>
                                            <p:strVal val="#ppt_x"/>
                                          </p:val>
                                        </p:tav>
                                        <p:tav tm="100000">
                                          <p:val>
                                            <p:strVal val="#ppt_x"/>
                                          </p:val>
                                        </p:tav>
                                      </p:tavLst>
                                    </p:anim>
                                    <p:anim calcmode="lin" valueType="num">
                                      <p:cBhvr additive="base">
                                        <p:cTn id="16" dur="1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500" fill="hold"/>
                                        <p:tgtEl>
                                          <p:spTgt spid="15"/>
                                        </p:tgtEl>
                                        <p:attrNameLst>
                                          <p:attrName>ppt_x</p:attrName>
                                        </p:attrNameLst>
                                      </p:cBhvr>
                                      <p:tavLst>
                                        <p:tav tm="0">
                                          <p:val>
                                            <p:strVal val="#ppt_x"/>
                                          </p:val>
                                        </p:tav>
                                        <p:tav tm="100000">
                                          <p:val>
                                            <p:strVal val="#ppt_x"/>
                                          </p:val>
                                        </p:tav>
                                      </p:tavLst>
                                    </p:anim>
                                    <p:anim calcmode="lin" valueType="num">
                                      <p:cBhvr additive="base">
                                        <p:cTn id="20" dur="1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2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586307" y="485775"/>
            <a:ext cx="7971387" cy="4143375"/>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5"/>
          </a:p>
        </p:txBody>
      </p:sp>
      <p:sp>
        <p:nvSpPr>
          <p:cNvPr id="12" name="Picture Placeholder 11">
            <a:extLst>
              <a:ext uri="{FF2B5EF4-FFF2-40B4-BE49-F238E27FC236}">
                <a16:creationId xmlns:a16="http://schemas.microsoft.com/office/drawing/2014/main" id="{A051F579-D711-42D1-88E3-599E003793EC}"/>
              </a:ext>
            </a:extLst>
          </p:cNvPr>
          <p:cNvSpPr>
            <a:spLocks noGrp="1"/>
          </p:cNvSpPr>
          <p:nvPr>
            <p:ph type="pic" sz="quarter" idx="12"/>
          </p:nvPr>
        </p:nvSpPr>
        <p:spPr>
          <a:xfrm>
            <a:off x="912125" y="839363"/>
            <a:ext cx="1689234" cy="1689454"/>
          </a:xfrm>
          <a:custGeom>
            <a:avLst/>
            <a:gdLst>
              <a:gd name="connsiteX0" fmla="*/ 0 w 4505211"/>
              <a:gd name="connsiteY0" fmla="*/ 0 h 4505211"/>
              <a:gd name="connsiteX1" fmla="*/ 4505211 w 4505211"/>
              <a:gd name="connsiteY1" fmla="*/ 0 h 4505211"/>
              <a:gd name="connsiteX2" fmla="*/ 4505211 w 4505211"/>
              <a:gd name="connsiteY2" fmla="*/ 4505211 h 4505211"/>
              <a:gd name="connsiteX3" fmla="*/ 0 w 4505211"/>
              <a:gd name="connsiteY3" fmla="*/ 4505211 h 4505211"/>
            </a:gdLst>
            <a:ahLst/>
            <a:cxnLst>
              <a:cxn ang="0">
                <a:pos x="connsiteX0" y="connsiteY0"/>
              </a:cxn>
              <a:cxn ang="0">
                <a:pos x="connsiteX1" y="connsiteY1"/>
              </a:cxn>
              <a:cxn ang="0">
                <a:pos x="connsiteX2" y="connsiteY2"/>
              </a:cxn>
              <a:cxn ang="0">
                <a:pos x="connsiteX3" y="connsiteY3"/>
              </a:cxn>
            </a:cxnLst>
            <a:rect l="l" t="t" r="r" b="b"/>
            <a:pathLst>
              <a:path w="4505211" h="4505211">
                <a:moveTo>
                  <a:pt x="0" y="0"/>
                </a:moveTo>
                <a:lnTo>
                  <a:pt x="4505211" y="0"/>
                </a:lnTo>
                <a:lnTo>
                  <a:pt x="4505211" y="4505211"/>
                </a:lnTo>
                <a:lnTo>
                  <a:pt x="0" y="450521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14" name="Picture Placeholder 13">
            <a:extLst>
              <a:ext uri="{FF2B5EF4-FFF2-40B4-BE49-F238E27FC236}">
                <a16:creationId xmlns:a16="http://schemas.microsoft.com/office/drawing/2014/main" id="{8D8E9911-0431-44B1-8B46-0EC0E0A45A9A}"/>
              </a:ext>
            </a:extLst>
          </p:cNvPr>
          <p:cNvSpPr>
            <a:spLocks noGrp="1"/>
          </p:cNvSpPr>
          <p:nvPr>
            <p:ph type="pic" sz="quarter" idx="14"/>
          </p:nvPr>
        </p:nvSpPr>
        <p:spPr>
          <a:xfrm>
            <a:off x="912125" y="2614684"/>
            <a:ext cx="1689234" cy="1689454"/>
          </a:xfrm>
          <a:custGeom>
            <a:avLst/>
            <a:gdLst>
              <a:gd name="connsiteX0" fmla="*/ 0 w 4505211"/>
              <a:gd name="connsiteY0" fmla="*/ 0 h 4505211"/>
              <a:gd name="connsiteX1" fmla="*/ 4505211 w 4505211"/>
              <a:gd name="connsiteY1" fmla="*/ 0 h 4505211"/>
              <a:gd name="connsiteX2" fmla="*/ 4505211 w 4505211"/>
              <a:gd name="connsiteY2" fmla="*/ 4505211 h 4505211"/>
              <a:gd name="connsiteX3" fmla="*/ 0 w 4505211"/>
              <a:gd name="connsiteY3" fmla="*/ 4505211 h 4505211"/>
            </a:gdLst>
            <a:ahLst/>
            <a:cxnLst>
              <a:cxn ang="0">
                <a:pos x="connsiteX0" y="connsiteY0"/>
              </a:cxn>
              <a:cxn ang="0">
                <a:pos x="connsiteX1" y="connsiteY1"/>
              </a:cxn>
              <a:cxn ang="0">
                <a:pos x="connsiteX2" y="connsiteY2"/>
              </a:cxn>
              <a:cxn ang="0">
                <a:pos x="connsiteX3" y="connsiteY3"/>
              </a:cxn>
            </a:cxnLst>
            <a:rect l="l" t="t" r="r" b="b"/>
            <a:pathLst>
              <a:path w="4505211" h="4505211">
                <a:moveTo>
                  <a:pt x="0" y="0"/>
                </a:moveTo>
                <a:lnTo>
                  <a:pt x="4505211" y="0"/>
                </a:lnTo>
                <a:lnTo>
                  <a:pt x="4505211" y="4505211"/>
                </a:lnTo>
                <a:lnTo>
                  <a:pt x="0" y="450521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7" name="Picture Placeholder 6">
            <a:extLst>
              <a:ext uri="{FF2B5EF4-FFF2-40B4-BE49-F238E27FC236}">
                <a16:creationId xmlns:a16="http://schemas.microsoft.com/office/drawing/2014/main" id="{B3141BE1-615B-405F-9064-C58E41F36874}"/>
              </a:ext>
            </a:extLst>
          </p:cNvPr>
          <p:cNvSpPr>
            <a:spLocks noGrp="1"/>
          </p:cNvSpPr>
          <p:nvPr>
            <p:ph type="pic" sz="quarter" idx="15"/>
          </p:nvPr>
        </p:nvSpPr>
        <p:spPr>
          <a:xfrm>
            <a:off x="2687214" y="839363"/>
            <a:ext cx="1689234" cy="3464775"/>
          </a:xfrm>
          <a:custGeom>
            <a:avLst/>
            <a:gdLst>
              <a:gd name="connsiteX0" fmla="*/ 0 w 4505211"/>
              <a:gd name="connsiteY0" fmla="*/ 0 h 9239399"/>
              <a:gd name="connsiteX1" fmla="*/ 4505211 w 4505211"/>
              <a:gd name="connsiteY1" fmla="*/ 0 h 9239399"/>
              <a:gd name="connsiteX2" fmla="*/ 4505211 w 4505211"/>
              <a:gd name="connsiteY2" fmla="*/ 4266016 h 9239399"/>
              <a:gd name="connsiteX3" fmla="*/ 4505211 w 4505211"/>
              <a:gd name="connsiteY3" fmla="*/ 4505211 h 9239399"/>
              <a:gd name="connsiteX4" fmla="*/ 4505211 w 4505211"/>
              <a:gd name="connsiteY4" fmla="*/ 9239399 h 9239399"/>
              <a:gd name="connsiteX5" fmla="*/ 0 w 4505211"/>
              <a:gd name="connsiteY5" fmla="*/ 9239399 h 9239399"/>
              <a:gd name="connsiteX6" fmla="*/ 0 w 4505211"/>
              <a:gd name="connsiteY6" fmla="*/ 4505211 h 9239399"/>
              <a:gd name="connsiteX7" fmla="*/ 0 w 4505211"/>
              <a:gd name="connsiteY7" fmla="*/ 4266016 h 9239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5211" h="9239399">
                <a:moveTo>
                  <a:pt x="0" y="0"/>
                </a:moveTo>
                <a:lnTo>
                  <a:pt x="4505211" y="0"/>
                </a:lnTo>
                <a:lnTo>
                  <a:pt x="4505211" y="4266016"/>
                </a:lnTo>
                <a:lnTo>
                  <a:pt x="4505211" y="4505211"/>
                </a:lnTo>
                <a:lnTo>
                  <a:pt x="4505211" y="9239399"/>
                </a:lnTo>
                <a:lnTo>
                  <a:pt x="0" y="9239399"/>
                </a:lnTo>
                <a:lnTo>
                  <a:pt x="0" y="4505211"/>
                </a:lnTo>
                <a:lnTo>
                  <a:pt x="0" y="4266016"/>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Tree>
    <p:extLst>
      <p:ext uri="{BB962C8B-B14F-4D97-AF65-F5344CB8AC3E}">
        <p14:creationId xmlns:p14="http://schemas.microsoft.com/office/powerpoint/2010/main" val="29072507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ppt_x"/>
                                          </p:val>
                                        </p:tav>
                                        <p:tav tm="100000">
                                          <p:val>
                                            <p:strVal val="#ppt_x"/>
                                          </p:val>
                                        </p:tav>
                                      </p:tavLst>
                                    </p:anim>
                                    <p:anim calcmode="lin" valueType="num">
                                      <p:cBhvr additive="base">
                                        <p:cTn id="8" dur="1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500" fill="hold"/>
                                        <p:tgtEl>
                                          <p:spTgt spid="7"/>
                                        </p:tgtEl>
                                        <p:attrNameLst>
                                          <p:attrName>ppt_x</p:attrName>
                                        </p:attrNameLst>
                                      </p:cBhvr>
                                      <p:tavLst>
                                        <p:tav tm="0">
                                          <p:val>
                                            <p:strVal val="#ppt_x"/>
                                          </p:val>
                                        </p:tav>
                                        <p:tav tm="100000">
                                          <p:val>
                                            <p:strVal val="#ppt_x"/>
                                          </p:val>
                                        </p:tav>
                                      </p:tavLst>
                                    </p:anim>
                                    <p:anim calcmode="lin" valueType="num">
                                      <p:cBhvr additive="base">
                                        <p:cTn id="12" dur="1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500" fill="hold"/>
                                        <p:tgtEl>
                                          <p:spTgt spid="14"/>
                                        </p:tgtEl>
                                        <p:attrNameLst>
                                          <p:attrName>ppt_x</p:attrName>
                                        </p:attrNameLst>
                                      </p:cBhvr>
                                      <p:tavLst>
                                        <p:tav tm="0">
                                          <p:val>
                                            <p:strVal val="#ppt_x"/>
                                          </p:val>
                                        </p:tav>
                                        <p:tav tm="100000">
                                          <p:val>
                                            <p:strVal val="#ppt_x"/>
                                          </p:val>
                                        </p:tav>
                                      </p:tavLst>
                                    </p:anim>
                                    <p:anim calcmode="lin" valueType="num">
                                      <p:cBhvr additive="base">
                                        <p:cTn id="16" dur="1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7"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hree Columns ">
  <p:cSld name="ONE_COLUMN_TEXT_1_1_1_1">
    <p:bg>
      <p:bgPr>
        <a:gradFill>
          <a:gsLst>
            <a:gs pos="0">
              <a:srgbClr val="8BE3FF"/>
            </a:gs>
            <a:gs pos="100000">
              <a:srgbClr val="ACFFD9"/>
            </a:gs>
          </a:gsLst>
          <a:lin ang="5400700" scaled="0"/>
        </a:gradFill>
        <a:effectLst/>
      </p:bgPr>
    </p:bg>
    <p:spTree>
      <p:nvGrpSpPr>
        <p:cNvPr id="1"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82" name="Google Shape;82;p1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atin typeface="Abadi" panose="020B0604020202020204" pitchFamily="34" charset="0"/>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dirty="0"/>
          </a:p>
        </p:txBody>
      </p:sp>
      <p:sp>
        <p:nvSpPr>
          <p:cNvPr id="83" name="Google Shape;83;p17"/>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4" name="Google Shape;84;p17"/>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atin typeface="Abadi" panose="020B0604020202020204" pitchFamily="34" charset="0"/>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dirty="0"/>
          </a:p>
        </p:txBody>
      </p:sp>
      <p:sp>
        <p:nvSpPr>
          <p:cNvPr id="85" name="Google Shape;85;p17"/>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6" name="Google Shape;86;p17"/>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atin typeface="Abadi" panose="020B0604020202020204" pitchFamily="34" charset="0"/>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dirty="0"/>
          </a:p>
        </p:txBody>
      </p:sp>
      <p:sp>
        <p:nvSpPr>
          <p:cNvPr id="87" name="Google Shape;87;p17"/>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8" name="Google Shape;88;p17"/>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atin typeface="Abadi" panose="020B0604020202020204" pitchFamily="34" charset="0"/>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9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586307" y="485775"/>
            <a:ext cx="7971387" cy="4143375"/>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5"/>
          </a:p>
        </p:txBody>
      </p:sp>
      <p:sp>
        <p:nvSpPr>
          <p:cNvPr id="16" name="Picture Placeholder 15">
            <a:extLst>
              <a:ext uri="{FF2B5EF4-FFF2-40B4-BE49-F238E27FC236}">
                <a16:creationId xmlns:a16="http://schemas.microsoft.com/office/drawing/2014/main" id="{90193969-EFD4-496D-8B9E-5E88D86D876C}"/>
              </a:ext>
            </a:extLst>
          </p:cNvPr>
          <p:cNvSpPr>
            <a:spLocks noGrp="1"/>
          </p:cNvSpPr>
          <p:nvPr>
            <p:ph type="pic" sz="quarter" idx="12"/>
          </p:nvPr>
        </p:nvSpPr>
        <p:spPr>
          <a:xfrm>
            <a:off x="3200505" y="563708"/>
            <a:ext cx="1707808" cy="2092560"/>
          </a:xfrm>
          <a:custGeom>
            <a:avLst/>
            <a:gdLst>
              <a:gd name="connsiteX0" fmla="*/ 0 w 4554747"/>
              <a:gd name="connsiteY0" fmla="*/ 0 h 5580161"/>
              <a:gd name="connsiteX1" fmla="*/ 4554747 w 4554747"/>
              <a:gd name="connsiteY1" fmla="*/ 0 h 5580161"/>
              <a:gd name="connsiteX2" fmla="*/ 4554747 w 4554747"/>
              <a:gd name="connsiteY2" fmla="*/ 5580161 h 5580161"/>
              <a:gd name="connsiteX3" fmla="*/ 0 w 4554747"/>
              <a:gd name="connsiteY3" fmla="*/ 5580161 h 5580161"/>
            </a:gdLst>
            <a:ahLst/>
            <a:cxnLst>
              <a:cxn ang="0">
                <a:pos x="connsiteX0" y="connsiteY0"/>
              </a:cxn>
              <a:cxn ang="0">
                <a:pos x="connsiteX1" y="connsiteY1"/>
              </a:cxn>
              <a:cxn ang="0">
                <a:pos x="connsiteX2" y="connsiteY2"/>
              </a:cxn>
              <a:cxn ang="0">
                <a:pos x="connsiteX3" y="connsiteY3"/>
              </a:cxn>
            </a:cxnLst>
            <a:rect l="l" t="t" r="r" b="b"/>
            <a:pathLst>
              <a:path w="4554747" h="5580161">
                <a:moveTo>
                  <a:pt x="0" y="0"/>
                </a:moveTo>
                <a:lnTo>
                  <a:pt x="4554747" y="0"/>
                </a:lnTo>
                <a:lnTo>
                  <a:pt x="4554747" y="5580161"/>
                </a:lnTo>
                <a:lnTo>
                  <a:pt x="0" y="558016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17" name="Picture Placeholder 16">
            <a:extLst>
              <a:ext uri="{FF2B5EF4-FFF2-40B4-BE49-F238E27FC236}">
                <a16:creationId xmlns:a16="http://schemas.microsoft.com/office/drawing/2014/main" id="{4C89588F-47B5-4EA9-84D2-BB4714817C7D}"/>
              </a:ext>
            </a:extLst>
          </p:cNvPr>
          <p:cNvSpPr>
            <a:spLocks noGrp="1"/>
          </p:cNvSpPr>
          <p:nvPr>
            <p:ph type="pic" sz="quarter" idx="13"/>
          </p:nvPr>
        </p:nvSpPr>
        <p:spPr>
          <a:xfrm>
            <a:off x="4986234" y="563707"/>
            <a:ext cx="1707808" cy="2488586"/>
          </a:xfrm>
          <a:custGeom>
            <a:avLst/>
            <a:gdLst>
              <a:gd name="connsiteX0" fmla="*/ 0 w 4554748"/>
              <a:gd name="connsiteY0" fmla="*/ 0 h 6636229"/>
              <a:gd name="connsiteX1" fmla="*/ 4554748 w 4554748"/>
              <a:gd name="connsiteY1" fmla="*/ 0 h 6636229"/>
              <a:gd name="connsiteX2" fmla="*/ 4554748 w 4554748"/>
              <a:gd name="connsiteY2" fmla="*/ 6636229 h 6636229"/>
              <a:gd name="connsiteX3" fmla="*/ 0 w 4554748"/>
              <a:gd name="connsiteY3" fmla="*/ 6636229 h 6636229"/>
            </a:gdLst>
            <a:ahLst/>
            <a:cxnLst>
              <a:cxn ang="0">
                <a:pos x="connsiteX0" y="connsiteY0"/>
              </a:cxn>
              <a:cxn ang="0">
                <a:pos x="connsiteX1" y="connsiteY1"/>
              </a:cxn>
              <a:cxn ang="0">
                <a:pos x="connsiteX2" y="connsiteY2"/>
              </a:cxn>
              <a:cxn ang="0">
                <a:pos x="connsiteX3" y="connsiteY3"/>
              </a:cxn>
            </a:cxnLst>
            <a:rect l="l" t="t" r="r" b="b"/>
            <a:pathLst>
              <a:path w="4554748" h="6636229">
                <a:moveTo>
                  <a:pt x="0" y="0"/>
                </a:moveTo>
                <a:lnTo>
                  <a:pt x="4554748" y="0"/>
                </a:lnTo>
                <a:lnTo>
                  <a:pt x="4554748" y="6636229"/>
                </a:lnTo>
                <a:lnTo>
                  <a:pt x="0" y="663622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18" name="Picture Placeholder 17">
            <a:extLst>
              <a:ext uri="{FF2B5EF4-FFF2-40B4-BE49-F238E27FC236}">
                <a16:creationId xmlns:a16="http://schemas.microsoft.com/office/drawing/2014/main" id="{FE6CF97D-0650-4B56-AB14-E0121CF1CF0A}"/>
              </a:ext>
            </a:extLst>
          </p:cNvPr>
          <p:cNvSpPr>
            <a:spLocks noGrp="1"/>
          </p:cNvSpPr>
          <p:nvPr>
            <p:ph type="pic" sz="quarter" idx="14"/>
          </p:nvPr>
        </p:nvSpPr>
        <p:spPr>
          <a:xfrm>
            <a:off x="6771964" y="563707"/>
            <a:ext cx="1707807" cy="2021816"/>
          </a:xfrm>
          <a:custGeom>
            <a:avLst/>
            <a:gdLst>
              <a:gd name="connsiteX0" fmla="*/ 0 w 4554746"/>
              <a:gd name="connsiteY0" fmla="*/ 0 h 5391509"/>
              <a:gd name="connsiteX1" fmla="*/ 4554746 w 4554746"/>
              <a:gd name="connsiteY1" fmla="*/ 0 h 5391509"/>
              <a:gd name="connsiteX2" fmla="*/ 4554746 w 4554746"/>
              <a:gd name="connsiteY2" fmla="*/ 5391509 h 5391509"/>
              <a:gd name="connsiteX3" fmla="*/ 0 w 4554746"/>
              <a:gd name="connsiteY3" fmla="*/ 5391509 h 5391509"/>
            </a:gdLst>
            <a:ahLst/>
            <a:cxnLst>
              <a:cxn ang="0">
                <a:pos x="connsiteX0" y="connsiteY0"/>
              </a:cxn>
              <a:cxn ang="0">
                <a:pos x="connsiteX1" y="connsiteY1"/>
              </a:cxn>
              <a:cxn ang="0">
                <a:pos x="connsiteX2" y="connsiteY2"/>
              </a:cxn>
              <a:cxn ang="0">
                <a:pos x="connsiteX3" y="connsiteY3"/>
              </a:cxn>
            </a:cxnLst>
            <a:rect l="l" t="t" r="r" b="b"/>
            <a:pathLst>
              <a:path w="4554746" h="5391509">
                <a:moveTo>
                  <a:pt x="0" y="0"/>
                </a:moveTo>
                <a:lnTo>
                  <a:pt x="4554746" y="0"/>
                </a:lnTo>
                <a:lnTo>
                  <a:pt x="4554746" y="5391509"/>
                </a:lnTo>
                <a:lnTo>
                  <a:pt x="0" y="539150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21" name="Picture Placeholder 20">
            <a:extLst>
              <a:ext uri="{FF2B5EF4-FFF2-40B4-BE49-F238E27FC236}">
                <a16:creationId xmlns:a16="http://schemas.microsoft.com/office/drawing/2014/main" id="{86BFA811-ED69-455B-96D0-37D354F87F50}"/>
              </a:ext>
            </a:extLst>
          </p:cNvPr>
          <p:cNvSpPr>
            <a:spLocks noGrp="1"/>
          </p:cNvSpPr>
          <p:nvPr>
            <p:ph type="pic" sz="quarter" idx="15"/>
          </p:nvPr>
        </p:nvSpPr>
        <p:spPr>
          <a:xfrm>
            <a:off x="6771964" y="2663456"/>
            <a:ext cx="1707807" cy="1887762"/>
          </a:xfrm>
          <a:custGeom>
            <a:avLst/>
            <a:gdLst>
              <a:gd name="connsiteX0" fmla="*/ 0 w 4554746"/>
              <a:gd name="connsiteY0" fmla="*/ 0 h 5034033"/>
              <a:gd name="connsiteX1" fmla="*/ 4554746 w 4554746"/>
              <a:gd name="connsiteY1" fmla="*/ 0 h 5034033"/>
              <a:gd name="connsiteX2" fmla="*/ 4554746 w 4554746"/>
              <a:gd name="connsiteY2" fmla="*/ 5034033 h 5034033"/>
              <a:gd name="connsiteX3" fmla="*/ 0 w 4554746"/>
              <a:gd name="connsiteY3" fmla="*/ 5034033 h 5034033"/>
            </a:gdLst>
            <a:ahLst/>
            <a:cxnLst>
              <a:cxn ang="0">
                <a:pos x="connsiteX0" y="connsiteY0"/>
              </a:cxn>
              <a:cxn ang="0">
                <a:pos x="connsiteX1" y="connsiteY1"/>
              </a:cxn>
              <a:cxn ang="0">
                <a:pos x="connsiteX2" y="connsiteY2"/>
              </a:cxn>
              <a:cxn ang="0">
                <a:pos x="connsiteX3" y="connsiteY3"/>
              </a:cxn>
            </a:cxnLst>
            <a:rect l="l" t="t" r="r" b="b"/>
            <a:pathLst>
              <a:path w="4554746" h="5034033">
                <a:moveTo>
                  <a:pt x="0" y="0"/>
                </a:moveTo>
                <a:lnTo>
                  <a:pt x="4554746" y="0"/>
                </a:lnTo>
                <a:lnTo>
                  <a:pt x="4554746" y="5034033"/>
                </a:lnTo>
                <a:lnTo>
                  <a:pt x="0" y="503403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20" name="Picture Placeholder 19">
            <a:extLst>
              <a:ext uri="{FF2B5EF4-FFF2-40B4-BE49-F238E27FC236}">
                <a16:creationId xmlns:a16="http://schemas.microsoft.com/office/drawing/2014/main" id="{AD7D914E-F4E6-43AB-B3A5-B2689E3F93A3}"/>
              </a:ext>
            </a:extLst>
          </p:cNvPr>
          <p:cNvSpPr>
            <a:spLocks noGrp="1"/>
          </p:cNvSpPr>
          <p:nvPr>
            <p:ph type="pic" sz="quarter" idx="16"/>
          </p:nvPr>
        </p:nvSpPr>
        <p:spPr>
          <a:xfrm>
            <a:off x="4986234" y="3130225"/>
            <a:ext cx="1707808" cy="1420992"/>
          </a:xfrm>
          <a:custGeom>
            <a:avLst/>
            <a:gdLst>
              <a:gd name="connsiteX0" fmla="*/ 0 w 4554747"/>
              <a:gd name="connsiteY0" fmla="*/ 0 h 3789313"/>
              <a:gd name="connsiteX1" fmla="*/ 4554747 w 4554747"/>
              <a:gd name="connsiteY1" fmla="*/ 0 h 3789313"/>
              <a:gd name="connsiteX2" fmla="*/ 4554747 w 4554747"/>
              <a:gd name="connsiteY2" fmla="*/ 3789313 h 3789313"/>
              <a:gd name="connsiteX3" fmla="*/ 0 w 4554747"/>
              <a:gd name="connsiteY3" fmla="*/ 3789313 h 3789313"/>
            </a:gdLst>
            <a:ahLst/>
            <a:cxnLst>
              <a:cxn ang="0">
                <a:pos x="connsiteX0" y="connsiteY0"/>
              </a:cxn>
              <a:cxn ang="0">
                <a:pos x="connsiteX1" y="connsiteY1"/>
              </a:cxn>
              <a:cxn ang="0">
                <a:pos x="connsiteX2" y="connsiteY2"/>
              </a:cxn>
              <a:cxn ang="0">
                <a:pos x="connsiteX3" y="connsiteY3"/>
              </a:cxn>
            </a:cxnLst>
            <a:rect l="l" t="t" r="r" b="b"/>
            <a:pathLst>
              <a:path w="4554747" h="3789313">
                <a:moveTo>
                  <a:pt x="0" y="0"/>
                </a:moveTo>
                <a:lnTo>
                  <a:pt x="4554747" y="0"/>
                </a:lnTo>
                <a:lnTo>
                  <a:pt x="4554747" y="3789313"/>
                </a:lnTo>
                <a:lnTo>
                  <a:pt x="0" y="37893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19" name="Picture Placeholder 18">
            <a:extLst>
              <a:ext uri="{FF2B5EF4-FFF2-40B4-BE49-F238E27FC236}">
                <a16:creationId xmlns:a16="http://schemas.microsoft.com/office/drawing/2014/main" id="{ACA5BFD2-4568-4D70-8E22-082F80275A40}"/>
              </a:ext>
            </a:extLst>
          </p:cNvPr>
          <p:cNvSpPr>
            <a:spLocks noGrp="1"/>
          </p:cNvSpPr>
          <p:nvPr>
            <p:ph type="pic" sz="quarter" idx="17"/>
          </p:nvPr>
        </p:nvSpPr>
        <p:spPr>
          <a:xfrm>
            <a:off x="3200505" y="2734200"/>
            <a:ext cx="1707808" cy="1817018"/>
          </a:xfrm>
          <a:custGeom>
            <a:avLst/>
            <a:gdLst>
              <a:gd name="connsiteX0" fmla="*/ 0 w 4554747"/>
              <a:gd name="connsiteY0" fmla="*/ 0 h 4845381"/>
              <a:gd name="connsiteX1" fmla="*/ 4554747 w 4554747"/>
              <a:gd name="connsiteY1" fmla="*/ 0 h 4845381"/>
              <a:gd name="connsiteX2" fmla="*/ 4554747 w 4554747"/>
              <a:gd name="connsiteY2" fmla="*/ 4845381 h 4845381"/>
              <a:gd name="connsiteX3" fmla="*/ 0 w 4554747"/>
              <a:gd name="connsiteY3" fmla="*/ 4845381 h 4845381"/>
            </a:gdLst>
            <a:ahLst/>
            <a:cxnLst>
              <a:cxn ang="0">
                <a:pos x="connsiteX0" y="connsiteY0"/>
              </a:cxn>
              <a:cxn ang="0">
                <a:pos x="connsiteX1" y="connsiteY1"/>
              </a:cxn>
              <a:cxn ang="0">
                <a:pos x="connsiteX2" y="connsiteY2"/>
              </a:cxn>
              <a:cxn ang="0">
                <a:pos x="connsiteX3" y="connsiteY3"/>
              </a:cxn>
            </a:cxnLst>
            <a:rect l="l" t="t" r="r" b="b"/>
            <a:pathLst>
              <a:path w="4554747" h="4845381">
                <a:moveTo>
                  <a:pt x="0" y="0"/>
                </a:moveTo>
                <a:lnTo>
                  <a:pt x="4554747" y="0"/>
                </a:lnTo>
                <a:lnTo>
                  <a:pt x="4554747" y="4845381"/>
                </a:lnTo>
                <a:lnTo>
                  <a:pt x="0" y="484538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Tree>
    <p:extLst>
      <p:ext uri="{BB962C8B-B14F-4D97-AF65-F5344CB8AC3E}">
        <p14:creationId xmlns:p14="http://schemas.microsoft.com/office/powerpoint/2010/main" val="15073728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500" fill="hold"/>
                                        <p:tgtEl>
                                          <p:spTgt spid="16"/>
                                        </p:tgtEl>
                                        <p:attrNameLst>
                                          <p:attrName>ppt_x</p:attrName>
                                        </p:attrNameLst>
                                      </p:cBhvr>
                                      <p:tavLst>
                                        <p:tav tm="0">
                                          <p:val>
                                            <p:strVal val="#ppt_x"/>
                                          </p:val>
                                        </p:tav>
                                        <p:tav tm="100000">
                                          <p:val>
                                            <p:strVal val="#ppt_x"/>
                                          </p:val>
                                        </p:tav>
                                      </p:tavLst>
                                    </p:anim>
                                    <p:anim calcmode="lin" valueType="num">
                                      <p:cBhvr additive="base">
                                        <p:cTn id="8" dur="1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500" fill="hold"/>
                                        <p:tgtEl>
                                          <p:spTgt spid="17"/>
                                        </p:tgtEl>
                                        <p:attrNameLst>
                                          <p:attrName>ppt_x</p:attrName>
                                        </p:attrNameLst>
                                      </p:cBhvr>
                                      <p:tavLst>
                                        <p:tav tm="0">
                                          <p:val>
                                            <p:strVal val="#ppt_x"/>
                                          </p:val>
                                        </p:tav>
                                        <p:tav tm="100000">
                                          <p:val>
                                            <p:strVal val="#ppt_x"/>
                                          </p:val>
                                        </p:tav>
                                      </p:tavLst>
                                    </p:anim>
                                    <p:anim calcmode="lin" valueType="num">
                                      <p:cBhvr additive="base">
                                        <p:cTn id="12" dur="1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500" fill="hold"/>
                                        <p:tgtEl>
                                          <p:spTgt spid="18"/>
                                        </p:tgtEl>
                                        <p:attrNameLst>
                                          <p:attrName>ppt_x</p:attrName>
                                        </p:attrNameLst>
                                      </p:cBhvr>
                                      <p:tavLst>
                                        <p:tav tm="0">
                                          <p:val>
                                            <p:strVal val="#ppt_x"/>
                                          </p:val>
                                        </p:tav>
                                        <p:tav tm="100000">
                                          <p:val>
                                            <p:strVal val="#ppt_x"/>
                                          </p:val>
                                        </p:tav>
                                      </p:tavLst>
                                    </p:anim>
                                    <p:anim calcmode="lin" valueType="num">
                                      <p:cBhvr additive="base">
                                        <p:cTn id="16" dur="1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1500" fill="hold"/>
                                        <p:tgtEl>
                                          <p:spTgt spid="19"/>
                                        </p:tgtEl>
                                        <p:attrNameLst>
                                          <p:attrName>ppt_x</p:attrName>
                                        </p:attrNameLst>
                                      </p:cBhvr>
                                      <p:tavLst>
                                        <p:tav tm="0">
                                          <p:val>
                                            <p:strVal val="#ppt_x"/>
                                          </p:val>
                                        </p:tav>
                                        <p:tav tm="100000">
                                          <p:val>
                                            <p:strVal val="#ppt_x"/>
                                          </p:val>
                                        </p:tav>
                                      </p:tavLst>
                                    </p:anim>
                                    <p:anim calcmode="lin" valueType="num">
                                      <p:cBhvr additive="base">
                                        <p:cTn id="20" dur="1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1500" fill="hold"/>
                                        <p:tgtEl>
                                          <p:spTgt spid="20"/>
                                        </p:tgtEl>
                                        <p:attrNameLst>
                                          <p:attrName>ppt_x</p:attrName>
                                        </p:attrNameLst>
                                      </p:cBhvr>
                                      <p:tavLst>
                                        <p:tav tm="0">
                                          <p:val>
                                            <p:strVal val="#ppt_x"/>
                                          </p:val>
                                        </p:tav>
                                        <p:tav tm="100000">
                                          <p:val>
                                            <p:strVal val="#ppt_x"/>
                                          </p:val>
                                        </p:tav>
                                      </p:tavLst>
                                    </p:anim>
                                    <p:anim calcmode="lin" valueType="num">
                                      <p:cBhvr additive="base">
                                        <p:cTn id="24" dur="1500" fill="hold"/>
                                        <p:tgtEl>
                                          <p:spTgt spid="20"/>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1500" fill="hold"/>
                                        <p:tgtEl>
                                          <p:spTgt spid="21"/>
                                        </p:tgtEl>
                                        <p:attrNameLst>
                                          <p:attrName>ppt_x</p:attrName>
                                        </p:attrNameLst>
                                      </p:cBhvr>
                                      <p:tavLst>
                                        <p:tav tm="0">
                                          <p:val>
                                            <p:strVal val="#ppt_x"/>
                                          </p:val>
                                        </p:tav>
                                        <p:tav tm="100000">
                                          <p:val>
                                            <p:strVal val="#ppt_x"/>
                                          </p:val>
                                        </p:tav>
                                      </p:tavLst>
                                    </p:anim>
                                    <p:anim calcmode="lin" valueType="num">
                                      <p:cBhvr additive="base">
                                        <p:cTn id="28" dur="1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1" grpId="0" animBg="1"/>
      <p:bldP spid="20" grpId="0" animBg="1"/>
      <p:bldP spid="19"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6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10BEBEC-4602-490C-BDCC-808640865DA5}"/>
              </a:ext>
            </a:extLst>
          </p:cNvPr>
          <p:cNvSpPr/>
          <p:nvPr/>
        </p:nvSpPr>
        <p:spPr>
          <a:xfrm>
            <a:off x="530455" y="439947"/>
            <a:ext cx="8076508" cy="4250667"/>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5"/>
          </a:p>
        </p:txBody>
      </p:sp>
      <p:sp>
        <p:nvSpPr>
          <p:cNvPr id="6" name="Picture Placeholder 5">
            <a:extLst>
              <a:ext uri="{FF2B5EF4-FFF2-40B4-BE49-F238E27FC236}">
                <a16:creationId xmlns:a16="http://schemas.microsoft.com/office/drawing/2014/main" id="{34A78E4F-330F-43B1-8E8D-634D7E252439}"/>
              </a:ext>
            </a:extLst>
          </p:cNvPr>
          <p:cNvSpPr>
            <a:spLocks noGrp="1"/>
          </p:cNvSpPr>
          <p:nvPr>
            <p:ph type="pic" sz="quarter" idx="13"/>
          </p:nvPr>
        </p:nvSpPr>
        <p:spPr>
          <a:xfrm>
            <a:off x="586306" y="485775"/>
            <a:ext cx="7971387" cy="4143375"/>
          </a:xfrm>
          <a:custGeom>
            <a:avLst/>
            <a:gdLst>
              <a:gd name="connsiteX0" fmla="*/ 21259796 w 21259800"/>
              <a:gd name="connsiteY0" fmla="*/ 3549667 h 11049000"/>
              <a:gd name="connsiteX1" fmla="*/ 19246864 w 21259800"/>
              <a:gd name="connsiteY1" fmla="*/ 5562600 h 11049000"/>
              <a:gd name="connsiteX2" fmla="*/ 21259798 w 21259800"/>
              <a:gd name="connsiteY2" fmla="*/ 7575533 h 11049000"/>
              <a:gd name="connsiteX3" fmla="*/ 0 w 21259800"/>
              <a:gd name="connsiteY3" fmla="*/ 0 h 11049000"/>
              <a:gd name="connsiteX4" fmla="*/ 21259800 w 21259800"/>
              <a:gd name="connsiteY4" fmla="*/ 0 h 11049000"/>
              <a:gd name="connsiteX5" fmla="*/ 21259800 w 21259800"/>
              <a:gd name="connsiteY5" fmla="*/ 11049000 h 11049000"/>
              <a:gd name="connsiteX6" fmla="*/ 0 w 21259800"/>
              <a:gd name="connsiteY6" fmla="*/ 11049000 h 1104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59800" h="11049000">
                <a:moveTo>
                  <a:pt x="21259796" y="3549667"/>
                </a:moveTo>
                <a:lnTo>
                  <a:pt x="19246864" y="5562600"/>
                </a:lnTo>
                <a:lnTo>
                  <a:pt x="21259798" y="7575533"/>
                </a:lnTo>
                <a:close/>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Tree>
    <p:extLst>
      <p:ext uri="{BB962C8B-B14F-4D97-AF65-F5344CB8AC3E}">
        <p14:creationId xmlns:p14="http://schemas.microsoft.com/office/powerpoint/2010/main" val="33489847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1+#ppt_w/2"/>
                                          </p:val>
                                        </p:tav>
                                        <p:tav tm="100000">
                                          <p:val>
                                            <p:strVal val="#ppt_x"/>
                                          </p:val>
                                        </p:tav>
                                      </p:tavLst>
                                    </p:anim>
                                    <p:anim calcmode="lin" valueType="num">
                                      <p:cBhvr additive="base">
                                        <p:cTn id="8" dur="1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7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10BEBEC-4602-490C-BDCC-808640865DA5}"/>
              </a:ext>
            </a:extLst>
          </p:cNvPr>
          <p:cNvSpPr/>
          <p:nvPr/>
        </p:nvSpPr>
        <p:spPr>
          <a:xfrm>
            <a:off x="530455" y="439947"/>
            <a:ext cx="8076508" cy="4250667"/>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5"/>
          </a:p>
        </p:txBody>
      </p:sp>
      <p:sp>
        <p:nvSpPr>
          <p:cNvPr id="11" name="Picture Placeholder 10">
            <a:extLst>
              <a:ext uri="{FF2B5EF4-FFF2-40B4-BE49-F238E27FC236}">
                <a16:creationId xmlns:a16="http://schemas.microsoft.com/office/drawing/2014/main" id="{866670D1-8893-47E2-92FC-474C4574E26A}"/>
              </a:ext>
            </a:extLst>
          </p:cNvPr>
          <p:cNvSpPr>
            <a:spLocks noGrp="1"/>
          </p:cNvSpPr>
          <p:nvPr>
            <p:ph type="pic" sz="quarter" idx="12"/>
          </p:nvPr>
        </p:nvSpPr>
        <p:spPr>
          <a:xfrm>
            <a:off x="586306" y="485774"/>
            <a:ext cx="7971388" cy="4143375"/>
          </a:xfrm>
          <a:custGeom>
            <a:avLst/>
            <a:gdLst>
              <a:gd name="connsiteX0" fmla="*/ 0 w 21259803"/>
              <a:gd name="connsiteY0" fmla="*/ 3579586 h 11049000"/>
              <a:gd name="connsiteX1" fmla="*/ 1 w 21259803"/>
              <a:gd name="connsiteY1" fmla="*/ 3579587 h 11049000"/>
              <a:gd name="connsiteX2" fmla="*/ 1 w 21259803"/>
              <a:gd name="connsiteY2" fmla="*/ 7589810 h 11049000"/>
              <a:gd name="connsiteX3" fmla="*/ 1 w 21259803"/>
              <a:gd name="connsiteY3" fmla="*/ 7589810 h 11049000"/>
              <a:gd name="connsiteX4" fmla="*/ 21259803 w 21259803"/>
              <a:gd name="connsiteY4" fmla="*/ 0 h 11049000"/>
              <a:gd name="connsiteX5" fmla="*/ 21259801 w 21259803"/>
              <a:gd name="connsiteY5" fmla="*/ 2724510 h 11049000"/>
              <a:gd name="connsiteX6" fmla="*/ 21259801 w 21259803"/>
              <a:gd name="connsiteY6" fmla="*/ 8141898 h 11049000"/>
              <a:gd name="connsiteX7" fmla="*/ 21259803 w 21259803"/>
              <a:gd name="connsiteY7" fmla="*/ 11049000 h 11049000"/>
              <a:gd name="connsiteX8" fmla="*/ 1 w 21259803"/>
              <a:gd name="connsiteY8" fmla="*/ 11048999 h 11049000"/>
              <a:gd name="connsiteX9" fmla="*/ 1 w 21259803"/>
              <a:gd name="connsiteY9" fmla="*/ 7589810 h 11049000"/>
              <a:gd name="connsiteX10" fmla="*/ 2005112 w 21259803"/>
              <a:gd name="connsiteY10" fmla="*/ 5584698 h 11049000"/>
              <a:gd name="connsiteX11" fmla="*/ 1 w 21259803"/>
              <a:gd name="connsiteY11" fmla="*/ 3579587 h 11049000"/>
              <a:gd name="connsiteX12" fmla="*/ 1 w 21259803"/>
              <a:gd name="connsiteY12" fmla="*/ 1 h 1104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59803" h="11049000">
                <a:moveTo>
                  <a:pt x="0" y="3579586"/>
                </a:moveTo>
                <a:lnTo>
                  <a:pt x="1" y="3579587"/>
                </a:lnTo>
                <a:lnTo>
                  <a:pt x="1" y="7589810"/>
                </a:lnTo>
                <a:lnTo>
                  <a:pt x="1" y="7589810"/>
                </a:lnTo>
                <a:close/>
                <a:moveTo>
                  <a:pt x="21259803" y="0"/>
                </a:moveTo>
                <a:lnTo>
                  <a:pt x="21259801" y="2724510"/>
                </a:lnTo>
                <a:lnTo>
                  <a:pt x="21259801" y="8141898"/>
                </a:lnTo>
                <a:lnTo>
                  <a:pt x="21259803" y="11049000"/>
                </a:lnTo>
                <a:lnTo>
                  <a:pt x="1" y="11048999"/>
                </a:lnTo>
                <a:lnTo>
                  <a:pt x="1" y="7589810"/>
                </a:lnTo>
                <a:lnTo>
                  <a:pt x="2005112" y="5584698"/>
                </a:lnTo>
                <a:lnTo>
                  <a:pt x="1" y="3579587"/>
                </a:lnTo>
                <a:lnTo>
                  <a:pt x="1" y="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Tree>
    <p:extLst>
      <p:ext uri="{BB962C8B-B14F-4D97-AF65-F5344CB8AC3E}">
        <p14:creationId xmlns:p14="http://schemas.microsoft.com/office/powerpoint/2010/main" val="37133959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500" fill="hold"/>
                                        <p:tgtEl>
                                          <p:spTgt spid="11"/>
                                        </p:tgtEl>
                                        <p:attrNameLst>
                                          <p:attrName>ppt_x</p:attrName>
                                        </p:attrNameLst>
                                      </p:cBhvr>
                                      <p:tavLst>
                                        <p:tav tm="0">
                                          <p:val>
                                            <p:strVal val="0-#ppt_w/2"/>
                                          </p:val>
                                        </p:tav>
                                        <p:tav tm="100000">
                                          <p:val>
                                            <p:strVal val="#ppt_x"/>
                                          </p:val>
                                        </p:tav>
                                      </p:tavLst>
                                    </p:anim>
                                    <p:anim calcmode="lin" valueType="num">
                                      <p:cBhvr additive="base">
                                        <p:cTn id="8" dur="1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5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586307" y="485775"/>
            <a:ext cx="7971387" cy="4143375"/>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5"/>
          </a:p>
        </p:txBody>
      </p:sp>
      <p:sp>
        <p:nvSpPr>
          <p:cNvPr id="10" name="Picture Placeholder 9">
            <a:extLst>
              <a:ext uri="{FF2B5EF4-FFF2-40B4-BE49-F238E27FC236}">
                <a16:creationId xmlns:a16="http://schemas.microsoft.com/office/drawing/2014/main" id="{4E45A193-946A-476B-8F64-305BA1FA6AF6}"/>
              </a:ext>
            </a:extLst>
          </p:cNvPr>
          <p:cNvSpPr>
            <a:spLocks noGrp="1"/>
          </p:cNvSpPr>
          <p:nvPr>
            <p:ph type="pic" sz="quarter" idx="12"/>
          </p:nvPr>
        </p:nvSpPr>
        <p:spPr>
          <a:xfrm>
            <a:off x="1992536" y="485775"/>
            <a:ext cx="1679494" cy="4143375"/>
          </a:xfrm>
          <a:custGeom>
            <a:avLst/>
            <a:gdLst>
              <a:gd name="connsiteX0" fmla="*/ 0 w 4479235"/>
              <a:gd name="connsiteY0" fmla="*/ 0 h 11049000"/>
              <a:gd name="connsiteX1" fmla="*/ 4479235 w 4479235"/>
              <a:gd name="connsiteY1" fmla="*/ 0 h 11049000"/>
              <a:gd name="connsiteX2" fmla="*/ 4479235 w 4479235"/>
              <a:gd name="connsiteY2" fmla="*/ 11049000 h 11049000"/>
              <a:gd name="connsiteX3" fmla="*/ 0 w 4479235"/>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4479235" h="11049000">
                <a:moveTo>
                  <a:pt x="0" y="0"/>
                </a:moveTo>
                <a:lnTo>
                  <a:pt x="4479235" y="0"/>
                </a:lnTo>
                <a:lnTo>
                  <a:pt x="4479235"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11" name="Picture Placeholder 10">
            <a:extLst>
              <a:ext uri="{FF2B5EF4-FFF2-40B4-BE49-F238E27FC236}">
                <a16:creationId xmlns:a16="http://schemas.microsoft.com/office/drawing/2014/main" id="{C2C4729B-341C-4AE9-81FD-6CBFA6263BA1}"/>
              </a:ext>
            </a:extLst>
          </p:cNvPr>
          <p:cNvSpPr>
            <a:spLocks noGrp="1"/>
          </p:cNvSpPr>
          <p:nvPr>
            <p:ph type="pic" sz="quarter" idx="13"/>
          </p:nvPr>
        </p:nvSpPr>
        <p:spPr>
          <a:xfrm>
            <a:off x="5481908" y="485774"/>
            <a:ext cx="1679494" cy="2033795"/>
          </a:xfrm>
          <a:custGeom>
            <a:avLst/>
            <a:gdLst>
              <a:gd name="connsiteX0" fmla="*/ 0 w 4479235"/>
              <a:gd name="connsiteY0" fmla="*/ 0 h 5423452"/>
              <a:gd name="connsiteX1" fmla="*/ 4479235 w 4479235"/>
              <a:gd name="connsiteY1" fmla="*/ 0 h 5423452"/>
              <a:gd name="connsiteX2" fmla="*/ 4479235 w 4479235"/>
              <a:gd name="connsiteY2" fmla="*/ 5423452 h 5423452"/>
              <a:gd name="connsiteX3" fmla="*/ 0 w 4479235"/>
              <a:gd name="connsiteY3" fmla="*/ 5423452 h 5423452"/>
            </a:gdLst>
            <a:ahLst/>
            <a:cxnLst>
              <a:cxn ang="0">
                <a:pos x="connsiteX0" y="connsiteY0"/>
              </a:cxn>
              <a:cxn ang="0">
                <a:pos x="connsiteX1" y="connsiteY1"/>
              </a:cxn>
              <a:cxn ang="0">
                <a:pos x="connsiteX2" y="connsiteY2"/>
              </a:cxn>
              <a:cxn ang="0">
                <a:pos x="connsiteX3" y="connsiteY3"/>
              </a:cxn>
            </a:cxnLst>
            <a:rect l="l" t="t" r="r" b="b"/>
            <a:pathLst>
              <a:path w="4479235" h="5423452">
                <a:moveTo>
                  <a:pt x="0" y="0"/>
                </a:moveTo>
                <a:lnTo>
                  <a:pt x="4479235" y="0"/>
                </a:lnTo>
                <a:lnTo>
                  <a:pt x="4479235" y="5423452"/>
                </a:lnTo>
                <a:lnTo>
                  <a:pt x="0" y="5423452"/>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12" name="Picture Placeholder 11">
            <a:extLst>
              <a:ext uri="{FF2B5EF4-FFF2-40B4-BE49-F238E27FC236}">
                <a16:creationId xmlns:a16="http://schemas.microsoft.com/office/drawing/2014/main" id="{A3C9A88A-638C-43BA-9C93-31A56E47ADA2}"/>
              </a:ext>
            </a:extLst>
          </p:cNvPr>
          <p:cNvSpPr>
            <a:spLocks noGrp="1"/>
          </p:cNvSpPr>
          <p:nvPr>
            <p:ph type="pic" sz="quarter" idx="14"/>
          </p:nvPr>
        </p:nvSpPr>
        <p:spPr>
          <a:xfrm>
            <a:off x="5481908" y="2590385"/>
            <a:ext cx="1679494" cy="2033795"/>
          </a:xfrm>
          <a:custGeom>
            <a:avLst/>
            <a:gdLst>
              <a:gd name="connsiteX0" fmla="*/ 0 w 4479235"/>
              <a:gd name="connsiteY0" fmla="*/ 0 h 5423452"/>
              <a:gd name="connsiteX1" fmla="*/ 4479235 w 4479235"/>
              <a:gd name="connsiteY1" fmla="*/ 0 h 5423452"/>
              <a:gd name="connsiteX2" fmla="*/ 4479235 w 4479235"/>
              <a:gd name="connsiteY2" fmla="*/ 5423452 h 5423452"/>
              <a:gd name="connsiteX3" fmla="*/ 0 w 4479235"/>
              <a:gd name="connsiteY3" fmla="*/ 5423452 h 5423452"/>
            </a:gdLst>
            <a:ahLst/>
            <a:cxnLst>
              <a:cxn ang="0">
                <a:pos x="connsiteX0" y="connsiteY0"/>
              </a:cxn>
              <a:cxn ang="0">
                <a:pos x="connsiteX1" y="connsiteY1"/>
              </a:cxn>
              <a:cxn ang="0">
                <a:pos x="connsiteX2" y="connsiteY2"/>
              </a:cxn>
              <a:cxn ang="0">
                <a:pos x="connsiteX3" y="connsiteY3"/>
              </a:cxn>
            </a:cxnLst>
            <a:rect l="l" t="t" r="r" b="b"/>
            <a:pathLst>
              <a:path w="4479235" h="5423452">
                <a:moveTo>
                  <a:pt x="0" y="0"/>
                </a:moveTo>
                <a:lnTo>
                  <a:pt x="4479235" y="0"/>
                </a:lnTo>
                <a:lnTo>
                  <a:pt x="4479235" y="5423452"/>
                </a:lnTo>
                <a:lnTo>
                  <a:pt x="0" y="5423452"/>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Tree>
    <p:extLst>
      <p:ext uri="{BB962C8B-B14F-4D97-AF65-F5344CB8AC3E}">
        <p14:creationId xmlns:p14="http://schemas.microsoft.com/office/powerpoint/2010/main" val="41186849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500" fill="hold"/>
                                        <p:tgtEl>
                                          <p:spTgt spid="10"/>
                                        </p:tgtEl>
                                        <p:attrNameLst>
                                          <p:attrName>ppt_x</p:attrName>
                                        </p:attrNameLst>
                                      </p:cBhvr>
                                      <p:tavLst>
                                        <p:tav tm="0">
                                          <p:val>
                                            <p:strVal val="#ppt_x"/>
                                          </p:val>
                                        </p:tav>
                                        <p:tav tm="100000">
                                          <p:val>
                                            <p:strVal val="#ppt_x"/>
                                          </p:val>
                                        </p:tav>
                                      </p:tavLst>
                                    </p:anim>
                                    <p:anim calcmode="lin" valueType="num">
                                      <p:cBhvr additive="base">
                                        <p:cTn id="8" dur="1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500" fill="hold"/>
                                        <p:tgtEl>
                                          <p:spTgt spid="11"/>
                                        </p:tgtEl>
                                        <p:attrNameLst>
                                          <p:attrName>ppt_x</p:attrName>
                                        </p:attrNameLst>
                                      </p:cBhvr>
                                      <p:tavLst>
                                        <p:tav tm="0">
                                          <p:val>
                                            <p:strVal val="#ppt_x"/>
                                          </p:val>
                                        </p:tav>
                                        <p:tav tm="100000">
                                          <p:val>
                                            <p:strVal val="#ppt_x"/>
                                          </p:val>
                                        </p:tav>
                                      </p:tavLst>
                                    </p:anim>
                                    <p:anim calcmode="lin" valueType="num">
                                      <p:cBhvr additive="base">
                                        <p:cTn id="12" dur="1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500" fill="hold"/>
                                        <p:tgtEl>
                                          <p:spTgt spid="12"/>
                                        </p:tgtEl>
                                        <p:attrNameLst>
                                          <p:attrName>ppt_x</p:attrName>
                                        </p:attrNameLst>
                                      </p:cBhvr>
                                      <p:tavLst>
                                        <p:tav tm="0">
                                          <p:val>
                                            <p:strVal val="#ppt_x"/>
                                          </p:val>
                                        </p:tav>
                                        <p:tav tm="100000">
                                          <p:val>
                                            <p:strVal val="#ppt_x"/>
                                          </p:val>
                                        </p:tav>
                                      </p:tavLst>
                                    </p:anim>
                                    <p:anim calcmode="lin" valueType="num">
                                      <p:cBhvr additive="base">
                                        <p:cTn id="16" dur="1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3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586307" y="485775"/>
            <a:ext cx="7971387" cy="4143375"/>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5"/>
          </a:p>
        </p:txBody>
      </p:sp>
      <p:sp>
        <p:nvSpPr>
          <p:cNvPr id="4" name="Rectangle 3">
            <a:extLst>
              <a:ext uri="{FF2B5EF4-FFF2-40B4-BE49-F238E27FC236}">
                <a16:creationId xmlns:a16="http://schemas.microsoft.com/office/drawing/2014/main" id="{85A56B7E-4AD2-4409-947D-18DECC0E2602}"/>
              </a:ext>
            </a:extLst>
          </p:cNvPr>
          <p:cNvSpPr/>
          <p:nvPr/>
        </p:nvSpPr>
        <p:spPr>
          <a:xfrm>
            <a:off x="586306" y="500063"/>
            <a:ext cx="7971387" cy="4143375"/>
          </a:xfrm>
          <a:prstGeom prst="rect">
            <a:avLst/>
          </a:prstGeom>
          <a:noFill/>
          <a:ln w="190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5"/>
          </a:p>
        </p:txBody>
      </p:sp>
    </p:spTree>
    <p:extLst>
      <p:ext uri="{BB962C8B-B14F-4D97-AF65-F5344CB8AC3E}">
        <p14:creationId xmlns:p14="http://schemas.microsoft.com/office/powerpoint/2010/main" val="36007249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4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586307" y="485775"/>
            <a:ext cx="7971387" cy="4143375"/>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5"/>
          </a:p>
        </p:txBody>
      </p:sp>
      <p:sp>
        <p:nvSpPr>
          <p:cNvPr id="5" name="Picture Placeholder 7">
            <a:extLst>
              <a:ext uri="{FF2B5EF4-FFF2-40B4-BE49-F238E27FC236}">
                <a16:creationId xmlns:a16="http://schemas.microsoft.com/office/drawing/2014/main" id="{66A4359F-16C4-442E-949E-B1CBE5348CD3}"/>
              </a:ext>
            </a:extLst>
          </p:cNvPr>
          <p:cNvSpPr>
            <a:spLocks noGrp="1"/>
          </p:cNvSpPr>
          <p:nvPr>
            <p:ph type="pic" sz="quarter" idx="12"/>
          </p:nvPr>
        </p:nvSpPr>
        <p:spPr>
          <a:xfrm>
            <a:off x="3289424" y="485775"/>
            <a:ext cx="5268270" cy="4143375"/>
          </a:xfrm>
          <a:custGeom>
            <a:avLst/>
            <a:gdLst>
              <a:gd name="connsiteX0" fmla="*/ 0 w 2320541"/>
              <a:gd name="connsiteY0" fmla="*/ 0 h 1743457"/>
              <a:gd name="connsiteX1" fmla="*/ 2320541 w 2320541"/>
              <a:gd name="connsiteY1" fmla="*/ 0 h 1743457"/>
              <a:gd name="connsiteX2" fmla="*/ 2320541 w 2320541"/>
              <a:gd name="connsiteY2" fmla="*/ 1743457 h 1743457"/>
              <a:gd name="connsiteX3" fmla="*/ 0 w 2320541"/>
              <a:gd name="connsiteY3" fmla="*/ 1743457 h 1743457"/>
            </a:gdLst>
            <a:ahLst/>
            <a:cxnLst>
              <a:cxn ang="0">
                <a:pos x="connsiteX0" y="connsiteY0"/>
              </a:cxn>
              <a:cxn ang="0">
                <a:pos x="connsiteX1" y="connsiteY1"/>
              </a:cxn>
              <a:cxn ang="0">
                <a:pos x="connsiteX2" y="connsiteY2"/>
              </a:cxn>
              <a:cxn ang="0">
                <a:pos x="connsiteX3" y="connsiteY3"/>
              </a:cxn>
            </a:cxnLst>
            <a:rect l="l" t="t" r="r" b="b"/>
            <a:pathLst>
              <a:path w="2320541" h="1743457">
                <a:moveTo>
                  <a:pt x="0" y="0"/>
                </a:moveTo>
                <a:lnTo>
                  <a:pt x="2320541" y="0"/>
                </a:lnTo>
                <a:lnTo>
                  <a:pt x="2320541" y="1743457"/>
                </a:lnTo>
                <a:lnTo>
                  <a:pt x="0" y="1743457"/>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Tree>
    <p:extLst>
      <p:ext uri="{BB962C8B-B14F-4D97-AF65-F5344CB8AC3E}">
        <p14:creationId xmlns:p14="http://schemas.microsoft.com/office/powerpoint/2010/main" val="39203517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1+#ppt_w/2"/>
                                          </p:val>
                                        </p:tav>
                                        <p:tav tm="100000">
                                          <p:val>
                                            <p:strVal val="#ppt_x"/>
                                          </p:val>
                                        </p:tav>
                                      </p:tavLst>
                                    </p:anim>
                                    <p:anim calcmode="lin" valueType="num">
                                      <p:cBhvr additive="base">
                                        <p:cTn id="8" dur="1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2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586307" y="485775"/>
            <a:ext cx="7971387" cy="4143375"/>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5"/>
          </a:p>
        </p:txBody>
      </p:sp>
      <p:sp>
        <p:nvSpPr>
          <p:cNvPr id="8" name="Picture Placeholder 7">
            <a:extLst>
              <a:ext uri="{FF2B5EF4-FFF2-40B4-BE49-F238E27FC236}">
                <a16:creationId xmlns:a16="http://schemas.microsoft.com/office/drawing/2014/main" id="{8D8EDEBD-17D3-4DF2-AA7E-AA113622C4FA}"/>
              </a:ext>
            </a:extLst>
          </p:cNvPr>
          <p:cNvSpPr>
            <a:spLocks noGrp="1"/>
          </p:cNvSpPr>
          <p:nvPr>
            <p:ph type="pic" sz="quarter" idx="12"/>
          </p:nvPr>
        </p:nvSpPr>
        <p:spPr>
          <a:xfrm>
            <a:off x="1259644" y="1288542"/>
            <a:ext cx="870090" cy="653796"/>
          </a:xfrm>
          <a:custGeom>
            <a:avLst/>
            <a:gdLst>
              <a:gd name="connsiteX0" fmla="*/ 0 w 2320541"/>
              <a:gd name="connsiteY0" fmla="*/ 0 h 1743457"/>
              <a:gd name="connsiteX1" fmla="*/ 2320541 w 2320541"/>
              <a:gd name="connsiteY1" fmla="*/ 0 h 1743457"/>
              <a:gd name="connsiteX2" fmla="*/ 2320541 w 2320541"/>
              <a:gd name="connsiteY2" fmla="*/ 1743457 h 1743457"/>
              <a:gd name="connsiteX3" fmla="*/ 0 w 2320541"/>
              <a:gd name="connsiteY3" fmla="*/ 1743457 h 1743457"/>
            </a:gdLst>
            <a:ahLst/>
            <a:cxnLst>
              <a:cxn ang="0">
                <a:pos x="connsiteX0" y="connsiteY0"/>
              </a:cxn>
              <a:cxn ang="0">
                <a:pos x="connsiteX1" y="connsiteY1"/>
              </a:cxn>
              <a:cxn ang="0">
                <a:pos x="connsiteX2" y="connsiteY2"/>
              </a:cxn>
              <a:cxn ang="0">
                <a:pos x="connsiteX3" y="connsiteY3"/>
              </a:cxn>
            </a:cxnLst>
            <a:rect l="l" t="t" r="r" b="b"/>
            <a:pathLst>
              <a:path w="2320541" h="1743457">
                <a:moveTo>
                  <a:pt x="0" y="0"/>
                </a:moveTo>
                <a:lnTo>
                  <a:pt x="2320541" y="0"/>
                </a:lnTo>
                <a:lnTo>
                  <a:pt x="2320541" y="1743457"/>
                </a:lnTo>
                <a:lnTo>
                  <a:pt x="0" y="1743457"/>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9" name="Picture Placeholder 8">
            <a:extLst>
              <a:ext uri="{FF2B5EF4-FFF2-40B4-BE49-F238E27FC236}">
                <a16:creationId xmlns:a16="http://schemas.microsoft.com/office/drawing/2014/main" id="{3881EA14-3A57-4B11-A9FF-1616AF9372A5}"/>
              </a:ext>
            </a:extLst>
          </p:cNvPr>
          <p:cNvSpPr>
            <a:spLocks noGrp="1"/>
          </p:cNvSpPr>
          <p:nvPr>
            <p:ph type="pic" sz="quarter" idx="13"/>
          </p:nvPr>
        </p:nvSpPr>
        <p:spPr>
          <a:xfrm>
            <a:off x="2917501" y="1288542"/>
            <a:ext cx="870090" cy="653796"/>
          </a:xfrm>
          <a:custGeom>
            <a:avLst/>
            <a:gdLst>
              <a:gd name="connsiteX0" fmla="*/ 0 w 2320541"/>
              <a:gd name="connsiteY0" fmla="*/ 0 h 1743457"/>
              <a:gd name="connsiteX1" fmla="*/ 2320541 w 2320541"/>
              <a:gd name="connsiteY1" fmla="*/ 0 h 1743457"/>
              <a:gd name="connsiteX2" fmla="*/ 2320541 w 2320541"/>
              <a:gd name="connsiteY2" fmla="*/ 1743457 h 1743457"/>
              <a:gd name="connsiteX3" fmla="*/ 0 w 2320541"/>
              <a:gd name="connsiteY3" fmla="*/ 1743457 h 1743457"/>
            </a:gdLst>
            <a:ahLst/>
            <a:cxnLst>
              <a:cxn ang="0">
                <a:pos x="connsiteX0" y="connsiteY0"/>
              </a:cxn>
              <a:cxn ang="0">
                <a:pos x="connsiteX1" y="connsiteY1"/>
              </a:cxn>
              <a:cxn ang="0">
                <a:pos x="connsiteX2" y="connsiteY2"/>
              </a:cxn>
              <a:cxn ang="0">
                <a:pos x="connsiteX3" y="connsiteY3"/>
              </a:cxn>
            </a:cxnLst>
            <a:rect l="l" t="t" r="r" b="b"/>
            <a:pathLst>
              <a:path w="2320541" h="1743457">
                <a:moveTo>
                  <a:pt x="0" y="0"/>
                </a:moveTo>
                <a:lnTo>
                  <a:pt x="2320541" y="0"/>
                </a:lnTo>
                <a:lnTo>
                  <a:pt x="2320541" y="1743457"/>
                </a:lnTo>
                <a:lnTo>
                  <a:pt x="0" y="1743457"/>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Tree>
    <p:extLst>
      <p:ext uri="{BB962C8B-B14F-4D97-AF65-F5344CB8AC3E}">
        <p14:creationId xmlns:p14="http://schemas.microsoft.com/office/powerpoint/2010/main" val="2455823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586307" y="485775"/>
            <a:ext cx="7971387" cy="4143375"/>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5"/>
          </a:p>
        </p:txBody>
      </p:sp>
      <p:sp>
        <p:nvSpPr>
          <p:cNvPr id="10" name="Picture Placeholder 9">
            <a:extLst>
              <a:ext uri="{FF2B5EF4-FFF2-40B4-BE49-F238E27FC236}">
                <a16:creationId xmlns:a16="http://schemas.microsoft.com/office/drawing/2014/main" id="{A452C489-EA6E-4BC5-9850-D8537E86C943}"/>
              </a:ext>
            </a:extLst>
          </p:cNvPr>
          <p:cNvSpPr>
            <a:spLocks noGrp="1"/>
          </p:cNvSpPr>
          <p:nvPr>
            <p:ph type="pic" sz="quarter" idx="13"/>
          </p:nvPr>
        </p:nvSpPr>
        <p:spPr>
          <a:xfrm>
            <a:off x="586307" y="485775"/>
            <a:ext cx="2657129" cy="2085975"/>
          </a:xfrm>
          <a:custGeom>
            <a:avLst/>
            <a:gdLst>
              <a:gd name="connsiteX0" fmla="*/ 0 w 7086600"/>
              <a:gd name="connsiteY0" fmla="*/ 0 h 5562600"/>
              <a:gd name="connsiteX1" fmla="*/ 7086600 w 7086600"/>
              <a:gd name="connsiteY1" fmla="*/ 0 h 5562600"/>
              <a:gd name="connsiteX2" fmla="*/ 7086600 w 7086600"/>
              <a:gd name="connsiteY2" fmla="*/ 5562600 h 5562600"/>
              <a:gd name="connsiteX3" fmla="*/ 0 w 7086600"/>
              <a:gd name="connsiteY3" fmla="*/ 5562600 h 5562600"/>
            </a:gdLst>
            <a:ahLst/>
            <a:cxnLst>
              <a:cxn ang="0">
                <a:pos x="connsiteX0" y="connsiteY0"/>
              </a:cxn>
              <a:cxn ang="0">
                <a:pos x="connsiteX1" y="connsiteY1"/>
              </a:cxn>
              <a:cxn ang="0">
                <a:pos x="connsiteX2" y="connsiteY2"/>
              </a:cxn>
              <a:cxn ang="0">
                <a:pos x="connsiteX3" y="connsiteY3"/>
              </a:cxn>
            </a:cxnLst>
            <a:rect l="l" t="t" r="r" b="b"/>
            <a:pathLst>
              <a:path w="7086600" h="5562600">
                <a:moveTo>
                  <a:pt x="0" y="0"/>
                </a:moveTo>
                <a:lnTo>
                  <a:pt x="7086600" y="0"/>
                </a:lnTo>
                <a:lnTo>
                  <a:pt x="7086600" y="5562600"/>
                </a:lnTo>
                <a:lnTo>
                  <a:pt x="0" y="55626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11" name="Picture Placeholder 10">
            <a:extLst>
              <a:ext uri="{FF2B5EF4-FFF2-40B4-BE49-F238E27FC236}">
                <a16:creationId xmlns:a16="http://schemas.microsoft.com/office/drawing/2014/main" id="{319F50EE-1872-42E1-8F57-3DB9C267B313}"/>
              </a:ext>
            </a:extLst>
          </p:cNvPr>
          <p:cNvSpPr>
            <a:spLocks noGrp="1"/>
          </p:cNvSpPr>
          <p:nvPr>
            <p:ph type="pic" sz="quarter" idx="14"/>
          </p:nvPr>
        </p:nvSpPr>
        <p:spPr>
          <a:xfrm>
            <a:off x="3243436" y="485775"/>
            <a:ext cx="2657129" cy="2085975"/>
          </a:xfrm>
          <a:custGeom>
            <a:avLst/>
            <a:gdLst>
              <a:gd name="connsiteX0" fmla="*/ 0 w 7086600"/>
              <a:gd name="connsiteY0" fmla="*/ 0 h 5562600"/>
              <a:gd name="connsiteX1" fmla="*/ 7086600 w 7086600"/>
              <a:gd name="connsiteY1" fmla="*/ 0 h 5562600"/>
              <a:gd name="connsiteX2" fmla="*/ 7086600 w 7086600"/>
              <a:gd name="connsiteY2" fmla="*/ 5562600 h 5562600"/>
              <a:gd name="connsiteX3" fmla="*/ 0 w 7086600"/>
              <a:gd name="connsiteY3" fmla="*/ 5562600 h 5562600"/>
            </a:gdLst>
            <a:ahLst/>
            <a:cxnLst>
              <a:cxn ang="0">
                <a:pos x="connsiteX0" y="connsiteY0"/>
              </a:cxn>
              <a:cxn ang="0">
                <a:pos x="connsiteX1" y="connsiteY1"/>
              </a:cxn>
              <a:cxn ang="0">
                <a:pos x="connsiteX2" y="connsiteY2"/>
              </a:cxn>
              <a:cxn ang="0">
                <a:pos x="connsiteX3" y="connsiteY3"/>
              </a:cxn>
            </a:cxnLst>
            <a:rect l="l" t="t" r="r" b="b"/>
            <a:pathLst>
              <a:path w="7086600" h="5562600">
                <a:moveTo>
                  <a:pt x="0" y="0"/>
                </a:moveTo>
                <a:lnTo>
                  <a:pt x="7086600" y="0"/>
                </a:lnTo>
                <a:lnTo>
                  <a:pt x="7086600" y="5562600"/>
                </a:lnTo>
                <a:lnTo>
                  <a:pt x="0" y="55626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
        <p:nvSpPr>
          <p:cNvPr id="12" name="Picture Placeholder 11">
            <a:extLst>
              <a:ext uri="{FF2B5EF4-FFF2-40B4-BE49-F238E27FC236}">
                <a16:creationId xmlns:a16="http://schemas.microsoft.com/office/drawing/2014/main" id="{253BA0F6-5D4B-47F5-9DA5-B602829E29F5}"/>
              </a:ext>
            </a:extLst>
          </p:cNvPr>
          <p:cNvSpPr>
            <a:spLocks noGrp="1"/>
          </p:cNvSpPr>
          <p:nvPr>
            <p:ph type="pic" sz="quarter" idx="15"/>
          </p:nvPr>
        </p:nvSpPr>
        <p:spPr>
          <a:xfrm>
            <a:off x="5900565" y="485775"/>
            <a:ext cx="2657129" cy="2085975"/>
          </a:xfrm>
          <a:custGeom>
            <a:avLst/>
            <a:gdLst>
              <a:gd name="connsiteX0" fmla="*/ 0 w 7086600"/>
              <a:gd name="connsiteY0" fmla="*/ 0 h 5562600"/>
              <a:gd name="connsiteX1" fmla="*/ 7086600 w 7086600"/>
              <a:gd name="connsiteY1" fmla="*/ 0 h 5562600"/>
              <a:gd name="connsiteX2" fmla="*/ 7086600 w 7086600"/>
              <a:gd name="connsiteY2" fmla="*/ 5562600 h 5562600"/>
              <a:gd name="connsiteX3" fmla="*/ 0 w 7086600"/>
              <a:gd name="connsiteY3" fmla="*/ 5562600 h 5562600"/>
            </a:gdLst>
            <a:ahLst/>
            <a:cxnLst>
              <a:cxn ang="0">
                <a:pos x="connsiteX0" y="connsiteY0"/>
              </a:cxn>
              <a:cxn ang="0">
                <a:pos x="connsiteX1" y="connsiteY1"/>
              </a:cxn>
              <a:cxn ang="0">
                <a:pos x="connsiteX2" y="connsiteY2"/>
              </a:cxn>
              <a:cxn ang="0">
                <a:pos x="connsiteX3" y="connsiteY3"/>
              </a:cxn>
            </a:cxnLst>
            <a:rect l="l" t="t" r="r" b="b"/>
            <a:pathLst>
              <a:path w="7086600" h="5562600">
                <a:moveTo>
                  <a:pt x="0" y="0"/>
                </a:moveTo>
                <a:lnTo>
                  <a:pt x="7086600" y="0"/>
                </a:lnTo>
                <a:lnTo>
                  <a:pt x="7086600" y="5562600"/>
                </a:lnTo>
                <a:lnTo>
                  <a:pt x="0" y="55626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900"/>
            </a:lvl1pPr>
          </a:lstStyle>
          <a:p>
            <a:endParaRPr lang="en-US"/>
          </a:p>
        </p:txBody>
      </p:sp>
    </p:spTree>
    <p:extLst>
      <p:ext uri="{BB962C8B-B14F-4D97-AF65-F5344CB8AC3E}">
        <p14:creationId xmlns:p14="http://schemas.microsoft.com/office/powerpoint/2010/main" val="7798413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40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Light Blue">
            <a:extLst>
              <a:ext uri="{FF2B5EF4-FFF2-40B4-BE49-F238E27FC236}">
                <a16:creationId xmlns:a16="http://schemas.microsoft.com/office/drawing/2014/main" id="{737C1824-F0F8-4696-B834-5E2D2D66B4B5}"/>
              </a:ext>
            </a:extLst>
          </p:cNvPr>
          <p:cNvSpPr/>
          <p:nvPr/>
        </p:nvSpPr>
        <p:spPr>
          <a:xfrm rot="11700000">
            <a:off x="-3408256" y="62933"/>
            <a:ext cx="11969416" cy="8031259"/>
          </a:xfrm>
          <a:custGeom>
            <a:avLst/>
            <a:gdLst>
              <a:gd name="connsiteX0" fmla="*/ 7866683 w 8105775"/>
              <a:gd name="connsiteY0" fmla="*/ 3469179 h 7248525"/>
              <a:gd name="connsiteX1" fmla="*/ 6844650 w 8105775"/>
              <a:gd name="connsiteY1" fmla="*/ 1416541 h 7248525"/>
              <a:gd name="connsiteX2" fmla="*/ 5800711 w 8105775"/>
              <a:gd name="connsiteY2" fmla="*/ 430704 h 7248525"/>
              <a:gd name="connsiteX3" fmla="*/ 1604948 w 8105775"/>
              <a:gd name="connsiteY3" fmla="*/ 1225089 h 7248525"/>
              <a:gd name="connsiteX4" fmla="*/ 8558 w 8105775"/>
              <a:gd name="connsiteY4" fmla="*/ 4330239 h 7248525"/>
              <a:gd name="connsiteX5" fmla="*/ 1055355 w 8105775"/>
              <a:gd name="connsiteY5" fmla="*/ 6109509 h 7248525"/>
              <a:gd name="connsiteX6" fmla="*/ 2590785 w 8105775"/>
              <a:gd name="connsiteY6" fmla="*/ 6781022 h 7248525"/>
              <a:gd name="connsiteX7" fmla="*/ 4990133 w 8105775"/>
              <a:gd name="connsiteY7" fmla="*/ 7234412 h 7248525"/>
              <a:gd name="connsiteX8" fmla="*/ 6442696 w 8105775"/>
              <a:gd name="connsiteY8" fmla="*/ 7103919 h 7248525"/>
              <a:gd name="connsiteX9" fmla="*/ 7065631 w 8105775"/>
              <a:gd name="connsiteY9" fmla="*/ 6813406 h 7248525"/>
              <a:gd name="connsiteX10" fmla="*/ 7575218 w 8105775"/>
              <a:gd name="connsiteY10" fmla="*/ 6330489 h 7248525"/>
              <a:gd name="connsiteX11" fmla="*/ 8074328 w 8105775"/>
              <a:gd name="connsiteY11" fmla="*/ 5337031 h 7248525"/>
              <a:gd name="connsiteX12" fmla="*/ 8036228 w 8105775"/>
              <a:gd name="connsiteY12" fmla="*/ 4195937 h 7248525"/>
              <a:gd name="connsiteX13" fmla="*/ 7866683 w 8105775"/>
              <a:gd name="connsiteY13" fmla="*/ 3469179 h 724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05775" h="7248525">
                <a:moveTo>
                  <a:pt x="7866683" y="3469179"/>
                </a:moveTo>
                <a:cubicBezTo>
                  <a:pt x="7655228" y="2729086"/>
                  <a:pt x="7324711" y="2029951"/>
                  <a:pt x="6844650" y="1416541"/>
                </a:cubicBezTo>
                <a:cubicBezTo>
                  <a:pt x="6549375" y="1038399"/>
                  <a:pt x="6199808" y="699309"/>
                  <a:pt x="5800711" y="430704"/>
                </a:cubicBezTo>
                <a:cubicBezTo>
                  <a:pt x="4204321" y="-641811"/>
                  <a:pt x="2276460" y="544051"/>
                  <a:pt x="1604948" y="1225089"/>
                </a:cubicBezTo>
                <a:cubicBezTo>
                  <a:pt x="933435" y="1906126"/>
                  <a:pt x="-104790" y="3310111"/>
                  <a:pt x="8558" y="4330239"/>
                </a:cubicBezTo>
                <a:cubicBezTo>
                  <a:pt x="121905" y="5350367"/>
                  <a:pt x="583868" y="5796137"/>
                  <a:pt x="1055355" y="6109509"/>
                </a:cubicBezTo>
                <a:cubicBezTo>
                  <a:pt x="1526843" y="6423834"/>
                  <a:pt x="2328848" y="6711489"/>
                  <a:pt x="2590785" y="6781022"/>
                </a:cubicBezTo>
                <a:cubicBezTo>
                  <a:pt x="2852723" y="6850554"/>
                  <a:pt x="4212893" y="7164879"/>
                  <a:pt x="4990133" y="7234412"/>
                </a:cubicBezTo>
                <a:cubicBezTo>
                  <a:pt x="5474003" y="7278226"/>
                  <a:pt x="5975971" y="7243937"/>
                  <a:pt x="6442696" y="7103919"/>
                </a:cubicBezTo>
                <a:cubicBezTo>
                  <a:pt x="6659866" y="7039149"/>
                  <a:pt x="6885608" y="6952472"/>
                  <a:pt x="7065631" y="6813406"/>
                </a:cubicBezTo>
                <a:cubicBezTo>
                  <a:pt x="7251368" y="6670531"/>
                  <a:pt x="7423771" y="6509559"/>
                  <a:pt x="7575218" y="6330489"/>
                </a:cubicBezTo>
                <a:cubicBezTo>
                  <a:pt x="7816200" y="6043787"/>
                  <a:pt x="8001938" y="5706601"/>
                  <a:pt x="8074328" y="5337031"/>
                </a:cubicBezTo>
                <a:cubicBezTo>
                  <a:pt x="8147671" y="4960794"/>
                  <a:pt x="8104808" y="4572174"/>
                  <a:pt x="8036228" y="4195937"/>
                </a:cubicBezTo>
                <a:cubicBezTo>
                  <a:pt x="7990508" y="3951144"/>
                  <a:pt x="7935263" y="3708256"/>
                  <a:pt x="7866683" y="3469179"/>
                </a:cubicBezTo>
                <a:close/>
              </a:path>
            </a:pathLst>
          </a:custGeom>
          <a:gradFill>
            <a:gsLst>
              <a:gs pos="77000">
                <a:schemeClr val="accent2"/>
              </a:gs>
              <a:gs pos="0">
                <a:schemeClr val="accent1">
                  <a:lumMod val="40000"/>
                  <a:lumOff val="60000"/>
                </a:schemeClr>
              </a:gs>
            </a:gsLst>
            <a:path path="circle">
              <a:fillToRect l="50000" t="50000" r="50000" b="50000"/>
            </a:path>
          </a:gradFill>
          <a:ln w="9525" cap="flat">
            <a:noFill/>
            <a:prstDash val="solid"/>
            <a:miter/>
          </a:ln>
          <a:effectLst>
            <a:softEdge rad="1270000"/>
          </a:effectLst>
        </p:spPr>
        <p:txBody>
          <a:bodyPr rtlCol="0" anchor="ctr"/>
          <a:lstStyle/>
          <a:p>
            <a:endParaRPr lang="en-US" sz="525"/>
          </a:p>
        </p:txBody>
      </p:sp>
      <p:sp>
        <p:nvSpPr>
          <p:cNvPr id="4" name="Pink Purple">
            <a:extLst>
              <a:ext uri="{FF2B5EF4-FFF2-40B4-BE49-F238E27FC236}">
                <a16:creationId xmlns:a16="http://schemas.microsoft.com/office/drawing/2014/main" id="{500985AA-642B-4D7B-8B9E-2F84B87877A6}"/>
              </a:ext>
            </a:extLst>
          </p:cNvPr>
          <p:cNvSpPr/>
          <p:nvPr/>
        </p:nvSpPr>
        <p:spPr>
          <a:xfrm rot="900000">
            <a:off x="-1506408" y="-3072388"/>
            <a:ext cx="7877801" cy="7045578"/>
          </a:xfrm>
          <a:custGeom>
            <a:avLst/>
            <a:gdLst>
              <a:gd name="connsiteX0" fmla="*/ 7866683 w 8105775"/>
              <a:gd name="connsiteY0" fmla="*/ 3469179 h 7248525"/>
              <a:gd name="connsiteX1" fmla="*/ 6844650 w 8105775"/>
              <a:gd name="connsiteY1" fmla="*/ 1416541 h 7248525"/>
              <a:gd name="connsiteX2" fmla="*/ 5800711 w 8105775"/>
              <a:gd name="connsiteY2" fmla="*/ 430704 h 7248525"/>
              <a:gd name="connsiteX3" fmla="*/ 1604948 w 8105775"/>
              <a:gd name="connsiteY3" fmla="*/ 1225089 h 7248525"/>
              <a:gd name="connsiteX4" fmla="*/ 8558 w 8105775"/>
              <a:gd name="connsiteY4" fmla="*/ 4330239 h 7248525"/>
              <a:gd name="connsiteX5" fmla="*/ 1055355 w 8105775"/>
              <a:gd name="connsiteY5" fmla="*/ 6109509 h 7248525"/>
              <a:gd name="connsiteX6" fmla="*/ 2590785 w 8105775"/>
              <a:gd name="connsiteY6" fmla="*/ 6781022 h 7248525"/>
              <a:gd name="connsiteX7" fmla="*/ 4990133 w 8105775"/>
              <a:gd name="connsiteY7" fmla="*/ 7234412 h 7248525"/>
              <a:gd name="connsiteX8" fmla="*/ 6442696 w 8105775"/>
              <a:gd name="connsiteY8" fmla="*/ 7103919 h 7248525"/>
              <a:gd name="connsiteX9" fmla="*/ 7065631 w 8105775"/>
              <a:gd name="connsiteY9" fmla="*/ 6813406 h 7248525"/>
              <a:gd name="connsiteX10" fmla="*/ 7575218 w 8105775"/>
              <a:gd name="connsiteY10" fmla="*/ 6330489 h 7248525"/>
              <a:gd name="connsiteX11" fmla="*/ 8074328 w 8105775"/>
              <a:gd name="connsiteY11" fmla="*/ 5337031 h 7248525"/>
              <a:gd name="connsiteX12" fmla="*/ 8036228 w 8105775"/>
              <a:gd name="connsiteY12" fmla="*/ 4195937 h 7248525"/>
              <a:gd name="connsiteX13" fmla="*/ 7866683 w 8105775"/>
              <a:gd name="connsiteY13" fmla="*/ 3469179 h 724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05775" h="7248525">
                <a:moveTo>
                  <a:pt x="7866683" y="3469179"/>
                </a:moveTo>
                <a:cubicBezTo>
                  <a:pt x="7655228" y="2729086"/>
                  <a:pt x="7324711" y="2029951"/>
                  <a:pt x="6844650" y="1416541"/>
                </a:cubicBezTo>
                <a:cubicBezTo>
                  <a:pt x="6549375" y="1038399"/>
                  <a:pt x="6199808" y="699309"/>
                  <a:pt x="5800711" y="430704"/>
                </a:cubicBezTo>
                <a:cubicBezTo>
                  <a:pt x="4204321" y="-641811"/>
                  <a:pt x="2276460" y="544051"/>
                  <a:pt x="1604948" y="1225089"/>
                </a:cubicBezTo>
                <a:cubicBezTo>
                  <a:pt x="933435" y="1906126"/>
                  <a:pt x="-104790" y="3310111"/>
                  <a:pt x="8558" y="4330239"/>
                </a:cubicBezTo>
                <a:cubicBezTo>
                  <a:pt x="121905" y="5350367"/>
                  <a:pt x="583868" y="5796137"/>
                  <a:pt x="1055355" y="6109509"/>
                </a:cubicBezTo>
                <a:cubicBezTo>
                  <a:pt x="1526843" y="6423834"/>
                  <a:pt x="2328848" y="6711489"/>
                  <a:pt x="2590785" y="6781022"/>
                </a:cubicBezTo>
                <a:cubicBezTo>
                  <a:pt x="2852723" y="6850554"/>
                  <a:pt x="4212893" y="7164879"/>
                  <a:pt x="4990133" y="7234412"/>
                </a:cubicBezTo>
                <a:cubicBezTo>
                  <a:pt x="5474003" y="7278226"/>
                  <a:pt x="5975971" y="7243937"/>
                  <a:pt x="6442696" y="7103919"/>
                </a:cubicBezTo>
                <a:cubicBezTo>
                  <a:pt x="6659866" y="7039149"/>
                  <a:pt x="6885608" y="6952472"/>
                  <a:pt x="7065631" y="6813406"/>
                </a:cubicBezTo>
                <a:cubicBezTo>
                  <a:pt x="7251368" y="6670531"/>
                  <a:pt x="7423771" y="6509559"/>
                  <a:pt x="7575218" y="6330489"/>
                </a:cubicBezTo>
                <a:cubicBezTo>
                  <a:pt x="7816200" y="6043787"/>
                  <a:pt x="8001938" y="5706601"/>
                  <a:pt x="8074328" y="5337031"/>
                </a:cubicBezTo>
                <a:cubicBezTo>
                  <a:pt x="8147671" y="4960794"/>
                  <a:pt x="8104808" y="4572174"/>
                  <a:pt x="8036228" y="4195937"/>
                </a:cubicBezTo>
                <a:cubicBezTo>
                  <a:pt x="7990508" y="3951144"/>
                  <a:pt x="7935263" y="3708256"/>
                  <a:pt x="7866683" y="3469179"/>
                </a:cubicBezTo>
                <a:close/>
              </a:path>
            </a:pathLst>
          </a:custGeom>
          <a:gradFill>
            <a:gsLst>
              <a:gs pos="71000">
                <a:schemeClr val="accent2"/>
              </a:gs>
              <a:gs pos="40000">
                <a:schemeClr val="accent3">
                  <a:lumMod val="75000"/>
                </a:schemeClr>
              </a:gs>
              <a:gs pos="0">
                <a:schemeClr val="accent3">
                  <a:lumMod val="75000"/>
                </a:schemeClr>
              </a:gs>
            </a:gsLst>
            <a:path path="circle">
              <a:fillToRect l="50000" t="50000" r="50000" b="50000"/>
            </a:path>
          </a:gradFill>
          <a:ln w="9525" cap="flat">
            <a:noFill/>
            <a:prstDash val="solid"/>
            <a:miter/>
          </a:ln>
          <a:effectLst>
            <a:softEdge rad="1270000"/>
          </a:effectLst>
        </p:spPr>
        <p:txBody>
          <a:bodyPr rtlCol="0" anchor="ctr"/>
          <a:lstStyle/>
          <a:p>
            <a:endParaRPr lang="en-US" sz="525"/>
          </a:p>
        </p:txBody>
      </p:sp>
      <p:sp>
        <p:nvSpPr>
          <p:cNvPr id="5" name="Purple">
            <a:extLst>
              <a:ext uri="{FF2B5EF4-FFF2-40B4-BE49-F238E27FC236}">
                <a16:creationId xmlns:a16="http://schemas.microsoft.com/office/drawing/2014/main" id="{448C279F-10E9-4C46-A814-3EAAE49164DB}"/>
              </a:ext>
            </a:extLst>
          </p:cNvPr>
          <p:cNvSpPr/>
          <p:nvPr/>
        </p:nvSpPr>
        <p:spPr>
          <a:xfrm rot="15300000">
            <a:off x="905299" y="-3503043"/>
            <a:ext cx="11256702" cy="10064906"/>
          </a:xfrm>
          <a:custGeom>
            <a:avLst/>
            <a:gdLst>
              <a:gd name="connsiteX0" fmla="*/ 7866683 w 8105775"/>
              <a:gd name="connsiteY0" fmla="*/ 3469179 h 7248525"/>
              <a:gd name="connsiteX1" fmla="*/ 6844650 w 8105775"/>
              <a:gd name="connsiteY1" fmla="*/ 1416541 h 7248525"/>
              <a:gd name="connsiteX2" fmla="*/ 5800711 w 8105775"/>
              <a:gd name="connsiteY2" fmla="*/ 430704 h 7248525"/>
              <a:gd name="connsiteX3" fmla="*/ 1604948 w 8105775"/>
              <a:gd name="connsiteY3" fmla="*/ 1225089 h 7248525"/>
              <a:gd name="connsiteX4" fmla="*/ 8558 w 8105775"/>
              <a:gd name="connsiteY4" fmla="*/ 4330239 h 7248525"/>
              <a:gd name="connsiteX5" fmla="*/ 1055355 w 8105775"/>
              <a:gd name="connsiteY5" fmla="*/ 6109509 h 7248525"/>
              <a:gd name="connsiteX6" fmla="*/ 2590785 w 8105775"/>
              <a:gd name="connsiteY6" fmla="*/ 6781022 h 7248525"/>
              <a:gd name="connsiteX7" fmla="*/ 4990133 w 8105775"/>
              <a:gd name="connsiteY7" fmla="*/ 7234412 h 7248525"/>
              <a:gd name="connsiteX8" fmla="*/ 6442696 w 8105775"/>
              <a:gd name="connsiteY8" fmla="*/ 7103919 h 7248525"/>
              <a:gd name="connsiteX9" fmla="*/ 7065631 w 8105775"/>
              <a:gd name="connsiteY9" fmla="*/ 6813406 h 7248525"/>
              <a:gd name="connsiteX10" fmla="*/ 7575218 w 8105775"/>
              <a:gd name="connsiteY10" fmla="*/ 6330489 h 7248525"/>
              <a:gd name="connsiteX11" fmla="*/ 8074328 w 8105775"/>
              <a:gd name="connsiteY11" fmla="*/ 5337031 h 7248525"/>
              <a:gd name="connsiteX12" fmla="*/ 8036228 w 8105775"/>
              <a:gd name="connsiteY12" fmla="*/ 4195937 h 7248525"/>
              <a:gd name="connsiteX13" fmla="*/ 7866683 w 8105775"/>
              <a:gd name="connsiteY13" fmla="*/ 3469179 h 724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05775" h="7248525">
                <a:moveTo>
                  <a:pt x="7866683" y="3469179"/>
                </a:moveTo>
                <a:cubicBezTo>
                  <a:pt x="7655228" y="2729086"/>
                  <a:pt x="7324711" y="2029951"/>
                  <a:pt x="6844650" y="1416541"/>
                </a:cubicBezTo>
                <a:cubicBezTo>
                  <a:pt x="6549375" y="1038399"/>
                  <a:pt x="6199808" y="699309"/>
                  <a:pt x="5800711" y="430704"/>
                </a:cubicBezTo>
                <a:cubicBezTo>
                  <a:pt x="4204321" y="-641811"/>
                  <a:pt x="2276460" y="544051"/>
                  <a:pt x="1604948" y="1225089"/>
                </a:cubicBezTo>
                <a:cubicBezTo>
                  <a:pt x="933435" y="1906126"/>
                  <a:pt x="-104790" y="3310111"/>
                  <a:pt x="8558" y="4330239"/>
                </a:cubicBezTo>
                <a:cubicBezTo>
                  <a:pt x="121905" y="5350367"/>
                  <a:pt x="583868" y="5796137"/>
                  <a:pt x="1055355" y="6109509"/>
                </a:cubicBezTo>
                <a:cubicBezTo>
                  <a:pt x="1526843" y="6423834"/>
                  <a:pt x="2328848" y="6711489"/>
                  <a:pt x="2590785" y="6781022"/>
                </a:cubicBezTo>
                <a:cubicBezTo>
                  <a:pt x="2852723" y="6850554"/>
                  <a:pt x="4212893" y="7164879"/>
                  <a:pt x="4990133" y="7234412"/>
                </a:cubicBezTo>
                <a:cubicBezTo>
                  <a:pt x="5474003" y="7278226"/>
                  <a:pt x="5975971" y="7243937"/>
                  <a:pt x="6442696" y="7103919"/>
                </a:cubicBezTo>
                <a:cubicBezTo>
                  <a:pt x="6659866" y="7039149"/>
                  <a:pt x="6885608" y="6952472"/>
                  <a:pt x="7065631" y="6813406"/>
                </a:cubicBezTo>
                <a:cubicBezTo>
                  <a:pt x="7251368" y="6670531"/>
                  <a:pt x="7423771" y="6509559"/>
                  <a:pt x="7575218" y="6330489"/>
                </a:cubicBezTo>
                <a:cubicBezTo>
                  <a:pt x="7816200" y="6043787"/>
                  <a:pt x="8001938" y="5706601"/>
                  <a:pt x="8074328" y="5337031"/>
                </a:cubicBezTo>
                <a:cubicBezTo>
                  <a:pt x="8147671" y="4960794"/>
                  <a:pt x="8104808" y="4572174"/>
                  <a:pt x="8036228" y="4195937"/>
                </a:cubicBezTo>
                <a:cubicBezTo>
                  <a:pt x="7990508" y="3951144"/>
                  <a:pt x="7935263" y="3708256"/>
                  <a:pt x="7866683" y="3469179"/>
                </a:cubicBezTo>
                <a:close/>
              </a:path>
            </a:pathLst>
          </a:custGeom>
          <a:gradFill>
            <a:gsLst>
              <a:gs pos="73000">
                <a:schemeClr val="accent2"/>
              </a:gs>
              <a:gs pos="0">
                <a:schemeClr val="accent2"/>
              </a:gs>
            </a:gsLst>
            <a:path path="circle">
              <a:fillToRect l="50000" t="50000" r="50000" b="50000"/>
            </a:path>
          </a:gradFill>
          <a:ln w="9525" cap="flat">
            <a:noFill/>
            <a:prstDash val="solid"/>
            <a:miter/>
          </a:ln>
          <a:effectLst>
            <a:softEdge rad="1270000"/>
          </a:effectLst>
        </p:spPr>
        <p:txBody>
          <a:bodyPr rtlCol="0" anchor="ctr"/>
          <a:lstStyle/>
          <a:p>
            <a:endParaRPr lang="en-US" sz="525"/>
          </a:p>
        </p:txBody>
      </p:sp>
      <p:sp>
        <p:nvSpPr>
          <p:cNvPr id="6" name="Pink">
            <a:extLst>
              <a:ext uri="{FF2B5EF4-FFF2-40B4-BE49-F238E27FC236}">
                <a16:creationId xmlns:a16="http://schemas.microsoft.com/office/drawing/2014/main" id="{B4D9EABA-F71C-441A-8842-306D0D635336}"/>
              </a:ext>
            </a:extLst>
          </p:cNvPr>
          <p:cNvSpPr/>
          <p:nvPr/>
        </p:nvSpPr>
        <p:spPr>
          <a:xfrm rot="9000000">
            <a:off x="213909" y="-1909638"/>
            <a:ext cx="6403953" cy="5727429"/>
          </a:xfrm>
          <a:custGeom>
            <a:avLst/>
            <a:gdLst>
              <a:gd name="connsiteX0" fmla="*/ 7866683 w 8105775"/>
              <a:gd name="connsiteY0" fmla="*/ 3469179 h 7248525"/>
              <a:gd name="connsiteX1" fmla="*/ 6844650 w 8105775"/>
              <a:gd name="connsiteY1" fmla="*/ 1416541 h 7248525"/>
              <a:gd name="connsiteX2" fmla="*/ 5800711 w 8105775"/>
              <a:gd name="connsiteY2" fmla="*/ 430704 h 7248525"/>
              <a:gd name="connsiteX3" fmla="*/ 1604948 w 8105775"/>
              <a:gd name="connsiteY3" fmla="*/ 1225089 h 7248525"/>
              <a:gd name="connsiteX4" fmla="*/ 8558 w 8105775"/>
              <a:gd name="connsiteY4" fmla="*/ 4330239 h 7248525"/>
              <a:gd name="connsiteX5" fmla="*/ 1055355 w 8105775"/>
              <a:gd name="connsiteY5" fmla="*/ 6109509 h 7248525"/>
              <a:gd name="connsiteX6" fmla="*/ 2590785 w 8105775"/>
              <a:gd name="connsiteY6" fmla="*/ 6781022 h 7248525"/>
              <a:gd name="connsiteX7" fmla="*/ 4990133 w 8105775"/>
              <a:gd name="connsiteY7" fmla="*/ 7234412 h 7248525"/>
              <a:gd name="connsiteX8" fmla="*/ 6442696 w 8105775"/>
              <a:gd name="connsiteY8" fmla="*/ 7103919 h 7248525"/>
              <a:gd name="connsiteX9" fmla="*/ 7065631 w 8105775"/>
              <a:gd name="connsiteY9" fmla="*/ 6813406 h 7248525"/>
              <a:gd name="connsiteX10" fmla="*/ 7575218 w 8105775"/>
              <a:gd name="connsiteY10" fmla="*/ 6330489 h 7248525"/>
              <a:gd name="connsiteX11" fmla="*/ 8074328 w 8105775"/>
              <a:gd name="connsiteY11" fmla="*/ 5337031 h 7248525"/>
              <a:gd name="connsiteX12" fmla="*/ 8036228 w 8105775"/>
              <a:gd name="connsiteY12" fmla="*/ 4195937 h 7248525"/>
              <a:gd name="connsiteX13" fmla="*/ 7866683 w 8105775"/>
              <a:gd name="connsiteY13" fmla="*/ 3469179 h 724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05775" h="7248525">
                <a:moveTo>
                  <a:pt x="7866683" y="3469179"/>
                </a:moveTo>
                <a:cubicBezTo>
                  <a:pt x="7655228" y="2729086"/>
                  <a:pt x="7324711" y="2029951"/>
                  <a:pt x="6844650" y="1416541"/>
                </a:cubicBezTo>
                <a:cubicBezTo>
                  <a:pt x="6549375" y="1038399"/>
                  <a:pt x="6199808" y="699309"/>
                  <a:pt x="5800711" y="430704"/>
                </a:cubicBezTo>
                <a:cubicBezTo>
                  <a:pt x="4204321" y="-641811"/>
                  <a:pt x="2276460" y="544051"/>
                  <a:pt x="1604948" y="1225089"/>
                </a:cubicBezTo>
                <a:cubicBezTo>
                  <a:pt x="933435" y="1906126"/>
                  <a:pt x="-104790" y="3310111"/>
                  <a:pt x="8558" y="4330239"/>
                </a:cubicBezTo>
                <a:cubicBezTo>
                  <a:pt x="121905" y="5350367"/>
                  <a:pt x="583868" y="5796137"/>
                  <a:pt x="1055355" y="6109509"/>
                </a:cubicBezTo>
                <a:cubicBezTo>
                  <a:pt x="1526843" y="6423834"/>
                  <a:pt x="2328848" y="6711489"/>
                  <a:pt x="2590785" y="6781022"/>
                </a:cubicBezTo>
                <a:cubicBezTo>
                  <a:pt x="2852723" y="6850554"/>
                  <a:pt x="4212893" y="7164879"/>
                  <a:pt x="4990133" y="7234412"/>
                </a:cubicBezTo>
                <a:cubicBezTo>
                  <a:pt x="5474003" y="7278226"/>
                  <a:pt x="5975971" y="7243937"/>
                  <a:pt x="6442696" y="7103919"/>
                </a:cubicBezTo>
                <a:cubicBezTo>
                  <a:pt x="6659866" y="7039149"/>
                  <a:pt x="6885608" y="6952472"/>
                  <a:pt x="7065631" y="6813406"/>
                </a:cubicBezTo>
                <a:cubicBezTo>
                  <a:pt x="7251368" y="6670531"/>
                  <a:pt x="7423771" y="6509559"/>
                  <a:pt x="7575218" y="6330489"/>
                </a:cubicBezTo>
                <a:cubicBezTo>
                  <a:pt x="7816200" y="6043787"/>
                  <a:pt x="8001938" y="5706601"/>
                  <a:pt x="8074328" y="5337031"/>
                </a:cubicBezTo>
                <a:cubicBezTo>
                  <a:pt x="8147671" y="4960794"/>
                  <a:pt x="8104808" y="4572174"/>
                  <a:pt x="8036228" y="4195937"/>
                </a:cubicBezTo>
                <a:cubicBezTo>
                  <a:pt x="7990508" y="3951144"/>
                  <a:pt x="7935263" y="3708256"/>
                  <a:pt x="7866683" y="3469179"/>
                </a:cubicBezTo>
                <a:close/>
              </a:path>
            </a:pathLst>
          </a:custGeom>
          <a:gradFill>
            <a:gsLst>
              <a:gs pos="70000">
                <a:schemeClr val="accent3">
                  <a:lumMod val="75000"/>
                </a:schemeClr>
              </a:gs>
              <a:gs pos="0">
                <a:schemeClr val="accent3"/>
              </a:gs>
            </a:gsLst>
            <a:path path="circle">
              <a:fillToRect l="50000" t="50000" r="50000" b="50000"/>
            </a:path>
          </a:gradFill>
          <a:ln w="9525" cap="flat">
            <a:noFill/>
            <a:prstDash val="solid"/>
            <a:miter/>
          </a:ln>
          <a:effectLst>
            <a:softEdge rad="1270000"/>
          </a:effectLst>
        </p:spPr>
        <p:txBody>
          <a:bodyPr rtlCol="0" anchor="ctr"/>
          <a:lstStyle/>
          <a:p>
            <a:endParaRPr lang="en-US" sz="525"/>
          </a:p>
        </p:txBody>
      </p:sp>
      <p:sp>
        <p:nvSpPr>
          <p:cNvPr id="7" name="Light Blue">
            <a:extLst>
              <a:ext uri="{FF2B5EF4-FFF2-40B4-BE49-F238E27FC236}">
                <a16:creationId xmlns:a16="http://schemas.microsoft.com/office/drawing/2014/main" id="{DAAA02BD-934D-45D9-8BEE-7910C910F060}"/>
              </a:ext>
            </a:extLst>
          </p:cNvPr>
          <p:cNvSpPr/>
          <p:nvPr/>
        </p:nvSpPr>
        <p:spPr>
          <a:xfrm rot="15300000">
            <a:off x="2747379" y="-2460703"/>
            <a:ext cx="11256702" cy="10064906"/>
          </a:xfrm>
          <a:custGeom>
            <a:avLst/>
            <a:gdLst>
              <a:gd name="connsiteX0" fmla="*/ 7866683 w 8105775"/>
              <a:gd name="connsiteY0" fmla="*/ 3469179 h 7248525"/>
              <a:gd name="connsiteX1" fmla="*/ 6844650 w 8105775"/>
              <a:gd name="connsiteY1" fmla="*/ 1416541 h 7248525"/>
              <a:gd name="connsiteX2" fmla="*/ 5800711 w 8105775"/>
              <a:gd name="connsiteY2" fmla="*/ 430704 h 7248525"/>
              <a:gd name="connsiteX3" fmla="*/ 1604948 w 8105775"/>
              <a:gd name="connsiteY3" fmla="*/ 1225089 h 7248525"/>
              <a:gd name="connsiteX4" fmla="*/ 8558 w 8105775"/>
              <a:gd name="connsiteY4" fmla="*/ 4330239 h 7248525"/>
              <a:gd name="connsiteX5" fmla="*/ 1055355 w 8105775"/>
              <a:gd name="connsiteY5" fmla="*/ 6109509 h 7248525"/>
              <a:gd name="connsiteX6" fmla="*/ 2590785 w 8105775"/>
              <a:gd name="connsiteY6" fmla="*/ 6781022 h 7248525"/>
              <a:gd name="connsiteX7" fmla="*/ 4990133 w 8105775"/>
              <a:gd name="connsiteY7" fmla="*/ 7234412 h 7248525"/>
              <a:gd name="connsiteX8" fmla="*/ 6442696 w 8105775"/>
              <a:gd name="connsiteY8" fmla="*/ 7103919 h 7248525"/>
              <a:gd name="connsiteX9" fmla="*/ 7065631 w 8105775"/>
              <a:gd name="connsiteY9" fmla="*/ 6813406 h 7248525"/>
              <a:gd name="connsiteX10" fmla="*/ 7575218 w 8105775"/>
              <a:gd name="connsiteY10" fmla="*/ 6330489 h 7248525"/>
              <a:gd name="connsiteX11" fmla="*/ 8074328 w 8105775"/>
              <a:gd name="connsiteY11" fmla="*/ 5337031 h 7248525"/>
              <a:gd name="connsiteX12" fmla="*/ 8036228 w 8105775"/>
              <a:gd name="connsiteY12" fmla="*/ 4195937 h 7248525"/>
              <a:gd name="connsiteX13" fmla="*/ 7866683 w 8105775"/>
              <a:gd name="connsiteY13" fmla="*/ 3469179 h 724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05775" h="7248525">
                <a:moveTo>
                  <a:pt x="7866683" y="3469179"/>
                </a:moveTo>
                <a:cubicBezTo>
                  <a:pt x="7655228" y="2729086"/>
                  <a:pt x="7324711" y="2029951"/>
                  <a:pt x="6844650" y="1416541"/>
                </a:cubicBezTo>
                <a:cubicBezTo>
                  <a:pt x="6549375" y="1038399"/>
                  <a:pt x="6199808" y="699309"/>
                  <a:pt x="5800711" y="430704"/>
                </a:cubicBezTo>
                <a:cubicBezTo>
                  <a:pt x="4204321" y="-641811"/>
                  <a:pt x="2276460" y="544051"/>
                  <a:pt x="1604948" y="1225089"/>
                </a:cubicBezTo>
                <a:cubicBezTo>
                  <a:pt x="933435" y="1906126"/>
                  <a:pt x="-104790" y="3310111"/>
                  <a:pt x="8558" y="4330239"/>
                </a:cubicBezTo>
                <a:cubicBezTo>
                  <a:pt x="121905" y="5350367"/>
                  <a:pt x="583868" y="5796137"/>
                  <a:pt x="1055355" y="6109509"/>
                </a:cubicBezTo>
                <a:cubicBezTo>
                  <a:pt x="1526843" y="6423834"/>
                  <a:pt x="2328848" y="6711489"/>
                  <a:pt x="2590785" y="6781022"/>
                </a:cubicBezTo>
                <a:cubicBezTo>
                  <a:pt x="2852723" y="6850554"/>
                  <a:pt x="4212893" y="7164879"/>
                  <a:pt x="4990133" y="7234412"/>
                </a:cubicBezTo>
                <a:cubicBezTo>
                  <a:pt x="5474003" y="7278226"/>
                  <a:pt x="5975971" y="7243937"/>
                  <a:pt x="6442696" y="7103919"/>
                </a:cubicBezTo>
                <a:cubicBezTo>
                  <a:pt x="6659866" y="7039149"/>
                  <a:pt x="6885608" y="6952472"/>
                  <a:pt x="7065631" y="6813406"/>
                </a:cubicBezTo>
                <a:cubicBezTo>
                  <a:pt x="7251368" y="6670531"/>
                  <a:pt x="7423771" y="6509559"/>
                  <a:pt x="7575218" y="6330489"/>
                </a:cubicBezTo>
                <a:cubicBezTo>
                  <a:pt x="7816200" y="6043787"/>
                  <a:pt x="8001938" y="5706601"/>
                  <a:pt x="8074328" y="5337031"/>
                </a:cubicBezTo>
                <a:cubicBezTo>
                  <a:pt x="8147671" y="4960794"/>
                  <a:pt x="8104808" y="4572174"/>
                  <a:pt x="8036228" y="4195937"/>
                </a:cubicBezTo>
                <a:cubicBezTo>
                  <a:pt x="7990508" y="3951144"/>
                  <a:pt x="7935263" y="3708256"/>
                  <a:pt x="7866683" y="3469179"/>
                </a:cubicBezTo>
                <a:close/>
              </a:path>
            </a:pathLst>
          </a:custGeom>
          <a:gradFill>
            <a:gsLst>
              <a:gs pos="80000">
                <a:schemeClr val="accent2">
                  <a:alpha val="32000"/>
                </a:schemeClr>
              </a:gs>
              <a:gs pos="0">
                <a:schemeClr val="accent1"/>
              </a:gs>
            </a:gsLst>
            <a:path path="circle">
              <a:fillToRect l="50000" t="50000" r="50000" b="50000"/>
            </a:path>
          </a:gradFill>
          <a:ln w="9525" cap="flat">
            <a:noFill/>
            <a:prstDash val="solid"/>
            <a:miter/>
          </a:ln>
          <a:effectLst>
            <a:softEdge rad="1270000"/>
          </a:effectLst>
        </p:spPr>
        <p:txBody>
          <a:bodyPr rtlCol="0" anchor="ctr"/>
          <a:lstStyle/>
          <a:p>
            <a:endParaRPr lang="en-US" sz="525"/>
          </a:p>
        </p:txBody>
      </p:sp>
      <p:sp>
        <p:nvSpPr>
          <p:cNvPr id="8" name="TextBox 7">
            <a:extLst>
              <a:ext uri="{FF2B5EF4-FFF2-40B4-BE49-F238E27FC236}">
                <a16:creationId xmlns:a16="http://schemas.microsoft.com/office/drawing/2014/main" id="{A3C1D954-382A-4932-A144-A60611423025}"/>
              </a:ext>
            </a:extLst>
          </p:cNvPr>
          <p:cNvSpPr txBox="1"/>
          <p:nvPr/>
        </p:nvSpPr>
        <p:spPr>
          <a:xfrm rot="16200000">
            <a:off x="-529800" y="2398626"/>
            <a:ext cx="1645311" cy="346249"/>
          </a:xfrm>
          <a:prstGeom prst="rect">
            <a:avLst/>
          </a:prstGeom>
          <a:noFill/>
        </p:spPr>
        <p:txBody>
          <a:bodyPr wrap="square" rtlCol="0">
            <a:spAutoFit/>
          </a:bodyPr>
          <a:lstStyle/>
          <a:p>
            <a:pPr algn="ctr"/>
            <a:r>
              <a:rPr lang="en-US" sz="1650" b="1">
                <a:solidFill>
                  <a:schemeClr val="bg1"/>
                </a:solidFill>
                <a:latin typeface="Century Gothic" panose="020B0502020202020204" pitchFamily="34" charset="0"/>
              </a:rPr>
              <a:t>Massive X</a:t>
            </a:r>
          </a:p>
        </p:txBody>
      </p:sp>
      <p:sp>
        <p:nvSpPr>
          <p:cNvPr id="9" name="Oval 8">
            <a:extLst>
              <a:ext uri="{FF2B5EF4-FFF2-40B4-BE49-F238E27FC236}">
                <a16:creationId xmlns:a16="http://schemas.microsoft.com/office/drawing/2014/main" id="{0EE22C8D-264D-45DD-9727-631727A95C16}"/>
              </a:ext>
            </a:extLst>
          </p:cNvPr>
          <p:cNvSpPr/>
          <p:nvPr/>
        </p:nvSpPr>
        <p:spPr>
          <a:xfrm>
            <a:off x="273579" y="277186"/>
            <a:ext cx="38554" cy="385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5"/>
          </a:p>
        </p:txBody>
      </p:sp>
      <p:sp>
        <p:nvSpPr>
          <p:cNvPr id="10" name="Oval 9">
            <a:extLst>
              <a:ext uri="{FF2B5EF4-FFF2-40B4-BE49-F238E27FC236}">
                <a16:creationId xmlns:a16="http://schemas.microsoft.com/office/drawing/2014/main" id="{C3441EEE-8DEB-47CE-89B8-E9A1AFC49771}"/>
              </a:ext>
            </a:extLst>
          </p:cNvPr>
          <p:cNvSpPr/>
          <p:nvPr/>
        </p:nvSpPr>
        <p:spPr>
          <a:xfrm>
            <a:off x="273579" y="388807"/>
            <a:ext cx="38554" cy="385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5"/>
          </a:p>
        </p:txBody>
      </p:sp>
      <p:sp>
        <p:nvSpPr>
          <p:cNvPr id="11" name="Oval 10">
            <a:extLst>
              <a:ext uri="{FF2B5EF4-FFF2-40B4-BE49-F238E27FC236}">
                <a16:creationId xmlns:a16="http://schemas.microsoft.com/office/drawing/2014/main" id="{BC395E79-7464-461B-BAB4-E9EA0ED82658}"/>
              </a:ext>
            </a:extLst>
          </p:cNvPr>
          <p:cNvSpPr/>
          <p:nvPr/>
        </p:nvSpPr>
        <p:spPr>
          <a:xfrm>
            <a:off x="273579" y="500428"/>
            <a:ext cx="38554" cy="385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5"/>
          </a:p>
        </p:txBody>
      </p:sp>
      <p:sp>
        <p:nvSpPr>
          <p:cNvPr id="12" name="TextBox 11">
            <a:extLst>
              <a:ext uri="{FF2B5EF4-FFF2-40B4-BE49-F238E27FC236}">
                <a16:creationId xmlns:a16="http://schemas.microsoft.com/office/drawing/2014/main" id="{9125A810-B35F-40B2-B3E2-7125E4E901D6}"/>
              </a:ext>
            </a:extLst>
          </p:cNvPr>
          <p:cNvSpPr txBox="1"/>
          <p:nvPr/>
        </p:nvSpPr>
        <p:spPr>
          <a:xfrm rot="16200000">
            <a:off x="7834682" y="2184401"/>
            <a:ext cx="2032929" cy="207749"/>
          </a:xfrm>
          <a:prstGeom prst="rect">
            <a:avLst/>
          </a:prstGeom>
          <a:noFill/>
        </p:spPr>
        <p:txBody>
          <a:bodyPr wrap="none" rtlCol="0" anchor="ctr">
            <a:spAutoFit/>
          </a:bodyPr>
          <a:lstStyle/>
          <a:p>
            <a:pPr algn="l"/>
            <a:r>
              <a:rPr lang="en-US" sz="750" b="1">
                <a:solidFill>
                  <a:schemeClr val="bg1"/>
                </a:solidFill>
                <a:latin typeface="+mj-lt"/>
              </a:rPr>
              <a:t>Massive X</a:t>
            </a:r>
            <a:r>
              <a:rPr lang="en-US" sz="750">
                <a:solidFill>
                  <a:schemeClr val="bg1"/>
                </a:solidFill>
              </a:rPr>
              <a:t> presentation to </a:t>
            </a:r>
            <a:r>
              <a:rPr lang="en-US" sz="750" b="0">
                <a:solidFill>
                  <a:schemeClr val="bg1"/>
                </a:solidFill>
              </a:rPr>
              <a:t>DesignBall</a:t>
            </a:r>
            <a:r>
              <a:rPr lang="en-US" sz="750">
                <a:solidFill>
                  <a:schemeClr val="bg1"/>
                </a:solidFill>
              </a:rPr>
              <a:t> team</a:t>
            </a:r>
          </a:p>
        </p:txBody>
      </p:sp>
      <p:sp>
        <p:nvSpPr>
          <p:cNvPr id="13" name="Slide Number Placeholder 5">
            <a:extLst>
              <a:ext uri="{FF2B5EF4-FFF2-40B4-BE49-F238E27FC236}">
                <a16:creationId xmlns:a16="http://schemas.microsoft.com/office/drawing/2014/main" id="{1A402281-A71B-4254-9374-C33A92A607A8}"/>
              </a:ext>
            </a:extLst>
          </p:cNvPr>
          <p:cNvSpPr txBox="1">
            <a:spLocks/>
          </p:cNvSpPr>
          <p:nvPr/>
        </p:nvSpPr>
        <p:spPr>
          <a:xfrm>
            <a:off x="8777201" y="3329154"/>
            <a:ext cx="121696" cy="218535"/>
          </a:xfrm>
          <a:prstGeom prst="rect">
            <a:avLst/>
          </a:prstGeom>
        </p:spPr>
        <p:txBody>
          <a:bodyPr vert="horz" wrap="none" lIns="45714" tIns="22857" rIns="45714" bIns="22857"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900" b="1" smtClean="0">
                <a:solidFill>
                  <a:schemeClr val="bg1"/>
                </a:solidFill>
                <a:latin typeface="+mj-lt"/>
              </a:rPr>
              <a:pPr algn="ctr"/>
              <a:t>‹#›</a:t>
            </a:fld>
            <a:endParaRPr lang="en-US" sz="525" b="1">
              <a:solidFill>
                <a:schemeClr val="bg1"/>
              </a:solidFill>
              <a:latin typeface="+mj-lt"/>
            </a:endParaRPr>
          </a:p>
        </p:txBody>
      </p:sp>
      <p:sp>
        <p:nvSpPr>
          <p:cNvPr id="14" name="Rectangle 13">
            <a:extLst>
              <a:ext uri="{FF2B5EF4-FFF2-40B4-BE49-F238E27FC236}">
                <a16:creationId xmlns:a16="http://schemas.microsoft.com/office/drawing/2014/main" id="{2934EFB6-50AA-4D38-9D48-7BD5B45DDFBB}"/>
              </a:ext>
            </a:extLst>
          </p:cNvPr>
          <p:cNvSpPr/>
          <p:nvPr/>
        </p:nvSpPr>
        <p:spPr>
          <a:xfrm>
            <a:off x="173911" y="4471241"/>
            <a:ext cx="264817" cy="276999"/>
          </a:xfrm>
          <a:prstGeom prst="rect">
            <a:avLst/>
          </a:prstGeom>
        </p:spPr>
        <p:txBody>
          <a:bodyPr wrap="none" anchor="ctr">
            <a:spAutoFit/>
          </a:bodyPr>
          <a:lstStyle/>
          <a:p>
            <a:pPr algn="ctr"/>
            <a:r>
              <a:rPr lang="en-US" sz="1200">
                <a:solidFill>
                  <a:schemeClr val="bg1"/>
                </a:solidFill>
                <a:latin typeface="Designball-Social-01" pitchFamily="2" charset="0"/>
              </a:rPr>
              <a:t>b</a:t>
            </a:r>
          </a:p>
        </p:txBody>
      </p:sp>
      <p:sp>
        <p:nvSpPr>
          <p:cNvPr id="15" name="Rectangle 14">
            <a:extLst>
              <a:ext uri="{FF2B5EF4-FFF2-40B4-BE49-F238E27FC236}">
                <a16:creationId xmlns:a16="http://schemas.microsoft.com/office/drawing/2014/main" id="{A51FBF3C-CB21-415F-B45D-959770BDF22A}"/>
              </a:ext>
            </a:extLst>
          </p:cNvPr>
          <p:cNvSpPr/>
          <p:nvPr/>
        </p:nvSpPr>
        <p:spPr>
          <a:xfrm>
            <a:off x="173109" y="4232966"/>
            <a:ext cx="266420" cy="276999"/>
          </a:xfrm>
          <a:prstGeom prst="rect">
            <a:avLst/>
          </a:prstGeom>
        </p:spPr>
        <p:txBody>
          <a:bodyPr wrap="none" anchor="ctr">
            <a:spAutoFit/>
          </a:bodyPr>
          <a:lstStyle/>
          <a:p>
            <a:pPr algn="ctr"/>
            <a:r>
              <a:rPr lang="en-US" sz="1200">
                <a:solidFill>
                  <a:schemeClr val="bg1"/>
                </a:solidFill>
                <a:latin typeface="Designball-Social-01" pitchFamily="2" charset="0"/>
              </a:rPr>
              <a:t>C</a:t>
            </a:r>
          </a:p>
        </p:txBody>
      </p:sp>
      <p:sp>
        <p:nvSpPr>
          <p:cNvPr id="16" name="Rectangle 15">
            <a:extLst>
              <a:ext uri="{FF2B5EF4-FFF2-40B4-BE49-F238E27FC236}">
                <a16:creationId xmlns:a16="http://schemas.microsoft.com/office/drawing/2014/main" id="{1EBAE8D9-87AB-46BC-92A4-F4E9D7AC0FBA}"/>
              </a:ext>
            </a:extLst>
          </p:cNvPr>
          <p:cNvSpPr/>
          <p:nvPr/>
        </p:nvSpPr>
        <p:spPr>
          <a:xfrm>
            <a:off x="181125" y="4709517"/>
            <a:ext cx="250390" cy="276999"/>
          </a:xfrm>
          <a:prstGeom prst="rect">
            <a:avLst/>
          </a:prstGeom>
        </p:spPr>
        <p:txBody>
          <a:bodyPr wrap="none" anchor="ctr">
            <a:spAutoFit/>
          </a:bodyPr>
          <a:lstStyle/>
          <a:p>
            <a:pPr algn="ctr"/>
            <a:r>
              <a:rPr lang="en-US" sz="1200">
                <a:solidFill>
                  <a:schemeClr val="bg1"/>
                </a:solidFill>
                <a:latin typeface="Designball-Social-01" pitchFamily="2" charset="0"/>
              </a:rPr>
              <a:t>c</a:t>
            </a:r>
          </a:p>
        </p:txBody>
      </p:sp>
      <p:sp>
        <p:nvSpPr>
          <p:cNvPr id="17" name="Rectangle 16">
            <a:hlinkClick r:id="rId2"/>
            <a:extLst>
              <a:ext uri="{FF2B5EF4-FFF2-40B4-BE49-F238E27FC236}">
                <a16:creationId xmlns:a16="http://schemas.microsoft.com/office/drawing/2014/main" id="{24E0D936-A358-44A0-8799-2857E707915C}"/>
              </a:ext>
            </a:extLst>
          </p:cNvPr>
          <p:cNvSpPr/>
          <p:nvPr/>
        </p:nvSpPr>
        <p:spPr>
          <a:xfrm>
            <a:off x="243897" y="4528237"/>
            <a:ext cx="124844" cy="166480"/>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chemeClr val="bg1"/>
              </a:solidFill>
            </a:endParaRPr>
          </a:p>
        </p:txBody>
      </p:sp>
      <p:sp>
        <p:nvSpPr>
          <p:cNvPr id="18" name="Rectangle 17">
            <a:hlinkClick r:id="rId3"/>
            <a:extLst>
              <a:ext uri="{FF2B5EF4-FFF2-40B4-BE49-F238E27FC236}">
                <a16:creationId xmlns:a16="http://schemas.microsoft.com/office/drawing/2014/main" id="{FB9CC360-65F7-47B8-821F-29626B4BC244}"/>
              </a:ext>
            </a:extLst>
          </p:cNvPr>
          <p:cNvSpPr/>
          <p:nvPr/>
        </p:nvSpPr>
        <p:spPr>
          <a:xfrm>
            <a:off x="243897" y="4291698"/>
            <a:ext cx="124844" cy="166480"/>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chemeClr val="bg1"/>
              </a:solidFill>
            </a:endParaRPr>
          </a:p>
        </p:txBody>
      </p:sp>
      <p:sp>
        <p:nvSpPr>
          <p:cNvPr id="19" name="Rectangle 18">
            <a:hlinkClick r:id="rId4"/>
            <a:extLst>
              <a:ext uri="{FF2B5EF4-FFF2-40B4-BE49-F238E27FC236}">
                <a16:creationId xmlns:a16="http://schemas.microsoft.com/office/drawing/2014/main" id="{E141DB3D-31D6-4A50-8649-C600099A9539}"/>
              </a:ext>
            </a:extLst>
          </p:cNvPr>
          <p:cNvSpPr/>
          <p:nvPr/>
        </p:nvSpPr>
        <p:spPr>
          <a:xfrm>
            <a:off x="243897" y="4764777"/>
            <a:ext cx="124844" cy="166480"/>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chemeClr val="bg1"/>
              </a:solidFill>
            </a:endParaRPr>
          </a:p>
        </p:txBody>
      </p:sp>
    </p:spTree>
    <p:extLst>
      <p:ext uri="{BB962C8B-B14F-4D97-AF65-F5344CB8AC3E}">
        <p14:creationId xmlns:p14="http://schemas.microsoft.com/office/powerpoint/2010/main" val="32895509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8250" fill="hold"/>
                                        <p:tgtEl>
                                          <p:spTgt spid="3"/>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6100" fill="hold"/>
                                        <p:tgtEl>
                                          <p:spTgt spid="4"/>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9600" fill="hold"/>
                                        <p:tgtEl>
                                          <p:spTgt spid="5"/>
                                        </p:tgtEl>
                                        <p:attrNameLst>
                                          <p:attrName>r</p:attrName>
                                        </p:attrNameLst>
                                      </p:cBhvr>
                                    </p:animRot>
                                  </p:childTnLst>
                                </p:cTn>
                              </p:par>
                              <p:par>
                                <p:cTn id="11" presetID="8" presetClass="emph" presetSubtype="0" repeatCount="indefinite" fill="hold" grpId="0" nodeType="withEffect">
                                  <p:stCondLst>
                                    <p:cond delay="0"/>
                                  </p:stCondLst>
                                  <p:childTnLst>
                                    <p:animRot by="-21600000">
                                      <p:cBhvr>
                                        <p:cTn id="12" dur="16000" fill="hold"/>
                                        <p:tgtEl>
                                          <p:spTgt spid="7"/>
                                        </p:tgtEl>
                                        <p:attrNameLst>
                                          <p:attrName>r</p:attrName>
                                        </p:attrNameLst>
                                      </p:cBhvr>
                                    </p:animRot>
                                  </p:childTnLst>
                                </p:cTn>
                              </p:par>
                              <p:par>
                                <p:cTn id="13" presetID="8" presetClass="emph" presetSubtype="0" repeatCount="indefinite" fill="hold" grpId="0" nodeType="withEffect">
                                  <p:stCondLst>
                                    <p:cond delay="0"/>
                                  </p:stCondLst>
                                  <p:childTnLst>
                                    <p:animRot by="21600000">
                                      <p:cBhvr>
                                        <p:cTn id="14" dur="135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1">
  <p:cSld name="SECTION_HEADER_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atin typeface="Abadi" panose="020B0604020202020204" pitchFamily="34" charset="0"/>
              </a:defRPr>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dirty="0"/>
          </a:p>
        </p:txBody>
      </p:sp>
      <p:sp>
        <p:nvSpPr>
          <p:cNvPr id="98" name="Google Shape;98;p19"/>
          <p:cNvSpPr txBox="1">
            <a:spLocks noGrp="1"/>
          </p:cNvSpPr>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2800">
                <a:solidFill>
                  <a:srgbClr val="1F1C51"/>
                </a:solidFill>
              </a:defRPr>
            </a:lvl2pPr>
            <a:lvl3pPr lvl="2" algn="r" rtl="0">
              <a:lnSpc>
                <a:spcPct val="100000"/>
              </a:lnSpc>
              <a:spcBef>
                <a:spcPts val="0"/>
              </a:spcBef>
              <a:spcAft>
                <a:spcPts val="0"/>
              </a:spcAft>
              <a:buClr>
                <a:srgbClr val="1F1C51"/>
              </a:buClr>
              <a:buSzPts val="2800"/>
              <a:buNone/>
              <a:defRPr sz="2800">
                <a:solidFill>
                  <a:srgbClr val="1F1C51"/>
                </a:solidFill>
              </a:defRPr>
            </a:lvl3pPr>
            <a:lvl4pPr lvl="3" algn="r" rtl="0">
              <a:lnSpc>
                <a:spcPct val="100000"/>
              </a:lnSpc>
              <a:spcBef>
                <a:spcPts val="0"/>
              </a:spcBef>
              <a:spcAft>
                <a:spcPts val="0"/>
              </a:spcAft>
              <a:buClr>
                <a:srgbClr val="1F1C51"/>
              </a:buClr>
              <a:buSzPts val="2800"/>
              <a:buNone/>
              <a:defRPr sz="2800">
                <a:solidFill>
                  <a:srgbClr val="1F1C51"/>
                </a:solidFill>
              </a:defRPr>
            </a:lvl4pPr>
            <a:lvl5pPr lvl="4" algn="r" rtl="0">
              <a:lnSpc>
                <a:spcPct val="100000"/>
              </a:lnSpc>
              <a:spcBef>
                <a:spcPts val="0"/>
              </a:spcBef>
              <a:spcAft>
                <a:spcPts val="0"/>
              </a:spcAft>
              <a:buClr>
                <a:srgbClr val="1F1C51"/>
              </a:buClr>
              <a:buSzPts val="2800"/>
              <a:buNone/>
              <a:defRPr sz="2800">
                <a:solidFill>
                  <a:srgbClr val="1F1C51"/>
                </a:solidFill>
              </a:defRPr>
            </a:lvl5pPr>
            <a:lvl6pPr lvl="5" algn="r" rtl="0">
              <a:lnSpc>
                <a:spcPct val="100000"/>
              </a:lnSpc>
              <a:spcBef>
                <a:spcPts val="0"/>
              </a:spcBef>
              <a:spcAft>
                <a:spcPts val="0"/>
              </a:spcAft>
              <a:buClr>
                <a:srgbClr val="1F1C51"/>
              </a:buClr>
              <a:buSzPts val="2800"/>
              <a:buNone/>
              <a:defRPr sz="2800">
                <a:solidFill>
                  <a:srgbClr val="1F1C51"/>
                </a:solidFill>
              </a:defRPr>
            </a:lvl6pPr>
            <a:lvl7pPr lvl="6" algn="r" rtl="0">
              <a:lnSpc>
                <a:spcPct val="100000"/>
              </a:lnSpc>
              <a:spcBef>
                <a:spcPts val="0"/>
              </a:spcBef>
              <a:spcAft>
                <a:spcPts val="0"/>
              </a:spcAft>
              <a:buClr>
                <a:srgbClr val="1F1C51"/>
              </a:buClr>
              <a:buSzPts val="2800"/>
              <a:buNone/>
              <a:defRPr sz="2800">
                <a:solidFill>
                  <a:srgbClr val="1F1C51"/>
                </a:solidFill>
              </a:defRPr>
            </a:lvl7pPr>
            <a:lvl8pPr lvl="7" algn="r" rtl="0">
              <a:lnSpc>
                <a:spcPct val="100000"/>
              </a:lnSpc>
              <a:spcBef>
                <a:spcPts val="0"/>
              </a:spcBef>
              <a:spcAft>
                <a:spcPts val="0"/>
              </a:spcAft>
              <a:buClr>
                <a:srgbClr val="1F1C51"/>
              </a:buClr>
              <a:buSzPts val="2800"/>
              <a:buNone/>
              <a:defRPr sz="2800">
                <a:solidFill>
                  <a:srgbClr val="1F1C51"/>
                </a:solidFill>
              </a:defRPr>
            </a:lvl8pPr>
            <a:lvl9pPr lvl="8" algn="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99" name="Google Shape;99;p19"/>
          <p:cNvSpPr txBox="1">
            <a:spLocks noGrp="1"/>
          </p:cNvSpPr>
          <p:nvPr>
            <p:ph type="title" idx="2" hasCustomPrompt="1"/>
          </p:nvPr>
        </p:nvSpPr>
        <p:spPr>
          <a:xfrm>
            <a:off x="5597951" y="792425"/>
            <a:ext cx="2657700" cy="79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atin typeface="Abadi" panose="020B0604020202020204" pitchFamily="34" charset="0"/>
              </a:defRPr>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rPr dirty="0"/>
              <a:t>xx%</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extLst>
      <p:ext uri="{BB962C8B-B14F-4D97-AF65-F5344CB8AC3E}">
        <p14:creationId xmlns:p14="http://schemas.microsoft.com/office/powerpoint/2010/main" val="15001477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extLst>
      <p:ext uri="{BB962C8B-B14F-4D97-AF65-F5344CB8AC3E}">
        <p14:creationId xmlns:p14="http://schemas.microsoft.com/office/powerpoint/2010/main" val="6202949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cxnSp>
        <p:nvCxnSpPr>
          <p:cNvPr id="17" name="Google Shape;17;p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8" name="Google Shape;18;p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11811149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gradFill>
          <a:gsLst>
            <a:gs pos="0">
              <a:srgbClr val="8BE3FF"/>
            </a:gs>
            <a:gs pos="100000">
              <a:srgbClr val="ACFFD9"/>
            </a:gs>
          </a:gsLst>
          <a:lin ang="5400700" scaled="0"/>
        </a:gradFill>
        <a:effectLst/>
      </p:bgPr>
    </p:bg>
    <p:spTree>
      <p:nvGrpSpPr>
        <p:cNvPr id="1" name="Shape 19"/>
        <p:cNvGrpSpPr/>
        <p:nvPr/>
      </p:nvGrpSpPr>
      <p:grpSpPr>
        <a:xfrm>
          <a:off x="0" y="0"/>
          <a:ext cx="0" cy="0"/>
          <a:chOff x="0" y="0"/>
          <a:chExt cx="0" cy="0"/>
        </a:xfrm>
      </p:grpSpPr>
      <p:sp>
        <p:nvSpPr>
          <p:cNvPr id="20" name="Google Shape;20;p5"/>
          <p:cNvSpPr txBox="1">
            <a:spLocks noGrp="1"/>
          </p:cNvSpPr>
          <p:nvPr>
            <p:ph type="body" idx="1"/>
          </p:nvPr>
        </p:nvSpPr>
        <p:spPr>
          <a:xfrm>
            <a:off x="722600" y="1335775"/>
            <a:ext cx="3614100" cy="3267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5"/>
          <p:cNvSpPr txBox="1">
            <a:spLocks noGrp="1"/>
          </p:cNvSpPr>
          <p:nvPr>
            <p:ph type="body" idx="2"/>
          </p:nvPr>
        </p:nvSpPr>
        <p:spPr>
          <a:xfrm>
            <a:off x="4807302" y="1335775"/>
            <a:ext cx="3614100" cy="3267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cxnSp>
        <p:nvCxnSpPr>
          <p:cNvPr id="22" name="Google Shape;22;p5"/>
          <p:cNvCxnSpPr/>
          <p:nvPr/>
        </p:nvCxnSpPr>
        <p:spPr>
          <a:xfrm>
            <a:off x="395000" y="760425"/>
            <a:ext cx="8988300" cy="0"/>
          </a:xfrm>
          <a:prstGeom prst="straightConnector1">
            <a:avLst/>
          </a:prstGeom>
          <a:noFill/>
          <a:ln w="19050" cap="flat" cmpd="sng">
            <a:solidFill>
              <a:schemeClr val="lt1"/>
            </a:solidFill>
            <a:prstDash val="solid"/>
            <a:round/>
            <a:headEnd type="oval" w="med" len="med"/>
            <a:tailEnd type="none" w="med" len="med"/>
          </a:ln>
        </p:spPr>
      </p:cxnSp>
      <p:sp>
        <p:nvSpPr>
          <p:cNvPr id="23" name="Google Shape;23;p5"/>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9619269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49617222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extLst>
      <p:ext uri="{BB962C8B-B14F-4D97-AF65-F5344CB8AC3E}">
        <p14:creationId xmlns:p14="http://schemas.microsoft.com/office/powerpoint/2010/main" val="214471613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5554975" y="526350"/>
            <a:ext cx="2730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3600"/>
              <a:buNone/>
              <a:defRPr sz="3600">
                <a:solidFill>
                  <a:schemeClr val="accent2"/>
                </a:solidFill>
              </a:defRPr>
            </a:lvl1pPr>
            <a:lvl2pPr lvl="1">
              <a:spcBef>
                <a:spcPts val="0"/>
              </a:spcBef>
              <a:spcAft>
                <a:spcPts val="0"/>
              </a:spcAft>
              <a:buClr>
                <a:schemeClr val="accent2"/>
              </a:buClr>
              <a:buSzPts val="4800"/>
              <a:buNone/>
              <a:defRPr sz="4800">
                <a:solidFill>
                  <a:schemeClr val="accent2"/>
                </a:solidFill>
              </a:defRPr>
            </a:lvl2pPr>
            <a:lvl3pPr lvl="2">
              <a:spcBef>
                <a:spcPts val="0"/>
              </a:spcBef>
              <a:spcAft>
                <a:spcPts val="0"/>
              </a:spcAft>
              <a:buClr>
                <a:schemeClr val="accent2"/>
              </a:buClr>
              <a:buSzPts val="4800"/>
              <a:buNone/>
              <a:defRPr sz="4800">
                <a:solidFill>
                  <a:schemeClr val="accent2"/>
                </a:solidFill>
              </a:defRPr>
            </a:lvl3pPr>
            <a:lvl4pPr lvl="3">
              <a:spcBef>
                <a:spcPts val="0"/>
              </a:spcBef>
              <a:spcAft>
                <a:spcPts val="0"/>
              </a:spcAft>
              <a:buClr>
                <a:schemeClr val="accent2"/>
              </a:buClr>
              <a:buSzPts val="4800"/>
              <a:buNone/>
              <a:defRPr sz="4800">
                <a:solidFill>
                  <a:schemeClr val="accent2"/>
                </a:solidFill>
              </a:defRPr>
            </a:lvl4pPr>
            <a:lvl5pPr lvl="4">
              <a:spcBef>
                <a:spcPts val="0"/>
              </a:spcBef>
              <a:spcAft>
                <a:spcPts val="0"/>
              </a:spcAft>
              <a:buClr>
                <a:schemeClr val="accent2"/>
              </a:buClr>
              <a:buSzPts val="4800"/>
              <a:buNone/>
              <a:defRPr sz="4800">
                <a:solidFill>
                  <a:schemeClr val="accent2"/>
                </a:solidFill>
              </a:defRPr>
            </a:lvl5pPr>
            <a:lvl6pPr lvl="5">
              <a:spcBef>
                <a:spcPts val="0"/>
              </a:spcBef>
              <a:spcAft>
                <a:spcPts val="0"/>
              </a:spcAft>
              <a:buClr>
                <a:schemeClr val="accent2"/>
              </a:buClr>
              <a:buSzPts val="4800"/>
              <a:buNone/>
              <a:defRPr sz="4800">
                <a:solidFill>
                  <a:schemeClr val="accent2"/>
                </a:solidFill>
              </a:defRPr>
            </a:lvl6pPr>
            <a:lvl7pPr lvl="6">
              <a:spcBef>
                <a:spcPts val="0"/>
              </a:spcBef>
              <a:spcAft>
                <a:spcPts val="0"/>
              </a:spcAft>
              <a:buClr>
                <a:schemeClr val="accent2"/>
              </a:buClr>
              <a:buSzPts val="4800"/>
              <a:buNone/>
              <a:defRPr sz="4800">
                <a:solidFill>
                  <a:schemeClr val="accent2"/>
                </a:solidFill>
              </a:defRPr>
            </a:lvl7pPr>
            <a:lvl8pPr lvl="7">
              <a:spcBef>
                <a:spcPts val="0"/>
              </a:spcBef>
              <a:spcAft>
                <a:spcPts val="0"/>
              </a:spcAft>
              <a:buClr>
                <a:schemeClr val="accent2"/>
              </a:buClr>
              <a:buSzPts val="4800"/>
              <a:buNone/>
              <a:defRPr sz="4800">
                <a:solidFill>
                  <a:schemeClr val="accent2"/>
                </a:solidFill>
              </a:defRPr>
            </a:lvl8pPr>
            <a:lvl9pPr lvl="8">
              <a:spcBef>
                <a:spcPts val="0"/>
              </a:spcBef>
              <a:spcAft>
                <a:spcPts val="0"/>
              </a:spcAft>
              <a:buClr>
                <a:schemeClr val="accent2"/>
              </a:buClr>
              <a:buSzPts val="4800"/>
              <a:buNone/>
              <a:defRPr sz="4800">
                <a:solidFill>
                  <a:schemeClr val="accent2"/>
                </a:solidFill>
              </a:defRPr>
            </a:lvl9pPr>
          </a:lstStyle>
          <a:p>
            <a:endParaRPr/>
          </a:p>
        </p:txBody>
      </p:sp>
    </p:spTree>
    <p:extLst>
      <p:ext uri="{BB962C8B-B14F-4D97-AF65-F5344CB8AC3E}">
        <p14:creationId xmlns:p14="http://schemas.microsoft.com/office/powerpoint/2010/main" val="3152218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626625" y="1515050"/>
            <a:ext cx="1940700" cy="751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Viga"/>
              <a:buNone/>
              <a:defRPr sz="1400">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a:endParaRPr/>
          </a:p>
        </p:txBody>
      </p:sp>
      <p:sp>
        <p:nvSpPr>
          <p:cNvPr id="35" name="Google Shape;35;p9"/>
          <p:cNvSpPr txBox="1">
            <a:spLocks noGrp="1"/>
          </p:cNvSpPr>
          <p:nvPr>
            <p:ph type="body" idx="2"/>
          </p:nvPr>
        </p:nvSpPr>
        <p:spPr>
          <a:xfrm>
            <a:off x="626625" y="2266850"/>
            <a:ext cx="2925900" cy="2391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cxnSp>
        <p:nvCxnSpPr>
          <p:cNvPr id="36" name="Google Shape;36;p9"/>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37" name="Google Shape;37;p9"/>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10844574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
    <p:bg>
      <p:bgPr>
        <a:gradFill>
          <a:gsLst>
            <a:gs pos="0">
              <a:srgbClr val="8BE3FF"/>
            </a:gs>
            <a:gs pos="100000">
              <a:srgbClr val="ACFFD9"/>
            </a:gs>
          </a:gsLst>
          <a:lin ang="5400700" scaled="0"/>
        </a:gradFill>
        <a:effectLst/>
      </p:bgPr>
    </p:bg>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4979375" y="2028425"/>
            <a:ext cx="35724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p10"/>
          <p:cNvSpPr txBox="1">
            <a:spLocks noGrp="1"/>
          </p:cNvSpPr>
          <p:nvPr>
            <p:ph type="body" idx="1"/>
          </p:nvPr>
        </p:nvSpPr>
        <p:spPr>
          <a:xfrm>
            <a:off x="4979375" y="2568125"/>
            <a:ext cx="2785200" cy="2145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extLst>
      <p:ext uri="{BB962C8B-B14F-4D97-AF65-F5344CB8AC3E}">
        <p14:creationId xmlns:p14="http://schemas.microsoft.com/office/powerpoint/2010/main" val="40957658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ig number">
  <p:cSld name="Big number">
    <p:bg>
      <p:bgPr>
        <a:gradFill>
          <a:gsLst>
            <a:gs pos="0">
              <a:srgbClr val="8BE3FF"/>
            </a:gs>
            <a:gs pos="100000">
              <a:srgbClr val="ACFFD9"/>
            </a:gs>
          </a:gsLst>
          <a:lin ang="5400700" scaled="0"/>
        </a:gradFill>
        <a:effectLst/>
      </p:bgPr>
    </p:bg>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extLst>
      <p:ext uri="{BB962C8B-B14F-4D97-AF65-F5344CB8AC3E}">
        <p14:creationId xmlns:p14="http://schemas.microsoft.com/office/powerpoint/2010/main" val="2160338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99198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extLst>
      <p:ext uri="{BB962C8B-B14F-4D97-AF65-F5344CB8AC3E}">
        <p14:creationId xmlns:p14="http://schemas.microsoft.com/office/powerpoint/2010/main" val="2603314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extLst>
      <p:ext uri="{BB962C8B-B14F-4D97-AF65-F5344CB8AC3E}">
        <p14:creationId xmlns:p14="http://schemas.microsoft.com/office/powerpoint/2010/main" val="294747310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extLst>
      <p:ext uri="{BB962C8B-B14F-4D97-AF65-F5344CB8AC3E}">
        <p14:creationId xmlns:p14="http://schemas.microsoft.com/office/powerpoint/2010/main" val="21178968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68"/>
        <p:cNvGrpSpPr/>
        <p:nvPr/>
      </p:nvGrpSpPr>
      <p:grpSpPr>
        <a:xfrm>
          <a:off x="0" y="0"/>
          <a:ext cx="0" cy="0"/>
          <a:chOff x="0" y="0"/>
          <a:chExt cx="0" cy="0"/>
        </a:xfrm>
      </p:grpSpPr>
      <p:cxnSp>
        <p:nvCxnSpPr>
          <p:cNvPr id="69" name="Google Shape;69;p15"/>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0" name="Google Shape;70;p1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5"/>
          <p:cNvSpPr txBox="1">
            <a:spLocks noGrp="1"/>
          </p:cNvSpPr>
          <p:nvPr>
            <p:ph type="body" idx="1"/>
          </p:nvPr>
        </p:nvSpPr>
        <p:spPr>
          <a:xfrm>
            <a:off x="5953575" y="3447525"/>
            <a:ext cx="2430300" cy="1149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2" name="Google Shape;72;p15"/>
          <p:cNvSpPr txBox="1">
            <a:spLocks noGrp="1"/>
          </p:cNvSpPr>
          <p:nvPr>
            <p:ph type="title" idx="2"/>
          </p:nvPr>
        </p:nvSpPr>
        <p:spPr>
          <a:xfrm>
            <a:off x="5953575" y="2949674"/>
            <a:ext cx="24303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26561394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 Two Columns">
  <p:cSld name="Title + Two Columns">
    <p:spTree>
      <p:nvGrpSpPr>
        <p:cNvPr id="1"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5" name="Google Shape;75;p1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6"/>
          <p:cNvSpPr txBox="1">
            <a:spLocks noGrp="1"/>
          </p:cNvSpPr>
          <p:nvPr>
            <p:ph type="body" idx="1"/>
          </p:nvPr>
        </p:nvSpPr>
        <p:spPr>
          <a:xfrm>
            <a:off x="5316193"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7" name="Google Shape;77;p1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 name="Google Shape;78;p16"/>
          <p:cNvSpPr txBox="1">
            <a:spLocks noGrp="1"/>
          </p:cNvSpPr>
          <p:nvPr>
            <p:ph type="body" idx="3"/>
          </p:nvPr>
        </p:nvSpPr>
        <p:spPr>
          <a:xfrm>
            <a:off x="1199212"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9" name="Google Shape;79;p16"/>
          <p:cNvSpPr txBox="1">
            <a:spLocks noGrp="1"/>
          </p:cNvSpPr>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374063298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 Three Columns ">
  <p:cSld name="Title + Three Columns ">
    <p:bg>
      <p:bgPr>
        <a:gradFill>
          <a:gsLst>
            <a:gs pos="0">
              <a:srgbClr val="8BE3FF"/>
            </a:gs>
            <a:gs pos="100000">
              <a:srgbClr val="ACFFD9"/>
            </a:gs>
          </a:gsLst>
          <a:lin ang="5400700" scaled="0"/>
        </a:gradFill>
        <a:effectLst/>
      </p:bgPr>
    </p:bg>
    <p:spTree>
      <p:nvGrpSpPr>
        <p:cNvPr id="1"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82" name="Google Shape;82;p1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7"/>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4" name="Google Shape;84;p17"/>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5" name="Google Shape;85;p17"/>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6" name="Google Shape;86;p17"/>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 name="Google Shape;87;p17"/>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8" name="Google Shape;88;p17"/>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184562040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 Two Columns 1">
  <p:cSld name="Title + Two Columns 1">
    <p:spTree>
      <p:nvGrpSpPr>
        <p:cNvPr id="1" name="Shape 89"/>
        <p:cNvGrpSpPr/>
        <p:nvPr/>
      </p:nvGrpSpPr>
      <p:grpSpPr>
        <a:xfrm>
          <a:off x="0" y="0"/>
          <a:ext cx="0" cy="0"/>
          <a:chOff x="0" y="0"/>
          <a:chExt cx="0" cy="0"/>
        </a:xfrm>
      </p:grpSpPr>
      <p:cxnSp>
        <p:nvCxnSpPr>
          <p:cNvPr id="90" name="Google Shape;90;p18"/>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91" name="Google Shape;91;p1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8"/>
          <p:cNvSpPr txBox="1">
            <a:spLocks noGrp="1"/>
          </p:cNvSpPr>
          <p:nvPr>
            <p:ph type="body" idx="1"/>
          </p:nvPr>
        </p:nvSpPr>
        <p:spPr>
          <a:xfrm>
            <a:off x="4933300" y="18799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3" name="Google Shape;93;p18"/>
          <p:cNvSpPr txBox="1">
            <a:spLocks noGrp="1"/>
          </p:cNvSpPr>
          <p:nvPr>
            <p:ph type="title" idx="2"/>
          </p:nvPr>
        </p:nvSpPr>
        <p:spPr>
          <a:xfrm>
            <a:off x="4933300" y="15085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94" name="Google Shape;94;p18"/>
          <p:cNvSpPr txBox="1">
            <a:spLocks noGrp="1"/>
          </p:cNvSpPr>
          <p:nvPr>
            <p:ph type="body" idx="3"/>
          </p:nvPr>
        </p:nvSpPr>
        <p:spPr>
          <a:xfrm>
            <a:off x="4933300" y="35951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5" name="Google Shape;95;p18"/>
          <p:cNvSpPr txBox="1">
            <a:spLocks noGrp="1"/>
          </p:cNvSpPr>
          <p:nvPr>
            <p:ph type="title" idx="4"/>
          </p:nvPr>
        </p:nvSpPr>
        <p:spPr>
          <a:xfrm>
            <a:off x="4933300" y="32237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353634544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1">
  <p:cSld name="Section 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98" name="Google Shape;98;p19"/>
          <p:cNvSpPr txBox="1">
            <a:spLocks noGrp="1"/>
          </p:cNvSpPr>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2800">
                <a:solidFill>
                  <a:srgbClr val="1F1C51"/>
                </a:solidFill>
              </a:defRPr>
            </a:lvl2pPr>
            <a:lvl3pPr lvl="2" algn="r" rtl="0">
              <a:lnSpc>
                <a:spcPct val="100000"/>
              </a:lnSpc>
              <a:spcBef>
                <a:spcPts val="0"/>
              </a:spcBef>
              <a:spcAft>
                <a:spcPts val="0"/>
              </a:spcAft>
              <a:buClr>
                <a:srgbClr val="1F1C51"/>
              </a:buClr>
              <a:buSzPts val="2800"/>
              <a:buNone/>
              <a:defRPr sz="2800">
                <a:solidFill>
                  <a:srgbClr val="1F1C51"/>
                </a:solidFill>
              </a:defRPr>
            </a:lvl3pPr>
            <a:lvl4pPr lvl="3" algn="r" rtl="0">
              <a:lnSpc>
                <a:spcPct val="100000"/>
              </a:lnSpc>
              <a:spcBef>
                <a:spcPts val="0"/>
              </a:spcBef>
              <a:spcAft>
                <a:spcPts val="0"/>
              </a:spcAft>
              <a:buClr>
                <a:srgbClr val="1F1C51"/>
              </a:buClr>
              <a:buSzPts val="2800"/>
              <a:buNone/>
              <a:defRPr sz="2800">
                <a:solidFill>
                  <a:srgbClr val="1F1C51"/>
                </a:solidFill>
              </a:defRPr>
            </a:lvl4pPr>
            <a:lvl5pPr lvl="4" algn="r" rtl="0">
              <a:lnSpc>
                <a:spcPct val="100000"/>
              </a:lnSpc>
              <a:spcBef>
                <a:spcPts val="0"/>
              </a:spcBef>
              <a:spcAft>
                <a:spcPts val="0"/>
              </a:spcAft>
              <a:buClr>
                <a:srgbClr val="1F1C51"/>
              </a:buClr>
              <a:buSzPts val="2800"/>
              <a:buNone/>
              <a:defRPr sz="2800">
                <a:solidFill>
                  <a:srgbClr val="1F1C51"/>
                </a:solidFill>
              </a:defRPr>
            </a:lvl5pPr>
            <a:lvl6pPr lvl="5" algn="r" rtl="0">
              <a:lnSpc>
                <a:spcPct val="100000"/>
              </a:lnSpc>
              <a:spcBef>
                <a:spcPts val="0"/>
              </a:spcBef>
              <a:spcAft>
                <a:spcPts val="0"/>
              </a:spcAft>
              <a:buClr>
                <a:srgbClr val="1F1C51"/>
              </a:buClr>
              <a:buSzPts val="2800"/>
              <a:buNone/>
              <a:defRPr sz="2800">
                <a:solidFill>
                  <a:srgbClr val="1F1C51"/>
                </a:solidFill>
              </a:defRPr>
            </a:lvl6pPr>
            <a:lvl7pPr lvl="6" algn="r" rtl="0">
              <a:lnSpc>
                <a:spcPct val="100000"/>
              </a:lnSpc>
              <a:spcBef>
                <a:spcPts val="0"/>
              </a:spcBef>
              <a:spcAft>
                <a:spcPts val="0"/>
              </a:spcAft>
              <a:buClr>
                <a:srgbClr val="1F1C51"/>
              </a:buClr>
              <a:buSzPts val="2800"/>
              <a:buNone/>
              <a:defRPr sz="2800">
                <a:solidFill>
                  <a:srgbClr val="1F1C51"/>
                </a:solidFill>
              </a:defRPr>
            </a:lvl7pPr>
            <a:lvl8pPr lvl="7" algn="r" rtl="0">
              <a:lnSpc>
                <a:spcPct val="100000"/>
              </a:lnSpc>
              <a:spcBef>
                <a:spcPts val="0"/>
              </a:spcBef>
              <a:spcAft>
                <a:spcPts val="0"/>
              </a:spcAft>
              <a:buClr>
                <a:srgbClr val="1F1C51"/>
              </a:buClr>
              <a:buSzPts val="2800"/>
              <a:buNone/>
              <a:defRPr sz="2800">
                <a:solidFill>
                  <a:srgbClr val="1F1C51"/>
                </a:solidFill>
              </a:defRPr>
            </a:lvl8pPr>
            <a:lvl9pPr lvl="8" algn="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99" name="Google Shape;99;p19"/>
          <p:cNvSpPr txBox="1">
            <a:spLocks noGrp="1"/>
          </p:cNvSpPr>
          <p:nvPr>
            <p:ph type="title" idx="2" hasCustomPrompt="1"/>
          </p:nvPr>
        </p:nvSpPr>
        <p:spPr>
          <a:xfrm>
            <a:off x="5597951" y="792425"/>
            <a:ext cx="2657700" cy="79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Tree>
    <p:extLst>
      <p:ext uri="{BB962C8B-B14F-4D97-AF65-F5344CB8AC3E}">
        <p14:creationId xmlns:p14="http://schemas.microsoft.com/office/powerpoint/2010/main" val="222524668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 Design">
  <p:cSld name="Title + Design">
    <p:bg>
      <p:bgPr>
        <a:gradFill>
          <a:gsLst>
            <a:gs pos="0">
              <a:srgbClr val="8BE3FF"/>
            </a:gs>
            <a:gs pos="100000">
              <a:srgbClr val="ACFFD9"/>
            </a:gs>
          </a:gsLst>
          <a:lin ang="5400700" scaled="0"/>
        </a:gradFill>
        <a:effectLst/>
      </p:bgPr>
    </p:bg>
    <p:spTree>
      <p:nvGrpSpPr>
        <p:cNvPr id="1" name="Shape 100"/>
        <p:cNvGrpSpPr/>
        <p:nvPr/>
      </p:nvGrpSpPr>
      <p:grpSpPr>
        <a:xfrm>
          <a:off x="0" y="0"/>
          <a:ext cx="0" cy="0"/>
          <a:chOff x="0" y="0"/>
          <a:chExt cx="0" cy="0"/>
        </a:xfrm>
      </p:grpSpPr>
      <p:cxnSp>
        <p:nvCxnSpPr>
          <p:cNvPr id="101" name="Google Shape;101;p20"/>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02" name="Google Shape;102;p2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25271146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 Four Columns ">
  <p:cSld name="Title + Four Columns ">
    <p:spTree>
      <p:nvGrpSpPr>
        <p:cNvPr id="1" name="Shape 103"/>
        <p:cNvGrpSpPr/>
        <p:nvPr/>
      </p:nvGrpSpPr>
      <p:grpSpPr>
        <a:xfrm>
          <a:off x="0" y="0"/>
          <a:ext cx="0" cy="0"/>
          <a:chOff x="0" y="0"/>
          <a:chExt cx="0" cy="0"/>
        </a:xfrm>
      </p:grpSpPr>
      <p:cxnSp>
        <p:nvCxnSpPr>
          <p:cNvPr id="104" name="Google Shape;104;p21"/>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05" name="Google Shape;105;p21"/>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21"/>
          <p:cNvSpPr txBox="1">
            <a:spLocks noGrp="1"/>
          </p:cNvSpPr>
          <p:nvPr>
            <p:ph type="body" idx="1"/>
          </p:nvPr>
        </p:nvSpPr>
        <p:spPr>
          <a:xfrm>
            <a:off x="1010100"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7" name="Google Shape;107;p21"/>
          <p:cNvSpPr txBox="1">
            <a:spLocks noGrp="1"/>
          </p:cNvSpPr>
          <p:nvPr>
            <p:ph type="title" idx="2"/>
          </p:nvPr>
        </p:nvSpPr>
        <p:spPr>
          <a:xfrm>
            <a:off x="1010088"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21"/>
          <p:cNvSpPr txBox="1">
            <a:spLocks noGrp="1"/>
          </p:cNvSpPr>
          <p:nvPr>
            <p:ph type="body" idx="3"/>
          </p:nvPr>
        </p:nvSpPr>
        <p:spPr>
          <a:xfrm>
            <a:off x="2891901"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9" name="Google Shape;109;p21"/>
          <p:cNvSpPr txBox="1">
            <a:spLocks noGrp="1"/>
          </p:cNvSpPr>
          <p:nvPr>
            <p:ph type="title" idx="4"/>
          </p:nvPr>
        </p:nvSpPr>
        <p:spPr>
          <a:xfrm>
            <a:off x="2891894"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21"/>
          <p:cNvSpPr txBox="1">
            <a:spLocks noGrp="1"/>
          </p:cNvSpPr>
          <p:nvPr>
            <p:ph type="body" idx="5"/>
          </p:nvPr>
        </p:nvSpPr>
        <p:spPr>
          <a:xfrm>
            <a:off x="4773703"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11" name="Google Shape;111;p21"/>
          <p:cNvSpPr txBox="1">
            <a:spLocks noGrp="1"/>
          </p:cNvSpPr>
          <p:nvPr>
            <p:ph type="title" idx="6"/>
          </p:nvPr>
        </p:nvSpPr>
        <p:spPr>
          <a:xfrm>
            <a:off x="4773701"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2" name="Google Shape;112;p21"/>
          <p:cNvSpPr txBox="1">
            <a:spLocks noGrp="1"/>
          </p:cNvSpPr>
          <p:nvPr>
            <p:ph type="body" idx="7"/>
          </p:nvPr>
        </p:nvSpPr>
        <p:spPr>
          <a:xfrm>
            <a:off x="6655504"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13" name="Google Shape;113;p21"/>
          <p:cNvSpPr txBox="1">
            <a:spLocks noGrp="1"/>
          </p:cNvSpPr>
          <p:nvPr>
            <p:ph type="title" idx="8"/>
          </p:nvPr>
        </p:nvSpPr>
        <p:spPr>
          <a:xfrm>
            <a:off x="6655507"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2065429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586307" y="485775"/>
            <a:ext cx="7971387" cy="4143375"/>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5"/>
          </a:p>
        </p:txBody>
      </p:sp>
    </p:spTree>
    <p:extLst>
      <p:ext uri="{BB962C8B-B14F-4D97-AF65-F5344CB8AC3E}">
        <p14:creationId xmlns:p14="http://schemas.microsoft.com/office/powerpoint/2010/main" val="39467836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2">
  <p:cSld name="Section 2">
    <p:bg>
      <p:bgPr>
        <a:gradFill>
          <a:gsLst>
            <a:gs pos="0">
              <a:srgbClr val="8BE3FF"/>
            </a:gs>
            <a:gs pos="100000">
              <a:srgbClr val="ACFFD9"/>
            </a:gs>
          </a:gsLst>
          <a:lin ang="5400012" scaled="0"/>
        </a:gra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6" name="Google Shape;116;p22"/>
          <p:cNvSpPr txBox="1">
            <a:spLocks noGrp="1"/>
          </p:cNvSpPr>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1F1C51"/>
              </a:buClr>
              <a:buSzPts val="1800"/>
              <a:buNone/>
              <a:defRPr>
                <a:solidFill>
                  <a:srgbClr val="1F1C51"/>
                </a:solidFill>
              </a:defRPr>
            </a:lvl1pPr>
            <a:lvl2pPr lvl="1" algn="ctr" rtl="0">
              <a:lnSpc>
                <a:spcPct val="100000"/>
              </a:lnSpc>
              <a:spcBef>
                <a:spcPts val="0"/>
              </a:spcBef>
              <a:spcAft>
                <a:spcPts val="0"/>
              </a:spcAft>
              <a:buClr>
                <a:srgbClr val="1F1C51"/>
              </a:buClr>
              <a:buSzPts val="2800"/>
              <a:buNone/>
              <a:defRPr sz="2800">
                <a:solidFill>
                  <a:srgbClr val="1F1C51"/>
                </a:solidFill>
              </a:defRPr>
            </a:lvl2pPr>
            <a:lvl3pPr lvl="2" algn="ctr" rtl="0">
              <a:lnSpc>
                <a:spcPct val="100000"/>
              </a:lnSpc>
              <a:spcBef>
                <a:spcPts val="0"/>
              </a:spcBef>
              <a:spcAft>
                <a:spcPts val="0"/>
              </a:spcAft>
              <a:buClr>
                <a:srgbClr val="1F1C51"/>
              </a:buClr>
              <a:buSzPts val="2800"/>
              <a:buNone/>
              <a:defRPr sz="2800">
                <a:solidFill>
                  <a:srgbClr val="1F1C51"/>
                </a:solidFill>
              </a:defRPr>
            </a:lvl3pPr>
            <a:lvl4pPr lvl="3" algn="ctr" rtl="0">
              <a:lnSpc>
                <a:spcPct val="100000"/>
              </a:lnSpc>
              <a:spcBef>
                <a:spcPts val="0"/>
              </a:spcBef>
              <a:spcAft>
                <a:spcPts val="0"/>
              </a:spcAft>
              <a:buClr>
                <a:srgbClr val="1F1C51"/>
              </a:buClr>
              <a:buSzPts val="2800"/>
              <a:buNone/>
              <a:defRPr sz="2800">
                <a:solidFill>
                  <a:srgbClr val="1F1C51"/>
                </a:solidFill>
              </a:defRPr>
            </a:lvl4pPr>
            <a:lvl5pPr lvl="4" algn="ctr" rtl="0">
              <a:lnSpc>
                <a:spcPct val="100000"/>
              </a:lnSpc>
              <a:spcBef>
                <a:spcPts val="0"/>
              </a:spcBef>
              <a:spcAft>
                <a:spcPts val="0"/>
              </a:spcAft>
              <a:buClr>
                <a:srgbClr val="1F1C51"/>
              </a:buClr>
              <a:buSzPts val="2800"/>
              <a:buNone/>
              <a:defRPr sz="2800">
                <a:solidFill>
                  <a:srgbClr val="1F1C51"/>
                </a:solidFill>
              </a:defRPr>
            </a:lvl5pPr>
            <a:lvl6pPr lvl="5" algn="ctr" rtl="0">
              <a:lnSpc>
                <a:spcPct val="100000"/>
              </a:lnSpc>
              <a:spcBef>
                <a:spcPts val="0"/>
              </a:spcBef>
              <a:spcAft>
                <a:spcPts val="0"/>
              </a:spcAft>
              <a:buClr>
                <a:srgbClr val="1F1C51"/>
              </a:buClr>
              <a:buSzPts val="2800"/>
              <a:buNone/>
              <a:defRPr sz="2800">
                <a:solidFill>
                  <a:srgbClr val="1F1C51"/>
                </a:solidFill>
              </a:defRPr>
            </a:lvl6pPr>
            <a:lvl7pPr lvl="6" algn="ctr" rtl="0">
              <a:lnSpc>
                <a:spcPct val="100000"/>
              </a:lnSpc>
              <a:spcBef>
                <a:spcPts val="0"/>
              </a:spcBef>
              <a:spcAft>
                <a:spcPts val="0"/>
              </a:spcAft>
              <a:buClr>
                <a:srgbClr val="1F1C51"/>
              </a:buClr>
              <a:buSzPts val="2800"/>
              <a:buNone/>
              <a:defRPr sz="2800">
                <a:solidFill>
                  <a:srgbClr val="1F1C51"/>
                </a:solidFill>
              </a:defRPr>
            </a:lvl7pPr>
            <a:lvl8pPr lvl="7" algn="ctr" rtl="0">
              <a:lnSpc>
                <a:spcPct val="100000"/>
              </a:lnSpc>
              <a:spcBef>
                <a:spcPts val="0"/>
              </a:spcBef>
              <a:spcAft>
                <a:spcPts val="0"/>
              </a:spcAft>
              <a:buClr>
                <a:srgbClr val="1F1C51"/>
              </a:buClr>
              <a:buSzPts val="2800"/>
              <a:buNone/>
              <a:defRPr sz="2800">
                <a:solidFill>
                  <a:srgbClr val="1F1C51"/>
                </a:solidFill>
              </a:defRPr>
            </a:lvl8pPr>
            <a:lvl9pPr lvl="8" algn="ct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17" name="Google Shape;117;p22"/>
          <p:cNvSpPr txBox="1">
            <a:spLocks noGrp="1"/>
          </p:cNvSpPr>
          <p:nvPr>
            <p:ph type="title" idx="2" hasCustomPrompt="1"/>
          </p:nvPr>
        </p:nvSpPr>
        <p:spPr>
          <a:xfrm>
            <a:off x="3243150" y="792425"/>
            <a:ext cx="26577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extLst>
      <p:ext uri="{BB962C8B-B14F-4D97-AF65-F5344CB8AC3E}">
        <p14:creationId xmlns:p14="http://schemas.microsoft.com/office/powerpoint/2010/main" val="296502330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 Six Columns  ">
  <p:cSld name="Title + Six Columns  ">
    <p:bg>
      <p:bgPr>
        <a:gradFill>
          <a:gsLst>
            <a:gs pos="0">
              <a:srgbClr val="8BE3FF"/>
            </a:gs>
            <a:gs pos="100000">
              <a:srgbClr val="ACFFD9"/>
            </a:gs>
          </a:gsLst>
          <a:lin ang="5400700" scaled="0"/>
        </a:gradFill>
        <a:effectLst/>
      </p:bgPr>
    </p:bg>
    <p:spTree>
      <p:nvGrpSpPr>
        <p:cNvPr id="1" name="Shape 118"/>
        <p:cNvGrpSpPr/>
        <p:nvPr/>
      </p:nvGrpSpPr>
      <p:grpSpPr>
        <a:xfrm>
          <a:off x="0" y="0"/>
          <a:ext cx="0" cy="0"/>
          <a:chOff x="0" y="0"/>
          <a:chExt cx="0" cy="0"/>
        </a:xfrm>
      </p:grpSpPr>
      <p:cxnSp>
        <p:nvCxnSpPr>
          <p:cNvPr id="119" name="Google Shape;119;p23"/>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20" name="Google Shape;120;p2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1" name="Google Shape;121;p23"/>
          <p:cNvSpPr txBox="1">
            <a:spLocks noGrp="1"/>
          </p:cNvSpPr>
          <p:nvPr>
            <p:ph type="body" idx="1"/>
          </p:nvPr>
        </p:nvSpPr>
        <p:spPr>
          <a:xfrm>
            <a:off x="346500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2" name="Google Shape;122;p23"/>
          <p:cNvSpPr txBox="1">
            <a:spLocks noGrp="1"/>
          </p:cNvSpPr>
          <p:nvPr>
            <p:ph type="title" idx="2"/>
          </p:nvPr>
        </p:nvSpPr>
        <p:spPr>
          <a:xfrm>
            <a:off x="346499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3" name="Google Shape;123;p23"/>
          <p:cNvSpPr txBox="1">
            <a:spLocks noGrp="1"/>
          </p:cNvSpPr>
          <p:nvPr>
            <p:ph type="body" idx="3"/>
          </p:nvPr>
        </p:nvSpPr>
        <p:spPr>
          <a:xfrm>
            <a:off x="83522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4" name="Google Shape;124;p23"/>
          <p:cNvSpPr txBox="1">
            <a:spLocks noGrp="1"/>
          </p:cNvSpPr>
          <p:nvPr>
            <p:ph type="title" idx="4"/>
          </p:nvPr>
        </p:nvSpPr>
        <p:spPr>
          <a:xfrm>
            <a:off x="835213"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5" name="Google Shape;125;p23"/>
          <p:cNvSpPr txBox="1">
            <a:spLocks noGrp="1"/>
          </p:cNvSpPr>
          <p:nvPr>
            <p:ph type="body" idx="5"/>
          </p:nvPr>
        </p:nvSpPr>
        <p:spPr>
          <a:xfrm>
            <a:off x="6094780"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6" name="Google Shape;126;p23"/>
          <p:cNvSpPr txBox="1">
            <a:spLocks noGrp="1"/>
          </p:cNvSpPr>
          <p:nvPr>
            <p:ph type="title" idx="6"/>
          </p:nvPr>
        </p:nvSpPr>
        <p:spPr>
          <a:xfrm>
            <a:off x="609477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7" name="Google Shape;127;p23"/>
          <p:cNvSpPr txBox="1">
            <a:spLocks noGrp="1"/>
          </p:cNvSpPr>
          <p:nvPr>
            <p:ph type="body" idx="7"/>
          </p:nvPr>
        </p:nvSpPr>
        <p:spPr>
          <a:xfrm>
            <a:off x="346500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8" name="Google Shape;128;p23"/>
          <p:cNvSpPr txBox="1">
            <a:spLocks noGrp="1"/>
          </p:cNvSpPr>
          <p:nvPr>
            <p:ph type="title" idx="8"/>
          </p:nvPr>
        </p:nvSpPr>
        <p:spPr>
          <a:xfrm>
            <a:off x="346499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9" name="Google Shape;129;p23"/>
          <p:cNvSpPr txBox="1">
            <a:spLocks noGrp="1"/>
          </p:cNvSpPr>
          <p:nvPr>
            <p:ph type="body" idx="9"/>
          </p:nvPr>
        </p:nvSpPr>
        <p:spPr>
          <a:xfrm>
            <a:off x="83522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0" name="Google Shape;130;p23"/>
          <p:cNvSpPr txBox="1">
            <a:spLocks noGrp="1"/>
          </p:cNvSpPr>
          <p:nvPr>
            <p:ph type="title" idx="13"/>
          </p:nvPr>
        </p:nvSpPr>
        <p:spPr>
          <a:xfrm>
            <a:off x="835213"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1" name="Google Shape;131;p23"/>
          <p:cNvSpPr txBox="1">
            <a:spLocks noGrp="1"/>
          </p:cNvSpPr>
          <p:nvPr>
            <p:ph type="body" idx="14"/>
          </p:nvPr>
        </p:nvSpPr>
        <p:spPr>
          <a:xfrm>
            <a:off x="6094780"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2" name="Google Shape;132;p23"/>
          <p:cNvSpPr txBox="1">
            <a:spLocks noGrp="1"/>
          </p:cNvSpPr>
          <p:nvPr>
            <p:ph type="title" idx="15"/>
          </p:nvPr>
        </p:nvSpPr>
        <p:spPr>
          <a:xfrm>
            <a:off x="609477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19257295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 Three Columns  1">
  <p:cSld name="Title + Three Columns  1">
    <p:bg>
      <p:bgPr>
        <a:solidFill>
          <a:srgbClr val="FFFFFF"/>
        </a:solidFill>
        <a:effectLst/>
      </p:bgPr>
    </p:bg>
    <p:spTree>
      <p:nvGrpSpPr>
        <p:cNvPr id="1" name="Shape 133"/>
        <p:cNvGrpSpPr/>
        <p:nvPr/>
      </p:nvGrpSpPr>
      <p:grpSpPr>
        <a:xfrm>
          <a:off x="0" y="0"/>
          <a:ext cx="0" cy="0"/>
          <a:chOff x="0" y="0"/>
          <a:chExt cx="0" cy="0"/>
        </a:xfrm>
      </p:grpSpPr>
      <p:cxnSp>
        <p:nvCxnSpPr>
          <p:cNvPr id="134" name="Google Shape;134;p2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35" name="Google Shape;135;p2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6" name="Google Shape;136;p24"/>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7" name="Google Shape;137;p24"/>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8" name="Google Shape;138;p24"/>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9" name="Google Shape;139;p24"/>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0" name="Google Shape;140;p24"/>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41" name="Google Shape;141;p24"/>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156789688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hanks &amp; Credits">
  <p:cSld name="Thanks &amp; Credits">
    <p:bg>
      <p:bgPr>
        <a:solidFill>
          <a:schemeClr val="lt1"/>
        </a:solidFill>
        <a:effectLst/>
      </p:bgPr>
    </p:bg>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4" name="Google Shape;144;p25"/>
          <p:cNvSpPr txBox="1">
            <a:spLocks noGrp="1"/>
          </p:cNvSpPr>
          <p:nvPr>
            <p:ph type="subTitle" idx="1"/>
          </p:nvPr>
        </p:nvSpPr>
        <p:spPr>
          <a:xfrm>
            <a:off x="671150" y="1450900"/>
            <a:ext cx="3742800" cy="155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5" name="Google Shape;145;p25"/>
          <p:cNvSpPr txBox="1"/>
          <p:nvPr/>
        </p:nvSpPr>
        <p:spPr>
          <a:xfrm>
            <a:off x="671150" y="3275775"/>
            <a:ext cx="3387600" cy="70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100">
                <a:solidFill>
                  <a:schemeClr val="lt2"/>
                </a:solidFill>
                <a:latin typeface="DM Sans"/>
                <a:ea typeface="DM Sans"/>
                <a:cs typeface="DM Sans"/>
                <a:sym typeface="DM Sans"/>
              </a:rPr>
              <a:t>CREDITS: This presentation template was created by </a:t>
            </a:r>
            <a:r>
              <a:rPr lang="en" sz="1100" b="1">
                <a:solidFill>
                  <a:schemeClr val="lt2"/>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100">
                <a:solidFill>
                  <a:schemeClr val="lt2"/>
                </a:solidFill>
                <a:latin typeface="DM Sans"/>
                <a:ea typeface="DM Sans"/>
                <a:cs typeface="DM Sans"/>
                <a:sym typeface="DM Sans"/>
              </a:rPr>
              <a:t>, including icons by </a:t>
            </a:r>
            <a:r>
              <a:rPr lang="en" sz="1100" b="1">
                <a:solidFill>
                  <a:schemeClr val="lt2"/>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100">
                <a:solidFill>
                  <a:schemeClr val="lt2"/>
                </a:solidFill>
                <a:latin typeface="DM Sans"/>
                <a:ea typeface="DM Sans"/>
                <a:cs typeface="DM Sans"/>
                <a:sym typeface="DM Sans"/>
              </a:rPr>
              <a:t>, infographics &amp; images by </a:t>
            </a:r>
            <a:r>
              <a:rPr lang="en" sz="1100" b="1">
                <a:solidFill>
                  <a:schemeClr val="lt2"/>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100">
                <a:solidFill>
                  <a:schemeClr val="lt2"/>
                </a:solidFill>
                <a:latin typeface="DM Sans"/>
                <a:ea typeface="DM Sans"/>
                <a:cs typeface="DM Sans"/>
                <a:sym typeface="DM Sans"/>
              </a:rPr>
              <a:t> and illustrations by </a:t>
            </a:r>
            <a:r>
              <a:rPr lang="en"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b="1">
              <a:solidFill>
                <a:schemeClr val="lt2"/>
              </a:solidFill>
              <a:latin typeface="DM Sans"/>
              <a:ea typeface="DM Sans"/>
              <a:cs typeface="DM Sans"/>
              <a:sym typeface="DM Sans"/>
            </a:endParaRPr>
          </a:p>
        </p:txBody>
      </p:sp>
    </p:spTree>
    <p:extLst>
      <p:ext uri="{BB962C8B-B14F-4D97-AF65-F5344CB8AC3E}">
        <p14:creationId xmlns:p14="http://schemas.microsoft.com/office/powerpoint/2010/main" val="232942004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 Bullet Points">
  <p:cSld name="Title + Bullet Points">
    <p:bg>
      <p:bgPr>
        <a:gradFill>
          <a:gsLst>
            <a:gs pos="0">
              <a:srgbClr val="8BE3FF"/>
            </a:gs>
            <a:gs pos="100000">
              <a:srgbClr val="ACFFD9"/>
            </a:gs>
          </a:gsLst>
          <a:lin ang="5400700" scaled="0"/>
        </a:gradFill>
        <a:effectLst/>
      </p:bgPr>
    </p:bg>
    <p:spTree>
      <p:nvGrpSpPr>
        <p:cNvPr id="1" name="Shape 146"/>
        <p:cNvGrpSpPr/>
        <p:nvPr/>
      </p:nvGrpSpPr>
      <p:grpSpPr>
        <a:xfrm>
          <a:off x="0" y="0"/>
          <a:ext cx="0" cy="0"/>
          <a:chOff x="0" y="0"/>
          <a:chExt cx="0" cy="0"/>
        </a:xfrm>
      </p:grpSpPr>
      <p:sp>
        <p:nvSpPr>
          <p:cNvPr id="147" name="Google Shape;147;p26"/>
          <p:cNvSpPr txBox="1">
            <a:spLocks noGrp="1"/>
          </p:cNvSpPr>
          <p:nvPr>
            <p:ph type="body" idx="1"/>
          </p:nvPr>
        </p:nvSpPr>
        <p:spPr>
          <a:xfrm>
            <a:off x="722600" y="1335775"/>
            <a:ext cx="3614100" cy="3267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cxnSp>
        <p:nvCxnSpPr>
          <p:cNvPr id="148" name="Google Shape;148;p26"/>
          <p:cNvCxnSpPr/>
          <p:nvPr/>
        </p:nvCxnSpPr>
        <p:spPr>
          <a:xfrm>
            <a:off x="395000" y="760425"/>
            <a:ext cx="8988300" cy="0"/>
          </a:xfrm>
          <a:prstGeom prst="straightConnector1">
            <a:avLst/>
          </a:prstGeom>
          <a:noFill/>
          <a:ln w="19050" cap="flat" cmpd="sng">
            <a:solidFill>
              <a:schemeClr val="lt1"/>
            </a:solidFill>
            <a:prstDash val="solid"/>
            <a:round/>
            <a:headEnd type="oval" w="med" len="med"/>
            <a:tailEnd type="none" w="med" len="med"/>
          </a:ln>
        </p:spPr>
      </p:cxnSp>
      <p:sp>
        <p:nvSpPr>
          <p:cNvPr id="149" name="Google Shape;149;p26"/>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210482197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extLst>
      <p:ext uri="{BB962C8B-B14F-4D97-AF65-F5344CB8AC3E}">
        <p14:creationId xmlns:p14="http://schemas.microsoft.com/office/powerpoint/2010/main" val="13141180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extLst>
      <p:ext uri="{BB962C8B-B14F-4D97-AF65-F5344CB8AC3E}">
        <p14:creationId xmlns:p14="http://schemas.microsoft.com/office/powerpoint/2010/main" val="367741241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cxnSp>
        <p:nvCxnSpPr>
          <p:cNvPr id="17" name="Google Shape;17;p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8" name="Google Shape;18;p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284475639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gradFill>
          <a:gsLst>
            <a:gs pos="0">
              <a:srgbClr val="8BE3FF"/>
            </a:gs>
            <a:gs pos="100000">
              <a:srgbClr val="ACFFD9"/>
            </a:gs>
          </a:gsLst>
          <a:lin ang="5400700" scaled="0"/>
        </a:gradFill>
        <a:effectLst/>
      </p:bgPr>
    </p:bg>
    <p:spTree>
      <p:nvGrpSpPr>
        <p:cNvPr id="1" name="Shape 19"/>
        <p:cNvGrpSpPr/>
        <p:nvPr/>
      </p:nvGrpSpPr>
      <p:grpSpPr>
        <a:xfrm>
          <a:off x="0" y="0"/>
          <a:ext cx="0" cy="0"/>
          <a:chOff x="0" y="0"/>
          <a:chExt cx="0" cy="0"/>
        </a:xfrm>
      </p:grpSpPr>
      <p:sp>
        <p:nvSpPr>
          <p:cNvPr id="20" name="Google Shape;20;p5"/>
          <p:cNvSpPr txBox="1">
            <a:spLocks noGrp="1"/>
          </p:cNvSpPr>
          <p:nvPr>
            <p:ph type="body" idx="1"/>
          </p:nvPr>
        </p:nvSpPr>
        <p:spPr>
          <a:xfrm>
            <a:off x="722600" y="1335775"/>
            <a:ext cx="3614100" cy="3267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5"/>
          <p:cNvSpPr txBox="1">
            <a:spLocks noGrp="1"/>
          </p:cNvSpPr>
          <p:nvPr>
            <p:ph type="body" idx="2"/>
          </p:nvPr>
        </p:nvSpPr>
        <p:spPr>
          <a:xfrm>
            <a:off x="4807302" y="1335775"/>
            <a:ext cx="3614100" cy="3267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cxnSp>
        <p:nvCxnSpPr>
          <p:cNvPr id="22" name="Google Shape;22;p5"/>
          <p:cNvCxnSpPr/>
          <p:nvPr/>
        </p:nvCxnSpPr>
        <p:spPr>
          <a:xfrm>
            <a:off x="395000" y="760425"/>
            <a:ext cx="8988300" cy="0"/>
          </a:xfrm>
          <a:prstGeom prst="straightConnector1">
            <a:avLst/>
          </a:prstGeom>
          <a:noFill/>
          <a:ln w="19050" cap="flat" cmpd="sng">
            <a:solidFill>
              <a:schemeClr val="lt1"/>
            </a:solidFill>
            <a:prstDash val="solid"/>
            <a:round/>
            <a:headEnd type="oval" w="med" len="med"/>
            <a:tailEnd type="none" w="med" len="med"/>
          </a:ln>
        </p:spPr>
      </p:cxnSp>
      <p:sp>
        <p:nvSpPr>
          <p:cNvPr id="23" name="Google Shape;23;p5"/>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369811218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529968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8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586307" y="485775"/>
            <a:ext cx="7971387" cy="4657725"/>
          </a:xfrm>
          <a:prstGeom prst="round2SameRect">
            <a:avLst>
              <a:gd name="adj1" fmla="val 2415"/>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525"/>
          </a:p>
        </p:txBody>
      </p:sp>
    </p:spTree>
    <p:extLst>
      <p:ext uri="{BB962C8B-B14F-4D97-AF65-F5344CB8AC3E}">
        <p14:creationId xmlns:p14="http://schemas.microsoft.com/office/powerpoint/2010/main" val="41379989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extLst>
      <p:ext uri="{BB962C8B-B14F-4D97-AF65-F5344CB8AC3E}">
        <p14:creationId xmlns:p14="http://schemas.microsoft.com/office/powerpoint/2010/main" val="36698059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5554975" y="526350"/>
            <a:ext cx="2730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3600"/>
              <a:buNone/>
              <a:defRPr sz="3600">
                <a:solidFill>
                  <a:schemeClr val="accent2"/>
                </a:solidFill>
              </a:defRPr>
            </a:lvl1pPr>
            <a:lvl2pPr lvl="1">
              <a:spcBef>
                <a:spcPts val="0"/>
              </a:spcBef>
              <a:spcAft>
                <a:spcPts val="0"/>
              </a:spcAft>
              <a:buClr>
                <a:schemeClr val="accent2"/>
              </a:buClr>
              <a:buSzPts val="4800"/>
              <a:buNone/>
              <a:defRPr sz="4800">
                <a:solidFill>
                  <a:schemeClr val="accent2"/>
                </a:solidFill>
              </a:defRPr>
            </a:lvl2pPr>
            <a:lvl3pPr lvl="2">
              <a:spcBef>
                <a:spcPts val="0"/>
              </a:spcBef>
              <a:spcAft>
                <a:spcPts val="0"/>
              </a:spcAft>
              <a:buClr>
                <a:schemeClr val="accent2"/>
              </a:buClr>
              <a:buSzPts val="4800"/>
              <a:buNone/>
              <a:defRPr sz="4800">
                <a:solidFill>
                  <a:schemeClr val="accent2"/>
                </a:solidFill>
              </a:defRPr>
            </a:lvl3pPr>
            <a:lvl4pPr lvl="3">
              <a:spcBef>
                <a:spcPts val="0"/>
              </a:spcBef>
              <a:spcAft>
                <a:spcPts val="0"/>
              </a:spcAft>
              <a:buClr>
                <a:schemeClr val="accent2"/>
              </a:buClr>
              <a:buSzPts val="4800"/>
              <a:buNone/>
              <a:defRPr sz="4800">
                <a:solidFill>
                  <a:schemeClr val="accent2"/>
                </a:solidFill>
              </a:defRPr>
            </a:lvl4pPr>
            <a:lvl5pPr lvl="4">
              <a:spcBef>
                <a:spcPts val="0"/>
              </a:spcBef>
              <a:spcAft>
                <a:spcPts val="0"/>
              </a:spcAft>
              <a:buClr>
                <a:schemeClr val="accent2"/>
              </a:buClr>
              <a:buSzPts val="4800"/>
              <a:buNone/>
              <a:defRPr sz="4800">
                <a:solidFill>
                  <a:schemeClr val="accent2"/>
                </a:solidFill>
              </a:defRPr>
            </a:lvl5pPr>
            <a:lvl6pPr lvl="5">
              <a:spcBef>
                <a:spcPts val="0"/>
              </a:spcBef>
              <a:spcAft>
                <a:spcPts val="0"/>
              </a:spcAft>
              <a:buClr>
                <a:schemeClr val="accent2"/>
              </a:buClr>
              <a:buSzPts val="4800"/>
              <a:buNone/>
              <a:defRPr sz="4800">
                <a:solidFill>
                  <a:schemeClr val="accent2"/>
                </a:solidFill>
              </a:defRPr>
            </a:lvl6pPr>
            <a:lvl7pPr lvl="6">
              <a:spcBef>
                <a:spcPts val="0"/>
              </a:spcBef>
              <a:spcAft>
                <a:spcPts val="0"/>
              </a:spcAft>
              <a:buClr>
                <a:schemeClr val="accent2"/>
              </a:buClr>
              <a:buSzPts val="4800"/>
              <a:buNone/>
              <a:defRPr sz="4800">
                <a:solidFill>
                  <a:schemeClr val="accent2"/>
                </a:solidFill>
              </a:defRPr>
            </a:lvl7pPr>
            <a:lvl8pPr lvl="7">
              <a:spcBef>
                <a:spcPts val="0"/>
              </a:spcBef>
              <a:spcAft>
                <a:spcPts val="0"/>
              </a:spcAft>
              <a:buClr>
                <a:schemeClr val="accent2"/>
              </a:buClr>
              <a:buSzPts val="4800"/>
              <a:buNone/>
              <a:defRPr sz="4800">
                <a:solidFill>
                  <a:schemeClr val="accent2"/>
                </a:solidFill>
              </a:defRPr>
            </a:lvl8pPr>
            <a:lvl9pPr lvl="8">
              <a:spcBef>
                <a:spcPts val="0"/>
              </a:spcBef>
              <a:spcAft>
                <a:spcPts val="0"/>
              </a:spcAft>
              <a:buClr>
                <a:schemeClr val="accent2"/>
              </a:buClr>
              <a:buSzPts val="4800"/>
              <a:buNone/>
              <a:defRPr sz="4800">
                <a:solidFill>
                  <a:schemeClr val="accent2"/>
                </a:solidFill>
              </a:defRPr>
            </a:lvl9pPr>
          </a:lstStyle>
          <a:p>
            <a:endParaRPr/>
          </a:p>
        </p:txBody>
      </p:sp>
    </p:spTree>
    <p:extLst>
      <p:ext uri="{BB962C8B-B14F-4D97-AF65-F5344CB8AC3E}">
        <p14:creationId xmlns:p14="http://schemas.microsoft.com/office/powerpoint/2010/main" val="283703646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626625" y="1515050"/>
            <a:ext cx="1940700" cy="751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Viga"/>
              <a:buNone/>
              <a:defRPr sz="1400">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a:endParaRPr/>
          </a:p>
        </p:txBody>
      </p:sp>
      <p:sp>
        <p:nvSpPr>
          <p:cNvPr id="35" name="Google Shape;35;p9"/>
          <p:cNvSpPr txBox="1">
            <a:spLocks noGrp="1"/>
          </p:cNvSpPr>
          <p:nvPr>
            <p:ph type="body" idx="2"/>
          </p:nvPr>
        </p:nvSpPr>
        <p:spPr>
          <a:xfrm>
            <a:off x="626625" y="2266850"/>
            <a:ext cx="2925900" cy="2391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cxnSp>
        <p:nvCxnSpPr>
          <p:cNvPr id="36" name="Google Shape;36;p9"/>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37" name="Google Shape;37;p9"/>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132835593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Caption">
  <p:cSld name="Caption">
    <p:bg>
      <p:bgPr>
        <a:gradFill>
          <a:gsLst>
            <a:gs pos="0">
              <a:srgbClr val="8BE3FF"/>
            </a:gs>
            <a:gs pos="100000">
              <a:srgbClr val="ACFFD9"/>
            </a:gs>
          </a:gsLst>
          <a:lin ang="5400700" scaled="0"/>
        </a:gradFill>
        <a:effectLst/>
      </p:bgPr>
    </p:bg>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4979375" y="2028425"/>
            <a:ext cx="35724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p10"/>
          <p:cNvSpPr txBox="1">
            <a:spLocks noGrp="1"/>
          </p:cNvSpPr>
          <p:nvPr>
            <p:ph type="body" idx="1"/>
          </p:nvPr>
        </p:nvSpPr>
        <p:spPr>
          <a:xfrm>
            <a:off x="4979375" y="2568125"/>
            <a:ext cx="2785200" cy="2145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extLst>
      <p:ext uri="{BB962C8B-B14F-4D97-AF65-F5344CB8AC3E}">
        <p14:creationId xmlns:p14="http://schemas.microsoft.com/office/powerpoint/2010/main" val="10171746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Big number">
  <p:cSld name="Big number">
    <p:bg>
      <p:bgPr>
        <a:gradFill>
          <a:gsLst>
            <a:gs pos="0">
              <a:srgbClr val="8BE3FF"/>
            </a:gs>
            <a:gs pos="100000">
              <a:srgbClr val="ACFFD9"/>
            </a:gs>
          </a:gsLst>
          <a:lin ang="5400700" scaled="0"/>
        </a:gradFill>
        <a:effectLst/>
      </p:bgPr>
    </p:bg>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extLst>
      <p:ext uri="{BB962C8B-B14F-4D97-AF65-F5344CB8AC3E}">
        <p14:creationId xmlns:p14="http://schemas.microsoft.com/office/powerpoint/2010/main" val="400592574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extLst>
      <p:ext uri="{BB962C8B-B14F-4D97-AF65-F5344CB8AC3E}">
        <p14:creationId xmlns:p14="http://schemas.microsoft.com/office/powerpoint/2010/main" val="127741287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extLst>
      <p:ext uri="{BB962C8B-B14F-4D97-AF65-F5344CB8AC3E}">
        <p14:creationId xmlns:p14="http://schemas.microsoft.com/office/powerpoint/2010/main" val="351161028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extLst>
      <p:ext uri="{BB962C8B-B14F-4D97-AF65-F5344CB8AC3E}">
        <p14:creationId xmlns:p14="http://schemas.microsoft.com/office/powerpoint/2010/main" val="426917385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68"/>
        <p:cNvGrpSpPr/>
        <p:nvPr/>
      </p:nvGrpSpPr>
      <p:grpSpPr>
        <a:xfrm>
          <a:off x="0" y="0"/>
          <a:ext cx="0" cy="0"/>
          <a:chOff x="0" y="0"/>
          <a:chExt cx="0" cy="0"/>
        </a:xfrm>
      </p:grpSpPr>
      <p:cxnSp>
        <p:nvCxnSpPr>
          <p:cNvPr id="69" name="Google Shape;69;p15"/>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0" name="Google Shape;70;p1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5"/>
          <p:cNvSpPr txBox="1">
            <a:spLocks noGrp="1"/>
          </p:cNvSpPr>
          <p:nvPr>
            <p:ph type="body" idx="1"/>
          </p:nvPr>
        </p:nvSpPr>
        <p:spPr>
          <a:xfrm>
            <a:off x="5953575" y="3447525"/>
            <a:ext cx="2430300" cy="1149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2" name="Google Shape;72;p15"/>
          <p:cNvSpPr txBox="1">
            <a:spLocks noGrp="1"/>
          </p:cNvSpPr>
          <p:nvPr>
            <p:ph type="title" idx="2"/>
          </p:nvPr>
        </p:nvSpPr>
        <p:spPr>
          <a:xfrm>
            <a:off x="5953575" y="2949674"/>
            <a:ext cx="24303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335560662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itle + Two Columns">
  <p:cSld name="Title + Two Columns">
    <p:spTree>
      <p:nvGrpSpPr>
        <p:cNvPr id="1"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5" name="Google Shape;75;p1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6"/>
          <p:cNvSpPr txBox="1">
            <a:spLocks noGrp="1"/>
          </p:cNvSpPr>
          <p:nvPr>
            <p:ph type="body" idx="1"/>
          </p:nvPr>
        </p:nvSpPr>
        <p:spPr>
          <a:xfrm>
            <a:off x="5316193"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7" name="Google Shape;77;p1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 name="Google Shape;78;p16"/>
          <p:cNvSpPr txBox="1">
            <a:spLocks noGrp="1"/>
          </p:cNvSpPr>
          <p:nvPr>
            <p:ph type="body" idx="3"/>
          </p:nvPr>
        </p:nvSpPr>
        <p:spPr>
          <a:xfrm>
            <a:off x="1199212"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9" name="Google Shape;79;p16"/>
          <p:cNvSpPr txBox="1">
            <a:spLocks noGrp="1"/>
          </p:cNvSpPr>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1042366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9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586307" y="0"/>
            <a:ext cx="7971387" cy="51435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525"/>
          </a:p>
        </p:txBody>
      </p:sp>
    </p:spTree>
    <p:extLst>
      <p:ext uri="{BB962C8B-B14F-4D97-AF65-F5344CB8AC3E}">
        <p14:creationId xmlns:p14="http://schemas.microsoft.com/office/powerpoint/2010/main" val="40811335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itle + Three Columns ">
  <p:cSld name="Title + Three Columns ">
    <p:bg>
      <p:bgPr>
        <a:gradFill>
          <a:gsLst>
            <a:gs pos="0">
              <a:srgbClr val="8BE3FF"/>
            </a:gs>
            <a:gs pos="100000">
              <a:srgbClr val="ACFFD9"/>
            </a:gs>
          </a:gsLst>
          <a:lin ang="5400700" scaled="0"/>
        </a:gradFill>
        <a:effectLst/>
      </p:bgPr>
    </p:bg>
    <p:spTree>
      <p:nvGrpSpPr>
        <p:cNvPr id="1"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82" name="Google Shape;82;p1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7"/>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4" name="Google Shape;84;p17"/>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5" name="Google Shape;85;p17"/>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6" name="Google Shape;86;p17"/>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 name="Google Shape;87;p17"/>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8" name="Google Shape;88;p17"/>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17094223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itle + Two Columns 1">
  <p:cSld name="Title + Two Columns 1">
    <p:spTree>
      <p:nvGrpSpPr>
        <p:cNvPr id="1" name="Shape 89"/>
        <p:cNvGrpSpPr/>
        <p:nvPr/>
      </p:nvGrpSpPr>
      <p:grpSpPr>
        <a:xfrm>
          <a:off x="0" y="0"/>
          <a:ext cx="0" cy="0"/>
          <a:chOff x="0" y="0"/>
          <a:chExt cx="0" cy="0"/>
        </a:xfrm>
      </p:grpSpPr>
      <p:cxnSp>
        <p:nvCxnSpPr>
          <p:cNvPr id="90" name="Google Shape;90;p18"/>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91" name="Google Shape;91;p1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8"/>
          <p:cNvSpPr txBox="1">
            <a:spLocks noGrp="1"/>
          </p:cNvSpPr>
          <p:nvPr>
            <p:ph type="body" idx="1"/>
          </p:nvPr>
        </p:nvSpPr>
        <p:spPr>
          <a:xfrm>
            <a:off x="4933300" y="18799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3" name="Google Shape;93;p18"/>
          <p:cNvSpPr txBox="1">
            <a:spLocks noGrp="1"/>
          </p:cNvSpPr>
          <p:nvPr>
            <p:ph type="title" idx="2"/>
          </p:nvPr>
        </p:nvSpPr>
        <p:spPr>
          <a:xfrm>
            <a:off x="4933300" y="15085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94" name="Google Shape;94;p18"/>
          <p:cNvSpPr txBox="1">
            <a:spLocks noGrp="1"/>
          </p:cNvSpPr>
          <p:nvPr>
            <p:ph type="body" idx="3"/>
          </p:nvPr>
        </p:nvSpPr>
        <p:spPr>
          <a:xfrm>
            <a:off x="4933300" y="35951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5" name="Google Shape;95;p18"/>
          <p:cNvSpPr txBox="1">
            <a:spLocks noGrp="1"/>
          </p:cNvSpPr>
          <p:nvPr>
            <p:ph type="title" idx="4"/>
          </p:nvPr>
        </p:nvSpPr>
        <p:spPr>
          <a:xfrm>
            <a:off x="4933300" y="32237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41645660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Section 1">
  <p:cSld name="Section 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98" name="Google Shape;98;p19"/>
          <p:cNvSpPr txBox="1">
            <a:spLocks noGrp="1"/>
          </p:cNvSpPr>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2800">
                <a:solidFill>
                  <a:srgbClr val="1F1C51"/>
                </a:solidFill>
              </a:defRPr>
            </a:lvl2pPr>
            <a:lvl3pPr lvl="2" algn="r" rtl="0">
              <a:lnSpc>
                <a:spcPct val="100000"/>
              </a:lnSpc>
              <a:spcBef>
                <a:spcPts val="0"/>
              </a:spcBef>
              <a:spcAft>
                <a:spcPts val="0"/>
              </a:spcAft>
              <a:buClr>
                <a:srgbClr val="1F1C51"/>
              </a:buClr>
              <a:buSzPts val="2800"/>
              <a:buNone/>
              <a:defRPr sz="2800">
                <a:solidFill>
                  <a:srgbClr val="1F1C51"/>
                </a:solidFill>
              </a:defRPr>
            </a:lvl3pPr>
            <a:lvl4pPr lvl="3" algn="r" rtl="0">
              <a:lnSpc>
                <a:spcPct val="100000"/>
              </a:lnSpc>
              <a:spcBef>
                <a:spcPts val="0"/>
              </a:spcBef>
              <a:spcAft>
                <a:spcPts val="0"/>
              </a:spcAft>
              <a:buClr>
                <a:srgbClr val="1F1C51"/>
              </a:buClr>
              <a:buSzPts val="2800"/>
              <a:buNone/>
              <a:defRPr sz="2800">
                <a:solidFill>
                  <a:srgbClr val="1F1C51"/>
                </a:solidFill>
              </a:defRPr>
            </a:lvl4pPr>
            <a:lvl5pPr lvl="4" algn="r" rtl="0">
              <a:lnSpc>
                <a:spcPct val="100000"/>
              </a:lnSpc>
              <a:spcBef>
                <a:spcPts val="0"/>
              </a:spcBef>
              <a:spcAft>
                <a:spcPts val="0"/>
              </a:spcAft>
              <a:buClr>
                <a:srgbClr val="1F1C51"/>
              </a:buClr>
              <a:buSzPts val="2800"/>
              <a:buNone/>
              <a:defRPr sz="2800">
                <a:solidFill>
                  <a:srgbClr val="1F1C51"/>
                </a:solidFill>
              </a:defRPr>
            </a:lvl5pPr>
            <a:lvl6pPr lvl="5" algn="r" rtl="0">
              <a:lnSpc>
                <a:spcPct val="100000"/>
              </a:lnSpc>
              <a:spcBef>
                <a:spcPts val="0"/>
              </a:spcBef>
              <a:spcAft>
                <a:spcPts val="0"/>
              </a:spcAft>
              <a:buClr>
                <a:srgbClr val="1F1C51"/>
              </a:buClr>
              <a:buSzPts val="2800"/>
              <a:buNone/>
              <a:defRPr sz="2800">
                <a:solidFill>
                  <a:srgbClr val="1F1C51"/>
                </a:solidFill>
              </a:defRPr>
            </a:lvl6pPr>
            <a:lvl7pPr lvl="6" algn="r" rtl="0">
              <a:lnSpc>
                <a:spcPct val="100000"/>
              </a:lnSpc>
              <a:spcBef>
                <a:spcPts val="0"/>
              </a:spcBef>
              <a:spcAft>
                <a:spcPts val="0"/>
              </a:spcAft>
              <a:buClr>
                <a:srgbClr val="1F1C51"/>
              </a:buClr>
              <a:buSzPts val="2800"/>
              <a:buNone/>
              <a:defRPr sz="2800">
                <a:solidFill>
                  <a:srgbClr val="1F1C51"/>
                </a:solidFill>
              </a:defRPr>
            </a:lvl7pPr>
            <a:lvl8pPr lvl="7" algn="r" rtl="0">
              <a:lnSpc>
                <a:spcPct val="100000"/>
              </a:lnSpc>
              <a:spcBef>
                <a:spcPts val="0"/>
              </a:spcBef>
              <a:spcAft>
                <a:spcPts val="0"/>
              </a:spcAft>
              <a:buClr>
                <a:srgbClr val="1F1C51"/>
              </a:buClr>
              <a:buSzPts val="2800"/>
              <a:buNone/>
              <a:defRPr sz="2800">
                <a:solidFill>
                  <a:srgbClr val="1F1C51"/>
                </a:solidFill>
              </a:defRPr>
            </a:lvl8pPr>
            <a:lvl9pPr lvl="8" algn="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99" name="Google Shape;99;p19"/>
          <p:cNvSpPr txBox="1">
            <a:spLocks noGrp="1"/>
          </p:cNvSpPr>
          <p:nvPr>
            <p:ph type="title" idx="2" hasCustomPrompt="1"/>
          </p:nvPr>
        </p:nvSpPr>
        <p:spPr>
          <a:xfrm>
            <a:off x="5597951" y="792425"/>
            <a:ext cx="2657700" cy="79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Tree>
    <p:extLst>
      <p:ext uri="{BB962C8B-B14F-4D97-AF65-F5344CB8AC3E}">
        <p14:creationId xmlns:p14="http://schemas.microsoft.com/office/powerpoint/2010/main" val="220510043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itle + Design">
  <p:cSld name="Title + Design">
    <p:bg>
      <p:bgPr>
        <a:gradFill>
          <a:gsLst>
            <a:gs pos="0">
              <a:srgbClr val="8BE3FF"/>
            </a:gs>
            <a:gs pos="100000">
              <a:srgbClr val="ACFFD9"/>
            </a:gs>
          </a:gsLst>
          <a:lin ang="5400700" scaled="0"/>
        </a:gradFill>
        <a:effectLst/>
      </p:bgPr>
    </p:bg>
    <p:spTree>
      <p:nvGrpSpPr>
        <p:cNvPr id="1" name="Shape 100"/>
        <p:cNvGrpSpPr/>
        <p:nvPr/>
      </p:nvGrpSpPr>
      <p:grpSpPr>
        <a:xfrm>
          <a:off x="0" y="0"/>
          <a:ext cx="0" cy="0"/>
          <a:chOff x="0" y="0"/>
          <a:chExt cx="0" cy="0"/>
        </a:xfrm>
      </p:grpSpPr>
      <p:cxnSp>
        <p:nvCxnSpPr>
          <p:cNvPr id="101" name="Google Shape;101;p20"/>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02" name="Google Shape;102;p2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176899751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Title + Four Columns ">
  <p:cSld name="Title + Four Columns ">
    <p:spTree>
      <p:nvGrpSpPr>
        <p:cNvPr id="1" name="Shape 103"/>
        <p:cNvGrpSpPr/>
        <p:nvPr/>
      </p:nvGrpSpPr>
      <p:grpSpPr>
        <a:xfrm>
          <a:off x="0" y="0"/>
          <a:ext cx="0" cy="0"/>
          <a:chOff x="0" y="0"/>
          <a:chExt cx="0" cy="0"/>
        </a:xfrm>
      </p:grpSpPr>
      <p:cxnSp>
        <p:nvCxnSpPr>
          <p:cNvPr id="104" name="Google Shape;104;p21"/>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05" name="Google Shape;105;p21"/>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21"/>
          <p:cNvSpPr txBox="1">
            <a:spLocks noGrp="1"/>
          </p:cNvSpPr>
          <p:nvPr>
            <p:ph type="body" idx="1"/>
          </p:nvPr>
        </p:nvSpPr>
        <p:spPr>
          <a:xfrm>
            <a:off x="1010100"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7" name="Google Shape;107;p21"/>
          <p:cNvSpPr txBox="1">
            <a:spLocks noGrp="1"/>
          </p:cNvSpPr>
          <p:nvPr>
            <p:ph type="title" idx="2"/>
          </p:nvPr>
        </p:nvSpPr>
        <p:spPr>
          <a:xfrm>
            <a:off x="1010088"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21"/>
          <p:cNvSpPr txBox="1">
            <a:spLocks noGrp="1"/>
          </p:cNvSpPr>
          <p:nvPr>
            <p:ph type="body" idx="3"/>
          </p:nvPr>
        </p:nvSpPr>
        <p:spPr>
          <a:xfrm>
            <a:off x="2891901"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9" name="Google Shape;109;p21"/>
          <p:cNvSpPr txBox="1">
            <a:spLocks noGrp="1"/>
          </p:cNvSpPr>
          <p:nvPr>
            <p:ph type="title" idx="4"/>
          </p:nvPr>
        </p:nvSpPr>
        <p:spPr>
          <a:xfrm>
            <a:off x="2891894"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21"/>
          <p:cNvSpPr txBox="1">
            <a:spLocks noGrp="1"/>
          </p:cNvSpPr>
          <p:nvPr>
            <p:ph type="body" idx="5"/>
          </p:nvPr>
        </p:nvSpPr>
        <p:spPr>
          <a:xfrm>
            <a:off x="4773703"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11" name="Google Shape;111;p21"/>
          <p:cNvSpPr txBox="1">
            <a:spLocks noGrp="1"/>
          </p:cNvSpPr>
          <p:nvPr>
            <p:ph type="title" idx="6"/>
          </p:nvPr>
        </p:nvSpPr>
        <p:spPr>
          <a:xfrm>
            <a:off x="4773701"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2" name="Google Shape;112;p21"/>
          <p:cNvSpPr txBox="1">
            <a:spLocks noGrp="1"/>
          </p:cNvSpPr>
          <p:nvPr>
            <p:ph type="body" idx="7"/>
          </p:nvPr>
        </p:nvSpPr>
        <p:spPr>
          <a:xfrm>
            <a:off x="6655504"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13" name="Google Shape;113;p21"/>
          <p:cNvSpPr txBox="1">
            <a:spLocks noGrp="1"/>
          </p:cNvSpPr>
          <p:nvPr>
            <p:ph type="title" idx="8"/>
          </p:nvPr>
        </p:nvSpPr>
        <p:spPr>
          <a:xfrm>
            <a:off x="6655507"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329470943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Section 2">
  <p:cSld name="Section 2">
    <p:bg>
      <p:bgPr>
        <a:gradFill>
          <a:gsLst>
            <a:gs pos="0">
              <a:srgbClr val="8BE3FF"/>
            </a:gs>
            <a:gs pos="100000">
              <a:srgbClr val="ACFFD9"/>
            </a:gs>
          </a:gsLst>
          <a:lin ang="5400012" scaled="0"/>
        </a:gra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6" name="Google Shape;116;p22"/>
          <p:cNvSpPr txBox="1">
            <a:spLocks noGrp="1"/>
          </p:cNvSpPr>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1F1C51"/>
              </a:buClr>
              <a:buSzPts val="1800"/>
              <a:buNone/>
              <a:defRPr>
                <a:solidFill>
                  <a:srgbClr val="1F1C51"/>
                </a:solidFill>
              </a:defRPr>
            </a:lvl1pPr>
            <a:lvl2pPr lvl="1" algn="ctr" rtl="0">
              <a:lnSpc>
                <a:spcPct val="100000"/>
              </a:lnSpc>
              <a:spcBef>
                <a:spcPts val="0"/>
              </a:spcBef>
              <a:spcAft>
                <a:spcPts val="0"/>
              </a:spcAft>
              <a:buClr>
                <a:srgbClr val="1F1C51"/>
              </a:buClr>
              <a:buSzPts val="2800"/>
              <a:buNone/>
              <a:defRPr sz="2800">
                <a:solidFill>
                  <a:srgbClr val="1F1C51"/>
                </a:solidFill>
              </a:defRPr>
            </a:lvl2pPr>
            <a:lvl3pPr lvl="2" algn="ctr" rtl="0">
              <a:lnSpc>
                <a:spcPct val="100000"/>
              </a:lnSpc>
              <a:spcBef>
                <a:spcPts val="0"/>
              </a:spcBef>
              <a:spcAft>
                <a:spcPts val="0"/>
              </a:spcAft>
              <a:buClr>
                <a:srgbClr val="1F1C51"/>
              </a:buClr>
              <a:buSzPts val="2800"/>
              <a:buNone/>
              <a:defRPr sz="2800">
                <a:solidFill>
                  <a:srgbClr val="1F1C51"/>
                </a:solidFill>
              </a:defRPr>
            </a:lvl3pPr>
            <a:lvl4pPr lvl="3" algn="ctr" rtl="0">
              <a:lnSpc>
                <a:spcPct val="100000"/>
              </a:lnSpc>
              <a:spcBef>
                <a:spcPts val="0"/>
              </a:spcBef>
              <a:spcAft>
                <a:spcPts val="0"/>
              </a:spcAft>
              <a:buClr>
                <a:srgbClr val="1F1C51"/>
              </a:buClr>
              <a:buSzPts val="2800"/>
              <a:buNone/>
              <a:defRPr sz="2800">
                <a:solidFill>
                  <a:srgbClr val="1F1C51"/>
                </a:solidFill>
              </a:defRPr>
            </a:lvl4pPr>
            <a:lvl5pPr lvl="4" algn="ctr" rtl="0">
              <a:lnSpc>
                <a:spcPct val="100000"/>
              </a:lnSpc>
              <a:spcBef>
                <a:spcPts val="0"/>
              </a:spcBef>
              <a:spcAft>
                <a:spcPts val="0"/>
              </a:spcAft>
              <a:buClr>
                <a:srgbClr val="1F1C51"/>
              </a:buClr>
              <a:buSzPts val="2800"/>
              <a:buNone/>
              <a:defRPr sz="2800">
                <a:solidFill>
                  <a:srgbClr val="1F1C51"/>
                </a:solidFill>
              </a:defRPr>
            </a:lvl5pPr>
            <a:lvl6pPr lvl="5" algn="ctr" rtl="0">
              <a:lnSpc>
                <a:spcPct val="100000"/>
              </a:lnSpc>
              <a:spcBef>
                <a:spcPts val="0"/>
              </a:spcBef>
              <a:spcAft>
                <a:spcPts val="0"/>
              </a:spcAft>
              <a:buClr>
                <a:srgbClr val="1F1C51"/>
              </a:buClr>
              <a:buSzPts val="2800"/>
              <a:buNone/>
              <a:defRPr sz="2800">
                <a:solidFill>
                  <a:srgbClr val="1F1C51"/>
                </a:solidFill>
              </a:defRPr>
            </a:lvl6pPr>
            <a:lvl7pPr lvl="6" algn="ctr" rtl="0">
              <a:lnSpc>
                <a:spcPct val="100000"/>
              </a:lnSpc>
              <a:spcBef>
                <a:spcPts val="0"/>
              </a:spcBef>
              <a:spcAft>
                <a:spcPts val="0"/>
              </a:spcAft>
              <a:buClr>
                <a:srgbClr val="1F1C51"/>
              </a:buClr>
              <a:buSzPts val="2800"/>
              <a:buNone/>
              <a:defRPr sz="2800">
                <a:solidFill>
                  <a:srgbClr val="1F1C51"/>
                </a:solidFill>
              </a:defRPr>
            </a:lvl7pPr>
            <a:lvl8pPr lvl="7" algn="ctr" rtl="0">
              <a:lnSpc>
                <a:spcPct val="100000"/>
              </a:lnSpc>
              <a:spcBef>
                <a:spcPts val="0"/>
              </a:spcBef>
              <a:spcAft>
                <a:spcPts val="0"/>
              </a:spcAft>
              <a:buClr>
                <a:srgbClr val="1F1C51"/>
              </a:buClr>
              <a:buSzPts val="2800"/>
              <a:buNone/>
              <a:defRPr sz="2800">
                <a:solidFill>
                  <a:srgbClr val="1F1C51"/>
                </a:solidFill>
              </a:defRPr>
            </a:lvl8pPr>
            <a:lvl9pPr lvl="8" algn="ct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17" name="Google Shape;117;p22"/>
          <p:cNvSpPr txBox="1">
            <a:spLocks noGrp="1"/>
          </p:cNvSpPr>
          <p:nvPr>
            <p:ph type="title" idx="2" hasCustomPrompt="1"/>
          </p:nvPr>
        </p:nvSpPr>
        <p:spPr>
          <a:xfrm>
            <a:off x="3243150" y="792425"/>
            <a:ext cx="26577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extLst>
      <p:ext uri="{BB962C8B-B14F-4D97-AF65-F5344CB8AC3E}">
        <p14:creationId xmlns:p14="http://schemas.microsoft.com/office/powerpoint/2010/main" val="33773536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Title + Six Columns  ">
  <p:cSld name="Title + Six Columns  ">
    <p:bg>
      <p:bgPr>
        <a:gradFill>
          <a:gsLst>
            <a:gs pos="0">
              <a:srgbClr val="8BE3FF"/>
            </a:gs>
            <a:gs pos="100000">
              <a:srgbClr val="ACFFD9"/>
            </a:gs>
          </a:gsLst>
          <a:lin ang="5400700" scaled="0"/>
        </a:gradFill>
        <a:effectLst/>
      </p:bgPr>
    </p:bg>
    <p:spTree>
      <p:nvGrpSpPr>
        <p:cNvPr id="1" name="Shape 118"/>
        <p:cNvGrpSpPr/>
        <p:nvPr/>
      </p:nvGrpSpPr>
      <p:grpSpPr>
        <a:xfrm>
          <a:off x="0" y="0"/>
          <a:ext cx="0" cy="0"/>
          <a:chOff x="0" y="0"/>
          <a:chExt cx="0" cy="0"/>
        </a:xfrm>
      </p:grpSpPr>
      <p:cxnSp>
        <p:nvCxnSpPr>
          <p:cNvPr id="119" name="Google Shape;119;p23"/>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20" name="Google Shape;120;p2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1" name="Google Shape;121;p23"/>
          <p:cNvSpPr txBox="1">
            <a:spLocks noGrp="1"/>
          </p:cNvSpPr>
          <p:nvPr>
            <p:ph type="body" idx="1"/>
          </p:nvPr>
        </p:nvSpPr>
        <p:spPr>
          <a:xfrm>
            <a:off x="346500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2" name="Google Shape;122;p23"/>
          <p:cNvSpPr txBox="1">
            <a:spLocks noGrp="1"/>
          </p:cNvSpPr>
          <p:nvPr>
            <p:ph type="title" idx="2"/>
          </p:nvPr>
        </p:nvSpPr>
        <p:spPr>
          <a:xfrm>
            <a:off x="346499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3" name="Google Shape;123;p23"/>
          <p:cNvSpPr txBox="1">
            <a:spLocks noGrp="1"/>
          </p:cNvSpPr>
          <p:nvPr>
            <p:ph type="body" idx="3"/>
          </p:nvPr>
        </p:nvSpPr>
        <p:spPr>
          <a:xfrm>
            <a:off x="83522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4" name="Google Shape;124;p23"/>
          <p:cNvSpPr txBox="1">
            <a:spLocks noGrp="1"/>
          </p:cNvSpPr>
          <p:nvPr>
            <p:ph type="title" idx="4"/>
          </p:nvPr>
        </p:nvSpPr>
        <p:spPr>
          <a:xfrm>
            <a:off x="835213"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5" name="Google Shape;125;p23"/>
          <p:cNvSpPr txBox="1">
            <a:spLocks noGrp="1"/>
          </p:cNvSpPr>
          <p:nvPr>
            <p:ph type="body" idx="5"/>
          </p:nvPr>
        </p:nvSpPr>
        <p:spPr>
          <a:xfrm>
            <a:off x="6094780"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6" name="Google Shape;126;p23"/>
          <p:cNvSpPr txBox="1">
            <a:spLocks noGrp="1"/>
          </p:cNvSpPr>
          <p:nvPr>
            <p:ph type="title" idx="6"/>
          </p:nvPr>
        </p:nvSpPr>
        <p:spPr>
          <a:xfrm>
            <a:off x="609477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7" name="Google Shape;127;p23"/>
          <p:cNvSpPr txBox="1">
            <a:spLocks noGrp="1"/>
          </p:cNvSpPr>
          <p:nvPr>
            <p:ph type="body" idx="7"/>
          </p:nvPr>
        </p:nvSpPr>
        <p:spPr>
          <a:xfrm>
            <a:off x="346500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8" name="Google Shape;128;p23"/>
          <p:cNvSpPr txBox="1">
            <a:spLocks noGrp="1"/>
          </p:cNvSpPr>
          <p:nvPr>
            <p:ph type="title" idx="8"/>
          </p:nvPr>
        </p:nvSpPr>
        <p:spPr>
          <a:xfrm>
            <a:off x="346499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9" name="Google Shape;129;p23"/>
          <p:cNvSpPr txBox="1">
            <a:spLocks noGrp="1"/>
          </p:cNvSpPr>
          <p:nvPr>
            <p:ph type="body" idx="9"/>
          </p:nvPr>
        </p:nvSpPr>
        <p:spPr>
          <a:xfrm>
            <a:off x="83522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0" name="Google Shape;130;p23"/>
          <p:cNvSpPr txBox="1">
            <a:spLocks noGrp="1"/>
          </p:cNvSpPr>
          <p:nvPr>
            <p:ph type="title" idx="13"/>
          </p:nvPr>
        </p:nvSpPr>
        <p:spPr>
          <a:xfrm>
            <a:off x="835213"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1" name="Google Shape;131;p23"/>
          <p:cNvSpPr txBox="1">
            <a:spLocks noGrp="1"/>
          </p:cNvSpPr>
          <p:nvPr>
            <p:ph type="body" idx="14"/>
          </p:nvPr>
        </p:nvSpPr>
        <p:spPr>
          <a:xfrm>
            <a:off x="6094780"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2" name="Google Shape;132;p23"/>
          <p:cNvSpPr txBox="1">
            <a:spLocks noGrp="1"/>
          </p:cNvSpPr>
          <p:nvPr>
            <p:ph type="title" idx="15"/>
          </p:nvPr>
        </p:nvSpPr>
        <p:spPr>
          <a:xfrm>
            <a:off x="609477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415820265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itle + Three Columns  1">
  <p:cSld name="Title + Three Columns  1">
    <p:bg>
      <p:bgPr>
        <a:solidFill>
          <a:srgbClr val="FFFFFF"/>
        </a:solidFill>
        <a:effectLst/>
      </p:bgPr>
    </p:bg>
    <p:spTree>
      <p:nvGrpSpPr>
        <p:cNvPr id="1" name="Shape 133"/>
        <p:cNvGrpSpPr/>
        <p:nvPr/>
      </p:nvGrpSpPr>
      <p:grpSpPr>
        <a:xfrm>
          <a:off x="0" y="0"/>
          <a:ext cx="0" cy="0"/>
          <a:chOff x="0" y="0"/>
          <a:chExt cx="0" cy="0"/>
        </a:xfrm>
      </p:grpSpPr>
      <p:cxnSp>
        <p:nvCxnSpPr>
          <p:cNvPr id="134" name="Google Shape;134;p2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35" name="Google Shape;135;p2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6" name="Google Shape;136;p24"/>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7" name="Google Shape;137;p24"/>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8" name="Google Shape;138;p24"/>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9" name="Google Shape;139;p24"/>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0" name="Google Shape;140;p24"/>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41" name="Google Shape;141;p24"/>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357323490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hanks &amp; Credits">
  <p:cSld name="Thanks &amp; Credits">
    <p:bg>
      <p:bgPr>
        <a:solidFill>
          <a:schemeClr val="lt1"/>
        </a:solidFill>
        <a:effectLst/>
      </p:bgPr>
    </p:bg>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4" name="Google Shape;144;p25"/>
          <p:cNvSpPr txBox="1">
            <a:spLocks noGrp="1"/>
          </p:cNvSpPr>
          <p:nvPr>
            <p:ph type="subTitle" idx="1"/>
          </p:nvPr>
        </p:nvSpPr>
        <p:spPr>
          <a:xfrm>
            <a:off x="671150" y="1450900"/>
            <a:ext cx="3742800" cy="155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Tree>
    <p:extLst>
      <p:ext uri="{BB962C8B-B14F-4D97-AF65-F5344CB8AC3E}">
        <p14:creationId xmlns:p14="http://schemas.microsoft.com/office/powerpoint/2010/main" val="2509751716"/>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Title + Bullet Points">
  <p:cSld name="Title + Bullet Points">
    <p:bg>
      <p:bgPr>
        <a:gradFill>
          <a:gsLst>
            <a:gs pos="0">
              <a:srgbClr val="8BE3FF"/>
            </a:gs>
            <a:gs pos="100000">
              <a:srgbClr val="ACFFD9"/>
            </a:gs>
          </a:gsLst>
          <a:lin ang="5400700" scaled="0"/>
        </a:gradFill>
        <a:effectLst/>
      </p:bgPr>
    </p:bg>
    <p:spTree>
      <p:nvGrpSpPr>
        <p:cNvPr id="1" name="Shape 146"/>
        <p:cNvGrpSpPr/>
        <p:nvPr/>
      </p:nvGrpSpPr>
      <p:grpSpPr>
        <a:xfrm>
          <a:off x="0" y="0"/>
          <a:ext cx="0" cy="0"/>
          <a:chOff x="0" y="0"/>
          <a:chExt cx="0" cy="0"/>
        </a:xfrm>
      </p:grpSpPr>
      <p:sp>
        <p:nvSpPr>
          <p:cNvPr id="147" name="Google Shape;147;p26"/>
          <p:cNvSpPr txBox="1">
            <a:spLocks noGrp="1"/>
          </p:cNvSpPr>
          <p:nvPr>
            <p:ph type="body" idx="1"/>
          </p:nvPr>
        </p:nvSpPr>
        <p:spPr>
          <a:xfrm>
            <a:off x="722600" y="1335775"/>
            <a:ext cx="3614100" cy="3267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cxnSp>
        <p:nvCxnSpPr>
          <p:cNvPr id="148" name="Google Shape;148;p26"/>
          <p:cNvCxnSpPr/>
          <p:nvPr/>
        </p:nvCxnSpPr>
        <p:spPr>
          <a:xfrm>
            <a:off x="395000" y="760425"/>
            <a:ext cx="8988300" cy="0"/>
          </a:xfrm>
          <a:prstGeom prst="straightConnector1">
            <a:avLst/>
          </a:prstGeom>
          <a:noFill/>
          <a:ln w="19050" cap="flat" cmpd="sng">
            <a:solidFill>
              <a:schemeClr val="lt1"/>
            </a:solidFill>
            <a:prstDash val="solid"/>
            <a:round/>
            <a:headEnd type="oval" w="med" len="med"/>
            <a:tailEnd type="none" w="med" len="med"/>
          </a:ln>
        </p:spPr>
      </p:cxnSp>
      <p:sp>
        <p:nvSpPr>
          <p:cNvPr id="149" name="Google Shape;149;p26"/>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799148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9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586307" y="0"/>
            <a:ext cx="7971387" cy="51435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525"/>
          </a:p>
        </p:txBody>
      </p:sp>
      <p:sp>
        <p:nvSpPr>
          <p:cNvPr id="5" name="Picture Placeholder 4">
            <a:extLst>
              <a:ext uri="{FF2B5EF4-FFF2-40B4-BE49-F238E27FC236}">
                <a16:creationId xmlns:a16="http://schemas.microsoft.com/office/drawing/2014/main" id="{CB5C310A-868F-4549-AAED-53A84764F012}"/>
              </a:ext>
            </a:extLst>
          </p:cNvPr>
          <p:cNvSpPr>
            <a:spLocks noGrp="1"/>
          </p:cNvSpPr>
          <p:nvPr>
            <p:ph type="pic" sz="quarter" idx="13"/>
          </p:nvPr>
        </p:nvSpPr>
        <p:spPr>
          <a:xfrm>
            <a:off x="1126374" y="485774"/>
            <a:ext cx="2547077" cy="4143375"/>
          </a:xfrm>
          <a:custGeom>
            <a:avLst/>
            <a:gdLst>
              <a:gd name="connsiteX0" fmla="*/ 195574 w 6793091"/>
              <a:gd name="connsiteY0" fmla="*/ 0 h 11049001"/>
              <a:gd name="connsiteX1" fmla="*/ 6793091 w 6793091"/>
              <a:gd name="connsiteY1" fmla="*/ 0 h 11049001"/>
              <a:gd name="connsiteX2" fmla="*/ 6793091 w 6793091"/>
              <a:gd name="connsiteY2" fmla="*/ 11049000 h 11049001"/>
              <a:gd name="connsiteX3" fmla="*/ 195574 w 6793091"/>
              <a:gd name="connsiteY3" fmla="*/ 11049001 h 11049001"/>
              <a:gd name="connsiteX4" fmla="*/ 0 w 6793091"/>
              <a:gd name="connsiteY4" fmla="*/ 10853427 h 11049001"/>
              <a:gd name="connsiteX5" fmla="*/ 0 w 6793091"/>
              <a:gd name="connsiteY5" fmla="*/ 195573 h 11049001"/>
              <a:gd name="connsiteX6" fmla="*/ 195574 w 6793091"/>
              <a:gd name="connsiteY6" fmla="*/ 0 h 110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93091" h="11049001">
                <a:moveTo>
                  <a:pt x="195574" y="0"/>
                </a:moveTo>
                <a:lnTo>
                  <a:pt x="6793091" y="0"/>
                </a:lnTo>
                <a:lnTo>
                  <a:pt x="6793091" y="11049000"/>
                </a:lnTo>
                <a:lnTo>
                  <a:pt x="195574" y="11049001"/>
                </a:lnTo>
                <a:cubicBezTo>
                  <a:pt x="87561" y="11049001"/>
                  <a:pt x="0" y="10961439"/>
                  <a:pt x="0" y="10853427"/>
                </a:cubicBezTo>
                <a:lnTo>
                  <a:pt x="0" y="195573"/>
                </a:lnTo>
                <a:cubicBezTo>
                  <a:pt x="0" y="87561"/>
                  <a:pt x="87561" y="0"/>
                  <a:pt x="195574" y="0"/>
                </a:cubicBezTo>
                <a:close/>
              </a:path>
            </a:pathLst>
          </a:custGeom>
          <a:pattFill prst="pct60">
            <a:fgClr>
              <a:schemeClr val="bg1"/>
            </a:fgClr>
            <a:bgClr>
              <a:schemeClr val="bg1">
                <a:lumMod val="85000"/>
              </a:schemeClr>
            </a:bgClr>
          </a:pattFill>
          <a:effectLst/>
        </p:spPr>
        <p:txBody>
          <a:bodyPr wrap="square" anchor="ctr">
            <a:noAutofit/>
          </a:bodyPr>
          <a:lstStyle>
            <a:lvl1pPr marL="0" marR="0" indent="0" algn="ctr" defTabSz="685800" rtl="0" eaLnBrk="1" fontAlgn="auto" latinLnBrk="0" hangingPunct="1">
              <a:lnSpc>
                <a:spcPct val="90000"/>
              </a:lnSpc>
              <a:spcBef>
                <a:spcPts val="750"/>
              </a:spcBef>
              <a:spcAft>
                <a:spcPts val="0"/>
              </a:spcAft>
              <a:buClrTx/>
              <a:buSzTx/>
              <a:buFontTx/>
              <a:buNone/>
              <a:tabLst/>
              <a:defRPr sz="2475">
                <a:solidFill>
                  <a:schemeClr val="accent2">
                    <a:lumMod val="40000"/>
                    <a:lumOff val="60000"/>
                  </a:schemeClr>
                </a:solidFill>
              </a:defRPr>
            </a:lvl1pPr>
          </a:lstStyle>
          <a:p>
            <a:pPr marL="0" marR="0" lvl="0" indent="0" algn="ctr" defTabSz="685800" rtl="0" eaLnBrk="1" fontAlgn="auto" latinLnBrk="0" hangingPunct="1">
              <a:lnSpc>
                <a:spcPct val="90000"/>
              </a:lnSpc>
              <a:spcBef>
                <a:spcPts val="750"/>
              </a:spcBef>
              <a:spcAft>
                <a:spcPts val="0"/>
              </a:spcAft>
              <a:buClrTx/>
              <a:buSzTx/>
              <a:buFontTx/>
              <a:buNone/>
              <a:tabLst/>
              <a:defRPr/>
            </a:pPr>
            <a:endParaRPr lang="en-US" sz="900">
              <a:solidFill>
                <a:schemeClr val="bg1"/>
              </a:solidFill>
            </a:endParaRPr>
          </a:p>
        </p:txBody>
      </p:sp>
    </p:spTree>
    <p:extLst>
      <p:ext uri="{BB962C8B-B14F-4D97-AF65-F5344CB8AC3E}">
        <p14:creationId xmlns:p14="http://schemas.microsoft.com/office/powerpoint/2010/main" val="20575358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72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72000">
                                          <p:cBhvr additive="base">
                                            <p:cTn id="7" dur="2500" fill="hold"/>
                                            <p:tgtEl>
                                              <p:spTgt spid="5"/>
                                            </p:tgtEl>
                                            <p:attrNameLst>
                                              <p:attrName>ppt_x</p:attrName>
                                            </p:attrNameLst>
                                          </p:cBhvr>
                                          <p:tavLst>
                                            <p:tav tm="0">
                                              <p:val>
                                                <p:strVal val="#ppt_x"/>
                                              </p:val>
                                            </p:tav>
                                            <p:tav tm="100000">
                                              <p:val>
                                                <p:strVal val="#ppt_x"/>
                                              </p:val>
                                            </p:tav>
                                          </p:tavLst>
                                        </p:anim>
                                        <p:anim calcmode="lin" valueType="num" p14:bounceEnd="72000">
                                          <p:cBhvr additive="base">
                                            <p:cTn id="8" dur="2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0" fill="hold"/>
                                            <p:tgtEl>
                                              <p:spTgt spid="5"/>
                                            </p:tgtEl>
                                            <p:attrNameLst>
                                              <p:attrName>ppt_x</p:attrName>
                                            </p:attrNameLst>
                                          </p:cBhvr>
                                          <p:tavLst>
                                            <p:tav tm="0">
                                              <p:val>
                                                <p:strVal val="#ppt_x"/>
                                              </p:val>
                                            </p:tav>
                                            <p:tav tm="100000">
                                              <p:val>
                                                <p:strVal val="#ppt_x"/>
                                              </p:val>
                                            </p:tav>
                                          </p:tavLst>
                                        </p:anim>
                                        <p:anim calcmode="lin" valueType="num">
                                          <p:cBhvr additive="base">
                                            <p:cTn id="8" dur="2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extLst>
      <p:ext uri="{BB962C8B-B14F-4D97-AF65-F5344CB8AC3E}">
        <p14:creationId xmlns:p14="http://schemas.microsoft.com/office/powerpoint/2010/main" val="33511145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extLst>
      <p:ext uri="{BB962C8B-B14F-4D97-AF65-F5344CB8AC3E}">
        <p14:creationId xmlns:p14="http://schemas.microsoft.com/office/powerpoint/2010/main" val="307135525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cxnSp>
        <p:nvCxnSpPr>
          <p:cNvPr id="17" name="Google Shape;17;p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8" name="Google Shape;18;p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40665713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gradFill>
          <a:gsLst>
            <a:gs pos="0">
              <a:srgbClr val="8BE3FF"/>
            </a:gs>
            <a:gs pos="100000">
              <a:srgbClr val="ACFFD9"/>
            </a:gs>
          </a:gsLst>
          <a:lin ang="5400700" scaled="0"/>
        </a:gradFill>
        <a:effectLst/>
      </p:bgPr>
    </p:bg>
    <p:spTree>
      <p:nvGrpSpPr>
        <p:cNvPr id="1" name="Shape 19"/>
        <p:cNvGrpSpPr/>
        <p:nvPr/>
      </p:nvGrpSpPr>
      <p:grpSpPr>
        <a:xfrm>
          <a:off x="0" y="0"/>
          <a:ext cx="0" cy="0"/>
          <a:chOff x="0" y="0"/>
          <a:chExt cx="0" cy="0"/>
        </a:xfrm>
      </p:grpSpPr>
      <p:sp>
        <p:nvSpPr>
          <p:cNvPr id="20" name="Google Shape;20;p5"/>
          <p:cNvSpPr txBox="1">
            <a:spLocks noGrp="1"/>
          </p:cNvSpPr>
          <p:nvPr>
            <p:ph type="body" idx="1"/>
          </p:nvPr>
        </p:nvSpPr>
        <p:spPr>
          <a:xfrm>
            <a:off x="722600" y="1335775"/>
            <a:ext cx="3614100" cy="3267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5"/>
          <p:cNvSpPr txBox="1">
            <a:spLocks noGrp="1"/>
          </p:cNvSpPr>
          <p:nvPr>
            <p:ph type="body" idx="2"/>
          </p:nvPr>
        </p:nvSpPr>
        <p:spPr>
          <a:xfrm>
            <a:off x="4807302" y="1335775"/>
            <a:ext cx="3614100" cy="3267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cxnSp>
        <p:nvCxnSpPr>
          <p:cNvPr id="22" name="Google Shape;22;p5"/>
          <p:cNvCxnSpPr/>
          <p:nvPr/>
        </p:nvCxnSpPr>
        <p:spPr>
          <a:xfrm>
            <a:off x="395000" y="760425"/>
            <a:ext cx="8988300" cy="0"/>
          </a:xfrm>
          <a:prstGeom prst="straightConnector1">
            <a:avLst/>
          </a:prstGeom>
          <a:noFill/>
          <a:ln w="19050" cap="flat" cmpd="sng">
            <a:solidFill>
              <a:schemeClr val="lt1"/>
            </a:solidFill>
            <a:prstDash val="solid"/>
            <a:round/>
            <a:headEnd type="oval" w="med" len="med"/>
            <a:tailEnd type="none" w="med" len="med"/>
          </a:ln>
        </p:spPr>
      </p:cxnSp>
      <p:sp>
        <p:nvSpPr>
          <p:cNvPr id="23" name="Google Shape;23;p5"/>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203886593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19513554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extLst>
      <p:ext uri="{BB962C8B-B14F-4D97-AF65-F5344CB8AC3E}">
        <p14:creationId xmlns:p14="http://schemas.microsoft.com/office/powerpoint/2010/main" val="385221838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5554975" y="526350"/>
            <a:ext cx="2730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3600"/>
              <a:buNone/>
              <a:defRPr sz="3600">
                <a:solidFill>
                  <a:schemeClr val="accent2"/>
                </a:solidFill>
              </a:defRPr>
            </a:lvl1pPr>
            <a:lvl2pPr lvl="1">
              <a:spcBef>
                <a:spcPts val="0"/>
              </a:spcBef>
              <a:spcAft>
                <a:spcPts val="0"/>
              </a:spcAft>
              <a:buClr>
                <a:schemeClr val="accent2"/>
              </a:buClr>
              <a:buSzPts val="4800"/>
              <a:buNone/>
              <a:defRPr sz="4800">
                <a:solidFill>
                  <a:schemeClr val="accent2"/>
                </a:solidFill>
              </a:defRPr>
            </a:lvl2pPr>
            <a:lvl3pPr lvl="2">
              <a:spcBef>
                <a:spcPts val="0"/>
              </a:spcBef>
              <a:spcAft>
                <a:spcPts val="0"/>
              </a:spcAft>
              <a:buClr>
                <a:schemeClr val="accent2"/>
              </a:buClr>
              <a:buSzPts val="4800"/>
              <a:buNone/>
              <a:defRPr sz="4800">
                <a:solidFill>
                  <a:schemeClr val="accent2"/>
                </a:solidFill>
              </a:defRPr>
            </a:lvl3pPr>
            <a:lvl4pPr lvl="3">
              <a:spcBef>
                <a:spcPts val="0"/>
              </a:spcBef>
              <a:spcAft>
                <a:spcPts val="0"/>
              </a:spcAft>
              <a:buClr>
                <a:schemeClr val="accent2"/>
              </a:buClr>
              <a:buSzPts val="4800"/>
              <a:buNone/>
              <a:defRPr sz="4800">
                <a:solidFill>
                  <a:schemeClr val="accent2"/>
                </a:solidFill>
              </a:defRPr>
            </a:lvl4pPr>
            <a:lvl5pPr lvl="4">
              <a:spcBef>
                <a:spcPts val="0"/>
              </a:spcBef>
              <a:spcAft>
                <a:spcPts val="0"/>
              </a:spcAft>
              <a:buClr>
                <a:schemeClr val="accent2"/>
              </a:buClr>
              <a:buSzPts val="4800"/>
              <a:buNone/>
              <a:defRPr sz="4800">
                <a:solidFill>
                  <a:schemeClr val="accent2"/>
                </a:solidFill>
              </a:defRPr>
            </a:lvl5pPr>
            <a:lvl6pPr lvl="5">
              <a:spcBef>
                <a:spcPts val="0"/>
              </a:spcBef>
              <a:spcAft>
                <a:spcPts val="0"/>
              </a:spcAft>
              <a:buClr>
                <a:schemeClr val="accent2"/>
              </a:buClr>
              <a:buSzPts val="4800"/>
              <a:buNone/>
              <a:defRPr sz="4800">
                <a:solidFill>
                  <a:schemeClr val="accent2"/>
                </a:solidFill>
              </a:defRPr>
            </a:lvl6pPr>
            <a:lvl7pPr lvl="6">
              <a:spcBef>
                <a:spcPts val="0"/>
              </a:spcBef>
              <a:spcAft>
                <a:spcPts val="0"/>
              </a:spcAft>
              <a:buClr>
                <a:schemeClr val="accent2"/>
              </a:buClr>
              <a:buSzPts val="4800"/>
              <a:buNone/>
              <a:defRPr sz="4800">
                <a:solidFill>
                  <a:schemeClr val="accent2"/>
                </a:solidFill>
              </a:defRPr>
            </a:lvl7pPr>
            <a:lvl8pPr lvl="7">
              <a:spcBef>
                <a:spcPts val="0"/>
              </a:spcBef>
              <a:spcAft>
                <a:spcPts val="0"/>
              </a:spcAft>
              <a:buClr>
                <a:schemeClr val="accent2"/>
              </a:buClr>
              <a:buSzPts val="4800"/>
              <a:buNone/>
              <a:defRPr sz="4800">
                <a:solidFill>
                  <a:schemeClr val="accent2"/>
                </a:solidFill>
              </a:defRPr>
            </a:lvl8pPr>
            <a:lvl9pPr lvl="8">
              <a:spcBef>
                <a:spcPts val="0"/>
              </a:spcBef>
              <a:spcAft>
                <a:spcPts val="0"/>
              </a:spcAft>
              <a:buClr>
                <a:schemeClr val="accent2"/>
              </a:buClr>
              <a:buSzPts val="4800"/>
              <a:buNone/>
              <a:defRPr sz="4800">
                <a:solidFill>
                  <a:schemeClr val="accent2"/>
                </a:solidFill>
              </a:defRPr>
            </a:lvl9pPr>
          </a:lstStyle>
          <a:p>
            <a:endParaRPr/>
          </a:p>
        </p:txBody>
      </p:sp>
    </p:spTree>
    <p:extLst>
      <p:ext uri="{BB962C8B-B14F-4D97-AF65-F5344CB8AC3E}">
        <p14:creationId xmlns:p14="http://schemas.microsoft.com/office/powerpoint/2010/main" val="29198590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626625" y="1515050"/>
            <a:ext cx="1940700" cy="751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Viga"/>
              <a:buNone/>
              <a:defRPr sz="1400">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a:endParaRPr/>
          </a:p>
        </p:txBody>
      </p:sp>
      <p:sp>
        <p:nvSpPr>
          <p:cNvPr id="35" name="Google Shape;35;p9"/>
          <p:cNvSpPr txBox="1">
            <a:spLocks noGrp="1"/>
          </p:cNvSpPr>
          <p:nvPr>
            <p:ph type="body" idx="2"/>
          </p:nvPr>
        </p:nvSpPr>
        <p:spPr>
          <a:xfrm>
            <a:off x="626625" y="2266850"/>
            <a:ext cx="2925900" cy="2391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cxnSp>
        <p:nvCxnSpPr>
          <p:cNvPr id="36" name="Google Shape;36;p9"/>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37" name="Google Shape;37;p9"/>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363294349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Caption">
    <p:bg>
      <p:bgPr>
        <a:gradFill>
          <a:gsLst>
            <a:gs pos="0">
              <a:srgbClr val="8BE3FF"/>
            </a:gs>
            <a:gs pos="100000">
              <a:srgbClr val="ACFFD9"/>
            </a:gs>
          </a:gsLst>
          <a:lin ang="5400700" scaled="0"/>
        </a:gradFill>
        <a:effectLst/>
      </p:bgPr>
    </p:bg>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4979375" y="2028425"/>
            <a:ext cx="35724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p10"/>
          <p:cNvSpPr txBox="1">
            <a:spLocks noGrp="1"/>
          </p:cNvSpPr>
          <p:nvPr>
            <p:ph type="body" idx="1"/>
          </p:nvPr>
        </p:nvSpPr>
        <p:spPr>
          <a:xfrm>
            <a:off x="4979375" y="2568125"/>
            <a:ext cx="2785200" cy="2145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extLst>
      <p:ext uri="{BB962C8B-B14F-4D97-AF65-F5344CB8AC3E}">
        <p14:creationId xmlns:p14="http://schemas.microsoft.com/office/powerpoint/2010/main" val="138311867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Big number">
  <p:cSld name="Big number">
    <p:bg>
      <p:bgPr>
        <a:gradFill>
          <a:gsLst>
            <a:gs pos="0">
              <a:srgbClr val="8BE3FF"/>
            </a:gs>
            <a:gs pos="100000">
              <a:srgbClr val="ACFFD9"/>
            </a:gs>
          </a:gsLst>
          <a:lin ang="5400700" scaled="0"/>
        </a:gradFill>
        <a:effectLst/>
      </p:bgPr>
    </p:bg>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extLst>
      <p:ext uri="{BB962C8B-B14F-4D97-AF65-F5344CB8AC3E}">
        <p14:creationId xmlns:p14="http://schemas.microsoft.com/office/powerpoint/2010/main" val="10451728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hyperlink" Target="https://twitter.com/" TargetMode="External"/><Relationship Id="rId2" Type="http://schemas.openxmlformats.org/officeDocument/2006/relationships/theme" Target="../theme/theme2.xml"/><Relationship Id="rId1" Type="http://schemas.openxmlformats.org/officeDocument/2006/relationships/slideLayout" Target="../slideLayouts/slideLayout5.xml"/><Relationship Id="rId5" Type="http://schemas.openxmlformats.org/officeDocument/2006/relationships/hyperlink" Target="https://www.facebook.com/" TargetMode="External"/><Relationship Id="rId4" Type="http://schemas.openxmlformats.org/officeDocument/2006/relationships/hyperlink" Target="https://www.linkedin.com/" TargetMode="Externa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8.xml"/><Relationship Id="rId18" Type="http://schemas.openxmlformats.org/officeDocument/2006/relationships/slideLayout" Target="../slideLayouts/slideLayout23.xml"/><Relationship Id="rId26" Type="http://schemas.openxmlformats.org/officeDocument/2006/relationships/slideLayout" Target="../slideLayouts/slideLayout31.xml"/><Relationship Id="rId21" Type="http://schemas.openxmlformats.org/officeDocument/2006/relationships/slideLayout" Target="../slideLayouts/slideLayout26.xml"/><Relationship Id="rId34" Type="http://schemas.openxmlformats.org/officeDocument/2006/relationships/slideLayout" Target="../slideLayouts/slideLayout39.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5" Type="http://schemas.openxmlformats.org/officeDocument/2006/relationships/slideLayout" Target="../slideLayouts/slideLayout30.xml"/><Relationship Id="rId33" Type="http://schemas.openxmlformats.org/officeDocument/2006/relationships/slideLayout" Target="../slideLayouts/slideLayout38.xml"/><Relationship Id="rId38" Type="http://schemas.openxmlformats.org/officeDocument/2006/relationships/hyperlink" Target="https://twitter.com/" TargetMode="Externa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29" Type="http://schemas.openxmlformats.org/officeDocument/2006/relationships/slideLayout" Target="../slideLayouts/slideLayout34.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slideLayout" Target="../slideLayouts/slideLayout29.xml"/><Relationship Id="rId32" Type="http://schemas.openxmlformats.org/officeDocument/2006/relationships/slideLayout" Target="../slideLayouts/slideLayout37.xml"/><Relationship Id="rId37" Type="http://schemas.openxmlformats.org/officeDocument/2006/relationships/hyperlink" Target="https://www.linkedin.com/" TargetMode="Externa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slideLayout" Target="../slideLayouts/slideLayout28.xml"/><Relationship Id="rId28" Type="http://schemas.openxmlformats.org/officeDocument/2006/relationships/slideLayout" Target="../slideLayouts/slideLayout33.xml"/><Relationship Id="rId36" Type="http://schemas.openxmlformats.org/officeDocument/2006/relationships/hyperlink" Target="https://www.facebook.com/" TargetMode="External"/><Relationship Id="rId10" Type="http://schemas.openxmlformats.org/officeDocument/2006/relationships/slideLayout" Target="../slideLayouts/slideLayout15.xml"/><Relationship Id="rId19" Type="http://schemas.openxmlformats.org/officeDocument/2006/relationships/slideLayout" Target="../slideLayouts/slideLayout24.xml"/><Relationship Id="rId31" Type="http://schemas.openxmlformats.org/officeDocument/2006/relationships/slideLayout" Target="../slideLayouts/slideLayout36.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 Id="rId27" Type="http://schemas.openxmlformats.org/officeDocument/2006/relationships/slideLayout" Target="../slideLayouts/slideLayout32.xml"/><Relationship Id="rId30" Type="http://schemas.openxmlformats.org/officeDocument/2006/relationships/slideLayout" Target="../slideLayouts/slideLayout35.xml"/><Relationship Id="rId35" Type="http://schemas.openxmlformats.org/officeDocument/2006/relationships/theme" Target="../theme/theme3.xml"/><Relationship Id="rId8" Type="http://schemas.openxmlformats.org/officeDocument/2006/relationships/slideLayout" Target="../slideLayouts/slideLayout13.xml"/><Relationship Id="rId3"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theme" Target="../theme/theme4.xml"/><Relationship Id="rId3" Type="http://schemas.openxmlformats.org/officeDocument/2006/relationships/slideLayout" Target="../slideLayouts/slideLayout42.xml"/><Relationship Id="rId21" Type="http://schemas.openxmlformats.org/officeDocument/2006/relationships/slideLayout" Target="../slideLayouts/slideLayout60.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theme" Target="../theme/theme5.xml"/><Relationship Id="rId3" Type="http://schemas.openxmlformats.org/officeDocument/2006/relationships/slideLayout" Target="../slideLayouts/slideLayout67.xml"/><Relationship Id="rId21" Type="http://schemas.openxmlformats.org/officeDocument/2006/relationships/slideLayout" Target="../slideLayouts/slideLayout85.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0" Type="http://schemas.openxmlformats.org/officeDocument/2006/relationships/slideLayout" Target="../slideLayouts/slideLayout84.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slideLayout" Target="../slideLayouts/slideLayout102.xml"/><Relationship Id="rId18" Type="http://schemas.openxmlformats.org/officeDocument/2006/relationships/slideLayout" Target="../slideLayouts/slideLayout107.xml"/><Relationship Id="rId26" Type="http://schemas.openxmlformats.org/officeDocument/2006/relationships/theme" Target="../theme/theme6.xml"/><Relationship Id="rId3" Type="http://schemas.openxmlformats.org/officeDocument/2006/relationships/slideLayout" Target="../slideLayouts/slideLayout92.xml"/><Relationship Id="rId21" Type="http://schemas.openxmlformats.org/officeDocument/2006/relationships/slideLayout" Target="../slideLayouts/slideLayout110.xml"/><Relationship Id="rId7" Type="http://schemas.openxmlformats.org/officeDocument/2006/relationships/slideLayout" Target="../slideLayouts/slideLayout96.xml"/><Relationship Id="rId12" Type="http://schemas.openxmlformats.org/officeDocument/2006/relationships/slideLayout" Target="../slideLayouts/slideLayout101.xml"/><Relationship Id="rId17" Type="http://schemas.openxmlformats.org/officeDocument/2006/relationships/slideLayout" Target="../slideLayouts/slideLayout106.xml"/><Relationship Id="rId25" Type="http://schemas.openxmlformats.org/officeDocument/2006/relationships/slideLayout" Target="../slideLayouts/slideLayout114.xml"/><Relationship Id="rId2" Type="http://schemas.openxmlformats.org/officeDocument/2006/relationships/slideLayout" Target="../slideLayouts/slideLayout91.xml"/><Relationship Id="rId16" Type="http://schemas.openxmlformats.org/officeDocument/2006/relationships/slideLayout" Target="../slideLayouts/slideLayout105.xml"/><Relationship Id="rId20" Type="http://schemas.openxmlformats.org/officeDocument/2006/relationships/slideLayout" Target="../slideLayouts/slideLayout109.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24" Type="http://schemas.openxmlformats.org/officeDocument/2006/relationships/slideLayout" Target="../slideLayouts/slideLayout113.xml"/><Relationship Id="rId5" Type="http://schemas.openxmlformats.org/officeDocument/2006/relationships/slideLayout" Target="../slideLayouts/slideLayout94.xml"/><Relationship Id="rId15" Type="http://schemas.openxmlformats.org/officeDocument/2006/relationships/slideLayout" Target="../slideLayouts/slideLayout104.xml"/><Relationship Id="rId23" Type="http://schemas.openxmlformats.org/officeDocument/2006/relationships/slideLayout" Target="../slideLayouts/slideLayout112.xml"/><Relationship Id="rId10" Type="http://schemas.openxmlformats.org/officeDocument/2006/relationships/slideLayout" Target="../slideLayouts/slideLayout99.xml"/><Relationship Id="rId19" Type="http://schemas.openxmlformats.org/officeDocument/2006/relationships/slideLayout" Target="../slideLayouts/slideLayout108.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slideLayout" Target="../slideLayouts/slideLayout103.xml"/><Relationship Id="rId22"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1" name="9Slide.vn - 2019">
            <a:extLst>
              <a:ext uri="{FF2B5EF4-FFF2-40B4-BE49-F238E27FC236}">
                <a16:creationId xmlns:a16="http://schemas.microsoft.com/office/drawing/2014/main" id="{A86C9C0F-7CEB-2D61-D228-01DDBE9A0D4E}"/>
              </a:ext>
            </a:extLst>
          </p:cNvPr>
          <p:cNvSpPr txBox="1"/>
          <p:nvPr userDrawn="1"/>
        </p:nvSpPr>
        <p:spPr>
          <a:xfrm>
            <a:off x="0" y="-1512332"/>
            <a:ext cx="9144000" cy="369332"/>
          </a:xfrm>
          <a:prstGeom prst="rect">
            <a:avLst/>
          </a:prstGeom>
          <a:noFill/>
        </p:spPr>
        <p:txBody>
          <a:bodyPr vert="horz" rtlCol="0">
            <a:spAutoFit/>
          </a:bodyPr>
          <a:lstStyle/>
          <a:p>
            <a:pPr algn="ctr"/>
            <a:r>
              <a:rPr lang="en-US" sz="1800">
                <a:solidFill>
                  <a:srgbClr val="CFCFCF"/>
                </a:solidFill>
              </a:rPr>
              <a:t>www.9slide.vn</a:t>
            </a:r>
          </a:p>
        </p:txBody>
      </p:sp>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 id="2147483658" r:id="rId2"/>
    <p:sldLayoutId id="2147483663" r:id="rId3"/>
    <p:sldLayoutId id="2147483665" r:id="rId4"/>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badi" panose="020B0604020202020204" pitchFamily="34" charset="0"/>
          <a:ea typeface="Abadi" panose="020B0604020202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9Slide.vn - 2019">
            <a:extLst>
              <a:ext uri="{FF2B5EF4-FFF2-40B4-BE49-F238E27FC236}">
                <a16:creationId xmlns:a16="http://schemas.microsoft.com/office/drawing/2014/main" id="{F537592E-697C-BBC4-6804-A4405A34EF01}"/>
              </a:ext>
            </a:extLst>
          </p:cNvPr>
          <p:cNvSpPr txBox="1"/>
          <p:nvPr userDrawn="1"/>
        </p:nvSpPr>
        <p:spPr>
          <a:xfrm>
            <a:off x="0" y="-1512332"/>
            <a:ext cx="9144000" cy="369332"/>
          </a:xfrm>
          <a:prstGeom prst="rect">
            <a:avLst/>
          </a:prstGeom>
          <a:noFill/>
        </p:spPr>
        <p:txBody>
          <a:bodyPr vert="horz" rtlCol="0">
            <a:spAutoFit/>
          </a:bodyPr>
          <a:lstStyle/>
          <a:p>
            <a:pPr algn="ctr"/>
            <a:r>
              <a:rPr lang="en-US" sz="1800">
                <a:solidFill>
                  <a:srgbClr val="CFCFCF"/>
                </a:solidFill>
              </a:rPr>
              <a:t>www.9slide.vn</a:t>
            </a:r>
          </a:p>
        </p:txBody>
      </p:sp>
      <p:sp>
        <p:nvSpPr>
          <p:cNvPr id="13" name="Slide Number Placeholder 5">
            <a:extLst>
              <a:ext uri="{FF2B5EF4-FFF2-40B4-BE49-F238E27FC236}">
                <a16:creationId xmlns:a16="http://schemas.microsoft.com/office/drawing/2014/main" id="{21812C9B-C4F1-49C5-8B16-2FE27234D329}"/>
              </a:ext>
            </a:extLst>
          </p:cNvPr>
          <p:cNvSpPr txBox="1">
            <a:spLocks/>
          </p:cNvSpPr>
          <p:nvPr userDrawn="1"/>
        </p:nvSpPr>
        <p:spPr>
          <a:xfrm>
            <a:off x="466445" y="4822687"/>
            <a:ext cx="92798" cy="218535"/>
          </a:xfrm>
          <a:prstGeom prst="rect">
            <a:avLst/>
          </a:prstGeom>
        </p:spPr>
        <p:txBody>
          <a:bodyPr vert="horz" wrap="none" lIns="45714" tIns="22857" rIns="45714" bIns="22857"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750" smtClean="0">
                <a:solidFill>
                  <a:schemeClr val="tx1"/>
                </a:solidFill>
              </a:rPr>
              <a:pPr algn="ctr"/>
              <a:t>‹#›</a:t>
            </a:fld>
            <a:endParaRPr lang="en-US" sz="450">
              <a:solidFill>
                <a:schemeClr val="tx1"/>
              </a:solidFill>
            </a:endParaRPr>
          </a:p>
        </p:txBody>
      </p:sp>
      <p:sp>
        <p:nvSpPr>
          <p:cNvPr id="15" name="Oval 14">
            <a:extLst>
              <a:ext uri="{FF2B5EF4-FFF2-40B4-BE49-F238E27FC236}">
                <a16:creationId xmlns:a16="http://schemas.microsoft.com/office/drawing/2014/main" id="{307625DC-754B-4896-ADAF-401C70997717}"/>
              </a:ext>
            </a:extLst>
          </p:cNvPr>
          <p:cNvSpPr/>
          <p:nvPr userDrawn="1"/>
        </p:nvSpPr>
        <p:spPr>
          <a:xfrm>
            <a:off x="401958" y="4821060"/>
            <a:ext cx="221772" cy="221801"/>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50"/>
          </a:p>
        </p:txBody>
      </p:sp>
      <p:sp>
        <p:nvSpPr>
          <p:cNvPr id="17" name="Oval 16">
            <a:extLst>
              <a:ext uri="{FF2B5EF4-FFF2-40B4-BE49-F238E27FC236}">
                <a16:creationId xmlns:a16="http://schemas.microsoft.com/office/drawing/2014/main" id="{76FAE91E-1570-4CCB-8697-3675EF4A8732}"/>
              </a:ext>
            </a:extLst>
          </p:cNvPr>
          <p:cNvSpPr/>
          <p:nvPr userDrawn="1"/>
        </p:nvSpPr>
        <p:spPr>
          <a:xfrm>
            <a:off x="111622" y="4821060"/>
            <a:ext cx="221772" cy="221801"/>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50"/>
          </a:p>
        </p:txBody>
      </p:sp>
      <p:sp>
        <p:nvSpPr>
          <p:cNvPr id="18" name="Rectangle 9">
            <a:extLst>
              <a:ext uri="{FF2B5EF4-FFF2-40B4-BE49-F238E27FC236}">
                <a16:creationId xmlns:a16="http://schemas.microsoft.com/office/drawing/2014/main" id="{FAC15065-526C-4B5B-BEB1-892A718C3AFA}"/>
              </a:ext>
            </a:extLst>
          </p:cNvPr>
          <p:cNvSpPr/>
          <p:nvPr userDrawn="1"/>
        </p:nvSpPr>
        <p:spPr>
          <a:xfrm rot="2700000">
            <a:off x="208034" y="4901971"/>
            <a:ext cx="59988" cy="59980"/>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50"/>
          </a:p>
        </p:txBody>
      </p:sp>
      <p:sp>
        <p:nvSpPr>
          <p:cNvPr id="19" name="Oval 18">
            <a:extLst>
              <a:ext uri="{FF2B5EF4-FFF2-40B4-BE49-F238E27FC236}">
                <a16:creationId xmlns:a16="http://schemas.microsoft.com/office/drawing/2014/main" id="{AA197A07-68B5-4706-B796-AC2B9E3BDF4E}"/>
              </a:ext>
            </a:extLst>
          </p:cNvPr>
          <p:cNvSpPr/>
          <p:nvPr userDrawn="1"/>
        </p:nvSpPr>
        <p:spPr>
          <a:xfrm rot="10800000">
            <a:off x="692293" y="4821060"/>
            <a:ext cx="221772" cy="221801"/>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50"/>
          </a:p>
        </p:txBody>
      </p:sp>
      <p:sp>
        <p:nvSpPr>
          <p:cNvPr id="20" name="Rectangle 9">
            <a:extLst>
              <a:ext uri="{FF2B5EF4-FFF2-40B4-BE49-F238E27FC236}">
                <a16:creationId xmlns:a16="http://schemas.microsoft.com/office/drawing/2014/main" id="{81DBD849-297F-4F9A-BEF7-60ECD498A866}"/>
              </a:ext>
            </a:extLst>
          </p:cNvPr>
          <p:cNvSpPr/>
          <p:nvPr userDrawn="1"/>
        </p:nvSpPr>
        <p:spPr>
          <a:xfrm rot="13500000">
            <a:off x="757665" y="4901971"/>
            <a:ext cx="59988" cy="59980"/>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50"/>
          </a:p>
        </p:txBody>
      </p:sp>
      <p:sp>
        <p:nvSpPr>
          <p:cNvPr id="21" name="Action Button: Forward or Next 26">
            <a:hlinkClick r:id="" action="ppaction://hlinkshowjump?jump=nextslide" highlightClick="1"/>
            <a:extLst>
              <a:ext uri="{FF2B5EF4-FFF2-40B4-BE49-F238E27FC236}">
                <a16:creationId xmlns:a16="http://schemas.microsoft.com/office/drawing/2014/main" id="{042D39B4-024E-44C9-A16B-5286E9AA9911}"/>
              </a:ext>
            </a:extLst>
          </p:cNvPr>
          <p:cNvSpPr/>
          <p:nvPr userDrawn="1"/>
        </p:nvSpPr>
        <p:spPr>
          <a:xfrm>
            <a:off x="674183" y="4800060"/>
            <a:ext cx="267787" cy="267822"/>
          </a:xfrm>
          <a:prstGeom prst="actionButtonForwardNex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525"/>
          </a:p>
        </p:txBody>
      </p:sp>
      <p:sp>
        <p:nvSpPr>
          <p:cNvPr id="22" name="Action Button: Back or Previous 27">
            <a:hlinkClick r:id="" action="ppaction://hlinkshowjump?jump=previousslide" highlightClick="1"/>
            <a:extLst>
              <a:ext uri="{FF2B5EF4-FFF2-40B4-BE49-F238E27FC236}">
                <a16:creationId xmlns:a16="http://schemas.microsoft.com/office/drawing/2014/main" id="{DEBEC572-F3FD-4958-87CB-8F0026086590}"/>
              </a:ext>
            </a:extLst>
          </p:cNvPr>
          <p:cNvSpPr/>
          <p:nvPr userDrawn="1"/>
        </p:nvSpPr>
        <p:spPr>
          <a:xfrm>
            <a:off x="90389" y="4794885"/>
            <a:ext cx="267787" cy="267822"/>
          </a:xfrm>
          <a:prstGeom prst="actionButtonBackPrevious">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525"/>
          </a:p>
        </p:txBody>
      </p:sp>
      <p:sp>
        <p:nvSpPr>
          <p:cNvPr id="23" name="TextBox 22">
            <a:extLst>
              <a:ext uri="{FF2B5EF4-FFF2-40B4-BE49-F238E27FC236}">
                <a16:creationId xmlns:a16="http://schemas.microsoft.com/office/drawing/2014/main" id="{9EF6635E-33D2-40DD-8284-62E48C402864}"/>
              </a:ext>
            </a:extLst>
          </p:cNvPr>
          <p:cNvSpPr txBox="1"/>
          <p:nvPr userDrawn="1"/>
        </p:nvSpPr>
        <p:spPr>
          <a:xfrm>
            <a:off x="6397396" y="4859546"/>
            <a:ext cx="1515158" cy="173124"/>
          </a:xfrm>
          <a:prstGeom prst="rect">
            <a:avLst/>
          </a:prstGeom>
          <a:noFill/>
        </p:spPr>
        <p:txBody>
          <a:bodyPr wrap="none" rtlCol="0">
            <a:spAutoFit/>
          </a:bodyPr>
          <a:lstStyle/>
          <a:p>
            <a:r>
              <a:rPr lang="en-US" sz="525"/>
              <a:t>MASSIVE X presentation to DesignBall team</a:t>
            </a:r>
          </a:p>
        </p:txBody>
      </p:sp>
      <p:grpSp>
        <p:nvGrpSpPr>
          <p:cNvPr id="24" name="Group 23">
            <a:extLst>
              <a:ext uri="{FF2B5EF4-FFF2-40B4-BE49-F238E27FC236}">
                <a16:creationId xmlns:a16="http://schemas.microsoft.com/office/drawing/2014/main" id="{4120C111-C5ED-44CF-AE07-8E7DDFB3302C}"/>
              </a:ext>
            </a:extLst>
          </p:cNvPr>
          <p:cNvGrpSpPr/>
          <p:nvPr userDrawn="1"/>
        </p:nvGrpSpPr>
        <p:grpSpPr>
          <a:xfrm>
            <a:off x="8183193" y="4784170"/>
            <a:ext cx="851581" cy="267649"/>
            <a:chOff x="241069" y="12070461"/>
            <a:chExt cx="2271178" cy="713731"/>
          </a:xfrm>
        </p:grpSpPr>
        <p:sp>
          <p:nvSpPr>
            <p:cNvPr id="25" name="Rectangle 24">
              <a:hlinkClick r:id="rId3"/>
              <a:extLst>
                <a:ext uri="{FF2B5EF4-FFF2-40B4-BE49-F238E27FC236}">
                  <a16:creationId xmlns:a16="http://schemas.microsoft.com/office/drawing/2014/main" id="{8F1E9E9A-5D5E-4083-8568-28144315F49D}"/>
                </a:ext>
              </a:extLst>
            </p:cNvPr>
            <p:cNvSpPr/>
            <p:nvPr userDrawn="1"/>
          </p:nvSpPr>
          <p:spPr>
            <a:xfrm>
              <a:off x="1798516"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25"/>
            </a:p>
          </p:txBody>
        </p:sp>
        <p:sp>
          <p:nvSpPr>
            <p:cNvPr id="26" name="Rectangle 25">
              <a:hlinkClick r:id="rId4"/>
              <a:extLst>
                <a:ext uri="{FF2B5EF4-FFF2-40B4-BE49-F238E27FC236}">
                  <a16:creationId xmlns:a16="http://schemas.microsoft.com/office/drawing/2014/main" id="{586BBC23-8BDC-4F4E-997F-FF87A160454B}"/>
                </a:ext>
              </a:extLst>
            </p:cNvPr>
            <p:cNvSpPr/>
            <p:nvPr userDrawn="1"/>
          </p:nvSpPr>
          <p:spPr>
            <a:xfrm>
              <a:off x="1010984"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25"/>
            </a:p>
          </p:txBody>
        </p:sp>
        <p:sp>
          <p:nvSpPr>
            <p:cNvPr id="27" name="Rectangle 26">
              <a:hlinkClick r:id="rId5"/>
              <a:extLst>
                <a:ext uri="{FF2B5EF4-FFF2-40B4-BE49-F238E27FC236}">
                  <a16:creationId xmlns:a16="http://schemas.microsoft.com/office/drawing/2014/main" id="{7B9B9462-02FD-4850-A939-875FCAEBC901}"/>
                </a:ext>
              </a:extLst>
            </p:cNvPr>
            <p:cNvSpPr/>
            <p:nvPr userDrawn="1"/>
          </p:nvSpPr>
          <p:spPr>
            <a:xfrm>
              <a:off x="241069"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25"/>
            </a:p>
          </p:txBody>
        </p:sp>
        <p:sp>
          <p:nvSpPr>
            <p:cNvPr id="28" name="Freeform 6">
              <a:extLst>
                <a:ext uri="{FF2B5EF4-FFF2-40B4-BE49-F238E27FC236}">
                  <a16:creationId xmlns:a16="http://schemas.microsoft.com/office/drawing/2014/main" id="{74A58422-42EE-43C0-A3F1-C63186FFEF8C}"/>
                </a:ext>
              </a:extLst>
            </p:cNvPr>
            <p:cNvSpPr>
              <a:spLocks/>
            </p:cNvSpPr>
            <p:nvPr userDrawn="1"/>
          </p:nvSpPr>
          <p:spPr bwMode="auto">
            <a:xfrm>
              <a:off x="550841" y="12311451"/>
              <a:ext cx="113773" cy="244458"/>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1200"/>
            </a:p>
          </p:txBody>
        </p:sp>
        <p:sp>
          <p:nvSpPr>
            <p:cNvPr id="29" name="Freeform 7">
              <a:extLst>
                <a:ext uri="{FF2B5EF4-FFF2-40B4-BE49-F238E27FC236}">
                  <a16:creationId xmlns:a16="http://schemas.microsoft.com/office/drawing/2014/main" id="{E6B37533-1B1D-49BB-90CC-4EC6966059B0}"/>
                </a:ext>
              </a:extLst>
            </p:cNvPr>
            <p:cNvSpPr>
              <a:spLocks noEditPoints="1"/>
            </p:cNvSpPr>
            <p:nvPr userDrawn="1"/>
          </p:nvSpPr>
          <p:spPr bwMode="auto">
            <a:xfrm>
              <a:off x="1255408" y="12306253"/>
              <a:ext cx="252294" cy="242147"/>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1200"/>
            </a:p>
          </p:txBody>
        </p:sp>
        <p:sp>
          <p:nvSpPr>
            <p:cNvPr id="30" name="Freeform 8">
              <a:extLst>
                <a:ext uri="{FF2B5EF4-FFF2-40B4-BE49-F238E27FC236}">
                  <a16:creationId xmlns:a16="http://schemas.microsoft.com/office/drawing/2014/main" id="{8955D6DB-85AC-454B-886A-5ED7AC0CACAF}"/>
                </a:ext>
              </a:extLst>
            </p:cNvPr>
            <p:cNvSpPr>
              <a:spLocks/>
            </p:cNvSpPr>
            <p:nvPr userDrawn="1"/>
          </p:nvSpPr>
          <p:spPr bwMode="auto">
            <a:xfrm>
              <a:off x="2018821" y="12328249"/>
              <a:ext cx="273127" cy="223096"/>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1200"/>
            </a:p>
          </p:txBody>
        </p:sp>
        <p:sp>
          <p:nvSpPr>
            <p:cNvPr id="31" name="Oval 30">
              <a:extLst>
                <a:ext uri="{FF2B5EF4-FFF2-40B4-BE49-F238E27FC236}">
                  <a16:creationId xmlns:a16="http://schemas.microsoft.com/office/drawing/2014/main" id="{64887C68-EFB2-4F38-9F32-99FA18607254}"/>
                </a:ext>
              </a:extLst>
            </p:cNvPr>
            <p:cNvSpPr/>
            <p:nvPr userDrawn="1"/>
          </p:nvSpPr>
          <p:spPr>
            <a:xfrm>
              <a:off x="1086010"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00"/>
            </a:p>
          </p:txBody>
        </p:sp>
        <p:sp>
          <p:nvSpPr>
            <p:cNvPr id="32" name="Oval 31">
              <a:extLst>
                <a:ext uri="{FF2B5EF4-FFF2-40B4-BE49-F238E27FC236}">
                  <a16:creationId xmlns:a16="http://schemas.microsoft.com/office/drawing/2014/main" id="{4D415E97-89DA-4B26-9BFC-C602A67160A0}"/>
                </a:ext>
              </a:extLst>
            </p:cNvPr>
            <p:cNvSpPr/>
            <p:nvPr userDrawn="1"/>
          </p:nvSpPr>
          <p:spPr>
            <a:xfrm>
              <a:off x="312182"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00"/>
            </a:p>
          </p:txBody>
        </p:sp>
        <p:sp>
          <p:nvSpPr>
            <p:cNvPr id="33" name="Oval 32">
              <a:extLst>
                <a:ext uri="{FF2B5EF4-FFF2-40B4-BE49-F238E27FC236}">
                  <a16:creationId xmlns:a16="http://schemas.microsoft.com/office/drawing/2014/main" id="{7F4528C2-D386-4DE1-8ACF-19C9C8DB73BA}"/>
                </a:ext>
              </a:extLst>
            </p:cNvPr>
            <p:cNvSpPr/>
            <p:nvPr userDrawn="1"/>
          </p:nvSpPr>
          <p:spPr>
            <a:xfrm rot="10800000">
              <a:off x="1859838"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00"/>
            </a:p>
          </p:txBody>
        </p:sp>
      </p:grpSp>
    </p:spTree>
    <p:extLst>
      <p:ext uri="{BB962C8B-B14F-4D97-AF65-F5344CB8AC3E}">
        <p14:creationId xmlns:p14="http://schemas.microsoft.com/office/powerpoint/2010/main" val="1231022404"/>
      </p:ext>
    </p:extLst>
  </p:cSld>
  <p:clrMap bg1="lt1" tx1="dk1" bg2="lt2" tx2="dk2" accent1="accent1" accent2="accent2" accent3="accent3" accent4="accent4" accent5="accent5" accent6="accent6" hlink="hlink" folHlink="folHlink"/>
  <p:sldLayoutIdLst>
    <p:sldLayoutId id="2147483677" r:id="rId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9Slide.vn - 2019">
            <a:extLst>
              <a:ext uri="{FF2B5EF4-FFF2-40B4-BE49-F238E27FC236}">
                <a16:creationId xmlns:a16="http://schemas.microsoft.com/office/drawing/2014/main" id="{0BD9F87A-3FD5-7B16-D10E-D7163A8EEDC9}"/>
              </a:ext>
            </a:extLst>
          </p:cNvPr>
          <p:cNvSpPr txBox="1"/>
          <p:nvPr userDrawn="1"/>
        </p:nvSpPr>
        <p:spPr>
          <a:xfrm>
            <a:off x="0" y="-1512332"/>
            <a:ext cx="9144000" cy="369332"/>
          </a:xfrm>
          <a:prstGeom prst="rect">
            <a:avLst/>
          </a:prstGeom>
          <a:noFill/>
        </p:spPr>
        <p:txBody>
          <a:bodyPr vert="horz" wrap="square" rtlCol="0">
            <a:spAutoFit/>
          </a:bodyPr>
          <a:lstStyle/>
          <a:p>
            <a:pPr algn="ctr"/>
            <a:r>
              <a:rPr lang="en-US" sz="1800">
                <a:solidFill>
                  <a:srgbClr val="CFCFCF"/>
                </a:solidFill>
              </a:rPr>
              <a:t>www.9slide.vn</a:t>
            </a:r>
          </a:p>
        </p:txBody>
      </p:sp>
      <p:sp>
        <p:nvSpPr>
          <p:cNvPr id="15" name="Light Blue">
            <a:extLst>
              <a:ext uri="{FF2B5EF4-FFF2-40B4-BE49-F238E27FC236}">
                <a16:creationId xmlns:a16="http://schemas.microsoft.com/office/drawing/2014/main" id="{D388DFEE-482F-430F-8764-822541B3C711}"/>
              </a:ext>
            </a:extLst>
          </p:cNvPr>
          <p:cNvSpPr/>
          <p:nvPr/>
        </p:nvSpPr>
        <p:spPr>
          <a:xfrm rot="11700000">
            <a:off x="-3408256" y="62933"/>
            <a:ext cx="11969416" cy="8031259"/>
          </a:xfrm>
          <a:custGeom>
            <a:avLst/>
            <a:gdLst>
              <a:gd name="connsiteX0" fmla="*/ 7866683 w 8105775"/>
              <a:gd name="connsiteY0" fmla="*/ 3469179 h 7248525"/>
              <a:gd name="connsiteX1" fmla="*/ 6844650 w 8105775"/>
              <a:gd name="connsiteY1" fmla="*/ 1416541 h 7248525"/>
              <a:gd name="connsiteX2" fmla="*/ 5800711 w 8105775"/>
              <a:gd name="connsiteY2" fmla="*/ 430704 h 7248525"/>
              <a:gd name="connsiteX3" fmla="*/ 1604948 w 8105775"/>
              <a:gd name="connsiteY3" fmla="*/ 1225089 h 7248525"/>
              <a:gd name="connsiteX4" fmla="*/ 8558 w 8105775"/>
              <a:gd name="connsiteY4" fmla="*/ 4330239 h 7248525"/>
              <a:gd name="connsiteX5" fmla="*/ 1055355 w 8105775"/>
              <a:gd name="connsiteY5" fmla="*/ 6109509 h 7248525"/>
              <a:gd name="connsiteX6" fmla="*/ 2590785 w 8105775"/>
              <a:gd name="connsiteY6" fmla="*/ 6781022 h 7248525"/>
              <a:gd name="connsiteX7" fmla="*/ 4990133 w 8105775"/>
              <a:gd name="connsiteY7" fmla="*/ 7234412 h 7248525"/>
              <a:gd name="connsiteX8" fmla="*/ 6442696 w 8105775"/>
              <a:gd name="connsiteY8" fmla="*/ 7103919 h 7248525"/>
              <a:gd name="connsiteX9" fmla="*/ 7065631 w 8105775"/>
              <a:gd name="connsiteY9" fmla="*/ 6813406 h 7248525"/>
              <a:gd name="connsiteX10" fmla="*/ 7575218 w 8105775"/>
              <a:gd name="connsiteY10" fmla="*/ 6330489 h 7248525"/>
              <a:gd name="connsiteX11" fmla="*/ 8074328 w 8105775"/>
              <a:gd name="connsiteY11" fmla="*/ 5337031 h 7248525"/>
              <a:gd name="connsiteX12" fmla="*/ 8036228 w 8105775"/>
              <a:gd name="connsiteY12" fmla="*/ 4195937 h 7248525"/>
              <a:gd name="connsiteX13" fmla="*/ 7866683 w 8105775"/>
              <a:gd name="connsiteY13" fmla="*/ 3469179 h 724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05775" h="7248525">
                <a:moveTo>
                  <a:pt x="7866683" y="3469179"/>
                </a:moveTo>
                <a:cubicBezTo>
                  <a:pt x="7655228" y="2729086"/>
                  <a:pt x="7324711" y="2029951"/>
                  <a:pt x="6844650" y="1416541"/>
                </a:cubicBezTo>
                <a:cubicBezTo>
                  <a:pt x="6549375" y="1038399"/>
                  <a:pt x="6199808" y="699309"/>
                  <a:pt x="5800711" y="430704"/>
                </a:cubicBezTo>
                <a:cubicBezTo>
                  <a:pt x="4204321" y="-641811"/>
                  <a:pt x="2276460" y="544051"/>
                  <a:pt x="1604948" y="1225089"/>
                </a:cubicBezTo>
                <a:cubicBezTo>
                  <a:pt x="933435" y="1906126"/>
                  <a:pt x="-104790" y="3310111"/>
                  <a:pt x="8558" y="4330239"/>
                </a:cubicBezTo>
                <a:cubicBezTo>
                  <a:pt x="121905" y="5350367"/>
                  <a:pt x="583868" y="5796137"/>
                  <a:pt x="1055355" y="6109509"/>
                </a:cubicBezTo>
                <a:cubicBezTo>
                  <a:pt x="1526843" y="6423834"/>
                  <a:pt x="2328848" y="6711489"/>
                  <a:pt x="2590785" y="6781022"/>
                </a:cubicBezTo>
                <a:cubicBezTo>
                  <a:pt x="2852723" y="6850554"/>
                  <a:pt x="4212893" y="7164879"/>
                  <a:pt x="4990133" y="7234412"/>
                </a:cubicBezTo>
                <a:cubicBezTo>
                  <a:pt x="5474003" y="7278226"/>
                  <a:pt x="5975971" y="7243937"/>
                  <a:pt x="6442696" y="7103919"/>
                </a:cubicBezTo>
                <a:cubicBezTo>
                  <a:pt x="6659866" y="7039149"/>
                  <a:pt x="6885608" y="6952472"/>
                  <a:pt x="7065631" y="6813406"/>
                </a:cubicBezTo>
                <a:cubicBezTo>
                  <a:pt x="7251368" y="6670531"/>
                  <a:pt x="7423771" y="6509559"/>
                  <a:pt x="7575218" y="6330489"/>
                </a:cubicBezTo>
                <a:cubicBezTo>
                  <a:pt x="7816200" y="6043787"/>
                  <a:pt x="8001938" y="5706601"/>
                  <a:pt x="8074328" y="5337031"/>
                </a:cubicBezTo>
                <a:cubicBezTo>
                  <a:pt x="8147671" y="4960794"/>
                  <a:pt x="8104808" y="4572174"/>
                  <a:pt x="8036228" y="4195937"/>
                </a:cubicBezTo>
                <a:cubicBezTo>
                  <a:pt x="7990508" y="3951144"/>
                  <a:pt x="7935263" y="3708256"/>
                  <a:pt x="7866683" y="3469179"/>
                </a:cubicBezTo>
                <a:close/>
              </a:path>
            </a:pathLst>
          </a:custGeom>
          <a:gradFill>
            <a:gsLst>
              <a:gs pos="77000">
                <a:schemeClr val="accent2"/>
              </a:gs>
              <a:gs pos="0">
                <a:schemeClr val="accent1">
                  <a:lumMod val="40000"/>
                  <a:lumOff val="60000"/>
                </a:schemeClr>
              </a:gs>
            </a:gsLst>
            <a:path path="circle">
              <a:fillToRect l="50000" t="50000" r="50000" b="50000"/>
            </a:path>
          </a:gradFill>
          <a:ln w="9525" cap="flat">
            <a:noFill/>
            <a:prstDash val="solid"/>
            <a:miter/>
          </a:ln>
          <a:effectLst>
            <a:softEdge rad="1270000"/>
          </a:effectLst>
        </p:spPr>
        <p:txBody>
          <a:bodyPr rtlCol="0" anchor="ctr"/>
          <a:lstStyle/>
          <a:p>
            <a:endParaRPr lang="en-US" sz="525"/>
          </a:p>
        </p:txBody>
      </p:sp>
      <p:sp>
        <p:nvSpPr>
          <p:cNvPr id="16" name="Pink Purple">
            <a:extLst>
              <a:ext uri="{FF2B5EF4-FFF2-40B4-BE49-F238E27FC236}">
                <a16:creationId xmlns:a16="http://schemas.microsoft.com/office/drawing/2014/main" id="{FBBAE8E4-5822-4697-9CB0-416C2285D412}"/>
              </a:ext>
            </a:extLst>
          </p:cNvPr>
          <p:cNvSpPr/>
          <p:nvPr/>
        </p:nvSpPr>
        <p:spPr>
          <a:xfrm rot="900000">
            <a:off x="-1506408" y="-3072388"/>
            <a:ext cx="7877801" cy="7045578"/>
          </a:xfrm>
          <a:custGeom>
            <a:avLst/>
            <a:gdLst>
              <a:gd name="connsiteX0" fmla="*/ 7866683 w 8105775"/>
              <a:gd name="connsiteY0" fmla="*/ 3469179 h 7248525"/>
              <a:gd name="connsiteX1" fmla="*/ 6844650 w 8105775"/>
              <a:gd name="connsiteY1" fmla="*/ 1416541 h 7248525"/>
              <a:gd name="connsiteX2" fmla="*/ 5800711 w 8105775"/>
              <a:gd name="connsiteY2" fmla="*/ 430704 h 7248525"/>
              <a:gd name="connsiteX3" fmla="*/ 1604948 w 8105775"/>
              <a:gd name="connsiteY3" fmla="*/ 1225089 h 7248525"/>
              <a:gd name="connsiteX4" fmla="*/ 8558 w 8105775"/>
              <a:gd name="connsiteY4" fmla="*/ 4330239 h 7248525"/>
              <a:gd name="connsiteX5" fmla="*/ 1055355 w 8105775"/>
              <a:gd name="connsiteY5" fmla="*/ 6109509 h 7248525"/>
              <a:gd name="connsiteX6" fmla="*/ 2590785 w 8105775"/>
              <a:gd name="connsiteY6" fmla="*/ 6781022 h 7248525"/>
              <a:gd name="connsiteX7" fmla="*/ 4990133 w 8105775"/>
              <a:gd name="connsiteY7" fmla="*/ 7234412 h 7248525"/>
              <a:gd name="connsiteX8" fmla="*/ 6442696 w 8105775"/>
              <a:gd name="connsiteY8" fmla="*/ 7103919 h 7248525"/>
              <a:gd name="connsiteX9" fmla="*/ 7065631 w 8105775"/>
              <a:gd name="connsiteY9" fmla="*/ 6813406 h 7248525"/>
              <a:gd name="connsiteX10" fmla="*/ 7575218 w 8105775"/>
              <a:gd name="connsiteY10" fmla="*/ 6330489 h 7248525"/>
              <a:gd name="connsiteX11" fmla="*/ 8074328 w 8105775"/>
              <a:gd name="connsiteY11" fmla="*/ 5337031 h 7248525"/>
              <a:gd name="connsiteX12" fmla="*/ 8036228 w 8105775"/>
              <a:gd name="connsiteY12" fmla="*/ 4195937 h 7248525"/>
              <a:gd name="connsiteX13" fmla="*/ 7866683 w 8105775"/>
              <a:gd name="connsiteY13" fmla="*/ 3469179 h 724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05775" h="7248525">
                <a:moveTo>
                  <a:pt x="7866683" y="3469179"/>
                </a:moveTo>
                <a:cubicBezTo>
                  <a:pt x="7655228" y="2729086"/>
                  <a:pt x="7324711" y="2029951"/>
                  <a:pt x="6844650" y="1416541"/>
                </a:cubicBezTo>
                <a:cubicBezTo>
                  <a:pt x="6549375" y="1038399"/>
                  <a:pt x="6199808" y="699309"/>
                  <a:pt x="5800711" y="430704"/>
                </a:cubicBezTo>
                <a:cubicBezTo>
                  <a:pt x="4204321" y="-641811"/>
                  <a:pt x="2276460" y="544051"/>
                  <a:pt x="1604948" y="1225089"/>
                </a:cubicBezTo>
                <a:cubicBezTo>
                  <a:pt x="933435" y="1906126"/>
                  <a:pt x="-104790" y="3310111"/>
                  <a:pt x="8558" y="4330239"/>
                </a:cubicBezTo>
                <a:cubicBezTo>
                  <a:pt x="121905" y="5350367"/>
                  <a:pt x="583868" y="5796137"/>
                  <a:pt x="1055355" y="6109509"/>
                </a:cubicBezTo>
                <a:cubicBezTo>
                  <a:pt x="1526843" y="6423834"/>
                  <a:pt x="2328848" y="6711489"/>
                  <a:pt x="2590785" y="6781022"/>
                </a:cubicBezTo>
                <a:cubicBezTo>
                  <a:pt x="2852723" y="6850554"/>
                  <a:pt x="4212893" y="7164879"/>
                  <a:pt x="4990133" y="7234412"/>
                </a:cubicBezTo>
                <a:cubicBezTo>
                  <a:pt x="5474003" y="7278226"/>
                  <a:pt x="5975971" y="7243937"/>
                  <a:pt x="6442696" y="7103919"/>
                </a:cubicBezTo>
                <a:cubicBezTo>
                  <a:pt x="6659866" y="7039149"/>
                  <a:pt x="6885608" y="6952472"/>
                  <a:pt x="7065631" y="6813406"/>
                </a:cubicBezTo>
                <a:cubicBezTo>
                  <a:pt x="7251368" y="6670531"/>
                  <a:pt x="7423771" y="6509559"/>
                  <a:pt x="7575218" y="6330489"/>
                </a:cubicBezTo>
                <a:cubicBezTo>
                  <a:pt x="7816200" y="6043787"/>
                  <a:pt x="8001938" y="5706601"/>
                  <a:pt x="8074328" y="5337031"/>
                </a:cubicBezTo>
                <a:cubicBezTo>
                  <a:pt x="8147671" y="4960794"/>
                  <a:pt x="8104808" y="4572174"/>
                  <a:pt x="8036228" y="4195937"/>
                </a:cubicBezTo>
                <a:cubicBezTo>
                  <a:pt x="7990508" y="3951144"/>
                  <a:pt x="7935263" y="3708256"/>
                  <a:pt x="7866683" y="3469179"/>
                </a:cubicBezTo>
                <a:close/>
              </a:path>
            </a:pathLst>
          </a:custGeom>
          <a:gradFill>
            <a:gsLst>
              <a:gs pos="71000">
                <a:schemeClr val="accent2"/>
              </a:gs>
              <a:gs pos="40000">
                <a:schemeClr val="accent3">
                  <a:lumMod val="75000"/>
                </a:schemeClr>
              </a:gs>
              <a:gs pos="0">
                <a:schemeClr val="accent3">
                  <a:lumMod val="75000"/>
                </a:schemeClr>
              </a:gs>
            </a:gsLst>
            <a:path path="circle">
              <a:fillToRect l="50000" t="50000" r="50000" b="50000"/>
            </a:path>
          </a:gradFill>
          <a:ln w="9525" cap="flat">
            <a:noFill/>
            <a:prstDash val="solid"/>
            <a:miter/>
          </a:ln>
          <a:effectLst>
            <a:softEdge rad="1270000"/>
          </a:effectLst>
        </p:spPr>
        <p:txBody>
          <a:bodyPr rtlCol="0" anchor="ctr"/>
          <a:lstStyle/>
          <a:p>
            <a:endParaRPr lang="en-US" sz="525"/>
          </a:p>
        </p:txBody>
      </p:sp>
      <p:sp>
        <p:nvSpPr>
          <p:cNvPr id="17" name="Purple">
            <a:extLst>
              <a:ext uri="{FF2B5EF4-FFF2-40B4-BE49-F238E27FC236}">
                <a16:creationId xmlns:a16="http://schemas.microsoft.com/office/drawing/2014/main" id="{BE8684E9-46AD-4F7B-B7A2-C0E291C667C5}"/>
              </a:ext>
            </a:extLst>
          </p:cNvPr>
          <p:cNvSpPr/>
          <p:nvPr/>
        </p:nvSpPr>
        <p:spPr>
          <a:xfrm rot="15300000">
            <a:off x="905299" y="-3503043"/>
            <a:ext cx="11256702" cy="10064906"/>
          </a:xfrm>
          <a:custGeom>
            <a:avLst/>
            <a:gdLst>
              <a:gd name="connsiteX0" fmla="*/ 7866683 w 8105775"/>
              <a:gd name="connsiteY0" fmla="*/ 3469179 h 7248525"/>
              <a:gd name="connsiteX1" fmla="*/ 6844650 w 8105775"/>
              <a:gd name="connsiteY1" fmla="*/ 1416541 h 7248525"/>
              <a:gd name="connsiteX2" fmla="*/ 5800711 w 8105775"/>
              <a:gd name="connsiteY2" fmla="*/ 430704 h 7248525"/>
              <a:gd name="connsiteX3" fmla="*/ 1604948 w 8105775"/>
              <a:gd name="connsiteY3" fmla="*/ 1225089 h 7248525"/>
              <a:gd name="connsiteX4" fmla="*/ 8558 w 8105775"/>
              <a:gd name="connsiteY4" fmla="*/ 4330239 h 7248525"/>
              <a:gd name="connsiteX5" fmla="*/ 1055355 w 8105775"/>
              <a:gd name="connsiteY5" fmla="*/ 6109509 h 7248525"/>
              <a:gd name="connsiteX6" fmla="*/ 2590785 w 8105775"/>
              <a:gd name="connsiteY6" fmla="*/ 6781022 h 7248525"/>
              <a:gd name="connsiteX7" fmla="*/ 4990133 w 8105775"/>
              <a:gd name="connsiteY7" fmla="*/ 7234412 h 7248525"/>
              <a:gd name="connsiteX8" fmla="*/ 6442696 w 8105775"/>
              <a:gd name="connsiteY8" fmla="*/ 7103919 h 7248525"/>
              <a:gd name="connsiteX9" fmla="*/ 7065631 w 8105775"/>
              <a:gd name="connsiteY9" fmla="*/ 6813406 h 7248525"/>
              <a:gd name="connsiteX10" fmla="*/ 7575218 w 8105775"/>
              <a:gd name="connsiteY10" fmla="*/ 6330489 h 7248525"/>
              <a:gd name="connsiteX11" fmla="*/ 8074328 w 8105775"/>
              <a:gd name="connsiteY11" fmla="*/ 5337031 h 7248525"/>
              <a:gd name="connsiteX12" fmla="*/ 8036228 w 8105775"/>
              <a:gd name="connsiteY12" fmla="*/ 4195937 h 7248525"/>
              <a:gd name="connsiteX13" fmla="*/ 7866683 w 8105775"/>
              <a:gd name="connsiteY13" fmla="*/ 3469179 h 724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05775" h="7248525">
                <a:moveTo>
                  <a:pt x="7866683" y="3469179"/>
                </a:moveTo>
                <a:cubicBezTo>
                  <a:pt x="7655228" y="2729086"/>
                  <a:pt x="7324711" y="2029951"/>
                  <a:pt x="6844650" y="1416541"/>
                </a:cubicBezTo>
                <a:cubicBezTo>
                  <a:pt x="6549375" y="1038399"/>
                  <a:pt x="6199808" y="699309"/>
                  <a:pt x="5800711" y="430704"/>
                </a:cubicBezTo>
                <a:cubicBezTo>
                  <a:pt x="4204321" y="-641811"/>
                  <a:pt x="2276460" y="544051"/>
                  <a:pt x="1604948" y="1225089"/>
                </a:cubicBezTo>
                <a:cubicBezTo>
                  <a:pt x="933435" y="1906126"/>
                  <a:pt x="-104790" y="3310111"/>
                  <a:pt x="8558" y="4330239"/>
                </a:cubicBezTo>
                <a:cubicBezTo>
                  <a:pt x="121905" y="5350367"/>
                  <a:pt x="583868" y="5796137"/>
                  <a:pt x="1055355" y="6109509"/>
                </a:cubicBezTo>
                <a:cubicBezTo>
                  <a:pt x="1526843" y="6423834"/>
                  <a:pt x="2328848" y="6711489"/>
                  <a:pt x="2590785" y="6781022"/>
                </a:cubicBezTo>
                <a:cubicBezTo>
                  <a:pt x="2852723" y="6850554"/>
                  <a:pt x="4212893" y="7164879"/>
                  <a:pt x="4990133" y="7234412"/>
                </a:cubicBezTo>
                <a:cubicBezTo>
                  <a:pt x="5474003" y="7278226"/>
                  <a:pt x="5975971" y="7243937"/>
                  <a:pt x="6442696" y="7103919"/>
                </a:cubicBezTo>
                <a:cubicBezTo>
                  <a:pt x="6659866" y="7039149"/>
                  <a:pt x="6885608" y="6952472"/>
                  <a:pt x="7065631" y="6813406"/>
                </a:cubicBezTo>
                <a:cubicBezTo>
                  <a:pt x="7251368" y="6670531"/>
                  <a:pt x="7423771" y="6509559"/>
                  <a:pt x="7575218" y="6330489"/>
                </a:cubicBezTo>
                <a:cubicBezTo>
                  <a:pt x="7816200" y="6043787"/>
                  <a:pt x="8001938" y="5706601"/>
                  <a:pt x="8074328" y="5337031"/>
                </a:cubicBezTo>
                <a:cubicBezTo>
                  <a:pt x="8147671" y="4960794"/>
                  <a:pt x="8104808" y="4572174"/>
                  <a:pt x="8036228" y="4195937"/>
                </a:cubicBezTo>
                <a:cubicBezTo>
                  <a:pt x="7990508" y="3951144"/>
                  <a:pt x="7935263" y="3708256"/>
                  <a:pt x="7866683" y="3469179"/>
                </a:cubicBezTo>
                <a:close/>
              </a:path>
            </a:pathLst>
          </a:custGeom>
          <a:gradFill>
            <a:gsLst>
              <a:gs pos="73000">
                <a:schemeClr val="accent2"/>
              </a:gs>
              <a:gs pos="0">
                <a:schemeClr val="accent2"/>
              </a:gs>
            </a:gsLst>
            <a:path path="circle">
              <a:fillToRect l="50000" t="50000" r="50000" b="50000"/>
            </a:path>
          </a:gradFill>
          <a:ln w="9525" cap="flat">
            <a:noFill/>
            <a:prstDash val="solid"/>
            <a:miter/>
          </a:ln>
          <a:effectLst>
            <a:softEdge rad="1270000"/>
          </a:effectLst>
        </p:spPr>
        <p:txBody>
          <a:bodyPr rtlCol="0" anchor="ctr"/>
          <a:lstStyle/>
          <a:p>
            <a:endParaRPr lang="en-US" sz="525"/>
          </a:p>
        </p:txBody>
      </p:sp>
      <p:sp>
        <p:nvSpPr>
          <p:cNvPr id="18" name="Pink">
            <a:extLst>
              <a:ext uri="{FF2B5EF4-FFF2-40B4-BE49-F238E27FC236}">
                <a16:creationId xmlns:a16="http://schemas.microsoft.com/office/drawing/2014/main" id="{A0C126FD-D78B-4C2F-97BE-020A3C75E44A}"/>
              </a:ext>
            </a:extLst>
          </p:cNvPr>
          <p:cNvSpPr/>
          <p:nvPr/>
        </p:nvSpPr>
        <p:spPr>
          <a:xfrm rot="9000000">
            <a:off x="213909" y="-1909638"/>
            <a:ext cx="6403953" cy="5727429"/>
          </a:xfrm>
          <a:custGeom>
            <a:avLst/>
            <a:gdLst>
              <a:gd name="connsiteX0" fmla="*/ 7866683 w 8105775"/>
              <a:gd name="connsiteY0" fmla="*/ 3469179 h 7248525"/>
              <a:gd name="connsiteX1" fmla="*/ 6844650 w 8105775"/>
              <a:gd name="connsiteY1" fmla="*/ 1416541 h 7248525"/>
              <a:gd name="connsiteX2" fmla="*/ 5800711 w 8105775"/>
              <a:gd name="connsiteY2" fmla="*/ 430704 h 7248525"/>
              <a:gd name="connsiteX3" fmla="*/ 1604948 w 8105775"/>
              <a:gd name="connsiteY3" fmla="*/ 1225089 h 7248525"/>
              <a:gd name="connsiteX4" fmla="*/ 8558 w 8105775"/>
              <a:gd name="connsiteY4" fmla="*/ 4330239 h 7248525"/>
              <a:gd name="connsiteX5" fmla="*/ 1055355 w 8105775"/>
              <a:gd name="connsiteY5" fmla="*/ 6109509 h 7248525"/>
              <a:gd name="connsiteX6" fmla="*/ 2590785 w 8105775"/>
              <a:gd name="connsiteY6" fmla="*/ 6781022 h 7248525"/>
              <a:gd name="connsiteX7" fmla="*/ 4990133 w 8105775"/>
              <a:gd name="connsiteY7" fmla="*/ 7234412 h 7248525"/>
              <a:gd name="connsiteX8" fmla="*/ 6442696 w 8105775"/>
              <a:gd name="connsiteY8" fmla="*/ 7103919 h 7248525"/>
              <a:gd name="connsiteX9" fmla="*/ 7065631 w 8105775"/>
              <a:gd name="connsiteY9" fmla="*/ 6813406 h 7248525"/>
              <a:gd name="connsiteX10" fmla="*/ 7575218 w 8105775"/>
              <a:gd name="connsiteY10" fmla="*/ 6330489 h 7248525"/>
              <a:gd name="connsiteX11" fmla="*/ 8074328 w 8105775"/>
              <a:gd name="connsiteY11" fmla="*/ 5337031 h 7248525"/>
              <a:gd name="connsiteX12" fmla="*/ 8036228 w 8105775"/>
              <a:gd name="connsiteY12" fmla="*/ 4195937 h 7248525"/>
              <a:gd name="connsiteX13" fmla="*/ 7866683 w 8105775"/>
              <a:gd name="connsiteY13" fmla="*/ 3469179 h 724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05775" h="7248525">
                <a:moveTo>
                  <a:pt x="7866683" y="3469179"/>
                </a:moveTo>
                <a:cubicBezTo>
                  <a:pt x="7655228" y="2729086"/>
                  <a:pt x="7324711" y="2029951"/>
                  <a:pt x="6844650" y="1416541"/>
                </a:cubicBezTo>
                <a:cubicBezTo>
                  <a:pt x="6549375" y="1038399"/>
                  <a:pt x="6199808" y="699309"/>
                  <a:pt x="5800711" y="430704"/>
                </a:cubicBezTo>
                <a:cubicBezTo>
                  <a:pt x="4204321" y="-641811"/>
                  <a:pt x="2276460" y="544051"/>
                  <a:pt x="1604948" y="1225089"/>
                </a:cubicBezTo>
                <a:cubicBezTo>
                  <a:pt x="933435" y="1906126"/>
                  <a:pt x="-104790" y="3310111"/>
                  <a:pt x="8558" y="4330239"/>
                </a:cubicBezTo>
                <a:cubicBezTo>
                  <a:pt x="121905" y="5350367"/>
                  <a:pt x="583868" y="5796137"/>
                  <a:pt x="1055355" y="6109509"/>
                </a:cubicBezTo>
                <a:cubicBezTo>
                  <a:pt x="1526843" y="6423834"/>
                  <a:pt x="2328848" y="6711489"/>
                  <a:pt x="2590785" y="6781022"/>
                </a:cubicBezTo>
                <a:cubicBezTo>
                  <a:pt x="2852723" y="6850554"/>
                  <a:pt x="4212893" y="7164879"/>
                  <a:pt x="4990133" y="7234412"/>
                </a:cubicBezTo>
                <a:cubicBezTo>
                  <a:pt x="5474003" y="7278226"/>
                  <a:pt x="5975971" y="7243937"/>
                  <a:pt x="6442696" y="7103919"/>
                </a:cubicBezTo>
                <a:cubicBezTo>
                  <a:pt x="6659866" y="7039149"/>
                  <a:pt x="6885608" y="6952472"/>
                  <a:pt x="7065631" y="6813406"/>
                </a:cubicBezTo>
                <a:cubicBezTo>
                  <a:pt x="7251368" y="6670531"/>
                  <a:pt x="7423771" y="6509559"/>
                  <a:pt x="7575218" y="6330489"/>
                </a:cubicBezTo>
                <a:cubicBezTo>
                  <a:pt x="7816200" y="6043787"/>
                  <a:pt x="8001938" y="5706601"/>
                  <a:pt x="8074328" y="5337031"/>
                </a:cubicBezTo>
                <a:cubicBezTo>
                  <a:pt x="8147671" y="4960794"/>
                  <a:pt x="8104808" y="4572174"/>
                  <a:pt x="8036228" y="4195937"/>
                </a:cubicBezTo>
                <a:cubicBezTo>
                  <a:pt x="7990508" y="3951144"/>
                  <a:pt x="7935263" y="3708256"/>
                  <a:pt x="7866683" y="3469179"/>
                </a:cubicBezTo>
                <a:close/>
              </a:path>
            </a:pathLst>
          </a:custGeom>
          <a:gradFill>
            <a:gsLst>
              <a:gs pos="70000">
                <a:schemeClr val="accent3">
                  <a:lumMod val="75000"/>
                </a:schemeClr>
              </a:gs>
              <a:gs pos="0">
                <a:schemeClr val="accent3"/>
              </a:gs>
            </a:gsLst>
            <a:path path="circle">
              <a:fillToRect l="50000" t="50000" r="50000" b="50000"/>
            </a:path>
          </a:gradFill>
          <a:ln w="9525" cap="flat">
            <a:noFill/>
            <a:prstDash val="solid"/>
            <a:miter/>
          </a:ln>
          <a:effectLst>
            <a:softEdge rad="1270000"/>
          </a:effectLst>
        </p:spPr>
        <p:txBody>
          <a:bodyPr rtlCol="0" anchor="ctr"/>
          <a:lstStyle/>
          <a:p>
            <a:endParaRPr lang="en-US" sz="525"/>
          </a:p>
        </p:txBody>
      </p:sp>
      <p:sp>
        <p:nvSpPr>
          <p:cNvPr id="19" name="Light Blue">
            <a:extLst>
              <a:ext uri="{FF2B5EF4-FFF2-40B4-BE49-F238E27FC236}">
                <a16:creationId xmlns:a16="http://schemas.microsoft.com/office/drawing/2014/main" id="{251649C5-3386-4361-95CE-44792724EF40}"/>
              </a:ext>
            </a:extLst>
          </p:cNvPr>
          <p:cNvSpPr/>
          <p:nvPr/>
        </p:nvSpPr>
        <p:spPr>
          <a:xfrm rot="15300000">
            <a:off x="2747379" y="-2460703"/>
            <a:ext cx="11256702" cy="10064906"/>
          </a:xfrm>
          <a:custGeom>
            <a:avLst/>
            <a:gdLst>
              <a:gd name="connsiteX0" fmla="*/ 7866683 w 8105775"/>
              <a:gd name="connsiteY0" fmla="*/ 3469179 h 7248525"/>
              <a:gd name="connsiteX1" fmla="*/ 6844650 w 8105775"/>
              <a:gd name="connsiteY1" fmla="*/ 1416541 h 7248525"/>
              <a:gd name="connsiteX2" fmla="*/ 5800711 w 8105775"/>
              <a:gd name="connsiteY2" fmla="*/ 430704 h 7248525"/>
              <a:gd name="connsiteX3" fmla="*/ 1604948 w 8105775"/>
              <a:gd name="connsiteY3" fmla="*/ 1225089 h 7248525"/>
              <a:gd name="connsiteX4" fmla="*/ 8558 w 8105775"/>
              <a:gd name="connsiteY4" fmla="*/ 4330239 h 7248525"/>
              <a:gd name="connsiteX5" fmla="*/ 1055355 w 8105775"/>
              <a:gd name="connsiteY5" fmla="*/ 6109509 h 7248525"/>
              <a:gd name="connsiteX6" fmla="*/ 2590785 w 8105775"/>
              <a:gd name="connsiteY6" fmla="*/ 6781022 h 7248525"/>
              <a:gd name="connsiteX7" fmla="*/ 4990133 w 8105775"/>
              <a:gd name="connsiteY7" fmla="*/ 7234412 h 7248525"/>
              <a:gd name="connsiteX8" fmla="*/ 6442696 w 8105775"/>
              <a:gd name="connsiteY8" fmla="*/ 7103919 h 7248525"/>
              <a:gd name="connsiteX9" fmla="*/ 7065631 w 8105775"/>
              <a:gd name="connsiteY9" fmla="*/ 6813406 h 7248525"/>
              <a:gd name="connsiteX10" fmla="*/ 7575218 w 8105775"/>
              <a:gd name="connsiteY10" fmla="*/ 6330489 h 7248525"/>
              <a:gd name="connsiteX11" fmla="*/ 8074328 w 8105775"/>
              <a:gd name="connsiteY11" fmla="*/ 5337031 h 7248525"/>
              <a:gd name="connsiteX12" fmla="*/ 8036228 w 8105775"/>
              <a:gd name="connsiteY12" fmla="*/ 4195937 h 7248525"/>
              <a:gd name="connsiteX13" fmla="*/ 7866683 w 8105775"/>
              <a:gd name="connsiteY13" fmla="*/ 3469179 h 724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05775" h="7248525">
                <a:moveTo>
                  <a:pt x="7866683" y="3469179"/>
                </a:moveTo>
                <a:cubicBezTo>
                  <a:pt x="7655228" y="2729086"/>
                  <a:pt x="7324711" y="2029951"/>
                  <a:pt x="6844650" y="1416541"/>
                </a:cubicBezTo>
                <a:cubicBezTo>
                  <a:pt x="6549375" y="1038399"/>
                  <a:pt x="6199808" y="699309"/>
                  <a:pt x="5800711" y="430704"/>
                </a:cubicBezTo>
                <a:cubicBezTo>
                  <a:pt x="4204321" y="-641811"/>
                  <a:pt x="2276460" y="544051"/>
                  <a:pt x="1604948" y="1225089"/>
                </a:cubicBezTo>
                <a:cubicBezTo>
                  <a:pt x="933435" y="1906126"/>
                  <a:pt x="-104790" y="3310111"/>
                  <a:pt x="8558" y="4330239"/>
                </a:cubicBezTo>
                <a:cubicBezTo>
                  <a:pt x="121905" y="5350367"/>
                  <a:pt x="583868" y="5796137"/>
                  <a:pt x="1055355" y="6109509"/>
                </a:cubicBezTo>
                <a:cubicBezTo>
                  <a:pt x="1526843" y="6423834"/>
                  <a:pt x="2328848" y="6711489"/>
                  <a:pt x="2590785" y="6781022"/>
                </a:cubicBezTo>
                <a:cubicBezTo>
                  <a:pt x="2852723" y="6850554"/>
                  <a:pt x="4212893" y="7164879"/>
                  <a:pt x="4990133" y="7234412"/>
                </a:cubicBezTo>
                <a:cubicBezTo>
                  <a:pt x="5474003" y="7278226"/>
                  <a:pt x="5975971" y="7243937"/>
                  <a:pt x="6442696" y="7103919"/>
                </a:cubicBezTo>
                <a:cubicBezTo>
                  <a:pt x="6659866" y="7039149"/>
                  <a:pt x="6885608" y="6952472"/>
                  <a:pt x="7065631" y="6813406"/>
                </a:cubicBezTo>
                <a:cubicBezTo>
                  <a:pt x="7251368" y="6670531"/>
                  <a:pt x="7423771" y="6509559"/>
                  <a:pt x="7575218" y="6330489"/>
                </a:cubicBezTo>
                <a:cubicBezTo>
                  <a:pt x="7816200" y="6043787"/>
                  <a:pt x="8001938" y="5706601"/>
                  <a:pt x="8074328" y="5337031"/>
                </a:cubicBezTo>
                <a:cubicBezTo>
                  <a:pt x="8147671" y="4960794"/>
                  <a:pt x="8104808" y="4572174"/>
                  <a:pt x="8036228" y="4195937"/>
                </a:cubicBezTo>
                <a:cubicBezTo>
                  <a:pt x="7990508" y="3951144"/>
                  <a:pt x="7935263" y="3708256"/>
                  <a:pt x="7866683" y="3469179"/>
                </a:cubicBezTo>
                <a:close/>
              </a:path>
            </a:pathLst>
          </a:custGeom>
          <a:gradFill>
            <a:gsLst>
              <a:gs pos="80000">
                <a:schemeClr val="accent2">
                  <a:alpha val="32000"/>
                </a:schemeClr>
              </a:gs>
              <a:gs pos="0">
                <a:schemeClr val="accent1"/>
              </a:gs>
            </a:gsLst>
            <a:path path="circle">
              <a:fillToRect l="50000" t="50000" r="50000" b="50000"/>
            </a:path>
          </a:gradFill>
          <a:ln w="9525" cap="flat">
            <a:noFill/>
            <a:prstDash val="solid"/>
            <a:miter/>
          </a:ln>
          <a:effectLst>
            <a:softEdge rad="1270000"/>
          </a:effectLst>
        </p:spPr>
        <p:txBody>
          <a:bodyPr rtlCol="0" anchor="ctr"/>
          <a:lstStyle/>
          <a:p>
            <a:endParaRPr lang="en-US" sz="525"/>
          </a:p>
        </p:txBody>
      </p:sp>
      <p:sp>
        <p:nvSpPr>
          <p:cNvPr id="28" name="TextBox 27">
            <a:extLst>
              <a:ext uri="{FF2B5EF4-FFF2-40B4-BE49-F238E27FC236}">
                <a16:creationId xmlns:a16="http://schemas.microsoft.com/office/drawing/2014/main" id="{C7E5CC2B-ED72-45C7-BF0A-B092A979472E}"/>
              </a:ext>
            </a:extLst>
          </p:cNvPr>
          <p:cNvSpPr txBox="1"/>
          <p:nvPr/>
        </p:nvSpPr>
        <p:spPr>
          <a:xfrm rot="16200000">
            <a:off x="-529800" y="2398626"/>
            <a:ext cx="1645311" cy="346249"/>
          </a:xfrm>
          <a:prstGeom prst="rect">
            <a:avLst/>
          </a:prstGeom>
          <a:noFill/>
        </p:spPr>
        <p:txBody>
          <a:bodyPr wrap="square" rtlCol="0">
            <a:spAutoFit/>
          </a:bodyPr>
          <a:lstStyle/>
          <a:p>
            <a:pPr algn="ctr"/>
            <a:r>
              <a:rPr lang="en-US" sz="1650" b="1">
                <a:solidFill>
                  <a:schemeClr val="bg1"/>
                </a:solidFill>
                <a:latin typeface="Century Gothic" panose="020B0502020202020204" pitchFamily="34" charset="0"/>
              </a:rPr>
              <a:t>Massive X</a:t>
            </a:r>
          </a:p>
        </p:txBody>
      </p:sp>
      <p:sp>
        <p:nvSpPr>
          <p:cNvPr id="29" name="Oval 28">
            <a:extLst>
              <a:ext uri="{FF2B5EF4-FFF2-40B4-BE49-F238E27FC236}">
                <a16:creationId xmlns:a16="http://schemas.microsoft.com/office/drawing/2014/main" id="{CB9C493A-C0C5-433E-B0C9-73E5F353A3AD}"/>
              </a:ext>
            </a:extLst>
          </p:cNvPr>
          <p:cNvSpPr/>
          <p:nvPr/>
        </p:nvSpPr>
        <p:spPr>
          <a:xfrm>
            <a:off x="273579" y="277186"/>
            <a:ext cx="38554" cy="385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5"/>
          </a:p>
        </p:txBody>
      </p:sp>
      <p:sp>
        <p:nvSpPr>
          <p:cNvPr id="30" name="Oval 29">
            <a:extLst>
              <a:ext uri="{FF2B5EF4-FFF2-40B4-BE49-F238E27FC236}">
                <a16:creationId xmlns:a16="http://schemas.microsoft.com/office/drawing/2014/main" id="{E95DFE2E-B2E5-466B-B1CC-C85DE1401518}"/>
              </a:ext>
            </a:extLst>
          </p:cNvPr>
          <p:cNvSpPr/>
          <p:nvPr/>
        </p:nvSpPr>
        <p:spPr>
          <a:xfrm>
            <a:off x="273579" y="388807"/>
            <a:ext cx="38554" cy="385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5"/>
          </a:p>
        </p:txBody>
      </p:sp>
      <p:sp>
        <p:nvSpPr>
          <p:cNvPr id="31" name="Oval 30">
            <a:extLst>
              <a:ext uri="{FF2B5EF4-FFF2-40B4-BE49-F238E27FC236}">
                <a16:creationId xmlns:a16="http://schemas.microsoft.com/office/drawing/2014/main" id="{9FE24D81-6663-4CF8-857E-F1F0413B3577}"/>
              </a:ext>
            </a:extLst>
          </p:cNvPr>
          <p:cNvSpPr/>
          <p:nvPr/>
        </p:nvSpPr>
        <p:spPr>
          <a:xfrm>
            <a:off x="273579" y="500428"/>
            <a:ext cx="38554" cy="385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5"/>
          </a:p>
        </p:txBody>
      </p:sp>
      <p:sp>
        <p:nvSpPr>
          <p:cNvPr id="27" name="TextBox 26">
            <a:extLst>
              <a:ext uri="{FF2B5EF4-FFF2-40B4-BE49-F238E27FC236}">
                <a16:creationId xmlns:a16="http://schemas.microsoft.com/office/drawing/2014/main" id="{074A38E2-E1FF-4879-9C32-610C884B2151}"/>
              </a:ext>
            </a:extLst>
          </p:cNvPr>
          <p:cNvSpPr txBox="1"/>
          <p:nvPr/>
        </p:nvSpPr>
        <p:spPr>
          <a:xfrm rot="16200000">
            <a:off x="7834682" y="2184401"/>
            <a:ext cx="2032929" cy="207749"/>
          </a:xfrm>
          <a:prstGeom prst="rect">
            <a:avLst/>
          </a:prstGeom>
          <a:noFill/>
        </p:spPr>
        <p:txBody>
          <a:bodyPr wrap="none" rtlCol="0" anchor="ctr">
            <a:spAutoFit/>
          </a:bodyPr>
          <a:lstStyle/>
          <a:p>
            <a:pPr algn="l"/>
            <a:r>
              <a:rPr lang="en-US" sz="750" b="1">
                <a:solidFill>
                  <a:schemeClr val="bg1"/>
                </a:solidFill>
                <a:latin typeface="+mj-lt"/>
              </a:rPr>
              <a:t>Massive X</a:t>
            </a:r>
            <a:r>
              <a:rPr lang="en-US" sz="750">
                <a:solidFill>
                  <a:schemeClr val="bg1"/>
                </a:solidFill>
              </a:rPr>
              <a:t> presentation to </a:t>
            </a:r>
            <a:r>
              <a:rPr lang="en-US" sz="750" b="0">
                <a:solidFill>
                  <a:schemeClr val="bg1"/>
                </a:solidFill>
              </a:rPr>
              <a:t>DesignBall</a:t>
            </a:r>
            <a:r>
              <a:rPr lang="en-US" sz="750">
                <a:solidFill>
                  <a:schemeClr val="bg1"/>
                </a:solidFill>
              </a:rPr>
              <a:t> team</a:t>
            </a:r>
          </a:p>
        </p:txBody>
      </p:sp>
      <p:sp>
        <p:nvSpPr>
          <p:cNvPr id="32" name="Slide Number Placeholder 5">
            <a:extLst>
              <a:ext uri="{FF2B5EF4-FFF2-40B4-BE49-F238E27FC236}">
                <a16:creationId xmlns:a16="http://schemas.microsoft.com/office/drawing/2014/main" id="{DDEAE338-FF37-4E7C-8B4D-BAA7F448833A}"/>
              </a:ext>
            </a:extLst>
          </p:cNvPr>
          <p:cNvSpPr txBox="1">
            <a:spLocks/>
          </p:cNvSpPr>
          <p:nvPr/>
        </p:nvSpPr>
        <p:spPr>
          <a:xfrm>
            <a:off x="8777201" y="3329154"/>
            <a:ext cx="121696" cy="218535"/>
          </a:xfrm>
          <a:prstGeom prst="rect">
            <a:avLst/>
          </a:prstGeom>
        </p:spPr>
        <p:txBody>
          <a:bodyPr vert="horz" wrap="none" lIns="45714" tIns="22857" rIns="45714" bIns="22857"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900" b="1" smtClean="0">
                <a:solidFill>
                  <a:schemeClr val="bg1"/>
                </a:solidFill>
                <a:latin typeface="+mj-lt"/>
              </a:rPr>
              <a:pPr algn="ctr"/>
              <a:t>‹#›</a:t>
            </a:fld>
            <a:endParaRPr lang="en-US" sz="525" b="1">
              <a:solidFill>
                <a:schemeClr val="bg1"/>
              </a:solidFill>
              <a:latin typeface="+mj-lt"/>
            </a:endParaRPr>
          </a:p>
        </p:txBody>
      </p:sp>
      <p:sp>
        <p:nvSpPr>
          <p:cNvPr id="23" name="Rectangle 22">
            <a:extLst>
              <a:ext uri="{FF2B5EF4-FFF2-40B4-BE49-F238E27FC236}">
                <a16:creationId xmlns:a16="http://schemas.microsoft.com/office/drawing/2014/main" id="{3006A69E-53AD-46AF-A042-1385A0A2C7C9}"/>
              </a:ext>
            </a:extLst>
          </p:cNvPr>
          <p:cNvSpPr/>
          <p:nvPr/>
        </p:nvSpPr>
        <p:spPr>
          <a:xfrm>
            <a:off x="173911" y="4471241"/>
            <a:ext cx="264817" cy="276999"/>
          </a:xfrm>
          <a:prstGeom prst="rect">
            <a:avLst/>
          </a:prstGeom>
        </p:spPr>
        <p:txBody>
          <a:bodyPr wrap="none" anchor="ctr">
            <a:spAutoFit/>
          </a:bodyPr>
          <a:lstStyle/>
          <a:p>
            <a:pPr algn="ctr"/>
            <a:r>
              <a:rPr lang="en-US" sz="1200">
                <a:solidFill>
                  <a:schemeClr val="bg1"/>
                </a:solidFill>
                <a:latin typeface="Designball-Social-01" pitchFamily="2" charset="0"/>
              </a:rPr>
              <a:t>b</a:t>
            </a:r>
          </a:p>
        </p:txBody>
      </p:sp>
      <p:sp>
        <p:nvSpPr>
          <p:cNvPr id="33" name="Rectangle 32">
            <a:extLst>
              <a:ext uri="{FF2B5EF4-FFF2-40B4-BE49-F238E27FC236}">
                <a16:creationId xmlns:a16="http://schemas.microsoft.com/office/drawing/2014/main" id="{DB1F6FD3-046A-46E9-806A-982491CEF97B}"/>
              </a:ext>
            </a:extLst>
          </p:cNvPr>
          <p:cNvSpPr/>
          <p:nvPr/>
        </p:nvSpPr>
        <p:spPr>
          <a:xfrm>
            <a:off x="173109" y="4232966"/>
            <a:ext cx="266420" cy="276999"/>
          </a:xfrm>
          <a:prstGeom prst="rect">
            <a:avLst/>
          </a:prstGeom>
        </p:spPr>
        <p:txBody>
          <a:bodyPr wrap="none" anchor="ctr">
            <a:spAutoFit/>
          </a:bodyPr>
          <a:lstStyle/>
          <a:p>
            <a:pPr algn="ctr"/>
            <a:r>
              <a:rPr lang="en-US" sz="1200">
                <a:solidFill>
                  <a:schemeClr val="bg1"/>
                </a:solidFill>
                <a:latin typeface="Designball-Social-01" pitchFamily="2" charset="0"/>
              </a:rPr>
              <a:t>C</a:t>
            </a:r>
          </a:p>
        </p:txBody>
      </p:sp>
      <p:sp>
        <p:nvSpPr>
          <p:cNvPr id="34" name="Rectangle 33">
            <a:extLst>
              <a:ext uri="{FF2B5EF4-FFF2-40B4-BE49-F238E27FC236}">
                <a16:creationId xmlns:a16="http://schemas.microsoft.com/office/drawing/2014/main" id="{51B572A6-8252-4362-A92A-A5914D19083C}"/>
              </a:ext>
            </a:extLst>
          </p:cNvPr>
          <p:cNvSpPr/>
          <p:nvPr/>
        </p:nvSpPr>
        <p:spPr>
          <a:xfrm>
            <a:off x="181125" y="4709517"/>
            <a:ext cx="250390" cy="276999"/>
          </a:xfrm>
          <a:prstGeom prst="rect">
            <a:avLst/>
          </a:prstGeom>
        </p:spPr>
        <p:txBody>
          <a:bodyPr wrap="none" anchor="ctr">
            <a:spAutoFit/>
          </a:bodyPr>
          <a:lstStyle/>
          <a:p>
            <a:pPr algn="ctr"/>
            <a:r>
              <a:rPr lang="en-US" sz="1200">
                <a:solidFill>
                  <a:schemeClr val="bg1"/>
                </a:solidFill>
                <a:latin typeface="Designball-Social-01" pitchFamily="2" charset="0"/>
              </a:rPr>
              <a:t>c</a:t>
            </a:r>
          </a:p>
        </p:txBody>
      </p:sp>
      <p:sp>
        <p:nvSpPr>
          <p:cNvPr id="35" name="Rectangle 34">
            <a:hlinkClick r:id="rId36"/>
            <a:extLst>
              <a:ext uri="{FF2B5EF4-FFF2-40B4-BE49-F238E27FC236}">
                <a16:creationId xmlns:a16="http://schemas.microsoft.com/office/drawing/2014/main" id="{23516ED8-C2E9-4940-9CD5-0E0111C5BDA5}"/>
              </a:ext>
            </a:extLst>
          </p:cNvPr>
          <p:cNvSpPr/>
          <p:nvPr/>
        </p:nvSpPr>
        <p:spPr>
          <a:xfrm>
            <a:off x="243897" y="4528237"/>
            <a:ext cx="124844" cy="166480"/>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chemeClr val="bg1"/>
              </a:solidFill>
            </a:endParaRPr>
          </a:p>
        </p:txBody>
      </p:sp>
      <p:sp>
        <p:nvSpPr>
          <p:cNvPr id="36" name="Rectangle 35">
            <a:hlinkClick r:id="rId37"/>
            <a:extLst>
              <a:ext uri="{FF2B5EF4-FFF2-40B4-BE49-F238E27FC236}">
                <a16:creationId xmlns:a16="http://schemas.microsoft.com/office/drawing/2014/main" id="{0C0F2FE4-6CE1-4165-A993-7F1137B30860}"/>
              </a:ext>
            </a:extLst>
          </p:cNvPr>
          <p:cNvSpPr/>
          <p:nvPr/>
        </p:nvSpPr>
        <p:spPr>
          <a:xfrm>
            <a:off x="243897" y="4291698"/>
            <a:ext cx="124844" cy="166480"/>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chemeClr val="bg1"/>
              </a:solidFill>
            </a:endParaRPr>
          </a:p>
        </p:txBody>
      </p:sp>
      <p:sp>
        <p:nvSpPr>
          <p:cNvPr id="37" name="Rectangle 36">
            <a:hlinkClick r:id="rId38"/>
            <a:extLst>
              <a:ext uri="{FF2B5EF4-FFF2-40B4-BE49-F238E27FC236}">
                <a16:creationId xmlns:a16="http://schemas.microsoft.com/office/drawing/2014/main" id="{5156BAD8-9280-44B5-9AAB-5A16557A4546}"/>
              </a:ext>
            </a:extLst>
          </p:cNvPr>
          <p:cNvSpPr/>
          <p:nvPr/>
        </p:nvSpPr>
        <p:spPr>
          <a:xfrm>
            <a:off x="243897" y="4764777"/>
            <a:ext cx="124844" cy="166480"/>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chemeClr val="bg1"/>
              </a:solidFill>
            </a:endParaRPr>
          </a:p>
        </p:txBody>
      </p:sp>
    </p:spTree>
    <p:extLst>
      <p:ext uri="{BB962C8B-B14F-4D97-AF65-F5344CB8AC3E}">
        <p14:creationId xmlns:p14="http://schemas.microsoft.com/office/powerpoint/2010/main" val="112696930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 id="2147483710" r:id="rId32"/>
    <p:sldLayoutId id="2147483711" r:id="rId33"/>
    <p:sldLayoutId id="2147483712" r:id="rId34"/>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000000"/>
          </p15:clr>
        </p15:guide>
        <p15:guide id="2" pos="7681">
          <p15:clr>
            <a:srgbClr val="000000"/>
          </p15:clr>
        </p15:guide>
        <p15:guide id="3" orient="horz" pos="816">
          <p15:clr>
            <a:srgbClr val="000000"/>
          </p15:clr>
        </p15:guide>
        <p15:guide id="4" orient="horz" pos="7776">
          <p15:clr>
            <a:srgbClr val="000000"/>
          </p15:clr>
        </p15:guide>
        <p15:guide id="5" pos="14377">
          <p15:clr>
            <a:srgbClr val="000000"/>
          </p15:clr>
        </p15:guide>
        <p15:guide id="6" pos="985">
          <p15:clr>
            <a:srgbClr val="000000"/>
          </p15:clr>
        </p15:guide>
        <p15:guide id="7">
          <p15:clr>
            <a:srgbClr val="FFFFFF"/>
          </p15:clr>
        </p15:guide>
        <p15:guide id="8" pos="15362">
          <p15:clr>
            <a:srgbClr val="FFFFFF"/>
          </p15:clr>
        </p15:guide>
        <p15:guide id="9" orient="horz">
          <p15:clr>
            <a:srgbClr val="FFFFFF"/>
          </p15:clr>
        </p15:guide>
        <p15:guide id="10" orient="horz" pos="8640">
          <p15:clr>
            <a:srgbClr val="FFFFFF"/>
          </p15:clr>
        </p15:guide>
        <p15:guide id="11" pos="4321">
          <p15:clr>
            <a:srgbClr val="F26B43"/>
          </p15:clr>
        </p15:guide>
        <p15:guide id="12" pos="1104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10" name="9Slide.vn - 2019">
            <a:extLst>
              <a:ext uri="{FF2B5EF4-FFF2-40B4-BE49-F238E27FC236}">
                <a16:creationId xmlns:a16="http://schemas.microsoft.com/office/drawing/2014/main" id="{3E32BA97-A035-640F-9BCE-3C5F82828909}"/>
              </a:ext>
            </a:extLst>
          </p:cNvPr>
          <p:cNvSpPr txBox="1"/>
          <p:nvPr userDrawn="1"/>
        </p:nvSpPr>
        <p:spPr>
          <a:xfrm>
            <a:off x="0" y="-1512332"/>
            <a:ext cx="9144000" cy="369332"/>
          </a:xfrm>
          <a:prstGeom prst="rect">
            <a:avLst/>
          </a:prstGeom>
          <a:noFill/>
        </p:spPr>
        <p:txBody>
          <a:bodyPr vert="horz" rtlCol="0">
            <a:spAutoFit/>
          </a:bodyPr>
          <a:lstStyle/>
          <a:p>
            <a:pPr algn="ctr"/>
            <a:r>
              <a:rPr lang="en-US" sz="1800">
                <a:solidFill>
                  <a:srgbClr val="CFCFCF"/>
                </a:solidFill>
              </a:rPr>
              <a:t>www.9slide.vn</a:t>
            </a:r>
          </a:p>
        </p:txBody>
      </p:sp>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extLst>
      <p:ext uri="{BB962C8B-B14F-4D97-AF65-F5344CB8AC3E}">
        <p14:creationId xmlns:p14="http://schemas.microsoft.com/office/powerpoint/2010/main" val="68268407"/>
      </p:ext>
    </p:extLst>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 id="2147483734" r:id="rId21"/>
    <p:sldLayoutId id="2147483735" r:id="rId22"/>
    <p:sldLayoutId id="2147483736" r:id="rId23"/>
    <p:sldLayoutId id="2147483737" r:id="rId24"/>
    <p:sldLayoutId id="2147483738"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9" name="9Slide.vn - 2019">
            <a:extLst>
              <a:ext uri="{FF2B5EF4-FFF2-40B4-BE49-F238E27FC236}">
                <a16:creationId xmlns:a16="http://schemas.microsoft.com/office/drawing/2014/main" id="{B23F8D0E-3863-A447-C560-7604D95A1286}"/>
              </a:ext>
            </a:extLst>
          </p:cNvPr>
          <p:cNvSpPr txBox="1"/>
          <p:nvPr userDrawn="1"/>
        </p:nvSpPr>
        <p:spPr>
          <a:xfrm>
            <a:off x="0" y="-1512332"/>
            <a:ext cx="9144000" cy="369332"/>
          </a:xfrm>
          <a:prstGeom prst="rect">
            <a:avLst/>
          </a:prstGeom>
          <a:noFill/>
        </p:spPr>
        <p:txBody>
          <a:bodyPr vert="horz" rtlCol="0">
            <a:spAutoFit/>
          </a:bodyPr>
          <a:lstStyle/>
          <a:p>
            <a:pPr algn="ctr"/>
            <a:r>
              <a:rPr lang="en-US" sz="1800">
                <a:solidFill>
                  <a:srgbClr val="CFCFCF"/>
                </a:solidFill>
              </a:rPr>
              <a:t>www.9slide.vn</a:t>
            </a:r>
          </a:p>
        </p:txBody>
      </p:sp>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extLst>
      <p:ext uri="{BB962C8B-B14F-4D97-AF65-F5344CB8AC3E}">
        <p14:creationId xmlns:p14="http://schemas.microsoft.com/office/powerpoint/2010/main" val="2142559729"/>
      </p:ext>
    </p:extLst>
  </p:cSld>
  <p:clrMap bg1="lt1" tx1="dk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 id="2147483758" r:id="rId19"/>
    <p:sldLayoutId id="2147483759" r:id="rId20"/>
    <p:sldLayoutId id="2147483760" r:id="rId21"/>
    <p:sldLayoutId id="2147483761" r:id="rId22"/>
    <p:sldLayoutId id="2147483762" r:id="rId23"/>
    <p:sldLayoutId id="2147483763" r:id="rId24"/>
    <p:sldLayoutId id="2147483764"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9Slide.vn - 2019">
            <a:extLst>
              <a:ext uri="{FF2B5EF4-FFF2-40B4-BE49-F238E27FC236}">
                <a16:creationId xmlns:a16="http://schemas.microsoft.com/office/drawing/2014/main" id="{61D378C0-79DE-6AE1-92AC-26785E716270}"/>
              </a:ext>
            </a:extLst>
          </p:cNvPr>
          <p:cNvSpPr txBox="1"/>
          <p:nvPr userDrawn="1"/>
        </p:nvSpPr>
        <p:spPr>
          <a:xfrm>
            <a:off x="0" y="-1512332"/>
            <a:ext cx="9144000" cy="369332"/>
          </a:xfrm>
          <a:prstGeom prst="rect">
            <a:avLst/>
          </a:prstGeom>
          <a:noFill/>
        </p:spPr>
        <p:txBody>
          <a:bodyPr vert="horz" rtlCol="0">
            <a:spAutoFit/>
          </a:bodyPr>
          <a:lstStyle/>
          <a:p>
            <a:pPr algn="ctr"/>
            <a:r>
              <a:rPr lang="en-US" sz="1800">
                <a:solidFill>
                  <a:srgbClr val="CFCFCF"/>
                </a:solidFill>
              </a:rPr>
              <a:t>www.9slide.vn</a:t>
            </a:r>
          </a:p>
        </p:txBody>
      </p:sp>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extLst>
      <p:ext uri="{BB962C8B-B14F-4D97-AF65-F5344CB8AC3E}">
        <p14:creationId xmlns:p14="http://schemas.microsoft.com/office/powerpoint/2010/main" val="1205740985"/>
      </p:ext>
    </p:extLst>
  </p:cSld>
  <p:clrMap bg1="lt1" tx1="dk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 id="2147483783" r:id="rId18"/>
    <p:sldLayoutId id="2147483784" r:id="rId19"/>
    <p:sldLayoutId id="2147483785" r:id="rId20"/>
    <p:sldLayoutId id="2147483786" r:id="rId21"/>
    <p:sldLayoutId id="2147483787" r:id="rId22"/>
    <p:sldLayoutId id="2147483788" r:id="rId23"/>
    <p:sldLayoutId id="2147483789" r:id="rId24"/>
    <p:sldLayoutId id="2147483790"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8.xml"/><Relationship Id="rId1" Type="http://schemas.openxmlformats.org/officeDocument/2006/relationships/themeOverride" Target="../theme/themeOverride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97D5DB91-C70B-4FEA-8E08-074BF8DAB858}"/>
              </a:ext>
            </a:extLst>
          </p:cNvPr>
          <p:cNvSpPr/>
          <p:nvPr/>
        </p:nvSpPr>
        <p:spPr>
          <a:xfrm>
            <a:off x="1078884" y="293121"/>
            <a:ext cx="6693842" cy="6693842"/>
          </a:xfrm>
          <a:prstGeom prst="ellipse">
            <a:avLst/>
          </a:prstGeom>
          <a:gradFill flip="none" rotWithShape="1">
            <a:gsLst>
              <a:gs pos="0">
                <a:schemeClr val="bg1">
                  <a:lumMod val="75000"/>
                  <a:lumOff val="25000"/>
                </a:schemeClr>
              </a:gs>
              <a:gs pos="65000">
                <a:schemeClr val="bg1"/>
              </a:gs>
            </a:gsLst>
            <a:path path="circle">
              <a:fillToRect l="50000" t="50000" r="50000" b="50000"/>
            </a:path>
            <a:tileRect/>
          </a:gradFill>
          <a:ln>
            <a:noFill/>
          </a:ln>
          <a:effectLst>
            <a:softEdge rad="0"/>
          </a:effectLst>
          <a:scene3d>
            <a:camera prst="isometricOffAxis1Top">
              <a:rot lat="17931905" lon="17866408" rev="3914397"/>
            </a:camera>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86" tIns="17143" rIns="34286" bIns="17143" numCol="1" spcCol="0" rtlCol="0" fromWordArt="0" anchor="ctr" anchorCtr="0" forceAA="0" compatLnSpc="1">
            <a:prstTxWarp prst="textNoShape">
              <a:avLst/>
            </a:prstTxWarp>
            <a:noAutofit/>
          </a:bodyPr>
          <a:lstStyle/>
          <a:p>
            <a:pPr algn="ctr" defTabSz="171450">
              <a:buClrTx/>
            </a:pPr>
            <a:endParaRPr lang="en-US" sz="675" kern="1200">
              <a:solidFill>
                <a:srgbClr val="FFFFFF"/>
              </a:solidFill>
              <a:latin typeface="Calibri"/>
            </a:endParaRPr>
          </a:p>
        </p:txBody>
      </p:sp>
      <p:sp>
        <p:nvSpPr>
          <p:cNvPr id="3" name="TextBox 2">
            <a:extLst>
              <a:ext uri="{FF2B5EF4-FFF2-40B4-BE49-F238E27FC236}">
                <a16:creationId xmlns:a16="http://schemas.microsoft.com/office/drawing/2014/main" id="{03B24480-0CA6-4A53-8E93-AB5BC48422B7}"/>
              </a:ext>
            </a:extLst>
          </p:cNvPr>
          <p:cNvSpPr txBox="1"/>
          <p:nvPr/>
        </p:nvSpPr>
        <p:spPr>
          <a:xfrm>
            <a:off x="824752" y="1678736"/>
            <a:ext cx="7494496" cy="1754326"/>
          </a:xfrm>
          <a:prstGeom prst="rect">
            <a:avLst/>
          </a:prstGeom>
          <a:noFill/>
          <a:effectLst/>
        </p:spPr>
        <p:txBody>
          <a:bodyPr wrap="square" rtlCol="0" anchor="ctr">
            <a:spAutoFit/>
          </a:bodyPr>
          <a:lstStyle/>
          <a:p>
            <a:pPr algn="ctr" defTabSz="171450">
              <a:buClrTx/>
            </a:pPr>
            <a:r>
              <a:rPr lang="en-US" sz="5400" b="1" kern="1200" dirty="0">
                <a:gradFill flip="none" rotWithShape="1">
                  <a:gsLst>
                    <a:gs pos="0">
                      <a:srgbClr val="6EE1F5"/>
                    </a:gs>
                    <a:gs pos="21000">
                      <a:srgbClr val="6EE1F5">
                        <a:lumMod val="75000"/>
                      </a:srgbClr>
                    </a:gs>
                    <a:gs pos="48000">
                      <a:srgbClr val="4EE1C5"/>
                    </a:gs>
                    <a:gs pos="82000">
                      <a:srgbClr val="11FFBD"/>
                    </a:gs>
                  </a:gsLst>
                  <a:lin ang="0" scaled="1"/>
                  <a:tileRect/>
                </a:gradFill>
                <a:effectLst>
                  <a:outerShdw blurRad="723900" sx="120000" sy="120000" algn="ctr" rotWithShape="0">
                    <a:srgbClr val="6EE1F5"/>
                  </a:outerShdw>
                  <a:reflection blurRad="317500" dist="127000" dir="5400000" sy="-100000" algn="bl" rotWithShape="0"/>
                </a:effectLst>
                <a:latin typeface="Sitka Subheading" panose="02000505000000020004" pitchFamily="2" charset="0"/>
                <a:ea typeface="+mn-ea"/>
                <a:cs typeface="+mn-cs"/>
              </a:rPr>
              <a:t>TẤN CÔNG TỪ CHỐI DỊCH VỤ PHÂN TÁN</a:t>
            </a:r>
          </a:p>
        </p:txBody>
      </p:sp>
      <p:grpSp>
        <p:nvGrpSpPr>
          <p:cNvPr id="10" name="Group 9">
            <a:extLst>
              <a:ext uri="{FF2B5EF4-FFF2-40B4-BE49-F238E27FC236}">
                <a16:creationId xmlns:a16="http://schemas.microsoft.com/office/drawing/2014/main" id="{83B2A3A5-BA9A-4E28-A02F-B3E73B00F6DA}"/>
              </a:ext>
            </a:extLst>
          </p:cNvPr>
          <p:cNvGrpSpPr/>
          <p:nvPr/>
        </p:nvGrpSpPr>
        <p:grpSpPr>
          <a:xfrm>
            <a:off x="824752" y="2428722"/>
            <a:ext cx="45556" cy="286056"/>
            <a:chOff x="2490591" y="6365871"/>
            <a:chExt cx="121498" cy="762915"/>
          </a:xfrm>
        </p:grpSpPr>
        <p:sp>
          <p:nvSpPr>
            <p:cNvPr id="6" name="Oval 5">
              <a:extLst>
                <a:ext uri="{FF2B5EF4-FFF2-40B4-BE49-F238E27FC236}">
                  <a16:creationId xmlns:a16="http://schemas.microsoft.com/office/drawing/2014/main" id="{3ED3A9D3-1D5D-4C59-9830-26448F3A65BD}"/>
                </a:ext>
              </a:extLst>
            </p:cNvPr>
            <p:cNvSpPr/>
            <p:nvPr/>
          </p:nvSpPr>
          <p:spPr>
            <a:xfrm>
              <a:off x="2490591" y="6365871"/>
              <a:ext cx="121498" cy="121498"/>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71450">
                <a:buClrTx/>
              </a:pPr>
              <a:endParaRPr lang="en-US" sz="675" kern="1200">
                <a:solidFill>
                  <a:srgbClr val="FFFFFF"/>
                </a:solidFill>
                <a:latin typeface="Calibri"/>
              </a:endParaRPr>
            </a:p>
          </p:txBody>
        </p:sp>
        <p:sp>
          <p:nvSpPr>
            <p:cNvPr id="7" name="Oval 6">
              <a:extLst>
                <a:ext uri="{FF2B5EF4-FFF2-40B4-BE49-F238E27FC236}">
                  <a16:creationId xmlns:a16="http://schemas.microsoft.com/office/drawing/2014/main" id="{5A5965A4-0723-4E59-9165-F4EE19FEF802}"/>
                </a:ext>
              </a:extLst>
            </p:cNvPr>
            <p:cNvSpPr/>
            <p:nvPr/>
          </p:nvSpPr>
          <p:spPr>
            <a:xfrm>
              <a:off x="2490591" y="6686579"/>
              <a:ext cx="121498" cy="121498"/>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71450">
                <a:buClrTx/>
              </a:pPr>
              <a:endParaRPr lang="en-US" sz="675" kern="1200">
                <a:solidFill>
                  <a:srgbClr val="FFFFFF"/>
                </a:solidFill>
                <a:latin typeface="Calibri"/>
              </a:endParaRPr>
            </a:p>
          </p:txBody>
        </p:sp>
        <p:sp>
          <p:nvSpPr>
            <p:cNvPr id="8" name="Oval 7">
              <a:extLst>
                <a:ext uri="{FF2B5EF4-FFF2-40B4-BE49-F238E27FC236}">
                  <a16:creationId xmlns:a16="http://schemas.microsoft.com/office/drawing/2014/main" id="{D0932273-8CAB-44D0-88EA-B29A3D4C5702}"/>
                </a:ext>
              </a:extLst>
            </p:cNvPr>
            <p:cNvSpPr/>
            <p:nvPr/>
          </p:nvSpPr>
          <p:spPr>
            <a:xfrm>
              <a:off x="2490591" y="7007288"/>
              <a:ext cx="121498" cy="121498"/>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71450">
                <a:buClrTx/>
              </a:pPr>
              <a:endParaRPr lang="en-US" sz="675" kern="1200">
                <a:solidFill>
                  <a:srgbClr val="FFFFFF"/>
                </a:solidFill>
                <a:latin typeface="Calibri"/>
              </a:endParaRPr>
            </a:p>
          </p:txBody>
        </p:sp>
      </p:grpSp>
      <p:grpSp>
        <p:nvGrpSpPr>
          <p:cNvPr id="11" name="Group 10">
            <a:extLst>
              <a:ext uri="{FF2B5EF4-FFF2-40B4-BE49-F238E27FC236}">
                <a16:creationId xmlns:a16="http://schemas.microsoft.com/office/drawing/2014/main" id="{DC4335A8-2414-4C3B-B878-0799A02E0277}"/>
              </a:ext>
            </a:extLst>
          </p:cNvPr>
          <p:cNvGrpSpPr/>
          <p:nvPr/>
        </p:nvGrpSpPr>
        <p:grpSpPr>
          <a:xfrm>
            <a:off x="8273692" y="2428722"/>
            <a:ext cx="45556" cy="286056"/>
            <a:chOff x="2490591" y="6365871"/>
            <a:chExt cx="121498" cy="762915"/>
          </a:xfrm>
        </p:grpSpPr>
        <p:sp>
          <p:nvSpPr>
            <p:cNvPr id="12" name="Oval 11">
              <a:extLst>
                <a:ext uri="{FF2B5EF4-FFF2-40B4-BE49-F238E27FC236}">
                  <a16:creationId xmlns:a16="http://schemas.microsoft.com/office/drawing/2014/main" id="{FD58023F-9B65-4836-902F-C7585AF2F90D}"/>
                </a:ext>
              </a:extLst>
            </p:cNvPr>
            <p:cNvSpPr/>
            <p:nvPr/>
          </p:nvSpPr>
          <p:spPr>
            <a:xfrm>
              <a:off x="2490591" y="6365871"/>
              <a:ext cx="121498" cy="121498"/>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71450">
                <a:buClrTx/>
              </a:pPr>
              <a:endParaRPr lang="en-US" sz="675" kern="1200">
                <a:solidFill>
                  <a:srgbClr val="FFFFFF"/>
                </a:solidFill>
                <a:latin typeface="Calibri"/>
              </a:endParaRPr>
            </a:p>
          </p:txBody>
        </p:sp>
        <p:sp>
          <p:nvSpPr>
            <p:cNvPr id="13" name="Oval 12">
              <a:extLst>
                <a:ext uri="{FF2B5EF4-FFF2-40B4-BE49-F238E27FC236}">
                  <a16:creationId xmlns:a16="http://schemas.microsoft.com/office/drawing/2014/main" id="{7FE87BCA-99FA-458E-B3A3-7786FE0947C7}"/>
                </a:ext>
              </a:extLst>
            </p:cNvPr>
            <p:cNvSpPr/>
            <p:nvPr/>
          </p:nvSpPr>
          <p:spPr>
            <a:xfrm>
              <a:off x="2490591" y="6686579"/>
              <a:ext cx="121498" cy="121498"/>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71450">
                <a:buClrTx/>
              </a:pPr>
              <a:endParaRPr lang="en-US" sz="675" kern="1200">
                <a:solidFill>
                  <a:srgbClr val="FFFFFF"/>
                </a:solidFill>
                <a:latin typeface="Calibri"/>
              </a:endParaRPr>
            </a:p>
          </p:txBody>
        </p:sp>
        <p:sp>
          <p:nvSpPr>
            <p:cNvPr id="14" name="Oval 13">
              <a:extLst>
                <a:ext uri="{FF2B5EF4-FFF2-40B4-BE49-F238E27FC236}">
                  <a16:creationId xmlns:a16="http://schemas.microsoft.com/office/drawing/2014/main" id="{DE23636F-B3E3-4DEB-A130-47C128DA89FC}"/>
                </a:ext>
              </a:extLst>
            </p:cNvPr>
            <p:cNvSpPr/>
            <p:nvPr/>
          </p:nvSpPr>
          <p:spPr>
            <a:xfrm>
              <a:off x="2490591" y="7007288"/>
              <a:ext cx="121498" cy="121498"/>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71450">
                <a:buClrTx/>
              </a:pPr>
              <a:endParaRPr lang="en-US" sz="675" kern="1200">
                <a:solidFill>
                  <a:srgbClr val="FFFFFF"/>
                </a:solidFill>
                <a:latin typeface="Calibri"/>
              </a:endParaRPr>
            </a:p>
          </p:txBody>
        </p:sp>
      </p:grpSp>
      <p:sp>
        <p:nvSpPr>
          <p:cNvPr id="16" name="TextBox 15">
            <a:extLst>
              <a:ext uri="{FF2B5EF4-FFF2-40B4-BE49-F238E27FC236}">
                <a16:creationId xmlns:a16="http://schemas.microsoft.com/office/drawing/2014/main" id="{77DD3D06-924F-4C49-922F-47C105367CCE}"/>
              </a:ext>
            </a:extLst>
          </p:cNvPr>
          <p:cNvSpPr txBox="1"/>
          <p:nvPr/>
        </p:nvSpPr>
        <p:spPr>
          <a:xfrm>
            <a:off x="824752" y="4395564"/>
            <a:ext cx="1803148" cy="477054"/>
          </a:xfrm>
          <a:prstGeom prst="rect">
            <a:avLst/>
          </a:prstGeom>
          <a:noFill/>
        </p:spPr>
        <p:txBody>
          <a:bodyPr wrap="square" rtlCol="0">
            <a:spAutoFit/>
          </a:bodyPr>
          <a:lstStyle/>
          <a:p>
            <a:pPr defTabSz="171450">
              <a:buClrTx/>
            </a:pPr>
            <a:r>
              <a:rPr lang="en-US" sz="2500" kern="1200" dirty="0" err="1">
                <a:solidFill>
                  <a:schemeClr val="bg1">
                    <a:lumMod val="65000"/>
                  </a:schemeClr>
                </a:solidFill>
                <a:latin typeface="Calibri"/>
                <a:ea typeface="+mn-ea"/>
                <a:cs typeface="+mn-cs"/>
              </a:rPr>
              <a:t>Nhóm</a:t>
            </a:r>
            <a:r>
              <a:rPr lang="en-US" sz="2500" kern="1200" dirty="0">
                <a:solidFill>
                  <a:schemeClr val="bg1">
                    <a:lumMod val="65000"/>
                  </a:schemeClr>
                </a:solidFill>
                <a:latin typeface="Calibri"/>
                <a:ea typeface="+mn-ea"/>
                <a:cs typeface="+mn-cs"/>
              </a:rPr>
              <a:t> 4</a:t>
            </a:r>
          </a:p>
        </p:txBody>
      </p:sp>
      <p:sp>
        <p:nvSpPr>
          <p:cNvPr id="18" name="Oval 17">
            <a:extLst>
              <a:ext uri="{FF2B5EF4-FFF2-40B4-BE49-F238E27FC236}">
                <a16:creationId xmlns:a16="http://schemas.microsoft.com/office/drawing/2014/main" id="{B98F4740-1BF6-4841-95B3-D6F475064412}"/>
              </a:ext>
            </a:extLst>
          </p:cNvPr>
          <p:cNvSpPr/>
          <p:nvPr/>
        </p:nvSpPr>
        <p:spPr>
          <a:xfrm>
            <a:off x="2983454" y="978681"/>
            <a:ext cx="365298" cy="365298"/>
          </a:xfrm>
          <a:prstGeom prst="ellipse">
            <a:avLst/>
          </a:prstGeom>
          <a:noFill/>
          <a:ln w="1016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71450">
              <a:buClrTx/>
            </a:pPr>
            <a:endParaRPr lang="en-US" sz="675" kern="1200">
              <a:solidFill>
                <a:srgbClr val="FFFFFF"/>
              </a:solidFill>
              <a:latin typeface="Calibri"/>
            </a:endParaRPr>
          </a:p>
        </p:txBody>
      </p:sp>
      <p:grpSp>
        <p:nvGrpSpPr>
          <p:cNvPr id="19" name="Group 18">
            <a:extLst>
              <a:ext uri="{FF2B5EF4-FFF2-40B4-BE49-F238E27FC236}">
                <a16:creationId xmlns:a16="http://schemas.microsoft.com/office/drawing/2014/main" id="{AD217482-1D92-4A08-A578-1059E93E3C71}"/>
              </a:ext>
            </a:extLst>
          </p:cNvPr>
          <p:cNvGrpSpPr/>
          <p:nvPr/>
        </p:nvGrpSpPr>
        <p:grpSpPr>
          <a:xfrm>
            <a:off x="1820217" y="3574500"/>
            <a:ext cx="135118" cy="131085"/>
            <a:chOff x="1752601" y="4673601"/>
            <a:chExt cx="106363" cy="103188"/>
          </a:xfrm>
          <a:solidFill>
            <a:schemeClr val="accent1"/>
          </a:solidFill>
        </p:grpSpPr>
        <p:sp>
          <p:nvSpPr>
            <p:cNvPr id="20" name="Freeform 48">
              <a:extLst>
                <a:ext uri="{FF2B5EF4-FFF2-40B4-BE49-F238E27FC236}">
                  <a16:creationId xmlns:a16="http://schemas.microsoft.com/office/drawing/2014/main" id="{F759DFE8-5AA3-4684-BE60-15B7C0B1DFDD}"/>
                </a:ext>
              </a:extLst>
            </p:cNvPr>
            <p:cNvSpPr>
              <a:spLocks/>
            </p:cNvSpPr>
            <p:nvPr/>
          </p:nvSpPr>
          <p:spPr bwMode="auto">
            <a:xfrm>
              <a:off x="1752601" y="4673601"/>
              <a:ext cx="106363" cy="103188"/>
            </a:xfrm>
            <a:custGeom>
              <a:avLst/>
              <a:gdLst>
                <a:gd name="T0" fmla="*/ 59 w 70"/>
                <a:gd name="T1" fmla="*/ 69 h 69"/>
                <a:gd name="T2" fmla="*/ 52 w 70"/>
                <a:gd name="T3" fmla="*/ 66 h 69"/>
                <a:gd name="T4" fmla="*/ 4 w 70"/>
                <a:gd name="T5" fmla="*/ 18 h 69"/>
                <a:gd name="T6" fmla="*/ 4 w 70"/>
                <a:gd name="T7" fmla="*/ 4 h 69"/>
                <a:gd name="T8" fmla="*/ 18 w 70"/>
                <a:gd name="T9" fmla="*/ 4 h 69"/>
                <a:gd name="T10" fmla="*/ 66 w 70"/>
                <a:gd name="T11" fmla="*/ 52 h 69"/>
                <a:gd name="T12" fmla="*/ 66 w 70"/>
                <a:gd name="T13" fmla="*/ 66 h 69"/>
                <a:gd name="T14" fmla="*/ 59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59" y="69"/>
                  </a:moveTo>
                  <a:cubicBezTo>
                    <a:pt x="56" y="69"/>
                    <a:pt x="54" y="68"/>
                    <a:pt x="52" y="66"/>
                  </a:cubicBezTo>
                  <a:cubicBezTo>
                    <a:pt x="4" y="18"/>
                    <a:pt x="4" y="18"/>
                    <a:pt x="4" y="18"/>
                  </a:cubicBezTo>
                  <a:cubicBezTo>
                    <a:pt x="0" y="14"/>
                    <a:pt x="0" y="8"/>
                    <a:pt x="4" y="4"/>
                  </a:cubicBezTo>
                  <a:cubicBezTo>
                    <a:pt x="8" y="0"/>
                    <a:pt x="14" y="0"/>
                    <a:pt x="18" y="4"/>
                  </a:cubicBezTo>
                  <a:cubicBezTo>
                    <a:pt x="66" y="52"/>
                    <a:pt x="66" y="52"/>
                    <a:pt x="66" y="52"/>
                  </a:cubicBezTo>
                  <a:cubicBezTo>
                    <a:pt x="70" y="56"/>
                    <a:pt x="70" y="62"/>
                    <a:pt x="66" y="66"/>
                  </a:cubicBezTo>
                  <a:cubicBezTo>
                    <a:pt x="64" y="68"/>
                    <a:pt x="62" y="69"/>
                    <a:pt x="5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pPr>
              <a:endParaRPr lang="en-US" sz="675" kern="1200">
                <a:solidFill>
                  <a:srgbClr val="172144"/>
                </a:solidFill>
                <a:latin typeface="Calibri"/>
                <a:ea typeface="+mn-ea"/>
                <a:cs typeface="+mn-cs"/>
              </a:endParaRPr>
            </a:p>
          </p:txBody>
        </p:sp>
        <p:sp>
          <p:nvSpPr>
            <p:cNvPr id="21" name="Freeform 49">
              <a:extLst>
                <a:ext uri="{FF2B5EF4-FFF2-40B4-BE49-F238E27FC236}">
                  <a16:creationId xmlns:a16="http://schemas.microsoft.com/office/drawing/2014/main" id="{A6A29CB4-0DC8-4170-99EF-835C02A557B2}"/>
                </a:ext>
              </a:extLst>
            </p:cNvPr>
            <p:cNvSpPr>
              <a:spLocks/>
            </p:cNvSpPr>
            <p:nvPr/>
          </p:nvSpPr>
          <p:spPr bwMode="auto">
            <a:xfrm>
              <a:off x="1752601" y="4673601"/>
              <a:ext cx="106363" cy="103188"/>
            </a:xfrm>
            <a:custGeom>
              <a:avLst/>
              <a:gdLst>
                <a:gd name="T0" fmla="*/ 11 w 70"/>
                <a:gd name="T1" fmla="*/ 69 h 69"/>
                <a:gd name="T2" fmla="*/ 4 w 70"/>
                <a:gd name="T3" fmla="*/ 66 h 69"/>
                <a:gd name="T4" fmla="*/ 4 w 70"/>
                <a:gd name="T5" fmla="*/ 52 h 69"/>
                <a:gd name="T6" fmla="*/ 52 w 70"/>
                <a:gd name="T7" fmla="*/ 4 h 69"/>
                <a:gd name="T8" fmla="*/ 66 w 70"/>
                <a:gd name="T9" fmla="*/ 4 h 69"/>
                <a:gd name="T10" fmla="*/ 66 w 70"/>
                <a:gd name="T11" fmla="*/ 18 h 69"/>
                <a:gd name="T12" fmla="*/ 18 w 70"/>
                <a:gd name="T13" fmla="*/ 66 h 69"/>
                <a:gd name="T14" fmla="*/ 11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11" y="69"/>
                  </a:moveTo>
                  <a:cubicBezTo>
                    <a:pt x="8" y="69"/>
                    <a:pt x="6" y="68"/>
                    <a:pt x="4" y="66"/>
                  </a:cubicBezTo>
                  <a:cubicBezTo>
                    <a:pt x="0" y="62"/>
                    <a:pt x="0" y="56"/>
                    <a:pt x="4" y="52"/>
                  </a:cubicBezTo>
                  <a:cubicBezTo>
                    <a:pt x="52" y="4"/>
                    <a:pt x="52" y="4"/>
                    <a:pt x="52" y="4"/>
                  </a:cubicBezTo>
                  <a:cubicBezTo>
                    <a:pt x="56" y="0"/>
                    <a:pt x="62" y="0"/>
                    <a:pt x="66" y="4"/>
                  </a:cubicBezTo>
                  <a:cubicBezTo>
                    <a:pt x="70" y="8"/>
                    <a:pt x="70" y="14"/>
                    <a:pt x="66" y="18"/>
                  </a:cubicBezTo>
                  <a:cubicBezTo>
                    <a:pt x="18" y="66"/>
                    <a:pt x="18" y="66"/>
                    <a:pt x="18" y="66"/>
                  </a:cubicBezTo>
                  <a:cubicBezTo>
                    <a:pt x="16" y="68"/>
                    <a:pt x="14" y="69"/>
                    <a:pt x="11"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pPr>
              <a:endParaRPr lang="en-US" sz="675" kern="1200">
                <a:solidFill>
                  <a:srgbClr val="172144"/>
                </a:solidFill>
                <a:latin typeface="Calibri"/>
                <a:ea typeface="+mn-ea"/>
                <a:cs typeface="+mn-cs"/>
              </a:endParaRPr>
            </a:p>
          </p:txBody>
        </p:sp>
      </p:grpSp>
      <p:grpSp>
        <p:nvGrpSpPr>
          <p:cNvPr id="22" name="Group 21">
            <a:extLst>
              <a:ext uri="{FF2B5EF4-FFF2-40B4-BE49-F238E27FC236}">
                <a16:creationId xmlns:a16="http://schemas.microsoft.com/office/drawing/2014/main" id="{AEACC1FB-C1CB-4CD0-8928-F69AB641BAFD}"/>
              </a:ext>
            </a:extLst>
          </p:cNvPr>
          <p:cNvGrpSpPr/>
          <p:nvPr/>
        </p:nvGrpSpPr>
        <p:grpSpPr>
          <a:xfrm>
            <a:off x="4425805" y="4022776"/>
            <a:ext cx="234797" cy="234797"/>
            <a:chOff x="965201" y="4870451"/>
            <a:chExt cx="228600" cy="228600"/>
          </a:xfrm>
          <a:solidFill>
            <a:schemeClr val="accent3"/>
          </a:solidFill>
        </p:grpSpPr>
        <p:sp>
          <p:nvSpPr>
            <p:cNvPr id="23" name="Freeform 46">
              <a:extLst>
                <a:ext uri="{FF2B5EF4-FFF2-40B4-BE49-F238E27FC236}">
                  <a16:creationId xmlns:a16="http://schemas.microsoft.com/office/drawing/2014/main" id="{558241FC-60A1-4498-9C9E-67504F41CFF1}"/>
                </a:ext>
              </a:extLst>
            </p:cNvPr>
            <p:cNvSpPr>
              <a:spLocks/>
            </p:cNvSpPr>
            <p:nvPr/>
          </p:nvSpPr>
          <p:spPr bwMode="auto">
            <a:xfrm>
              <a:off x="965201" y="4954588"/>
              <a:ext cx="228600" cy="60325"/>
            </a:xfrm>
            <a:custGeom>
              <a:avLst/>
              <a:gdLst>
                <a:gd name="T0" fmla="*/ 132 w 152"/>
                <a:gd name="T1" fmla="*/ 40 h 40"/>
                <a:gd name="T2" fmla="*/ 20 w 152"/>
                <a:gd name="T3" fmla="*/ 40 h 40"/>
                <a:gd name="T4" fmla="*/ 0 w 152"/>
                <a:gd name="T5" fmla="*/ 20 h 40"/>
                <a:gd name="T6" fmla="*/ 20 w 152"/>
                <a:gd name="T7" fmla="*/ 0 h 40"/>
                <a:gd name="T8" fmla="*/ 132 w 152"/>
                <a:gd name="T9" fmla="*/ 0 h 40"/>
                <a:gd name="T10" fmla="*/ 152 w 152"/>
                <a:gd name="T11" fmla="*/ 20 h 40"/>
                <a:gd name="T12" fmla="*/ 132 w 152"/>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52" h="40">
                  <a:moveTo>
                    <a:pt x="132" y="40"/>
                  </a:moveTo>
                  <a:cubicBezTo>
                    <a:pt x="20" y="40"/>
                    <a:pt x="20" y="40"/>
                    <a:pt x="20" y="40"/>
                  </a:cubicBezTo>
                  <a:cubicBezTo>
                    <a:pt x="9" y="40"/>
                    <a:pt x="0" y="31"/>
                    <a:pt x="0" y="20"/>
                  </a:cubicBezTo>
                  <a:cubicBezTo>
                    <a:pt x="0" y="9"/>
                    <a:pt x="9" y="0"/>
                    <a:pt x="20" y="0"/>
                  </a:cubicBezTo>
                  <a:cubicBezTo>
                    <a:pt x="132" y="0"/>
                    <a:pt x="132" y="0"/>
                    <a:pt x="132" y="0"/>
                  </a:cubicBezTo>
                  <a:cubicBezTo>
                    <a:pt x="143" y="0"/>
                    <a:pt x="152" y="9"/>
                    <a:pt x="152" y="20"/>
                  </a:cubicBezTo>
                  <a:cubicBezTo>
                    <a:pt x="152" y="31"/>
                    <a:pt x="143" y="40"/>
                    <a:pt x="13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pPr>
              <a:endParaRPr lang="en-US" sz="675" kern="1200">
                <a:solidFill>
                  <a:srgbClr val="172144"/>
                </a:solidFill>
                <a:latin typeface="Calibri"/>
                <a:ea typeface="+mn-ea"/>
                <a:cs typeface="+mn-cs"/>
              </a:endParaRPr>
            </a:p>
          </p:txBody>
        </p:sp>
        <p:sp>
          <p:nvSpPr>
            <p:cNvPr id="24" name="Freeform 47">
              <a:extLst>
                <a:ext uri="{FF2B5EF4-FFF2-40B4-BE49-F238E27FC236}">
                  <a16:creationId xmlns:a16="http://schemas.microsoft.com/office/drawing/2014/main" id="{BB7D5179-2011-4350-ABAF-AF7ECEB40266}"/>
                </a:ext>
              </a:extLst>
            </p:cNvPr>
            <p:cNvSpPr>
              <a:spLocks/>
            </p:cNvSpPr>
            <p:nvPr/>
          </p:nvSpPr>
          <p:spPr bwMode="auto">
            <a:xfrm>
              <a:off x="1049338" y="4870451"/>
              <a:ext cx="60325" cy="228600"/>
            </a:xfrm>
            <a:custGeom>
              <a:avLst/>
              <a:gdLst>
                <a:gd name="T0" fmla="*/ 20 w 40"/>
                <a:gd name="T1" fmla="*/ 152 h 152"/>
                <a:gd name="T2" fmla="*/ 0 w 40"/>
                <a:gd name="T3" fmla="*/ 132 h 152"/>
                <a:gd name="T4" fmla="*/ 0 w 40"/>
                <a:gd name="T5" fmla="*/ 20 h 152"/>
                <a:gd name="T6" fmla="*/ 20 w 40"/>
                <a:gd name="T7" fmla="*/ 0 h 152"/>
                <a:gd name="T8" fmla="*/ 40 w 40"/>
                <a:gd name="T9" fmla="*/ 20 h 152"/>
                <a:gd name="T10" fmla="*/ 40 w 40"/>
                <a:gd name="T11" fmla="*/ 132 h 152"/>
                <a:gd name="T12" fmla="*/ 20 w 40"/>
                <a:gd name="T13" fmla="*/ 152 h 152"/>
              </a:gdLst>
              <a:ahLst/>
              <a:cxnLst>
                <a:cxn ang="0">
                  <a:pos x="T0" y="T1"/>
                </a:cxn>
                <a:cxn ang="0">
                  <a:pos x="T2" y="T3"/>
                </a:cxn>
                <a:cxn ang="0">
                  <a:pos x="T4" y="T5"/>
                </a:cxn>
                <a:cxn ang="0">
                  <a:pos x="T6" y="T7"/>
                </a:cxn>
                <a:cxn ang="0">
                  <a:pos x="T8" y="T9"/>
                </a:cxn>
                <a:cxn ang="0">
                  <a:pos x="T10" y="T11"/>
                </a:cxn>
                <a:cxn ang="0">
                  <a:pos x="T12" y="T13"/>
                </a:cxn>
              </a:cxnLst>
              <a:rect l="0" t="0" r="r" b="b"/>
              <a:pathLst>
                <a:path w="40" h="152">
                  <a:moveTo>
                    <a:pt x="20" y="152"/>
                  </a:moveTo>
                  <a:cubicBezTo>
                    <a:pt x="9" y="152"/>
                    <a:pt x="0" y="143"/>
                    <a:pt x="0" y="132"/>
                  </a:cubicBezTo>
                  <a:cubicBezTo>
                    <a:pt x="0" y="20"/>
                    <a:pt x="0" y="20"/>
                    <a:pt x="0" y="20"/>
                  </a:cubicBezTo>
                  <a:cubicBezTo>
                    <a:pt x="0" y="9"/>
                    <a:pt x="9" y="0"/>
                    <a:pt x="20" y="0"/>
                  </a:cubicBezTo>
                  <a:cubicBezTo>
                    <a:pt x="31" y="0"/>
                    <a:pt x="40" y="9"/>
                    <a:pt x="40" y="20"/>
                  </a:cubicBezTo>
                  <a:cubicBezTo>
                    <a:pt x="40" y="132"/>
                    <a:pt x="40" y="132"/>
                    <a:pt x="40" y="132"/>
                  </a:cubicBezTo>
                  <a:cubicBezTo>
                    <a:pt x="40" y="143"/>
                    <a:pt x="31" y="152"/>
                    <a:pt x="20"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pPr>
              <a:endParaRPr lang="en-US" sz="675" kern="1200" dirty="0">
                <a:solidFill>
                  <a:srgbClr val="172144"/>
                </a:solidFill>
                <a:latin typeface="Calibri"/>
                <a:ea typeface="+mn-ea"/>
                <a:cs typeface="+mn-cs"/>
              </a:endParaRPr>
            </a:p>
          </p:txBody>
        </p:sp>
      </p:grpSp>
      <p:grpSp>
        <p:nvGrpSpPr>
          <p:cNvPr id="25" name="Group 24">
            <a:extLst>
              <a:ext uri="{FF2B5EF4-FFF2-40B4-BE49-F238E27FC236}">
                <a16:creationId xmlns:a16="http://schemas.microsoft.com/office/drawing/2014/main" id="{224A36F6-E6D4-48B0-A60B-C7BFF522181A}"/>
              </a:ext>
            </a:extLst>
          </p:cNvPr>
          <p:cNvGrpSpPr/>
          <p:nvPr/>
        </p:nvGrpSpPr>
        <p:grpSpPr>
          <a:xfrm>
            <a:off x="5622744" y="1034396"/>
            <a:ext cx="307017" cy="297852"/>
            <a:chOff x="1752601" y="4673601"/>
            <a:chExt cx="106363" cy="103188"/>
          </a:xfrm>
          <a:solidFill>
            <a:schemeClr val="accent5"/>
          </a:solidFill>
        </p:grpSpPr>
        <p:sp>
          <p:nvSpPr>
            <p:cNvPr id="26" name="Freeform 48">
              <a:extLst>
                <a:ext uri="{FF2B5EF4-FFF2-40B4-BE49-F238E27FC236}">
                  <a16:creationId xmlns:a16="http://schemas.microsoft.com/office/drawing/2014/main" id="{7706D431-7C2E-4061-9910-256B62BB847F}"/>
                </a:ext>
              </a:extLst>
            </p:cNvPr>
            <p:cNvSpPr>
              <a:spLocks/>
            </p:cNvSpPr>
            <p:nvPr/>
          </p:nvSpPr>
          <p:spPr bwMode="auto">
            <a:xfrm>
              <a:off x="1752601" y="4673601"/>
              <a:ext cx="106363" cy="103188"/>
            </a:xfrm>
            <a:custGeom>
              <a:avLst/>
              <a:gdLst>
                <a:gd name="T0" fmla="*/ 59 w 70"/>
                <a:gd name="T1" fmla="*/ 69 h 69"/>
                <a:gd name="T2" fmla="*/ 52 w 70"/>
                <a:gd name="T3" fmla="*/ 66 h 69"/>
                <a:gd name="T4" fmla="*/ 4 w 70"/>
                <a:gd name="T5" fmla="*/ 18 h 69"/>
                <a:gd name="T6" fmla="*/ 4 w 70"/>
                <a:gd name="T7" fmla="*/ 4 h 69"/>
                <a:gd name="T8" fmla="*/ 18 w 70"/>
                <a:gd name="T9" fmla="*/ 4 h 69"/>
                <a:gd name="T10" fmla="*/ 66 w 70"/>
                <a:gd name="T11" fmla="*/ 52 h 69"/>
                <a:gd name="T12" fmla="*/ 66 w 70"/>
                <a:gd name="T13" fmla="*/ 66 h 69"/>
                <a:gd name="T14" fmla="*/ 59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59" y="69"/>
                  </a:moveTo>
                  <a:cubicBezTo>
                    <a:pt x="56" y="69"/>
                    <a:pt x="54" y="68"/>
                    <a:pt x="52" y="66"/>
                  </a:cubicBezTo>
                  <a:cubicBezTo>
                    <a:pt x="4" y="18"/>
                    <a:pt x="4" y="18"/>
                    <a:pt x="4" y="18"/>
                  </a:cubicBezTo>
                  <a:cubicBezTo>
                    <a:pt x="0" y="14"/>
                    <a:pt x="0" y="8"/>
                    <a:pt x="4" y="4"/>
                  </a:cubicBezTo>
                  <a:cubicBezTo>
                    <a:pt x="8" y="0"/>
                    <a:pt x="14" y="0"/>
                    <a:pt x="18" y="4"/>
                  </a:cubicBezTo>
                  <a:cubicBezTo>
                    <a:pt x="66" y="52"/>
                    <a:pt x="66" y="52"/>
                    <a:pt x="66" y="52"/>
                  </a:cubicBezTo>
                  <a:cubicBezTo>
                    <a:pt x="70" y="56"/>
                    <a:pt x="70" y="62"/>
                    <a:pt x="66" y="66"/>
                  </a:cubicBezTo>
                  <a:cubicBezTo>
                    <a:pt x="64" y="68"/>
                    <a:pt x="62" y="69"/>
                    <a:pt x="5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pPr>
              <a:endParaRPr lang="en-US" sz="675" kern="1200">
                <a:solidFill>
                  <a:srgbClr val="172144"/>
                </a:solidFill>
                <a:latin typeface="Calibri"/>
                <a:ea typeface="+mn-ea"/>
                <a:cs typeface="+mn-cs"/>
              </a:endParaRPr>
            </a:p>
          </p:txBody>
        </p:sp>
        <p:sp>
          <p:nvSpPr>
            <p:cNvPr id="27" name="Freeform 49">
              <a:extLst>
                <a:ext uri="{FF2B5EF4-FFF2-40B4-BE49-F238E27FC236}">
                  <a16:creationId xmlns:a16="http://schemas.microsoft.com/office/drawing/2014/main" id="{46FCB748-16DF-4695-B7FE-2F8AD41C6FE6}"/>
                </a:ext>
              </a:extLst>
            </p:cNvPr>
            <p:cNvSpPr>
              <a:spLocks/>
            </p:cNvSpPr>
            <p:nvPr/>
          </p:nvSpPr>
          <p:spPr bwMode="auto">
            <a:xfrm>
              <a:off x="1752601" y="4673601"/>
              <a:ext cx="106363" cy="103188"/>
            </a:xfrm>
            <a:custGeom>
              <a:avLst/>
              <a:gdLst>
                <a:gd name="T0" fmla="*/ 11 w 70"/>
                <a:gd name="T1" fmla="*/ 69 h 69"/>
                <a:gd name="T2" fmla="*/ 4 w 70"/>
                <a:gd name="T3" fmla="*/ 66 h 69"/>
                <a:gd name="T4" fmla="*/ 4 w 70"/>
                <a:gd name="T5" fmla="*/ 52 h 69"/>
                <a:gd name="T6" fmla="*/ 52 w 70"/>
                <a:gd name="T7" fmla="*/ 4 h 69"/>
                <a:gd name="T8" fmla="*/ 66 w 70"/>
                <a:gd name="T9" fmla="*/ 4 h 69"/>
                <a:gd name="T10" fmla="*/ 66 w 70"/>
                <a:gd name="T11" fmla="*/ 18 h 69"/>
                <a:gd name="T12" fmla="*/ 18 w 70"/>
                <a:gd name="T13" fmla="*/ 66 h 69"/>
                <a:gd name="T14" fmla="*/ 11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11" y="69"/>
                  </a:moveTo>
                  <a:cubicBezTo>
                    <a:pt x="8" y="69"/>
                    <a:pt x="6" y="68"/>
                    <a:pt x="4" y="66"/>
                  </a:cubicBezTo>
                  <a:cubicBezTo>
                    <a:pt x="0" y="62"/>
                    <a:pt x="0" y="56"/>
                    <a:pt x="4" y="52"/>
                  </a:cubicBezTo>
                  <a:cubicBezTo>
                    <a:pt x="52" y="4"/>
                    <a:pt x="52" y="4"/>
                    <a:pt x="52" y="4"/>
                  </a:cubicBezTo>
                  <a:cubicBezTo>
                    <a:pt x="56" y="0"/>
                    <a:pt x="62" y="0"/>
                    <a:pt x="66" y="4"/>
                  </a:cubicBezTo>
                  <a:cubicBezTo>
                    <a:pt x="70" y="8"/>
                    <a:pt x="70" y="14"/>
                    <a:pt x="66" y="18"/>
                  </a:cubicBezTo>
                  <a:cubicBezTo>
                    <a:pt x="18" y="66"/>
                    <a:pt x="18" y="66"/>
                    <a:pt x="18" y="66"/>
                  </a:cubicBezTo>
                  <a:cubicBezTo>
                    <a:pt x="16" y="68"/>
                    <a:pt x="14" y="69"/>
                    <a:pt x="11"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pPr>
              <a:endParaRPr lang="en-US" sz="675" kern="1200">
                <a:solidFill>
                  <a:srgbClr val="172144"/>
                </a:solidFill>
                <a:latin typeface="Calibri"/>
                <a:ea typeface="+mn-ea"/>
                <a:cs typeface="+mn-cs"/>
              </a:endParaRPr>
            </a:p>
          </p:txBody>
        </p:sp>
      </p:grpSp>
      <p:pic>
        <p:nvPicPr>
          <p:cNvPr id="4" name="Picture 3">
            <a:extLst>
              <a:ext uri="{FF2B5EF4-FFF2-40B4-BE49-F238E27FC236}">
                <a16:creationId xmlns:a16="http://schemas.microsoft.com/office/drawing/2014/main" id="{A9F99826-812D-9853-1B45-928CFF82099B}"/>
              </a:ext>
            </a:extLst>
          </p:cNvPr>
          <p:cNvPicPr>
            <a:picLocks noChangeAspect="1"/>
          </p:cNvPicPr>
          <p:nvPr/>
        </p:nvPicPr>
        <p:blipFill>
          <a:blip r:embed="rId3"/>
          <a:stretch>
            <a:fillRect/>
          </a:stretch>
        </p:blipFill>
        <p:spPr>
          <a:xfrm>
            <a:off x="139080" y="1882392"/>
            <a:ext cx="314325" cy="3031131"/>
          </a:xfrm>
          <a:prstGeom prst="rect">
            <a:avLst/>
          </a:prstGeom>
        </p:spPr>
      </p:pic>
      <p:pic>
        <p:nvPicPr>
          <p:cNvPr id="15" name="Picture 14">
            <a:extLst>
              <a:ext uri="{FF2B5EF4-FFF2-40B4-BE49-F238E27FC236}">
                <a16:creationId xmlns:a16="http://schemas.microsoft.com/office/drawing/2014/main" id="{4A799FAD-C7D1-3276-050D-A2AB4725797F}"/>
              </a:ext>
            </a:extLst>
          </p:cNvPr>
          <p:cNvPicPr>
            <a:picLocks noChangeAspect="1"/>
          </p:cNvPicPr>
          <p:nvPr/>
        </p:nvPicPr>
        <p:blipFill>
          <a:blip r:embed="rId4"/>
          <a:stretch>
            <a:fillRect/>
          </a:stretch>
        </p:blipFill>
        <p:spPr>
          <a:xfrm>
            <a:off x="139080" y="174228"/>
            <a:ext cx="310106" cy="387632"/>
          </a:xfrm>
          <a:prstGeom prst="rect">
            <a:avLst/>
          </a:prstGeom>
        </p:spPr>
      </p:pic>
      <p:pic>
        <p:nvPicPr>
          <p:cNvPr id="29" name="Picture 28">
            <a:extLst>
              <a:ext uri="{FF2B5EF4-FFF2-40B4-BE49-F238E27FC236}">
                <a16:creationId xmlns:a16="http://schemas.microsoft.com/office/drawing/2014/main" id="{9791132C-0037-3E7C-3CD4-7D9C028B0627}"/>
              </a:ext>
            </a:extLst>
          </p:cNvPr>
          <p:cNvPicPr>
            <a:picLocks noChangeAspect="1"/>
          </p:cNvPicPr>
          <p:nvPr/>
        </p:nvPicPr>
        <p:blipFill>
          <a:blip r:embed="rId5"/>
          <a:stretch>
            <a:fillRect/>
          </a:stretch>
        </p:blipFill>
        <p:spPr>
          <a:xfrm>
            <a:off x="8696150" y="1187525"/>
            <a:ext cx="355917" cy="2404416"/>
          </a:xfrm>
          <a:prstGeom prst="rect">
            <a:avLst/>
          </a:prstGeom>
        </p:spPr>
      </p:pic>
    </p:spTree>
    <p:extLst>
      <p:ext uri="{BB962C8B-B14F-4D97-AF65-F5344CB8AC3E}">
        <p14:creationId xmlns:p14="http://schemas.microsoft.com/office/powerpoint/2010/main" val="11364365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72000">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14:bounceEnd="72000">
                                          <p:cBhvr additive="base">
                                            <p:cTn id="7" dur="750" fill="hold"/>
                                            <p:tgtEl>
                                              <p:spTgt spid="3"/>
                                            </p:tgtEl>
                                            <p:attrNameLst>
                                              <p:attrName>ppt_x</p:attrName>
                                            </p:attrNameLst>
                                          </p:cBhvr>
                                          <p:tavLst>
                                            <p:tav tm="0">
                                              <p:val>
                                                <p:strVal val="1+#ppt_w/2"/>
                                              </p:val>
                                            </p:tav>
                                            <p:tav tm="100000">
                                              <p:val>
                                                <p:strVal val="#ppt_x"/>
                                              </p:val>
                                            </p:tav>
                                          </p:tavLst>
                                        </p:anim>
                                        <p:anim calcmode="lin" valueType="num" p14:bounceEnd="72000">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14:presetBounceEnd="72000">
                                      <p:stCondLst>
                                        <p:cond delay="200"/>
                                      </p:stCondLst>
                                      <p:childTnLst>
                                        <p:set>
                                          <p:cBhvr>
                                            <p:cTn id="10" dur="1" fill="hold">
                                              <p:stCondLst>
                                                <p:cond delay="0"/>
                                              </p:stCondLst>
                                            </p:cTn>
                                            <p:tgtEl>
                                              <p:spTgt spid="22"/>
                                            </p:tgtEl>
                                            <p:attrNameLst>
                                              <p:attrName>style.visibility</p:attrName>
                                            </p:attrNameLst>
                                          </p:cBhvr>
                                          <p:to>
                                            <p:strVal val="visible"/>
                                          </p:to>
                                        </p:set>
                                        <p:anim calcmode="lin" valueType="num" p14:bounceEnd="72000">
                                          <p:cBhvr additive="base">
                                            <p:cTn id="11" dur="2500" fill="hold"/>
                                            <p:tgtEl>
                                              <p:spTgt spid="22"/>
                                            </p:tgtEl>
                                            <p:attrNameLst>
                                              <p:attrName>ppt_x</p:attrName>
                                            </p:attrNameLst>
                                          </p:cBhvr>
                                          <p:tavLst>
                                            <p:tav tm="0">
                                              <p:val>
                                                <p:strVal val="#ppt_x"/>
                                              </p:val>
                                            </p:tav>
                                            <p:tav tm="100000">
                                              <p:val>
                                                <p:strVal val="#ppt_x"/>
                                              </p:val>
                                            </p:tav>
                                          </p:tavLst>
                                        </p:anim>
                                        <p:anim calcmode="lin" valueType="num" p14:bounceEnd="72000">
                                          <p:cBhvr additive="base">
                                            <p:cTn id="12" dur="2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72000">
                                      <p:stCondLst>
                                        <p:cond delay="300"/>
                                      </p:stCondLst>
                                      <p:childTnLst>
                                        <p:set>
                                          <p:cBhvr>
                                            <p:cTn id="14" dur="1" fill="hold">
                                              <p:stCondLst>
                                                <p:cond delay="0"/>
                                              </p:stCondLst>
                                            </p:cTn>
                                            <p:tgtEl>
                                              <p:spTgt spid="18"/>
                                            </p:tgtEl>
                                            <p:attrNameLst>
                                              <p:attrName>style.visibility</p:attrName>
                                            </p:attrNameLst>
                                          </p:cBhvr>
                                          <p:to>
                                            <p:strVal val="visible"/>
                                          </p:to>
                                        </p:set>
                                        <p:anim calcmode="lin" valueType="num" p14:bounceEnd="72000">
                                          <p:cBhvr additive="base">
                                            <p:cTn id="15" dur="2500" fill="hold"/>
                                            <p:tgtEl>
                                              <p:spTgt spid="18"/>
                                            </p:tgtEl>
                                            <p:attrNameLst>
                                              <p:attrName>ppt_x</p:attrName>
                                            </p:attrNameLst>
                                          </p:cBhvr>
                                          <p:tavLst>
                                            <p:tav tm="0">
                                              <p:val>
                                                <p:strVal val="#ppt_x"/>
                                              </p:val>
                                            </p:tav>
                                            <p:tav tm="100000">
                                              <p:val>
                                                <p:strVal val="#ppt_x"/>
                                              </p:val>
                                            </p:tav>
                                          </p:tavLst>
                                        </p:anim>
                                        <p:anim calcmode="lin" valueType="num" p14:bounceEnd="72000">
                                          <p:cBhvr additive="base">
                                            <p:cTn id="16" dur="2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72000">
                                      <p:stCondLst>
                                        <p:cond delay="400"/>
                                      </p:stCondLst>
                                      <p:childTnLst>
                                        <p:set>
                                          <p:cBhvr>
                                            <p:cTn id="18" dur="1" fill="hold">
                                              <p:stCondLst>
                                                <p:cond delay="0"/>
                                              </p:stCondLst>
                                            </p:cTn>
                                            <p:tgtEl>
                                              <p:spTgt spid="19"/>
                                            </p:tgtEl>
                                            <p:attrNameLst>
                                              <p:attrName>style.visibility</p:attrName>
                                            </p:attrNameLst>
                                          </p:cBhvr>
                                          <p:to>
                                            <p:strVal val="visible"/>
                                          </p:to>
                                        </p:set>
                                        <p:anim calcmode="lin" valueType="num" p14:bounceEnd="72000">
                                          <p:cBhvr additive="base">
                                            <p:cTn id="19" dur="2500" fill="hold"/>
                                            <p:tgtEl>
                                              <p:spTgt spid="19"/>
                                            </p:tgtEl>
                                            <p:attrNameLst>
                                              <p:attrName>ppt_x</p:attrName>
                                            </p:attrNameLst>
                                          </p:cBhvr>
                                          <p:tavLst>
                                            <p:tav tm="0">
                                              <p:val>
                                                <p:strVal val="#ppt_x"/>
                                              </p:val>
                                            </p:tav>
                                            <p:tav tm="100000">
                                              <p:val>
                                                <p:strVal val="#ppt_x"/>
                                              </p:val>
                                            </p:tav>
                                          </p:tavLst>
                                        </p:anim>
                                        <p:anim calcmode="lin" valueType="num" p14:bounceEnd="72000">
                                          <p:cBhvr additive="base">
                                            <p:cTn id="20" dur="2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14:presetBounceEnd="72000">
                                      <p:stCondLst>
                                        <p:cond delay="500"/>
                                      </p:stCondLst>
                                      <p:childTnLst>
                                        <p:set>
                                          <p:cBhvr>
                                            <p:cTn id="22" dur="1" fill="hold">
                                              <p:stCondLst>
                                                <p:cond delay="0"/>
                                              </p:stCondLst>
                                            </p:cTn>
                                            <p:tgtEl>
                                              <p:spTgt spid="25"/>
                                            </p:tgtEl>
                                            <p:attrNameLst>
                                              <p:attrName>style.visibility</p:attrName>
                                            </p:attrNameLst>
                                          </p:cBhvr>
                                          <p:to>
                                            <p:strVal val="visible"/>
                                          </p:to>
                                        </p:set>
                                        <p:anim calcmode="lin" valueType="num" p14:bounceEnd="72000">
                                          <p:cBhvr additive="base">
                                            <p:cTn id="23" dur="2500" fill="hold"/>
                                            <p:tgtEl>
                                              <p:spTgt spid="25"/>
                                            </p:tgtEl>
                                            <p:attrNameLst>
                                              <p:attrName>ppt_x</p:attrName>
                                            </p:attrNameLst>
                                          </p:cBhvr>
                                          <p:tavLst>
                                            <p:tav tm="0">
                                              <p:val>
                                                <p:strVal val="#ppt_x"/>
                                              </p:val>
                                            </p:tav>
                                            <p:tav tm="100000">
                                              <p:val>
                                                <p:strVal val="#ppt_x"/>
                                              </p:val>
                                            </p:tav>
                                          </p:tavLst>
                                        </p:anim>
                                        <p:anim calcmode="lin" valueType="num" p14:bounceEnd="72000">
                                          <p:cBhvr additive="base">
                                            <p:cTn id="24" dur="2500" fill="hold"/>
                                            <p:tgtEl>
                                              <p:spTgt spid="25"/>
                                            </p:tgtEl>
                                            <p:attrNameLst>
                                              <p:attrName>ppt_y</p:attrName>
                                            </p:attrNameLst>
                                          </p:cBhvr>
                                          <p:tavLst>
                                            <p:tav tm="0">
                                              <p:val>
                                                <p:strVal val="1+#ppt_h/2"/>
                                              </p:val>
                                            </p:tav>
                                            <p:tav tm="100000">
                                              <p:val>
                                                <p:strVal val="#ppt_y"/>
                                              </p:val>
                                            </p:tav>
                                          </p:tavLst>
                                        </p:anim>
                                      </p:childTnLst>
                                    </p:cTn>
                                  </p:par>
                                  <p:par>
                                    <p:cTn id="25" presetID="10"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700"/>
                                            <p:tgtEl>
                                              <p:spTgt spid="5"/>
                                            </p:tgtEl>
                                          </p:cBhvr>
                                        </p:animEffect>
                                      </p:childTnLst>
                                    </p:cTn>
                                  </p:par>
                                  <p:par>
                                    <p:cTn id="28" presetID="10" presetClass="entr" presetSubtype="0" fill="hold" grpId="0" nodeType="withEffect">
                                      <p:stCondLst>
                                        <p:cond delay="19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16" grpId="0"/>
          <p:bldP spid="1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2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2500" fill="hold"/>
                                            <p:tgtEl>
                                              <p:spTgt spid="22"/>
                                            </p:tgtEl>
                                            <p:attrNameLst>
                                              <p:attrName>ppt_x</p:attrName>
                                            </p:attrNameLst>
                                          </p:cBhvr>
                                          <p:tavLst>
                                            <p:tav tm="0">
                                              <p:val>
                                                <p:strVal val="#ppt_x"/>
                                              </p:val>
                                            </p:tav>
                                            <p:tav tm="100000">
                                              <p:val>
                                                <p:strVal val="#ppt_x"/>
                                              </p:val>
                                            </p:tav>
                                          </p:tavLst>
                                        </p:anim>
                                        <p:anim calcmode="lin" valueType="num">
                                          <p:cBhvr additive="base">
                                            <p:cTn id="12" dur="2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3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2500" fill="hold"/>
                                            <p:tgtEl>
                                              <p:spTgt spid="18"/>
                                            </p:tgtEl>
                                            <p:attrNameLst>
                                              <p:attrName>ppt_x</p:attrName>
                                            </p:attrNameLst>
                                          </p:cBhvr>
                                          <p:tavLst>
                                            <p:tav tm="0">
                                              <p:val>
                                                <p:strVal val="#ppt_x"/>
                                              </p:val>
                                            </p:tav>
                                            <p:tav tm="100000">
                                              <p:val>
                                                <p:strVal val="#ppt_x"/>
                                              </p:val>
                                            </p:tav>
                                          </p:tavLst>
                                        </p:anim>
                                        <p:anim calcmode="lin" valueType="num">
                                          <p:cBhvr additive="base">
                                            <p:cTn id="16" dur="2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40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2500" fill="hold"/>
                                            <p:tgtEl>
                                              <p:spTgt spid="19"/>
                                            </p:tgtEl>
                                            <p:attrNameLst>
                                              <p:attrName>ppt_x</p:attrName>
                                            </p:attrNameLst>
                                          </p:cBhvr>
                                          <p:tavLst>
                                            <p:tav tm="0">
                                              <p:val>
                                                <p:strVal val="#ppt_x"/>
                                              </p:val>
                                            </p:tav>
                                            <p:tav tm="100000">
                                              <p:val>
                                                <p:strVal val="#ppt_x"/>
                                              </p:val>
                                            </p:tav>
                                          </p:tavLst>
                                        </p:anim>
                                        <p:anim calcmode="lin" valueType="num">
                                          <p:cBhvr additive="base">
                                            <p:cTn id="20" dur="2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50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2500" fill="hold"/>
                                            <p:tgtEl>
                                              <p:spTgt spid="25"/>
                                            </p:tgtEl>
                                            <p:attrNameLst>
                                              <p:attrName>ppt_x</p:attrName>
                                            </p:attrNameLst>
                                          </p:cBhvr>
                                          <p:tavLst>
                                            <p:tav tm="0">
                                              <p:val>
                                                <p:strVal val="#ppt_x"/>
                                              </p:val>
                                            </p:tav>
                                            <p:tav tm="100000">
                                              <p:val>
                                                <p:strVal val="#ppt_x"/>
                                              </p:val>
                                            </p:tav>
                                          </p:tavLst>
                                        </p:anim>
                                        <p:anim calcmode="lin" valueType="num">
                                          <p:cBhvr additive="base">
                                            <p:cTn id="24" dur="2500" fill="hold"/>
                                            <p:tgtEl>
                                              <p:spTgt spid="25"/>
                                            </p:tgtEl>
                                            <p:attrNameLst>
                                              <p:attrName>ppt_y</p:attrName>
                                            </p:attrNameLst>
                                          </p:cBhvr>
                                          <p:tavLst>
                                            <p:tav tm="0">
                                              <p:val>
                                                <p:strVal val="1+#ppt_h/2"/>
                                              </p:val>
                                            </p:tav>
                                            <p:tav tm="100000">
                                              <p:val>
                                                <p:strVal val="#ppt_y"/>
                                              </p:val>
                                            </p:tav>
                                          </p:tavLst>
                                        </p:anim>
                                      </p:childTnLst>
                                    </p:cTn>
                                  </p:par>
                                  <p:par>
                                    <p:cTn id="25" presetID="10"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700"/>
                                            <p:tgtEl>
                                              <p:spTgt spid="5"/>
                                            </p:tgtEl>
                                          </p:cBhvr>
                                        </p:animEffect>
                                      </p:childTnLst>
                                    </p:cTn>
                                  </p:par>
                                  <p:par>
                                    <p:cTn id="28" presetID="10" presetClass="entr" presetSubtype="0" fill="hold" grpId="0" nodeType="withEffect">
                                      <p:stCondLst>
                                        <p:cond delay="19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16" grpId="0"/>
          <p:bldP spid="18"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sp>
        <p:nvSpPr>
          <p:cNvPr id="1929" name="Google Shape;1929;p48"/>
          <p:cNvSpPr txBox="1">
            <a:spLocks noGrp="1"/>
          </p:cNvSpPr>
          <p:nvPr>
            <p:ph type="title"/>
          </p:nvPr>
        </p:nvSpPr>
        <p:spPr>
          <a:xfrm>
            <a:off x="628305" y="201067"/>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1. </a:t>
            </a:r>
            <a:r>
              <a:rPr lang="en-US" b="1" dirty="0" err="1"/>
              <a:t>Tấn</a:t>
            </a:r>
            <a:r>
              <a:rPr lang="en-US" b="1" dirty="0"/>
              <a:t> </a:t>
            </a:r>
            <a:r>
              <a:rPr lang="en-US" b="1" dirty="0" err="1"/>
              <a:t>công</a:t>
            </a:r>
            <a:r>
              <a:rPr lang="en-US" b="1" dirty="0"/>
              <a:t> DDoS </a:t>
            </a:r>
            <a:r>
              <a:rPr lang="en-US" b="1" dirty="0" err="1"/>
              <a:t>trực</a:t>
            </a:r>
            <a:r>
              <a:rPr lang="en-US" b="1" dirty="0"/>
              <a:t> </a:t>
            </a:r>
            <a:r>
              <a:rPr lang="en-US" b="1" dirty="0" err="1"/>
              <a:t>tiếp</a:t>
            </a:r>
            <a:endParaRPr lang="en-US" b="1" dirty="0"/>
          </a:p>
        </p:txBody>
      </p:sp>
      <p:sp>
        <p:nvSpPr>
          <p:cNvPr id="2345" name="Google Shape;2032;p48">
            <a:extLst>
              <a:ext uri="{FF2B5EF4-FFF2-40B4-BE49-F238E27FC236}">
                <a16:creationId xmlns:a16="http://schemas.microsoft.com/office/drawing/2014/main" id="{BC470175-3F70-0E0E-4AB6-463EAF0E4422}"/>
              </a:ext>
            </a:extLst>
          </p:cNvPr>
          <p:cNvSpPr txBox="1">
            <a:spLocks/>
          </p:cNvSpPr>
          <p:nvPr/>
        </p:nvSpPr>
        <p:spPr>
          <a:xfrm>
            <a:off x="628305" y="1280870"/>
            <a:ext cx="2287397" cy="1211855"/>
          </a:xfrm>
          <a:prstGeom prst="rect">
            <a:avLst/>
          </a:prstGeom>
          <a:ln/>
        </p:spPr>
        <p:style>
          <a:lnRef idx="3">
            <a:schemeClr val="lt1"/>
          </a:lnRef>
          <a:fillRef idx="1">
            <a:schemeClr val="accent4"/>
          </a:fillRef>
          <a:effectRef idx="1">
            <a:schemeClr val="accent4"/>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just"/>
            <a:r>
              <a:rPr lang="en-US" sz="1800" dirty="0">
                <a:latin typeface="Sitka Subheading" panose="02000505000000020004" pitchFamily="2" charset="0"/>
              </a:rPr>
              <a:t>- </a:t>
            </a:r>
            <a:r>
              <a:rPr lang="en-US" sz="1800" dirty="0" err="1">
                <a:latin typeface="Sitka Subheading" panose="02000505000000020004" pitchFamily="2" charset="0"/>
              </a:rPr>
              <a:t>Kẻ</a:t>
            </a:r>
            <a:r>
              <a:rPr lang="en-US" sz="1800" dirty="0">
                <a:latin typeface="Sitka Subheading" panose="02000505000000020004" pitchFamily="2" charset="0"/>
              </a:rPr>
              <a:t> </a:t>
            </a:r>
            <a:r>
              <a:rPr lang="en-US" sz="1800" dirty="0" err="1">
                <a:latin typeface="Sitka Subheading" panose="02000505000000020004" pitchFamily="2" charset="0"/>
              </a:rPr>
              <a:t>tấn</a:t>
            </a:r>
            <a:r>
              <a:rPr lang="en-US" sz="1800" dirty="0">
                <a:latin typeface="Sitka Subheading" panose="02000505000000020004" pitchFamily="2" charset="0"/>
              </a:rPr>
              <a:t> </a:t>
            </a:r>
            <a:r>
              <a:rPr lang="en-US" sz="1800" dirty="0" err="1">
                <a:latin typeface="Sitka Subheading" panose="02000505000000020004" pitchFamily="2" charset="0"/>
              </a:rPr>
              <a:t>công</a:t>
            </a:r>
            <a:r>
              <a:rPr lang="en-US" sz="1800" dirty="0">
                <a:latin typeface="Sitka Subheading" panose="02000505000000020004" pitchFamily="2" charset="0"/>
              </a:rPr>
              <a:t> </a:t>
            </a:r>
            <a:r>
              <a:rPr lang="en-US" sz="1800" dirty="0" err="1">
                <a:latin typeface="Sitka Subheading" panose="02000505000000020004" pitchFamily="2" charset="0"/>
              </a:rPr>
              <a:t>có</a:t>
            </a:r>
            <a:r>
              <a:rPr lang="en-US" sz="1800" dirty="0">
                <a:latin typeface="Sitka Subheading" panose="02000505000000020004" pitchFamily="2" charset="0"/>
              </a:rPr>
              <a:t> </a:t>
            </a:r>
            <a:r>
              <a:rPr lang="en-US" sz="1800" dirty="0" err="1">
                <a:latin typeface="Sitka Subheading" panose="02000505000000020004" pitchFamily="2" charset="0"/>
              </a:rPr>
              <a:t>thể</a:t>
            </a:r>
            <a:r>
              <a:rPr lang="en-US" sz="1800" dirty="0">
                <a:latin typeface="Sitka Subheading" panose="02000505000000020004" pitchFamily="2" charset="0"/>
              </a:rPr>
              <a:t> </a:t>
            </a:r>
            <a:r>
              <a:rPr lang="en-US" sz="1800" dirty="0" err="1">
                <a:latin typeface="Sitka Subheading" panose="02000505000000020004" pitchFamily="2" charset="0"/>
              </a:rPr>
              <a:t>giao</a:t>
            </a:r>
            <a:r>
              <a:rPr lang="en-US" sz="1800" dirty="0">
                <a:latin typeface="Sitka Subheading" panose="02000505000000020004" pitchFamily="2" charset="0"/>
              </a:rPr>
              <a:t> </a:t>
            </a:r>
            <a:r>
              <a:rPr lang="en-US" sz="1800" dirty="0" err="1">
                <a:latin typeface="Sitka Subheading" panose="02000505000000020004" pitchFamily="2" charset="0"/>
              </a:rPr>
              <a:t>tiếp</a:t>
            </a:r>
            <a:r>
              <a:rPr lang="en-US" sz="1800" dirty="0">
                <a:latin typeface="Sitka Subheading" panose="02000505000000020004" pitchFamily="2" charset="0"/>
              </a:rPr>
              <a:t> </a:t>
            </a:r>
            <a:r>
              <a:rPr lang="en-US" sz="1800" dirty="0" err="1">
                <a:latin typeface="Sitka Subheading" panose="02000505000000020004" pitchFamily="2" charset="0"/>
              </a:rPr>
              <a:t>với</a:t>
            </a:r>
            <a:r>
              <a:rPr lang="en-US" sz="1800" dirty="0">
                <a:latin typeface="Sitka Subheading" panose="02000505000000020004" pitchFamily="2" charset="0"/>
              </a:rPr>
              <a:t> </a:t>
            </a:r>
            <a:r>
              <a:rPr lang="en-US" sz="1800" dirty="0" err="1">
                <a:latin typeface="Sitka Subheading" panose="02000505000000020004" pitchFamily="2" charset="0"/>
              </a:rPr>
              <a:t>các</a:t>
            </a:r>
            <a:r>
              <a:rPr lang="en-US" sz="1800" dirty="0">
                <a:latin typeface="Sitka Subheading" panose="02000505000000020004" pitchFamily="2" charset="0"/>
              </a:rPr>
              <a:t> </a:t>
            </a:r>
            <a:r>
              <a:rPr lang="en-US" sz="1800" dirty="0" err="1">
                <a:latin typeface="Sitka Subheading" panose="02000505000000020004" pitchFamily="2" charset="0"/>
              </a:rPr>
              <a:t>máy</a:t>
            </a:r>
            <a:r>
              <a:rPr lang="en-US" sz="1800" dirty="0">
                <a:latin typeface="Sitka Subheading" panose="02000505000000020004" pitchFamily="2" charset="0"/>
              </a:rPr>
              <a:t> botnet, zombie</a:t>
            </a:r>
          </a:p>
        </p:txBody>
      </p:sp>
      <p:sp>
        <p:nvSpPr>
          <p:cNvPr id="2346" name="Google Shape;2038;p48">
            <a:extLst>
              <a:ext uri="{FF2B5EF4-FFF2-40B4-BE49-F238E27FC236}">
                <a16:creationId xmlns:a16="http://schemas.microsoft.com/office/drawing/2014/main" id="{935B0C92-46C1-3428-28A2-BD01C18A8501}"/>
              </a:ext>
            </a:extLst>
          </p:cNvPr>
          <p:cNvSpPr txBox="1">
            <a:spLocks/>
          </p:cNvSpPr>
          <p:nvPr/>
        </p:nvSpPr>
        <p:spPr>
          <a:xfrm>
            <a:off x="628305" y="2828503"/>
            <a:ext cx="2341564" cy="1263882"/>
          </a:xfrm>
          <a:prstGeom prst="rect">
            <a:avLst/>
          </a:prstGeom>
          <a:ln/>
        </p:spPr>
        <p:style>
          <a:lnRef idx="3">
            <a:schemeClr val="lt1"/>
          </a:lnRef>
          <a:fillRef idx="1">
            <a:schemeClr val="accent4"/>
          </a:fillRef>
          <a:effectRef idx="1">
            <a:schemeClr val="accent4"/>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just"/>
            <a:r>
              <a:rPr lang="en-US" sz="1800" dirty="0">
                <a:latin typeface="Sitka Subheading" panose="02000505000000020004" pitchFamily="2" charset="0"/>
              </a:rPr>
              <a:t>- </a:t>
            </a:r>
            <a:r>
              <a:rPr lang="en-US" sz="1800" dirty="0" err="1">
                <a:latin typeface="Sitka Subheading" panose="02000505000000020004" pitchFamily="2" charset="0"/>
              </a:rPr>
              <a:t>Các</a:t>
            </a:r>
            <a:r>
              <a:rPr lang="en-US" sz="1800" dirty="0">
                <a:latin typeface="Sitka Subheading" panose="02000505000000020004" pitchFamily="2" charset="0"/>
              </a:rPr>
              <a:t> </a:t>
            </a:r>
            <a:r>
              <a:rPr lang="en-US" sz="1800" dirty="0" err="1">
                <a:latin typeface="Sitka Subheading" panose="02000505000000020004" pitchFamily="2" charset="0"/>
              </a:rPr>
              <a:t>yêu</a:t>
            </a:r>
            <a:r>
              <a:rPr lang="en-US" sz="1800" dirty="0">
                <a:latin typeface="Sitka Subheading" panose="02000505000000020004" pitchFamily="2" charset="0"/>
              </a:rPr>
              <a:t> </a:t>
            </a:r>
            <a:r>
              <a:rPr lang="en-US" sz="1800" dirty="0" err="1">
                <a:latin typeface="Sitka Subheading" panose="02000505000000020004" pitchFamily="2" charset="0"/>
              </a:rPr>
              <a:t>cầu</a:t>
            </a:r>
            <a:r>
              <a:rPr lang="en-US" sz="1800" dirty="0">
                <a:latin typeface="Sitka Subheading" panose="02000505000000020004" pitchFamily="2" charset="0"/>
              </a:rPr>
              <a:t> </a:t>
            </a:r>
            <a:r>
              <a:rPr lang="en-US" sz="1800" dirty="0" err="1">
                <a:latin typeface="Sitka Subheading" panose="02000505000000020004" pitchFamily="2" charset="0"/>
              </a:rPr>
              <a:t>giả</a:t>
            </a:r>
            <a:r>
              <a:rPr lang="en-US" sz="1800" dirty="0">
                <a:latin typeface="Sitka Subheading" panose="02000505000000020004" pitchFamily="2" charset="0"/>
              </a:rPr>
              <a:t> </a:t>
            </a:r>
            <a:r>
              <a:rPr lang="en-US" sz="1800" dirty="0" err="1">
                <a:latin typeface="Sitka Subheading" panose="02000505000000020004" pitchFamily="2" charset="0"/>
              </a:rPr>
              <a:t>mạo</a:t>
            </a:r>
            <a:r>
              <a:rPr lang="en-US" sz="1800" dirty="0">
                <a:latin typeface="Sitka Subheading" panose="02000505000000020004" pitchFamily="2" charset="0"/>
              </a:rPr>
              <a:t> </a:t>
            </a:r>
            <a:r>
              <a:rPr lang="en-US" sz="1800" dirty="0" err="1">
                <a:latin typeface="Sitka Subheading" panose="02000505000000020004" pitchFamily="2" charset="0"/>
              </a:rPr>
              <a:t>gửi</a:t>
            </a:r>
            <a:r>
              <a:rPr lang="en-US" sz="1800" dirty="0">
                <a:latin typeface="Sitka Subheading" panose="02000505000000020004" pitchFamily="2" charset="0"/>
              </a:rPr>
              <a:t> </a:t>
            </a:r>
            <a:r>
              <a:rPr lang="en-US" sz="1800" dirty="0" err="1">
                <a:latin typeface="Sitka Subheading" panose="02000505000000020004" pitchFamily="2" charset="0"/>
              </a:rPr>
              <a:t>đến</a:t>
            </a:r>
            <a:r>
              <a:rPr lang="en-US" sz="1800" dirty="0">
                <a:latin typeface="Sitka Subheading" panose="02000505000000020004" pitchFamily="2" charset="0"/>
              </a:rPr>
              <a:t> </a:t>
            </a:r>
            <a:r>
              <a:rPr lang="en-US" sz="1800" dirty="0" err="1">
                <a:latin typeface="Sitka Subheading" panose="02000505000000020004" pitchFamily="2" charset="0"/>
              </a:rPr>
              <a:t>các</a:t>
            </a:r>
            <a:r>
              <a:rPr lang="en-US" sz="1800" dirty="0">
                <a:latin typeface="Sitka Subheading" panose="02000505000000020004" pitchFamily="2" charset="0"/>
              </a:rPr>
              <a:t> </a:t>
            </a:r>
            <a:r>
              <a:rPr lang="en-US" sz="1800" dirty="0" err="1">
                <a:latin typeface="Sitka Subheading" panose="02000505000000020004" pitchFamily="2" charset="0"/>
              </a:rPr>
              <a:t>máy</a:t>
            </a:r>
            <a:r>
              <a:rPr lang="en-US" sz="1800" dirty="0">
                <a:latin typeface="Sitka Subheading" panose="02000505000000020004" pitchFamily="2" charset="0"/>
              </a:rPr>
              <a:t> </a:t>
            </a:r>
            <a:r>
              <a:rPr lang="en-US" sz="1800" dirty="0" err="1">
                <a:latin typeface="Sitka Subheading" panose="02000505000000020004" pitchFamily="2" charset="0"/>
              </a:rPr>
              <a:t>nạn</a:t>
            </a:r>
            <a:r>
              <a:rPr lang="en-US" sz="1800" dirty="0">
                <a:latin typeface="Sitka Subheading" panose="02000505000000020004" pitchFamily="2" charset="0"/>
              </a:rPr>
              <a:t> </a:t>
            </a:r>
            <a:r>
              <a:rPr lang="en-US" sz="1800" dirty="0" err="1">
                <a:latin typeface="Sitka Subheading" panose="02000505000000020004" pitchFamily="2" charset="0"/>
              </a:rPr>
              <a:t>nhân</a:t>
            </a:r>
            <a:r>
              <a:rPr lang="en-US" sz="1800" dirty="0">
                <a:latin typeface="Sitka Subheading" panose="02000505000000020004" pitchFamily="2" charset="0"/>
              </a:rPr>
              <a:t> </a:t>
            </a:r>
            <a:r>
              <a:rPr lang="en-US" sz="1800" dirty="0" err="1">
                <a:latin typeface="Sitka Subheading" panose="02000505000000020004" pitchFamily="2" charset="0"/>
              </a:rPr>
              <a:t>tạo</a:t>
            </a:r>
            <a:r>
              <a:rPr lang="en-US" sz="1800" dirty="0">
                <a:latin typeface="Sitka Subheading" panose="02000505000000020004" pitchFamily="2" charset="0"/>
              </a:rPr>
              <a:t> </a:t>
            </a:r>
            <a:r>
              <a:rPr lang="en-US" sz="1800" dirty="0" err="1">
                <a:latin typeface="Sitka Subheading" panose="02000505000000020004" pitchFamily="2" charset="0"/>
              </a:rPr>
              <a:t>thành</a:t>
            </a:r>
            <a:r>
              <a:rPr lang="en-US" sz="1800" dirty="0">
                <a:latin typeface="Sitka Subheading" panose="02000505000000020004" pitchFamily="2" charset="0"/>
              </a:rPr>
              <a:t> </a:t>
            </a:r>
            <a:r>
              <a:rPr lang="en-US" sz="1800" dirty="0" err="1">
                <a:latin typeface="Sitka Subheading" panose="02000505000000020004" pitchFamily="2" charset="0"/>
              </a:rPr>
              <a:t>cuộc</a:t>
            </a:r>
            <a:r>
              <a:rPr lang="en-US" sz="1800" dirty="0">
                <a:latin typeface="Sitka Subheading" panose="02000505000000020004" pitchFamily="2" charset="0"/>
              </a:rPr>
              <a:t> </a:t>
            </a:r>
            <a:r>
              <a:rPr lang="en-US" sz="1800" dirty="0" err="1">
                <a:latin typeface="Sitka Subheading" panose="02000505000000020004" pitchFamily="2" charset="0"/>
              </a:rPr>
              <a:t>tấn</a:t>
            </a:r>
            <a:r>
              <a:rPr lang="en-US" sz="1800" dirty="0">
                <a:latin typeface="Sitka Subheading" panose="02000505000000020004" pitchFamily="2" charset="0"/>
              </a:rPr>
              <a:t> </a:t>
            </a:r>
            <a:r>
              <a:rPr lang="en-US" sz="1800" dirty="0" err="1">
                <a:latin typeface="Sitka Subheading" panose="02000505000000020004" pitchFamily="2" charset="0"/>
              </a:rPr>
              <a:t>công</a:t>
            </a:r>
            <a:r>
              <a:rPr lang="en-US" sz="1800" dirty="0">
                <a:latin typeface="Sitka Subheading" panose="02000505000000020004" pitchFamily="2" charset="0"/>
              </a:rPr>
              <a:t> DDoS</a:t>
            </a:r>
          </a:p>
        </p:txBody>
      </p:sp>
      <p:pic>
        <p:nvPicPr>
          <p:cNvPr id="2348" name="Picture 2347">
            <a:extLst>
              <a:ext uri="{FF2B5EF4-FFF2-40B4-BE49-F238E27FC236}">
                <a16:creationId xmlns:a16="http://schemas.microsoft.com/office/drawing/2014/main" id="{F512B404-E597-79E0-AE54-1752A49A79E9}"/>
              </a:ext>
            </a:extLst>
          </p:cNvPr>
          <p:cNvPicPr>
            <a:picLocks noChangeAspect="1"/>
          </p:cNvPicPr>
          <p:nvPr/>
        </p:nvPicPr>
        <p:blipFill>
          <a:blip r:embed="rId3"/>
          <a:stretch>
            <a:fillRect/>
          </a:stretch>
        </p:blipFill>
        <p:spPr>
          <a:xfrm>
            <a:off x="3670305" y="1271001"/>
            <a:ext cx="5343398" cy="3550774"/>
          </a:xfrm>
          <a:prstGeom prst="rect">
            <a:avLst/>
          </a:prstGeom>
        </p:spPr>
      </p:pic>
    </p:spTree>
    <p:extLst>
      <p:ext uri="{BB962C8B-B14F-4D97-AF65-F5344CB8AC3E}">
        <p14:creationId xmlns:p14="http://schemas.microsoft.com/office/powerpoint/2010/main" val="40399256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45"/>
                                        </p:tgtEl>
                                        <p:attrNameLst>
                                          <p:attrName>style.visibility</p:attrName>
                                        </p:attrNameLst>
                                      </p:cBhvr>
                                      <p:to>
                                        <p:strVal val="visible"/>
                                      </p:to>
                                    </p:set>
                                    <p:animEffect transition="in" filter="fade">
                                      <p:cBhvr>
                                        <p:cTn id="7" dur="1000"/>
                                        <p:tgtEl>
                                          <p:spTgt spid="2345"/>
                                        </p:tgtEl>
                                      </p:cBhvr>
                                    </p:animEffect>
                                    <p:anim calcmode="lin" valueType="num">
                                      <p:cBhvr>
                                        <p:cTn id="8" dur="1000" fill="hold"/>
                                        <p:tgtEl>
                                          <p:spTgt spid="2345"/>
                                        </p:tgtEl>
                                        <p:attrNameLst>
                                          <p:attrName>ppt_x</p:attrName>
                                        </p:attrNameLst>
                                      </p:cBhvr>
                                      <p:tavLst>
                                        <p:tav tm="0">
                                          <p:val>
                                            <p:strVal val="#ppt_x"/>
                                          </p:val>
                                        </p:tav>
                                        <p:tav tm="100000">
                                          <p:val>
                                            <p:strVal val="#ppt_x"/>
                                          </p:val>
                                        </p:tav>
                                      </p:tavLst>
                                    </p:anim>
                                    <p:anim calcmode="lin" valueType="num">
                                      <p:cBhvr>
                                        <p:cTn id="9" dur="1000" fill="hold"/>
                                        <p:tgtEl>
                                          <p:spTgt spid="234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346"/>
                                        </p:tgtEl>
                                        <p:attrNameLst>
                                          <p:attrName>style.visibility</p:attrName>
                                        </p:attrNameLst>
                                      </p:cBhvr>
                                      <p:to>
                                        <p:strVal val="visible"/>
                                      </p:to>
                                    </p:set>
                                    <p:animEffect transition="in" filter="fade">
                                      <p:cBhvr>
                                        <p:cTn id="12" dur="1000"/>
                                        <p:tgtEl>
                                          <p:spTgt spid="2346"/>
                                        </p:tgtEl>
                                      </p:cBhvr>
                                    </p:animEffect>
                                    <p:anim calcmode="lin" valueType="num">
                                      <p:cBhvr>
                                        <p:cTn id="13" dur="1000" fill="hold"/>
                                        <p:tgtEl>
                                          <p:spTgt spid="2346"/>
                                        </p:tgtEl>
                                        <p:attrNameLst>
                                          <p:attrName>ppt_x</p:attrName>
                                        </p:attrNameLst>
                                      </p:cBhvr>
                                      <p:tavLst>
                                        <p:tav tm="0">
                                          <p:val>
                                            <p:strVal val="#ppt_x"/>
                                          </p:val>
                                        </p:tav>
                                        <p:tav tm="100000">
                                          <p:val>
                                            <p:strVal val="#ppt_x"/>
                                          </p:val>
                                        </p:tav>
                                      </p:tavLst>
                                    </p:anim>
                                    <p:anim calcmode="lin" valueType="num">
                                      <p:cBhvr>
                                        <p:cTn id="14" dur="1000" fill="hold"/>
                                        <p:tgtEl>
                                          <p:spTgt spid="2346"/>
                                        </p:tgtEl>
                                        <p:attrNameLst>
                                          <p:attrName>ppt_y</p:attrName>
                                        </p:attrNameLst>
                                      </p:cBhvr>
                                      <p:tavLst>
                                        <p:tav tm="0">
                                          <p:val>
                                            <p:strVal val="#ppt_y-.1"/>
                                          </p:val>
                                        </p:tav>
                                        <p:tav tm="100000">
                                          <p:val>
                                            <p:strVal val="#ppt_y"/>
                                          </p:val>
                                        </p:tav>
                                      </p:tavLst>
                                    </p:anim>
                                  </p:childTnLst>
                                </p:cTn>
                              </p:par>
                              <p:par>
                                <p:cTn id="15" presetID="16" presetClass="entr" presetSubtype="21" fill="hold" nodeType="withEffect">
                                  <p:stCondLst>
                                    <p:cond delay="0"/>
                                  </p:stCondLst>
                                  <p:childTnLst>
                                    <p:set>
                                      <p:cBhvr>
                                        <p:cTn id="16" dur="1" fill="hold">
                                          <p:stCondLst>
                                            <p:cond delay="0"/>
                                          </p:stCondLst>
                                        </p:cTn>
                                        <p:tgtEl>
                                          <p:spTgt spid="2348"/>
                                        </p:tgtEl>
                                        <p:attrNameLst>
                                          <p:attrName>style.visibility</p:attrName>
                                        </p:attrNameLst>
                                      </p:cBhvr>
                                      <p:to>
                                        <p:strVal val="visible"/>
                                      </p:to>
                                    </p:set>
                                    <p:animEffect transition="in" filter="barn(inVertical)">
                                      <p:cBhvr>
                                        <p:cTn id="17" dur="500"/>
                                        <p:tgtEl>
                                          <p:spTgt spid="2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 grpId="0" animBg="1"/>
      <p:bldP spid="234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sp>
        <p:nvSpPr>
          <p:cNvPr id="1929" name="Google Shape;1929;p48"/>
          <p:cNvSpPr txBox="1">
            <a:spLocks noGrp="1"/>
          </p:cNvSpPr>
          <p:nvPr>
            <p:ph type="title"/>
          </p:nvPr>
        </p:nvSpPr>
        <p:spPr>
          <a:xfrm>
            <a:off x="628305" y="201067"/>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1. </a:t>
            </a:r>
            <a:r>
              <a:rPr lang="en-US" b="1" dirty="0" err="1"/>
              <a:t>Tấn</a:t>
            </a:r>
            <a:r>
              <a:rPr lang="en-US" b="1" dirty="0"/>
              <a:t> </a:t>
            </a:r>
            <a:r>
              <a:rPr lang="en-US" b="1" dirty="0" err="1"/>
              <a:t>công</a:t>
            </a:r>
            <a:r>
              <a:rPr lang="en-US" b="1" dirty="0"/>
              <a:t> DDoS </a:t>
            </a:r>
            <a:r>
              <a:rPr lang="en-US" b="1" dirty="0" err="1"/>
              <a:t>trực</a:t>
            </a:r>
            <a:r>
              <a:rPr lang="en-US" b="1" dirty="0"/>
              <a:t> </a:t>
            </a:r>
            <a:r>
              <a:rPr lang="en-US" b="1" dirty="0" err="1"/>
              <a:t>tiếp</a:t>
            </a:r>
            <a:endParaRPr lang="en-US" b="1" dirty="0"/>
          </a:p>
        </p:txBody>
      </p:sp>
      <p:sp>
        <p:nvSpPr>
          <p:cNvPr id="2345" name="Google Shape;2032;p48">
            <a:extLst>
              <a:ext uri="{FF2B5EF4-FFF2-40B4-BE49-F238E27FC236}">
                <a16:creationId xmlns:a16="http://schemas.microsoft.com/office/drawing/2014/main" id="{BC470175-3F70-0E0E-4AB6-463EAF0E4422}"/>
              </a:ext>
            </a:extLst>
          </p:cNvPr>
          <p:cNvSpPr txBox="1">
            <a:spLocks/>
          </p:cNvSpPr>
          <p:nvPr/>
        </p:nvSpPr>
        <p:spPr>
          <a:xfrm>
            <a:off x="556863" y="750875"/>
            <a:ext cx="8030273" cy="1211855"/>
          </a:xfrm>
          <a:prstGeom prst="rect">
            <a:avLst/>
          </a:prstGeom>
          <a:ln/>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just"/>
            <a:r>
              <a:rPr lang="vi-VN" sz="1800" b="1" dirty="0">
                <a:latin typeface="Sitka Subheading" panose="02000505000000020004" pitchFamily="2" charset="0"/>
              </a:rPr>
              <a:t>Ví dụ : </a:t>
            </a:r>
            <a:r>
              <a:rPr lang="en-US" sz="1800" dirty="0">
                <a:latin typeface="Sitka Subheading" panose="02000505000000020004" pitchFamily="2" charset="0"/>
              </a:rPr>
              <a:t>C</a:t>
            </a:r>
            <a:r>
              <a:rPr lang="vi-VN" sz="1800" dirty="0">
                <a:latin typeface="Sitka Subheading" panose="02000505000000020004" pitchFamily="2" charset="0"/>
              </a:rPr>
              <a:t>uộc tấn công vào trang web của công ty Sony Pictures vào năm 2014. </a:t>
            </a:r>
            <a:r>
              <a:rPr lang="en-US" sz="1800" dirty="0">
                <a:latin typeface="Sitka Subheading" panose="02000505000000020004" pitchFamily="2" charset="0"/>
              </a:rPr>
              <a:t> </a:t>
            </a:r>
            <a:r>
              <a:rPr lang="en-US" sz="1800" dirty="0" err="1">
                <a:latin typeface="Sitka Subheading" panose="02000505000000020004" pitchFamily="2" charset="0"/>
              </a:rPr>
              <a:t>Một</a:t>
            </a:r>
            <a:r>
              <a:rPr lang="en-US" sz="1800" dirty="0">
                <a:latin typeface="Sitka Subheading" panose="02000505000000020004" pitchFamily="2" charset="0"/>
              </a:rPr>
              <a:t> </a:t>
            </a:r>
            <a:r>
              <a:rPr lang="vi-VN" sz="1800" dirty="0">
                <a:latin typeface="Sitka Subheading" panose="02000505000000020004" pitchFamily="2" charset="0"/>
              </a:rPr>
              <a:t>nhóm hacker đã sử dụng phần mềm độc hại để kiểm soát một số máy tính và tạo ra hàng nghìn yêu cầu truy cập đến trang web của công ty Sony Pictures</a:t>
            </a:r>
            <a:r>
              <a:rPr lang="en-US" sz="1800" dirty="0">
                <a:latin typeface="Sitka Subheading" panose="02000505000000020004" pitchFamily="2" charset="0"/>
              </a:rPr>
              <a:t> </a:t>
            </a:r>
            <a:r>
              <a:rPr lang="vi-VN" sz="1800" dirty="0">
                <a:latin typeface="Sitka Subheading" panose="02000505000000020004" pitchFamily="2" charset="0"/>
              </a:rPr>
              <a:t> </a:t>
            </a:r>
          </a:p>
        </p:txBody>
      </p:sp>
      <p:pic>
        <p:nvPicPr>
          <p:cNvPr id="1026" name="Picture 2" descr="Sony Pictures bị hacker tấn công vì “hớ hênh” trong bảo mật? | Báo Dân trí">
            <a:extLst>
              <a:ext uri="{FF2B5EF4-FFF2-40B4-BE49-F238E27FC236}">
                <a16:creationId xmlns:a16="http://schemas.microsoft.com/office/drawing/2014/main" id="{CDE28B94-8772-024A-8667-D2A18741FD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7143" y="2086701"/>
            <a:ext cx="5075521" cy="266464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89689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45"/>
                                        </p:tgtEl>
                                        <p:attrNameLst>
                                          <p:attrName>style.visibility</p:attrName>
                                        </p:attrNameLst>
                                      </p:cBhvr>
                                      <p:to>
                                        <p:strVal val="visible"/>
                                      </p:to>
                                    </p:set>
                                    <p:animEffect transition="in" filter="barn(inVertical)">
                                      <p:cBhvr>
                                        <p:cTn id="10" dur="500"/>
                                        <p:tgtEl>
                                          <p:spTgt spid="2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37"/>
          <p:cNvSpPr txBox="1">
            <a:spLocks noGrp="1"/>
          </p:cNvSpPr>
          <p:nvPr>
            <p:ph type="title"/>
          </p:nvPr>
        </p:nvSpPr>
        <p:spPr>
          <a:xfrm>
            <a:off x="632825" y="18361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Sitka Subheading" panose="02000505000000020004" pitchFamily="2" charset="0"/>
              </a:rPr>
              <a:t>2. Tấn </a:t>
            </a:r>
            <a:r>
              <a:rPr lang="en" b="1" dirty="0">
                <a:latin typeface="Sitka Subheading" panose="02000505000000020004" pitchFamily="2" charset="0"/>
              </a:rPr>
              <a:t>công DDoS gián tiếp</a:t>
            </a:r>
            <a:endParaRPr b="1" dirty="0">
              <a:latin typeface="Sitka Subheading" panose="02000505000000020004" pitchFamily="2" charset="0"/>
            </a:endParaRPr>
          </a:p>
        </p:txBody>
      </p:sp>
      <p:pic>
        <p:nvPicPr>
          <p:cNvPr id="16" name="Picture 15">
            <a:extLst>
              <a:ext uri="{FF2B5EF4-FFF2-40B4-BE49-F238E27FC236}">
                <a16:creationId xmlns:a16="http://schemas.microsoft.com/office/drawing/2014/main" id="{948D8F4B-B40C-197B-1989-181B93E5F5E1}"/>
              </a:ext>
            </a:extLst>
          </p:cNvPr>
          <p:cNvPicPr>
            <a:picLocks noChangeAspect="1"/>
          </p:cNvPicPr>
          <p:nvPr/>
        </p:nvPicPr>
        <p:blipFill>
          <a:blip r:embed="rId3"/>
          <a:stretch>
            <a:fillRect/>
          </a:stretch>
        </p:blipFill>
        <p:spPr>
          <a:xfrm>
            <a:off x="4210493" y="1065085"/>
            <a:ext cx="4612094" cy="3735626"/>
          </a:xfrm>
          <a:prstGeom prst="rect">
            <a:avLst/>
          </a:prstGeom>
        </p:spPr>
      </p:pic>
      <p:sp>
        <p:nvSpPr>
          <p:cNvPr id="19" name="Google Shape;2032;p48">
            <a:extLst>
              <a:ext uri="{FF2B5EF4-FFF2-40B4-BE49-F238E27FC236}">
                <a16:creationId xmlns:a16="http://schemas.microsoft.com/office/drawing/2014/main" id="{ACA126B8-CC8B-BFCA-BD91-30BEB2604CB5}"/>
              </a:ext>
            </a:extLst>
          </p:cNvPr>
          <p:cNvSpPr txBox="1">
            <a:spLocks/>
          </p:cNvSpPr>
          <p:nvPr/>
        </p:nvSpPr>
        <p:spPr>
          <a:xfrm>
            <a:off x="632825" y="1392091"/>
            <a:ext cx="3305742" cy="3307500"/>
          </a:xfrm>
          <a:prstGeom prst="rect">
            <a:avLst/>
          </a:prstGeom>
          <a:ln/>
          <a:effectLst>
            <a:glow rad="101600">
              <a:schemeClr val="accent1">
                <a:satMod val="175000"/>
                <a:alpha val="40000"/>
              </a:schemeClr>
            </a:glow>
          </a:effectLst>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marL="285750" indent="-285750" algn="just">
              <a:buFontTx/>
              <a:buChar char="-"/>
            </a:pPr>
            <a:r>
              <a:rPr lang="vi-VN" sz="1800" dirty="0">
                <a:latin typeface="Sitka Subheading" panose="02000505000000020004" pitchFamily="2" charset="0"/>
              </a:rPr>
              <a:t>Kẻ tấn công chiếm quyền điều khiển của một lượng lớn máy tính trên mạng Internet, cài đặt phần mềm tấn</a:t>
            </a:r>
            <a:r>
              <a:rPr lang="en-US" sz="1800" dirty="0">
                <a:latin typeface="Sitka Subheading" panose="02000505000000020004" pitchFamily="2" charset="0"/>
              </a:rPr>
              <a:t> </a:t>
            </a:r>
            <a:r>
              <a:rPr lang="vi-VN" sz="1800" dirty="0">
                <a:latin typeface="Sitka Subheading" panose="02000505000000020004" pitchFamily="2" charset="0"/>
              </a:rPr>
              <a:t>công tự động bot/zombie (còn gọi là slave)</a:t>
            </a:r>
            <a:endParaRPr lang="en-US" sz="1800" dirty="0">
              <a:latin typeface="Sitka Subheading" panose="02000505000000020004" pitchFamily="2" charset="0"/>
            </a:endParaRPr>
          </a:p>
          <a:p>
            <a:pPr algn="just"/>
            <a:endParaRPr lang="en-US" sz="1800" dirty="0">
              <a:latin typeface="Sitka Subheading" panose="02000505000000020004" pitchFamily="2" charset="0"/>
            </a:endParaRPr>
          </a:p>
          <a:p>
            <a:pPr marL="285750" indent="-285750" algn="just">
              <a:buFontTx/>
              <a:buChar char="-"/>
            </a:pPr>
            <a:r>
              <a:rPr lang="en-US" sz="1800" dirty="0">
                <a:latin typeface="Sitka Subheading" panose="02000505000000020004" pitchFamily="2" charset="0"/>
              </a:rPr>
              <a:t>K</a:t>
            </a:r>
            <a:r>
              <a:rPr lang="vi-VN" sz="1800" dirty="0">
                <a:latin typeface="Sitka Subheading" panose="02000505000000020004" pitchFamily="2" charset="0"/>
              </a:rPr>
              <a:t>ẻ tấn công điều khiển các Slave/Zombie gửi một lượng lớn yêu cầu giả mạo</a:t>
            </a:r>
            <a:endParaRPr lang="en-US" sz="1800" dirty="0">
              <a:latin typeface="Sitka Subheading" panose="02000505000000020004"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wipe(left)">
                                      <p:cBhvr>
                                        <p:cTn id="7" dur="500"/>
                                        <p:tgtEl>
                                          <p:spTgt spid="1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
                                            <p:txEl>
                                              <p:pRg st="2" end="2"/>
                                            </p:txEl>
                                          </p:spTgt>
                                        </p:tgtEl>
                                        <p:attrNameLst>
                                          <p:attrName>style.visibility</p:attrName>
                                        </p:attrNameLst>
                                      </p:cBhvr>
                                      <p:to>
                                        <p:strVal val="visible"/>
                                      </p:to>
                                    </p:set>
                                    <p:animEffect transition="in" filter="wipe(left)">
                                      <p:cBhvr>
                                        <p:cTn id="10" dur="500"/>
                                        <p:tgtEl>
                                          <p:spTgt spid="19">
                                            <p:txEl>
                                              <p:pRg st="2" end="2"/>
                                            </p:txEl>
                                          </p:spTgt>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right)">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8BE3FF"/>
            </a:gs>
            <a:gs pos="100000">
              <a:srgbClr val="ACFFD9"/>
            </a:gs>
          </a:gsLst>
          <a:lin ang="5400700" scaled="0"/>
        </a:gradFill>
        <a:effectLst/>
      </p:bgPr>
    </p:bg>
    <p:spTree>
      <p:nvGrpSpPr>
        <p:cNvPr id="1" name="Shape 873"/>
        <p:cNvGrpSpPr/>
        <p:nvPr/>
      </p:nvGrpSpPr>
      <p:grpSpPr>
        <a:xfrm>
          <a:off x="0" y="0"/>
          <a:ext cx="0" cy="0"/>
          <a:chOff x="0" y="0"/>
          <a:chExt cx="0" cy="0"/>
        </a:xfrm>
      </p:grpSpPr>
      <p:sp>
        <p:nvSpPr>
          <p:cNvPr id="874" name="Google Shape;874;p37"/>
          <p:cNvSpPr txBox="1">
            <a:spLocks noGrp="1"/>
          </p:cNvSpPr>
          <p:nvPr>
            <p:ph type="title"/>
          </p:nvPr>
        </p:nvSpPr>
        <p:spPr>
          <a:xfrm>
            <a:off x="632825" y="18361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Sitka Subheading" panose="02000505000000020004" pitchFamily="2" charset="0"/>
              </a:rPr>
              <a:t>2. Tấn </a:t>
            </a:r>
            <a:r>
              <a:rPr lang="en" b="1" dirty="0">
                <a:latin typeface="Sitka Subheading" panose="02000505000000020004" pitchFamily="2" charset="0"/>
              </a:rPr>
              <a:t>công DDoS gián tiếp</a:t>
            </a:r>
            <a:endParaRPr b="1" dirty="0">
              <a:latin typeface="Sitka Subheading" panose="02000505000000020004" pitchFamily="2" charset="0"/>
            </a:endParaRPr>
          </a:p>
        </p:txBody>
      </p:sp>
      <p:pic>
        <p:nvPicPr>
          <p:cNvPr id="16" name="Picture 15">
            <a:extLst>
              <a:ext uri="{FF2B5EF4-FFF2-40B4-BE49-F238E27FC236}">
                <a16:creationId xmlns:a16="http://schemas.microsoft.com/office/drawing/2014/main" id="{948D8F4B-B40C-197B-1989-181B93E5F5E1}"/>
              </a:ext>
            </a:extLst>
          </p:cNvPr>
          <p:cNvPicPr>
            <a:picLocks noChangeAspect="1"/>
          </p:cNvPicPr>
          <p:nvPr/>
        </p:nvPicPr>
        <p:blipFill>
          <a:blip r:embed="rId3"/>
          <a:stretch>
            <a:fillRect/>
          </a:stretch>
        </p:blipFill>
        <p:spPr>
          <a:xfrm>
            <a:off x="4210493" y="1065085"/>
            <a:ext cx="4612094" cy="3735626"/>
          </a:xfrm>
          <a:prstGeom prst="rect">
            <a:avLst/>
          </a:prstGeom>
          <a:ln>
            <a:noFill/>
          </a:ln>
          <a:effectLst>
            <a:outerShdw blurRad="292100" dist="139700" dir="2700000" algn="tl" rotWithShape="0">
              <a:srgbClr val="333333">
                <a:alpha val="65000"/>
              </a:srgbClr>
            </a:outerShdw>
          </a:effectLst>
        </p:spPr>
      </p:pic>
      <p:sp>
        <p:nvSpPr>
          <p:cNvPr id="19" name="Google Shape;2032;p48">
            <a:extLst>
              <a:ext uri="{FF2B5EF4-FFF2-40B4-BE49-F238E27FC236}">
                <a16:creationId xmlns:a16="http://schemas.microsoft.com/office/drawing/2014/main" id="{ACA126B8-CC8B-BFCA-BD91-30BEB2604CB5}"/>
              </a:ext>
            </a:extLst>
          </p:cNvPr>
          <p:cNvSpPr txBox="1">
            <a:spLocks/>
          </p:cNvSpPr>
          <p:nvPr/>
        </p:nvSpPr>
        <p:spPr>
          <a:xfrm>
            <a:off x="632825" y="1535631"/>
            <a:ext cx="3305742" cy="304700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marL="285750" indent="-285750" algn="just">
              <a:buFontTx/>
              <a:buChar char="-"/>
            </a:pPr>
            <a:r>
              <a:rPr lang="vi-VN" sz="1800" dirty="0">
                <a:latin typeface="Sitka Subheading" panose="02000505000000020004" pitchFamily="2" charset="0"/>
              </a:rPr>
              <a:t>Các Reflectors gửi các phản hồi (Reply) đến máy nạn nhân</a:t>
            </a:r>
            <a:endParaRPr lang="en-US" sz="1800" dirty="0">
              <a:latin typeface="Sitka Subheading" panose="02000505000000020004" pitchFamily="2" charset="0"/>
            </a:endParaRPr>
          </a:p>
          <a:p>
            <a:pPr marL="285750" indent="-285750" algn="just">
              <a:buFontTx/>
              <a:buChar char="-"/>
            </a:pPr>
            <a:endParaRPr lang="en-US" sz="1800" dirty="0">
              <a:latin typeface="Sitka Subheading" panose="02000505000000020004" pitchFamily="2" charset="0"/>
            </a:endParaRPr>
          </a:p>
          <a:p>
            <a:pPr marL="285750" indent="-285750" algn="just">
              <a:buFontTx/>
              <a:buChar char="-"/>
            </a:pPr>
            <a:r>
              <a:rPr lang="vi-VN" sz="1800" dirty="0">
                <a:latin typeface="Sitka Subheading" panose="02000505000000020004" pitchFamily="2" charset="0"/>
              </a:rPr>
              <a:t>Khi các Reflectors có số lượng lớn, số phản hồi sẽ rất lớn và gây ngập lụt đường truyền mạng hoặc làm cạn kiệt tài nguyên của máy nạn nhân</a:t>
            </a:r>
            <a:endParaRPr lang="en-US" sz="1800" dirty="0">
              <a:latin typeface="Sitka Subheading" panose="02000505000000020004" pitchFamily="2" charset="0"/>
            </a:endParaRPr>
          </a:p>
        </p:txBody>
      </p:sp>
    </p:spTree>
    <p:extLst>
      <p:ext uri="{BB962C8B-B14F-4D97-AF65-F5344CB8AC3E}">
        <p14:creationId xmlns:p14="http://schemas.microsoft.com/office/powerpoint/2010/main" val="14643811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8BE3FF"/>
            </a:gs>
            <a:gs pos="100000">
              <a:srgbClr val="ACFFD9"/>
            </a:gs>
          </a:gsLst>
          <a:lin ang="5400700" scaled="0"/>
        </a:gradFill>
        <a:effectLst/>
      </p:bgPr>
    </p:bg>
    <p:spTree>
      <p:nvGrpSpPr>
        <p:cNvPr id="1" name="Shape 873"/>
        <p:cNvGrpSpPr/>
        <p:nvPr/>
      </p:nvGrpSpPr>
      <p:grpSpPr>
        <a:xfrm>
          <a:off x="0" y="0"/>
          <a:ext cx="0" cy="0"/>
          <a:chOff x="0" y="0"/>
          <a:chExt cx="0" cy="0"/>
        </a:xfrm>
      </p:grpSpPr>
      <p:sp>
        <p:nvSpPr>
          <p:cNvPr id="874" name="Google Shape;874;p37"/>
          <p:cNvSpPr txBox="1">
            <a:spLocks noGrp="1"/>
          </p:cNvSpPr>
          <p:nvPr>
            <p:ph type="title"/>
          </p:nvPr>
        </p:nvSpPr>
        <p:spPr>
          <a:xfrm>
            <a:off x="632825" y="18361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Sitka Subheading" panose="02000505000000020004" pitchFamily="2" charset="0"/>
              </a:rPr>
              <a:t>2. Tấn </a:t>
            </a:r>
            <a:r>
              <a:rPr lang="en" b="1" dirty="0">
                <a:latin typeface="Sitka Subheading" panose="02000505000000020004" pitchFamily="2" charset="0"/>
              </a:rPr>
              <a:t>công DDoS gián tiếp</a:t>
            </a:r>
            <a:endParaRPr b="1" dirty="0">
              <a:latin typeface="Sitka Subheading" panose="02000505000000020004" pitchFamily="2" charset="0"/>
            </a:endParaRPr>
          </a:p>
        </p:txBody>
      </p:sp>
      <p:sp>
        <p:nvSpPr>
          <p:cNvPr id="19" name="Google Shape;2032;p48">
            <a:extLst>
              <a:ext uri="{FF2B5EF4-FFF2-40B4-BE49-F238E27FC236}">
                <a16:creationId xmlns:a16="http://schemas.microsoft.com/office/drawing/2014/main" id="{ACA126B8-CC8B-BFCA-BD91-30BEB2604CB5}"/>
              </a:ext>
            </a:extLst>
          </p:cNvPr>
          <p:cNvSpPr txBox="1">
            <a:spLocks/>
          </p:cNvSpPr>
          <p:nvPr/>
        </p:nvSpPr>
        <p:spPr>
          <a:xfrm>
            <a:off x="632825" y="961472"/>
            <a:ext cx="8189762" cy="87796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marL="285750" indent="-285750" algn="just">
              <a:buFontTx/>
              <a:buChar char="-"/>
            </a:pPr>
            <a:r>
              <a:rPr lang="vi-VN" sz="1800" b="1" dirty="0">
                <a:latin typeface="Sitka Subheading" panose="02000505000000020004" pitchFamily="2" charset="0"/>
              </a:rPr>
              <a:t>Ví dụ : </a:t>
            </a:r>
            <a:r>
              <a:rPr lang="en-US" sz="1800" dirty="0">
                <a:latin typeface="Sitka Subheading" panose="02000505000000020004" pitchFamily="2" charset="0"/>
              </a:rPr>
              <a:t>C</a:t>
            </a:r>
            <a:r>
              <a:rPr lang="vi-VN" sz="1800" dirty="0">
                <a:latin typeface="Sitka Subheading" panose="02000505000000020004" pitchFamily="2" charset="0"/>
              </a:rPr>
              <a:t>uộc tấn công  vào dịch vụ Github vào năm 2018. Kẻ tấn công đã sử dụng hàng ngàn máy chủ memcached trên toàn cầu để tấn công Github. </a:t>
            </a:r>
          </a:p>
        </p:txBody>
      </p:sp>
      <p:pic>
        <p:nvPicPr>
          <p:cNvPr id="2050" name="Picture 2" descr="Nền tảng GitHub thu hồi một số khóa xác thực SSH có mức độ bảo mật kém">
            <a:extLst>
              <a:ext uri="{FF2B5EF4-FFF2-40B4-BE49-F238E27FC236}">
                <a16:creationId xmlns:a16="http://schemas.microsoft.com/office/drawing/2014/main" id="{169EDE7B-2BA9-59EC-32DC-B166281DE6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216" y="2077590"/>
            <a:ext cx="5582979" cy="291419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4188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44"/>
          <p:cNvSpPr/>
          <p:nvPr/>
        </p:nvSpPr>
        <p:spPr>
          <a:xfrm rot="6517079">
            <a:off x="4932409" y="1234244"/>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50" name="Google Shape;1650;p44"/>
          <p:cNvSpPr txBox="1">
            <a:spLocks noGrp="1"/>
          </p:cNvSpPr>
          <p:nvPr>
            <p:ph type="title"/>
          </p:nvPr>
        </p:nvSpPr>
        <p:spPr>
          <a:xfrm>
            <a:off x="673426" y="2042233"/>
            <a:ext cx="3967500" cy="167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Sitka Subheading" panose="02000505000000020004" pitchFamily="2" charset="0"/>
              </a:rPr>
              <a:t>Cách Phòng Chống</a:t>
            </a:r>
            <a:endParaRPr b="1">
              <a:latin typeface="Sitka Subheading" panose="02000505000000020004" pitchFamily="2" charset="0"/>
            </a:endParaRPr>
          </a:p>
        </p:txBody>
      </p:sp>
      <p:sp>
        <p:nvSpPr>
          <p:cNvPr id="1652" name="Google Shape;1652;p44"/>
          <p:cNvSpPr txBox="1">
            <a:spLocks noGrp="1"/>
          </p:cNvSpPr>
          <p:nvPr>
            <p:ph type="title" idx="2"/>
          </p:nvPr>
        </p:nvSpPr>
        <p:spPr>
          <a:xfrm>
            <a:off x="1328326" y="1375683"/>
            <a:ext cx="26577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grpSp>
        <p:nvGrpSpPr>
          <p:cNvPr id="1653" name="Google Shape;1653;p44"/>
          <p:cNvGrpSpPr/>
          <p:nvPr/>
        </p:nvGrpSpPr>
        <p:grpSpPr>
          <a:xfrm>
            <a:off x="5559377" y="792428"/>
            <a:ext cx="2285012" cy="4128237"/>
            <a:chOff x="2360075" y="238275"/>
            <a:chExt cx="2899025" cy="5237550"/>
          </a:xfrm>
        </p:grpSpPr>
        <p:sp>
          <p:nvSpPr>
            <p:cNvPr id="1654" name="Google Shape;1654;p44"/>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55" name="Google Shape;1655;p44"/>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56" name="Google Shape;1656;p44"/>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57" name="Google Shape;1657;p44"/>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58" name="Google Shape;1658;p44"/>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59" name="Google Shape;1659;p44"/>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60" name="Google Shape;1660;p44"/>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61" name="Google Shape;1661;p44"/>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62" name="Google Shape;1662;p44"/>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63" name="Google Shape;1663;p44"/>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64" name="Google Shape;1664;p44"/>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65" name="Google Shape;1665;p44"/>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66" name="Google Shape;1666;p44"/>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67" name="Google Shape;1667;p44"/>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68" name="Google Shape;1668;p44"/>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69" name="Google Shape;1669;p44"/>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70" name="Google Shape;1670;p44"/>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71" name="Google Shape;1671;p44"/>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72" name="Google Shape;1672;p44"/>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73" name="Google Shape;1673;p44"/>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74" name="Google Shape;1674;p44"/>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75" name="Google Shape;1675;p44"/>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76" name="Google Shape;1676;p44"/>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77" name="Google Shape;1677;p44"/>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78" name="Google Shape;1678;p44"/>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79" name="Google Shape;1679;p44"/>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80" name="Google Shape;1680;p44"/>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81" name="Google Shape;1681;p44"/>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82" name="Google Shape;1682;p44"/>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83" name="Google Shape;1683;p44"/>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84" name="Google Shape;1684;p44"/>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85" name="Google Shape;1685;p44"/>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86" name="Google Shape;1686;p44"/>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87" name="Google Shape;1687;p44"/>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88" name="Google Shape;1688;p44"/>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89" name="Google Shape;1689;p44"/>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0" name="Google Shape;1690;p44"/>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1" name="Google Shape;1691;p44"/>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2" name="Google Shape;1692;p44"/>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3" name="Google Shape;1693;p44"/>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4" name="Google Shape;1694;p44"/>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5" name="Google Shape;1695;p44"/>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6" name="Google Shape;1696;p44"/>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7" name="Google Shape;1697;p44"/>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8" name="Google Shape;1698;p44"/>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9" name="Google Shape;1699;p44"/>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0" name="Google Shape;1700;p44"/>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1" name="Google Shape;1701;p44"/>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2" name="Google Shape;1702;p44"/>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3" name="Google Shape;1703;p44"/>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4" name="Google Shape;1704;p44"/>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5" name="Google Shape;1705;p44"/>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6" name="Google Shape;1706;p44"/>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7" name="Google Shape;1707;p44"/>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8" name="Google Shape;1708;p44"/>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9" name="Google Shape;1709;p44"/>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10" name="Google Shape;1710;p44"/>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11" name="Google Shape;1711;p44"/>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12" name="Google Shape;1712;p44"/>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13" name="Google Shape;1713;p44"/>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14" name="Google Shape;1714;p44"/>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15" name="Google Shape;1715;p44"/>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16" name="Google Shape;1716;p44"/>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17" name="Google Shape;1717;p44"/>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18" name="Google Shape;1718;p44"/>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19" name="Google Shape;1719;p44"/>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20" name="Google Shape;1720;p44"/>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21" name="Google Shape;1721;p44"/>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22" name="Google Shape;1722;p44"/>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23" name="Google Shape;1723;p44"/>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24" name="Google Shape;1724;p44"/>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25" name="Google Shape;1725;p44"/>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26" name="Google Shape;1726;p44"/>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27" name="Google Shape;1727;p44"/>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28" name="Google Shape;1728;p44"/>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29" name="Google Shape;1729;p44"/>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0" name="Google Shape;1730;p44"/>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1" name="Google Shape;1731;p44"/>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2" name="Google Shape;1732;p44"/>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3" name="Google Shape;1733;p44"/>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4" name="Google Shape;1734;p44"/>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5" name="Google Shape;1735;p44"/>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6" name="Google Shape;1736;p44"/>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7" name="Google Shape;1737;p44"/>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8" name="Google Shape;1738;p44"/>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9" name="Google Shape;1739;p44"/>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0" name="Google Shape;1740;p44"/>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1" name="Google Shape;1741;p44"/>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2" name="Google Shape;1742;p44"/>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3" name="Google Shape;1743;p44"/>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4" name="Google Shape;1744;p44"/>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5" name="Google Shape;1745;p44"/>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6" name="Google Shape;1746;p44"/>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7" name="Google Shape;1747;p44"/>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8" name="Google Shape;1748;p44"/>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9" name="Google Shape;1749;p44"/>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0" name="Google Shape;1750;p44"/>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1" name="Google Shape;1751;p44"/>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2" name="Google Shape;1752;p44"/>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3" name="Google Shape;1753;p44"/>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4" name="Google Shape;1754;p44"/>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5" name="Google Shape;1755;p44"/>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6" name="Google Shape;1756;p44"/>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7" name="Google Shape;1757;p44"/>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8" name="Google Shape;1758;p44"/>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9" name="Google Shape;1759;p44"/>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60" name="Google Shape;1760;p44"/>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37"/>
          <p:cNvSpPr txBox="1">
            <a:spLocks noGrp="1"/>
          </p:cNvSpPr>
          <p:nvPr>
            <p:ph type="title"/>
          </p:nvPr>
        </p:nvSpPr>
        <p:spPr>
          <a:xfrm>
            <a:off x="632825" y="18361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Sitka Subheading" panose="02000505000000020004" pitchFamily="2" charset="0"/>
              </a:rPr>
              <a:t>Cách phòng chống</a:t>
            </a:r>
            <a:endParaRPr b="1" dirty="0">
              <a:latin typeface="Sitka Subheading" panose="02000505000000020004" pitchFamily="2" charset="0"/>
            </a:endParaRPr>
          </a:p>
        </p:txBody>
      </p:sp>
      <p:sp>
        <p:nvSpPr>
          <p:cNvPr id="19" name="Google Shape;2032;p48">
            <a:extLst>
              <a:ext uri="{FF2B5EF4-FFF2-40B4-BE49-F238E27FC236}">
                <a16:creationId xmlns:a16="http://schemas.microsoft.com/office/drawing/2014/main" id="{ACA126B8-CC8B-BFCA-BD91-30BEB2604CB5}"/>
              </a:ext>
            </a:extLst>
          </p:cNvPr>
          <p:cNvSpPr txBox="1">
            <a:spLocks/>
          </p:cNvSpPr>
          <p:nvPr/>
        </p:nvSpPr>
        <p:spPr>
          <a:xfrm>
            <a:off x="632825" y="1674833"/>
            <a:ext cx="3305742" cy="2566298"/>
          </a:xfrm>
          <a:prstGeom prst="rect">
            <a:avLst/>
          </a:prstGeom>
          <a:ln/>
          <a:effectLst>
            <a:glow rad="101600">
              <a:schemeClr val="accent1">
                <a:satMod val="175000"/>
                <a:alpha val="40000"/>
              </a:schemeClr>
            </a:glow>
          </a:effectLst>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r>
              <a:rPr lang="vi-VN" sz="2000">
                <a:latin typeface="Sitka Subheading" panose="02000505000000020004" pitchFamily="2" charset="0"/>
              </a:rPr>
              <a:t>-</a:t>
            </a:r>
            <a:r>
              <a:rPr lang="en-US" sz="2000">
                <a:latin typeface="Sitka Subheading" panose="02000505000000020004" pitchFamily="2" charset="0"/>
              </a:rPr>
              <a:t> </a:t>
            </a:r>
            <a:r>
              <a:rPr lang="vi-VN" sz="2000">
                <a:latin typeface="Sitka Subheading" panose="02000505000000020004" pitchFamily="2" charset="0"/>
              </a:rPr>
              <a:t>Kết hợp nhiều biện pháp và sự phối hợp của nhiều bên do tấn công DDoS có tính phân tán cao và hệ thống mạng máy tính ma (botnet) được hình thành và điều khiển theo nhiều tầng, lớp.</a:t>
            </a:r>
          </a:p>
          <a:p>
            <a:br>
              <a:rPr lang="vi-VN" sz="2000">
                <a:latin typeface="Sitka Subheading" panose="02000505000000020004" pitchFamily="2" charset="0"/>
              </a:rPr>
            </a:br>
            <a:endParaRPr kumimoji="0" lang="en-US" sz="2000" b="0" i="0" u="none" strike="noStrike" kern="0" cap="none" spc="0" normalizeH="0" baseline="0" noProof="0" dirty="0">
              <a:ln>
                <a:noFill/>
              </a:ln>
              <a:solidFill>
                <a:srgbClr val="1F1C51"/>
              </a:solidFill>
              <a:effectLst/>
              <a:uLnTx/>
              <a:uFillTx/>
              <a:latin typeface="Sitka Subheading" panose="02000505000000020004" pitchFamily="2" charset="0"/>
              <a:sym typeface="Viga"/>
            </a:endParaRPr>
          </a:p>
        </p:txBody>
      </p:sp>
      <p:cxnSp>
        <p:nvCxnSpPr>
          <p:cNvPr id="5" name="Straight Arrow Connector 4">
            <a:extLst>
              <a:ext uri="{FF2B5EF4-FFF2-40B4-BE49-F238E27FC236}">
                <a16:creationId xmlns:a16="http://schemas.microsoft.com/office/drawing/2014/main" id="{2952F178-D1B7-F6EE-A3FE-F2A5626D05C7}"/>
              </a:ext>
            </a:extLst>
          </p:cNvPr>
          <p:cNvCxnSpPr>
            <a:cxnSpLocks/>
            <a:stCxn id="19" idx="3"/>
            <a:endCxn id="21" idx="1"/>
          </p:cNvCxnSpPr>
          <p:nvPr/>
        </p:nvCxnSpPr>
        <p:spPr>
          <a:xfrm flipV="1">
            <a:off x="3938567" y="1656793"/>
            <a:ext cx="1098494" cy="13011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8FAD174-9E23-3ED1-6E50-AF8057D03688}"/>
              </a:ext>
            </a:extLst>
          </p:cNvPr>
          <p:cNvCxnSpPr>
            <a:cxnSpLocks/>
            <a:stCxn id="19" idx="3"/>
            <a:endCxn id="22" idx="1"/>
          </p:cNvCxnSpPr>
          <p:nvPr/>
        </p:nvCxnSpPr>
        <p:spPr>
          <a:xfrm flipV="1">
            <a:off x="3938567" y="2758183"/>
            <a:ext cx="1098494" cy="199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E1CCB69-88AA-3313-C935-7E3C69628C0D}"/>
              </a:ext>
            </a:extLst>
          </p:cNvPr>
          <p:cNvCxnSpPr>
            <a:cxnSpLocks/>
            <a:stCxn id="19" idx="3"/>
            <a:endCxn id="24" idx="1"/>
          </p:cNvCxnSpPr>
          <p:nvPr/>
        </p:nvCxnSpPr>
        <p:spPr>
          <a:xfrm>
            <a:off x="3938567" y="2957982"/>
            <a:ext cx="1098494" cy="8109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94EB028-6A12-55F4-183A-CB572BAA2C01}"/>
              </a:ext>
            </a:extLst>
          </p:cNvPr>
          <p:cNvCxnSpPr>
            <a:cxnSpLocks/>
            <a:stCxn id="19" idx="3"/>
            <a:endCxn id="26" idx="1"/>
          </p:cNvCxnSpPr>
          <p:nvPr/>
        </p:nvCxnSpPr>
        <p:spPr>
          <a:xfrm>
            <a:off x="3938567" y="2957982"/>
            <a:ext cx="1098494" cy="14985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FE7361A-2CD5-BF64-4198-74471446CAA0}"/>
              </a:ext>
            </a:extLst>
          </p:cNvPr>
          <p:cNvSpPr txBox="1"/>
          <p:nvPr/>
        </p:nvSpPr>
        <p:spPr>
          <a:xfrm>
            <a:off x="5037061" y="1179739"/>
            <a:ext cx="3594434" cy="954107"/>
          </a:xfrm>
          <a:prstGeom prst="rect">
            <a:avLst/>
          </a:prstGeom>
          <a:solidFill>
            <a:schemeClr val="accent4"/>
          </a:solidFill>
          <a:ln>
            <a:solidFill>
              <a:srgbClr val="1F1C51"/>
            </a:solidFill>
          </a:ln>
        </p:spPr>
        <p:txBody>
          <a:bodyPr wrap="square">
            <a:spAutoFit/>
          </a:bodyPr>
          <a:lstStyle/>
          <a:p>
            <a:pPr rtl="0">
              <a:spcBef>
                <a:spcPts val="0"/>
              </a:spcBef>
              <a:spcAft>
                <a:spcPts val="0"/>
              </a:spcAft>
            </a:pPr>
            <a:r>
              <a:rPr lang="en-US" sz="1400" b="0" i="0" u="none" strike="noStrike">
                <a:solidFill>
                  <a:srgbClr val="000000"/>
                </a:solidFill>
                <a:effectLst/>
                <a:latin typeface="Arial" panose="020B0604020202020204" pitchFamily="34" charset="0"/>
              </a:rPr>
              <a:t>Sử dụng các phần mềm rà quét vi rút và các phần mềm độc hại khác nhằm loại bỏ các loại bot, zombie, slaves khỏi các hệ thống máy tính </a:t>
            </a:r>
            <a:endParaRPr lang="en-US"/>
          </a:p>
        </p:txBody>
      </p:sp>
      <p:sp>
        <p:nvSpPr>
          <p:cNvPr id="22" name="TextBox 21">
            <a:extLst>
              <a:ext uri="{FF2B5EF4-FFF2-40B4-BE49-F238E27FC236}">
                <a16:creationId xmlns:a16="http://schemas.microsoft.com/office/drawing/2014/main" id="{53C1C9E9-1F5C-C180-4C4C-77202CFDA596}"/>
              </a:ext>
            </a:extLst>
          </p:cNvPr>
          <p:cNvSpPr txBox="1"/>
          <p:nvPr/>
        </p:nvSpPr>
        <p:spPr>
          <a:xfrm>
            <a:off x="5037061" y="2173407"/>
            <a:ext cx="3594434" cy="1169551"/>
          </a:xfrm>
          <a:prstGeom prst="rect">
            <a:avLst/>
          </a:prstGeom>
          <a:solidFill>
            <a:schemeClr val="accent4"/>
          </a:solidFill>
          <a:ln>
            <a:solidFill>
              <a:srgbClr val="1F1C51"/>
            </a:solidFill>
          </a:ln>
        </p:spPr>
        <p:txBody>
          <a:bodyPr wrap="square">
            <a:spAutoFit/>
          </a:bodyPr>
          <a:lstStyle/>
          <a:p>
            <a:pPr rtl="0">
              <a:spcBef>
                <a:spcPts val="0"/>
              </a:spcBef>
              <a:spcAft>
                <a:spcPts val="0"/>
              </a:spcAft>
            </a:pPr>
            <a:r>
              <a:rPr lang="vi-VN" b="0" i="0" u="none" strike="noStrike">
                <a:solidFill>
                  <a:srgbClr val="000000"/>
                </a:solidFill>
                <a:effectLst/>
                <a:latin typeface="Arial" panose="020B0604020202020204" pitchFamily="34" charset="0"/>
              </a:rPr>
              <a:t>Sử dụng các hệ thống lọc đặt trên các router, tường lửa của các nhà cung cấp dịch vụ Internet (ISP) để lọc các yêu cầu điều khiển (C&amp;C – Command and Control) gửi từ kẻ tấn công đến các bot</a:t>
            </a:r>
            <a:endParaRPr lang="vi-VN" b="0">
              <a:effectLst/>
            </a:endParaRPr>
          </a:p>
        </p:txBody>
      </p:sp>
      <p:sp>
        <p:nvSpPr>
          <p:cNvPr id="24" name="TextBox 23">
            <a:extLst>
              <a:ext uri="{FF2B5EF4-FFF2-40B4-BE49-F238E27FC236}">
                <a16:creationId xmlns:a16="http://schemas.microsoft.com/office/drawing/2014/main" id="{12D15128-5D28-1F35-A5AA-E3D0D6C1223F}"/>
              </a:ext>
            </a:extLst>
          </p:cNvPr>
          <p:cNvSpPr txBox="1"/>
          <p:nvPr/>
        </p:nvSpPr>
        <p:spPr>
          <a:xfrm>
            <a:off x="5037061" y="3399625"/>
            <a:ext cx="3594434" cy="738664"/>
          </a:xfrm>
          <a:prstGeom prst="rect">
            <a:avLst/>
          </a:prstGeom>
          <a:solidFill>
            <a:schemeClr val="accent4"/>
          </a:solidFill>
          <a:ln>
            <a:solidFill>
              <a:srgbClr val="1F1C51"/>
            </a:solidFill>
          </a:ln>
        </p:spPr>
        <p:txBody>
          <a:bodyPr wrap="square">
            <a:spAutoFit/>
          </a:bodyPr>
          <a:lstStyle/>
          <a:p>
            <a:pPr rtl="0">
              <a:spcBef>
                <a:spcPts val="0"/>
              </a:spcBef>
              <a:spcAft>
                <a:spcPts val="0"/>
              </a:spcAft>
            </a:pPr>
            <a:r>
              <a:rPr lang="vi-VN" b="0" i="0" u="none" strike="noStrike">
                <a:solidFill>
                  <a:srgbClr val="000000"/>
                </a:solidFill>
                <a:effectLst/>
                <a:latin typeface="Arial" panose="020B0604020202020204" pitchFamily="34" charset="0"/>
              </a:rPr>
              <a:t>Sử dụng các hệ thống giám sát, phát hiện bất thường, nhằm phát hiện sớm các dấu hiệu của tấn công DDoS.</a:t>
            </a:r>
            <a:endParaRPr lang="vi-VN" b="0">
              <a:effectLst/>
            </a:endParaRPr>
          </a:p>
        </p:txBody>
      </p:sp>
      <p:sp>
        <p:nvSpPr>
          <p:cNvPr id="26" name="TextBox 25">
            <a:extLst>
              <a:ext uri="{FF2B5EF4-FFF2-40B4-BE49-F238E27FC236}">
                <a16:creationId xmlns:a16="http://schemas.microsoft.com/office/drawing/2014/main" id="{52DB8F53-BAC3-A719-FC05-FC0142B4202A}"/>
              </a:ext>
            </a:extLst>
          </p:cNvPr>
          <p:cNvSpPr txBox="1"/>
          <p:nvPr/>
        </p:nvSpPr>
        <p:spPr>
          <a:xfrm>
            <a:off x="5037061" y="4194956"/>
            <a:ext cx="3594434" cy="523220"/>
          </a:xfrm>
          <a:prstGeom prst="rect">
            <a:avLst/>
          </a:prstGeom>
          <a:solidFill>
            <a:schemeClr val="accent4"/>
          </a:solidFill>
          <a:ln>
            <a:solidFill>
              <a:srgbClr val="1F1C51"/>
            </a:solidFill>
          </a:ln>
        </p:spPr>
        <p:txBody>
          <a:bodyPr wrap="square">
            <a:spAutoFit/>
          </a:bodyPr>
          <a:lstStyle/>
          <a:p>
            <a:pPr rtl="0">
              <a:spcBef>
                <a:spcPts val="0"/>
              </a:spcBef>
              <a:spcAft>
                <a:spcPts val="0"/>
              </a:spcAft>
            </a:pPr>
            <a:r>
              <a:rPr lang="vi-VN" b="0" i="0" u="none" strike="noStrike">
                <a:solidFill>
                  <a:srgbClr val="000000"/>
                </a:solidFill>
                <a:effectLst/>
                <a:latin typeface="Arial" panose="020B0604020202020204" pitchFamily="34" charset="0"/>
              </a:rPr>
              <a:t>Sử dụng tường lửa để chặn (block) tạm thời các cổng dịch vụ bị tấn công</a:t>
            </a:r>
            <a:endParaRPr lang="vi-VN" b="0">
              <a:effectLst/>
            </a:endParaRPr>
          </a:p>
        </p:txBody>
      </p:sp>
    </p:spTree>
    <p:extLst>
      <p:ext uri="{BB962C8B-B14F-4D97-AF65-F5344CB8AC3E}">
        <p14:creationId xmlns:p14="http://schemas.microsoft.com/office/powerpoint/2010/main" val="39425695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1000"/>
                                        <p:tgtEl>
                                          <p:spTgt spid="22"/>
                                        </p:tgtEl>
                                      </p:cBhvr>
                                    </p:animEffect>
                                    <p:anim calcmode="lin" valueType="num">
                                      <p:cBhvr>
                                        <p:cTn id="30" dur="1000" fill="hold"/>
                                        <p:tgtEl>
                                          <p:spTgt spid="22"/>
                                        </p:tgtEl>
                                        <p:attrNameLst>
                                          <p:attrName>ppt_x</p:attrName>
                                        </p:attrNameLst>
                                      </p:cBhvr>
                                      <p:tavLst>
                                        <p:tav tm="0">
                                          <p:val>
                                            <p:strVal val="#ppt_x"/>
                                          </p:val>
                                        </p:tav>
                                        <p:tav tm="100000">
                                          <p:val>
                                            <p:strVal val="#ppt_x"/>
                                          </p:val>
                                        </p:tav>
                                      </p:tavLst>
                                    </p:anim>
                                    <p:anim calcmode="lin" valueType="num">
                                      <p:cBhvr>
                                        <p:cTn id="3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1000"/>
                                        <p:tgtEl>
                                          <p:spTgt spid="24"/>
                                        </p:tgtEl>
                                      </p:cBhvr>
                                    </p:animEffect>
                                    <p:anim calcmode="lin" valueType="num">
                                      <p:cBhvr>
                                        <p:cTn id="42" dur="1000" fill="hold"/>
                                        <p:tgtEl>
                                          <p:spTgt spid="24"/>
                                        </p:tgtEl>
                                        <p:attrNameLst>
                                          <p:attrName>ppt_x</p:attrName>
                                        </p:attrNameLst>
                                      </p:cBhvr>
                                      <p:tavLst>
                                        <p:tav tm="0">
                                          <p:val>
                                            <p:strVal val="#ppt_x"/>
                                          </p:val>
                                        </p:tav>
                                        <p:tav tm="100000">
                                          <p:val>
                                            <p:strVal val="#ppt_x"/>
                                          </p:val>
                                        </p:tav>
                                      </p:tavLst>
                                    </p:anim>
                                    <p:anim calcmode="lin" valueType="num">
                                      <p:cBhvr>
                                        <p:cTn id="4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1000"/>
                                        <p:tgtEl>
                                          <p:spTgt spid="26"/>
                                        </p:tgtEl>
                                      </p:cBhvr>
                                    </p:animEffect>
                                    <p:anim calcmode="lin" valueType="num">
                                      <p:cBhvr>
                                        <p:cTn id="54" dur="1000" fill="hold"/>
                                        <p:tgtEl>
                                          <p:spTgt spid="26"/>
                                        </p:tgtEl>
                                        <p:attrNameLst>
                                          <p:attrName>ppt_x</p:attrName>
                                        </p:attrNameLst>
                                      </p:cBhvr>
                                      <p:tavLst>
                                        <p:tav tm="0">
                                          <p:val>
                                            <p:strVal val="#ppt_x"/>
                                          </p:val>
                                        </p:tav>
                                        <p:tav tm="100000">
                                          <p:val>
                                            <p:strVal val="#ppt_x"/>
                                          </p:val>
                                        </p:tav>
                                      </p:tavLst>
                                    </p:anim>
                                    <p:anim calcmode="lin" valueType="num">
                                      <p:cBhvr>
                                        <p:cTn id="5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animBg="1"/>
      <p:bldP spid="24" grpId="0" animBg="1"/>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11"/>
        <p:cNvGrpSpPr/>
        <p:nvPr/>
      </p:nvGrpSpPr>
      <p:grpSpPr>
        <a:xfrm>
          <a:off x="0" y="0"/>
          <a:ext cx="0" cy="0"/>
          <a:chOff x="0" y="0"/>
          <a:chExt cx="0" cy="0"/>
        </a:xfrm>
      </p:grpSpPr>
      <p:sp>
        <p:nvSpPr>
          <p:cNvPr id="3012" name="Google Shape;3012;p63"/>
          <p:cNvSpPr txBox="1">
            <a:spLocks noGrp="1"/>
          </p:cNvSpPr>
          <p:nvPr>
            <p:ph type="title"/>
          </p:nvPr>
        </p:nvSpPr>
        <p:spPr>
          <a:xfrm>
            <a:off x="604500" y="1735800"/>
            <a:ext cx="3967500" cy="167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000"/>
              <a:t>Thanks for watching!</a:t>
            </a:r>
            <a:endParaRPr sz="5000"/>
          </a:p>
        </p:txBody>
      </p:sp>
      <p:grpSp>
        <p:nvGrpSpPr>
          <p:cNvPr id="3014" name="Google Shape;3014;p63"/>
          <p:cNvGrpSpPr/>
          <p:nvPr/>
        </p:nvGrpSpPr>
        <p:grpSpPr>
          <a:xfrm>
            <a:off x="4145472" y="469010"/>
            <a:ext cx="4817241" cy="4537480"/>
            <a:chOff x="1029100" y="238125"/>
            <a:chExt cx="5561350" cy="5238375"/>
          </a:xfrm>
        </p:grpSpPr>
        <p:sp>
          <p:nvSpPr>
            <p:cNvPr id="3015" name="Google Shape;3015;p63"/>
            <p:cNvSpPr/>
            <p:nvPr/>
          </p:nvSpPr>
          <p:spPr>
            <a:xfrm>
              <a:off x="1203150" y="238125"/>
              <a:ext cx="5105375" cy="4600950"/>
            </a:xfrm>
            <a:custGeom>
              <a:avLst/>
              <a:gdLst/>
              <a:ahLst/>
              <a:cxnLst/>
              <a:rect l="l" t="t" r="r" b="b"/>
              <a:pathLst>
                <a:path w="204215" h="184038" extrusionOk="0">
                  <a:moveTo>
                    <a:pt x="127773" y="0"/>
                  </a:moveTo>
                  <a:cubicBezTo>
                    <a:pt x="115838" y="0"/>
                    <a:pt x="104035" y="4096"/>
                    <a:pt x="94139" y="11670"/>
                  </a:cubicBezTo>
                  <a:cubicBezTo>
                    <a:pt x="71799" y="28768"/>
                    <a:pt x="55542" y="52089"/>
                    <a:pt x="31096" y="66905"/>
                  </a:cubicBezTo>
                  <a:cubicBezTo>
                    <a:pt x="10686" y="79276"/>
                    <a:pt x="0" y="99258"/>
                    <a:pt x="6866" y="127499"/>
                  </a:cubicBezTo>
                  <a:cubicBezTo>
                    <a:pt x="13351" y="154179"/>
                    <a:pt x="34162" y="170340"/>
                    <a:pt x="57584" y="170340"/>
                  </a:cubicBezTo>
                  <a:cubicBezTo>
                    <a:pt x="58955" y="170340"/>
                    <a:pt x="60334" y="170284"/>
                    <a:pt x="61720" y="170172"/>
                  </a:cubicBezTo>
                  <a:cubicBezTo>
                    <a:pt x="66115" y="169818"/>
                    <a:pt x="70552" y="169618"/>
                    <a:pt x="74987" y="169618"/>
                  </a:cubicBezTo>
                  <a:cubicBezTo>
                    <a:pt x="91592" y="169618"/>
                    <a:pt x="108166" y="172420"/>
                    <a:pt x="122391" y="180407"/>
                  </a:cubicBezTo>
                  <a:cubicBezTo>
                    <a:pt x="126702" y="182827"/>
                    <a:pt x="131899" y="184038"/>
                    <a:pt x="137650" y="184038"/>
                  </a:cubicBezTo>
                  <a:cubicBezTo>
                    <a:pt x="153382" y="184038"/>
                    <a:pt x="173260" y="174983"/>
                    <a:pt x="190501" y="156881"/>
                  </a:cubicBezTo>
                  <a:cubicBezTo>
                    <a:pt x="204215" y="142485"/>
                    <a:pt x="202887" y="124179"/>
                    <a:pt x="198418" y="107062"/>
                  </a:cubicBezTo>
                  <a:cubicBezTo>
                    <a:pt x="195664" y="96511"/>
                    <a:pt x="193866" y="85702"/>
                    <a:pt x="191728" y="74983"/>
                  </a:cubicBezTo>
                  <a:cubicBezTo>
                    <a:pt x="190221" y="67429"/>
                    <a:pt x="188545" y="59919"/>
                    <a:pt x="186244" y="52574"/>
                  </a:cubicBezTo>
                  <a:cubicBezTo>
                    <a:pt x="179565" y="31252"/>
                    <a:pt x="166268" y="9678"/>
                    <a:pt x="143434" y="2426"/>
                  </a:cubicBezTo>
                  <a:cubicBezTo>
                    <a:pt x="138288" y="791"/>
                    <a:pt x="133018" y="0"/>
                    <a:pt x="12777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16" name="Google Shape;3016;p63"/>
            <p:cNvSpPr/>
            <p:nvPr/>
          </p:nvSpPr>
          <p:spPr>
            <a:xfrm>
              <a:off x="1029100" y="5310750"/>
              <a:ext cx="5561350" cy="165750"/>
            </a:xfrm>
            <a:custGeom>
              <a:avLst/>
              <a:gdLst/>
              <a:ahLst/>
              <a:cxnLst/>
              <a:rect l="l" t="t" r="r" b="b"/>
              <a:pathLst>
                <a:path w="222454" h="6630" extrusionOk="0">
                  <a:moveTo>
                    <a:pt x="111226" y="1"/>
                  </a:moveTo>
                  <a:cubicBezTo>
                    <a:pt x="49798" y="1"/>
                    <a:pt x="0" y="1485"/>
                    <a:pt x="0" y="3315"/>
                  </a:cubicBezTo>
                  <a:cubicBezTo>
                    <a:pt x="0" y="5145"/>
                    <a:pt x="49798" y="6629"/>
                    <a:pt x="111226" y="6629"/>
                  </a:cubicBezTo>
                  <a:cubicBezTo>
                    <a:pt x="172655" y="6629"/>
                    <a:pt x="222453" y="5145"/>
                    <a:pt x="222453" y="3315"/>
                  </a:cubicBezTo>
                  <a:cubicBezTo>
                    <a:pt x="222453" y="1485"/>
                    <a:pt x="172655" y="1"/>
                    <a:pt x="11122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17" name="Google Shape;3017;p63"/>
            <p:cNvSpPr/>
            <p:nvPr/>
          </p:nvSpPr>
          <p:spPr>
            <a:xfrm>
              <a:off x="2571825" y="970075"/>
              <a:ext cx="2459525" cy="4432625"/>
            </a:xfrm>
            <a:custGeom>
              <a:avLst/>
              <a:gdLst/>
              <a:ahLst/>
              <a:cxnLst/>
              <a:rect l="l" t="t" r="r" b="b"/>
              <a:pathLst>
                <a:path w="98381" h="177305" extrusionOk="0">
                  <a:moveTo>
                    <a:pt x="4182" y="1"/>
                  </a:moveTo>
                  <a:cubicBezTo>
                    <a:pt x="1873" y="1"/>
                    <a:pt x="1" y="1873"/>
                    <a:pt x="1" y="4183"/>
                  </a:cubicBezTo>
                  <a:lnTo>
                    <a:pt x="1" y="172763"/>
                  </a:lnTo>
                  <a:cubicBezTo>
                    <a:pt x="1" y="175271"/>
                    <a:pt x="2034" y="177304"/>
                    <a:pt x="4542" y="177304"/>
                  </a:cubicBezTo>
                  <a:lnTo>
                    <a:pt x="93800" y="177304"/>
                  </a:lnTo>
                  <a:cubicBezTo>
                    <a:pt x="96330" y="177304"/>
                    <a:pt x="98380" y="175253"/>
                    <a:pt x="98380" y="172723"/>
                  </a:cubicBezTo>
                  <a:lnTo>
                    <a:pt x="98380" y="4607"/>
                  </a:lnTo>
                  <a:cubicBezTo>
                    <a:pt x="98380" y="2063"/>
                    <a:pt x="96318" y="1"/>
                    <a:pt x="93775" y="1"/>
                  </a:cubicBezTo>
                  <a:close/>
                </a:path>
              </a:pathLst>
            </a:custGeom>
            <a:solidFill>
              <a:srgbClr val="ACFFD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18" name="Google Shape;3018;p63"/>
            <p:cNvSpPr/>
            <p:nvPr/>
          </p:nvSpPr>
          <p:spPr>
            <a:xfrm>
              <a:off x="2564500" y="962775"/>
              <a:ext cx="2474175" cy="4447250"/>
            </a:xfrm>
            <a:custGeom>
              <a:avLst/>
              <a:gdLst/>
              <a:ahLst/>
              <a:cxnLst/>
              <a:rect l="l" t="t" r="r" b="b"/>
              <a:pathLst>
                <a:path w="98967" h="177890" extrusionOk="0">
                  <a:moveTo>
                    <a:pt x="94720" y="586"/>
                  </a:moveTo>
                  <a:cubicBezTo>
                    <a:pt x="96739" y="586"/>
                    <a:pt x="98381" y="2228"/>
                    <a:pt x="98381" y="4246"/>
                  </a:cubicBezTo>
                  <a:lnTo>
                    <a:pt x="98381" y="173643"/>
                  </a:lnTo>
                  <a:cubicBezTo>
                    <a:pt x="98381" y="175662"/>
                    <a:pt x="96739" y="177304"/>
                    <a:pt x="94720" y="177304"/>
                  </a:cubicBezTo>
                  <a:lnTo>
                    <a:pt x="4247" y="177304"/>
                  </a:lnTo>
                  <a:cubicBezTo>
                    <a:pt x="2228" y="177304"/>
                    <a:pt x="586" y="175662"/>
                    <a:pt x="586" y="173643"/>
                  </a:cubicBezTo>
                  <a:lnTo>
                    <a:pt x="586" y="4246"/>
                  </a:lnTo>
                  <a:cubicBezTo>
                    <a:pt x="586" y="2228"/>
                    <a:pt x="2228" y="586"/>
                    <a:pt x="4247" y="586"/>
                  </a:cubicBezTo>
                  <a:close/>
                  <a:moveTo>
                    <a:pt x="4246" y="1"/>
                  </a:moveTo>
                  <a:cubicBezTo>
                    <a:pt x="1905" y="1"/>
                    <a:pt x="0" y="1905"/>
                    <a:pt x="0" y="4246"/>
                  </a:cubicBezTo>
                  <a:lnTo>
                    <a:pt x="0" y="173643"/>
                  </a:lnTo>
                  <a:cubicBezTo>
                    <a:pt x="0" y="175985"/>
                    <a:pt x="1905" y="177890"/>
                    <a:pt x="4247" y="177890"/>
                  </a:cubicBezTo>
                  <a:lnTo>
                    <a:pt x="94720" y="177890"/>
                  </a:lnTo>
                  <a:cubicBezTo>
                    <a:pt x="97062" y="177890"/>
                    <a:pt x="98966" y="175985"/>
                    <a:pt x="98966" y="173643"/>
                  </a:cubicBezTo>
                  <a:lnTo>
                    <a:pt x="98966" y="4246"/>
                  </a:lnTo>
                  <a:cubicBezTo>
                    <a:pt x="98966" y="1905"/>
                    <a:pt x="97061" y="1"/>
                    <a:pt x="947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19" name="Google Shape;3019;p63"/>
            <p:cNvSpPr/>
            <p:nvPr/>
          </p:nvSpPr>
          <p:spPr>
            <a:xfrm>
              <a:off x="3634025" y="1172050"/>
              <a:ext cx="369025" cy="62825"/>
            </a:xfrm>
            <a:custGeom>
              <a:avLst/>
              <a:gdLst/>
              <a:ahLst/>
              <a:cxnLst/>
              <a:rect l="l" t="t" r="r" b="b"/>
              <a:pathLst>
                <a:path w="14761" h="2513" extrusionOk="0">
                  <a:moveTo>
                    <a:pt x="1256" y="1"/>
                  </a:moveTo>
                  <a:cubicBezTo>
                    <a:pt x="562" y="1"/>
                    <a:pt x="0" y="563"/>
                    <a:pt x="0" y="1257"/>
                  </a:cubicBezTo>
                  <a:cubicBezTo>
                    <a:pt x="0" y="1951"/>
                    <a:pt x="562" y="2513"/>
                    <a:pt x="1256" y="2513"/>
                  </a:cubicBezTo>
                  <a:lnTo>
                    <a:pt x="13503" y="2513"/>
                  </a:lnTo>
                  <a:cubicBezTo>
                    <a:pt x="14197" y="2513"/>
                    <a:pt x="14760" y="1951"/>
                    <a:pt x="14760" y="1257"/>
                  </a:cubicBezTo>
                  <a:cubicBezTo>
                    <a:pt x="14760" y="563"/>
                    <a:pt x="14197" y="1"/>
                    <a:pt x="1350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20" name="Google Shape;3020;p63"/>
            <p:cNvSpPr/>
            <p:nvPr/>
          </p:nvSpPr>
          <p:spPr>
            <a:xfrm>
              <a:off x="2727250" y="1238500"/>
              <a:ext cx="2148675" cy="3767975"/>
            </a:xfrm>
            <a:custGeom>
              <a:avLst/>
              <a:gdLst/>
              <a:ahLst/>
              <a:cxnLst/>
              <a:rect l="l" t="t" r="r" b="b"/>
              <a:pathLst>
                <a:path w="85947" h="150719" extrusionOk="0">
                  <a:moveTo>
                    <a:pt x="0" y="0"/>
                  </a:moveTo>
                  <a:lnTo>
                    <a:pt x="0" y="150718"/>
                  </a:lnTo>
                  <a:lnTo>
                    <a:pt x="85946" y="150718"/>
                  </a:lnTo>
                  <a:lnTo>
                    <a:pt x="85946" y="0"/>
                  </a:lnTo>
                  <a:lnTo>
                    <a:pt x="66471" y="0"/>
                  </a:lnTo>
                  <a:lnTo>
                    <a:pt x="64400" y="1819"/>
                  </a:lnTo>
                  <a:cubicBezTo>
                    <a:pt x="63586" y="2535"/>
                    <a:pt x="62539" y="2929"/>
                    <a:pt x="61456" y="2929"/>
                  </a:cubicBezTo>
                  <a:lnTo>
                    <a:pt x="25512" y="2929"/>
                  </a:lnTo>
                  <a:cubicBezTo>
                    <a:pt x="24472" y="2929"/>
                    <a:pt x="23465" y="2566"/>
                    <a:pt x="22664" y="1901"/>
                  </a:cubicBezTo>
                  <a:lnTo>
                    <a:pt x="2037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21" name="Google Shape;3021;p63"/>
            <p:cNvSpPr/>
            <p:nvPr/>
          </p:nvSpPr>
          <p:spPr>
            <a:xfrm>
              <a:off x="2720350" y="1231600"/>
              <a:ext cx="2162475" cy="3781750"/>
            </a:xfrm>
            <a:custGeom>
              <a:avLst/>
              <a:gdLst/>
              <a:ahLst/>
              <a:cxnLst/>
              <a:rect l="l" t="t" r="r" b="b"/>
              <a:pathLst>
                <a:path w="86499" h="151270" extrusionOk="0">
                  <a:moveTo>
                    <a:pt x="85947" y="551"/>
                  </a:moveTo>
                  <a:lnTo>
                    <a:pt x="85947" y="150720"/>
                  </a:lnTo>
                  <a:lnTo>
                    <a:pt x="552" y="150720"/>
                  </a:lnTo>
                  <a:lnTo>
                    <a:pt x="552" y="551"/>
                  </a:lnTo>
                  <a:lnTo>
                    <a:pt x="20548" y="551"/>
                  </a:lnTo>
                  <a:lnTo>
                    <a:pt x="22764" y="2390"/>
                  </a:lnTo>
                  <a:cubicBezTo>
                    <a:pt x="23615" y="3094"/>
                    <a:pt x="24684" y="3480"/>
                    <a:pt x="25789" y="3481"/>
                  </a:cubicBezTo>
                  <a:lnTo>
                    <a:pt x="61732" y="3481"/>
                  </a:lnTo>
                  <a:cubicBezTo>
                    <a:pt x="62883" y="3481"/>
                    <a:pt x="63994" y="3062"/>
                    <a:pt x="64858" y="2303"/>
                  </a:cubicBezTo>
                  <a:lnTo>
                    <a:pt x="66851" y="551"/>
                  </a:lnTo>
                  <a:close/>
                  <a:moveTo>
                    <a:pt x="276" y="1"/>
                  </a:moveTo>
                  <a:cubicBezTo>
                    <a:pt x="124" y="1"/>
                    <a:pt x="1" y="124"/>
                    <a:pt x="2" y="276"/>
                  </a:cubicBezTo>
                  <a:lnTo>
                    <a:pt x="2" y="150996"/>
                  </a:lnTo>
                  <a:cubicBezTo>
                    <a:pt x="2" y="151147"/>
                    <a:pt x="124" y="151270"/>
                    <a:pt x="276" y="151270"/>
                  </a:cubicBezTo>
                  <a:lnTo>
                    <a:pt x="86222" y="151270"/>
                  </a:lnTo>
                  <a:cubicBezTo>
                    <a:pt x="86375" y="151270"/>
                    <a:pt x="86497" y="151147"/>
                    <a:pt x="86498" y="150996"/>
                  </a:cubicBezTo>
                  <a:lnTo>
                    <a:pt x="86498" y="276"/>
                  </a:lnTo>
                  <a:cubicBezTo>
                    <a:pt x="86497" y="124"/>
                    <a:pt x="86375" y="1"/>
                    <a:pt x="86222" y="1"/>
                  </a:cubicBezTo>
                  <a:lnTo>
                    <a:pt x="66748" y="1"/>
                  </a:lnTo>
                  <a:cubicBezTo>
                    <a:pt x="66681" y="1"/>
                    <a:pt x="66617" y="25"/>
                    <a:pt x="66567" y="70"/>
                  </a:cubicBezTo>
                  <a:lnTo>
                    <a:pt x="64495" y="1890"/>
                  </a:lnTo>
                  <a:cubicBezTo>
                    <a:pt x="63730" y="2561"/>
                    <a:pt x="62748" y="2931"/>
                    <a:pt x="61732" y="2931"/>
                  </a:cubicBezTo>
                  <a:lnTo>
                    <a:pt x="25788" y="2931"/>
                  </a:lnTo>
                  <a:cubicBezTo>
                    <a:pt x="24812" y="2930"/>
                    <a:pt x="23866" y="2589"/>
                    <a:pt x="23115" y="1965"/>
                  </a:cubicBezTo>
                  <a:lnTo>
                    <a:pt x="20823" y="64"/>
                  </a:lnTo>
                  <a:cubicBezTo>
                    <a:pt x="20774" y="23"/>
                    <a:pt x="20712" y="1"/>
                    <a:pt x="206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22" name="Google Shape;3022;p63"/>
            <p:cNvSpPr/>
            <p:nvPr/>
          </p:nvSpPr>
          <p:spPr>
            <a:xfrm>
              <a:off x="2824775" y="1417800"/>
              <a:ext cx="1960250" cy="3487125"/>
            </a:xfrm>
            <a:custGeom>
              <a:avLst/>
              <a:gdLst/>
              <a:ahLst/>
              <a:cxnLst/>
              <a:rect l="l" t="t" r="r" b="b"/>
              <a:pathLst>
                <a:path w="78410" h="139485" extrusionOk="0">
                  <a:moveTo>
                    <a:pt x="0" y="1"/>
                  </a:moveTo>
                  <a:lnTo>
                    <a:pt x="0" y="3942"/>
                  </a:lnTo>
                  <a:lnTo>
                    <a:pt x="0" y="135543"/>
                  </a:lnTo>
                  <a:lnTo>
                    <a:pt x="0" y="139484"/>
                  </a:lnTo>
                  <a:lnTo>
                    <a:pt x="78410" y="139484"/>
                  </a:lnTo>
                  <a:lnTo>
                    <a:pt x="78410" y="3942"/>
                  </a:lnTo>
                  <a:lnTo>
                    <a:pt x="30421" y="3942"/>
                  </a:lnTo>
                  <a:lnTo>
                    <a:pt x="2924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23" name="Google Shape;3023;p63"/>
            <p:cNvSpPr/>
            <p:nvPr/>
          </p:nvSpPr>
          <p:spPr>
            <a:xfrm>
              <a:off x="2893725" y="1693625"/>
              <a:ext cx="1822375" cy="3102925"/>
            </a:xfrm>
            <a:custGeom>
              <a:avLst/>
              <a:gdLst/>
              <a:ahLst/>
              <a:cxnLst/>
              <a:rect l="l" t="t" r="r" b="b"/>
              <a:pathLst>
                <a:path w="72895" h="124117" extrusionOk="0">
                  <a:moveTo>
                    <a:pt x="0" y="1"/>
                  </a:moveTo>
                  <a:lnTo>
                    <a:pt x="0" y="124117"/>
                  </a:lnTo>
                  <a:lnTo>
                    <a:pt x="72894" y="124117"/>
                  </a:lnTo>
                  <a:lnTo>
                    <a:pt x="7289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24" name="Google Shape;3024;p63"/>
            <p:cNvSpPr/>
            <p:nvPr/>
          </p:nvSpPr>
          <p:spPr>
            <a:xfrm>
              <a:off x="3768700" y="5073775"/>
              <a:ext cx="101525" cy="97675"/>
            </a:xfrm>
            <a:custGeom>
              <a:avLst/>
              <a:gdLst/>
              <a:ahLst/>
              <a:cxnLst/>
              <a:rect l="l" t="t" r="r" b="b"/>
              <a:pathLst>
                <a:path w="4061" h="3907" extrusionOk="0">
                  <a:moveTo>
                    <a:pt x="2109" y="0"/>
                  </a:moveTo>
                  <a:cubicBezTo>
                    <a:pt x="1600" y="0"/>
                    <a:pt x="1101" y="199"/>
                    <a:pt x="727" y="572"/>
                  </a:cubicBezTo>
                  <a:cubicBezTo>
                    <a:pt x="168" y="1131"/>
                    <a:pt x="1" y="1971"/>
                    <a:pt x="303" y="2701"/>
                  </a:cubicBezTo>
                  <a:cubicBezTo>
                    <a:pt x="605" y="3431"/>
                    <a:pt x="1318" y="3906"/>
                    <a:pt x="2108" y="3906"/>
                  </a:cubicBezTo>
                  <a:cubicBezTo>
                    <a:pt x="3186" y="3906"/>
                    <a:pt x="4061" y="3032"/>
                    <a:pt x="4061" y="1953"/>
                  </a:cubicBezTo>
                  <a:cubicBezTo>
                    <a:pt x="4061" y="1163"/>
                    <a:pt x="3584" y="451"/>
                    <a:pt x="2854" y="149"/>
                  </a:cubicBezTo>
                  <a:cubicBezTo>
                    <a:pt x="2613" y="49"/>
                    <a:pt x="2360" y="0"/>
                    <a:pt x="210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25" name="Google Shape;3025;p63"/>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C6FF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26" name="Google Shape;3026;p63"/>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27" name="Google Shape;3027;p63"/>
            <p:cNvSpPr/>
            <p:nvPr/>
          </p:nvSpPr>
          <p:spPr>
            <a:xfrm>
              <a:off x="3052200" y="2788650"/>
              <a:ext cx="1357750" cy="1284775"/>
            </a:xfrm>
            <a:custGeom>
              <a:avLst/>
              <a:gdLst/>
              <a:ahLst/>
              <a:cxnLst/>
              <a:rect l="l" t="t" r="r" b="b"/>
              <a:pathLst>
                <a:path w="54310" h="51391" extrusionOk="0">
                  <a:moveTo>
                    <a:pt x="25132" y="1"/>
                  </a:moveTo>
                  <a:cubicBezTo>
                    <a:pt x="23584" y="1"/>
                    <a:pt x="7370" y="10172"/>
                    <a:pt x="4882" y="15522"/>
                  </a:cubicBezTo>
                  <a:cubicBezTo>
                    <a:pt x="2379" y="20903"/>
                    <a:pt x="0" y="31626"/>
                    <a:pt x="6656" y="41966"/>
                  </a:cubicBezTo>
                  <a:cubicBezTo>
                    <a:pt x="11800" y="49958"/>
                    <a:pt x="19262" y="51391"/>
                    <a:pt x="24748" y="51391"/>
                  </a:cubicBezTo>
                  <a:cubicBezTo>
                    <a:pt x="26168" y="51391"/>
                    <a:pt x="27456" y="51295"/>
                    <a:pt x="28538" y="51192"/>
                  </a:cubicBezTo>
                  <a:cubicBezTo>
                    <a:pt x="33795" y="50692"/>
                    <a:pt x="37315" y="48977"/>
                    <a:pt x="42664" y="44699"/>
                  </a:cubicBezTo>
                  <a:cubicBezTo>
                    <a:pt x="48012" y="40420"/>
                    <a:pt x="52884" y="34122"/>
                    <a:pt x="53597" y="29844"/>
                  </a:cubicBezTo>
                  <a:cubicBezTo>
                    <a:pt x="54310" y="25566"/>
                    <a:pt x="51695" y="23188"/>
                    <a:pt x="50032" y="22595"/>
                  </a:cubicBezTo>
                  <a:cubicBezTo>
                    <a:pt x="48368" y="22001"/>
                    <a:pt x="38742" y="22119"/>
                    <a:pt x="31731" y="14988"/>
                  </a:cubicBezTo>
                  <a:cubicBezTo>
                    <a:pt x="24719" y="7858"/>
                    <a:pt x="28037" y="2630"/>
                    <a:pt x="28037" y="2630"/>
                  </a:cubicBezTo>
                  <a:cubicBezTo>
                    <a:pt x="28037" y="2630"/>
                    <a:pt x="26535" y="126"/>
                    <a:pt x="25159" y="2"/>
                  </a:cubicBezTo>
                  <a:cubicBezTo>
                    <a:pt x="25150" y="1"/>
                    <a:pt x="25141" y="1"/>
                    <a:pt x="2513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28" name="Google Shape;3028;p63"/>
            <p:cNvSpPr/>
            <p:nvPr/>
          </p:nvSpPr>
          <p:spPr>
            <a:xfrm>
              <a:off x="3060225" y="2781350"/>
              <a:ext cx="1357125" cy="1298675"/>
            </a:xfrm>
            <a:custGeom>
              <a:avLst/>
              <a:gdLst/>
              <a:ahLst/>
              <a:cxnLst/>
              <a:rect l="l" t="t" r="r" b="b"/>
              <a:pathLst>
                <a:path w="54285" h="51947" extrusionOk="0">
                  <a:moveTo>
                    <a:pt x="24811" y="585"/>
                  </a:moveTo>
                  <a:cubicBezTo>
                    <a:pt x="25751" y="670"/>
                    <a:pt x="26904" y="2190"/>
                    <a:pt x="27376" y="2929"/>
                  </a:cubicBezTo>
                  <a:cubicBezTo>
                    <a:pt x="27150" y="3357"/>
                    <a:pt x="26601" y="4595"/>
                    <a:pt x="26641" y="6434"/>
                  </a:cubicBezTo>
                  <a:cubicBezTo>
                    <a:pt x="26686" y="8493"/>
                    <a:pt x="27511" y="11735"/>
                    <a:pt x="31201" y="15486"/>
                  </a:cubicBezTo>
                  <a:cubicBezTo>
                    <a:pt x="36918" y="21299"/>
                    <a:pt x="44317" y="22348"/>
                    <a:pt x="47872" y="22851"/>
                  </a:cubicBezTo>
                  <a:cubicBezTo>
                    <a:pt x="48679" y="22966"/>
                    <a:pt x="49317" y="23056"/>
                    <a:pt x="49612" y="23161"/>
                  </a:cubicBezTo>
                  <a:cubicBezTo>
                    <a:pt x="51331" y="23776"/>
                    <a:pt x="53648" y="26127"/>
                    <a:pt x="52988" y="30087"/>
                  </a:cubicBezTo>
                  <a:cubicBezTo>
                    <a:pt x="52316" y="34107"/>
                    <a:pt x="47763" y="40278"/>
                    <a:pt x="42160" y="44761"/>
                  </a:cubicBezTo>
                  <a:cubicBezTo>
                    <a:pt x="36682" y="49145"/>
                    <a:pt x="33287" y="50707"/>
                    <a:pt x="28189" y="51192"/>
                  </a:cubicBezTo>
                  <a:cubicBezTo>
                    <a:pt x="27014" y="51305"/>
                    <a:pt x="25745" y="51386"/>
                    <a:pt x="24418" y="51386"/>
                  </a:cubicBezTo>
                  <a:cubicBezTo>
                    <a:pt x="18541" y="51386"/>
                    <a:pt x="11526" y="49782"/>
                    <a:pt x="6581" y="42099"/>
                  </a:cubicBezTo>
                  <a:cubicBezTo>
                    <a:pt x="622" y="32841"/>
                    <a:pt x="1769" y="22514"/>
                    <a:pt x="4827" y="15937"/>
                  </a:cubicBezTo>
                  <a:cubicBezTo>
                    <a:pt x="7350" y="10513"/>
                    <a:pt x="23538" y="585"/>
                    <a:pt x="24801" y="585"/>
                  </a:cubicBezTo>
                  <a:close/>
                  <a:moveTo>
                    <a:pt x="24828" y="0"/>
                  </a:moveTo>
                  <a:cubicBezTo>
                    <a:pt x="23027" y="0"/>
                    <a:pt x="6798" y="10313"/>
                    <a:pt x="4297" y="15689"/>
                  </a:cubicBezTo>
                  <a:cubicBezTo>
                    <a:pt x="1170" y="22408"/>
                    <a:pt x="0" y="32958"/>
                    <a:pt x="6088" y="42416"/>
                  </a:cubicBezTo>
                  <a:cubicBezTo>
                    <a:pt x="7670" y="44874"/>
                    <a:pt x="12222" y="51947"/>
                    <a:pt x="24758" y="51947"/>
                  </a:cubicBezTo>
                  <a:cubicBezTo>
                    <a:pt x="25857" y="51947"/>
                    <a:pt x="27019" y="51892"/>
                    <a:pt x="28244" y="51776"/>
                  </a:cubicBezTo>
                  <a:cubicBezTo>
                    <a:pt x="33410" y="51284"/>
                    <a:pt x="37013" y="49629"/>
                    <a:pt x="42527" y="45220"/>
                  </a:cubicBezTo>
                  <a:cubicBezTo>
                    <a:pt x="48231" y="40656"/>
                    <a:pt x="52873" y="34331"/>
                    <a:pt x="53565" y="30184"/>
                  </a:cubicBezTo>
                  <a:cubicBezTo>
                    <a:pt x="54284" y="25869"/>
                    <a:pt x="51713" y="23291"/>
                    <a:pt x="49809" y="22610"/>
                  </a:cubicBezTo>
                  <a:cubicBezTo>
                    <a:pt x="49458" y="22485"/>
                    <a:pt x="48827" y="22396"/>
                    <a:pt x="47954" y="22271"/>
                  </a:cubicBezTo>
                  <a:cubicBezTo>
                    <a:pt x="44462" y="21777"/>
                    <a:pt x="37195" y="20748"/>
                    <a:pt x="31619" y="15076"/>
                  </a:cubicBezTo>
                  <a:cubicBezTo>
                    <a:pt x="24869" y="8213"/>
                    <a:pt x="27932" y="3128"/>
                    <a:pt x="27964" y="3078"/>
                  </a:cubicBezTo>
                  <a:cubicBezTo>
                    <a:pt x="28022" y="2985"/>
                    <a:pt x="28024" y="2866"/>
                    <a:pt x="27968" y="2770"/>
                  </a:cubicBezTo>
                  <a:cubicBezTo>
                    <a:pt x="27806" y="2502"/>
                    <a:pt x="26346" y="136"/>
                    <a:pt x="24864" y="2"/>
                  </a:cubicBezTo>
                  <a:cubicBezTo>
                    <a:pt x="24852" y="0"/>
                    <a:pt x="24841" y="0"/>
                    <a:pt x="2482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29" name="Google Shape;3029;p63"/>
            <p:cNvSpPr/>
            <p:nvPr/>
          </p:nvSpPr>
          <p:spPr>
            <a:xfrm>
              <a:off x="3521575" y="2773025"/>
              <a:ext cx="841725" cy="937025"/>
            </a:xfrm>
            <a:custGeom>
              <a:avLst/>
              <a:gdLst/>
              <a:ahLst/>
              <a:cxnLst/>
              <a:rect l="l" t="t" r="r" b="b"/>
              <a:pathLst>
                <a:path w="33669" h="37481" extrusionOk="0">
                  <a:moveTo>
                    <a:pt x="11389" y="0"/>
                  </a:moveTo>
                  <a:lnTo>
                    <a:pt x="11389" y="0"/>
                  </a:lnTo>
                  <a:cubicBezTo>
                    <a:pt x="11389" y="0"/>
                    <a:pt x="7134" y="1628"/>
                    <a:pt x="4506" y="4507"/>
                  </a:cubicBezTo>
                  <a:cubicBezTo>
                    <a:pt x="1878" y="7385"/>
                    <a:pt x="250" y="11891"/>
                    <a:pt x="125" y="18524"/>
                  </a:cubicBezTo>
                  <a:cubicBezTo>
                    <a:pt x="0" y="25158"/>
                    <a:pt x="2128" y="32668"/>
                    <a:pt x="10388" y="35921"/>
                  </a:cubicBezTo>
                  <a:cubicBezTo>
                    <a:pt x="13235" y="37043"/>
                    <a:pt x="15978" y="37480"/>
                    <a:pt x="18447" y="37480"/>
                  </a:cubicBezTo>
                  <a:cubicBezTo>
                    <a:pt x="23144" y="37480"/>
                    <a:pt x="26853" y="35897"/>
                    <a:pt x="28411" y="34420"/>
                  </a:cubicBezTo>
                  <a:cubicBezTo>
                    <a:pt x="30789" y="32167"/>
                    <a:pt x="33668" y="25785"/>
                    <a:pt x="33668" y="25784"/>
                  </a:cubicBezTo>
                  <a:lnTo>
                    <a:pt x="33668" y="25784"/>
                  </a:lnTo>
                  <a:cubicBezTo>
                    <a:pt x="33668" y="25785"/>
                    <a:pt x="30552" y="26615"/>
                    <a:pt x="26632" y="26615"/>
                  </a:cubicBezTo>
                  <a:cubicBezTo>
                    <a:pt x="22501" y="26615"/>
                    <a:pt x="17479" y="25693"/>
                    <a:pt x="14268" y="21904"/>
                  </a:cubicBezTo>
                  <a:cubicBezTo>
                    <a:pt x="8010" y="14519"/>
                    <a:pt x="11389" y="0"/>
                    <a:pt x="113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30" name="Google Shape;3030;p63"/>
            <p:cNvSpPr/>
            <p:nvPr/>
          </p:nvSpPr>
          <p:spPr>
            <a:xfrm>
              <a:off x="3512125" y="2765700"/>
              <a:ext cx="860075" cy="951250"/>
            </a:xfrm>
            <a:custGeom>
              <a:avLst/>
              <a:gdLst/>
              <a:ahLst/>
              <a:cxnLst/>
              <a:rect l="l" t="t" r="r" b="b"/>
              <a:pathLst>
                <a:path w="34403" h="38050" extrusionOk="0">
                  <a:moveTo>
                    <a:pt x="11367" y="779"/>
                  </a:moveTo>
                  <a:cubicBezTo>
                    <a:pt x="11132" y="1972"/>
                    <a:pt x="10615" y="4966"/>
                    <a:pt x="10567" y="8472"/>
                  </a:cubicBezTo>
                  <a:cubicBezTo>
                    <a:pt x="10510" y="12676"/>
                    <a:pt x="11131" y="18502"/>
                    <a:pt x="14423" y="22386"/>
                  </a:cubicBezTo>
                  <a:cubicBezTo>
                    <a:pt x="17038" y="25472"/>
                    <a:pt x="21281" y="27136"/>
                    <a:pt x="26689" y="27199"/>
                  </a:cubicBezTo>
                  <a:cubicBezTo>
                    <a:pt x="26795" y="27200"/>
                    <a:pt x="26901" y="27200"/>
                    <a:pt x="27006" y="27200"/>
                  </a:cubicBezTo>
                  <a:cubicBezTo>
                    <a:pt x="29910" y="27200"/>
                    <a:pt x="32427" y="26738"/>
                    <a:pt x="33526" y="26500"/>
                  </a:cubicBezTo>
                  <a:lnTo>
                    <a:pt x="33526" y="26500"/>
                  </a:lnTo>
                  <a:cubicBezTo>
                    <a:pt x="32775" y="28082"/>
                    <a:pt x="30496" y="32692"/>
                    <a:pt x="28588" y="34500"/>
                  </a:cubicBezTo>
                  <a:cubicBezTo>
                    <a:pt x="26958" y="36044"/>
                    <a:pt x="23317" y="37473"/>
                    <a:pt x="18847" y="37473"/>
                  </a:cubicBezTo>
                  <a:cubicBezTo>
                    <a:pt x="16376" y="37473"/>
                    <a:pt x="13652" y="37036"/>
                    <a:pt x="10874" y="35942"/>
                  </a:cubicBezTo>
                  <a:cubicBezTo>
                    <a:pt x="2341" y="32581"/>
                    <a:pt x="684" y="24777"/>
                    <a:pt x="796" y="18823"/>
                  </a:cubicBezTo>
                  <a:cubicBezTo>
                    <a:pt x="913" y="12650"/>
                    <a:pt x="2361" y="7998"/>
                    <a:pt x="5101" y="4996"/>
                  </a:cubicBezTo>
                  <a:cubicBezTo>
                    <a:pt x="7123" y="2782"/>
                    <a:pt x="10173" y="1303"/>
                    <a:pt x="11367" y="779"/>
                  </a:cubicBezTo>
                  <a:close/>
                  <a:moveTo>
                    <a:pt x="11768" y="0"/>
                  </a:moveTo>
                  <a:cubicBezTo>
                    <a:pt x="11732" y="0"/>
                    <a:pt x="11697" y="7"/>
                    <a:pt x="11663" y="20"/>
                  </a:cubicBezTo>
                  <a:cubicBezTo>
                    <a:pt x="11487" y="88"/>
                    <a:pt x="7313" y="1705"/>
                    <a:pt x="4667" y="4602"/>
                  </a:cubicBezTo>
                  <a:cubicBezTo>
                    <a:pt x="1830" y="7711"/>
                    <a:pt x="330" y="12492"/>
                    <a:pt x="211" y="18812"/>
                  </a:cubicBezTo>
                  <a:cubicBezTo>
                    <a:pt x="1" y="29935"/>
                    <a:pt x="5776" y="34563"/>
                    <a:pt x="10660" y="36486"/>
                  </a:cubicBezTo>
                  <a:cubicBezTo>
                    <a:pt x="13494" y="37603"/>
                    <a:pt x="16279" y="38050"/>
                    <a:pt x="18815" y="38050"/>
                  </a:cubicBezTo>
                  <a:cubicBezTo>
                    <a:pt x="23471" y="38050"/>
                    <a:pt x="27282" y="36545"/>
                    <a:pt x="28991" y="34925"/>
                  </a:cubicBezTo>
                  <a:cubicBezTo>
                    <a:pt x="31383" y="32659"/>
                    <a:pt x="34195" y="26460"/>
                    <a:pt x="34314" y="26197"/>
                  </a:cubicBezTo>
                  <a:cubicBezTo>
                    <a:pt x="34403" y="25997"/>
                    <a:pt x="34251" y="25783"/>
                    <a:pt x="34048" y="25783"/>
                  </a:cubicBezTo>
                  <a:cubicBezTo>
                    <a:pt x="34023" y="25783"/>
                    <a:pt x="33997" y="25786"/>
                    <a:pt x="33970" y="25793"/>
                  </a:cubicBezTo>
                  <a:cubicBezTo>
                    <a:pt x="33908" y="25810"/>
                    <a:pt x="30852" y="26602"/>
                    <a:pt x="27028" y="26602"/>
                  </a:cubicBezTo>
                  <a:cubicBezTo>
                    <a:pt x="22951" y="26602"/>
                    <a:pt x="18001" y="25702"/>
                    <a:pt x="14871" y="22007"/>
                  </a:cubicBezTo>
                  <a:cubicBezTo>
                    <a:pt x="8781" y="14821"/>
                    <a:pt x="12020" y="504"/>
                    <a:pt x="12053" y="360"/>
                  </a:cubicBezTo>
                  <a:cubicBezTo>
                    <a:pt x="12077" y="254"/>
                    <a:pt x="12042" y="143"/>
                    <a:pt x="11960" y="73"/>
                  </a:cubicBezTo>
                  <a:cubicBezTo>
                    <a:pt x="11906" y="25"/>
                    <a:pt x="11837" y="0"/>
                    <a:pt x="1176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31" name="Google Shape;3031;p63"/>
            <p:cNvSpPr/>
            <p:nvPr/>
          </p:nvSpPr>
          <p:spPr>
            <a:xfrm>
              <a:off x="3643425" y="1155050"/>
              <a:ext cx="2081200" cy="2431225"/>
            </a:xfrm>
            <a:custGeom>
              <a:avLst/>
              <a:gdLst/>
              <a:ahLst/>
              <a:cxnLst/>
              <a:rect l="l" t="t" r="r" b="b"/>
              <a:pathLst>
                <a:path w="83248" h="97249" extrusionOk="0">
                  <a:moveTo>
                    <a:pt x="30073" y="0"/>
                  </a:moveTo>
                  <a:cubicBezTo>
                    <a:pt x="29131" y="0"/>
                    <a:pt x="28244" y="546"/>
                    <a:pt x="27915" y="1296"/>
                  </a:cubicBezTo>
                  <a:cubicBezTo>
                    <a:pt x="27090" y="3184"/>
                    <a:pt x="22252" y="9674"/>
                    <a:pt x="20835" y="11443"/>
                  </a:cubicBezTo>
                  <a:cubicBezTo>
                    <a:pt x="19420" y="13213"/>
                    <a:pt x="16470" y="18050"/>
                    <a:pt x="16470" y="18050"/>
                  </a:cubicBezTo>
                  <a:lnTo>
                    <a:pt x="13192" y="29409"/>
                  </a:lnTo>
                  <a:cubicBezTo>
                    <a:pt x="13192" y="29409"/>
                    <a:pt x="12480" y="32797"/>
                    <a:pt x="8380" y="45631"/>
                  </a:cubicBezTo>
                  <a:cubicBezTo>
                    <a:pt x="4280" y="58467"/>
                    <a:pt x="6062" y="64349"/>
                    <a:pt x="6062" y="64349"/>
                  </a:cubicBezTo>
                  <a:cubicBezTo>
                    <a:pt x="6062" y="64349"/>
                    <a:pt x="6046" y="64341"/>
                    <a:pt x="6013" y="64341"/>
                  </a:cubicBezTo>
                  <a:cubicBezTo>
                    <a:pt x="5779" y="64341"/>
                    <a:pt x="4687" y="64753"/>
                    <a:pt x="2496" y="71479"/>
                  </a:cubicBezTo>
                  <a:cubicBezTo>
                    <a:pt x="1" y="79145"/>
                    <a:pt x="1070" y="88949"/>
                    <a:pt x="5526" y="93583"/>
                  </a:cubicBezTo>
                  <a:cubicBezTo>
                    <a:pt x="8004" y="96160"/>
                    <a:pt x="10921" y="97249"/>
                    <a:pt x="14157" y="97249"/>
                  </a:cubicBezTo>
                  <a:cubicBezTo>
                    <a:pt x="16743" y="97249"/>
                    <a:pt x="19531" y="96553"/>
                    <a:pt x="22461" y="95366"/>
                  </a:cubicBezTo>
                  <a:cubicBezTo>
                    <a:pt x="29056" y="92692"/>
                    <a:pt x="32087" y="86810"/>
                    <a:pt x="32087" y="86810"/>
                  </a:cubicBezTo>
                  <a:cubicBezTo>
                    <a:pt x="32087" y="86810"/>
                    <a:pt x="39040" y="85027"/>
                    <a:pt x="44208" y="81106"/>
                  </a:cubicBezTo>
                  <a:cubicBezTo>
                    <a:pt x="49167" y="77344"/>
                    <a:pt x="52977" y="73418"/>
                    <a:pt x="59886" y="73418"/>
                  </a:cubicBezTo>
                  <a:cubicBezTo>
                    <a:pt x="60181" y="73418"/>
                    <a:pt x="60481" y="73426"/>
                    <a:pt x="60787" y="73440"/>
                  </a:cubicBezTo>
                  <a:cubicBezTo>
                    <a:pt x="68122" y="73790"/>
                    <a:pt x="76483" y="77902"/>
                    <a:pt x="79502" y="77902"/>
                  </a:cubicBezTo>
                  <a:cubicBezTo>
                    <a:pt x="79564" y="77902"/>
                    <a:pt x="79625" y="77900"/>
                    <a:pt x="79683" y="77897"/>
                  </a:cubicBezTo>
                  <a:cubicBezTo>
                    <a:pt x="82535" y="77719"/>
                    <a:pt x="83247" y="74154"/>
                    <a:pt x="80039" y="69340"/>
                  </a:cubicBezTo>
                  <a:cubicBezTo>
                    <a:pt x="76830" y="64527"/>
                    <a:pt x="69165" y="63101"/>
                    <a:pt x="63104" y="61140"/>
                  </a:cubicBezTo>
                  <a:cubicBezTo>
                    <a:pt x="57044" y="59179"/>
                    <a:pt x="53478" y="55258"/>
                    <a:pt x="55083" y="45631"/>
                  </a:cubicBezTo>
                  <a:cubicBezTo>
                    <a:pt x="56687" y="36006"/>
                    <a:pt x="65065" y="20319"/>
                    <a:pt x="64887" y="17467"/>
                  </a:cubicBezTo>
                  <a:cubicBezTo>
                    <a:pt x="64777" y="15712"/>
                    <a:pt x="53863" y="15104"/>
                    <a:pt x="44862" y="15104"/>
                  </a:cubicBezTo>
                  <a:cubicBezTo>
                    <a:pt x="39239" y="15104"/>
                    <a:pt x="34363" y="15341"/>
                    <a:pt x="33335" y="15684"/>
                  </a:cubicBezTo>
                  <a:cubicBezTo>
                    <a:pt x="30661" y="16575"/>
                    <a:pt x="30126" y="16397"/>
                    <a:pt x="27631" y="19606"/>
                  </a:cubicBezTo>
                  <a:cubicBezTo>
                    <a:pt x="25135" y="22814"/>
                    <a:pt x="23887" y="25132"/>
                    <a:pt x="23887" y="25132"/>
                  </a:cubicBezTo>
                  <a:lnTo>
                    <a:pt x="26984" y="18628"/>
                  </a:lnTo>
                  <a:lnTo>
                    <a:pt x="27207" y="18640"/>
                  </a:lnTo>
                  <a:cubicBezTo>
                    <a:pt x="27207" y="18640"/>
                    <a:pt x="27444" y="17815"/>
                    <a:pt x="28623" y="16282"/>
                  </a:cubicBezTo>
                  <a:cubicBezTo>
                    <a:pt x="29803" y="14747"/>
                    <a:pt x="32872" y="11089"/>
                    <a:pt x="32990" y="4954"/>
                  </a:cubicBezTo>
                  <a:cubicBezTo>
                    <a:pt x="33061" y="1255"/>
                    <a:pt x="31503" y="0"/>
                    <a:pt x="3007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32" name="Google Shape;3032;p63"/>
            <p:cNvSpPr/>
            <p:nvPr/>
          </p:nvSpPr>
          <p:spPr>
            <a:xfrm>
              <a:off x="3633450" y="1147700"/>
              <a:ext cx="2083350" cy="2445725"/>
            </a:xfrm>
            <a:custGeom>
              <a:avLst/>
              <a:gdLst/>
              <a:ahLst/>
              <a:cxnLst/>
              <a:rect l="l" t="t" r="r" b="b"/>
              <a:pathLst>
                <a:path w="83334" h="97829" extrusionOk="0">
                  <a:moveTo>
                    <a:pt x="30473" y="588"/>
                  </a:moveTo>
                  <a:cubicBezTo>
                    <a:pt x="30623" y="588"/>
                    <a:pt x="30773" y="604"/>
                    <a:pt x="30921" y="636"/>
                  </a:cubicBezTo>
                  <a:cubicBezTo>
                    <a:pt x="31599" y="783"/>
                    <a:pt x="33166" y="1531"/>
                    <a:pt x="33094" y="5242"/>
                  </a:cubicBezTo>
                  <a:cubicBezTo>
                    <a:pt x="32984" y="10995"/>
                    <a:pt x="30271" y="14488"/>
                    <a:pt x="28967" y="16167"/>
                  </a:cubicBezTo>
                  <a:lnTo>
                    <a:pt x="28790" y="16397"/>
                  </a:lnTo>
                  <a:cubicBezTo>
                    <a:pt x="27928" y="17518"/>
                    <a:pt x="27553" y="18278"/>
                    <a:pt x="27406" y="18631"/>
                  </a:cubicBezTo>
                  <a:lnTo>
                    <a:pt x="27399" y="18631"/>
                  </a:lnTo>
                  <a:cubicBezTo>
                    <a:pt x="27392" y="18631"/>
                    <a:pt x="27386" y="18631"/>
                    <a:pt x="27380" y="18631"/>
                  </a:cubicBezTo>
                  <a:cubicBezTo>
                    <a:pt x="27268" y="18631"/>
                    <a:pt x="27166" y="18696"/>
                    <a:pt x="27119" y="18798"/>
                  </a:cubicBezTo>
                  <a:lnTo>
                    <a:pt x="24022" y="25300"/>
                  </a:lnTo>
                  <a:cubicBezTo>
                    <a:pt x="23952" y="25443"/>
                    <a:pt x="24011" y="25617"/>
                    <a:pt x="24153" y="25689"/>
                  </a:cubicBezTo>
                  <a:cubicBezTo>
                    <a:pt x="24195" y="25710"/>
                    <a:pt x="24240" y="25721"/>
                    <a:pt x="24285" y="25721"/>
                  </a:cubicBezTo>
                  <a:cubicBezTo>
                    <a:pt x="24390" y="25721"/>
                    <a:pt x="24492" y="25664"/>
                    <a:pt x="24544" y="25564"/>
                  </a:cubicBezTo>
                  <a:cubicBezTo>
                    <a:pt x="24556" y="25542"/>
                    <a:pt x="25811" y="23229"/>
                    <a:pt x="28261" y="20080"/>
                  </a:cubicBezTo>
                  <a:cubicBezTo>
                    <a:pt x="30387" y="17344"/>
                    <a:pt x="31023" y="17144"/>
                    <a:pt x="32911" y="16550"/>
                  </a:cubicBezTo>
                  <a:cubicBezTo>
                    <a:pt x="33189" y="16463"/>
                    <a:pt x="33491" y="16368"/>
                    <a:pt x="33827" y="16256"/>
                  </a:cubicBezTo>
                  <a:cubicBezTo>
                    <a:pt x="34865" y="15910"/>
                    <a:pt x="39575" y="15686"/>
                    <a:pt x="45038" y="15686"/>
                  </a:cubicBezTo>
                  <a:cubicBezTo>
                    <a:pt x="53099" y="15686"/>
                    <a:pt x="62797" y="16174"/>
                    <a:pt x="64741" y="17484"/>
                  </a:cubicBezTo>
                  <a:cubicBezTo>
                    <a:pt x="64898" y="17591"/>
                    <a:pt x="64988" y="17696"/>
                    <a:pt x="64994" y="17779"/>
                  </a:cubicBezTo>
                  <a:cubicBezTo>
                    <a:pt x="65066" y="18936"/>
                    <a:pt x="63518" y="22638"/>
                    <a:pt x="61726" y="26924"/>
                  </a:cubicBezTo>
                  <a:cubicBezTo>
                    <a:pt x="59226" y="32907"/>
                    <a:pt x="56114" y="40351"/>
                    <a:pt x="55193" y="45878"/>
                  </a:cubicBezTo>
                  <a:cubicBezTo>
                    <a:pt x="53346" y="56959"/>
                    <a:pt x="58616" y="60161"/>
                    <a:pt x="63413" y="61713"/>
                  </a:cubicBezTo>
                  <a:cubicBezTo>
                    <a:pt x="64486" y="62060"/>
                    <a:pt x="65584" y="62383"/>
                    <a:pt x="66746" y="62725"/>
                  </a:cubicBezTo>
                  <a:cubicBezTo>
                    <a:pt x="72087" y="64296"/>
                    <a:pt x="77611" y="65922"/>
                    <a:pt x="80194" y="69796"/>
                  </a:cubicBezTo>
                  <a:cubicBezTo>
                    <a:pt x="82057" y="72592"/>
                    <a:pt x="82715" y="75180"/>
                    <a:pt x="81952" y="76719"/>
                  </a:cubicBezTo>
                  <a:cubicBezTo>
                    <a:pt x="81597" y="77436"/>
                    <a:pt x="80944" y="77843"/>
                    <a:pt x="80063" y="77899"/>
                  </a:cubicBezTo>
                  <a:cubicBezTo>
                    <a:pt x="80009" y="77902"/>
                    <a:pt x="79952" y="77904"/>
                    <a:pt x="79893" y="77904"/>
                  </a:cubicBezTo>
                  <a:cubicBezTo>
                    <a:pt x="78706" y="77904"/>
                    <a:pt x="76524" y="77197"/>
                    <a:pt x="74023" y="76388"/>
                  </a:cubicBezTo>
                  <a:cubicBezTo>
                    <a:pt x="70256" y="75168"/>
                    <a:pt x="65567" y="73650"/>
                    <a:pt x="61201" y="73443"/>
                  </a:cubicBezTo>
                  <a:cubicBezTo>
                    <a:pt x="60889" y="73428"/>
                    <a:pt x="60584" y="73421"/>
                    <a:pt x="60285" y="73421"/>
                  </a:cubicBezTo>
                  <a:cubicBezTo>
                    <a:pt x="54257" y="73421"/>
                    <a:pt x="50488" y="76405"/>
                    <a:pt x="46506" y="79550"/>
                  </a:cubicBezTo>
                  <a:cubicBezTo>
                    <a:pt x="45830" y="80083"/>
                    <a:pt x="45143" y="80627"/>
                    <a:pt x="44431" y="81166"/>
                  </a:cubicBezTo>
                  <a:cubicBezTo>
                    <a:pt x="39370" y="85005"/>
                    <a:pt x="32482" y="86802"/>
                    <a:pt x="32413" y="86820"/>
                  </a:cubicBezTo>
                  <a:cubicBezTo>
                    <a:pt x="32332" y="86841"/>
                    <a:pt x="32264" y="86895"/>
                    <a:pt x="32226" y="86970"/>
                  </a:cubicBezTo>
                  <a:cubicBezTo>
                    <a:pt x="32196" y="87029"/>
                    <a:pt x="29171" y="92785"/>
                    <a:pt x="22750" y="95390"/>
                  </a:cubicBezTo>
                  <a:cubicBezTo>
                    <a:pt x="19714" y="96620"/>
                    <a:pt x="16997" y="97237"/>
                    <a:pt x="14574" y="97237"/>
                  </a:cubicBezTo>
                  <a:cubicBezTo>
                    <a:pt x="11215" y="97237"/>
                    <a:pt x="8423" y="96051"/>
                    <a:pt x="6137" y="93674"/>
                  </a:cubicBezTo>
                  <a:cubicBezTo>
                    <a:pt x="1921" y="89290"/>
                    <a:pt x="619" y="79710"/>
                    <a:pt x="3174" y="71864"/>
                  </a:cubicBezTo>
                  <a:cubicBezTo>
                    <a:pt x="5240" y="65518"/>
                    <a:pt x="6274" y="64975"/>
                    <a:pt x="6407" y="64931"/>
                  </a:cubicBezTo>
                  <a:cubicBezTo>
                    <a:pt x="6424" y="64934"/>
                    <a:pt x="6442" y="64936"/>
                    <a:pt x="6459" y="64936"/>
                  </a:cubicBezTo>
                  <a:cubicBezTo>
                    <a:pt x="6528" y="64936"/>
                    <a:pt x="6596" y="64912"/>
                    <a:pt x="6649" y="64866"/>
                  </a:cubicBezTo>
                  <a:cubicBezTo>
                    <a:pt x="6739" y="64791"/>
                    <a:pt x="6774" y="64670"/>
                    <a:pt x="6741" y="64558"/>
                  </a:cubicBezTo>
                  <a:cubicBezTo>
                    <a:pt x="6723" y="64500"/>
                    <a:pt x="5031" y="58617"/>
                    <a:pt x="9056" y="46014"/>
                  </a:cubicBezTo>
                  <a:cubicBezTo>
                    <a:pt x="13114" y="33312"/>
                    <a:pt x="13870" y="29799"/>
                    <a:pt x="13872" y="29784"/>
                  </a:cubicBezTo>
                  <a:lnTo>
                    <a:pt x="17139" y="18464"/>
                  </a:lnTo>
                  <a:cubicBezTo>
                    <a:pt x="17403" y="18033"/>
                    <a:pt x="20136" y="13579"/>
                    <a:pt x="21463" y="11920"/>
                  </a:cubicBezTo>
                  <a:cubicBezTo>
                    <a:pt x="22966" y="10040"/>
                    <a:pt x="27751" y="3608"/>
                    <a:pt x="28582" y="1707"/>
                  </a:cubicBezTo>
                  <a:cubicBezTo>
                    <a:pt x="28876" y="1035"/>
                    <a:pt x="29666" y="588"/>
                    <a:pt x="30473" y="588"/>
                  </a:cubicBezTo>
                  <a:close/>
                  <a:moveTo>
                    <a:pt x="30467" y="1"/>
                  </a:moveTo>
                  <a:cubicBezTo>
                    <a:pt x="29433" y="1"/>
                    <a:pt x="28436" y="581"/>
                    <a:pt x="28046" y="1472"/>
                  </a:cubicBezTo>
                  <a:cubicBezTo>
                    <a:pt x="27249" y="3296"/>
                    <a:pt x="22451" y="9748"/>
                    <a:pt x="21006" y="11555"/>
                  </a:cubicBezTo>
                  <a:cubicBezTo>
                    <a:pt x="19594" y="13319"/>
                    <a:pt x="16740" y="17994"/>
                    <a:pt x="16619" y="18193"/>
                  </a:cubicBezTo>
                  <a:cubicBezTo>
                    <a:pt x="16605" y="18216"/>
                    <a:pt x="16595" y="18239"/>
                    <a:pt x="16588" y="18264"/>
                  </a:cubicBezTo>
                  <a:lnTo>
                    <a:pt x="13304" y="29644"/>
                  </a:lnTo>
                  <a:cubicBezTo>
                    <a:pt x="13298" y="29678"/>
                    <a:pt x="12542" y="33180"/>
                    <a:pt x="8499" y="45837"/>
                  </a:cubicBezTo>
                  <a:cubicBezTo>
                    <a:pt x="4880" y="57167"/>
                    <a:pt x="5799" y="63068"/>
                    <a:pt x="6104" y="64428"/>
                  </a:cubicBezTo>
                  <a:cubicBezTo>
                    <a:pt x="5213" y="64903"/>
                    <a:pt x="4010" y="67405"/>
                    <a:pt x="2618" y="71683"/>
                  </a:cubicBezTo>
                  <a:cubicBezTo>
                    <a:pt x="1" y="79716"/>
                    <a:pt x="1362" y="89554"/>
                    <a:pt x="5714" y="94081"/>
                  </a:cubicBezTo>
                  <a:cubicBezTo>
                    <a:pt x="8120" y="96582"/>
                    <a:pt x="11044" y="97829"/>
                    <a:pt x="14554" y="97829"/>
                  </a:cubicBezTo>
                  <a:cubicBezTo>
                    <a:pt x="17055" y="97829"/>
                    <a:pt x="19853" y="97195"/>
                    <a:pt x="22969" y="95932"/>
                  </a:cubicBezTo>
                  <a:cubicBezTo>
                    <a:pt x="29075" y="93457"/>
                    <a:pt x="32209" y="88202"/>
                    <a:pt x="32682" y="87354"/>
                  </a:cubicBezTo>
                  <a:cubicBezTo>
                    <a:pt x="33647" y="87090"/>
                    <a:pt x="40006" y="85259"/>
                    <a:pt x="44784" y="81633"/>
                  </a:cubicBezTo>
                  <a:cubicBezTo>
                    <a:pt x="45499" y="81091"/>
                    <a:pt x="46190" y="80546"/>
                    <a:pt x="46869" y="80010"/>
                  </a:cubicBezTo>
                  <a:cubicBezTo>
                    <a:pt x="50934" y="76800"/>
                    <a:pt x="54470" y="74006"/>
                    <a:pt x="60276" y="74006"/>
                  </a:cubicBezTo>
                  <a:cubicBezTo>
                    <a:pt x="60569" y="74006"/>
                    <a:pt x="60867" y="74013"/>
                    <a:pt x="61172" y="74028"/>
                  </a:cubicBezTo>
                  <a:cubicBezTo>
                    <a:pt x="65460" y="74231"/>
                    <a:pt x="70107" y="75735"/>
                    <a:pt x="73842" y="76944"/>
                  </a:cubicBezTo>
                  <a:cubicBezTo>
                    <a:pt x="76496" y="77803"/>
                    <a:pt x="78617" y="78489"/>
                    <a:pt x="79904" y="78489"/>
                  </a:cubicBezTo>
                  <a:cubicBezTo>
                    <a:pt x="79971" y="78489"/>
                    <a:pt x="80036" y="78487"/>
                    <a:pt x="80098" y="78483"/>
                  </a:cubicBezTo>
                  <a:cubicBezTo>
                    <a:pt x="81185" y="78415"/>
                    <a:pt x="82029" y="77881"/>
                    <a:pt x="82476" y="76979"/>
                  </a:cubicBezTo>
                  <a:cubicBezTo>
                    <a:pt x="83334" y="75250"/>
                    <a:pt x="82663" y="72443"/>
                    <a:pt x="80681" y="69472"/>
                  </a:cubicBezTo>
                  <a:cubicBezTo>
                    <a:pt x="77981" y="65420"/>
                    <a:pt x="72353" y="63764"/>
                    <a:pt x="66911" y="62163"/>
                  </a:cubicBezTo>
                  <a:cubicBezTo>
                    <a:pt x="65753" y="61822"/>
                    <a:pt x="64658" y="61500"/>
                    <a:pt x="63593" y="61155"/>
                  </a:cubicBezTo>
                  <a:cubicBezTo>
                    <a:pt x="56707" y="58928"/>
                    <a:pt x="54367" y="54388"/>
                    <a:pt x="55770" y="45973"/>
                  </a:cubicBezTo>
                  <a:cubicBezTo>
                    <a:pt x="56680" y="40514"/>
                    <a:pt x="59777" y="33104"/>
                    <a:pt x="62266" y="27150"/>
                  </a:cubicBezTo>
                  <a:cubicBezTo>
                    <a:pt x="64161" y="22618"/>
                    <a:pt x="65658" y="19036"/>
                    <a:pt x="65577" y="17742"/>
                  </a:cubicBezTo>
                  <a:cubicBezTo>
                    <a:pt x="65561" y="17466"/>
                    <a:pt x="65388" y="17216"/>
                    <a:pt x="65066" y="16999"/>
                  </a:cubicBezTo>
                  <a:cubicBezTo>
                    <a:pt x="63002" y="15607"/>
                    <a:pt x="53280" y="15093"/>
                    <a:pt x="45148" y="15093"/>
                  </a:cubicBezTo>
                  <a:cubicBezTo>
                    <a:pt x="39569" y="15093"/>
                    <a:pt x="34738" y="15335"/>
                    <a:pt x="33641" y="15700"/>
                  </a:cubicBezTo>
                  <a:cubicBezTo>
                    <a:pt x="33307" y="15811"/>
                    <a:pt x="33009" y="15906"/>
                    <a:pt x="32734" y="15992"/>
                  </a:cubicBezTo>
                  <a:cubicBezTo>
                    <a:pt x="30772" y="16610"/>
                    <a:pt x="30037" y="16841"/>
                    <a:pt x="27798" y="19720"/>
                  </a:cubicBezTo>
                  <a:cubicBezTo>
                    <a:pt x="27321" y="20333"/>
                    <a:pt x="26888" y="20917"/>
                    <a:pt x="26499" y="21459"/>
                  </a:cubicBezTo>
                  <a:lnTo>
                    <a:pt x="27562" y="19227"/>
                  </a:lnTo>
                  <a:lnTo>
                    <a:pt x="27590" y="19228"/>
                  </a:lnTo>
                  <a:cubicBezTo>
                    <a:pt x="27595" y="19228"/>
                    <a:pt x="27599" y="19228"/>
                    <a:pt x="27604" y="19228"/>
                  </a:cubicBezTo>
                  <a:cubicBezTo>
                    <a:pt x="27734" y="19228"/>
                    <a:pt x="27849" y="19143"/>
                    <a:pt x="27888" y="19018"/>
                  </a:cubicBezTo>
                  <a:cubicBezTo>
                    <a:pt x="27890" y="19009"/>
                    <a:pt x="28134" y="18209"/>
                    <a:pt x="29254" y="16753"/>
                  </a:cubicBezTo>
                  <a:lnTo>
                    <a:pt x="29431" y="16527"/>
                  </a:lnTo>
                  <a:cubicBezTo>
                    <a:pt x="30773" y="14798"/>
                    <a:pt x="33566" y="11200"/>
                    <a:pt x="33681" y="5253"/>
                  </a:cubicBezTo>
                  <a:cubicBezTo>
                    <a:pt x="33761" y="1108"/>
                    <a:pt x="31865" y="243"/>
                    <a:pt x="31046" y="63"/>
                  </a:cubicBezTo>
                  <a:cubicBezTo>
                    <a:pt x="30854" y="21"/>
                    <a:pt x="30660" y="1"/>
                    <a:pt x="3046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33" name="Google Shape;3033;p63"/>
            <p:cNvSpPr/>
            <p:nvPr/>
          </p:nvSpPr>
          <p:spPr>
            <a:xfrm>
              <a:off x="5398975" y="2988325"/>
              <a:ext cx="256575" cy="113275"/>
            </a:xfrm>
            <a:custGeom>
              <a:avLst/>
              <a:gdLst/>
              <a:ahLst/>
              <a:cxnLst/>
              <a:rect l="l" t="t" r="r" b="b"/>
              <a:pathLst>
                <a:path w="10263" h="4531" extrusionOk="0">
                  <a:moveTo>
                    <a:pt x="2245" y="1"/>
                  </a:moveTo>
                  <a:cubicBezTo>
                    <a:pt x="687" y="1"/>
                    <a:pt x="1" y="775"/>
                    <a:pt x="1" y="1401"/>
                  </a:cubicBezTo>
                  <a:cubicBezTo>
                    <a:pt x="1" y="2401"/>
                    <a:pt x="9262" y="4530"/>
                    <a:pt x="9887" y="4530"/>
                  </a:cubicBezTo>
                  <a:cubicBezTo>
                    <a:pt x="9887" y="4530"/>
                    <a:pt x="10263" y="3028"/>
                    <a:pt x="6008" y="1026"/>
                  </a:cubicBezTo>
                  <a:cubicBezTo>
                    <a:pt x="4417" y="277"/>
                    <a:pt x="3176" y="1"/>
                    <a:pt x="224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34" name="Google Shape;3034;p63"/>
            <p:cNvSpPr/>
            <p:nvPr/>
          </p:nvSpPr>
          <p:spPr>
            <a:xfrm>
              <a:off x="5391650" y="2980900"/>
              <a:ext cx="269350" cy="128000"/>
            </a:xfrm>
            <a:custGeom>
              <a:avLst/>
              <a:gdLst/>
              <a:ahLst/>
              <a:cxnLst/>
              <a:rect l="l" t="t" r="r" b="b"/>
              <a:pathLst>
                <a:path w="10774" h="5120" extrusionOk="0">
                  <a:moveTo>
                    <a:pt x="2547" y="590"/>
                  </a:moveTo>
                  <a:cubicBezTo>
                    <a:pt x="3367" y="590"/>
                    <a:pt x="4541" y="818"/>
                    <a:pt x="6176" y="1588"/>
                  </a:cubicBezTo>
                  <a:cubicBezTo>
                    <a:pt x="9026" y="2930"/>
                    <a:pt x="9697" y="4003"/>
                    <a:pt x="9851" y="4487"/>
                  </a:cubicBezTo>
                  <a:cubicBezTo>
                    <a:pt x="9089" y="4352"/>
                    <a:pt x="7206" y="3932"/>
                    <a:pt x="5290" y="3413"/>
                  </a:cubicBezTo>
                  <a:cubicBezTo>
                    <a:pt x="984" y="2246"/>
                    <a:pt x="608" y="1715"/>
                    <a:pt x="586" y="1698"/>
                  </a:cubicBezTo>
                  <a:cubicBezTo>
                    <a:pt x="586" y="1424"/>
                    <a:pt x="778" y="1138"/>
                    <a:pt x="1097" y="935"/>
                  </a:cubicBezTo>
                  <a:cubicBezTo>
                    <a:pt x="1326" y="791"/>
                    <a:pt x="1781" y="590"/>
                    <a:pt x="2547" y="590"/>
                  </a:cubicBezTo>
                  <a:close/>
                  <a:moveTo>
                    <a:pt x="2543" y="1"/>
                  </a:moveTo>
                  <a:cubicBezTo>
                    <a:pt x="1678" y="1"/>
                    <a:pt x="1118" y="228"/>
                    <a:pt x="784" y="441"/>
                  </a:cubicBezTo>
                  <a:cubicBezTo>
                    <a:pt x="294" y="752"/>
                    <a:pt x="0" y="1222"/>
                    <a:pt x="0" y="1698"/>
                  </a:cubicBezTo>
                  <a:cubicBezTo>
                    <a:pt x="0" y="3138"/>
                    <a:pt x="10079" y="5120"/>
                    <a:pt x="10181" y="5120"/>
                  </a:cubicBezTo>
                  <a:cubicBezTo>
                    <a:pt x="10182" y="5120"/>
                    <a:pt x="10183" y="5120"/>
                    <a:pt x="10184" y="5120"/>
                  </a:cubicBezTo>
                  <a:cubicBezTo>
                    <a:pt x="10317" y="5120"/>
                    <a:pt x="10433" y="5028"/>
                    <a:pt x="10466" y="4898"/>
                  </a:cubicBezTo>
                  <a:cubicBezTo>
                    <a:pt x="10509" y="4721"/>
                    <a:pt x="10774" y="3104"/>
                    <a:pt x="6426" y="1058"/>
                  </a:cubicBezTo>
                  <a:cubicBezTo>
                    <a:pt x="4724" y="257"/>
                    <a:pt x="3462" y="1"/>
                    <a:pt x="254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35" name="Google Shape;3035;p63"/>
            <p:cNvSpPr/>
            <p:nvPr/>
          </p:nvSpPr>
          <p:spPr>
            <a:xfrm>
              <a:off x="4370800" y="1379225"/>
              <a:ext cx="359900" cy="212375"/>
            </a:xfrm>
            <a:custGeom>
              <a:avLst/>
              <a:gdLst/>
              <a:ahLst/>
              <a:cxnLst/>
              <a:rect l="l" t="t" r="r" b="b"/>
              <a:pathLst>
                <a:path w="14396" h="8495" extrusionOk="0">
                  <a:moveTo>
                    <a:pt x="11594" y="1"/>
                  </a:moveTo>
                  <a:cubicBezTo>
                    <a:pt x="11334" y="1"/>
                    <a:pt x="11049" y="74"/>
                    <a:pt x="10738" y="235"/>
                  </a:cubicBezTo>
                  <a:lnTo>
                    <a:pt x="0" y="8495"/>
                  </a:lnTo>
                  <a:lnTo>
                    <a:pt x="14396" y="8495"/>
                  </a:lnTo>
                  <a:cubicBezTo>
                    <a:pt x="14396" y="8495"/>
                    <a:pt x="14396" y="1"/>
                    <a:pt x="1159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36" name="Google Shape;3036;p63"/>
            <p:cNvSpPr/>
            <p:nvPr/>
          </p:nvSpPr>
          <p:spPr>
            <a:xfrm>
              <a:off x="4360775" y="1371875"/>
              <a:ext cx="377225" cy="227025"/>
            </a:xfrm>
            <a:custGeom>
              <a:avLst/>
              <a:gdLst/>
              <a:ahLst/>
              <a:cxnLst/>
              <a:rect l="l" t="t" r="r" b="b"/>
              <a:pathLst>
                <a:path w="15089" h="9081" extrusionOk="0">
                  <a:moveTo>
                    <a:pt x="11994" y="588"/>
                  </a:moveTo>
                  <a:cubicBezTo>
                    <a:pt x="12190" y="588"/>
                    <a:pt x="12372" y="640"/>
                    <a:pt x="12542" y="744"/>
                  </a:cubicBezTo>
                  <a:cubicBezTo>
                    <a:pt x="14073" y="1676"/>
                    <a:pt x="14467" y="6402"/>
                    <a:pt x="14501" y="8495"/>
                  </a:cubicBezTo>
                  <a:lnTo>
                    <a:pt x="1262" y="8495"/>
                  </a:lnTo>
                  <a:lnTo>
                    <a:pt x="11296" y="778"/>
                  </a:lnTo>
                  <a:cubicBezTo>
                    <a:pt x="11547" y="651"/>
                    <a:pt x="11779" y="588"/>
                    <a:pt x="11994" y="588"/>
                  </a:cubicBezTo>
                  <a:close/>
                  <a:moveTo>
                    <a:pt x="11996" y="0"/>
                  </a:moveTo>
                  <a:cubicBezTo>
                    <a:pt x="11682" y="0"/>
                    <a:pt x="11351" y="90"/>
                    <a:pt x="11004" y="269"/>
                  </a:cubicBezTo>
                  <a:cubicBezTo>
                    <a:pt x="10989" y="276"/>
                    <a:pt x="10974" y="285"/>
                    <a:pt x="10960" y="296"/>
                  </a:cubicBezTo>
                  <a:lnTo>
                    <a:pt x="222" y="8556"/>
                  </a:lnTo>
                  <a:cubicBezTo>
                    <a:pt x="0" y="8726"/>
                    <a:pt x="120" y="9081"/>
                    <a:pt x="400" y="9081"/>
                  </a:cubicBezTo>
                  <a:lnTo>
                    <a:pt x="14797" y="9081"/>
                  </a:lnTo>
                  <a:cubicBezTo>
                    <a:pt x="14797" y="9081"/>
                    <a:pt x="14798" y="9081"/>
                    <a:pt x="14799" y="9081"/>
                  </a:cubicBezTo>
                  <a:cubicBezTo>
                    <a:pt x="14959" y="9081"/>
                    <a:pt x="15089" y="8950"/>
                    <a:pt x="15089" y="8789"/>
                  </a:cubicBezTo>
                  <a:cubicBezTo>
                    <a:pt x="15089" y="8495"/>
                    <a:pt x="15063" y="1594"/>
                    <a:pt x="12847" y="244"/>
                  </a:cubicBezTo>
                  <a:cubicBezTo>
                    <a:pt x="12580" y="81"/>
                    <a:pt x="12296" y="0"/>
                    <a:pt x="1199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37" name="Google Shape;3037;p63"/>
            <p:cNvSpPr/>
            <p:nvPr/>
          </p:nvSpPr>
          <p:spPr>
            <a:xfrm>
              <a:off x="4292850" y="2768775"/>
              <a:ext cx="157150" cy="113325"/>
            </a:xfrm>
            <a:custGeom>
              <a:avLst/>
              <a:gdLst/>
              <a:ahLst/>
              <a:cxnLst/>
              <a:rect l="l" t="t" r="r" b="b"/>
              <a:pathLst>
                <a:path w="6286" h="4533" extrusionOk="0">
                  <a:moveTo>
                    <a:pt x="5952" y="0"/>
                  </a:moveTo>
                  <a:cubicBezTo>
                    <a:pt x="5911" y="0"/>
                    <a:pt x="5870" y="9"/>
                    <a:pt x="5830" y="27"/>
                  </a:cubicBezTo>
                  <a:cubicBezTo>
                    <a:pt x="3533" y="1011"/>
                    <a:pt x="1627" y="2365"/>
                    <a:pt x="166" y="4047"/>
                  </a:cubicBezTo>
                  <a:cubicBezTo>
                    <a:pt x="0" y="4237"/>
                    <a:pt x="136" y="4532"/>
                    <a:pt x="387" y="4532"/>
                  </a:cubicBezTo>
                  <a:cubicBezTo>
                    <a:pt x="473" y="4532"/>
                    <a:pt x="553" y="4496"/>
                    <a:pt x="609" y="4431"/>
                  </a:cubicBezTo>
                  <a:cubicBezTo>
                    <a:pt x="2010" y="2815"/>
                    <a:pt x="3845" y="1515"/>
                    <a:pt x="6061" y="565"/>
                  </a:cubicBezTo>
                  <a:cubicBezTo>
                    <a:pt x="6214" y="503"/>
                    <a:pt x="6286" y="329"/>
                    <a:pt x="6221" y="178"/>
                  </a:cubicBezTo>
                  <a:cubicBezTo>
                    <a:pt x="6173" y="67"/>
                    <a:pt x="6065" y="0"/>
                    <a:pt x="595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38" name="Google Shape;3038;p63"/>
            <p:cNvSpPr/>
            <p:nvPr/>
          </p:nvSpPr>
          <p:spPr>
            <a:xfrm>
              <a:off x="4245575" y="2913000"/>
              <a:ext cx="32625" cy="48850"/>
            </a:xfrm>
            <a:custGeom>
              <a:avLst/>
              <a:gdLst/>
              <a:ahLst/>
              <a:cxnLst/>
              <a:rect l="l" t="t" r="r" b="b"/>
              <a:pathLst>
                <a:path w="1305" h="1954" extrusionOk="0">
                  <a:moveTo>
                    <a:pt x="970" y="1"/>
                  </a:moveTo>
                  <a:cubicBezTo>
                    <a:pt x="869" y="1"/>
                    <a:pt x="771" y="54"/>
                    <a:pt x="717" y="148"/>
                  </a:cubicBezTo>
                  <a:cubicBezTo>
                    <a:pt x="229" y="988"/>
                    <a:pt x="55" y="1551"/>
                    <a:pt x="48" y="1576"/>
                  </a:cubicBezTo>
                  <a:cubicBezTo>
                    <a:pt x="0" y="1730"/>
                    <a:pt x="87" y="1893"/>
                    <a:pt x="243" y="1941"/>
                  </a:cubicBezTo>
                  <a:cubicBezTo>
                    <a:pt x="270" y="1949"/>
                    <a:pt x="299" y="1953"/>
                    <a:pt x="328" y="1953"/>
                  </a:cubicBezTo>
                  <a:cubicBezTo>
                    <a:pt x="457" y="1953"/>
                    <a:pt x="570" y="1870"/>
                    <a:pt x="608" y="1747"/>
                  </a:cubicBezTo>
                  <a:cubicBezTo>
                    <a:pt x="609" y="1741"/>
                    <a:pt x="774" y="1218"/>
                    <a:pt x="1224" y="440"/>
                  </a:cubicBezTo>
                  <a:cubicBezTo>
                    <a:pt x="1305" y="300"/>
                    <a:pt x="1257" y="121"/>
                    <a:pt x="1116" y="40"/>
                  </a:cubicBezTo>
                  <a:cubicBezTo>
                    <a:pt x="1070" y="13"/>
                    <a:pt x="1020" y="1"/>
                    <a:pt x="97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39" name="Google Shape;3039;p63"/>
            <p:cNvSpPr/>
            <p:nvPr/>
          </p:nvSpPr>
          <p:spPr>
            <a:xfrm>
              <a:off x="4098475" y="3185000"/>
              <a:ext cx="58325" cy="55600"/>
            </a:xfrm>
            <a:custGeom>
              <a:avLst/>
              <a:gdLst/>
              <a:ahLst/>
              <a:cxnLst/>
              <a:rect l="l" t="t" r="r" b="b"/>
              <a:pathLst>
                <a:path w="2333" h="2224" extrusionOk="0">
                  <a:moveTo>
                    <a:pt x="328" y="1"/>
                  </a:moveTo>
                  <a:cubicBezTo>
                    <a:pt x="261" y="1"/>
                    <a:pt x="194" y="23"/>
                    <a:pt x="140" y="70"/>
                  </a:cubicBezTo>
                  <a:cubicBezTo>
                    <a:pt x="17" y="174"/>
                    <a:pt x="1" y="360"/>
                    <a:pt x="105" y="483"/>
                  </a:cubicBezTo>
                  <a:cubicBezTo>
                    <a:pt x="610" y="1078"/>
                    <a:pt x="1157" y="1634"/>
                    <a:pt x="1741" y="2150"/>
                  </a:cubicBezTo>
                  <a:cubicBezTo>
                    <a:pt x="1794" y="2197"/>
                    <a:pt x="1863" y="2223"/>
                    <a:pt x="1934" y="2223"/>
                  </a:cubicBezTo>
                  <a:cubicBezTo>
                    <a:pt x="1935" y="2223"/>
                    <a:pt x="1935" y="2223"/>
                    <a:pt x="1936" y="2223"/>
                  </a:cubicBezTo>
                  <a:cubicBezTo>
                    <a:pt x="2206" y="2223"/>
                    <a:pt x="2333" y="1887"/>
                    <a:pt x="2128" y="1710"/>
                  </a:cubicBezTo>
                  <a:cubicBezTo>
                    <a:pt x="1564" y="1213"/>
                    <a:pt x="1038" y="677"/>
                    <a:pt x="552" y="104"/>
                  </a:cubicBezTo>
                  <a:cubicBezTo>
                    <a:pt x="494" y="36"/>
                    <a:pt x="411" y="1"/>
                    <a:pt x="32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40" name="Google Shape;3040;p63"/>
            <p:cNvSpPr/>
            <p:nvPr/>
          </p:nvSpPr>
          <p:spPr>
            <a:xfrm>
              <a:off x="4198225" y="3268875"/>
              <a:ext cx="255275" cy="66550"/>
            </a:xfrm>
            <a:custGeom>
              <a:avLst/>
              <a:gdLst/>
              <a:ahLst/>
              <a:cxnLst/>
              <a:rect l="l" t="t" r="r" b="b"/>
              <a:pathLst>
                <a:path w="10211" h="2662" extrusionOk="0">
                  <a:moveTo>
                    <a:pt x="337" y="0"/>
                  </a:moveTo>
                  <a:cubicBezTo>
                    <a:pt x="236" y="0"/>
                    <a:pt x="137" y="53"/>
                    <a:pt x="83" y="147"/>
                  </a:cubicBezTo>
                  <a:cubicBezTo>
                    <a:pt x="1" y="288"/>
                    <a:pt x="51" y="469"/>
                    <a:pt x="194" y="549"/>
                  </a:cubicBezTo>
                  <a:cubicBezTo>
                    <a:pt x="3280" y="2329"/>
                    <a:pt x="6336" y="2662"/>
                    <a:pt x="8184" y="2662"/>
                  </a:cubicBezTo>
                  <a:cubicBezTo>
                    <a:pt x="9216" y="2662"/>
                    <a:pt x="9872" y="2557"/>
                    <a:pt x="9943" y="2545"/>
                  </a:cubicBezTo>
                  <a:cubicBezTo>
                    <a:pt x="10103" y="2518"/>
                    <a:pt x="10211" y="2368"/>
                    <a:pt x="10184" y="2208"/>
                  </a:cubicBezTo>
                  <a:cubicBezTo>
                    <a:pt x="10160" y="2065"/>
                    <a:pt x="10036" y="1963"/>
                    <a:pt x="9896" y="1963"/>
                  </a:cubicBezTo>
                  <a:cubicBezTo>
                    <a:pt x="9880" y="1963"/>
                    <a:pt x="9864" y="1964"/>
                    <a:pt x="9848" y="1967"/>
                  </a:cubicBezTo>
                  <a:cubicBezTo>
                    <a:pt x="9831" y="1970"/>
                    <a:pt x="9220" y="2066"/>
                    <a:pt x="8229" y="2066"/>
                  </a:cubicBezTo>
                  <a:cubicBezTo>
                    <a:pt x="6453" y="2066"/>
                    <a:pt x="3458" y="1756"/>
                    <a:pt x="487" y="42"/>
                  </a:cubicBezTo>
                  <a:cubicBezTo>
                    <a:pt x="440" y="14"/>
                    <a:pt x="388" y="0"/>
                    <a:pt x="33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41" name="Google Shape;3041;p63"/>
            <p:cNvSpPr/>
            <p:nvPr/>
          </p:nvSpPr>
          <p:spPr>
            <a:xfrm>
              <a:off x="3758625" y="1573875"/>
              <a:ext cx="2028525" cy="1486775"/>
            </a:xfrm>
            <a:custGeom>
              <a:avLst/>
              <a:gdLst/>
              <a:ahLst/>
              <a:cxnLst/>
              <a:rect l="l" t="t" r="r" b="b"/>
              <a:pathLst>
                <a:path w="81141" h="59471" extrusionOk="0">
                  <a:moveTo>
                    <a:pt x="13524" y="1"/>
                  </a:moveTo>
                  <a:cubicBezTo>
                    <a:pt x="6055" y="1"/>
                    <a:pt x="1" y="5782"/>
                    <a:pt x="1" y="12914"/>
                  </a:cubicBezTo>
                  <a:lnTo>
                    <a:pt x="1" y="38402"/>
                  </a:lnTo>
                  <a:cubicBezTo>
                    <a:pt x="1" y="44603"/>
                    <a:pt x="4578" y="49781"/>
                    <a:pt x="10682" y="51026"/>
                  </a:cubicBezTo>
                  <a:lnTo>
                    <a:pt x="7829" y="59471"/>
                  </a:lnTo>
                  <a:lnTo>
                    <a:pt x="21055" y="51315"/>
                  </a:lnTo>
                  <a:lnTo>
                    <a:pt x="67617" y="51315"/>
                  </a:lnTo>
                  <a:cubicBezTo>
                    <a:pt x="75086" y="51315"/>
                    <a:pt x="81140" y="45533"/>
                    <a:pt x="81140" y="38402"/>
                  </a:cubicBezTo>
                  <a:lnTo>
                    <a:pt x="81140" y="12914"/>
                  </a:lnTo>
                  <a:cubicBezTo>
                    <a:pt x="81140" y="5782"/>
                    <a:pt x="75086" y="1"/>
                    <a:pt x="6761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42" name="Google Shape;3042;p63"/>
            <p:cNvSpPr/>
            <p:nvPr/>
          </p:nvSpPr>
          <p:spPr>
            <a:xfrm>
              <a:off x="3743950" y="1559225"/>
              <a:ext cx="2057850" cy="1535225"/>
            </a:xfrm>
            <a:custGeom>
              <a:avLst/>
              <a:gdLst/>
              <a:ahLst/>
              <a:cxnLst/>
              <a:rect l="l" t="t" r="r" b="b"/>
              <a:pathLst>
                <a:path w="82314" h="61409" extrusionOk="0">
                  <a:moveTo>
                    <a:pt x="68204" y="1172"/>
                  </a:moveTo>
                  <a:cubicBezTo>
                    <a:pt x="75338" y="1172"/>
                    <a:pt x="81142" y="6702"/>
                    <a:pt x="81142" y="13500"/>
                  </a:cubicBezTo>
                  <a:lnTo>
                    <a:pt x="81142" y="38988"/>
                  </a:lnTo>
                  <a:cubicBezTo>
                    <a:pt x="81142" y="45784"/>
                    <a:pt x="75337" y="51314"/>
                    <a:pt x="68204" y="51314"/>
                  </a:cubicBezTo>
                  <a:lnTo>
                    <a:pt x="21475" y="51314"/>
                  </a:lnTo>
                  <a:lnTo>
                    <a:pt x="9492" y="58705"/>
                  </a:lnTo>
                  <a:lnTo>
                    <a:pt x="9492" y="58705"/>
                  </a:lnTo>
                  <a:lnTo>
                    <a:pt x="12036" y="51172"/>
                  </a:lnTo>
                  <a:lnTo>
                    <a:pt x="11386" y="51039"/>
                  </a:lnTo>
                  <a:cubicBezTo>
                    <a:pt x="5469" y="49830"/>
                    <a:pt x="1173" y="44761"/>
                    <a:pt x="1173" y="38988"/>
                  </a:cubicBezTo>
                  <a:lnTo>
                    <a:pt x="1173" y="13500"/>
                  </a:lnTo>
                  <a:cubicBezTo>
                    <a:pt x="1173" y="6702"/>
                    <a:pt x="6976" y="1172"/>
                    <a:pt x="14111" y="1172"/>
                  </a:cubicBezTo>
                  <a:close/>
                  <a:moveTo>
                    <a:pt x="14111" y="0"/>
                  </a:moveTo>
                  <a:cubicBezTo>
                    <a:pt x="6331" y="0"/>
                    <a:pt x="1" y="6057"/>
                    <a:pt x="1" y="13500"/>
                  </a:cubicBezTo>
                  <a:lnTo>
                    <a:pt x="1" y="38988"/>
                  </a:lnTo>
                  <a:cubicBezTo>
                    <a:pt x="1" y="45103"/>
                    <a:pt x="4381" y="50493"/>
                    <a:pt x="10506" y="52040"/>
                  </a:cubicBezTo>
                  <a:lnTo>
                    <a:pt x="7341" y="61409"/>
                  </a:lnTo>
                  <a:lnTo>
                    <a:pt x="7341" y="61409"/>
                  </a:lnTo>
                  <a:lnTo>
                    <a:pt x="21808" y="52488"/>
                  </a:lnTo>
                  <a:lnTo>
                    <a:pt x="68204" y="52488"/>
                  </a:lnTo>
                  <a:cubicBezTo>
                    <a:pt x="75984" y="52488"/>
                    <a:pt x="82314" y="46431"/>
                    <a:pt x="82314" y="38988"/>
                  </a:cubicBezTo>
                  <a:lnTo>
                    <a:pt x="82314" y="13500"/>
                  </a:lnTo>
                  <a:cubicBezTo>
                    <a:pt x="82314" y="6056"/>
                    <a:pt x="75984" y="0"/>
                    <a:pt x="682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43" name="Google Shape;3043;p63"/>
            <p:cNvSpPr/>
            <p:nvPr/>
          </p:nvSpPr>
          <p:spPr>
            <a:xfrm>
              <a:off x="3963675" y="1987825"/>
              <a:ext cx="1550575" cy="30275"/>
            </a:xfrm>
            <a:custGeom>
              <a:avLst/>
              <a:gdLst/>
              <a:ahLst/>
              <a:cxnLst/>
              <a:rect l="l" t="t" r="r" b="b"/>
              <a:pathLst>
                <a:path w="62023" h="1211" extrusionOk="0">
                  <a:moveTo>
                    <a:pt x="606" y="1"/>
                  </a:moveTo>
                  <a:cubicBezTo>
                    <a:pt x="272" y="1"/>
                    <a:pt x="1" y="272"/>
                    <a:pt x="1" y="606"/>
                  </a:cubicBezTo>
                  <a:cubicBezTo>
                    <a:pt x="1" y="939"/>
                    <a:pt x="272" y="1211"/>
                    <a:pt x="606" y="1211"/>
                  </a:cubicBezTo>
                  <a:lnTo>
                    <a:pt x="61418" y="1211"/>
                  </a:lnTo>
                  <a:cubicBezTo>
                    <a:pt x="61753" y="1211"/>
                    <a:pt x="62023" y="939"/>
                    <a:pt x="62023" y="606"/>
                  </a:cubicBezTo>
                  <a:cubicBezTo>
                    <a:pt x="62023" y="272"/>
                    <a:pt x="61753" y="1"/>
                    <a:pt x="6141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44" name="Google Shape;3044;p63"/>
            <p:cNvSpPr/>
            <p:nvPr/>
          </p:nvSpPr>
          <p:spPr>
            <a:xfrm>
              <a:off x="3963675" y="214432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45" name="Google Shape;3045;p63"/>
            <p:cNvSpPr/>
            <p:nvPr/>
          </p:nvSpPr>
          <p:spPr>
            <a:xfrm>
              <a:off x="3963675" y="2300800"/>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46" name="Google Shape;3046;p63"/>
            <p:cNvSpPr/>
            <p:nvPr/>
          </p:nvSpPr>
          <p:spPr>
            <a:xfrm>
              <a:off x="3963675" y="245727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47" name="Google Shape;3047;p63"/>
            <p:cNvSpPr/>
            <p:nvPr/>
          </p:nvSpPr>
          <p:spPr>
            <a:xfrm>
              <a:off x="5586250" y="1772325"/>
              <a:ext cx="377175" cy="360175"/>
            </a:xfrm>
            <a:custGeom>
              <a:avLst/>
              <a:gdLst/>
              <a:ahLst/>
              <a:cxnLst/>
              <a:rect l="l" t="t" r="r" b="b"/>
              <a:pathLst>
                <a:path w="15087" h="14407" extrusionOk="0">
                  <a:moveTo>
                    <a:pt x="7543" y="1"/>
                  </a:moveTo>
                  <a:cubicBezTo>
                    <a:pt x="5543" y="1"/>
                    <a:pt x="3624" y="759"/>
                    <a:pt x="2210" y="2111"/>
                  </a:cubicBezTo>
                  <a:cubicBezTo>
                    <a:pt x="795" y="3462"/>
                    <a:pt x="1" y="5294"/>
                    <a:pt x="1" y="7204"/>
                  </a:cubicBezTo>
                  <a:cubicBezTo>
                    <a:pt x="1" y="9114"/>
                    <a:pt x="795" y="10946"/>
                    <a:pt x="2210" y="12297"/>
                  </a:cubicBezTo>
                  <a:cubicBezTo>
                    <a:pt x="3624" y="13647"/>
                    <a:pt x="5543" y="14406"/>
                    <a:pt x="7543" y="14406"/>
                  </a:cubicBezTo>
                  <a:cubicBezTo>
                    <a:pt x="9544" y="14406"/>
                    <a:pt x="11463" y="13647"/>
                    <a:pt x="12877" y="12297"/>
                  </a:cubicBezTo>
                  <a:cubicBezTo>
                    <a:pt x="14292" y="10946"/>
                    <a:pt x="15086" y="9114"/>
                    <a:pt x="15086" y="7204"/>
                  </a:cubicBezTo>
                  <a:cubicBezTo>
                    <a:pt x="15086" y="5294"/>
                    <a:pt x="14292" y="3462"/>
                    <a:pt x="12877" y="2111"/>
                  </a:cubicBezTo>
                  <a:cubicBezTo>
                    <a:pt x="11463" y="759"/>
                    <a:pt x="9544" y="1"/>
                    <a:pt x="754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48" name="Google Shape;3048;p63"/>
            <p:cNvSpPr/>
            <p:nvPr/>
          </p:nvSpPr>
          <p:spPr>
            <a:xfrm>
              <a:off x="5684425" y="1826600"/>
              <a:ext cx="136100" cy="266175"/>
            </a:xfrm>
            <a:custGeom>
              <a:avLst/>
              <a:gdLst/>
              <a:ahLst/>
              <a:cxnLst/>
              <a:rect l="l" t="t" r="r" b="b"/>
              <a:pathLst>
                <a:path w="5444" h="10647" extrusionOk="0">
                  <a:moveTo>
                    <a:pt x="4122" y="1"/>
                  </a:moveTo>
                  <a:cubicBezTo>
                    <a:pt x="3883" y="1"/>
                    <a:pt x="3563" y="122"/>
                    <a:pt x="3163" y="366"/>
                  </a:cubicBezTo>
                  <a:lnTo>
                    <a:pt x="620" y="1704"/>
                  </a:lnTo>
                  <a:cubicBezTo>
                    <a:pt x="396" y="1851"/>
                    <a:pt x="237" y="1990"/>
                    <a:pt x="143" y="2121"/>
                  </a:cubicBezTo>
                  <a:cubicBezTo>
                    <a:pt x="48" y="2253"/>
                    <a:pt x="0" y="2411"/>
                    <a:pt x="0" y="2596"/>
                  </a:cubicBezTo>
                  <a:cubicBezTo>
                    <a:pt x="0" y="2850"/>
                    <a:pt x="89" y="3072"/>
                    <a:pt x="265" y="3262"/>
                  </a:cubicBezTo>
                  <a:cubicBezTo>
                    <a:pt x="440" y="3452"/>
                    <a:pt x="658" y="3547"/>
                    <a:pt x="919" y="3547"/>
                  </a:cubicBezTo>
                  <a:cubicBezTo>
                    <a:pt x="1073" y="3547"/>
                    <a:pt x="1228" y="3506"/>
                    <a:pt x="1386" y="3423"/>
                  </a:cubicBezTo>
                  <a:lnTo>
                    <a:pt x="2710" y="2684"/>
                  </a:lnTo>
                  <a:lnTo>
                    <a:pt x="2710" y="8518"/>
                  </a:lnTo>
                  <a:cubicBezTo>
                    <a:pt x="2710" y="9235"/>
                    <a:pt x="2819" y="9768"/>
                    <a:pt x="3036" y="10120"/>
                  </a:cubicBezTo>
                  <a:cubicBezTo>
                    <a:pt x="3253" y="10471"/>
                    <a:pt x="3596" y="10646"/>
                    <a:pt x="4066" y="10646"/>
                  </a:cubicBezTo>
                  <a:cubicBezTo>
                    <a:pt x="4985" y="10646"/>
                    <a:pt x="5444" y="10005"/>
                    <a:pt x="5444" y="8723"/>
                  </a:cubicBezTo>
                  <a:lnTo>
                    <a:pt x="5444" y="1967"/>
                  </a:lnTo>
                  <a:cubicBezTo>
                    <a:pt x="5444" y="656"/>
                    <a:pt x="5007" y="1"/>
                    <a:pt x="4135" y="1"/>
                  </a:cubicBezTo>
                  <a:cubicBezTo>
                    <a:pt x="4131" y="1"/>
                    <a:pt x="4126" y="1"/>
                    <a:pt x="412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49" name="Google Shape;3049;p63"/>
            <p:cNvSpPr/>
            <p:nvPr/>
          </p:nvSpPr>
          <p:spPr>
            <a:xfrm>
              <a:off x="5039800" y="1336850"/>
              <a:ext cx="371700" cy="352075"/>
            </a:xfrm>
            <a:custGeom>
              <a:avLst/>
              <a:gdLst/>
              <a:ahLst/>
              <a:cxnLst/>
              <a:rect l="l" t="t" r="r" b="b"/>
              <a:pathLst>
                <a:path w="14868" h="14083" extrusionOk="0">
                  <a:moveTo>
                    <a:pt x="5791" y="0"/>
                  </a:moveTo>
                  <a:cubicBezTo>
                    <a:pt x="3646" y="0"/>
                    <a:pt x="1296" y="1408"/>
                    <a:pt x="0" y="2992"/>
                  </a:cubicBezTo>
                  <a:lnTo>
                    <a:pt x="472" y="5705"/>
                  </a:lnTo>
                  <a:cubicBezTo>
                    <a:pt x="472" y="5705"/>
                    <a:pt x="709" y="10425"/>
                    <a:pt x="4957" y="12667"/>
                  </a:cubicBezTo>
                  <a:cubicBezTo>
                    <a:pt x="6761" y="13620"/>
                    <a:pt x="8778" y="14083"/>
                    <a:pt x="10511" y="14083"/>
                  </a:cubicBezTo>
                  <a:cubicBezTo>
                    <a:pt x="12858" y="14083"/>
                    <a:pt x="14682" y="13234"/>
                    <a:pt x="14750"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50" name="Google Shape;3050;p63"/>
            <p:cNvSpPr/>
            <p:nvPr/>
          </p:nvSpPr>
          <p:spPr>
            <a:xfrm>
              <a:off x="5031575" y="1329525"/>
              <a:ext cx="386375" cy="366750"/>
            </a:xfrm>
            <a:custGeom>
              <a:avLst/>
              <a:gdLst/>
              <a:ahLst/>
              <a:cxnLst/>
              <a:rect l="l" t="t" r="r" b="b"/>
              <a:pathLst>
                <a:path w="15455" h="14670" extrusionOk="0">
                  <a:moveTo>
                    <a:pt x="6114" y="0"/>
                  </a:moveTo>
                  <a:cubicBezTo>
                    <a:pt x="3827" y="0"/>
                    <a:pt x="1397" y="1519"/>
                    <a:pt x="102" y="3100"/>
                  </a:cubicBezTo>
                  <a:cubicBezTo>
                    <a:pt x="0" y="3225"/>
                    <a:pt x="19" y="3409"/>
                    <a:pt x="143" y="3512"/>
                  </a:cubicBezTo>
                  <a:cubicBezTo>
                    <a:pt x="198" y="3556"/>
                    <a:pt x="264" y="3578"/>
                    <a:pt x="329" y="3578"/>
                  </a:cubicBezTo>
                  <a:cubicBezTo>
                    <a:pt x="414" y="3578"/>
                    <a:pt x="498" y="3541"/>
                    <a:pt x="556" y="3470"/>
                  </a:cubicBezTo>
                  <a:cubicBezTo>
                    <a:pt x="1761" y="1999"/>
                    <a:pt x="4013" y="587"/>
                    <a:pt x="6111" y="587"/>
                  </a:cubicBezTo>
                  <a:cubicBezTo>
                    <a:pt x="6224" y="587"/>
                    <a:pt x="6338" y="591"/>
                    <a:pt x="6450" y="599"/>
                  </a:cubicBezTo>
                  <a:cubicBezTo>
                    <a:pt x="7719" y="694"/>
                    <a:pt x="8710" y="1330"/>
                    <a:pt x="9399" y="2490"/>
                  </a:cubicBezTo>
                  <a:cubicBezTo>
                    <a:pt x="10157" y="3766"/>
                    <a:pt x="11019" y="4928"/>
                    <a:pt x="11853" y="6053"/>
                  </a:cubicBezTo>
                  <a:cubicBezTo>
                    <a:pt x="13467" y="8227"/>
                    <a:pt x="14861" y="10105"/>
                    <a:pt x="14787" y="11886"/>
                  </a:cubicBezTo>
                  <a:cubicBezTo>
                    <a:pt x="14759" y="12543"/>
                    <a:pt x="14403" y="13071"/>
                    <a:pt x="13729" y="13459"/>
                  </a:cubicBezTo>
                  <a:cubicBezTo>
                    <a:pt x="13002" y="13877"/>
                    <a:pt x="11996" y="14078"/>
                    <a:pt x="10871" y="14078"/>
                  </a:cubicBezTo>
                  <a:cubicBezTo>
                    <a:pt x="9140" y="14078"/>
                    <a:pt x="7128" y="13601"/>
                    <a:pt x="5422" y="12701"/>
                  </a:cubicBezTo>
                  <a:cubicBezTo>
                    <a:pt x="1378" y="10567"/>
                    <a:pt x="1096" y="6029"/>
                    <a:pt x="1093" y="5984"/>
                  </a:cubicBezTo>
                  <a:cubicBezTo>
                    <a:pt x="1086" y="5830"/>
                    <a:pt x="973" y="5705"/>
                    <a:pt x="811" y="5705"/>
                  </a:cubicBezTo>
                  <a:cubicBezTo>
                    <a:pt x="803" y="5705"/>
                    <a:pt x="795" y="5705"/>
                    <a:pt x="787" y="5706"/>
                  </a:cubicBezTo>
                  <a:cubicBezTo>
                    <a:pt x="625" y="5715"/>
                    <a:pt x="501" y="5852"/>
                    <a:pt x="509" y="6014"/>
                  </a:cubicBezTo>
                  <a:cubicBezTo>
                    <a:pt x="519" y="6213"/>
                    <a:pt x="803" y="10926"/>
                    <a:pt x="5148" y="13219"/>
                  </a:cubicBezTo>
                  <a:cubicBezTo>
                    <a:pt x="6950" y="14170"/>
                    <a:pt x="9033" y="14669"/>
                    <a:pt x="10853" y="14669"/>
                  </a:cubicBezTo>
                  <a:cubicBezTo>
                    <a:pt x="12087" y="14669"/>
                    <a:pt x="13199" y="14439"/>
                    <a:pt x="14021" y="13968"/>
                  </a:cubicBezTo>
                  <a:cubicBezTo>
                    <a:pt x="14869" y="13480"/>
                    <a:pt x="15337" y="12769"/>
                    <a:pt x="15372" y="11911"/>
                  </a:cubicBezTo>
                  <a:cubicBezTo>
                    <a:pt x="15454" y="9923"/>
                    <a:pt x="14004" y="7968"/>
                    <a:pt x="12325" y="5704"/>
                  </a:cubicBezTo>
                  <a:cubicBezTo>
                    <a:pt x="11499" y="4592"/>
                    <a:pt x="10646" y="3442"/>
                    <a:pt x="9903" y="2192"/>
                  </a:cubicBezTo>
                  <a:cubicBezTo>
                    <a:pt x="9122" y="876"/>
                    <a:pt x="7943" y="124"/>
                    <a:pt x="6495"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51" name="Google Shape;3051;p63"/>
            <p:cNvSpPr/>
            <p:nvPr/>
          </p:nvSpPr>
          <p:spPr>
            <a:xfrm>
              <a:off x="5225650" y="1519400"/>
              <a:ext cx="184350" cy="149675"/>
            </a:xfrm>
            <a:custGeom>
              <a:avLst/>
              <a:gdLst/>
              <a:ahLst/>
              <a:cxnLst/>
              <a:rect l="l" t="t" r="r" b="b"/>
              <a:pathLst>
                <a:path w="7374" h="5987" extrusionOk="0">
                  <a:moveTo>
                    <a:pt x="5570" y="1"/>
                  </a:moveTo>
                  <a:cubicBezTo>
                    <a:pt x="4082" y="165"/>
                    <a:pt x="632" y="701"/>
                    <a:pt x="354" y="2180"/>
                  </a:cubicBezTo>
                  <a:cubicBezTo>
                    <a:pt x="0" y="4068"/>
                    <a:pt x="1298" y="5130"/>
                    <a:pt x="2478" y="5720"/>
                  </a:cubicBezTo>
                  <a:cubicBezTo>
                    <a:pt x="2827" y="5894"/>
                    <a:pt x="3280" y="5986"/>
                    <a:pt x="3777" y="5986"/>
                  </a:cubicBezTo>
                  <a:cubicBezTo>
                    <a:pt x="4962" y="5986"/>
                    <a:pt x="6402" y="5466"/>
                    <a:pt x="7316" y="4303"/>
                  </a:cubicBezTo>
                  <a:cubicBezTo>
                    <a:pt x="7374" y="2924"/>
                    <a:pt x="6617" y="1516"/>
                    <a:pt x="557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52" name="Google Shape;3052;p63"/>
            <p:cNvSpPr/>
            <p:nvPr/>
          </p:nvSpPr>
          <p:spPr>
            <a:xfrm>
              <a:off x="5219700" y="1512100"/>
              <a:ext cx="197825" cy="164250"/>
            </a:xfrm>
            <a:custGeom>
              <a:avLst/>
              <a:gdLst/>
              <a:ahLst/>
              <a:cxnLst/>
              <a:rect l="l" t="t" r="r" b="b"/>
              <a:pathLst>
                <a:path w="7913" h="6570" extrusionOk="0">
                  <a:moveTo>
                    <a:pt x="5667" y="604"/>
                  </a:moveTo>
                  <a:cubicBezTo>
                    <a:pt x="6484" y="1803"/>
                    <a:pt x="7278" y="3181"/>
                    <a:pt x="7264" y="4488"/>
                  </a:cubicBezTo>
                  <a:cubicBezTo>
                    <a:pt x="6389" y="5548"/>
                    <a:pt x="5084" y="5989"/>
                    <a:pt x="4031" y="5989"/>
                  </a:cubicBezTo>
                  <a:cubicBezTo>
                    <a:pt x="3569" y="5989"/>
                    <a:pt x="3155" y="5904"/>
                    <a:pt x="2847" y="5750"/>
                  </a:cubicBezTo>
                  <a:cubicBezTo>
                    <a:pt x="1287" y="4970"/>
                    <a:pt x="626" y="3885"/>
                    <a:pt x="881" y="2525"/>
                  </a:cubicBezTo>
                  <a:cubicBezTo>
                    <a:pt x="1042" y="1665"/>
                    <a:pt x="2871" y="933"/>
                    <a:pt x="5667" y="604"/>
                  </a:cubicBezTo>
                  <a:close/>
                  <a:moveTo>
                    <a:pt x="5808" y="0"/>
                  </a:moveTo>
                  <a:cubicBezTo>
                    <a:pt x="5798" y="0"/>
                    <a:pt x="5787" y="1"/>
                    <a:pt x="5777" y="2"/>
                  </a:cubicBezTo>
                  <a:cubicBezTo>
                    <a:pt x="3863" y="213"/>
                    <a:pt x="607" y="806"/>
                    <a:pt x="305" y="2417"/>
                  </a:cubicBezTo>
                  <a:cubicBezTo>
                    <a:pt x="1" y="4042"/>
                    <a:pt x="790" y="5375"/>
                    <a:pt x="2585" y="6274"/>
                  </a:cubicBezTo>
                  <a:cubicBezTo>
                    <a:pt x="2980" y="6471"/>
                    <a:pt x="3471" y="6570"/>
                    <a:pt x="4001" y="6570"/>
                  </a:cubicBezTo>
                  <a:cubicBezTo>
                    <a:pt x="5303" y="6570"/>
                    <a:pt x="6844" y="5973"/>
                    <a:pt x="7785" y="4777"/>
                  </a:cubicBezTo>
                  <a:cubicBezTo>
                    <a:pt x="7823" y="4728"/>
                    <a:pt x="7845" y="4670"/>
                    <a:pt x="7847" y="4607"/>
                  </a:cubicBezTo>
                  <a:cubicBezTo>
                    <a:pt x="7913" y="3051"/>
                    <a:pt x="7022" y="1534"/>
                    <a:pt x="6049" y="127"/>
                  </a:cubicBezTo>
                  <a:cubicBezTo>
                    <a:pt x="5994" y="47"/>
                    <a:pt x="5904" y="0"/>
                    <a:pt x="58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53" name="Google Shape;3053;p63"/>
            <p:cNvSpPr/>
            <p:nvPr/>
          </p:nvSpPr>
          <p:spPr>
            <a:xfrm>
              <a:off x="4818575" y="1336850"/>
              <a:ext cx="371675" cy="352075"/>
            </a:xfrm>
            <a:custGeom>
              <a:avLst/>
              <a:gdLst/>
              <a:ahLst/>
              <a:cxnLst/>
              <a:rect l="l" t="t" r="r" b="b"/>
              <a:pathLst>
                <a:path w="14867" h="14083" extrusionOk="0">
                  <a:moveTo>
                    <a:pt x="5790" y="0"/>
                  </a:moveTo>
                  <a:cubicBezTo>
                    <a:pt x="3645" y="0"/>
                    <a:pt x="1296" y="1408"/>
                    <a:pt x="0" y="2992"/>
                  </a:cubicBezTo>
                  <a:lnTo>
                    <a:pt x="471" y="5705"/>
                  </a:lnTo>
                  <a:cubicBezTo>
                    <a:pt x="471" y="5705"/>
                    <a:pt x="708" y="10425"/>
                    <a:pt x="4956" y="12667"/>
                  </a:cubicBezTo>
                  <a:cubicBezTo>
                    <a:pt x="6760" y="13620"/>
                    <a:pt x="8778" y="14083"/>
                    <a:pt x="10510" y="14083"/>
                  </a:cubicBezTo>
                  <a:cubicBezTo>
                    <a:pt x="12857" y="14083"/>
                    <a:pt x="14681" y="13234"/>
                    <a:pt x="14749" y="11605"/>
                  </a:cubicBezTo>
                  <a:cubicBezTo>
                    <a:pt x="14867" y="8774"/>
                    <a:pt x="11563" y="5824"/>
                    <a:pt x="9321" y="2047"/>
                  </a:cubicBezTo>
                  <a:cubicBezTo>
                    <a:pt x="8447" y="575"/>
                    <a:pt x="7160" y="0"/>
                    <a:pt x="579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54" name="Google Shape;3054;p63"/>
            <p:cNvSpPr/>
            <p:nvPr/>
          </p:nvSpPr>
          <p:spPr>
            <a:xfrm>
              <a:off x="4810350" y="1329550"/>
              <a:ext cx="386350" cy="366725"/>
            </a:xfrm>
            <a:custGeom>
              <a:avLst/>
              <a:gdLst/>
              <a:ahLst/>
              <a:cxnLst/>
              <a:rect l="l" t="t" r="r" b="b"/>
              <a:pathLst>
                <a:path w="15454" h="14669" extrusionOk="0">
                  <a:moveTo>
                    <a:pt x="6121" y="0"/>
                  </a:moveTo>
                  <a:cubicBezTo>
                    <a:pt x="3834" y="0"/>
                    <a:pt x="1397" y="1516"/>
                    <a:pt x="103" y="3099"/>
                  </a:cubicBezTo>
                  <a:cubicBezTo>
                    <a:pt x="0" y="3224"/>
                    <a:pt x="18" y="3408"/>
                    <a:pt x="144" y="3511"/>
                  </a:cubicBezTo>
                  <a:cubicBezTo>
                    <a:pt x="198" y="3555"/>
                    <a:pt x="264" y="3577"/>
                    <a:pt x="329" y="3577"/>
                  </a:cubicBezTo>
                  <a:cubicBezTo>
                    <a:pt x="414" y="3577"/>
                    <a:pt x="498" y="3540"/>
                    <a:pt x="556" y="3469"/>
                  </a:cubicBezTo>
                  <a:cubicBezTo>
                    <a:pt x="1762" y="1995"/>
                    <a:pt x="4019" y="586"/>
                    <a:pt x="6117" y="586"/>
                  </a:cubicBezTo>
                  <a:cubicBezTo>
                    <a:pt x="6228" y="586"/>
                    <a:pt x="6339" y="590"/>
                    <a:pt x="6449" y="598"/>
                  </a:cubicBezTo>
                  <a:cubicBezTo>
                    <a:pt x="7718" y="693"/>
                    <a:pt x="8710" y="1329"/>
                    <a:pt x="9399" y="2489"/>
                  </a:cubicBezTo>
                  <a:cubicBezTo>
                    <a:pt x="10156" y="3765"/>
                    <a:pt x="11019" y="4927"/>
                    <a:pt x="11852" y="6052"/>
                  </a:cubicBezTo>
                  <a:cubicBezTo>
                    <a:pt x="13466" y="8226"/>
                    <a:pt x="14860" y="10104"/>
                    <a:pt x="14786" y="11885"/>
                  </a:cubicBezTo>
                  <a:cubicBezTo>
                    <a:pt x="14759" y="12542"/>
                    <a:pt x="14402" y="13070"/>
                    <a:pt x="13729" y="13458"/>
                  </a:cubicBezTo>
                  <a:cubicBezTo>
                    <a:pt x="13002" y="13876"/>
                    <a:pt x="11996" y="14078"/>
                    <a:pt x="10871" y="14078"/>
                  </a:cubicBezTo>
                  <a:cubicBezTo>
                    <a:pt x="9140" y="14078"/>
                    <a:pt x="7127" y="13600"/>
                    <a:pt x="5421" y="12700"/>
                  </a:cubicBezTo>
                  <a:cubicBezTo>
                    <a:pt x="1378" y="10566"/>
                    <a:pt x="1096" y="6028"/>
                    <a:pt x="1094" y="5983"/>
                  </a:cubicBezTo>
                  <a:cubicBezTo>
                    <a:pt x="1086" y="5829"/>
                    <a:pt x="980" y="5704"/>
                    <a:pt x="812" y="5704"/>
                  </a:cubicBezTo>
                  <a:cubicBezTo>
                    <a:pt x="804" y="5704"/>
                    <a:pt x="796" y="5704"/>
                    <a:pt x="787" y="5705"/>
                  </a:cubicBezTo>
                  <a:cubicBezTo>
                    <a:pt x="625" y="5714"/>
                    <a:pt x="500" y="5851"/>
                    <a:pt x="509" y="6013"/>
                  </a:cubicBezTo>
                  <a:cubicBezTo>
                    <a:pt x="518" y="6212"/>
                    <a:pt x="803" y="10925"/>
                    <a:pt x="5148" y="13218"/>
                  </a:cubicBezTo>
                  <a:cubicBezTo>
                    <a:pt x="6950" y="14169"/>
                    <a:pt x="9034" y="14668"/>
                    <a:pt x="10852" y="14668"/>
                  </a:cubicBezTo>
                  <a:cubicBezTo>
                    <a:pt x="12086" y="14668"/>
                    <a:pt x="13199" y="14438"/>
                    <a:pt x="14021" y="13967"/>
                  </a:cubicBezTo>
                  <a:cubicBezTo>
                    <a:pt x="14869" y="13479"/>
                    <a:pt x="15336" y="12768"/>
                    <a:pt x="15371" y="11910"/>
                  </a:cubicBezTo>
                  <a:cubicBezTo>
                    <a:pt x="15454" y="9922"/>
                    <a:pt x="14004" y="7967"/>
                    <a:pt x="12324" y="5703"/>
                  </a:cubicBezTo>
                  <a:cubicBezTo>
                    <a:pt x="11498" y="4591"/>
                    <a:pt x="10645" y="3441"/>
                    <a:pt x="9902" y="2191"/>
                  </a:cubicBezTo>
                  <a:cubicBezTo>
                    <a:pt x="9121" y="875"/>
                    <a:pt x="7942" y="123"/>
                    <a:pt x="6494" y="14"/>
                  </a:cubicBezTo>
                  <a:cubicBezTo>
                    <a:pt x="6370" y="5"/>
                    <a:pt x="6246" y="0"/>
                    <a:pt x="612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55" name="Google Shape;3055;p63"/>
            <p:cNvSpPr/>
            <p:nvPr/>
          </p:nvSpPr>
          <p:spPr>
            <a:xfrm>
              <a:off x="5004400" y="1519400"/>
              <a:ext cx="184350" cy="149675"/>
            </a:xfrm>
            <a:custGeom>
              <a:avLst/>
              <a:gdLst/>
              <a:ahLst/>
              <a:cxnLst/>
              <a:rect l="l" t="t" r="r" b="b"/>
              <a:pathLst>
                <a:path w="7374" h="5987" extrusionOk="0">
                  <a:moveTo>
                    <a:pt x="5570" y="1"/>
                  </a:moveTo>
                  <a:cubicBezTo>
                    <a:pt x="4082" y="165"/>
                    <a:pt x="632" y="701"/>
                    <a:pt x="355" y="2180"/>
                  </a:cubicBezTo>
                  <a:cubicBezTo>
                    <a:pt x="0" y="4068"/>
                    <a:pt x="1299" y="5130"/>
                    <a:pt x="2478" y="5720"/>
                  </a:cubicBezTo>
                  <a:cubicBezTo>
                    <a:pt x="2827" y="5894"/>
                    <a:pt x="3280" y="5986"/>
                    <a:pt x="3778" y="5986"/>
                  </a:cubicBezTo>
                  <a:cubicBezTo>
                    <a:pt x="4962" y="5986"/>
                    <a:pt x="6402" y="5466"/>
                    <a:pt x="7316" y="4303"/>
                  </a:cubicBezTo>
                  <a:cubicBezTo>
                    <a:pt x="7374" y="2924"/>
                    <a:pt x="6618" y="1516"/>
                    <a:pt x="557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56" name="Google Shape;3056;p63"/>
            <p:cNvSpPr/>
            <p:nvPr/>
          </p:nvSpPr>
          <p:spPr>
            <a:xfrm>
              <a:off x="4998425" y="1512100"/>
              <a:ext cx="197800" cy="164250"/>
            </a:xfrm>
            <a:custGeom>
              <a:avLst/>
              <a:gdLst/>
              <a:ahLst/>
              <a:cxnLst/>
              <a:rect l="l" t="t" r="r" b="b"/>
              <a:pathLst>
                <a:path w="7912" h="6570" extrusionOk="0">
                  <a:moveTo>
                    <a:pt x="5668" y="604"/>
                  </a:moveTo>
                  <a:cubicBezTo>
                    <a:pt x="6485" y="1803"/>
                    <a:pt x="7279" y="3182"/>
                    <a:pt x="7265" y="4488"/>
                  </a:cubicBezTo>
                  <a:cubicBezTo>
                    <a:pt x="6396" y="5539"/>
                    <a:pt x="5063" y="5978"/>
                    <a:pt x="4003" y="5978"/>
                  </a:cubicBezTo>
                  <a:cubicBezTo>
                    <a:pt x="3549" y="5978"/>
                    <a:pt x="3145" y="5898"/>
                    <a:pt x="2848" y="5750"/>
                  </a:cubicBezTo>
                  <a:cubicBezTo>
                    <a:pt x="1288" y="4970"/>
                    <a:pt x="627" y="3885"/>
                    <a:pt x="882" y="2525"/>
                  </a:cubicBezTo>
                  <a:cubicBezTo>
                    <a:pt x="1043" y="1665"/>
                    <a:pt x="2871" y="933"/>
                    <a:pt x="5668" y="604"/>
                  </a:cubicBezTo>
                  <a:close/>
                  <a:moveTo>
                    <a:pt x="5809" y="0"/>
                  </a:moveTo>
                  <a:cubicBezTo>
                    <a:pt x="5799" y="0"/>
                    <a:pt x="5789" y="1"/>
                    <a:pt x="5778" y="2"/>
                  </a:cubicBezTo>
                  <a:cubicBezTo>
                    <a:pt x="3864" y="213"/>
                    <a:pt x="607" y="806"/>
                    <a:pt x="306" y="2417"/>
                  </a:cubicBezTo>
                  <a:cubicBezTo>
                    <a:pt x="1" y="4042"/>
                    <a:pt x="789" y="5375"/>
                    <a:pt x="2586" y="6274"/>
                  </a:cubicBezTo>
                  <a:cubicBezTo>
                    <a:pt x="2981" y="6471"/>
                    <a:pt x="3471" y="6570"/>
                    <a:pt x="4002" y="6570"/>
                  </a:cubicBezTo>
                  <a:cubicBezTo>
                    <a:pt x="5304" y="6570"/>
                    <a:pt x="6846" y="5973"/>
                    <a:pt x="7786" y="4777"/>
                  </a:cubicBezTo>
                  <a:cubicBezTo>
                    <a:pt x="7824" y="4728"/>
                    <a:pt x="7845" y="4670"/>
                    <a:pt x="7848" y="4607"/>
                  </a:cubicBezTo>
                  <a:cubicBezTo>
                    <a:pt x="7912" y="3051"/>
                    <a:pt x="7023" y="1534"/>
                    <a:pt x="6051" y="127"/>
                  </a:cubicBezTo>
                  <a:cubicBezTo>
                    <a:pt x="5995" y="47"/>
                    <a:pt x="5905" y="0"/>
                    <a:pt x="580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57" name="Google Shape;3057;p63"/>
            <p:cNvSpPr/>
            <p:nvPr/>
          </p:nvSpPr>
          <p:spPr>
            <a:xfrm>
              <a:off x="4612675" y="1336850"/>
              <a:ext cx="371725" cy="352075"/>
            </a:xfrm>
            <a:custGeom>
              <a:avLst/>
              <a:gdLst/>
              <a:ahLst/>
              <a:cxnLst/>
              <a:rect l="l" t="t" r="r" b="b"/>
              <a:pathLst>
                <a:path w="14869" h="14083" extrusionOk="0">
                  <a:moveTo>
                    <a:pt x="5791" y="0"/>
                  </a:moveTo>
                  <a:cubicBezTo>
                    <a:pt x="3646" y="0"/>
                    <a:pt x="1296" y="1408"/>
                    <a:pt x="1" y="2992"/>
                  </a:cubicBezTo>
                  <a:lnTo>
                    <a:pt x="473" y="5705"/>
                  </a:lnTo>
                  <a:cubicBezTo>
                    <a:pt x="473" y="5705"/>
                    <a:pt x="708" y="10425"/>
                    <a:pt x="4956" y="12667"/>
                  </a:cubicBezTo>
                  <a:cubicBezTo>
                    <a:pt x="6761" y="13620"/>
                    <a:pt x="8778" y="14083"/>
                    <a:pt x="10511" y="14083"/>
                  </a:cubicBezTo>
                  <a:cubicBezTo>
                    <a:pt x="12857" y="14083"/>
                    <a:pt x="14682" y="13234"/>
                    <a:pt x="14749"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58" name="Google Shape;3058;p63"/>
            <p:cNvSpPr/>
            <p:nvPr/>
          </p:nvSpPr>
          <p:spPr>
            <a:xfrm>
              <a:off x="4604450" y="1329525"/>
              <a:ext cx="386375" cy="366750"/>
            </a:xfrm>
            <a:custGeom>
              <a:avLst/>
              <a:gdLst/>
              <a:ahLst/>
              <a:cxnLst/>
              <a:rect l="l" t="t" r="r" b="b"/>
              <a:pathLst>
                <a:path w="15455" h="14670" extrusionOk="0">
                  <a:moveTo>
                    <a:pt x="6114" y="0"/>
                  </a:moveTo>
                  <a:cubicBezTo>
                    <a:pt x="3827" y="0"/>
                    <a:pt x="1396" y="1519"/>
                    <a:pt x="103" y="3100"/>
                  </a:cubicBezTo>
                  <a:cubicBezTo>
                    <a:pt x="1" y="3225"/>
                    <a:pt x="20" y="3409"/>
                    <a:pt x="144" y="3512"/>
                  </a:cubicBezTo>
                  <a:cubicBezTo>
                    <a:pt x="199" y="3556"/>
                    <a:pt x="264" y="3578"/>
                    <a:pt x="330" y="3578"/>
                  </a:cubicBezTo>
                  <a:cubicBezTo>
                    <a:pt x="414" y="3578"/>
                    <a:pt x="499" y="3541"/>
                    <a:pt x="556" y="3470"/>
                  </a:cubicBezTo>
                  <a:cubicBezTo>
                    <a:pt x="1760" y="1999"/>
                    <a:pt x="4012" y="587"/>
                    <a:pt x="6110" y="587"/>
                  </a:cubicBezTo>
                  <a:cubicBezTo>
                    <a:pt x="6224" y="587"/>
                    <a:pt x="6337" y="591"/>
                    <a:pt x="6450" y="599"/>
                  </a:cubicBezTo>
                  <a:cubicBezTo>
                    <a:pt x="7719" y="694"/>
                    <a:pt x="8711" y="1330"/>
                    <a:pt x="9400" y="2490"/>
                  </a:cubicBezTo>
                  <a:cubicBezTo>
                    <a:pt x="10156" y="3766"/>
                    <a:pt x="11020" y="4928"/>
                    <a:pt x="11854" y="6053"/>
                  </a:cubicBezTo>
                  <a:cubicBezTo>
                    <a:pt x="13466" y="8227"/>
                    <a:pt x="14861" y="10105"/>
                    <a:pt x="14786" y="11886"/>
                  </a:cubicBezTo>
                  <a:cubicBezTo>
                    <a:pt x="14760" y="12543"/>
                    <a:pt x="14404" y="13071"/>
                    <a:pt x="13730" y="13459"/>
                  </a:cubicBezTo>
                  <a:cubicBezTo>
                    <a:pt x="13003" y="13877"/>
                    <a:pt x="11997" y="14079"/>
                    <a:pt x="10872" y="14079"/>
                  </a:cubicBezTo>
                  <a:cubicBezTo>
                    <a:pt x="9141" y="14079"/>
                    <a:pt x="7128" y="13601"/>
                    <a:pt x="5423" y="12701"/>
                  </a:cubicBezTo>
                  <a:cubicBezTo>
                    <a:pt x="1379" y="10567"/>
                    <a:pt x="1096" y="6029"/>
                    <a:pt x="1094" y="5984"/>
                  </a:cubicBezTo>
                  <a:cubicBezTo>
                    <a:pt x="1087" y="5830"/>
                    <a:pt x="975" y="5705"/>
                    <a:pt x="812" y="5705"/>
                  </a:cubicBezTo>
                  <a:cubicBezTo>
                    <a:pt x="804" y="5705"/>
                    <a:pt x="796" y="5705"/>
                    <a:pt x="787" y="5706"/>
                  </a:cubicBezTo>
                  <a:cubicBezTo>
                    <a:pt x="625" y="5715"/>
                    <a:pt x="501" y="5852"/>
                    <a:pt x="510" y="6014"/>
                  </a:cubicBezTo>
                  <a:cubicBezTo>
                    <a:pt x="519" y="6213"/>
                    <a:pt x="803" y="10926"/>
                    <a:pt x="5149" y="13219"/>
                  </a:cubicBezTo>
                  <a:cubicBezTo>
                    <a:pt x="6952" y="14170"/>
                    <a:pt x="9034" y="14669"/>
                    <a:pt x="10853" y="14669"/>
                  </a:cubicBezTo>
                  <a:cubicBezTo>
                    <a:pt x="12087" y="14669"/>
                    <a:pt x="13200" y="14439"/>
                    <a:pt x="14022" y="13968"/>
                  </a:cubicBezTo>
                  <a:cubicBezTo>
                    <a:pt x="14870" y="13480"/>
                    <a:pt x="15336" y="12769"/>
                    <a:pt x="15372" y="11911"/>
                  </a:cubicBezTo>
                  <a:cubicBezTo>
                    <a:pt x="15454" y="9923"/>
                    <a:pt x="14004" y="7968"/>
                    <a:pt x="12324" y="5704"/>
                  </a:cubicBezTo>
                  <a:cubicBezTo>
                    <a:pt x="11498" y="4592"/>
                    <a:pt x="10645" y="3442"/>
                    <a:pt x="9903" y="2192"/>
                  </a:cubicBezTo>
                  <a:cubicBezTo>
                    <a:pt x="9122" y="876"/>
                    <a:pt x="7943" y="124"/>
                    <a:pt x="6494"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59" name="Google Shape;3059;p63"/>
            <p:cNvSpPr/>
            <p:nvPr/>
          </p:nvSpPr>
          <p:spPr>
            <a:xfrm>
              <a:off x="4798500" y="1519400"/>
              <a:ext cx="184375" cy="149675"/>
            </a:xfrm>
            <a:custGeom>
              <a:avLst/>
              <a:gdLst/>
              <a:ahLst/>
              <a:cxnLst/>
              <a:rect l="l" t="t" r="r" b="b"/>
              <a:pathLst>
                <a:path w="7375" h="5987" extrusionOk="0">
                  <a:moveTo>
                    <a:pt x="5572" y="1"/>
                  </a:moveTo>
                  <a:cubicBezTo>
                    <a:pt x="4082" y="165"/>
                    <a:pt x="632" y="701"/>
                    <a:pt x="355" y="2180"/>
                  </a:cubicBezTo>
                  <a:cubicBezTo>
                    <a:pt x="1" y="4068"/>
                    <a:pt x="1300" y="5130"/>
                    <a:pt x="2479" y="5720"/>
                  </a:cubicBezTo>
                  <a:cubicBezTo>
                    <a:pt x="2828" y="5894"/>
                    <a:pt x="3281" y="5986"/>
                    <a:pt x="3778" y="5986"/>
                  </a:cubicBezTo>
                  <a:cubicBezTo>
                    <a:pt x="4963" y="5986"/>
                    <a:pt x="6403" y="5466"/>
                    <a:pt x="7316" y="4303"/>
                  </a:cubicBezTo>
                  <a:cubicBezTo>
                    <a:pt x="7374" y="2924"/>
                    <a:pt x="6619" y="1516"/>
                    <a:pt x="557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60" name="Google Shape;3060;p63"/>
            <p:cNvSpPr/>
            <p:nvPr/>
          </p:nvSpPr>
          <p:spPr>
            <a:xfrm>
              <a:off x="4792575" y="1512100"/>
              <a:ext cx="197800" cy="164250"/>
            </a:xfrm>
            <a:custGeom>
              <a:avLst/>
              <a:gdLst/>
              <a:ahLst/>
              <a:cxnLst/>
              <a:rect l="l" t="t" r="r" b="b"/>
              <a:pathLst>
                <a:path w="7912" h="6570" extrusionOk="0">
                  <a:moveTo>
                    <a:pt x="5667" y="604"/>
                  </a:moveTo>
                  <a:cubicBezTo>
                    <a:pt x="6483" y="1803"/>
                    <a:pt x="7278" y="3182"/>
                    <a:pt x="7263" y="4488"/>
                  </a:cubicBezTo>
                  <a:cubicBezTo>
                    <a:pt x="6389" y="5548"/>
                    <a:pt x="5084" y="5988"/>
                    <a:pt x="4030" y="5988"/>
                  </a:cubicBezTo>
                  <a:cubicBezTo>
                    <a:pt x="3569" y="5988"/>
                    <a:pt x="3155" y="5903"/>
                    <a:pt x="2847" y="5750"/>
                  </a:cubicBezTo>
                  <a:cubicBezTo>
                    <a:pt x="1287" y="4970"/>
                    <a:pt x="626" y="3885"/>
                    <a:pt x="880" y="2525"/>
                  </a:cubicBezTo>
                  <a:cubicBezTo>
                    <a:pt x="1041" y="1665"/>
                    <a:pt x="2869" y="933"/>
                    <a:pt x="5667" y="604"/>
                  </a:cubicBezTo>
                  <a:close/>
                  <a:moveTo>
                    <a:pt x="5807" y="0"/>
                  </a:moveTo>
                  <a:cubicBezTo>
                    <a:pt x="5797" y="0"/>
                    <a:pt x="5787" y="1"/>
                    <a:pt x="5777" y="2"/>
                  </a:cubicBezTo>
                  <a:cubicBezTo>
                    <a:pt x="3862" y="213"/>
                    <a:pt x="606" y="806"/>
                    <a:pt x="305" y="2417"/>
                  </a:cubicBezTo>
                  <a:cubicBezTo>
                    <a:pt x="0" y="4042"/>
                    <a:pt x="788" y="5375"/>
                    <a:pt x="2585" y="6274"/>
                  </a:cubicBezTo>
                  <a:cubicBezTo>
                    <a:pt x="2979" y="6471"/>
                    <a:pt x="3469" y="6570"/>
                    <a:pt x="4000" y="6570"/>
                  </a:cubicBezTo>
                  <a:cubicBezTo>
                    <a:pt x="5302" y="6570"/>
                    <a:pt x="6845" y="5973"/>
                    <a:pt x="7785" y="4777"/>
                  </a:cubicBezTo>
                  <a:cubicBezTo>
                    <a:pt x="7822" y="4728"/>
                    <a:pt x="7845" y="4670"/>
                    <a:pt x="7847" y="4607"/>
                  </a:cubicBezTo>
                  <a:cubicBezTo>
                    <a:pt x="7911" y="3051"/>
                    <a:pt x="7022" y="1534"/>
                    <a:pt x="6050" y="127"/>
                  </a:cubicBezTo>
                  <a:cubicBezTo>
                    <a:pt x="5995" y="47"/>
                    <a:pt x="5903" y="0"/>
                    <a:pt x="580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61" name="Google Shape;3061;p63"/>
            <p:cNvSpPr/>
            <p:nvPr/>
          </p:nvSpPr>
          <p:spPr>
            <a:xfrm>
              <a:off x="3787450" y="2756425"/>
              <a:ext cx="125475" cy="318075"/>
            </a:xfrm>
            <a:custGeom>
              <a:avLst/>
              <a:gdLst/>
              <a:ahLst/>
              <a:cxnLst/>
              <a:rect l="l" t="t" r="r" b="b"/>
              <a:pathLst>
                <a:path w="5019" h="12723" extrusionOk="0">
                  <a:moveTo>
                    <a:pt x="309" y="1"/>
                  </a:moveTo>
                  <a:cubicBezTo>
                    <a:pt x="302" y="1"/>
                    <a:pt x="294" y="1"/>
                    <a:pt x="287" y="2"/>
                  </a:cubicBezTo>
                  <a:cubicBezTo>
                    <a:pt x="125" y="9"/>
                    <a:pt x="1" y="145"/>
                    <a:pt x="8" y="307"/>
                  </a:cubicBezTo>
                  <a:cubicBezTo>
                    <a:pt x="21" y="607"/>
                    <a:pt x="388" y="7715"/>
                    <a:pt x="4409" y="12615"/>
                  </a:cubicBezTo>
                  <a:cubicBezTo>
                    <a:pt x="4464" y="12683"/>
                    <a:pt x="4546" y="12723"/>
                    <a:pt x="4634" y="12723"/>
                  </a:cubicBezTo>
                  <a:cubicBezTo>
                    <a:pt x="4882" y="12723"/>
                    <a:pt x="5019" y="12435"/>
                    <a:pt x="4861" y="12244"/>
                  </a:cubicBezTo>
                  <a:cubicBezTo>
                    <a:pt x="967" y="7497"/>
                    <a:pt x="595" y="353"/>
                    <a:pt x="592" y="281"/>
                  </a:cubicBezTo>
                  <a:cubicBezTo>
                    <a:pt x="586" y="127"/>
                    <a:pt x="460" y="1"/>
                    <a:pt x="30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62" name="Google Shape;3062;p63"/>
            <p:cNvSpPr/>
            <p:nvPr/>
          </p:nvSpPr>
          <p:spPr>
            <a:xfrm>
              <a:off x="3393850" y="3454500"/>
              <a:ext cx="109975" cy="133725"/>
            </a:xfrm>
            <a:custGeom>
              <a:avLst/>
              <a:gdLst/>
              <a:ahLst/>
              <a:cxnLst/>
              <a:rect l="l" t="t" r="r" b="b"/>
              <a:pathLst>
                <a:path w="4399" h="5349" extrusionOk="0">
                  <a:moveTo>
                    <a:pt x="2199" y="1"/>
                  </a:moveTo>
                  <a:cubicBezTo>
                    <a:pt x="985" y="1"/>
                    <a:pt x="1" y="1199"/>
                    <a:pt x="1" y="2675"/>
                  </a:cubicBezTo>
                  <a:cubicBezTo>
                    <a:pt x="1" y="4152"/>
                    <a:pt x="985" y="5349"/>
                    <a:pt x="2199" y="5349"/>
                  </a:cubicBezTo>
                  <a:cubicBezTo>
                    <a:pt x="3414" y="5349"/>
                    <a:pt x="4398" y="4152"/>
                    <a:pt x="4398" y="2675"/>
                  </a:cubicBezTo>
                  <a:cubicBezTo>
                    <a:pt x="4398" y="1199"/>
                    <a:pt x="3414" y="1"/>
                    <a:pt x="219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63" name="Google Shape;3063;p63"/>
            <p:cNvSpPr/>
            <p:nvPr/>
          </p:nvSpPr>
          <p:spPr>
            <a:xfrm>
              <a:off x="3249875" y="3530375"/>
              <a:ext cx="124575" cy="148375"/>
            </a:xfrm>
            <a:custGeom>
              <a:avLst/>
              <a:gdLst/>
              <a:ahLst/>
              <a:cxnLst/>
              <a:rect l="l" t="t" r="r" b="b"/>
              <a:pathLst>
                <a:path w="4983" h="5935" extrusionOk="0">
                  <a:moveTo>
                    <a:pt x="2492" y="586"/>
                  </a:moveTo>
                  <a:lnTo>
                    <a:pt x="2492" y="587"/>
                  </a:lnTo>
                  <a:cubicBezTo>
                    <a:pt x="3543" y="587"/>
                    <a:pt x="4397" y="1655"/>
                    <a:pt x="4397" y="2967"/>
                  </a:cubicBezTo>
                  <a:cubicBezTo>
                    <a:pt x="4397" y="4280"/>
                    <a:pt x="3543" y="5348"/>
                    <a:pt x="2492" y="5348"/>
                  </a:cubicBezTo>
                  <a:cubicBezTo>
                    <a:pt x="1441" y="5348"/>
                    <a:pt x="586" y="4280"/>
                    <a:pt x="586" y="2967"/>
                  </a:cubicBezTo>
                  <a:cubicBezTo>
                    <a:pt x="586" y="1655"/>
                    <a:pt x="1441" y="586"/>
                    <a:pt x="2492" y="586"/>
                  </a:cubicBezTo>
                  <a:close/>
                  <a:moveTo>
                    <a:pt x="2492" y="0"/>
                  </a:moveTo>
                  <a:cubicBezTo>
                    <a:pt x="1119" y="0"/>
                    <a:pt x="1" y="1332"/>
                    <a:pt x="1" y="2967"/>
                  </a:cubicBezTo>
                  <a:cubicBezTo>
                    <a:pt x="1" y="4604"/>
                    <a:pt x="1119" y="5935"/>
                    <a:pt x="2492" y="5935"/>
                  </a:cubicBezTo>
                  <a:cubicBezTo>
                    <a:pt x="3866" y="5935"/>
                    <a:pt x="4983" y="4604"/>
                    <a:pt x="4983" y="2967"/>
                  </a:cubicBezTo>
                  <a:cubicBezTo>
                    <a:pt x="4983" y="1332"/>
                    <a:pt x="3866" y="0"/>
                    <a:pt x="249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7"/>
        <p:cNvGrpSpPr/>
        <p:nvPr/>
      </p:nvGrpSpPr>
      <p:grpSpPr>
        <a:xfrm>
          <a:off x="0" y="0"/>
          <a:ext cx="0" cy="0"/>
          <a:chOff x="0" y="0"/>
          <a:chExt cx="0" cy="0"/>
        </a:xfrm>
      </p:grpSpPr>
      <p:sp>
        <p:nvSpPr>
          <p:cNvPr id="2198" name="Google Shape;2198;p52"/>
          <p:cNvSpPr txBox="1">
            <a:spLocks noGrp="1"/>
          </p:cNvSpPr>
          <p:nvPr>
            <p:ph type="title"/>
          </p:nvPr>
        </p:nvSpPr>
        <p:spPr>
          <a:xfrm>
            <a:off x="626625" y="181764"/>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Thành viên nhóm 4</a:t>
            </a:r>
            <a:endParaRPr/>
          </a:p>
        </p:txBody>
      </p:sp>
      <p:grpSp>
        <p:nvGrpSpPr>
          <p:cNvPr id="2199" name="Google Shape;2199;p52"/>
          <p:cNvGrpSpPr/>
          <p:nvPr/>
        </p:nvGrpSpPr>
        <p:grpSpPr>
          <a:xfrm>
            <a:off x="4803115" y="991590"/>
            <a:ext cx="3969045" cy="3713929"/>
            <a:chOff x="1088525" y="238125"/>
            <a:chExt cx="5597300" cy="5237525"/>
          </a:xfrm>
        </p:grpSpPr>
        <p:sp>
          <p:nvSpPr>
            <p:cNvPr id="2200" name="Google Shape;2200;p52"/>
            <p:cNvSpPr/>
            <p:nvPr/>
          </p:nvSpPr>
          <p:spPr>
            <a:xfrm>
              <a:off x="1088525" y="270525"/>
              <a:ext cx="5597300" cy="5205125"/>
            </a:xfrm>
            <a:custGeom>
              <a:avLst/>
              <a:gdLst/>
              <a:ahLst/>
              <a:cxnLst/>
              <a:rect l="l" t="t" r="r" b="b"/>
              <a:pathLst>
                <a:path w="223892" h="208205" extrusionOk="0">
                  <a:moveTo>
                    <a:pt x="118680" y="0"/>
                  </a:moveTo>
                  <a:cubicBezTo>
                    <a:pt x="115987" y="0"/>
                    <a:pt x="113245" y="117"/>
                    <a:pt x="110461" y="368"/>
                  </a:cubicBezTo>
                  <a:cubicBezTo>
                    <a:pt x="67318" y="4246"/>
                    <a:pt x="55200" y="25089"/>
                    <a:pt x="41627" y="47872"/>
                  </a:cubicBezTo>
                  <a:cubicBezTo>
                    <a:pt x="30944" y="65804"/>
                    <a:pt x="25477" y="86906"/>
                    <a:pt x="18740" y="106507"/>
                  </a:cubicBezTo>
                  <a:cubicBezTo>
                    <a:pt x="12574" y="124454"/>
                    <a:pt x="1" y="142157"/>
                    <a:pt x="1861" y="161949"/>
                  </a:cubicBezTo>
                  <a:cubicBezTo>
                    <a:pt x="4214" y="186980"/>
                    <a:pt x="28839" y="203287"/>
                    <a:pt x="51777" y="207322"/>
                  </a:cubicBezTo>
                  <a:cubicBezTo>
                    <a:pt x="55202" y="207924"/>
                    <a:pt x="58484" y="208205"/>
                    <a:pt x="61645" y="208205"/>
                  </a:cubicBezTo>
                  <a:cubicBezTo>
                    <a:pt x="88027" y="208205"/>
                    <a:pt x="105935" y="188663"/>
                    <a:pt x="127504" y="173717"/>
                  </a:cubicBezTo>
                  <a:lnTo>
                    <a:pt x="127640" y="173622"/>
                  </a:lnTo>
                  <a:cubicBezTo>
                    <a:pt x="131136" y="171212"/>
                    <a:pt x="134752" y="168970"/>
                    <a:pt x="138576" y="167119"/>
                  </a:cubicBezTo>
                  <a:cubicBezTo>
                    <a:pt x="168631" y="152577"/>
                    <a:pt x="199655" y="165180"/>
                    <a:pt x="211773" y="130764"/>
                  </a:cubicBezTo>
                  <a:cubicBezTo>
                    <a:pt x="223892" y="96347"/>
                    <a:pt x="208380" y="48357"/>
                    <a:pt x="186567" y="24605"/>
                  </a:cubicBezTo>
                  <a:cubicBezTo>
                    <a:pt x="186567" y="24605"/>
                    <a:pt x="157721" y="0"/>
                    <a:pt x="11868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01" name="Google Shape;2201;p52"/>
            <p:cNvSpPr/>
            <p:nvPr/>
          </p:nvSpPr>
          <p:spPr>
            <a:xfrm>
              <a:off x="4160650" y="3225725"/>
              <a:ext cx="1723500" cy="1730375"/>
            </a:xfrm>
            <a:custGeom>
              <a:avLst/>
              <a:gdLst/>
              <a:ahLst/>
              <a:cxnLst/>
              <a:rect l="l" t="t" r="r" b="b"/>
              <a:pathLst>
                <a:path w="68940" h="69215" extrusionOk="0">
                  <a:moveTo>
                    <a:pt x="33270" y="1"/>
                  </a:moveTo>
                  <a:cubicBezTo>
                    <a:pt x="31338" y="1"/>
                    <a:pt x="29645" y="504"/>
                    <a:pt x="28372" y="1268"/>
                  </a:cubicBezTo>
                  <a:cubicBezTo>
                    <a:pt x="25132" y="3213"/>
                    <a:pt x="20207" y="3731"/>
                    <a:pt x="20207" y="3731"/>
                  </a:cubicBezTo>
                  <a:cubicBezTo>
                    <a:pt x="20207" y="3731"/>
                    <a:pt x="17096" y="4250"/>
                    <a:pt x="12819" y="4250"/>
                  </a:cubicBezTo>
                  <a:cubicBezTo>
                    <a:pt x="8540" y="4250"/>
                    <a:pt x="765" y="4639"/>
                    <a:pt x="376" y="12675"/>
                  </a:cubicBezTo>
                  <a:cubicBezTo>
                    <a:pt x="0" y="20452"/>
                    <a:pt x="6421" y="22402"/>
                    <a:pt x="10360" y="22402"/>
                  </a:cubicBezTo>
                  <a:cubicBezTo>
                    <a:pt x="10491" y="22402"/>
                    <a:pt x="10619" y="22399"/>
                    <a:pt x="10744" y="22395"/>
                  </a:cubicBezTo>
                  <a:cubicBezTo>
                    <a:pt x="14633" y="22266"/>
                    <a:pt x="16836" y="21100"/>
                    <a:pt x="16837" y="21100"/>
                  </a:cubicBezTo>
                  <a:lnTo>
                    <a:pt x="16837" y="21100"/>
                  </a:lnTo>
                  <a:cubicBezTo>
                    <a:pt x="16837" y="21100"/>
                    <a:pt x="19170" y="32765"/>
                    <a:pt x="14763" y="38856"/>
                  </a:cubicBezTo>
                  <a:cubicBezTo>
                    <a:pt x="10356" y="44948"/>
                    <a:pt x="5042" y="47669"/>
                    <a:pt x="3487" y="54927"/>
                  </a:cubicBezTo>
                  <a:cubicBezTo>
                    <a:pt x="1931" y="62186"/>
                    <a:pt x="2839" y="64388"/>
                    <a:pt x="2839" y="64388"/>
                  </a:cubicBezTo>
                  <a:cubicBezTo>
                    <a:pt x="2839" y="64388"/>
                    <a:pt x="15295" y="69215"/>
                    <a:pt x="27536" y="69215"/>
                  </a:cubicBezTo>
                  <a:cubicBezTo>
                    <a:pt x="31090" y="69215"/>
                    <a:pt x="34625" y="68808"/>
                    <a:pt x="37833" y="67758"/>
                  </a:cubicBezTo>
                  <a:cubicBezTo>
                    <a:pt x="52091" y="63091"/>
                    <a:pt x="53646" y="64518"/>
                    <a:pt x="61293" y="53242"/>
                  </a:cubicBezTo>
                  <a:cubicBezTo>
                    <a:pt x="68940" y="41965"/>
                    <a:pt x="60386" y="38856"/>
                    <a:pt x="55461" y="34318"/>
                  </a:cubicBezTo>
                  <a:cubicBezTo>
                    <a:pt x="50535" y="29782"/>
                    <a:pt x="44444" y="25375"/>
                    <a:pt x="45998" y="19025"/>
                  </a:cubicBezTo>
                  <a:cubicBezTo>
                    <a:pt x="47554" y="12674"/>
                    <a:pt x="48980" y="9952"/>
                    <a:pt x="43277" y="4508"/>
                  </a:cubicBezTo>
                  <a:cubicBezTo>
                    <a:pt x="39815" y="1204"/>
                    <a:pt x="36257" y="1"/>
                    <a:pt x="3327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02" name="Google Shape;2202;p52"/>
            <p:cNvSpPr/>
            <p:nvPr/>
          </p:nvSpPr>
          <p:spPr>
            <a:xfrm>
              <a:off x="4159325" y="3218675"/>
              <a:ext cx="1702075" cy="1744250"/>
            </a:xfrm>
            <a:custGeom>
              <a:avLst/>
              <a:gdLst/>
              <a:ahLst/>
              <a:cxnLst/>
              <a:rect l="l" t="t" r="r" b="b"/>
              <a:pathLst>
                <a:path w="68083" h="69770" extrusionOk="0">
                  <a:moveTo>
                    <a:pt x="33285" y="572"/>
                  </a:moveTo>
                  <a:cubicBezTo>
                    <a:pt x="36295" y="572"/>
                    <a:pt x="39816" y="1834"/>
                    <a:pt x="43131" y="4999"/>
                  </a:cubicBezTo>
                  <a:cubicBezTo>
                    <a:pt x="48184" y="9821"/>
                    <a:pt x="47520" y="12405"/>
                    <a:pt x="46198" y="17555"/>
                  </a:cubicBezTo>
                  <a:cubicBezTo>
                    <a:pt x="46061" y="18089"/>
                    <a:pt x="45917" y="18648"/>
                    <a:pt x="45773" y="19239"/>
                  </a:cubicBezTo>
                  <a:cubicBezTo>
                    <a:pt x="44360" y="25010"/>
                    <a:pt x="49030" y="29179"/>
                    <a:pt x="53548" y="33214"/>
                  </a:cubicBezTo>
                  <a:cubicBezTo>
                    <a:pt x="54144" y="33748"/>
                    <a:pt x="54740" y="34279"/>
                    <a:pt x="55318" y="34812"/>
                  </a:cubicBezTo>
                  <a:cubicBezTo>
                    <a:pt x="56164" y="35591"/>
                    <a:pt x="57129" y="36339"/>
                    <a:pt x="58062" y="37062"/>
                  </a:cubicBezTo>
                  <a:cubicBezTo>
                    <a:pt x="62608" y="40584"/>
                    <a:pt x="67306" y="44224"/>
                    <a:pt x="61108" y="53364"/>
                  </a:cubicBezTo>
                  <a:cubicBezTo>
                    <a:pt x="54849" y="62595"/>
                    <a:pt x="52802" y="63207"/>
                    <a:pt x="44187" y="65786"/>
                  </a:cubicBezTo>
                  <a:cubicBezTo>
                    <a:pt x="42355" y="66335"/>
                    <a:pt x="40280" y="66956"/>
                    <a:pt x="37797" y="67769"/>
                  </a:cubicBezTo>
                  <a:cubicBezTo>
                    <a:pt x="34644" y="68800"/>
                    <a:pt x="31156" y="69201"/>
                    <a:pt x="27641" y="69201"/>
                  </a:cubicBezTo>
                  <a:cubicBezTo>
                    <a:pt x="16198" y="69201"/>
                    <a:pt x="4475" y="64957"/>
                    <a:pt x="3123" y="64453"/>
                  </a:cubicBezTo>
                  <a:cubicBezTo>
                    <a:pt x="2980" y="63924"/>
                    <a:pt x="2497" y="61440"/>
                    <a:pt x="3820" y="55269"/>
                  </a:cubicBezTo>
                  <a:cubicBezTo>
                    <a:pt x="4832" y="50540"/>
                    <a:pt x="7427" y="47812"/>
                    <a:pt x="10431" y="44655"/>
                  </a:cubicBezTo>
                  <a:cubicBezTo>
                    <a:pt x="11964" y="43043"/>
                    <a:pt x="13550" y="41376"/>
                    <a:pt x="15048" y="39305"/>
                  </a:cubicBezTo>
                  <a:cubicBezTo>
                    <a:pt x="19476" y="33183"/>
                    <a:pt x="17267" y="21806"/>
                    <a:pt x="17171" y="21325"/>
                  </a:cubicBezTo>
                  <a:cubicBezTo>
                    <a:pt x="17142" y="21185"/>
                    <a:pt x="17020" y="21094"/>
                    <a:pt x="16889" y="21094"/>
                  </a:cubicBezTo>
                  <a:cubicBezTo>
                    <a:pt x="16845" y="21094"/>
                    <a:pt x="16799" y="21105"/>
                    <a:pt x="16755" y="21128"/>
                  </a:cubicBezTo>
                  <a:cubicBezTo>
                    <a:pt x="16735" y="21140"/>
                    <a:pt x="14567" y="22264"/>
                    <a:pt x="10788" y="22390"/>
                  </a:cubicBezTo>
                  <a:cubicBezTo>
                    <a:pt x="10658" y="22395"/>
                    <a:pt x="10524" y="22397"/>
                    <a:pt x="10389" y="22397"/>
                  </a:cubicBezTo>
                  <a:cubicBezTo>
                    <a:pt x="8027" y="22397"/>
                    <a:pt x="4946" y="21666"/>
                    <a:pt x="2927" y="19618"/>
                  </a:cubicBezTo>
                  <a:cubicBezTo>
                    <a:pt x="1325" y="17992"/>
                    <a:pt x="581" y="15754"/>
                    <a:pt x="715" y="12971"/>
                  </a:cubicBezTo>
                  <a:cubicBezTo>
                    <a:pt x="1064" y="5745"/>
                    <a:pt x="7395" y="4818"/>
                    <a:pt x="12871" y="4818"/>
                  </a:cubicBezTo>
                  <a:cubicBezTo>
                    <a:pt x="17012" y="4818"/>
                    <a:pt x="20109" y="4328"/>
                    <a:pt x="20297" y="4298"/>
                  </a:cubicBezTo>
                  <a:cubicBezTo>
                    <a:pt x="20597" y="4265"/>
                    <a:pt x="25350" y="3730"/>
                    <a:pt x="28571" y="1796"/>
                  </a:cubicBezTo>
                  <a:cubicBezTo>
                    <a:pt x="29855" y="1026"/>
                    <a:pt x="31478" y="572"/>
                    <a:pt x="33285" y="572"/>
                  </a:cubicBezTo>
                  <a:close/>
                  <a:moveTo>
                    <a:pt x="33287" y="1"/>
                  </a:moveTo>
                  <a:cubicBezTo>
                    <a:pt x="31370" y="1"/>
                    <a:pt x="29644" y="486"/>
                    <a:pt x="28278" y="1306"/>
                  </a:cubicBezTo>
                  <a:cubicBezTo>
                    <a:pt x="25130" y="3194"/>
                    <a:pt x="20278" y="3724"/>
                    <a:pt x="20230" y="3728"/>
                  </a:cubicBezTo>
                  <a:cubicBezTo>
                    <a:pt x="20224" y="3730"/>
                    <a:pt x="20218" y="3730"/>
                    <a:pt x="20212" y="3731"/>
                  </a:cubicBezTo>
                  <a:cubicBezTo>
                    <a:pt x="20182" y="3735"/>
                    <a:pt x="17077" y="4246"/>
                    <a:pt x="12872" y="4246"/>
                  </a:cubicBezTo>
                  <a:cubicBezTo>
                    <a:pt x="9505" y="4246"/>
                    <a:pt x="565" y="4246"/>
                    <a:pt x="144" y="12943"/>
                  </a:cubicBezTo>
                  <a:cubicBezTo>
                    <a:pt x="0" y="15893"/>
                    <a:pt x="801" y="18275"/>
                    <a:pt x="2520" y="20020"/>
                  </a:cubicBezTo>
                  <a:cubicBezTo>
                    <a:pt x="4677" y="22209"/>
                    <a:pt x="7952" y="22969"/>
                    <a:pt x="10443" y="22969"/>
                  </a:cubicBezTo>
                  <a:cubicBezTo>
                    <a:pt x="10566" y="22969"/>
                    <a:pt x="10688" y="22967"/>
                    <a:pt x="10808" y="22963"/>
                  </a:cubicBezTo>
                  <a:cubicBezTo>
                    <a:pt x="13876" y="22860"/>
                    <a:pt x="15899" y="22130"/>
                    <a:pt x="16674" y="21797"/>
                  </a:cubicBezTo>
                  <a:lnTo>
                    <a:pt x="16674" y="21797"/>
                  </a:lnTo>
                  <a:cubicBezTo>
                    <a:pt x="17015" y="23799"/>
                    <a:pt x="18439" y="33640"/>
                    <a:pt x="14584" y="38970"/>
                  </a:cubicBezTo>
                  <a:cubicBezTo>
                    <a:pt x="13108" y="41009"/>
                    <a:pt x="11537" y="42662"/>
                    <a:pt x="10015" y="44259"/>
                  </a:cubicBezTo>
                  <a:cubicBezTo>
                    <a:pt x="7080" y="47346"/>
                    <a:pt x="4306" y="50261"/>
                    <a:pt x="3259" y="55149"/>
                  </a:cubicBezTo>
                  <a:cubicBezTo>
                    <a:pt x="1703" y="62411"/>
                    <a:pt x="2588" y="64687"/>
                    <a:pt x="2627" y="64780"/>
                  </a:cubicBezTo>
                  <a:cubicBezTo>
                    <a:pt x="2656" y="64853"/>
                    <a:pt x="2715" y="64910"/>
                    <a:pt x="2788" y="64938"/>
                  </a:cubicBezTo>
                  <a:cubicBezTo>
                    <a:pt x="2949" y="65000"/>
                    <a:pt x="15438" y="69770"/>
                    <a:pt x="27655" y="69770"/>
                  </a:cubicBezTo>
                  <a:cubicBezTo>
                    <a:pt x="31221" y="69770"/>
                    <a:pt x="34768" y="69363"/>
                    <a:pt x="37974" y="68312"/>
                  </a:cubicBezTo>
                  <a:cubicBezTo>
                    <a:pt x="40451" y="67502"/>
                    <a:pt x="42523" y="66882"/>
                    <a:pt x="44352" y="66334"/>
                  </a:cubicBezTo>
                  <a:cubicBezTo>
                    <a:pt x="52908" y="63773"/>
                    <a:pt x="55208" y="63084"/>
                    <a:pt x="61583" y="53684"/>
                  </a:cubicBezTo>
                  <a:cubicBezTo>
                    <a:pt x="68082" y="44100"/>
                    <a:pt x="62946" y="40121"/>
                    <a:pt x="58414" y="36609"/>
                  </a:cubicBezTo>
                  <a:cubicBezTo>
                    <a:pt x="57490" y="35894"/>
                    <a:pt x="56534" y="35152"/>
                    <a:pt x="55707" y="34390"/>
                  </a:cubicBezTo>
                  <a:cubicBezTo>
                    <a:pt x="55126" y="33855"/>
                    <a:pt x="54528" y="33322"/>
                    <a:pt x="53930" y="32786"/>
                  </a:cubicBezTo>
                  <a:cubicBezTo>
                    <a:pt x="49538" y="28866"/>
                    <a:pt x="44999" y="24811"/>
                    <a:pt x="46329" y="19375"/>
                  </a:cubicBezTo>
                  <a:cubicBezTo>
                    <a:pt x="46474" y="18787"/>
                    <a:pt x="46617" y="18229"/>
                    <a:pt x="46754" y="17698"/>
                  </a:cubicBezTo>
                  <a:cubicBezTo>
                    <a:pt x="48088" y="12501"/>
                    <a:pt x="48822" y="9638"/>
                    <a:pt x="43528" y="4585"/>
                  </a:cubicBezTo>
                  <a:cubicBezTo>
                    <a:pt x="40096" y="1308"/>
                    <a:pt x="36434" y="1"/>
                    <a:pt x="3328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03" name="Google Shape;2203;p52"/>
            <p:cNvSpPr/>
            <p:nvPr/>
          </p:nvSpPr>
          <p:spPr>
            <a:xfrm>
              <a:off x="4306150" y="3395675"/>
              <a:ext cx="669825" cy="253200"/>
            </a:xfrm>
            <a:custGeom>
              <a:avLst/>
              <a:gdLst/>
              <a:ahLst/>
              <a:cxnLst/>
              <a:rect l="l" t="t" r="r" b="b"/>
              <a:pathLst>
                <a:path w="26793" h="10128" extrusionOk="0">
                  <a:moveTo>
                    <a:pt x="26473" y="0"/>
                  </a:moveTo>
                  <a:cubicBezTo>
                    <a:pt x="26394" y="0"/>
                    <a:pt x="26316" y="33"/>
                    <a:pt x="26259" y="97"/>
                  </a:cubicBezTo>
                  <a:cubicBezTo>
                    <a:pt x="26231" y="127"/>
                    <a:pt x="23469" y="3223"/>
                    <a:pt x="18259" y="7062"/>
                  </a:cubicBezTo>
                  <a:cubicBezTo>
                    <a:pt x="16022" y="8709"/>
                    <a:pt x="13872" y="9535"/>
                    <a:pt x="11693" y="9535"/>
                  </a:cubicBezTo>
                  <a:cubicBezTo>
                    <a:pt x="9347" y="9535"/>
                    <a:pt x="6966" y="8577"/>
                    <a:pt x="4406" y="6658"/>
                  </a:cubicBezTo>
                  <a:cubicBezTo>
                    <a:pt x="3151" y="5718"/>
                    <a:pt x="1924" y="5245"/>
                    <a:pt x="756" y="5245"/>
                  </a:cubicBezTo>
                  <a:cubicBezTo>
                    <a:pt x="593" y="5245"/>
                    <a:pt x="431" y="5255"/>
                    <a:pt x="270" y="5273"/>
                  </a:cubicBezTo>
                  <a:cubicBezTo>
                    <a:pt x="113" y="5292"/>
                    <a:pt x="1" y="5434"/>
                    <a:pt x="19" y="5591"/>
                  </a:cubicBezTo>
                  <a:cubicBezTo>
                    <a:pt x="38" y="5737"/>
                    <a:pt x="162" y="5845"/>
                    <a:pt x="307" y="5845"/>
                  </a:cubicBezTo>
                  <a:cubicBezTo>
                    <a:pt x="317" y="5845"/>
                    <a:pt x="327" y="5845"/>
                    <a:pt x="337" y="5843"/>
                  </a:cubicBezTo>
                  <a:cubicBezTo>
                    <a:pt x="477" y="5827"/>
                    <a:pt x="619" y="5819"/>
                    <a:pt x="761" y="5819"/>
                  </a:cubicBezTo>
                  <a:cubicBezTo>
                    <a:pt x="1805" y="5819"/>
                    <a:pt x="2913" y="6255"/>
                    <a:pt x="4062" y="7117"/>
                  </a:cubicBezTo>
                  <a:cubicBezTo>
                    <a:pt x="6741" y="9126"/>
                    <a:pt x="9233" y="10127"/>
                    <a:pt x="11692" y="10127"/>
                  </a:cubicBezTo>
                  <a:cubicBezTo>
                    <a:pt x="13983" y="10127"/>
                    <a:pt x="16245" y="9257"/>
                    <a:pt x="18598" y="7523"/>
                  </a:cubicBezTo>
                  <a:cubicBezTo>
                    <a:pt x="23863" y="3644"/>
                    <a:pt x="26660" y="507"/>
                    <a:pt x="26687" y="475"/>
                  </a:cubicBezTo>
                  <a:cubicBezTo>
                    <a:pt x="26792" y="357"/>
                    <a:pt x="26780" y="177"/>
                    <a:pt x="26662" y="72"/>
                  </a:cubicBezTo>
                  <a:cubicBezTo>
                    <a:pt x="26608" y="24"/>
                    <a:pt x="26541" y="0"/>
                    <a:pt x="2647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04" name="Google Shape;2204;p52"/>
            <p:cNvSpPr/>
            <p:nvPr/>
          </p:nvSpPr>
          <p:spPr>
            <a:xfrm>
              <a:off x="4229475" y="3544550"/>
              <a:ext cx="47075" cy="44450"/>
            </a:xfrm>
            <a:custGeom>
              <a:avLst/>
              <a:gdLst/>
              <a:ahLst/>
              <a:cxnLst/>
              <a:rect l="l" t="t" r="r" b="b"/>
              <a:pathLst>
                <a:path w="1883" h="1778" extrusionOk="0">
                  <a:moveTo>
                    <a:pt x="1560" y="1"/>
                  </a:moveTo>
                  <a:cubicBezTo>
                    <a:pt x="1508" y="1"/>
                    <a:pt x="1455" y="15"/>
                    <a:pt x="1407" y="45"/>
                  </a:cubicBezTo>
                  <a:cubicBezTo>
                    <a:pt x="554" y="616"/>
                    <a:pt x="105" y="1307"/>
                    <a:pt x="86" y="1336"/>
                  </a:cubicBezTo>
                  <a:cubicBezTo>
                    <a:pt x="1" y="1469"/>
                    <a:pt x="40" y="1646"/>
                    <a:pt x="173" y="1731"/>
                  </a:cubicBezTo>
                  <a:cubicBezTo>
                    <a:pt x="218" y="1761"/>
                    <a:pt x="273" y="1777"/>
                    <a:pt x="327" y="1778"/>
                  </a:cubicBezTo>
                  <a:cubicBezTo>
                    <a:pt x="424" y="1777"/>
                    <a:pt x="514" y="1728"/>
                    <a:pt x="566" y="1646"/>
                  </a:cubicBezTo>
                  <a:cubicBezTo>
                    <a:pt x="571" y="1640"/>
                    <a:pt x="976" y="1022"/>
                    <a:pt x="1726" y="520"/>
                  </a:cubicBezTo>
                  <a:cubicBezTo>
                    <a:pt x="1852" y="430"/>
                    <a:pt x="1883" y="256"/>
                    <a:pt x="1797" y="128"/>
                  </a:cubicBezTo>
                  <a:cubicBezTo>
                    <a:pt x="1743" y="46"/>
                    <a:pt x="1652" y="1"/>
                    <a:pt x="156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05" name="Google Shape;2205;p52"/>
            <p:cNvSpPr/>
            <p:nvPr/>
          </p:nvSpPr>
          <p:spPr>
            <a:xfrm>
              <a:off x="5359875" y="4651200"/>
              <a:ext cx="73300" cy="53725"/>
            </a:xfrm>
            <a:custGeom>
              <a:avLst/>
              <a:gdLst/>
              <a:ahLst/>
              <a:cxnLst/>
              <a:rect l="l" t="t" r="r" b="b"/>
              <a:pathLst>
                <a:path w="2932" h="2149" extrusionOk="0">
                  <a:moveTo>
                    <a:pt x="2614" y="1"/>
                  </a:moveTo>
                  <a:cubicBezTo>
                    <a:pt x="2539" y="1"/>
                    <a:pt x="2465" y="30"/>
                    <a:pt x="2409" y="88"/>
                  </a:cubicBezTo>
                  <a:cubicBezTo>
                    <a:pt x="1740" y="809"/>
                    <a:pt x="1000" y="1315"/>
                    <a:pt x="211" y="1592"/>
                  </a:cubicBezTo>
                  <a:cubicBezTo>
                    <a:pt x="79" y="1637"/>
                    <a:pt x="1" y="1772"/>
                    <a:pt x="24" y="1910"/>
                  </a:cubicBezTo>
                  <a:cubicBezTo>
                    <a:pt x="47" y="2048"/>
                    <a:pt x="166" y="2148"/>
                    <a:pt x="306" y="2148"/>
                  </a:cubicBezTo>
                  <a:cubicBezTo>
                    <a:pt x="339" y="2148"/>
                    <a:pt x="370" y="2142"/>
                    <a:pt x="401" y="2131"/>
                  </a:cubicBezTo>
                  <a:cubicBezTo>
                    <a:pt x="1279" y="1824"/>
                    <a:pt x="2096" y="1267"/>
                    <a:pt x="2828" y="477"/>
                  </a:cubicBezTo>
                  <a:cubicBezTo>
                    <a:pt x="2931" y="361"/>
                    <a:pt x="2922" y="183"/>
                    <a:pt x="2809" y="77"/>
                  </a:cubicBezTo>
                  <a:cubicBezTo>
                    <a:pt x="2754" y="26"/>
                    <a:pt x="2684" y="1"/>
                    <a:pt x="261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06" name="Google Shape;2206;p52"/>
            <p:cNvSpPr/>
            <p:nvPr/>
          </p:nvSpPr>
          <p:spPr>
            <a:xfrm>
              <a:off x="4906300" y="3560700"/>
              <a:ext cx="617675" cy="1002575"/>
            </a:xfrm>
            <a:custGeom>
              <a:avLst/>
              <a:gdLst/>
              <a:ahLst/>
              <a:cxnLst/>
              <a:rect l="l" t="t" r="r" b="b"/>
              <a:pathLst>
                <a:path w="24707" h="40103" extrusionOk="0">
                  <a:moveTo>
                    <a:pt x="3663" y="1"/>
                  </a:moveTo>
                  <a:cubicBezTo>
                    <a:pt x="3576" y="1"/>
                    <a:pt x="3490" y="40"/>
                    <a:pt x="3434" y="115"/>
                  </a:cubicBezTo>
                  <a:cubicBezTo>
                    <a:pt x="3293" y="303"/>
                    <a:pt x="0" y="4776"/>
                    <a:pt x="2298" y="8798"/>
                  </a:cubicBezTo>
                  <a:cubicBezTo>
                    <a:pt x="3277" y="10509"/>
                    <a:pt x="5229" y="11576"/>
                    <a:pt x="7702" y="12926"/>
                  </a:cubicBezTo>
                  <a:cubicBezTo>
                    <a:pt x="11101" y="14783"/>
                    <a:pt x="15331" y="17093"/>
                    <a:pt x="19340" y="22223"/>
                  </a:cubicBezTo>
                  <a:cubicBezTo>
                    <a:pt x="24056" y="28260"/>
                    <a:pt x="24119" y="35427"/>
                    <a:pt x="22741" y="39729"/>
                  </a:cubicBezTo>
                  <a:cubicBezTo>
                    <a:pt x="22693" y="39881"/>
                    <a:pt x="22776" y="40042"/>
                    <a:pt x="22926" y="40090"/>
                  </a:cubicBezTo>
                  <a:cubicBezTo>
                    <a:pt x="22954" y="40098"/>
                    <a:pt x="22984" y="40103"/>
                    <a:pt x="23013" y="40103"/>
                  </a:cubicBezTo>
                  <a:cubicBezTo>
                    <a:pt x="23014" y="40103"/>
                    <a:pt x="23015" y="40103"/>
                    <a:pt x="23016" y="40103"/>
                  </a:cubicBezTo>
                  <a:cubicBezTo>
                    <a:pt x="23140" y="40103"/>
                    <a:pt x="23249" y="40022"/>
                    <a:pt x="23287" y="39904"/>
                  </a:cubicBezTo>
                  <a:cubicBezTo>
                    <a:pt x="24707" y="35467"/>
                    <a:pt x="24644" y="28083"/>
                    <a:pt x="19790" y="21870"/>
                  </a:cubicBezTo>
                  <a:cubicBezTo>
                    <a:pt x="15710" y="16647"/>
                    <a:pt x="11422" y="14305"/>
                    <a:pt x="7976" y="12424"/>
                  </a:cubicBezTo>
                  <a:cubicBezTo>
                    <a:pt x="5583" y="11117"/>
                    <a:pt x="3693" y="10085"/>
                    <a:pt x="2796" y="8514"/>
                  </a:cubicBezTo>
                  <a:cubicBezTo>
                    <a:pt x="685" y="4821"/>
                    <a:pt x="3860" y="502"/>
                    <a:pt x="3892" y="458"/>
                  </a:cubicBezTo>
                  <a:cubicBezTo>
                    <a:pt x="3987" y="332"/>
                    <a:pt x="3961" y="153"/>
                    <a:pt x="3835" y="58"/>
                  </a:cubicBezTo>
                  <a:cubicBezTo>
                    <a:pt x="3783" y="19"/>
                    <a:pt x="3723" y="1"/>
                    <a:pt x="366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07" name="Google Shape;2207;p52"/>
            <p:cNvSpPr/>
            <p:nvPr/>
          </p:nvSpPr>
          <p:spPr>
            <a:xfrm>
              <a:off x="5408175" y="4048900"/>
              <a:ext cx="329375" cy="530475"/>
            </a:xfrm>
            <a:custGeom>
              <a:avLst/>
              <a:gdLst/>
              <a:ahLst/>
              <a:cxnLst/>
              <a:rect l="l" t="t" r="r" b="b"/>
              <a:pathLst>
                <a:path w="13175" h="21219" extrusionOk="0">
                  <a:moveTo>
                    <a:pt x="327" y="1"/>
                  </a:moveTo>
                  <a:cubicBezTo>
                    <a:pt x="235" y="1"/>
                    <a:pt x="146" y="44"/>
                    <a:pt x="90" y="124"/>
                  </a:cubicBezTo>
                  <a:cubicBezTo>
                    <a:pt x="1" y="255"/>
                    <a:pt x="33" y="433"/>
                    <a:pt x="164" y="524"/>
                  </a:cubicBezTo>
                  <a:cubicBezTo>
                    <a:pt x="288" y="608"/>
                    <a:pt x="12481" y="9188"/>
                    <a:pt x="8148" y="20832"/>
                  </a:cubicBezTo>
                  <a:cubicBezTo>
                    <a:pt x="8093" y="20980"/>
                    <a:pt x="8169" y="21144"/>
                    <a:pt x="8317" y="21200"/>
                  </a:cubicBezTo>
                  <a:cubicBezTo>
                    <a:pt x="8349" y="21212"/>
                    <a:pt x="8383" y="21218"/>
                    <a:pt x="8417" y="21218"/>
                  </a:cubicBezTo>
                  <a:cubicBezTo>
                    <a:pt x="8536" y="21218"/>
                    <a:pt x="8643" y="21144"/>
                    <a:pt x="8686" y="21032"/>
                  </a:cubicBezTo>
                  <a:cubicBezTo>
                    <a:pt x="13174" y="8967"/>
                    <a:pt x="616" y="139"/>
                    <a:pt x="489" y="52"/>
                  </a:cubicBezTo>
                  <a:cubicBezTo>
                    <a:pt x="439" y="17"/>
                    <a:pt x="383" y="1"/>
                    <a:pt x="32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08" name="Google Shape;2208;p52"/>
            <p:cNvSpPr/>
            <p:nvPr/>
          </p:nvSpPr>
          <p:spPr>
            <a:xfrm>
              <a:off x="4085800" y="4414050"/>
              <a:ext cx="1354450" cy="551475"/>
            </a:xfrm>
            <a:custGeom>
              <a:avLst/>
              <a:gdLst/>
              <a:ahLst/>
              <a:cxnLst/>
              <a:rect l="l" t="t" r="r" b="b"/>
              <a:pathLst>
                <a:path w="54178" h="22059" extrusionOk="0">
                  <a:moveTo>
                    <a:pt x="27423" y="1"/>
                  </a:moveTo>
                  <a:cubicBezTo>
                    <a:pt x="24967" y="1"/>
                    <a:pt x="21935" y="776"/>
                    <a:pt x="18276" y="2988"/>
                  </a:cubicBezTo>
                  <a:cubicBezTo>
                    <a:pt x="12054" y="6746"/>
                    <a:pt x="0" y="9209"/>
                    <a:pt x="0" y="9209"/>
                  </a:cubicBezTo>
                  <a:cubicBezTo>
                    <a:pt x="0" y="9209"/>
                    <a:pt x="1427" y="13227"/>
                    <a:pt x="5704" y="16207"/>
                  </a:cubicBezTo>
                  <a:cubicBezTo>
                    <a:pt x="9981" y="19189"/>
                    <a:pt x="17757" y="21651"/>
                    <a:pt x="33311" y="22041"/>
                  </a:cubicBezTo>
                  <a:cubicBezTo>
                    <a:pt x="33782" y="22052"/>
                    <a:pt x="34244" y="22058"/>
                    <a:pt x="34696" y="22058"/>
                  </a:cubicBezTo>
                  <a:cubicBezTo>
                    <a:pt x="49181" y="22058"/>
                    <a:pt x="54178" y="16207"/>
                    <a:pt x="54178" y="16207"/>
                  </a:cubicBezTo>
                  <a:lnTo>
                    <a:pt x="49253" y="14264"/>
                  </a:lnTo>
                  <a:cubicBezTo>
                    <a:pt x="44327" y="12319"/>
                    <a:pt x="34606" y="2210"/>
                    <a:pt x="31755" y="914"/>
                  </a:cubicBezTo>
                  <a:cubicBezTo>
                    <a:pt x="30581" y="381"/>
                    <a:pt x="29143" y="1"/>
                    <a:pt x="2742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09" name="Google Shape;2209;p52"/>
            <p:cNvSpPr/>
            <p:nvPr/>
          </p:nvSpPr>
          <p:spPr>
            <a:xfrm>
              <a:off x="4077575" y="4407200"/>
              <a:ext cx="1371300" cy="565475"/>
            </a:xfrm>
            <a:custGeom>
              <a:avLst/>
              <a:gdLst/>
              <a:ahLst/>
              <a:cxnLst/>
              <a:rect l="l" t="t" r="r" b="b"/>
              <a:pathLst>
                <a:path w="54852" h="22619" extrusionOk="0">
                  <a:moveTo>
                    <a:pt x="27738" y="550"/>
                  </a:moveTo>
                  <a:cubicBezTo>
                    <a:pt x="29236" y="550"/>
                    <a:pt x="30647" y="849"/>
                    <a:pt x="31966" y="1449"/>
                  </a:cubicBezTo>
                  <a:cubicBezTo>
                    <a:pt x="33113" y="1971"/>
                    <a:pt x="35458" y="4009"/>
                    <a:pt x="38175" y="6369"/>
                  </a:cubicBezTo>
                  <a:cubicBezTo>
                    <a:pt x="42101" y="9782"/>
                    <a:pt x="46553" y="13649"/>
                    <a:pt x="49476" y="14804"/>
                  </a:cubicBezTo>
                  <a:lnTo>
                    <a:pt x="53996" y="16588"/>
                  </a:lnTo>
                  <a:cubicBezTo>
                    <a:pt x="52741" y="17760"/>
                    <a:pt x="47297" y="22045"/>
                    <a:pt x="35014" y="22045"/>
                  </a:cubicBezTo>
                  <a:cubicBezTo>
                    <a:pt x="34567" y="22045"/>
                    <a:pt x="34112" y="22039"/>
                    <a:pt x="33647" y="22028"/>
                  </a:cubicBezTo>
                  <a:cubicBezTo>
                    <a:pt x="20278" y="21693"/>
                    <a:pt x="11298" y="19803"/>
                    <a:pt x="6197" y="16247"/>
                  </a:cubicBezTo>
                  <a:cubicBezTo>
                    <a:pt x="2723" y="13826"/>
                    <a:pt x="1151" y="10674"/>
                    <a:pt x="724" y="9692"/>
                  </a:cubicBezTo>
                  <a:cubicBezTo>
                    <a:pt x="2726" y="9259"/>
                    <a:pt x="13144" y="6895"/>
                    <a:pt x="18753" y="3507"/>
                  </a:cubicBezTo>
                  <a:cubicBezTo>
                    <a:pt x="22012" y="1537"/>
                    <a:pt x="25018" y="550"/>
                    <a:pt x="27738" y="550"/>
                  </a:cubicBezTo>
                  <a:close/>
                  <a:moveTo>
                    <a:pt x="27766" y="1"/>
                  </a:moveTo>
                  <a:cubicBezTo>
                    <a:pt x="25299" y="1"/>
                    <a:pt x="22200" y="754"/>
                    <a:pt x="18455" y="3016"/>
                  </a:cubicBezTo>
                  <a:cubicBezTo>
                    <a:pt x="12349" y="6707"/>
                    <a:pt x="392" y="9178"/>
                    <a:pt x="273" y="9202"/>
                  </a:cubicBezTo>
                  <a:cubicBezTo>
                    <a:pt x="101" y="9237"/>
                    <a:pt x="1" y="9414"/>
                    <a:pt x="59" y="9578"/>
                  </a:cubicBezTo>
                  <a:cubicBezTo>
                    <a:pt x="119" y="9746"/>
                    <a:pt x="1565" y="13718"/>
                    <a:pt x="5868" y="16716"/>
                  </a:cubicBezTo>
                  <a:cubicBezTo>
                    <a:pt x="11065" y="20339"/>
                    <a:pt x="20147" y="22264"/>
                    <a:pt x="33632" y="22600"/>
                  </a:cubicBezTo>
                  <a:cubicBezTo>
                    <a:pt x="34113" y="22612"/>
                    <a:pt x="34583" y="22619"/>
                    <a:pt x="35043" y="22619"/>
                  </a:cubicBezTo>
                  <a:cubicBezTo>
                    <a:pt x="49468" y="22619"/>
                    <a:pt x="54510" y="16918"/>
                    <a:pt x="54724" y="16669"/>
                  </a:cubicBezTo>
                  <a:cubicBezTo>
                    <a:pt x="54851" y="16520"/>
                    <a:pt x="54795" y="16288"/>
                    <a:pt x="54611" y="16217"/>
                  </a:cubicBezTo>
                  <a:lnTo>
                    <a:pt x="49686" y="14272"/>
                  </a:lnTo>
                  <a:cubicBezTo>
                    <a:pt x="46854" y="13153"/>
                    <a:pt x="42249" y="9153"/>
                    <a:pt x="38550" y="5938"/>
                  </a:cubicBezTo>
                  <a:cubicBezTo>
                    <a:pt x="35800" y="3547"/>
                    <a:pt x="33426" y="1483"/>
                    <a:pt x="32202" y="928"/>
                  </a:cubicBezTo>
                  <a:cubicBezTo>
                    <a:pt x="31064" y="411"/>
                    <a:pt x="29588" y="1"/>
                    <a:pt x="277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10" name="Google Shape;2210;p52"/>
            <p:cNvSpPr/>
            <p:nvPr/>
          </p:nvSpPr>
          <p:spPr>
            <a:xfrm>
              <a:off x="4558875" y="4129050"/>
              <a:ext cx="427725" cy="577025"/>
            </a:xfrm>
            <a:custGeom>
              <a:avLst/>
              <a:gdLst/>
              <a:ahLst/>
              <a:cxnLst/>
              <a:rect l="l" t="t" r="r" b="b"/>
              <a:pathLst>
                <a:path w="17109" h="23081" extrusionOk="0">
                  <a:moveTo>
                    <a:pt x="17109" y="0"/>
                  </a:moveTo>
                  <a:lnTo>
                    <a:pt x="6480" y="5834"/>
                  </a:lnTo>
                  <a:cubicBezTo>
                    <a:pt x="6480" y="5834"/>
                    <a:pt x="5573" y="9463"/>
                    <a:pt x="3241" y="14258"/>
                  </a:cubicBezTo>
                  <a:cubicBezTo>
                    <a:pt x="908" y="19053"/>
                    <a:pt x="1" y="22812"/>
                    <a:pt x="3500" y="23071"/>
                  </a:cubicBezTo>
                  <a:cubicBezTo>
                    <a:pt x="3581" y="23077"/>
                    <a:pt x="3663" y="23080"/>
                    <a:pt x="3745" y="23080"/>
                  </a:cubicBezTo>
                  <a:cubicBezTo>
                    <a:pt x="7231" y="23080"/>
                    <a:pt x="12081" y="17818"/>
                    <a:pt x="13220" y="14906"/>
                  </a:cubicBezTo>
                  <a:cubicBezTo>
                    <a:pt x="14387" y="11925"/>
                    <a:pt x="17109" y="1"/>
                    <a:pt x="1710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11" name="Google Shape;2211;p52"/>
            <p:cNvSpPr/>
            <p:nvPr/>
          </p:nvSpPr>
          <p:spPr>
            <a:xfrm>
              <a:off x="4569950" y="4121875"/>
              <a:ext cx="424725" cy="591350"/>
            </a:xfrm>
            <a:custGeom>
              <a:avLst/>
              <a:gdLst/>
              <a:ahLst/>
              <a:cxnLst/>
              <a:rect l="l" t="t" r="r" b="b"/>
              <a:pathLst>
                <a:path w="16989" h="23654" extrusionOk="0">
                  <a:moveTo>
                    <a:pt x="16243" y="847"/>
                  </a:moveTo>
                  <a:lnTo>
                    <a:pt x="16243" y="847"/>
                  </a:lnTo>
                  <a:cubicBezTo>
                    <a:pt x="15666" y="3336"/>
                    <a:pt x="13504" y="12552"/>
                    <a:pt x="12510" y="15089"/>
                  </a:cubicBezTo>
                  <a:cubicBezTo>
                    <a:pt x="11420" y="17877"/>
                    <a:pt x="6648" y="23081"/>
                    <a:pt x="3304" y="23081"/>
                  </a:cubicBezTo>
                  <a:cubicBezTo>
                    <a:pt x="3228" y="23081"/>
                    <a:pt x="3153" y="23078"/>
                    <a:pt x="3078" y="23073"/>
                  </a:cubicBezTo>
                  <a:cubicBezTo>
                    <a:pt x="2194" y="23008"/>
                    <a:pt x="1612" y="22712"/>
                    <a:pt x="1301" y="22169"/>
                  </a:cubicBezTo>
                  <a:cubicBezTo>
                    <a:pt x="610" y="20969"/>
                    <a:pt x="1184" y="18518"/>
                    <a:pt x="3055" y="14671"/>
                  </a:cubicBezTo>
                  <a:cubicBezTo>
                    <a:pt x="5137" y="10391"/>
                    <a:pt x="6101" y="6988"/>
                    <a:pt x="6284" y="6313"/>
                  </a:cubicBezTo>
                  <a:lnTo>
                    <a:pt x="16243" y="847"/>
                  </a:lnTo>
                  <a:close/>
                  <a:moveTo>
                    <a:pt x="16665" y="1"/>
                  </a:moveTo>
                  <a:cubicBezTo>
                    <a:pt x="16620" y="1"/>
                    <a:pt x="16573" y="12"/>
                    <a:pt x="16528" y="36"/>
                  </a:cubicBezTo>
                  <a:lnTo>
                    <a:pt x="5900" y="5869"/>
                  </a:lnTo>
                  <a:cubicBezTo>
                    <a:pt x="5830" y="5908"/>
                    <a:pt x="5779" y="5974"/>
                    <a:pt x="5760" y="6051"/>
                  </a:cubicBezTo>
                  <a:cubicBezTo>
                    <a:pt x="5750" y="6087"/>
                    <a:pt x="4833" y="9706"/>
                    <a:pt x="2540" y="14420"/>
                  </a:cubicBezTo>
                  <a:cubicBezTo>
                    <a:pt x="553" y="18505"/>
                    <a:pt x="1" y="21060"/>
                    <a:pt x="805" y="22455"/>
                  </a:cubicBezTo>
                  <a:cubicBezTo>
                    <a:pt x="1213" y="23165"/>
                    <a:pt x="1964" y="23565"/>
                    <a:pt x="3035" y="23644"/>
                  </a:cubicBezTo>
                  <a:cubicBezTo>
                    <a:pt x="3123" y="23651"/>
                    <a:pt x="3211" y="23653"/>
                    <a:pt x="3301" y="23653"/>
                  </a:cubicBezTo>
                  <a:cubicBezTo>
                    <a:pt x="6995" y="23653"/>
                    <a:pt x="11919" y="18174"/>
                    <a:pt x="13044" y="15298"/>
                  </a:cubicBezTo>
                  <a:cubicBezTo>
                    <a:pt x="14205" y="12331"/>
                    <a:pt x="16834" y="839"/>
                    <a:pt x="16945" y="352"/>
                  </a:cubicBezTo>
                  <a:cubicBezTo>
                    <a:pt x="16989" y="161"/>
                    <a:pt x="16838" y="1"/>
                    <a:pt x="166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12" name="Google Shape;2212;p52"/>
            <p:cNvSpPr/>
            <p:nvPr/>
          </p:nvSpPr>
          <p:spPr>
            <a:xfrm>
              <a:off x="4452075" y="3594425"/>
              <a:ext cx="719225" cy="764800"/>
            </a:xfrm>
            <a:custGeom>
              <a:avLst/>
              <a:gdLst/>
              <a:ahLst/>
              <a:cxnLst/>
              <a:rect l="l" t="t" r="r" b="b"/>
              <a:pathLst>
                <a:path w="28769" h="30592" extrusionOk="0">
                  <a:moveTo>
                    <a:pt x="14382" y="0"/>
                  </a:moveTo>
                  <a:cubicBezTo>
                    <a:pt x="14381" y="1"/>
                    <a:pt x="10871" y="3512"/>
                    <a:pt x="6270" y="3512"/>
                  </a:cubicBezTo>
                  <a:cubicBezTo>
                    <a:pt x="4941" y="3512"/>
                    <a:pt x="3521" y="3219"/>
                    <a:pt x="2069" y="2463"/>
                  </a:cubicBezTo>
                  <a:cubicBezTo>
                    <a:pt x="2069" y="2463"/>
                    <a:pt x="514" y="14128"/>
                    <a:pt x="255" y="20608"/>
                  </a:cubicBezTo>
                  <a:cubicBezTo>
                    <a:pt x="0" y="26977"/>
                    <a:pt x="3375" y="30592"/>
                    <a:pt x="6197" y="30592"/>
                  </a:cubicBezTo>
                  <a:cubicBezTo>
                    <a:pt x="6247" y="30592"/>
                    <a:pt x="6297" y="30591"/>
                    <a:pt x="6346" y="30589"/>
                  </a:cubicBezTo>
                  <a:cubicBezTo>
                    <a:pt x="9197" y="30459"/>
                    <a:pt x="21122" y="23460"/>
                    <a:pt x="21251" y="23071"/>
                  </a:cubicBezTo>
                  <a:cubicBezTo>
                    <a:pt x="21381" y="22682"/>
                    <a:pt x="23195" y="21645"/>
                    <a:pt x="23195" y="21645"/>
                  </a:cubicBezTo>
                  <a:cubicBezTo>
                    <a:pt x="23195" y="21645"/>
                    <a:pt x="23451" y="22477"/>
                    <a:pt x="24279" y="22477"/>
                  </a:cubicBezTo>
                  <a:cubicBezTo>
                    <a:pt x="24628" y="22477"/>
                    <a:pt x="25080" y="22328"/>
                    <a:pt x="25658" y="21905"/>
                  </a:cubicBezTo>
                  <a:cubicBezTo>
                    <a:pt x="27603" y="20478"/>
                    <a:pt x="28769" y="14906"/>
                    <a:pt x="28250" y="13350"/>
                  </a:cubicBezTo>
                  <a:cubicBezTo>
                    <a:pt x="27928" y="12382"/>
                    <a:pt x="27605" y="12117"/>
                    <a:pt x="27282" y="12117"/>
                  </a:cubicBezTo>
                  <a:cubicBezTo>
                    <a:pt x="27086" y="12117"/>
                    <a:pt x="26890" y="12215"/>
                    <a:pt x="26694" y="12313"/>
                  </a:cubicBezTo>
                  <a:cubicBezTo>
                    <a:pt x="26219" y="12551"/>
                    <a:pt x="24435" y="13771"/>
                    <a:pt x="22342" y="13771"/>
                  </a:cubicBezTo>
                  <a:cubicBezTo>
                    <a:pt x="22153" y="13771"/>
                    <a:pt x="21962" y="13761"/>
                    <a:pt x="21769" y="13739"/>
                  </a:cubicBezTo>
                  <a:cubicBezTo>
                    <a:pt x="19436" y="13479"/>
                    <a:pt x="15029" y="10888"/>
                    <a:pt x="14511" y="6222"/>
                  </a:cubicBezTo>
                  <a:cubicBezTo>
                    <a:pt x="13993" y="1557"/>
                    <a:pt x="14381" y="0"/>
                    <a:pt x="1438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13" name="Google Shape;2213;p52"/>
            <p:cNvSpPr/>
            <p:nvPr/>
          </p:nvSpPr>
          <p:spPr>
            <a:xfrm>
              <a:off x="4447675" y="3587300"/>
              <a:ext cx="730850" cy="779075"/>
            </a:xfrm>
            <a:custGeom>
              <a:avLst/>
              <a:gdLst/>
              <a:ahLst/>
              <a:cxnLst/>
              <a:rect l="l" t="t" r="r" b="b"/>
              <a:pathLst>
                <a:path w="29234" h="31163" extrusionOk="0">
                  <a:moveTo>
                    <a:pt x="14176" y="1011"/>
                  </a:moveTo>
                  <a:cubicBezTo>
                    <a:pt x="14106" y="1901"/>
                    <a:pt x="14079" y="3618"/>
                    <a:pt x="14404" y="6538"/>
                  </a:cubicBezTo>
                  <a:cubicBezTo>
                    <a:pt x="14949" y="11439"/>
                    <a:pt x="19641" y="14056"/>
                    <a:pt x="21915" y="14309"/>
                  </a:cubicBezTo>
                  <a:cubicBezTo>
                    <a:pt x="22116" y="14331"/>
                    <a:pt x="22315" y="14341"/>
                    <a:pt x="22511" y="14341"/>
                  </a:cubicBezTo>
                  <a:cubicBezTo>
                    <a:pt x="24377" y="14341"/>
                    <a:pt x="25999" y="13421"/>
                    <a:pt x="26729" y="13004"/>
                  </a:cubicBezTo>
                  <a:cubicBezTo>
                    <a:pt x="26843" y="12939"/>
                    <a:pt x="26934" y="12887"/>
                    <a:pt x="27000" y="12855"/>
                  </a:cubicBezTo>
                  <a:cubicBezTo>
                    <a:pt x="27198" y="12755"/>
                    <a:pt x="27342" y="12688"/>
                    <a:pt x="27459" y="12688"/>
                  </a:cubicBezTo>
                  <a:cubicBezTo>
                    <a:pt x="27494" y="12688"/>
                    <a:pt x="27526" y="12694"/>
                    <a:pt x="27556" y="12707"/>
                  </a:cubicBezTo>
                  <a:cubicBezTo>
                    <a:pt x="27694" y="12765"/>
                    <a:pt x="27909" y="12987"/>
                    <a:pt x="28155" y="13726"/>
                  </a:cubicBezTo>
                  <a:cubicBezTo>
                    <a:pt x="28627" y="15142"/>
                    <a:pt x="27534" y="20588"/>
                    <a:pt x="25665" y="21958"/>
                  </a:cubicBezTo>
                  <a:cubicBezTo>
                    <a:pt x="25198" y="22301"/>
                    <a:pt x="24786" y="22475"/>
                    <a:pt x="24452" y="22475"/>
                  </a:cubicBezTo>
                  <a:cubicBezTo>
                    <a:pt x="24364" y="22475"/>
                    <a:pt x="24281" y="22463"/>
                    <a:pt x="24204" y="22439"/>
                  </a:cubicBezTo>
                  <a:cubicBezTo>
                    <a:pt x="23798" y="22306"/>
                    <a:pt x="23646" y="21849"/>
                    <a:pt x="23645" y="21845"/>
                  </a:cubicBezTo>
                  <a:cubicBezTo>
                    <a:pt x="23620" y="21762"/>
                    <a:pt x="23557" y="21696"/>
                    <a:pt x="23476" y="21663"/>
                  </a:cubicBezTo>
                  <a:cubicBezTo>
                    <a:pt x="23442" y="21650"/>
                    <a:pt x="23407" y="21644"/>
                    <a:pt x="23371" y="21644"/>
                  </a:cubicBezTo>
                  <a:cubicBezTo>
                    <a:pt x="23322" y="21644"/>
                    <a:pt x="23273" y="21656"/>
                    <a:pt x="23230" y="21681"/>
                  </a:cubicBezTo>
                  <a:cubicBezTo>
                    <a:pt x="22546" y="22072"/>
                    <a:pt x="21402" y="22773"/>
                    <a:pt x="21180" y="23209"/>
                  </a:cubicBezTo>
                  <a:cubicBezTo>
                    <a:pt x="20380" y="24002"/>
                    <a:pt x="9133" y="30467"/>
                    <a:pt x="6509" y="30588"/>
                  </a:cubicBezTo>
                  <a:cubicBezTo>
                    <a:pt x="6467" y="30589"/>
                    <a:pt x="6425" y="30590"/>
                    <a:pt x="6383" y="30590"/>
                  </a:cubicBezTo>
                  <a:cubicBezTo>
                    <a:pt x="5353" y="30590"/>
                    <a:pt x="4285" y="30088"/>
                    <a:pt x="3346" y="29153"/>
                  </a:cubicBezTo>
                  <a:cubicBezTo>
                    <a:pt x="1537" y="27354"/>
                    <a:pt x="579" y="24347"/>
                    <a:pt x="716" y="20905"/>
                  </a:cubicBezTo>
                  <a:cubicBezTo>
                    <a:pt x="946" y="15183"/>
                    <a:pt x="2204" y="5280"/>
                    <a:pt x="2477" y="3182"/>
                  </a:cubicBezTo>
                  <a:cubicBezTo>
                    <a:pt x="3747" y="3779"/>
                    <a:pt x="5083" y="4077"/>
                    <a:pt x="6453" y="4077"/>
                  </a:cubicBezTo>
                  <a:cubicBezTo>
                    <a:pt x="7927" y="4077"/>
                    <a:pt x="9439" y="3732"/>
                    <a:pt x="10950" y="3041"/>
                  </a:cubicBezTo>
                  <a:cubicBezTo>
                    <a:pt x="12415" y="2371"/>
                    <a:pt x="13539" y="1539"/>
                    <a:pt x="14176" y="1011"/>
                  </a:cubicBezTo>
                  <a:close/>
                  <a:moveTo>
                    <a:pt x="14556" y="0"/>
                  </a:moveTo>
                  <a:cubicBezTo>
                    <a:pt x="14483" y="0"/>
                    <a:pt x="14410" y="28"/>
                    <a:pt x="14355" y="83"/>
                  </a:cubicBezTo>
                  <a:cubicBezTo>
                    <a:pt x="14311" y="128"/>
                    <a:pt x="10868" y="3500"/>
                    <a:pt x="6422" y="3500"/>
                  </a:cubicBezTo>
                  <a:cubicBezTo>
                    <a:pt x="5138" y="3500"/>
                    <a:pt x="3770" y="3219"/>
                    <a:pt x="2377" y="2495"/>
                  </a:cubicBezTo>
                  <a:cubicBezTo>
                    <a:pt x="2336" y="2473"/>
                    <a:pt x="2290" y="2462"/>
                    <a:pt x="2245" y="2462"/>
                  </a:cubicBezTo>
                  <a:cubicBezTo>
                    <a:pt x="2199" y="2462"/>
                    <a:pt x="2154" y="2473"/>
                    <a:pt x="2113" y="2495"/>
                  </a:cubicBezTo>
                  <a:cubicBezTo>
                    <a:pt x="2030" y="2538"/>
                    <a:pt x="1973" y="2619"/>
                    <a:pt x="1960" y="2710"/>
                  </a:cubicBezTo>
                  <a:cubicBezTo>
                    <a:pt x="1945" y="2827"/>
                    <a:pt x="401" y="14463"/>
                    <a:pt x="144" y="20883"/>
                  </a:cubicBezTo>
                  <a:cubicBezTo>
                    <a:pt x="0" y="24484"/>
                    <a:pt x="1020" y="27647"/>
                    <a:pt x="2942" y="29559"/>
                  </a:cubicBezTo>
                  <a:cubicBezTo>
                    <a:pt x="3987" y="30598"/>
                    <a:pt x="5198" y="31163"/>
                    <a:pt x="6371" y="31163"/>
                  </a:cubicBezTo>
                  <a:cubicBezTo>
                    <a:pt x="6426" y="31163"/>
                    <a:pt x="6480" y="31162"/>
                    <a:pt x="6534" y="31159"/>
                  </a:cubicBezTo>
                  <a:cubicBezTo>
                    <a:pt x="9196" y="31039"/>
                    <a:pt x="21458" y="24166"/>
                    <a:pt x="21696" y="23454"/>
                  </a:cubicBezTo>
                  <a:cubicBezTo>
                    <a:pt x="21785" y="23277"/>
                    <a:pt x="22524" y="22767"/>
                    <a:pt x="23247" y="22334"/>
                  </a:cubicBezTo>
                  <a:cubicBezTo>
                    <a:pt x="23384" y="22562"/>
                    <a:pt x="23626" y="22850"/>
                    <a:pt x="24020" y="22981"/>
                  </a:cubicBezTo>
                  <a:cubicBezTo>
                    <a:pt x="24158" y="23027"/>
                    <a:pt x="24302" y="23050"/>
                    <a:pt x="24454" y="23050"/>
                  </a:cubicBezTo>
                  <a:cubicBezTo>
                    <a:pt x="24913" y="23050"/>
                    <a:pt x="25432" y="22840"/>
                    <a:pt x="26003" y="22421"/>
                  </a:cubicBezTo>
                  <a:cubicBezTo>
                    <a:pt x="28121" y="20868"/>
                    <a:pt x="29234" y="15154"/>
                    <a:pt x="28698" y="13546"/>
                  </a:cubicBezTo>
                  <a:cubicBezTo>
                    <a:pt x="28438" y="12766"/>
                    <a:pt x="28145" y="12332"/>
                    <a:pt x="27775" y="12179"/>
                  </a:cubicBezTo>
                  <a:cubicBezTo>
                    <a:pt x="27668" y="12135"/>
                    <a:pt x="27563" y="12117"/>
                    <a:pt x="27461" y="12117"/>
                  </a:cubicBezTo>
                  <a:cubicBezTo>
                    <a:pt x="27196" y="12117"/>
                    <a:pt x="26951" y="12239"/>
                    <a:pt x="26742" y="12342"/>
                  </a:cubicBezTo>
                  <a:cubicBezTo>
                    <a:pt x="26671" y="12378"/>
                    <a:pt x="26571" y="12435"/>
                    <a:pt x="26445" y="12508"/>
                  </a:cubicBezTo>
                  <a:cubicBezTo>
                    <a:pt x="25757" y="12900"/>
                    <a:pt x="24233" y="13769"/>
                    <a:pt x="22517" y="13769"/>
                  </a:cubicBezTo>
                  <a:cubicBezTo>
                    <a:pt x="22339" y="13769"/>
                    <a:pt x="22159" y="13760"/>
                    <a:pt x="21978" y="13740"/>
                  </a:cubicBezTo>
                  <a:cubicBezTo>
                    <a:pt x="19857" y="13504"/>
                    <a:pt x="15481" y="11059"/>
                    <a:pt x="14972" y="6475"/>
                  </a:cubicBezTo>
                  <a:cubicBezTo>
                    <a:pt x="14468" y="1948"/>
                    <a:pt x="14832" y="370"/>
                    <a:pt x="14835" y="353"/>
                  </a:cubicBezTo>
                  <a:cubicBezTo>
                    <a:pt x="14865" y="230"/>
                    <a:pt x="14810" y="100"/>
                    <a:pt x="14698" y="38"/>
                  </a:cubicBezTo>
                  <a:cubicBezTo>
                    <a:pt x="14653" y="12"/>
                    <a:pt x="14605" y="0"/>
                    <a:pt x="1455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14" name="Google Shape;2214;p52"/>
            <p:cNvSpPr/>
            <p:nvPr/>
          </p:nvSpPr>
          <p:spPr>
            <a:xfrm>
              <a:off x="4496625" y="3801125"/>
              <a:ext cx="144650" cy="182850"/>
            </a:xfrm>
            <a:custGeom>
              <a:avLst/>
              <a:gdLst/>
              <a:ahLst/>
              <a:cxnLst/>
              <a:rect l="l" t="t" r="r" b="b"/>
              <a:pathLst>
                <a:path w="5786" h="7314" extrusionOk="0">
                  <a:moveTo>
                    <a:pt x="5471" y="0"/>
                  </a:moveTo>
                  <a:cubicBezTo>
                    <a:pt x="5340" y="0"/>
                    <a:pt x="5222" y="91"/>
                    <a:pt x="5192" y="225"/>
                  </a:cubicBezTo>
                  <a:cubicBezTo>
                    <a:pt x="5187" y="247"/>
                    <a:pt x="4677" y="2479"/>
                    <a:pt x="3084" y="3826"/>
                  </a:cubicBezTo>
                  <a:cubicBezTo>
                    <a:pt x="2289" y="4499"/>
                    <a:pt x="1587" y="4648"/>
                    <a:pt x="1075" y="4757"/>
                  </a:cubicBezTo>
                  <a:cubicBezTo>
                    <a:pt x="547" y="4868"/>
                    <a:pt x="1" y="4983"/>
                    <a:pt x="1" y="5731"/>
                  </a:cubicBezTo>
                  <a:cubicBezTo>
                    <a:pt x="1" y="6938"/>
                    <a:pt x="2782" y="7246"/>
                    <a:pt x="3636" y="7312"/>
                  </a:cubicBezTo>
                  <a:cubicBezTo>
                    <a:pt x="3643" y="7312"/>
                    <a:pt x="3651" y="7313"/>
                    <a:pt x="3658" y="7313"/>
                  </a:cubicBezTo>
                  <a:cubicBezTo>
                    <a:pt x="3812" y="7313"/>
                    <a:pt x="3939" y="7192"/>
                    <a:pt x="3945" y="7037"/>
                  </a:cubicBezTo>
                  <a:cubicBezTo>
                    <a:pt x="3951" y="6883"/>
                    <a:pt x="3833" y="6752"/>
                    <a:pt x="3679" y="6741"/>
                  </a:cubicBezTo>
                  <a:cubicBezTo>
                    <a:pt x="2179" y="6625"/>
                    <a:pt x="574" y="6191"/>
                    <a:pt x="574" y="5731"/>
                  </a:cubicBezTo>
                  <a:cubicBezTo>
                    <a:pt x="574" y="5480"/>
                    <a:pt x="608" y="5440"/>
                    <a:pt x="1194" y="5316"/>
                  </a:cubicBezTo>
                  <a:cubicBezTo>
                    <a:pt x="1733" y="5202"/>
                    <a:pt x="2550" y="5028"/>
                    <a:pt x="3454" y="4265"/>
                  </a:cubicBezTo>
                  <a:cubicBezTo>
                    <a:pt x="5192" y="2793"/>
                    <a:pt x="5729" y="448"/>
                    <a:pt x="5752" y="349"/>
                  </a:cubicBezTo>
                  <a:cubicBezTo>
                    <a:pt x="5785" y="194"/>
                    <a:pt x="5688" y="41"/>
                    <a:pt x="5534" y="7"/>
                  </a:cubicBezTo>
                  <a:cubicBezTo>
                    <a:pt x="5513" y="3"/>
                    <a:pt x="5492" y="0"/>
                    <a:pt x="547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15" name="Google Shape;2215;p52"/>
            <p:cNvSpPr/>
            <p:nvPr/>
          </p:nvSpPr>
          <p:spPr>
            <a:xfrm>
              <a:off x="4554275" y="4018300"/>
              <a:ext cx="249125" cy="59550"/>
            </a:xfrm>
            <a:custGeom>
              <a:avLst/>
              <a:gdLst/>
              <a:ahLst/>
              <a:cxnLst/>
              <a:rect l="l" t="t" r="r" b="b"/>
              <a:pathLst>
                <a:path w="9965" h="2382" extrusionOk="0">
                  <a:moveTo>
                    <a:pt x="9640" y="1"/>
                  </a:moveTo>
                  <a:cubicBezTo>
                    <a:pt x="9587" y="1"/>
                    <a:pt x="9533" y="16"/>
                    <a:pt x="9485" y="47"/>
                  </a:cubicBezTo>
                  <a:cubicBezTo>
                    <a:pt x="7486" y="1415"/>
                    <a:pt x="5565" y="1811"/>
                    <a:pt x="4012" y="1811"/>
                  </a:cubicBezTo>
                  <a:cubicBezTo>
                    <a:pt x="1902" y="1811"/>
                    <a:pt x="472" y="1081"/>
                    <a:pt x="447" y="1067"/>
                  </a:cubicBezTo>
                  <a:cubicBezTo>
                    <a:pt x="408" y="1049"/>
                    <a:pt x="366" y="1040"/>
                    <a:pt x="325" y="1040"/>
                  </a:cubicBezTo>
                  <a:cubicBezTo>
                    <a:pt x="222" y="1040"/>
                    <a:pt x="123" y="1095"/>
                    <a:pt x="71" y="1192"/>
                  </a:cubicBezTo>
                  <a:cubicBezTo>
                    <a:pt x="1" y="1328"/>
                    <a:pt x="48" y="1497"/>
                    <a:pt x="180" y="1574"/>
                  </a:cubicBezTo>
                  <a:cubicBezTo>
                    <a:pt x="207" y="1588"/>
                    <a:pt x="1751" y="2382"/>
                    <a:pt x="4020" y="2382"/>
                  </a:cubicBezTo>
                  <a:cubicBezTo>
                    <a:pt x="5668" y="2382"/>
                    <a:pt x="7700" y="1962"/>
                    <a:pt x="9808" y="520"/>
                  </a:cubicBezTo>
                  <a:cubicBezTo>
                    <a:pt x="9935" y="430"/>
                    <a:pt x="9965" y="254"/>
                    <a:pt x="9877" y="126"/>
                  </a:cubicBezTo>
                  <a:cubicBezTo>
                    <a:pt x="9822" y="45"/>
                    <a:pt x="9732" y="1"/>
                    <a:pt x="964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16" name="Google Shape;2216;p52"/>
            <p:cNvSpPr/>
            <p:nvPr/>
          </p:nvSpPr>
          <p:spPr>
            <a:xfrm>
              <a:off x="4588400" y="4064250"/>
              <a:ext cx="132500" cy="113525"/>
            </a:xfrm>
            <a:custGeom>
              <a:avLst/>
              <a:gdLst/>
              <a:ahLst/>
              <a:cxnLst/>
              <a:rect l="l" t="t" r="r" b="b"/>
              <a:pathLst>
                <a:path w="5300" h="4541" extrusionOk="0">
                  <a:moveTo>
                    <a:pt x="5299" y="1"/>
                  </a:moveTo>
                  <a:lnTo>
                    <a:pt x="5299" y="1"/>
                  </a:lnTo>
                  <a:cubicBezTo>
                    <a:pt x="5299" y="1"/>
                    <a:pt x="3730" y="373"/>
                    <a:pt x="2279" y="373"/>
                  </a:cubicBezTo>
                  <a:cubicBezTo>
                    <a:pt x="1617" y="373"/>
                    <a:pt x="979" y="295"/>
                    <a:pt x="527" y="69"/>
                  </a:cubicBezTo>
                  <a:lnTo>
                    <a:pt x="527" y="69"/>
                  </a:lnTo>
                  <a:cubicBezTo>
                    <a:pt x="527" y="69"/>
                    <a:pt x="1" y="4541"/>
                    <a:pt x="1478" y="4541"/>
                  </a:cubicBezTo>
                  <a:cubicBezTo>
                    <a:pt x="1498" y="4541"/>
                    <a:pt x="1519" y="4540"/>
                    <a:pt x="1541" y="4538"/>
                  </a:cubicBezTo>
                  <a:cubicBezTo>
                    <a:pt x="3097" y="4409"/>
                    <a:pt x="5299" y="1"/>
                    <a:pt x="529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17" name="Google Shape;2217;p52"/>
            <p:cNvSpPr/>
            <p:nvPr/>
          </p:nvSpPr>
          <p:spPr>
            <a:xfrm>
              <a:off x="4584825" y="4057100"/>
              <a:ext cx="144925" cy="127825"/>
            </a:xfrm>
            <a:custGeom>
              <a:avLst/>
              <a:gdLst/>
              <a:ahLst/>
              <a:cxnLst/>
              <a:rect l="l" t="t" r="r" b="b"/>
              <a:pathLst>
                <a:path w="5797" h="5113" extrusionOk="0">
                  <a:moveTo>
                    <a:pt x="4909" y="690"/>
                  </a:moveTo>
                  <a:cubicBezTo>
                    <a:pt x="4026" y="2320"/>
                    <a:pt x="2573" y="4462"/>
                    <a:pt x="1660" y="4539"/>
                  </a:cubicBezTo>
                  <a:cubicBezTo>
                    <a:pt x="1649" y="4539"/>
                    <a:pt x="1637" y="4540"/>
                    <a:pt x="1626" y="4540"/>
                  </a:cubicBezTo>
                  <a:cubicBezTo>
                    <a:pt x="1511" y="4540"/>
                    <a:pt x="1424" y="4501"/>
                    <a:pt x="1340" y="4414"/>
                  </a:cubicBezTo>
                  <a:cubicBezTo>
                    <a:pt x="834" y="3891"/>
                    <a:pt x="808" y="2033"/>
                    <a:pt x="918" y="760"/>
                  </a:cubicBezTo>
                  <a:lnTo>
                    <a:pt x="918" y="759"/>
                  </a:lnTo>
                  <a:cubicBezTo>
                    <a:pt x="1360" y="895"/>
                    <a:pt x="1891" y="944"/>
                    <a:pt x="2433" y="944"/>
                  </a:cubicBezTo>
                  <a:cubicBezTo>
                    <a:pt x="3357" y="944"/>
                    <a:pt x="4313" y="800"/>
                    <a:pt x="4909" y="690"/>
                  </a:cubicBezTo>
                  <a:close/>
                  <a:moveTo>
                    <a:pt x="5444" y="0"/>
                  </a:moveTo>
                  <a:cubicBezTo>
                    <a:pt x="5422" y="0"/>
                    <a:pt x="5399" y="3"/>
                    <a:pt x="5376" y="8"/>
                  </a:cubicBezTo>
                  <a:cubicBezTo>
                    <a:pt x="5354" y="13"/>
                    <a:pt x="3804" y="374"/>
                    <a:pt x="2411" y="374"/>
                  </a:cubicBezTo>
                  <a:cubicBezTo>
                    <a:pt x="1794" y="374"/>
                    <a:pt x="1207" y="303"/>
                    <a:pt x="797" y="98"/>
                  </a:cubicBezTo>
                  <a:cubicBezTo>
                    <a:pt x="757" y="79"/>
                    <a:pt x="713" y="69"/>
                    <a:pt x="670" y="69"/>
                  </a:cubicBezTo>
                  <a:cubicBezTo>
                    <a:pt x="623" y="69"/>
                    <a:pt x="576" y="80"/>
                    <a:pt x="534" y="103"/>
                  </a:cubicBezTo>
                  <a:cubicBezTo>
                    <a:pt x="452" y="147"/>
                    <a:pt x="396" y="229"/>
                    <a:pt x="386" y="322"/>
                  </a:cubicBezTo>
                  <a:cubicBezTo>
                    <a:pt x="343" y="680"/>
                    <a:pt x="0" y="3850"/>
                    <a:pt x="928" y="4810"/>
                  </a:cubicBezTo>
                  <a:cubicBezTo>
                    <a:pt x="1119" y="5009"/>
                    <a:pt x="1357" y="5112"/>
                    <a:pt x="1622" y="5112"/>
                  </a:cubicBezTo>
                  <a:cubicBezTo>
                    <a:pt x="1650" y="5112"/>
                    <a:pt x="1679" y="5111"/>
                    <a:pt x="1708" y="5109"/>
                  </a:cubicBezTo>
                  <a:cubicBezTo>
                    <a:pt x="3375" y="4969"/>
                    <a:pt x="5465" y="880"/>
                    <a:pt x="5698" y="415"/>
                  </a:cubicBezTo>
                  <a:cubicBezTo>
                    <a:pt x="5796" y="219"/>
                    <a:pt x="5647" y="0"/>
                    <a:pt x="544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18" name="Google Shape;2218;p52"/>
            <p:cNvSpPr/>
            <p:nvPr/>
          </p:nvSpPr>
          <p:spPr>
            <a:xfrm>
              <a:off x="4729600" y="3818775"/>
              <a:ext cx="34450" cy="76250"/>
            </a:xfrm>
            <a:custGeom>
              <a:avLst/>
              <a:gdLst/>
              <a:ahLst/>
              <a:cxnLst/>
              <a:rect l="l" t="t" r="r" b="b"/>
              <a:pathLst>
                <a:path w="1378" h="3050" extrusionOk="0">
                  <a:moveTo>
                    <a:pt x="979" y="1"/>
                  </a:moveTo>
                  <a:cubicBezTo>
                    <a:pt x="704" y="1"/>
                    <a:pt x="356" y="613"/>
                    <a:pt x="182" y="1415"/>
                  </a:cubicBezTo>
                  <a:cubicBezTo>
                    <a:pt x="1" y="2255"/>
                    <a:pt x="81" y="2984"/>
                    <a:pt x="359" y="3045"/>
                  </a:cubicBezTo>
                  <a:cubicBezTo>
                    <a:pt x="372" y="3048"/>
                    <a:pt x="384" y="3049"/>
                    <a:pt x="397" y="3049"/>
                  </a:cubicBezTo>
                  <a:cubicBezTo>
                    <a:pt x="672" y="3049"/>
                    <a:pt x="1022" y="2437"/>
                    <a:pt x="1196" y="1634"/>
                  </a:cubicBezTo>
                  <a:cubicBezTo>
                    <a:pt x="1377" y="795"/>
                    <a:pt x="1298" y="65"/>
                    <a:pt x="1018" y="5"/>
                  </a:cubicBezTo>
                  <a:cubicBezTo>
                    <a:pt x="1005" y="2"/>
                    <a:pt x="992" y="1"/>
                    <a:pt x="97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19" name="Google Shape;2219;p52"/>
            <p:cNvSpPr/>
            <p:nvPr/>
          </p:nvSpPr>
          <p:spPr>
            <a:xfrm>
              <a:off x="4570850" y="3776650"/>
              <a:ext cx="34425" cy="76225"/>
            </a:xfrm>
            <a:custGeom>
              <a:avLst/>
              <a:gdLst/>
              <a:ahLst/>
              <a:cxnLst/>
              <a:rect l="l" t="t" r="r" b="b"/>
              <a:pathLst>
                <a:path w="1377" h="3049" extrusionOk="0">
                  <a:moveTo>
                    <a:pt x="980" y="0"/>
                  </a:moveTo>
                  <a:cubicBezTo>
                    <a:pt x="705" y="0"/>
                    <a:pt x="355" y="613"/>
                    <a:pt x="182" y="1415"/>
                  </a:cubicBezTo>
                  <a:cubicBezTo>
                    <a:pt x="1" y="2254"/>
                    <a:pt x="79" y="2984"/>
                    <a:pt x="359" y="3045"/>
                  </a:cubicBezTo>
                  <a:cubicBezTo>
                    <a:pt x="372" y="3047"/>
                    <a:pt x="385" y="3049"/>
                    <a:pt x="397" y="3049"/>
                  </a:cubicBezTo>
                  <a:cubicBezTo>
                    <a:pt x="672" y="3049"/>
                    <a:pt x="1022" y="2436"/>
                    <a:pt x="1196" y="1634"/>
                  </a:cubicBezTo>
                  <a:cubicBezTo>
                    <a:pt x="1376" y="794"/>
                    <a:pt x="1296" y="66"/>
                    <a:pt x="1017" y="4"/>
                  </a:cubicBezTo>
                  <a:cubicBezTo>
                    <a:pt x="1005" y="2"/>
                    <a:pt x="993" y="0"/>
                    <a:pt x="98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20" name="Google Shape;2220;p52"/>
            <p:cNvSpPr/>
            <p:nvPr/>
          </p:nvSpPr>
          <p:spPr>
            <a:xfrm>
              <a:off x="4543200" y="3684600"/>
              <a:ext cx="100175" cy="57875"/>
            </a:xfrm>
            <a:custGeom>
              <a:avLst/>
              <a:gdLst/>
              <a:ahLst/>
              <a:cxnLst/>
              <a:rect l="l" t="t" r="r" b="b"/>
              <a:pathLst>
                <a:path w="4007" h="2315" extrusionOk="0">
                  <a:moveTo>
                    <a:pt x="1643" y="0"/>
                  </a:moveTo>
                  <a:cubicBezTo>
                    <a:pt x="672" y="10"/>
                    <a:pt x="106" y="1008"/>
                    <a:pt x="82" y="1051"/>
                  </a:cubicBezTo>
                  <a:cubicBezTo>
                    <a:pt x="1" y="1190"/>
                    <a:pt x="49" y="1368"/>
                    <a:pt x="190" y="1447"/>
                  </a:cubicBezTo>
                  <a:cubicBezTo>
                    <a:pt x="234" y="1471"/>
                    <a:pt x="282" y="1482"/>
                    <a:pt x="329" y="1482"/>
                  </a:cubicBezTo>
                  <a:cubicBezTo>
                    <a:pt x="431" y="1482"/>
                    <a:pt x="531" y="1427"/>
                    <a:pt x="582" y="1330"/>
                  </a:cubicBezTo>
                  <a:cubicBezTo>
                    <a:pt x="587" y="1322"/>
                    <a:pt x="1017" y="580"/>
                    <a:pt x="1649" y="573"/>
                  </a:cubicBezTo>
                  <a:lnTo>
                    <a:pt x="1658" y="573"/>
                  </a:lnTo>
                  <a:cubicBezTo>
                    <a:pt x="2209" y="573"/>
                    <a:pt x="2822" y="1126"/>
                    <a:pt x="3433" y="2172"/>
                  </a:cubicBezTo>
                  <a:cubicBezTo>
                    <a:pt x="3484" y="2260"/>
                    <a:pt x="3578" y="2314"/>
                    <a:pt x="3679" y="2314"/>
                  </a:cubicBezTo>
                  <a:cubicBezTo>
                    <a:pt x="3730" y="2314"/>
                    <a:pt x="3780" y="2300"/>
                    <a:pt x="3824" y="2275"/>
                  </a:cubicBezTo>
                  <a:cubicBezTo>
                    <a:pt x="3961" y="2195"/>
                    <a:pt x="4007" y="2019"/>
                    <a:pt x="3927" y="1883"/>
                  </a:cubicBezTo>
                  <a:cubicBezTo>
                    <a:pt x="3198" y="633"/>
                    <a:pt x="2435" y="0"/>
                    <a:pt x="16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21" name="Google Shape;2221;p52"/>
            <p:cNvSpPr/>
            <p:nvPr/>
          </p:nvSpPr>
          <p:spPr>
            <a:xfrm>
              <a:off x="4710700" y="3741175"/>
              <a:ext cx="134650" cy="119825"/>
            </a:xfrm>
            <a:custGeom>
              <a:avLst/>
              <a:gdLst/>
              <a:ahLst/>
              <a:cxnLst/>
              <a:rect l="l" t="t" r="r" b="b"/>
              <a:pathLst>
                <a:path w="5386" h="4793" extrusionOk="0">
                  <a:moveTo>
                    <a:pt x="1594" y="1"/>
                  </a:moveTo>
                  <a:cubicBezTo>
                    <a:pt x="800" y="1"/>
                    <a:pt x="217" y="333"/>
                    <a:pt x="183" y="353"/>
                  </a:cubicBezTo>
                  <a:cubicBezTo>
                    <a:pt x="46" y="432"/>
                    <a:pt x="0" y="608"/>
                    <a:pt x="80" y="744"/>
                  </a:cubicBezTo>
                  <a:cubicBezTo>
                    <a:pt x="133" y="836"/>
                    <a:pt x="229" y="887"/>
                    <a:pt x="328" y="887"/>
                  </a:cubicBezTo>
                  <a:cubicBezTo>
                    <a:pt x="377" y="887"/>
                    <a:pt x="426" y="874"/>
                    <a:pt x="471" y="848"/>
                  </a:cubicBezTo>
                  <a:cubicBezTo>
                    <a:pt x="478" y="844"/>
                    <a:pt x="955" y="576"/>
                    <a:pt x="1597" y="576"/>
                  </a:cubicBezTo>
                  <a:cubicBezTo>
                    <a:pt x="1863" y="576"/>
                    <a:pt x="2157" y="622"/>
                    <a:pt x="2459" y="752"/>
                  </a:cubicBezTo>
                  <a:cubicBezTo>
                    <a:pt x="3511" y="1207"/>
                    <a:pt x="4296" y="2492"/>
                    <a:pt x="4792" y="4572"/>
                  </a:cubicBezTo>
                  <a:cubicBezTo>
                    <a:pt x="4822" y="4702"/>
                    <a:pt x="4938" y="4792"/>
                    <a:pt x="5071" y="4792"/>
                  </a:cubicBezTo>
                  <a:cubicBezTo>
                    <a:pt x="5074" y="4792"/>
                    <a:pt x="5078" y="4792"/>
                    <a:pt x="5082" y="4792"/>
                  </a:cubicBezTo>
                  <a:cubicBezTo>
                    <a:pt x="5100" y="4792"/>
                    <a:pt x="5118" y="4790"/>
                    <a:pt x="5137" y="4785"/>
                  </a:cubicBezTo>
                  <a:cubicBezTo>
                    <a:pt x="5291" y="4749"/>
                    <a:pt x="5385" y="4594"/>
                    <a:pt x="5348" y="4440"/>
                  </a:cubicBezTo>
                  <a:cubicBezTo>
                    <a:pt x="4808" y="2169"/>
                    <a:pt x="3909" y="750"/>
                    <a:pt x="2676" y="222"/>
                  </a:cubicBezTo>
                  <a:cubicBezTo>
                    <a:pt x="2295" y="59"/>
                    <a:pt x="1926" y="1"/>
                    <a:pt x="15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22" name="Google Shape;2222;p52"/>
            <p:cNvSpPr/>
            <p:nvPr/>
          </p:nvSpPr>
          <p:spPr>
            <a:xfrm>
              <a:off x="4665800" y="3238000"/>
              <a:ext cx="554125" cy="625400"/>
            </a:xfrm>
            <a:custGeom>
              <a:avLst/>
              <a:gdLst/>
              <a:ahLst/>
              <a:cxnLst/>
              <a:rect l="l" t="t" r="r" b="b"/>
              <a:pathLst>
                <a:path w="22165" h="25016" extrusionOk="0">
                  <a:moveTo>
                    <a:pt x="7777" y="1"/>
                  </a:moveTo>
                  <a:lnTo>
                    <a:pt x="1" y="3240"/>
                  </a:lnTo>
                  <a:cubicBezTo>
                    <a:pt x="1" y="3240"/>
                    <a:pt x="2723" y="2851"/>
                    <a:pt x="4926" y="2722"/>
                  </a:cubicBezTo>
                  <a:cubicBezTo>
                    <a:pt x="4983" y="2718"/>
                    <a:pt x="5043" y="2717"/>
                    <a:pt x="5106" y="2717"/>
                  </a:cubicBezTo>
                  <a:cubicBezTo>
                    <a:pt x="7433" y="2717"/>
                    <a:pt x="13050" y="5072"/>
                    <a:pt x="16331" y="10498"/>
                  </a:cubicBezTo>
                  <a:cubicBezTo>
                    <a:pt x="20760" y="17823"/>
                    <a:pt x="19054" y="22941"/>
                    <a:pt x="19054" y="22941"/>
                  </a:cubicBezTo>
                  <a:lnTo>
                    <a:pt x="20608" y="25015"/>
                  </a:lnTo>
                  <a:lnTo>
                    <a:pt x="21386" y="22423"/>
                  </a:lnTo>
                  <a:cubicBezTo>
                    <a:pt x="22164" y="19831"/>
                    <a:pt x="22163" y="12442"/>
                    <a:pt x="18534" y="6740"/>
                  </a:cubicBezTo>
                  <a:cubicBezTo>
                    <a:pt x="14905" y="1037"/>
                    <a:pt x="7777" y="1"/>
                    <a:pt x="777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23" name="Google Shape;2223;p52"/>
            <p:cNvSpPr/>
            <p:nvPr/>
          </p:nvSpPr>
          <p:spPr>
            <a:xfrm>
              <a:off x="4657900" y="3230825"/>
              <a:ext cx="569625" cy="639700"/>
            </a:xfrm>
            <a:custGeom>
              <a:avLst/>
              <a:gdLst/>
              <a:ahLst/>
              <a:cxnLst/>
              <a:rect l="l" t="t" r="r" b="b"/>
              <a:pathLst>
                <a:path w="22785" h="25588" extrusionOk="0">
                  <a:moveTo>
                    <a:pt x="8128" y="583"/>
                  </a:moveTo>
                  <a:cubicBezTo>
                    <a:pt x="8896" y="716"/>
                    <a:pt x="15293" y="1970"/>
                    <a:pt x="18608" y="7181"/>
                  </a:cubicBezTo>
                  <a:cubicBezTo>
                    <a:pt x="22145" y="12736"/>
                    <a:pt x="22187" y="20097"/>
                    <a:pt x="21428" y="22627"/>
                  </a:cubicBezTo>
                  <a:lnTo>
                    <a:pt x="20813" y="24676"/>
                  </a:lnTo>
                  <a:lnTo>
                    <a:pt x="19684" y="23172"/>
                  </a:lnTo>
                  <a:cubicBezTo>
                    <a:pt x="19935" y="22261"/>
                    <a:pt x="20979" y="17395"/>
                    <a:pt x="16891" y="10636"/>
                  </a:cubicBezTo>
                  <a:cubicBezTo>
                    <a:pt x="13641" y="5261"/>
                    <a:pt x="7946" y="2716"/>
                    <a:pt x="5430" y="2716"/>
                  </a:cubicBezTo>
                  <a:cubicBezTo>
                    <a:pt x="5359" y="2716"/>
                    <a:pt x="5290" y="2718"/>
                    <a:pt x="5224" y="2722"/>
                  </a:cubicBezTo>
                  <a:cubicBezTo>
                    <a:pt x="4288" y="2776"/>
                    <a:pt x="3255" y="2879"/>
                    <a:pt x="2375" y="2979"/>
                  </a:cubicBezTo>
                  <a:lnTo>
                    <a:pt x="8128" y="583"/>
                  </a:lnTo>
                  <a:close/>
                  <a:moveTo>
                    <a:pt x="8095" y="1"/>
                  </a:moveTo>
                  <a:cubicBezTo>
                    <a:pt x="8056" y="1"/>
                    <a:pt x="8018" y="8"/>
                    <a:pt x="7982" y="23"/>
                  </a:cubicBezTo>
                  <a:lnTo>
                    <a:pt x="206" y="3263"/>
                  </a:lnTo>
                  <a:cubicBezTo>
                    <a:pt x="73" y="3319"/>
                    <a:pt x="1" y="3465"/>
                    <a:pt x="39" y="3603"/>
                  </a:cubicBezTo>
                  <a:cubicBezTo>
                    <a:pt x="74" y="3729"/>
                    <a:pt x="188" y="3814"/>
                    <a:pt x="316" y="3814"/>
                  </a:cubicBezTo>
                  <a:cubicBezTo>
                    <a:pt x="329" y="3814"/>
                    <a:pt x="343" y="3813"/>
                    <a:pt x="356" y="3812"/>
                  </a:cubicBezTo>
                  <a:cubicBezTo>
                    <a:pt x="385" y="3807"/>
                    <a:pt x="3092" y="3422"/>
                    <a:pt x="5258" y="3295"/>
                  </a:cubicBezTo>
                  <a:cubicBezTo>
                    <a:pt x="5317" y="3291"/>
                    <a:pt x="5379" y="3289"/>
                    <a:pt x="5443" y="3289"/>
                  </a:cubicBezTo>
                  <a:cubicBezTo>
                    <a:pt x="7807" y="3289"/>
                    <a:pt x="13262" y="5742"/>
                    <a:pt x="16402" y="10934"/>
                  </a:cubicBezTo>
                  <a:cubicBezTo>
                    <a:pt x="20701" y="18044"/>
                    <a:pt x="19114" y="23088"/>
                    <a:pt x="19098" y="23139"/>
                  </a:cubicBezTo>
                  <a:cubicBezTo>
                    <a:pt x="19068" y="23228"/>
                    <a:pt x="19084" y="23325"/>
                    <a:pt x="19139" y="23400"/>
                  </a:cubicBezTo>
                  <a:lnTo>
                    <a:pt x="20695" y="25473"/>
                  </a:lnTo>
                  <a:cubicBezTo>
                    <a:pt x="20750" y="25545"/>
                    <a:pt x="20834" y="25588"/>
                    <a:pt x="20924" y="25588"/>
                  </a:cubicBezTo>
                  <a:cubicBezTo>
                    <a:pt x="20941" y="25588"/>
                    <a:pt x="20958" y="25587"/>
                    <a:pt x="20974" y="25584"/>
                  </a:cubicBezTo>
                  <a:cubicBezTo>
                    <a:pt x="21081" y="25565"/>
                    <a:pt x="21167" y="25487"/>
                    <a:pt x="21197" y="25384"/>
                  </a:cubicBezTo>
                  <a:lnTo>
                    <a:pt x="21975" y="22792"/>
                  </a:lnTo>
                  <a:cubicBezTo>
                    <a:pt x="22785" y="20094"/>
                    <a:pt x="22770" y="12654"/>
                    <a:pt x="19091" y="6874"/>
                  </a:cubicBezTo>
                  <a:cubicBezTo>
                    <a:pt x="15434" y="1126"/>
                    <a:pt x="8206" y="15"/>
                    <a:pt x="8134" y="3"/>
                  </a:cubicBezTo>
                  <a:cubicBezTo>
                    <a:pt x="8121" y="1"/>
                    <a:pt x="8108" y="1"/>
                    <a:pt x="809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24" name="Google Shape;2224;p52"/>
            <p:cNvSpPr/>
            <p:nvPr/>
          </p:nvSpPr>
          <p:spPr>
            <a:xfrm>
              <a:off x="4753300" y="4026750"/>
              <a:ext cx="359575" cy="361375"/>
            </a:xfrm>
            <a:custGeom>
              <a:avLst/>
              <a:gdLst/>
              <a:ahLst/>
              <a:cxnLst/>
              <a:rect l="l" t="t" r="r" b="b"/>
              <a:pathLst>
                <a:path w="14383" h="14455" extrusionOk="0">
                  <a:moveTo>
                    <a:pt x="13677" y="1"/>
                  </a:moveTo>
                  <a:cubicBezTo>
                    <a:pt x="13321" y="1"/>
                    <a:pt x="13047" y="310"/>
                    <a:pt x="13032" y="688"/>
                  </a:cubicBezTo>
                  <a:cubicBezTo>
                    <a:pt x="13016" y="1019"/>
                    <a:pt x="12553" y="8376"/>
                    <a:pt x="2527" y="11797"/>
                  </a:cubicBezTo>
                  <a:cubicBezTo>
                    <a:pt x="2260" y="11495"/>
                    <a:pt x="1885" y="11306"/>
                    <a:pt x="1467" y="11306"/>
                  </a:cubicBezTo>
                  <a:cubicBezTo>
                    <a:pt x="657" y="11306"/>
                    <a:pt x="0" y="12011"/>
                    <a:pt x="0" y="12880"/>
                  </a:cubicBezTo>
                  <a:cubicBezTo>
                    <a:pt x="0" y="13748"/>
                    <a:pt x="657" y="14455"/>
                    <a:pt x="1467" y="14455"/>
                  </a:cubicBezTo>
                  <a:cubicBezTo>
                    <a:pt x="2182" y="14455"/>
                    <a:pt x="2777" y="13902"/>
                    <a:pt x="2906" y="13174"/>
                  </a:cubicBezTo>
                  <a:cubicBezTo>
                    <a:pt x="13897" y="9441"/>
                    <a:pt x="14353" y="1115"/>
                    <a:pt x="14367" y="750"/>
                  </a:cubicBezTo>
                  <a:cubicBezTo>
                    <a:pt x="14383" y="353"/>
                    <a:pt x="14096" y="19"/>
                    <a:pt x="13727" y="3"/>
                  </a:cubicBezTo>
                  <a:cubicBezTo>
                    <a:pt x="13710" y="1"/>
                    <a:pt x="13694" y="1"/>
                    <a:pt x="1367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25" name="Google Shape;2225;p52"/>
            <p:cNvSpPr/>
            <p:nvPr/>
          </p:nvSpPr>
          <p:spPr>
            <a:xfrm>
              <a:off x="5007975" y="3789350"/>
              <a:ext cx="240725" cy="291875"/>
            </a:xfrm>
            <a:custGeom>
              <a:avLst/>
              <a:gdLst/>
              <a:ahLst/>
              <a:cxnLst/>
              <a:rect l="l" t="t" r="r" b="b"/>
              <a:pathLst>
                <a:path w="9629" h="11675" extrusionOk="0">
                  <a:moveTo>
                    <a:pt x="4815" y="1"/>
                  </a:moveTo>
                  <a:cubicBezTo>
                    <a:pt x="2156" y="1"/>
                    <a:pt x="1" y="2614"/>
                    <a:pt x="1" y="5838"/>
                  </a:cubicBezTo>
                  <a:cubicBezTo>
                    <a:pt x="1" y="7386"/>
                    <a:pt x="508" y="8871"/>
                    <a:pt x="1411" y="9965"/>
                  </a:cubicBezTo>
                  <a:cubicBezTo>
                    <a:pt x="2314" y="11061"/>
                    <a:pt x="3537" y="11675"/>
                    <a:pt x="4815" y="11675"/>
                  </a:cubicBezTo>
                  <a:cubicBezTo>
                    <a:pt x="6091" y="11675"/>
                    <a:pt x="7316" y="11061"/>
                    <a:pt x="8218" y="9965"/>
                  </a:cubicBezTo>
                  <a:cubicBezTo>
                    <a:pt x="9121" y="8871"/>
                    <a:pt x="9629" y="7386"/>
                    <a:pt x="9629" y="5838"/>
                  </a:cubicBezTo>
                  <a:cubicBezTo>
                    <a:pt x="9629" y="2614"/>
                    <a:pt x="7473" y="1"/>
                    <a:pt x="48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26" name="Google Shape;2226;p52"/>
            <p:cNvSpPr/>
            <p:nvPr/>
          </p:nvSpPr>
          <p:spPr>
            <a:xfrm>
              <a:off x="5000850" y="3782200"/>
              <a:ext cx="255000" cy="306200"/>
            </a:xfrm>
            <a:custGeom>
              <a:avLst/>
              <a:gdLst/>
              <a:ahLst/>
              <a:cxnLst/>
              <a:rect l="l" t="t" r="r" b="b"/>
              <a:pathLst>
                <a:path w="10200" h="12248" extrusionOk="0">
                  <a:moveTo>
                    <a:pt x="5100" y="574"/>
                  </a:moveTo>
                  <a:cubicBezTo>
                    <a:pt x="7596" y="574"/>
                    <a:pt x="9627" y="3063"/>
                    <a:pt x="9627" y="6124"/>
                  </a:cubicBezTo>
                  <a:cubicBezTo>
                    <a:pt x="9627" y="9184"/>
                    <a:pt x="7595" y="11675"/>
                    <a:pt x="5100" y="11675"/>
                  </a:cubicBezTo>
                  <a:cubicBezTo>
                    <a:pt x="2604" y="11675"/>
                    <a:pt x="573" y="9184"/>
                    <a:pt x="573" y="6124"/>
                  </a:cubicBezTo>
                  <a:cubicBezTo>
                    <a:pt x="573" y="3063"/>
                    <a:pt x="2603" y="574"/>
                    <a:pt x="5100" y="574"/>
                  </a:cubicBezTo>
                  <a:close/>
                  <a:moveTo>
                    <a:pt x="5100" y="1"/>
                  </a:moveTo>
                  <a:cubicBezTo>
                    <a:pt x="2287" y="1"/>
                    <a:pt x="0" y="2747"/>
                    <a:pt x="0" y="6124"/>
                  </a:cubicBezTo>
                  <a:cubicBezTo>
                    <a:pt x="0" y="9500"/>
                    <a:pt x="2287" y="12248"/>
                    <a:pt x="5100" y="12248"/>
                  </a:cubicBezTo>
                  <a:cubicBezTo>
                    <a:pt x="7912" y="12248"/>
                    <a:pt x="10199" y="9499"/>
                    <a:pt x="10199" y="6124"/>
                  </a:cubicBezTo>
                  <a:cubicBezTo>
                    <a:pt x="10199" y="2749"/>
                    <a:pt x="7911" y="1"/>
                    <a:pt x="510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27" name="Google Shape;2227;p52"/>
            <p:cNvSpPr/>
            <p:nvPr/>
          </p:nvSpPr>
          <p:spPr>
            <a:xfrm>
              <a:off x="4925000" y="3929775"/>
              <a:ext cx="418000" cy="1093600"/>
            </a:xfrm>
            <a:custGeom>
              <a:avLst/>
              <a:gdLst/>
              <a:ahLst/>
              <a:cxnLst/>
              <a:rect l="l" t="t" r="r" b="b"/>
              <a:pathLst>
                <a:path w="16720" h="43744" extrusionOk="0">
                  <a:moveTo>
                    <a:pt x="10402" y="0"/>
                  </a:moveTo>
                  <a:cubicBezTo>
                    <a:pt x="10107" y="0"/>
                    <a:pt x="9899" y="247"/>
                    <a:pt x="9851" y="583"/>
                  </a:cubicBezTo>
                  <a:cubicBezTo>
                    <a:pt x="9721" y="1490"/>
                    <a:pt x="9721" y="2528"/>
                    <a:pt x="9721" y="2528"/>
                  </a:cubicBezTo>
                  <a:cubicBezTo>
                    <a:pt x="9721" y="2528"/>
                    <a:pt x="9608" y="5796"/>
                    <a:pt x="9680" y="8839"/>
                  </a:cubicBezTo>
                  <a:lnTo>
                    <a:pt x="9680" y="8839"/>
                  </a:lnTo>
                  <a:lnTo>
                    <a:pt x="9204" y="2399"/>
                  </a:lnTo>
                  <a:cubicBezTo>
                    <a:pt x="9204" y="2399"/>
                    <a:pt x="9089" y="2215"/>
                    <a:pt x="8917" y="2215"/>
                  </a:cubicBezTo>
                  <a:cubicBezTo>
                    <a:pt x="8681" y="2215"/>
                    <a:pt x="8337" y="2562"/>
                    <a:pt x="8037" y="4213"/>
                  </a:cubicBezTo>
                  <a:cubicBezTo>
                    <a:pt x="7518" y="7064"/>
                    <a:pt x="7518" y="13933"/>
                    <a:pt x="7518" y="13933"/>
                  </a:cubicBezTo>
                  <a:cubicBezTo>
                    <a:pt x="7518" y="13933"/>
                    <a:pt x="7512" y="13934"/>
                    <a:pt x="7501" y="13934"/>
                  </a:cubicBezTo>
                  <a:cubicBezTo>
                    <a:pt x="7342" y="13934"/>
                    <a:pt x="6109" y="13820"/>
                    <a:pt x="4538" y="10433"/>
                  </a:cubicBezTo>
                  <a:cubicBezTo>
                    <a:pt x="3448" y="8086"/>
                    <a:pt x="3171" y="6878"/>
                    <a:pt x="2937" y="6878"/>
                  </a:cubicBezTo>
                  <a:cubicBezTo>
                    <a:pt x="2808" y="6878"/>
                    <a:pt x="2693" y="7239"/>
                    <a:pt x="2464" y="7971"/>
                  </a:cubicBezTo>
                  <a:cubicBezTo>
                    <a:pt x="1816" y="10045"/>
                    <a:pt x="4019" y="14062"/>
                    <a:pt x="4668" y="15359"/>
                  </a:cubicBezTo>
                  <a:cubicBezTo>
                    <a:pt x="5316" y="16655"/>
                    <a:pt x="5704" y="17173"/>
                    <a:pt x="5704" y="17173"/>
                  </a:cubicBezTo>
                  <a:cubicBezTo>
                    <a:pt x="5704" y="17173"/>
                    <a:pt x="520" y="20414"/>
                    <a:pt x="260" y="22746"/>
                  </a:cubicBezTo>
                  <a:cubicBezTo>
                    <a:pt x="1" y="25080"/>
                    <a:pt x="1557" y="43744"/>
                    <a:pt x="1557" y="43744"/>
                  </a:cubicBezTo>
                  <a:lnTo>
                    <a:pt x="8556" y="42447"/>
                  </a:lnTo>
                  <a:lnTo>
                    <a:pt x="5575" y="26636"/>
                  </a:lnTo>
                  <a:cubicBezTo>
                    <a:pt x="5575" y="26636"/>
                    <a:pt x="14906" y="16397"/>
                    <a:pt x="15813" y="14452"/>
                  </a:cubicBezTo>
                  <a:cubicBezTo>
                    <a:pt x="16719" y="12508"/>
                    <a:pt x="13350" y="6417"/>
                    <a:pt x="12314" y="2917"/>
                  </a:cubicBezTo>
                  <a:cubicBezTo>
                    <a:pt x="11660" y="714"/>
                    <a:pt x="10905" y="0"/>
                    <a:pt x="1040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28" name="Google Shape;2228;p52"/>
            <p:cNvSpPr/>
            <p:nvPr/>
          </p:nvSpPr>
          <p:spPr>
            <a:xfrm>
              <a:off x="4917900" y="3922650"/>
              <a:ext cx="425475" cy="1107900"/>
            </a:xfrm>
            <a:custGeom>
              <a:avLst/>
              <a:gdLst/>
              <a:ahLst/>
              <a:cxnLst/>
              <a:rect l="l" t="t" r="r" b="b"/>
              <a:pathLst>
                <a:path w="17019" h="44316" extrusionOk="0">
                  <a:moveTo>
                    <a:pt x="10688" y="572"/>
                  </a:moveTo>
                  <a:cubicBezTo>
                    <a:pt x="10985" y="572"/>
                    <a:pt x="11686" y="1132"/>
                    <a:pt x="12325" y="3284"/>
                  </a:cubicBezTo>
                  <a:cubicBezTo>
                    <a:pt x="12670" y="4453"/>
                    <a:pt x="13259" y="5872"/>
                    <a:pt x="13884" y="7376"/>
                  </a:cubicBezTo>
                  <a:cubicBezTo>
                    <a:pt x="15059" y="10213"/>
                    <a:pt x="16393" y="13428"/>
                    <a:pt x="15838" y="14617"/>
                  </a:cubicBezTo>
                  <a:cubicBezTo>
                    <a:pt x="14960" y="16499"/>
                    <a:pt x="5741" y="26627"/>
                    <a:pt x="5648" y="26729"/>
                  </a:cubicBezTo>
                  <a:cubicBezTo>
                    <a:pt x="5587" y="26795"/>
                    <a:pt x="5561" y="26886"/>
                    <a:pt x="5578" y="26974"/>
                  </a:cubicBezTo>
                  <a:lnTo>
                    <a:pt x="8504" y="42504"/>
                  </a:lnTo>
                  <a:lnTo>
                    <a:pt x="2100" y="43690"/>
                  </a:lnTo>
                  <a:cubicBezTo>
                    <a:pt x="1897" y="41227"/>
                    <a:pt x="594" y="25178"/>
                    <a:pt x="830" y="23064"/>
                  </a:cubicBezTo>
                  <a:cubicBezTo>
                    <a:pt x="1029" y="21265"/>
                    <a:pt x="4731" y="18583"/>
                    <a:pt x="6140" y="17702"/>
                  </a:cubicBezTo>
                  <a:cubicBezTo>
                    <a:pt x="6282" y="17613"/>
                    <a:pt x="6318" y="17421"/>
                    <a:pt x="6217" y="17287"/>
                  </a:cubicBezTo>
                  <a:cubicBezTo>
                    <a:pt x="6214" y="17283"/>
                    <a:pt x="5832" y="16765"/>
                    <a:pt x="5207" y="15517"/>
                  </a:cubicBezTo>
                  <a:lnTo>
                    <a:pt x="5019" y="15143"/>
                  </a:lnTo>
                  <a:cubicBezTo>
                    <a:pt x="4253" y="13645"/>
                    <a:pt x="2461" y="10135"/>
                    <a:pt x="3022" y="8342"/>
                  </a:cubicBezTo>
                  <a:cubicBezTo>
                    <a:pt x="3093" y="8113"/>
                    <a:pt x="3170" y="7867"/>
                    <a:pt x="3236" y="7680"/>
                  </a:cubicBezTo>
                  <a:cubicBezTo>
                    <a:pt x="3311" y="7852"/>
                    <a:pt x="3401" y="8084"/>
                    <a:pt x="3495" y="8321"/>
                  </a:cubicBezTo>
                  <a:cubicBezTo>
                    <a:pt x="3733" y="8927"/>
                    <a:pt x="4060" y="9757"/>
                    <a:pt x="4562" y="10840"/>
                  </a:cubicBezTo>
                  <a:cubicBezTo>
                    <a:pt x="6163" y="14286"/>
                    <a:pt x="7477" y="14506"/>
                    <a:pt x="7780" y="14506"/>
                  </a:cubicBezTo>
                  <a:cubicBezTo>
                    <a:pt x="7803" y="14506"/>
                    <a:pt x="7820" y="14505"/>
                    <a:pt x="7831" y="14504"/>
                  </a:cubicBezTo>
                  <a:cubicBezTo>
                    <a:pt x="7978" y="14489"/>
                    <a:pt x="8089" y="14366"/>
                    <a:pt x="8089" y="14218"/>
                  </a:cubicBezTo>
                  <a:cubicBezTo>
                    <a:pt x="8089" y="14151"/>
                    <a:pt x="8096" y="7342"/>
                    <a:pt x="8604" y="4549"/>
                  </a:cubicBezTo>
                  <a:cubicBezTo>
                    <a:pt x="8893" y="2956"/>
                    <a:pt x="9195" y="2792"/>
                    <a:pt x="9191" y="2784"/>
                  </a:cubicBezTo>
                  <a:lnTo>
                    <a:pt x="9191" y="2784"/>
                  </a:lnTo>
                  <a:cubicBezTo>
                    <a:pt x="9197" y="2788"/>
                    <a:pt x="9203" y="2791"/>
                    <a:pt x="9209" y="2797"/>
                  </a:cubicBezTo>
                  <a:lnTo>
                    <a:pt x="9678" y="9119"/>
                  </a:lnTo>
                  <a:cubicBezTo>
                    <a:pt x="9715" y="10707"/>
                    <a:pt x="9803" y="12238"/>
                    <a:pt x="9983" y="13233"/>
                  </a:cubicBezTo>
                  <a:cubicBezTo>
                    <a:pt x="10008" y="13370"/>
                    <a:pt x="10128" y="13467"/>
                    <a:pt x="10264" y="13467"/>
                  </a:cubicBezTo>
                  <a:cubicBezTo>
                    <a:pt x="10276" y="13467"/>
                    <a:pt x="10289" y="13466"/>
                    <a:pt x="10301" y="13465"/>
                  </a:cubicBezTo>
                  <a:cubicBezTo>
                    <a:pt x="10453" y="13446"/>
                    <a:pt x="10561" y="13312"/>
                    <a:pt x="10551" y="13161"/>
                  </a:cubicBezTo>
                  <a:lnTo>
                    <a:pt x="10253" y="9133"/>
                  </a:lnTo>
                  <a:cubicBezTo>
                    <a:pt x="10182" y="6123"/>
                    <a:pt x="10291" y="2869"/>
                    <a:pt x="10293" y="2813"/>
                  </a:cubicBezTo>
                  <a:cubicBezTo>
                    <a:pt x="10293" y="2804"/>
                    <a:pt x="10294" y="1786"/>
                    <a:pt x="10420" y="909"/>
                  </a:cubicBezTo>
                  <a:cubicBezTo>
                    <a:pt x="10441" y="761"/>
                    <a:pt x="10520" y="584"/>
                    <a:pt x="10671" y="572"/>
                  </a:cubicBezTo>
                  <a:close/>
                  <a:moveTo>
                    <a:pt x="10677" y="0"/>
                  </a:moveTo>
                  <a:cubicBezTo>
                    <a:pt x="10660" y="0"/>
                    <a:pt x="10644" y="1"/>
                    <a:pt x="10629" y="2"/>
                  </a:cubicBezTo>
                  <a:cubicBezTo>
                    <a:pt x="10224" y="31"/>
                    <a:pt x="9919" y="356"/>
                    <a:pt x="9852" y="829"/>
                  </a:cubicBezTo>
                  <a:cubicBezTo>
                    <a:pt x="9762" y="1463"/>
                    <a:pt x="9733" y="2148"/>
                    <a:pt x="9724" y="2522"/>
                  </a:cubicBezTo>
                  <a:cubicBezTo>
                    <a:pt x="9641" y="2394"/>
                    <a:pt x="9447" y="2214"/>
                    <a:pt x="9197" y="2214"/>
                  </a:cubicBezTo>
                  <a:cubicBezTo>
                    <a:pt x="9166" y="2214"/>
                    <a:pt x="9134" y="2217"/>
                    <a:pt x="9101" y="2223"/>
                  </a:cubicBezTo>
                  <a:cubicBezTo>
                    <a:pt x="8631" y="2313"/>
                    <a:pt x="8302" y="2999"/>
                    <a:pt x="8039" y="4447"/>
                  </a:cubicBezTo>
                  <a:cubicBezTo>
                    <a:pt x="7585" y="6946"/>
                    <a:pt x="7526" y="12380"/>
                    <a:pt x="7518" y="13853"/>
                  </a:cubicBezTo>
                  <a:cubicBezTo>
                    <a:pt x="7088" y="13656"/>
                    <a:pt x="6183" y="12971"/>
                    <a:pt x="5081" y="10598"/>
                  </a:cubicBezTo>
                  <a:cubicBezTo>
                    <a:pt x="4586" y="9531"/>
                    <a:pt x="4263" y="8712"/>
                    <a:pt x="4028" y="8113"/>
                  </a:cubicBezTo>
                  <a:cubicBezTo>
                    <a:pt x="3668" y="7197"/>
                    <a:pt x="3563" y="6875"/>
                    <a:pt x="3252" y="6875"/>
                  </a:cubicBezTo>
                  <a:cubicBezTo>
                    <a:pt x="3238" y="6875"/>
                    <a:pt x="3223" y="6876"/>
                    <a:pt x="3208" y="6877"/>
                  </a:cubicBezTo>
                  <a:cubicBezTo>
                    <a:pt x="2875" y="6889"/>
                    <a:pt x="2774" y="7213"/>
                    <a:pt x="2475" y="8172"/>
                  </a:cubicBezTo>
                  <a:cubicBezTo>
                    <a:pt x="1844" y="10187"/>
                    <a:pt x="3643" y="13711"/>
                    <a:pt x="4509" y="15405"/>
                  </a:cubicBezTo>
                  <a:lnTo>
                    <a:pt x="4695" y="15773"/>
                  </a:lnTo>
                  <a:cubicBezTo>
                    <a:pt x="5102" y="16587"/>
                    <a:pt x="5410" y="17101"/>
                    <a:pt x="5587" y="17376"/>
                  </a:cubicBezTo>
                  <a:cubicBezTo>
                    <a:pt x="4522" y="18073"/>
                    <a:pt x="500" y="20837"/>
                    <a:pt x="260" y="23000"/>
                  </a:cubicBezTo>
                  <a:cubicBezTo>
                    <a:pt x="0" y="25335"/>
                    <a:pt x="1491" y="43290"/>
                    <a:pt x="1555" y="44053"/>
                  </a:cubicBezTo>
                  <a:cubicBezTo>
                    <a:pt x="1568" y="44201"/>
                    <a:pt x="1692" y="44316"/>
                    <a:pt x="1841" y="44316"/>
                  </a:cubicBezTo>
                  <a:cubicBezTo>
                    <a:pt x="1858" y="44316"/>
                    <a:pt x="1875" y="44313"/>
                    <a:pt x="1892" y="44311"/>
                  </a:cubicBezTo>
                  <a:lnTo>
                    <a:pt x="8891" y="43014"/>
                  </a:lnTo>
                  <a:cubicBezTo>
                    <a:pt x="8966" y="43002"/>
                    <a:pt x="9032" y="42958"/>
                    <a:pt x="9075" y="42895"/>
                  </a:cubicBezTo>
                  <a:cubicBezTo>
                    <a:pt x="9119" y="42833"/>
                    <a:pt x="9135" y="42755"/>
                    <a:pt x="9121" y="42680"/>
                  </a:cubicBezTo>
                  <a:lnTo>
                    <a:pt x="6166" y="27009"/>
                  </a:lnTo>
                  <a:cubicBezTo>
                    <a:pt x="7213" y="25857"/>
                    <a:pt x="15481" y="16735"/>
                    <a:pt x="16356" y="14859"/>
                  </a:cubicBezTo>
                  <a:cubicBezTo>
                    <a:pt x="17018" y="13442"/>
                    <a:pt x="15693" y="10246"/>
                    <a:pt x="14412" y="7156"/>
                  </a:cubicBezTo>
                  <a:cubicBezTo>
                    <a:pt x="13794" y="5667"/>
                    <a:pt x="13210" y="4259"/>
                    <a:pt x="12873" y="3121"/>
                  </a:cubicBezTo>
                  <a:cubicBezTo>
                    <a:pt x="12047" y="335"/>
                    <a:pt x="11087" y="0"/>
                    <a:pt x="1067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29" name="Google Shape;2229;p52"/>
            <p:cNvSpPr/>
            <p:nvPr/>
          </p:nvSpPr>
          <p:spPr>
            <a:xfrm>
              <a:off x="5225425" y="3995500"/>
              <a:ext cx="44525" cy="254150"/>
            </a:xfrm>
            <a:custGeom>
              <a:avLst/>
              <a:gdLst/>
              <a:ahLst/>
              <a:cxnLst/>
              <a:rect l="l" t="t" r="r" b="b"/>
              <a:pathLst>
                <a:path w="1781" h="10166" extrusionOk="0">
                  <a:moveTo>
                    <a:pt x="301" y="1"/>
                  </a:moveTo>
                  <a:cubicBezTo>
                    <a:pt x="293" y="1"/>
                    <a:pt x="285" y="1"/>
                    <a:pt x="277" y="2"/>
                  </a:cubicBezTo>
                  <a:cubicBezTo>
                    <a:pt x="118" y="14"/>
                    <a:pt x="0" y="151"/>
                    <a:pt x="11" y="309"/>
                  </a:cubicBezTo>
                  <a:cubicBezTo>
                    <a:pt x="33" y="600"/>
                    <a:pt x="540" y="7492"/>
                    <a:pt x="1187" y="9952"/>
                  </a:cubicBezTo>
                  <a:cubicBezTo>
                    <a:pt x="1220" y="10078"/>
                    <a:pt x="1333" y="10166"/>
                    <a:pt x="1464" y="10166"/>
                  </a:cubicBezTo>
                  <a:cubicBezTo>
                    <a:pt x="1488" y="10166"/>
                    <a:pt x="1512" y="10163"/>
                    <a:pt x="1537" y="10156"/>
                  </a:cubicBezTo>
                  <a:cubicBezTo>
                    <a:pt x="1689" y="10116"/>
                    <a:pt x="1781" y="9960"/>
                    <a:pt x="1740" y="9807"/>
                  </a:cubicBezTo>
                  <a:cubicBezTo>
                    <a:pt x="1106" y="7397"/>
                    <a:pt x="588" y="339"/>
                    <a:pt x="582" y="267"/>
                  </a:cubicBezTo>
                  <a:cubicBezTo>
                    <a:pt x="571" y="118"/>
                    <a:pt x="434" y="1"/>
                    <a:pt x="30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30" name="Google Shape;2230;p52"/>
            <p:cNvSpPr/>
            <p:nvPr/>
          </p:nvSpPr>
          <p:spPr>
            <a:xfrm>
              <a:off x="3513100" y="2761575"/>
              <a:ext cx="2568325" cy="2568325"/>
            </a:xfrm>
            <a:custGeom>
              <a:avLst/>
              <a:gdLst/>
              <a:ahLst/>
              <a:cxnLst/>
              <a:rect l="l" t="t" r="r" b="b"/>
              <a:pathLst>
                <a:path w="102733" h="102733" extrusionOk="0">
                  <a:moveTo>
                    <a:pt x="51367" y="13045"/>
                  </a:moveTo>
                  <a:cubicBezTo>
                    <a:pt x="72530" y="13045"/>
                    <a:pt x="89688" y="30203"/>
                    <a:pt x="89688" y="51366"/>
                  </a:cubicBezTo>
                  <a:cubicBezTo>
                    <a:pt x="89688" y="72531"/>
                    <a:pt x="72530" y="89687"/>
                    <a:pt x="51367" y="89687"/>
                  </a:cubicBezTo>
                  <a:cubicBezTo>
                    <a:pt x="30202" y="89687"/>
                    <a:pt x="13046" y="72531"/>
                    <a:pt x="13046" y="51366"/>
                  </a:cubicBezTo>
                  <a:cubicBezTo>
                    <a:pt x="13046" y="30202"/>
                    <a:pt x="30202" y="13045"/>
                    <a:pt x="51367" y="13045"/>
                  </a:cubicBezTo>
                  <a:close/>
                  <a:moveTo>
                    <a:pt x="46272" y="0"/>
                  </a:moveTo>
                  <a:lnTo>
                    <a:pt x="44931" y="5895"/>
                  </a:lnTo>
                  <a:cubicBezTo>
                    <a:pt x="41376" y="6393"/>
                    <a:pt x="37894" y="7309"/>
                    <a:pt x="34554" y="8626"/>
                  </a:cubicBezTo>
                  <a:lnTo>
                    <a:pt x="30410" y="4153"/>
                  </a:lnTo>
                  <a:lnTo>
                    <a:pt x="21271" y="9430"/>
                  </a:lnTo>
                  <a:lnTo>
                    <a:pt x="23059" y="15211"/>
                  </a:lnTo>
                  <a:cubicBezTo>
                    <a:pt x="20236" y="17424"/>
                    <a:pt x="17680" y="19958"/>
                    <a:pt x="15444" y="22762"/>
                  </a:cubicBezTo>
                  <a:lnTo>
                    <a:pt x="9611" y="20957"/>
                  </a:lnTo>
                  <a:lnTo>
                    <a:pt x="4334" y="30097"/>
                  </a:lnTo>
                  <a:lnTo>
                    <a:pt x="8764" y="34202"/>
                  </a:lnTo>
                  <a:cubicBezTo>
                    <a:pt x="7441" y="37484"/>
                    <a:pt x="6478" y="40951"/>
                    <a:pt x="5941" y="44558"/>
                  </a:cubicBezTo>
                  <a:lnTo>
                    <a:pt x="1" y="45909"/>
                  </a:lnTo>
                  <a:lnTo>
                    <a:pt x="1" y="56463"/>
                  </a:lnTo>
                  <a:lnTo>
                    <a:pt x="5894" y="57803"/>
                  </a:lnTo>
                  <a:cubicBezTo>
                    <a:pt x="6392" y="61357"/>
                    <a:pt x="7310" y="64841"/>
                    <a:pt x="8625" y="68181"/>
                  </a:cubicBezTo>
                  <a:lnTo>
                    <a:pt x="4154" y="72324"/>
                  </a:lnTo>
                  <a:lnTo>
                    <a:pt x="9429" y="81463"/>
                  </a:lnTo>
                  <a:lnTo>
                    <a:pt x="15210" y="79675"/>
                  </a:lnTo>
                  <a:cubicBezTo>
                    <a:pt x="17423" y="82497"/>
                    <a:pt x="19957" y="85053"/>
                    <a:pt x="22761" y="87289"/>
                  </a:cubicBezTo>
                  <a:lnTo>
                    <a:pt x="20958" y="93122"/>
                  </a:lnTo>
                  <a:lnTo>
                    <a:pt x="30096" y="98399"/>
                  </a:lnTo>
                  <a:lnTo>
                    <a:pt x="34201" y="93969"/>
                  </a:lnTo>
                  <a:cubicBezTo>
                    <a:pt x="37483" y="95293"/>
                    <a:pt x="40950" y="96256"/>
                    <a:pt x="44557" y="96792"/>
                  </a:cubicBezTo>
                  <a:lnTo>
                    <a:pt x="45908" y="102733"/>
                  </a:lnTo>
                  <a:lnTo>
                    <a:pt x="56462" y="102733"/>
                  </a:lnTo>
                  <a:lnTo>
                    <a:pt x="57803" y="96839"/>
                  </a:lnTo>
                  <a:cubicBezTo>
                    <a:pt x="61357" y="96341"/>
                    <a:pt x="64840" y="95423"/>
                    <a:pt x="68180" y="94108"/>
                  </a:cubicBezTo>
                  <a:lnTo>
                    <a:pt x="72323" y="98581"/>
                  </a:lnTo>
                  <a:lnTo>
                    <a:pt x="81462" y="93304"/>
                  </a:lnTo>
                  <a:lnTo>
                    <a:pt x="79674" y="87523"/>
                  </a:lnTo>
                  <a:cubicBezTo>
                    <a:pt x="82496" y="85310"/>
                    <a:pt x="85052" y="82776"/>
                    <a:pt x="87288" y="79972"/>
                  </a:cubicBezTo>
                  <a:lnTo>
                    <a:pt x="93123" y="81777"/>
                  </a:lnTo>
                  <a:lnTo>
                    <a:pt x="98398" y="72638"/>
                  </a:lnTo>
                  <a:lnTo>
                    <a:pt x="93968" y="68534"/>
                  </a:lnTo>
                  <a:cubicBezTo>
                    <a:pt x="95314" y="65204"/>
                    <a:pt x="96261" y="61728"/>
                    <a:pt x="96791" y="58176"/>
                  </a:cubicBezTo>
                  <a:lnTo>
                    <a:pt x="102733" y="56823"/>
                  </a:lnTo>
                  <a:lnTo>
                    <a:pt x="102733" y="46271"/>
                  </a:lnTo>
                  <a:lnTo>
                    <a:pt x="96839" y="44931"/>
                  </a:lnTo>
                  <a:cubicBezTo>
                    <a:pt x="96340" y="41377"/>
                    <a:pt x="95424" y="37893"/>
                    <a:pt x="94107" y="34553"/>
                  </a:cubicBezTo>
                  <a:lnTo>
                    <a:pt x="98580" y="30409"/>
                  </a:lnTo>
                  <a:lnTo>
                    <a:pt x="93303" y="21271"/>
                  </a:lnTo>
                  <a:lnTo>
                    <a:pt x="87522" y="23058"/>
                  </a:lnTo>
                  <a:cubicBezTo>
                    <a:pt x="85310" y="20237"/>
                    <a:pt x="82775" y="17681"/>
                    <a:pt x="79972" y="15445"/>
                  </a:cubicBezTo>
                  <a:lnTo>
                    <a:pt x="81776" y="9611"/>
                  </a:lnTo>
                  <a:lnTo>
                    <a:pt x="72637" y="4335"/>
                  </a:lnTo>
                  <a:lnTo>
                    <a:pt x="68533" y="8765"/>
                  </a:lnTo>
                  <a:cubicBezTo>
                    <a:pt x="65249" y="7441"/>
                    <a:pt x="61783" y="6478"/>
                    <a:pt x="58175" y="5942"/>
                  </a:cubicBezTo>
                  <a:lnTo>
                    <a:pt x="5682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31" name="Google Shape;2231;p52"/>
            <p:cNvSpPr/>
            <p:nvPr/>
          </p:nvSpPr>
          <p:spPr>
            <a:xfrm>
              <a:off x="3505550" y="2754025"/>
              <a:ext cx="2583400" cy="2583400"/>
            </a:xfrm>
            <a:custGeom>
              <a:avLst/>
              <a:gdLst/>
              <a:ahLst/>
              <a:cxnLst/>
              <a:rect l="l" t="t" r="r" b="b"/>
              <a:pathLst>
                <a:path w="103336" h="103336" extrusionOk="0">
                  <a:moveTo>
                    <a:pt x="51669" y="13648"/>
                  </a:moveTo>
                  <a:cubicBezTo>
                    <a:pt x="72633" y="13648"/>
                    <a:pt x="89689" y="30704"/>
                    <a:pt x="89689" y="51668"/>
                  </a:cubicBezTo>
                  <a:cubicBezTo>
                    <a:pt x="89689" y="72633"/>
                    <a:pt x="72632" y="89689"/>
                    <a:pt x="51669" y="89689"/>
                  </a:cubicBezTo>
                  <a:cubicBezTo>
                    <a:pt x="30705" y="89689"/>
                    <a:pt x="13649" y="72633"/>
                    <a:pt x="13649" y="51668"/>
                  </a:cubicBezTo>
                  <a:cubicBezTo>
                    <a:pt x="13649" y="30704"/>
                    <a:pt x="30705" y="13648"/>
                    <a:pt x="51669" y="13648"/>
                  </a:cubicBezTo>
                  <a:close/>
                  <a:moveTo>
                    <a:pt x="51669" y="13047"/>
                  </a:moveTo>
                  <a:cubicBezTo>
                    <a:pt x="30373" y="13047"/>
                    <a:pt x="13047" y="30371"/>
                    <a:pt x="13047" y="51668"/>
                  </a:cubicBezTo>
                  <a:cubicBezTo>
                    <a:pt x="13047" y="72966"/>
                    <a:pt x="30373" y="90290"/>
                    <a:pt x="51669" y="90290"/>
                  </a:cubicBezTo>
                  <a:cubicBezTo>
                    <a:pt x="72965" y="90290"/>
                    <a:pt x="90291" y="72965"/>
                    <a:pt x="90291" y="51668"/>
                  </a:cubicBezTo>
                  <a:cubicBezTo>
                    <a:pt x="90291" y="30372"/>
                    <a:pt x="72964" y="13047"/>
                    <a:pt x="51669" y="13047"/>
                  </a:cubicBezTo>
                  <a:close/>
                  <a:moveTo>
                    <a:pt x="56885" y="603"/>
                  </a:moveTo>
                  <a:lnTo>
                    <a:pt x="58229" y="6511"/>
                  </a:lnTo>
                  <a:lnTo>
                    <a:pt x="58433" y="6541"/>
                  </a:lnTo>
                  <a:cubicBezTo>
                    <a:pt x="61938" y="7062"/>
                    <a:pt x="65400" y="8006"/>
                    <a:pt x="68723" y="9346"/>
                  </a:cubicBezTo>
                  <a:lnTo>
                    <a:pt x="68915" y="9424"/>
                  </a:lnTo>
                  <a:lnTo>
                    <a:pt x="72997" y="5018"/>
                  </a:lnTo>
                  <a:lnTo>
                    <a:pt x="81719" y="10054"/>
                  </a:lnTo>
                  <a:lnTo>
                    <a:pt x="79925" y="15854"/>
                  </a:lnTo>
                  <a:lnTo>
                    <a:pt x="80086" y="15982"/>
                  </a:lnTo>
                  <a:cubicBezTo>
                    <a:pt x="82871" y="18204"/>
                    <a:pt x="85389" y="20742"/>
                    <a:pt x="87588" y="23547"/>
                  </a:cubicBezTo>
                  <a:lnTo>
                    <a:pt x="87715" y="23710"/>
                  </a:lnTo>
                  <a:lnTo>
                    <a:pt x="93465" y="21932"/>
                  </a:lnTo>
                  <a:lnTo>
                    <a:pt x="98501" y="30653"/>
                  </a:lnTo>
                  <a:lnTo>
                    <a:pt x="94054" y="34773"/>
                  </a:lnTo>
                  <a:lnTo>
                    <a:pt x="94129" y="34965"/>
                  </a:lnTo>
                  <a:cubicBezTo>
                    <a:pt x="95435" y="38283"/>
                    <a:pt x="96346" y="41743"/>
                    <a:pt x="96843" y="45274"/>
                  </a:cubicBezTo>
                  <a:lnTo>
                    <a:pt x="96872" y="45479"/>
                  </a:lnTo>
                  <a:lnTo>
                    <a:pt x="102734" y="46814"/>
                  </a:lnTo>
                  <a:lnTo>
                    <a:pt x="102734" y="56885"/>
                  </a:lnTo>
                  <a:lnTo>
                    <a:pt x="96826" y="58229"/>
                  </a:lnTo>
                  <a:lnTo>
                    <a:pt x="96796" y="58433"/>
                  </a:lnTo>
                  <a:cubicBezTo>
                    <a:pt x="96275" y="61938"/>
                    <a:pt x="95331" y="65400"/>
                    <a:pt x="93991" y="68721"/>
                  </a:cubicBezTo>
                  <a:lnTo>
                    <a:pt x="93913" y="68914"/>
                  </a:lnTo>
                  <a:lnTo>
                    <a:pt x="98319" y="72996"/>
                  </a:lnTo>
                  <a:lnTo>
                    <a:pt x="93283" y="81719"/>
                  </a:lnTo>
                  <a:lnTo>
                    <a:pt x="87484" y="79926"/>
                  </a:lnTo>
                  <a:lnTo>
                    <a:pt x="87355" y="80086"/>
                  </a:lnTo>
                  <a:cubicBezTo>
                    <a:pt x="85133" y="82871"/>
                    <a:pt x="82595" y="85390"/>
                    <a:pt x="79791" y="87588"/>
                  </a:cubicBezTo>
                  <a:lnTo>
                    <a:pt x="79627" y="87716"/>
                  </a:lnTo>
                  <a:lnTo>
                    <a:pt x="81404" y="93466"/>
                  </a:lnTo>
                  <a:lnTo>
                    <a:pt x="72683" y="98501"/>
                  </a:lnTo>
                  <a:lnTo>
                    <a:pt x="68563" y="94055"/>
                  </a:lnTo>
                  <a:lnTo>
                    <a:pt x="68372" y="94130"/>
                  </a:lnTo>
                  <a:cubicBezTo>
                    <a:pt x="65054" y="95436"/>
                    <a:pt x="61594" y="96347"/>
                    <a:pt x="58062" y="96843"/>
                  </a:cubicBezTo>
                  <a:lnTo>
                    <a:pt x="57857" y="96872"/>
                  </a:lnTo>
                  <a:lnTo>
                    <a:pt x="56523" y="102734"/>
                  </a:lnTo>
                  <a:lnTo>
                    <a:pt x="46451" y="102734"/>
                  </a:lnTo>
                  <a:lnTo>
                    <a:pt x="45107" y="96827"/>
                  </a:lnTo>
                  <a:lnTo>
                    <a:pt x="44903" y="96797"/>
                  </a:lnTo>
                  <a:cubicBezTo>
                    <a:pt x="41398" y="96275"/>
                    <a:pt x="37936" y="95331"/>
                    <a:pt x="34614" y="93991"/>
                  </a:cubicBezTo>
                  <a:lnTo>
                    <a:pt x="34422" y="93914"/>
                  </a:lnTo>
                  <a:lnTo>
                    <a:pt x="30340" y="98320"/>
                  </a:lnTo>
                  <a:lnTo>
                    <a:pt x="21617" y="93284"/>
                  </a:lnTo>
                  <a:lnTo>
                    <a:pt x="23412" y="87484"/>
                  </a:lnTo>
                  <a:lnTo>
                    <a:pt x="23251" y="87355"/>
                  </a:lnTo>
                  <a:cubicBezTo>
                    <a:pt x="20465" y="85134"/>
                    <a:pt x="17948" y="82595"/>
                    <a:pt x="15749" y="79791"/>
                  </a:cubicBezTo>
                  <a:lnTo>
                    <a:pt x="15621" y="79627"/>
                  </a:lnTo>
                  <a:lnTo>
                    <a:pt x="9872" y="81406"/>
                  </a:lnTo>
                  <a:lnTo>
                    <a:pt x="4836" y="72683"/>
                  </a:lnTo>
                  <a:lnTo>
                    <a:pt x="9282" y="68564"/>
                  </a:lnTo>
                  <a:lnTo>
                    <a:pt x="9207" y="68373"/>
                  </a:lnTo>
                  <a:cubicBezTo>
                    <a:pt x="7901" y="65055"/>
                    <a:pt x="6991" y="61595"/>
                    <a:pt x="6494" y="58065"/>
                  </a:cubicBezTo>
                  <a:lnTo>
                    <a:pt x="6465" y="57859"/>
                  </a:lnTo>
                  <a:lnTo>
                    <a:pt x="603" y="56525"/>
                  </a:lnTo>
                  <a:lnTo>
                    <a:pt x="603" y="46453"/>
                  </a:lnTo>
                  <a:lnTo>
                    <a:pt x="6510" y="45109"/>
                  </a:lnTo>
                  <a:lnTo>
                    <a:pt x="6542" y="44905"/>
                  </a:lnTo>
                  <a:cubicBezTo>
                    <a:pt x="7062" y="41400"/>
                    <a:pt x="8005" y="37938"/>
                    <a:pt x="9346" y="34616"/>
                  </a:cubicBezTo>
                  <a:lnTo>
                    <a:pt x="9424" y="34424"/>
                  </a:lnTo>
                  <a:lnTo>
                    <a:pt x="5018" y="30341"/>
                  </a:lnTo>
                  <a:lnTo>
                    <a:pt x="10053" y="21619"/>
                  </a:lnTo>
                  <a:lnTo>
                    <a:pt x="15854" y="23412"/>
                  </a:lnTo>
                  <a:lnTo>
                    <a:pt x="15982" y="23252"/>
                  </a:lnTo>
                  <a:cubicBezTo>
                    <a:pt x="18204" y="20466"/>
                    <a:pt x="20743" y="17948"/>
                    <a:pt x="23547" y="15750"/>
                  </a:cubicBezTo>
                  <a:lnTo>
                    <a:pt x="23710" y="15622"/>
                  </a:lnTo>
                  <a:lnTo>
                    <a:pt x="21932" y="9872"/>
                  </a:lnTo>
                  <a:lnTo>
                    <a:pt x="30654" y="4836"/>
                  </a:lnTo>
                  <a:lnTo>
                    <a:pt x="34775" y="9282"/>
                  </a:lnTo>
                  <a:lnTo>
                    <a:pt x="34965" y="9208"/>
                  </a:lnTo>
                  <a:cubicBezTo>
                    <a:pt x="38283" y="7901"/>
                    <a:pt x="41744" y="6990"/>
                    <a:pt x="45275" y="6494"/>
                  </a:cubicBezTo>
                  <a:lnTo>
                    <a:pt x="45479" y="6465"/>
                  </a:lnTo>
                  <a:lnTo>
                    <a:pt x="46813" y="603"/>
                  </a:lnTo>
                  <a:close/>
                  <a:moveTo>
                    <a:pt x="46333" y="0"/>
                  </a:moveTo>
                  <a:lnTo>
                    <a:pt x="44984" y="5927"/>
                  </a:lnTo>
                  <a:cubicBezTo>
                    <a:pt x="41546" y="6426"/>
                    <a:pt x="38175" y="7313"/>
                    <a:pt x="34937" y="8572"/>
                  </a:cubicBezTo>
                  <a:lnTo>
                    <a:pt x="30769" y="4074"/>
                  </a:lnTo>
                  <a:lnTo>
                    <a:pt x="21215" y="9591"/>
                  </a:lnTo>
                  <a:lnTo>
                    <a:pt x="23012" y="15404"/>
                  </a:lnTo>
                  <a:cubicBezTo>
                    <a:pt x="20289" y="17558"/>
                    <a:pt x="17817" y="20011"/>
                    <a:pt x="15640" y="22715"/>
                  </a:cubicBezTo>
                  <a:lnTo>
                    <a:pt x="9772" y="20901"/>
                  </a:lnTo>
                  <a:lnTo>
                    <a:pt x="4256" y="30456"/>
                  </a:lnTo>
                  <a:lnTo>
                    <a:pt x="8710" y="34582"/>
                  </a:lnTo>
                  <a:cubicBezTo>
                    <a:pt x="7422" y="37811"/>
                    <a:pt x="6505" y="41175"/>
                    <a:pt x="5976" y="44611"/>
                  </a:cubicBezTo>
                  <a:lnTo>
                    <a:pt x="1" y="45971"/>
                  </a:lnTo>
                  <a:lnTo>
                    <a:pt x="1" y="57003"/>
                  </a:lnTo>
                  <a:lnTo>
                    <a:pt x="5926" y="58353"/>
                  </a:lnTo>
                  <a:cubicBezTo>
                    <a:pt x="6426" y="61791"/>
                    <a:pt x="7313" y="65162"/>
                    <a:pt x="8572" y="68401"/>
                  </a:cubicBezTo>
                  <a:lnTo>
                    <a:pt x="4074" y="72568"/>
                  </a:lnTo>
                  <a:lnTo>
                    <a:pt x="9590" y="82123"/>
                  </a:lnTo>
                  <a:lnTo>
                    <a:pt x="15404" y="80325"/>
                  </a:lnTo>
                  <a:cubicBezTo>
                    <a:pt x="17558" y="83048"/>
                    <a:pt x="20010" y="85520"/>
                    <a:pt x="22715" y="87698"/>
                  </a:cubicBezTo>
                  <a:lnTo>
                    <a:pt x="20901" y="93564"/>
                  </a:lnTo>
                  <a:lnTo>
                    <a:pt x="30456" y="99082"/>
                  </a:lnTo>
                  <a:lnTo>
                    <a:pt x="34583" y="94627"/>
                  </a:lnTo>
                  <a:cubicBezTo>
                    <a:pt x="37811" y="95915"/>
                    <a:pt x="41176" y="96831"/>
                    <a:pt x="44612" y="97360"/>
                  </a:cubicBezTo>
                  <a:lnTo>
                    <a:pt x="45971" y="103335"/>
                  </a:lnTo>
                  <a:lnTo>
                    <a:pt x="57003" y="103335"/>
                  </a:lnTo>
                  <a:lnTo>
                    <a:pt x="58352" y="97410"/>
                  </a:lnTo>
                  <a:cubicBezTo>
                    <a:pt x="61790" y="96910"/>
                    <a:pt x="65162" y="96024"/>
                    <a:pt x="68400" y="94765"/>
                  </a:cubicBezTo>
                  <a:lnTo>
                    <a:pt x="72568" y="99263"/>
                  </a:lnTo>
                  <a:lnTo>
                    <a:pt x="82122" y="93746"/>
                  </a:lnTo>
                  <a:lnTo>
                    <a:pt x="80325" y="87933"/>
                  </a:lnTo>
                  <a:cubicBezTo>
                    <a:pt x="83047" y="85778"/>
                    <a:pt x="85521" y="83326"/>
                    <a:pt x="87698" y="80621"/>
                  </a:cubicBezTo>
                  <a:lnTo>
                    <a:pt x="93565" y="82436"/>
                  </a:lnTo>
                  <a:lnTo>
                    <a:pt x="99081" y="72880"/>
                  </a:lnTo>
                  <a:lnTo>
                    <a:pt x="94627" y="68753"/>
                  </a:lnTo>
                  <a:cubicBezTo>
                    <a:pt x="95914" y="65525"/>
                    <a:pt x="96832" y="62160"/>
                    <a:pt x="97360" y="58724"/>
                  </a:cubicBezTo>
                  <a:lnTo>
                    <a:pt x="103336" y="57365"/>
                  </a:lnTo>
                  <a:lnTo>
                    <a:pt x="103336" y="46333"/>
                  </a:lnTo>
                  <a:lnTo>
                    <a:pt x="97409" y="44985"/>
                  </a:lnTo>
                  <a:cubicBezTo>
                    <a:pt x="96910" y="41546"/>
                    <a:pt x="96023" y="38176"/>
                    <a:pt x="94764" y="34936"/>
                  </a:cubicBezTo>
                  <a:lnTo>
                    <a:pt x="99262" y="30769"/>
                  </a:lnTo>
                  <a:lnTo>
                    <a:pt x="93746" y="21214"/>
                  </a:lnTo>
                  <a:lnTo>
                    <a:pt x="87934" y="23012"/>
                  </a:lnTo>
                  <a:cubicBezTo>
                    <a:pt x="85779" y="20289"/>
                    <a:pt x="83327" y="17816"/>
                    <a:pt x="80621" y="15639"/>
                  </a:cubicBezTo>
                  <a:lnTo>
                    <a:pt x="82436" y="9773"/>
                  </a:lnTo>
                  <a:lnTo>
                    <a:pt x="72882" y="4255"/>
                  </a:lnTo>
                  <a:lnTo>
                    <a:pt x="68755" y="8709"/>
                  </a:lnTo>
                  <a:cubicBezTo>
                    <a:pt x="65526" y="7422"/>
                    <a:pt x="62162" y="6504"/>
                    <a:pt x="58726" y="5977"/>
                  </a:cubicBezTo>
                  <a:lnTo>
                    <a:pt x="5736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32" name="Google Shape;2232;p52"/>
            <p:cNvSpPr/>
            <p:nvPr/>
          </p:nvSpPr>
          <p:spPr>
            <a:xfrm>
              <a:off x="3513100" y="2706025"/>
              <a:ext cx="2568325" cy="2568325"/>
            </a:xfrm>
            <a:custGeom>
              <a:avLst/>
              <a:gdLst/>
              <a:ahLst/>
              <a:cxnLst/>
              <a:rect l="l" t="t" r="r" b="b"/>
              <a:pathLst>
                <a:path w="102733" h="102733" extrusionOk="0">
                  <a:moveTo>
                    <a:pt x="51367" y="13046"/>
                  </a:moveTo>
                  <a:cubicBezTo>
                    <a:pt x="72530" y="13046"/>
                    <a:pt x="89688" y="30203"/>
                    <a:pt x="89688" y="51366"/>
                  </a:cubicBezTo>
                  <a:cubicBezTo>
                    <a:pt x="89688" y="72530"/>
                    <a:pt x="72530" y="89687"/>
                    <a:pt x="51367" y="89687"/>
                  </a:cubicBezTo>
                  <a:cubicBezTo>
                    <a:pt x="30202" y="89687"/>
                    <a:pt x="13046" y="72530"/>
                    <a:pt x="13046" y="51366"/>
                  </a:cubicBezTo>
                  <a:cubicBezTo>
                    <a:pt x="13046" y="30203"/>
                    <a:pt x="30202" y="13046"/>
                    <a:pt x="51367" y="13046"/>
                  </a:cubicBezTo>
                  <a:close/>
                  <a:moveTo>
                    <a:pt x="46272" y="1"/>
                  </a:moveTo>
                  <a:lnTo>
                    <a:pt x="44931" y="5894"/>
                  </a:lnTo>
                  <a:cubicBezTo>
                    <a:pt x="41376" y="6393"/>
                    <a:pt x="37894" y="7310"/>
                    <a:pt x="34554" y="8626"/>
                  </a:cubicBezTo>
                  <a:lnTo>
                    <a:pt x="30410" y="4153"/>
                  </a:lnTo>
                  <a:lnTo>
                    <a:pt x="21271" y="9430"/>
                  </a:lnTo>
                  <a:lnTo>
                    <a:pt x="23059" y="15211"/>
                  </a:lnTo>
                  <a:cubicBezTo>
                    <a:pt x="20236" y="17423"/>
                    <a:pt x="17680" y="19957"/>
                    <a:pt x="15444" y="22761"/>
                  </a:cubicBezTo>
                  <a:lnTo>
                    <a:pt x="9611" y="20957"/>
                  </a:lnTo>
                  <a:lnTo>
                    <a:pt x="4334" y="30095"/>
                  </a:lnTo>
                  <a:lnTo>
                    <a:pt x="8764" y="34200"/>
                  </a:lnTo>
                  <a:cubicBezTo>
                    <a:pt x="7441" y="37483"/>
                    <a:pt x="6478" y="40949"/>
                    <a:pt x="5941" y="44558"/>
                  </a:cubicBezTo>
                  <a:lnTo>
                    <a:pt x="1" y="45909"/>
                  </a:lnTo>
                  <a:lnTo>
                    <a:pt x="1" y="56461"/>
                  </a:lnTo>
                  <a:lnTo>
                    <a:pt x="5894" y="57802"/>
                  </a:lnTo>
                  <a:cubicBezTo>
                    <a:pt x="6392" y="61357"/>
                    <a:pt x="7310" y="64840"/>
                    <a:pt x="8625" y="68180"/>
                  </a:cubicBezTo>
                  <a:lnTo>
                    <a:pt x="4154" y="72323"/>
                  </a:lnTo>
                  <a:lnTo>
                    <a:pt x="9429" y="81462"/>
                  </a:lnTo>
                  <a:lnTo>
                    <a:pt x="15210" y="79674"/>
                  </a:lnTo>
                  <a:cubicBezTo>
                    <a:pt x="17423" y="82497"/>
                    <a:pt x="19957" y="85053"/>
                    <a:pt x="22761" y="87289"/>
                  </a:cubicBezTo>
                  <a:lnTo>
                    <a:pt x="20958" y="93122"/>
                  </a:lnTo>
                  <a:lnTo>
                    <a:pt x="30096" y="98399"/>
                  </a:lnTo>
                  <a:lnTo>
                    <a:pt x="34201" y="93969"/>
                  </a:lnTo>
                  <a:cubicBezTo>
                    <a:pt x="37483" y="95292"/>
                    <a:pt x="40950" y="96255"/>
                    <a:pt x="44557" y="96792"/>
                  </a:cubicBezTo>
                  <a:lnTo>
                    <a:pt x="45908" y="102732"/>
                  </a:lnTo>
                  <a:lnTo>
                    <a:pt x="56462" y="102732"/>
                  </a:lnTo>
                  <a:lnTo>
                    <a:pt x="57803" y="96839"/>
                  </a:lnTo>
                  <a:cubicBezTo>
                    <a:pt x="61357" y="96340"/>
                    <a:pt x="64840" y="95423"/>
                    <a:pt x="68180" y="94108"/>
                  </a:cubicBezTo>
                  <a:lnTo>
                    <a:pt x="72323" y="98579"/>
                  </a:lnTo>
                  <a:lnTo>
                    <a:pt x="81462" y="93304"/>
                  </a:lnTo>
                  <a:lnTo>
                    <a:pt x="79674" y="87523"/>
                  </a:lnTo>
                  <a:cubicBezTo>
                    <a:pt x="82496" y="85309"/>
                    <a:pt x="85052" y="82776"/>
                    <a:pt x="87288" y="79971"/>
                  </a:cubicBezTo>
                  <a:lnTo>
                    <a:pt x="93123" y="81776"/>
                  </a:lnTo>
                  <a:lnTo>
                    <a:pt x="98398" y="72637"/>
                  </a:lnTo>
                  <a:lnTo>
                    <a:pt x="93968" y="68532"/>
                  </a:lnTo>
                  <a:cubicBezTo>
                    <a:pt x="95314" y="65204"/>
                    <a:pt x="96261" y="61727"/>
                    <a:pt x="96791" y="58176"/>
                  </a:cubicBezTo>
                  <a:lnTo>
                    <a:pt x="102733" y="56824"/>
                  </a:lnTo>
                  <a:lnTo>
                    <a:pt x="102733" y="46272"/>
                  </a:lnTo>
                  <a:lnTo>
                    <a:pt x="96839" y="44931"/>
                  </a:lnTo>
                  <a:cubicBezTo>
                    <a:pt x="96340" y="41376"/>
                    <a:pt x="95424" y="37894"/>
                    <a:pt x="94107" y="34554"/>
                  </a:cubicBezTo>
                  <a:lnTo>
                    <a:pt x="98580" y="30410"/>
                  </a:lnTo>
                  <a:lnTo>
                    <a:pt x="93303" y="21272"/>
                  </a:lnTo>
                  <a:lnTo>
                    <a:pt x="87522" y="23059"/>
                  </a:lnTo>
                  <a:cubicBezTo>
                    <a:pt x="85310" y="20236"/>
                    <a:pt x="82775" y="17681"/>
                    <a:pt x="79972" y="15444"/>
                  </a:cubicBezTo>
                  <a:lnTo>
                    <a:pt x="81776" y="9611"/>
                  </a:lnTo>
                  <a:lnTo>
                    <a:pt x="72637" y="4335"/>
                  </a:lnTo>
                  <a:lnTo>
                    <a:pt x="68533" y="8764"/>
                  </a:lnTo>
                  <a:cubicBezTo>
                    <a:pt x="65249" y="7441"/>
                    <a:pt x="61783" y="6478"/>
                    <a:pt x="58175" y="5942"/>
                  </a:cubicBezTo>
                  <a:lnTo>
                    <a:pt x="568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33" name="Google Shape;2233;p52"/>
            <p:cNvSpPr/>
            <p:nvPr/>
          </p:nvSpPr>
          <p:spPr>
            <a:xfrm>
              <a:off x="3505925" y="2698850"/>
              <a:ext cx="2582650" cy="2582675"/>
            </a:xfrm>
            <a:custGeom>
              <a:avLst/>
              <a:gdLst/>
              <a:ahLst/>
              <a:cxnLst/>
              <a:rect l="l" t="t" r="r" b="b"/>
              <a:pathLst>
                <a:path w="103306" h="103307" extrusionOk="0">
                  <a:moveTo>
                    <a:pt x="51654" y="13619"/>
                  </a:moveTo>
                  <a:cubicBezTo>
                    <a:pt x="72626" y="13619"/>
                    <a:pt x="89688" y="30681"/>
                    <a:pt x="89688" y="51653"/>
                  </a:cubicBezTo>
                  <a:cubicBezTo>
                    <a:pt x="89688" y="72626"/>
                    <a:pt x="72626" y="89688"/>
                    <a:pt x="51654" y="89688"/>
                  </a:cubicBezTo>
                  <a:cubicBezTo>
                    <a:pt x="30682" y="89688"/>
                    <a:pt x="13620" y="72626"/>
                    <a:pt x="13620" y="51653"/>
                  </a:cubicBezTo>
                  <a:cubicBezTo>
                    <a:pt x="13620" y="30681"/>
                    <a:pt x="30682" y="13619"/>
                    <a:pt x="51654" y="13619"/>
                  </a:cubicBezTo>
                  <a:close/>
                  <a:moveTo>
                    <a:pt x="51654" y="13046"/>
                  </a:moveTo>
                  <a:cubicBezTo>
                    <a:pt x="30366" y="13046"/>
                    <a:pt x="13046" y="30365"/>
                    <a:pt x="13046" y="51653"/>
                  </a:cubicBezTo>
                  <a:cubicBezTo>
                    <a:pt x="13046" y="72942"/>
                    <a:pt x="30366" y="90261"/>
                    <a:pt x="51654" y="90261"/>
                  </a:cubicBezTo>
                  <a:cubicBezTo>
                    <a:pt x="72942" y="90261"/>
                    <a:pt x="90260" y="72941"/>
                    <a:pt x="90260" y="51653"/>
                  </a:cubicBezTo>
                  <a:cubicBezTo>
                    <a:pt x="90260" y="30366"/>
                    <a:pt x="72941" y="13046"/>
                    <a:pt x="51654" y="13046"/>
                  </a:cubicBezTo>
                  <a:close/>
                  <a:moveTo>
                    <a:pt x="56881" y="574"/>
                  </a:moveTo>
                  <a:lnTo>
                    <a:pt x="58182" y="6292"/>
                  </a:lnTo>
                  <a:cubicBezTo>
                    <a:pt x="58209" y="6407"/>
                    <a:pt x="58302" y="6495"/>
                    <a:pt x="58419" y="6512"/>
                  </a:cubicBezTo>
                  <a:cubicBezTo>
                    <a:pt x="61949" y="7040"/>
                    <a:pt x="65403" y="7981"/>
                    <a:pt x="68712" y="9317"/>
                  </a:cubicBezTo>
                  <a:cubicBezTo>
                    <a:pt x="68747" y="9331"/>
                    <a:pt x="68783" y="9338"/>
                    <a:pt x="68819" y="9338"/>
                  </a:cubicBezTo>
                  <a:cubicBezTo>
                    <a:pt x="68898" y="9338"/>
                    <a:pt x="68975" y="9306"/>
                    <a:pt x="69030" y="9246"/>
                  </a:cubicBezTo>
                  <a:lnTo>
                    <a:pt x="72979" y="4984"/>
                  </a:lnTo>
                  <a:lnTo>
                    <a:pt x="81721" y="10031"/>
                  </a:lnTo>
                  <a:lnTo>
                    <a:pt x="79985" y="15647"/>
                  </a:lnTo>
                  <a:cubicBezTo>
                    <a:pt x="79950" y="15759"/>
                    <a:pt x="79987" y="15882"/>
                    <a:pt x="80080" y="15955"/>
                  </a:cubicBezTo>
                  <a:cubicBezTo>
                    <a:pt x="82866" y="18178"/>
                    <a:pt x="85384" y="20718"/>
                    <a:pt x="87583" y="23522"/>
                  </a:cubicBezTo>
                  <a:cubicBezTo>
                    <a:pt x="87638" y="23593"/>
                    <a:pt x="87722" y="23632"/>
                    <a:pt x="87808" y="23632"/>
                  </a:cubicBezTo>
                  <a:cubicBezTo>
                    <a:pt x="87836" y="23632"/>
                    <a:pt x="87865" y="23628"/>
                    <a:pt x="87893" y="23619"/>
                  </a:cubicBezTo>
                  <a:lnTo>
                    <a:pt x="93457" y="21899"/>
                  </a:lnTo>
                  <a:lnTo>
                    <a:pt x="98503" y="30641"/>
                  </a:lnTo>
                  <a:lnTo>
                    <a:pt x="94200" y="34630"/>
                  </a:lnTo>
                  <a:cubicBezTo>
                    <a:pt x="94113" y="34710"/>
                    <a:pt x="94084" y="34835"/>
                    <a:pt x="94128" y="34945"/>
                  </a:cubicBezTo>
                  <a:cubicBezTo>
                    <a:pt x="95434" y="38264"/>
                    <a:pt x="96346" y="41725"/>
                    <a:pt x="96842" y="45257"/>
                  </a:cubicBezTo>
                  <a:cubicBezTo>
                    <a:pt x="96858" y="45375"/>
                    <a:pt x="96946" y="45469"/>
                    <a:pt x="97062" y="45496"/>
                  </a:cubicBezTo>
                  <a:lnTo>
                    <a:pt x="102733" y="46786"/>
                  </a:lnTo>
                  <a:lnTo>
                    <a:pt x="102733" y="56881"/>
                  </a:lnTo>
                  <a:lnTo>
                    <a:pt x="97014" y="58183"/>
                  </a:lnTo>
                  <a:cubicBezTo>
                    <a:pt x="96899" y="58209"/>
                    <a:pt x="96812" y="58303"/>
                    <a:pt x="96795" y="58420"/>
                  </a:cubicBezTo>
                  <a:cubicBezTo>
                    <a:pt x="96267" y="61949"/>
                    <a:pt x="95327" y="65404"/>
                    <a:pt x="93989" y="68713"/>
                  </a:cubicBezTo>
                  <a:cubicBezTo>
                    <a:pt x="93945" y="68823"/>
                    <a:pt x="93973" y="68950"/>
                    <a:pt x="94061" y="69031"/>
                  </a:cubicBezTo>
                  <a:lnTo>
                    <a:pt x="98323" y="72979"/>
                  </a:lnTo>
                  <a:lnTo>
                    <a:pt x="93275" y="81722"/>
                  </a:lnTo>
                  <a:lnTo>
                    <a:pt x="87661" y="79985"/>
                  </a:lnTo>
                  <a:cubicBezTo>
                    <a:pt x="87632" y="79976"/>
                    <a:pt x="87603" y="79972"/>
                    <a:pt x="87574" y="79972"/>
                  </a:cubicBezTo>
                  <a:cubicBezTo>
                    <a:pt x="87489" y="79972"/>
                    <a:pt x="87406" y="80010"/>
                    <a:pt x="87352" y="80080"/>
                  </a:cubicBezTo>
                  <a:cubicBezTo>
                    <a:pt x="85130" y="82867"/>
                    <a:pt x="82590" y="85385"/>
                    <a:pt x="79785" y="87584"/>
                  </a:cubicBezTo>
                  <a:cubicBezTo>
                    <a:pt x="79691" y="87658"/>
                    <a:pt x="79653" y="87781"/>
                    <a:pt x="79688" y="87894"/>
                  </a:cubicBezTo>
                  <a:lnTo>
                    <a:pt x="81408" y="93457"/>
                  </a:lnTo>
                  <a:lnTo>
                    <a:pt x="72665" y="98504"/>
                  </a:lnTo>
                  <a:lnTo>
                    <a:pt x="68677" y="94200"/>
                  </a:lnTo>
                  <a:cubicBezTo>
                    <a:pt x="68622" y="94140"/>
                    <a:pt x="68545" y="94108"/>
                    <a:pt x="68467" y="94108"/>
                  </a:cubicBezTo>
                  <a:cubicBezTo>
                    <a:pt x="68432" y="94108"/>
                    <a:pt x="68396" y="94115"/>
                    <a:pt x="68362" y="94128"/>
                  </a:cubicBezTo>
                  <a:cubicBezTo>
                    <a:pt x="65042" y="95435"/>
                    <a:pt x="61581" y="96346"/>
                    <a:pt x="58049" y="96843"/>
                  </a:cubicBezTo>
                  <a:cubicBezTo>
                    <a:pt x="57932" y="96859"/>
                    <a:pt x="57836" y="96947"/>
                    <a:pt x="57810" y="97062"/>
                  </a:cubicBezTo>
                  <a:lnTo>
                    <a:pt x="56520" y="102734"/>
                  </a:lnTo>
                  <a:lnTo>
                    <a:pt x="46425" y="102734"/>
                  </a:lnTo>
                  <a:lnTo>
                    <a:pt x="45123" y="97015"/>
                  </a:lnTo>
                  <a:cubicBezTo>
                    <a:pt x="45096" y="96899"/>
                    <a:pt x="45003" y="96812"/>
                    <a:pt x="44886" y="96795"/>
                  </a:cubicBezTo>
                  <a:cubicBezTo>
                    <a:pt x="41383" y="96275"/>
                    <a:pt x="37919" y="95331"/>
                    <a:pt x="34595" y="93990"/>
                  </a:cubicBezTo>
                  <a:cubicBezTo>
                    <a:pt x="34560" y="93975"/>
                    <a:pt x="34524" y="93969"/>
                    <a:pt x="34487" y="93969"/>
                  </a:cubicBezTo>
                  <a:cubicBezTo>
                    <a:pt x="34409" y="93969"/>
                    <a:pt x="34332" y="94001"/>
                    <a:pt x="34277" y="94060"/>
                  </a:cubicBezTo>
                  <a:lnTo>
                    <a:pt x="30328" y="98323"/>
                  </a:lnTo>
                  <a:lnTo>
                    <a:pt x="21585" y="93276"/>
                  </a:lnTo>
                  <a:lnTo>
                    <a:pt x="23320" y="87660"/>
                  </a:lnTo>
                  <a:cubicBezTo>
                    <a:pt x="23355" y="87548"/>
                    <a:pt x="23318" y="87425"/>
                    <a:pt x="23225" y="87353"/>
                  </a:cubicBezTo>
                  <a:cubicBezTo>
                    <a:pt x="20440" y="85129"/>
                    <a:pt x="17921" y="82590"/>
                    <a:pt x="15722" y="79785"/>
                  </a:cubicBezTo>
                  <a:cubicBezTo>
                    <a:pt x="15667" y="79714"/>
                    <a:pt x="15584" y="79675"/>
                    <a:pt x="15497" y="79675"/>
                  </a:cubicBezTo>
                  <a:cubicBezTo>
                    <a:pt x="15469" y="79675"/>
                    <a:pt x="15440" y="79679"/>
                    <a:pt x="15412" y="79688"/>
                  </a:cubicBezTo>
                  <a:lnTo>
                    <a:pt x="9849" y="81408"/>
                  </a:lnTo>
                  <a:lnTo>
                    <a:pt x="4802" y="72666"/>
                  </a:lnTo>
                  <a:lnTo>
                    <a:pt x="9107" y="68678"/>
                  </a:lnTo>
                  <a:cubicBezTo>
                    <a:pt x="9193" y="68597"/>
                    <a:pt x="9222" y="68472"/>
                    <a:pt x="9179" y="68362"/>
                  </a:cubicBezTo>
                  <a:cubicBezTo>
                    <a:pt x="7872" y="65043"/>
                    <a:pt x="6962" y="61583"/>
                    <a:pt x="6465" y="58049"/>
                  </a:cubicBezTo>
                  <a:cubicBezTo>
                    <a:pt x="6449" y="57933"/>
                    <a:pt x="6361" y="57837"/>
                    <a:pt x="6244" y="57811"/>
                  </a:cubicBezTo>
                  <a:lnTo>
                    <a:pt x="574" y="56520"/>
                  </a:lnTo>
                  <a:lnTo>
                    <a:pt x="574" y="46426"/>
                  </a:lnTo>
                  <a:lnTo>
                    <a:pt x="6292" y="45125"/>
                  </a:lnTo>
                  <a:cubicBezTo>
                    <a:pt x="6408" y="45098"/>
                    <a:pt x="6494" y="45003"/>
                    <a:pt x="6512" y="44887"/>
                  </a:cubicBezTo>
                  <a:cubicBezTo>
                    <a:pt x="7032" y="41381"/>
                    <a:pt x="7976" y="37919"/>
                    <a:pt x="9317" y="34596"/>
                  </a:cubicBezTo>
                  <a:cubicBezTo>
                    <a:pt x="9362" y="34485"/>
                    <a:pt x="9333" y="34359"/>
                    <a:pt x="9247" y="34278"/>
                  </a:cubicBezTo>
                  <a:lnTo>
                    <a:pt x="4983" y="30328"/>
                  </a:lnTo>
                  <a:lnTo>
                    <a:pt x="10031" y="21585"/>
                  </a:lnTo>
                  <a:lnTo>
                    <a:pt x="15646" y="23322"/>
                  </a:lnTo>
                  <a:cubicBezTo>
                    <a:pt x="15675" y="23331"/>
                    <a:pt x="15703" y="23335"/>
                    <a:pt x="15732" y="23335"/>
                  </a:cubicBezTo>
                  <a:cubicBezTo>
                    <a:pt x="15817" y="23335"/>
                    <a:pt x="15900" y="23296"/>
                    <a:pt x="15954" y="23227"/>
                  </a:cubicBezTo>
                  <a:cubicBezTo>
                    <a:pt x="18177" y="20440"/>
                    <a:pt x="20717" y="17922"/>
                    <a:pt x="23521" y="15723"/>
                  </a:cubicBezTo>
                  <a:cubicBezTo>
                    <a:pt x="23615" y="15649"/>
                    <a:pt x="23653" y="15527"/>
                    <a:pt x="23619" y="15413"/>
                  </a:cubicBezTo>
                  <a:lnTo>
                    <a:pt x="21900" y="9850"/>
                  </a:lnTo>
                  <a:lnTo>
                    <a:pt x="30642" y="4802"/>
                  </a:lnTo>
                  <a:lnTo>
                    <a:pt x="34630" y="9107"/>
                  </a:lnTo>
                  <a:cubicBezTo>
                    <a:pt x="34685" y="9167"/>
                    <a:pt x="34762" y="9198"/>
                    <a:pt x="34840" y="9198"/>
                  </a:cubicBezTo>
                  <a:cubicBezTo>
                    <a:pt x="34876" y="9198"/>
                    <a:pt x="34912" y="9192"/>
                    <a:pt x="34946" y="9179"/>
                  </a:cubicBezTo>
                  <a:cubicBezTo>
                    <a:pt x="38264" y="7873"/>
                    <a:pt x="41725" y="6961"/>
                    <a:pt x="45257" y="6465"/>
                  </a:cubicBezTo>
                  <a:cubicBezTo>
                    <a:pt x="45375" y="6448"/>
                    <a:pt x="45470" y="6360"/>
                    <a:pt x="45497" y="6245"/>
                  </a:cubicBezTo>
                  <a:lnTo>
                    <a:pt x="46788" y="574"/>
                  </a:lnTo>
                  <a:close/>
                  <a:moveTo>
                    <a:pt x="46559" y="1"/>
                  </a:moveTo>
                  <a:cubicBezTo>
                    <a:pt x="46425" y="1"/>
                    <a:pt x="46309" y="94"/>
                    <a:pt x="46280" y="224"/>
                  </a:cubicBezTo>
                  <a:lnTo>
                    <a:pt x="44983" y="5925"/>
                  </a:lnTo>
                  <a:cubicBezTo>
                    <a:pt x="41538" y="6425"/>
                    <a:pt x="38162" y="7314"/>
                    <a:pt x="34918" y="8575"/>
                  </a:cubicBezTo>
                  <a:lnTo>
                    <a:pt x="30907" y="4246"/>
                  </a:lnTo>
                  <a:cubicBezTo>
                    <a:pt x="30851" y="4185"/>
                    <a:pt x="30775" y="4154"/>
                    <a:pt x="30697" y="4154"/>
                  </a:cubicBezTo>
                  <a:cubicBezTo>
                    <a:pt x="30648" y="4154"/>
                    <a:pt x="30599" y="4166"/>
                    <a:pt x="30554" y="4192"/>
                  </a:cubicBezTo>
                  <a:lnTo>
                    <a:pt x="21415" y="9469"/>
                  </a:lnTo>
                  <a:cubicBezTo>
                    <a:pt x="21298" y="9535"/>
                    <a:pt x="21245" y="9674"/>
                    <a:pt x="21284" y="9801"/>
                  </a:cubicBezTo>
                  <a:lnTo>
                    <a:pt x="23014" y="15395"/>
                  </a:lnTo>
                  <a:cubicBezTo>
                    <a:pt x="20286" y="17551"/>
                    <a:pt x="17809" y="20008"/>
                    <a:pt x="15629" y="22718"/>
                  </a:cubicBezTo>
                  <a:lnTo>
                    <a:pt x="9982" y="20971"/>
                  </a:lnTo>
                  <a:cubicBezTo>
                    <a:pt x="9954" y="20962"/>
                    <a:pt x="9925" y="20958"/>
                    <a:pt x="9896" y="20958"/>
                  </a:cubicBezTo>
                  <a:cubicBezTo>
                    <a:pt x="9796" y="20958"/>
                    <a:pt x="9700" y="21011"/>
                    <a:pt x="9649" y="21102"/>
                  </a:cubicBezTo>
                  <a:lnTo>
                    <a:pt x="4374" y="30241"/>
                  </a:lnTo>
                  <a:cubicBezTo>
                    <a:pt x="4307" y="30357"/>
                    <a:pt x="4329" y="30503"/>
                    <a:pt x="4427" y="30594"/>
                  </a:cubicBezTo>
                  <a:lnTo>
                    <a:pt x="8713" y="34563"/>
                  </a:lnTo>
                  <a:cubicBezTo>
                    <a:pt x="7422" y="37797"/>
                    <a:pt x="6504" y="41167"/>
                    <a:pt x="5975" y="44609"/>
                  </a:cubicBezTo>
                  <a:lnTo>
                    <a:pt x="224" y="45917"/>
                  </a:lnTo>
                  <a:cubicBezTo>
                    <a:pt x="93" y="45946"/>
                    <a:pt x="2" y="46063"/>
                    <a:pt x="2" y="46196"/>
                  </a:cubicBezTo>
                  <a:lnTo>
                    <a:pt x="2" y="56748"/>
                  </a:lnTo>
                  <a:cubicBezTo>
                    <a:pt x="1" y="56882"/>
                    <a:pt x="93" y="56998"/>
                    <a:pt x="224" y="57028"/>
                  </a:cubicBezTo>
                  <a:lnTo>
                    <a:pt x="5926" y="58325"/>
                  </a:lnTo>
                  <a:cubicBezTo>
                    <a:pt x="6425" y="61769"/>
                    <a:pt x="7313" y="65146"/>
                    <a:pt x="8574" y="68390"/>
                  </a:cubicBezTo>
                  <a:lnTo>
                    <a:pt x="4246" y="72400"/>
                  </a:lnTo>
                  <a:cubicBezTo>
                    <a:pt x="4148" y="72491"/>
                    <a:pt x="4126" y="72638"/>
                    <a:pt x="4193" y="72754"/>
                  </a:cubicBezTo>
                  <a:lnTo>
                    <a:pt x="9469" y="81892"/>
                  </a:lnTo>
                  <a:cubicBezTo>
                    <a:pt x="9520" y="81982"/>
                    <a:pt x="9615" y="82035"/>
                    <a:pt x="9716" y="82035"/>
                  </a:cubicBezTo>
                  <a:cubicBezTo>
                    <a:pt x="9744" y="82035"/>
                    <a:pt x="9773" y="82031"/>
                    <a:pt x="9802" y="82022"/>
                  </a:cubicBezTo>
                  <a:lnTo>
                    <a:pt x="15394" y="80292"/>
                  </a:lnTo>
                  <a:cubicBezTo>
                    <a:pt x="17552" y="83020"/>
                    <a:pt x="20008" y="85497"/>
                    <a:pt x="22717" y="87676"/>
                  </a:cubicBezTo>
                  <a:lnTo>
                    <a:pt x="20971" y="93324"/>
                  </a:lnTo>
                  <a:cubicBezTo>
                    <a:pt x="20931" y="93452"/>
                    <a:pt x="20986" y="93591"/>
                    <a:pt x="21101" y="93656"/>
                  </a:cubicBezTo>
                  <a:lnTo>
                    <a:pt x="30240" y="98933"/>
                  </a:lnTo>
                  <a:cubicBezTo>
                    <a:pt x="30284" y="98959"/>
                    <a:pt x="30334" y="98972"/>
                    <a:pt x="30383" y="98972"/>
                  </a:cubicBezTo>
                  <a:cubicBezTo>
                    <a:pt x="30461" y="98972"/>
                    <a:pt x="30538" y="98940"/>
                    <a:pt x="30594" y="98880"/>
                  </a:cubicBezTo>
                  <a:lnTo>
                    <a:pt x="34563" y="94595"/>
                  </a:lnTo>
                  <a:cubicBezTo>
                    <a:pt x="37798" y="95885"/>
                    <a:pt x="41166" y="96803"/>
                    <a:pt x="44608" y="97332"/>
                  </a:cubicBezTo>
                  <a:lnTo>
                    <a:pt x="45917" y="103084"/>
                  </a:lnTo>
                  <a:cubicBezTo>
                    <a:pt x="45947" y="103214"/>
                    <a:pt x="46062" y="103306"/>
                    <a:pt x="46197" y="103306"/>
                  </a:cubicBezTo>
                  <a:lnTo>
                    <a:pt x="56749" y="103306"/>
                  </a:lnTo>
                  <a:cubicBezTo>
                    <a:pt x="56882" y="103306"/>
                    <a:pt x="56997" y="103214"/>
                    <a:pt x="57028" y="103084"/>
                  </a:cubicBezTo>
                  <a:lnTo>
                    <a:pt x="58324" y="97382"/>
                  </a:lnTo>
                  <a:cubicBezTo>
                    <a:pt x="61768" y="96883"/>
                    <a:pt x="65145" y="95995"/>
                    <a:pt x="68389" y="94734"/>
                  </a:cubicBezTo>
                  <a:lnTo>
                    <a:pt x="72400" y="99062"/>
                  </a:lnTo>
                  <a:cubicBezTo>
                    <a:pt x="72455" y="99122"/>
                    <a:pt x="72532" y="99154"/>
                    <a:pt x="72609" y="99154"/>
                  </a:cubicBezTo>
                  <a:cubicBezTo>
                    <a:pt x="72658" y="99154"/>
                    <a:pt x="72708" y="99141"/>
                    <a:pt x="72753" y="99115"/>
                  </a:cubicBezTo>
                  <a:lnTo>
                    <a:pt x="81892" y="93838"/>
                  </a:lnTo>
                  <a:cubicBezTo>
                    <a:pt x="82007" y="93772"/>
                    <a:pt x="82062" y="93633"/>
                    <a:pt x="82022" y="93506"/>
                  </a:cubicBezTo>
                  <a:lnTo>
                    <a:pt x="80293" y="87914"/>
                  </a:lnTo>
                  <a:cubicBezTo>
                    <a:pt x="83021" y="85756"/>
                    <a:pt x="85498" y="83299"/>
                    <a:pt x="87677" y="80590"/>
                  </a:cubicBezTo>
                  <a:lnTo>
                    <a:pt x="93325" y="82336"/>
                  </a:lnTo>
                  <a:cubicBezTo>
                    <a:pt x="93353" y="82345"/>
                    <a:pt x="93382" y="82349"/>
                    <a:pt x="93410" y="82349"/>
                  </a:cubicBezTo>
                  <a:cubicBezTo>
                    <a:pt x="93510" y="82349"/>
                    <a:pt x="93605" y="82297"/>
                    <a:pt x="93657" y="82207"/>
                  </a:cubicBezTo>
                  <a:lnTo>
                    <a:pt x="98933" y="73068"/>
                  </a:lnTo>
                  <a:cubicBezTo>
                    <a:pt x="99000" y="72953"/>
                    <a:pt x="98978" y="72806"/>
                    <a:pt x="98879" y="72715"/>
                  </a:cubicBezTo>
                  <a:lnTo>
                    <a:pt x="94594" y="68745"/>
                  </a:lnTo>
                  <a:cubicBezTo>
                    <a:pt x="95885" y="65511"/>
                    <a:pt x="96804" y="62140"/>
                    <a:pt x="97333" y="58700"/>
                  </a:cubicBezTo>
                  <a:lnTo>
                    <a:pt x="103084" y="57391"/>
                  </a:lnTo>
                  <a:cubicBezTo>
                    <a:pt x="103213" y="57361"/>
                    <a:pt x="103306" y="57245"/>
                    <a:pt x="103306" y="57112"/>
                  </a:cubicBezTo>
                  <a:lnTo>
                    <a:pt x="103306" y="46559"/>
                  </a:lnTo>
                  <a:cubicBezTo>
                    <a:pt x="103306" y="46425"/>
                    <a:pt x="103213" y="46309"/>
                    <a:pt x="103084" y="46280"/>
                  </a:cubicBezTo>
                  <a:lnTo>
                    <a:pt x="97381" y="44983"/>
                  </a:lnTo>
                  <a:cubicBezTo>
                    <a:pt x="96883" y="41538"/>
                    <a:pt x="95993" y="38161"/>
                    <a:pt x="94732" y="34918"/>
                  </a:cubicBezTo>
                  <a:lnTo>
                    <a:pt x="99061" y="30908"/>
                  </a:lnTo>
                  <a:cubicBezTo>
                    <a:pt x="99159" y="30816"/>
                    <a:pt x="99181" y="30669"/>
                    <a:pt x="99114" y="30554"/>
                  </a:cubicBezTo>
                  <a:lnTo>
                    <a:pt x="93839" y="21415"/>
                  </a:lnTo>
                  <a:cubicBezTo>
                    <a:pt x="93787" y="21324"/>
                    <a:pt x="93692" y="21271"/>
                    <a:pt x="93592" y="21271"/>
                  </a:cubicBezTo>
                  <a:cubicBezTo>
                    <a:pt x="93563" y="21271"/>
                    <a:pt x="93534" y="21275"/>
                    <a:pt x="93506" y="21284"/>
                  </a:cubicBezTo>
                  <a:lnTo>
                    <a:pt x="87913" y="23014"/>
                  </a:lnTo>
                  <a:cubicBezTo>
                    <a:pt x="85756" y="20287"/>
                    <a:pt x="83299" y="17810"/>
                    <a:pt x="80590" y="15630"/>
                  </a:cubicBezTo>
                  <a:lnTo>
                    <a:pt x="82337" y="9983"/>
                  </a:lnTo>
                  <a:cubicBezTo>
                    <a:pt x="82376" y="9855"/>
                    <a:pt x="82323" y="9717"/>
                    <a:pt x="82206" y="9651"/>
                  </a:cubicBezTo>
                  <a:lnTo>
                    <a:pt x="73068" y="4373"/>
                  </a:lnTo>
                  <a:cubicBezTo>
                    <a:pt x="73023" y="4348"/>
                    <a:pt x="72974" y="4335"/>
                    <a:pt x="72925" y="4335"/>
                  </a:cubicBezTo>
                  <a:cubicBezTo>
                    <a:pt x="72848" y="4335"/>
                    <a:pt x="72771" y="4367"/>
                    <a:pt x="72715" y="4427"/>
                  </a:cubicBezTo>
                  <a:lnTo>
                    <a:pt x="68743" y="8712"/>
                  </a:lnTo>
                  <a:cubicBezTo>
                    <a:pt x="65510" y="7422"/>
                    <a:pt x="62140" y="6504"/>
                    <a:pt x="58698" y="5974"/>
                  </a:cubicBezTo>
                  <a:lnTo>
                    <a:pt x="57390" y="224"/>
                  </a:lnTo>
                  <a:cubicBezTo>
                    <a:pt x="57361" y="94"/>
                    <a:pt x="57245" y="1"/>
                    <a:pt x="5711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34" name="Google Shape;2234;p52"/>
            <p:cNvSpPr/>
            <p:nvPr/>
          </p:nvSpPr>
          <p:spPr>
            <a:xfrm>
              <a:off x="3795325" y="1958325"/>
              <a:ext cx="1615350" cy="655650"/>
            </a:xfrm>
            <a:custGeom>
              <a:avLst/>
              <a:gdLst/>
              <a:ahLst/>
              <a:cxnLst/>
              <a:rect l="l" t="t" r="r" b="b"/>
              <a:pathLst>
                <a:path w="64614" h="26226" extrusionOk="0">
                  <a:moveTo>
                    <a:pt x="33011" y="1"/>
                  </a:moveTo>
                  <a:cubicBezTo>
                    <a:pt x="30472" y="1"/>
                    <a:pt x="28153" y="246"/>
                    <a:pt x="26239" y="834"/>
                  </a:cubicBezTo>
                  <a:cubicBezTo>
                    <a:pt x="14565" y="4417"/>
                    <a:pt x="578" y="16207"/>
                    <a:pt x="578" y="16207"/>
                  </a:cubicBezTo>
                  <a:cubicBezTo>
                    <a:pt x="578" y="16207"/>
                    <a:pt x="1" y="19558"/>
                    <a:pt x="9479" y="23372"/>
                  </a:cubicBezTo>
                  <a:cubicBezTo>
                    <a:pt x="14007" y="25195"/>
                    <a:pt x="18112" y="26226"/>
                    <a:pt x="23082" y="26226"/>
                  </a:cubicBezTo>
                  <a:cubicBezTo>
                    <a:pt x="28514" y="26226"/>
                    <a:pt x="34979" y="24994"/>
                    <a:pt x="44155" y="22217"/>
                  </a:cubicBezTo>
                  <a:cubicBezTo>
                    <a:pt x="61723" y="16901"/>
                    <a:pt x="64613" y="6382"/>
                    <a:pt x="64613" y="6382"/>
                  </a:cubicBezTo>
                  <a:cubicBezTo>
                    <a:pt x="64613" y="6382"/>
                    <a:pt x="45952" y="1"/>
                    <a:pt x="33011"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35" name="Google Shape;2235;p52"/>
            <p:cNvSpPr/>
            <p:nvPr/>
          </p:nvSpPr>
          <p:spPr>
            <a:xfrm>
              <a:off x="3790025" y="1950950"/>
              <a:ext cx="1628575" cy="670075"/>
            </a:xfrm>
            <a:custGeom>
              <a:avLst/>
              <a:gdLst/>
              <a:ahLst/>
              <a:cxnLst/>
              <a:rect l="l" t="t" r="r" b="b"/>
              <a:pathLst>
                <a:path w="65143" h="26803" extrusionOk="0">
                  <a:moveTo>
                    <a:pt x="33185" y="587"/>
                  </a:moveTo>
                  <a:cubicBezTo>
                    <a:pt x="45124" y="587"/>
                    <a:pt x="62123" y="6082"/>
                    <a:pt x="64463" y="6858"/>
                  </a:cubicBezTo>
                  <a:cubicBezTo>
                    <a:pt x="63875" y="8490"/>
                    <a:pt x="59980" y="17488"/>
                    <a:pt x="44283" y="22239"/>
                  </a:cubicBezTo>
                  <a:cubicBezTo>
                    <a:pt x="35000" y="25048"/>
                    <a:pt x="28520" y="26226"/>
                    <a:pt x="23212" y="26226"/>
                  </a:cubicBezTo>
                  <a:cubicBezTo>
                    <a:pt x="18147" y="26226"/>
                    <a:pt x="14148" y="25153"/>
                    <a:pt x="9797" y="23403"/>
                  </a:cubicBezTo>
                  <a:cubicBezTo>
                    <a:pt x="1608" y="20107"/>
                    <a:pt x="1092" y="17193"/>
                    <a:pt x="1071" y="16640"/>
                  </a:cubicBezTo>
                  <a:cubicBezTo>
                    <a:pt x="2333" y="15595"/>
                    <a:pt x="15555" y="4773"/>
                    <a:pt x="26534" y="1403"/>
                  </a:cubicBezTo>
                  <a:cubicBezTo>
                    <a:pt x="28409" y="828"/>
                    <a:pt x="30686" y="587"/>
                    <a:pt x="33185" y="587"/>
                  </a:cubicBezTo>
                  <a:close/>
                  <a:moveTo>
                    <a:pt x="33254" y="1"/>
                  </a:moveTo>
                  <a:cubicBezTo>
                    <a:pt x="30522" y="1"/>
                    <a:pt x="28222" y="285"/>
                    <a:pt x="26366" y="855"/>
                  </a:cubicBezTo>
                  <a:cubicBezTo>
                    <a:pt x="14771" y="4414"/>
                    <a:pt x="746" y="16165"/>
                    <a:pt x="606" y="16283"/>
                  </a:cubicBezTo>
                  <a:cubicBezTo>
                    <a:pt x="554" y="16327"/>
                    <a:pt x="519" y="16387"/>
                    <a:pt x="508" y="16453"/>
                  </a:cubicBezTo>
                  <a:cubicBezTo>
                    <a:pt x="482" y="16600"/>
                    <a:pt x="1" y="20078"/>
                    <a:pt x="9583" y="23934"/>
                  </a:cubicBezTo>
                  <a:cubicBezTo>
                    <a:pt x="14005" y="25713"/>
                    <a:pt x="18065" y="26803"/>
                    <a:pt x="23202" y="26803"/>
                  </a:cubicBezTo>
                  <a:cubicBezTo>
                    <a:pt x="28563" y="26803"/>
                    <a:pt x="35101" y="25616"/>
                    <a:pt x="44449" y="22787"/>
                  </a:cubicBezTo>
                  <a:cubicBezTo>
                    <a:pt x="61968" y="17485"/>
                    <a:pt x="65073" y="6860"/>
                    <a:pt x="65102" y="6752"/>
                  </a:cubicBezTo>
                  <a:cubicBezTo>
                    <a:pt x="65142" y="6607"/>
                    <a:pt x="65061" y="6455"/>
                    <a:pt x="64918" y="6405"/>
                  </a:cubicBezTo>
                  <a:cubicBezTo>
                    <a:pt x="64851" y="6383"/>
                    <a:pt x="58135" y="4097"/>
                    <a:pt x="50078" y="2280"/>
                  </a:cubicBezTo>
                  <a:cubicBezTo>
                    <a:pt x="43349" y="761"/>
                    <a:pt x="37723" y="1"/>
                    <a:pt x="332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36" name="Google Shape;2236;p52"/>
            <p:cNvSpPr/>
            <p:nvPr/>
          </p:nvSpPr>
          <p:spPr>
            <a:xfrm>
              <a:off x="4289425" y="1687300"/>
              <a:ext cx="401700" cy="627925"/>
            </a:xfrm>
            <a:custGeom>
              <a:avLst/>
              <a:gdLst/>
              <a:ahLst/>
              <a:cxnLst/>
              <a:rect l="l" t="t" r="r" b="b"/>
              <a:pathLst>
                <a:path w="16068" h="25117" extrusionOk="0">
                  <a:moveTo>
                    <a:pt x="15837" y="1"/>
                  </a:moveTo>
                  <a:cubicBezTo>
                    <a:pt x="15837" y="1"/>
                    <a:pt x="10289" y="8555"/>
                    <a:pt x="7284" y="9363"/>
                  </a:cubicBezTo>
                  <a:cubicBezTo>
                    <a:pt x="6915" y="9462"/>
                    <a:pt x="6527" y="9506"/>
                    <a:pt x="6131" y="9506"/>
                  </a:cubicBezTo>
                  <a:cubicBezTo>
                    <a:pt x="3293" y="9506"/>
                    <a:pt x="1" y="7282"/>
                    <a:pt x="1" y="7282"/>
                  </a:cubicBezTo>
                  <a:lnTo>
                    <a:pt x="1" y="7282"/>
                  </a:lnTo>
                  <a:cubicBezTo>
                    <a:pt x="1" y="7282"/>
                    <a:pt x="1965" y="12599"/>
                    <a:pt x="3237" y="18263"/>
                  </a:cubicBezTo>
                  <a:cubicBezTo>
                    <a:pt x="4118" y="22190"/>
                    <a:pt x="5556" y="25117"/>
                    <a:pt x="7704" y="25117"/>
                  </a:cubicBezTo>
                  <a:cubicBezTo>
                    <a:pt x="8653" y="25117"/>
                    <a:pt x="9742" y="24544"/>
                    <a:pt x="10982" y="23233"/>
                  </a:cubicBezTo>
                  <a:cubicBezTo>
                    <a:pt x="15027" y="18956"/>
                    <a:pt x="16068" y="10403"/>
                    <a:pt x="16068" y="7745"/>
                  </a:cubicBezTo>
                  <a:cubicBezTo>
                    <a:pt x="16068" y="5086"/>
                    <a:pt x="15837" y="1"/>
                    <a:pt x="158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37" name="Google Shape;2237;p52"/>
            <p:cNvSpPr/>
            <p:nvPr/>
          </p:nvSpPr>
          <p:spPr>
            <a:xfrm>
              <a:off x="4280900" y="1680150"/>
              <a:ext cx="417425" cy="642250"/>
            </a:xfrm>
            <a:custGeom>
              <a:avLst/>
              <a:gdLst/>
              <a:ahLst/>
              <a:cxnLst/>
              <a:rect l="l" t="t" r="r" b="b"/>
              <a:pathLst>
                <a:path w="16697" h="25690" extrusionOk="0">
                  <a:moveTo>
                    <a:pt x="15930" y="1176"/>
                  </a:moveTo>
                  <a:cubicBezTo>
                    <a:pt x="15995" y="2750"/>
                    <a:pt x="16123" y="6071"/>
                    <a:pt x="16123" y="8031"/>
                  </a:cubicBezTo>
                  <a:cubicBezTo>
                    <a:pt x="16123" y="10142"/>
                    <a:pt x="15273" y="18928"/>
                    <a:pt x="11115" y="23323"/>
                  </a:cubicBezTo>
                  <a:cubicBezTo>
                    <a:pt x="9988" y="24515"/>
                    <a:pt x="8959" y="25117"/>
                    <a:pt x="8044" y="25117"/>
                  </a:cubicBezTo>
                  <a:cubicBezTo>
                    <a:pt x="7862" y="25117"/>
                    <a:pt x="7685" y="25093"/>
                    <a:pt x="7512" y="25045"/>
                  </a:cubicBezTo>
                  <a:cubicBezTo>
                    <a:pt x="5991" y="24626"/>
                    <a:pt x="4728" y="22359"/>
                    <a:pt x="3859" y="18487"/>
                  </a:cubicBezTo>
                  <a:cubicBezTo>
                    <a:pt x="2879" y="14124"/>
                    <a:pt x="1475" y="9925"/>
                    <a:pt x="886" y="8241"/>
                  </a:cubicBezTo>
                  <a:lnTo>
                    <a:pt x="886" y="8241"/>
                  </a:lnTo>
                  <a:cubicBezTo>
                    <a:pt x="2024" y="8903"/>
                    <a:pt x="4343" y="10079"/>
                    <a:pt x="6465" y="10079"/>
                  </a:cubicBezTo>
                  <a:cubicBezTo>
                    <a:pt x="6888" y="10079"/>
                    <a:pt x="7302" y="10032"/>
                    <a:pt x="7699" y="9926"/>
                  </a:cubicBezTo>
                  <a:cubicBezTo>
                    <a:pt x="10275" y="9232"/>
                    <a:pt x="14494" y="3292"/>
                    <a:pt x="15930" y="1176"/>
                  </a:cubicBezTo>
                  <a:close/>
                  <a:moveTo>
                    <a:pt x="16181" y="1"/>
                  </a:moveTo>
                  <a:cubicBezTo>
                    <a:pt x="16085" y="1"/>
                    <a:pt x="15993" y="48"/>
                    <a:pt x="15938" y="130"/>
                  </a:cubicBezTo>
                  <a:cubicBezTo>
                    <a:pt x="15883" y="215"/>
                    <a:pt x="10416" y="8601"/>
                    <a:pt x="7551" y="9373"/>
                  </a:cubicBezTo>
                  <a:cubicBezTo>
                    <a:pt x="7207" y="9465"/>
                    <a:pt x="6844" y="9506"/>
                    <a:pt x="6471" y="9506"/>
                  </a:cubicBezTo>
                  <a:cubicBezTo>
                    <a:pt x="3761" y="9506"/>
                    <a:pt x="540" y="7356"/>
                    <a:pt x="504" y="7331"/>
                  </a:cubicBezTo>
                  <a:cubicBezTo>
                    <a:pt x="452" y="7296"/>
                    <a:pt x="397" y="7281"/>
                    <a:pt x="344" y="7281"/>
                  </a:cubicBezTo>
                  <a:cubicBezTo>
                    <a:pt x="161" y="7281"/>
                    <a:pt x="0" y="7465"/>
                    <a:pt x="75" y="7668"/>
                  </a:cubicBezTo>
                  <a:cubicBezTo>
                    <a:pt x="93" y="7721"/>
                    <a:pt x="2047" y="13033"/>
                    <a:pt x="3299" y="18612"/>
                  </a:cubicBezTo>
                  <a:cubicBezTo>
                    <a:pt x="4231" y="22763"/>
                    <a:pt x="5598" y="25112"/>
                    <a:pt x="7361" y="25597"/>
                  </a:cubicBezTo>
                  <a:cubicBezTo>
                    <a:pt x="7583" y="25658"/>
                    <a:pt x="7812" y="25690"/>
                    <a:pt x="8043" y="25690"/>
                  </a:cubicBezTo>
                  <a:cubicBezTo>
                    <a:pt x="9120" y="25690"/>
                    <a:pt x="10290" y="25028"/>
                    <a:pt x="11533" y="23716"/>
                  </a:cubicBezTo>
                  <a:cubicBezTo>
                    <a:pt x="15820" y="19183"/>
                    <a:pt x="16697" y="10191"/>
                    <a:pt x="16697" y="8031"/>
                  </a:cubicBezTo>
                  <a:cubicBezTo>
                    <a:pt x="16697" y="5397"/>
                    <a:pt x="16468" y="325"/>
                    <a:pt x="16464" y="274"/>
                  </a:cubicBezTo>
                  <a:cubicBezTo>
                    <a:pt x="16459" y="149"/>
                    <a:pt x="16374" y="42"/>
                    <a:pt x="16254" y="10"/>
                  </a:cubicBezTo>
                  <a:cubicBezTo>
                    <a:pt x="16230" y="4"/>
                    <a:pt x="16205" y="1"/>
                    <a:pt x="1618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38" name="Google Shape;2238;p52"/>
            <p:cNvSpPr/>
            <p:nvPr/>
          </p:nvSpPr>
          <p:spPr>
            <a:xfrm>
              <a:off x="4006250" y="1433125"/>
              <a:ext cx="156075" cy="236750"/>
            </a:xfrm>
            <a:custGeom>
              <a:avLst/>
              <a:gdLst/>
              <a:ahLst/>
              <a:cxnLst/>
              <a:rect l="l" t="t" r="r" b="b"/>
              <a:pathLst>
                <a:path w="6243" h="9470" extrusionOk="0">
                  <a:moveTo>
                    <a:pt x="2282" y="1"/>
                  </a:moveTo>
                  <a:cubicBezTo>
                    <a:pt x="1911" y="1"/>
                    <a:pt x="1517" y="236"/>
                    <a:pt x="1157" y="920"/>
                  </a:cubicBezTo>
                  <a:cubicBezTo>
                    <a:pt x="1" y="3116"/>
                    <a:pt x="1619" y="6352"/>
                    <a:pt x="2775" y="7739"/>
                  </a:cubicBezTo>
                  <a:cubicBezTo>
                    <a:pt x="3563" y="8685"/>
                    <a:pt x="4674" y="9470"/>
                    <a:pt x="5375" y="9470"/>
                  </a:cubicBezTo>
                  <a:cubicBezTo>
                    <a:pt x="5701" y="9470"/>
                    <a:pt x="5938" y="9299"/>
                    <a:pt x="6012" y="8895"/>
                  </a:cubicBezTo>
                  <a:cubicBezTo>
                    <a:pt x="6242" y="7623"/>
                    <a:pt x="3815" y="1152"/>
                    <a:pt x="3815" y="1152"/>
                  </a:cubicBezTo>
                  <a:cubicBezTo>
                    <a:pt x="3815" y="1152"/>
                    <a:pt x="3103" y="1"/>
                    <a:pt x="22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39" name="Google Shape;2239;p52"/>
            <p:cNvSpPr/>
            <p:nvPr/>
          </p:nvSpPr>
          <p:spPr>
            <a:xfrm>
              <a:off x="3998525" y="1425975"/>
              <a:ext cx="171050" cy="251075"/>
            </a:xfrm>
            <a:custGeom>
              <a:avLst/>
              <a:gdLst/>
              <a:ahLst/>
              <a:cxnLst/>
              <a:rect l="l" t="t" r="r" b="b"/>
              <a:pathLst>
                <a:path w="6842" h="10043" extrusionOk="0">
                  <a:moveTo>
                    <a:pt x="2591" y="574"/>
                  </a:moveTo>
                  <a:cubicBezTo>
                    <a:pt x="3116" y="574"/>
                    <a:pt x="3674" y="1267"/>
                    <a:pt x="3867" y="1566"/>
                  </a:cubicBezTo>
                  <a:cubicBezTo>
                    <a:pt x="4831" y="4140"/>
                    <a:pt x="6197" y="8258"/>
                    <a:pt x="6039" y="9131"/>
                  </a:cubicBezTo>
                  <a:cubicBezTo>
                    <a:pt x="5989" y="9408"/>
                    <a:pt x="5861" y="9441"/>
                    <a:pt x="5805" y="9456"/>
                  </a:cubicBezTo>
                  <a:cubicBezTo>
                    <a:pt x="5770" y="9466"/>
                    <a:pt x="5730" y="9470"/>
                    <a:pt x="5686" y="9470"/>
                  </a:cubicBezTo>
                  <a:cubicBezTo>
                    <a:pt x="5179" y="9470"/>
                    <a:pt x="4147" y="8854"/>
                    <a:pt x="3304" y="7844"/>
                  </a:cubicBezTo>
                  <a:cubicBezTo>
                    <a:pt x="2303" y="6642"/>
                    <a:pt x="598" y="3470"/>
                    <a:pt x="1719" y="1339"/>
                  </a:cubicBezTo>
                  <a:cubicBezTo>
                    <a:pt x="1981" y="842"/>
                    <a:pt x="2267" y="584"/>
                    <a:pt x="2570" y="574"/>
                  </a:cubicBezTo>
                  <a:close/>
                  <a:moveTo>
                    <a:pt x="2565" y="1"/>
                  </a:moveTo>
                  <a:cubicBezTo>
                    <a:pt x="2560" y="1"/>
                    <a:pt x="2556" y="1"/>
                    <a:pt x="2551" y="1"/>
                  </a:cubicBezTo>
                  <a:cubicBezTo>
                    <a:pt x="2028" y="19"/>
                    <a:pt x="1577" y="380"/>
                    <a:pt x="1212" y="1073"/>
                  </a:cubicBezTo>
                  <a:cubicBezTo>
                    <a:pt x="1" y="3374"/>
                    <a:pt x="1582" y="6672"/>
                    <a:pt x="2864" y="8210"/>
                  </a:cubicBezTo>
                  <a:cubicBezTo>
                    <a:pt x="3664" y="9169"/>
                    <a:pt x="4834" y="10043"/>
                    <a:pt x="5682" y="10043"/>
                  </a:cubicBezTo>
                  <a:cubicBezTo>
                    <a:pt x="5687" y="10043"/>
                    <a:pt x="5691" y="10043"/>
                    <a:pt x="5695" y="10043"/>
                  </a:cubicBezTo>
                  <a:cubicBezTo>
                    <a:pt x="5782" y="10043"/>
                    <a:pt x="5868" y="10031"/>
                    <a:pt x="5952" y="10010"/>
                  </a:cubicBezTo>
                  <a:cubicBezTo>
                    <a:pt x="6151" y="9957"/>
                    <a:pt x="6501" y="9786"/>
                    <a:pt x="6602" y="9233"/>
                  </a:cubicBezTo>
                  <a:cubicBezTo>
                    <a:pt x="6842" y="7922"/>
                    <a:pt x="4644" y="2007"/>
                    <a:pt x="4392" y="1337"/>
                  </a:cubicBezTo>
                  <a:cubicBezTo>
                    <a:pt x="4386" y="1320"/>
                    <a:pt x="4377" y="1302"/>
                    <a:pt x="4368" y="1287"/>
                  </a:cubicBezTo>
                  <a:cubicBezTo>
                    <a:pt x="4285" y="1153"/>
                    <a:pt x="3531" y="1"/>
                    <a:pt x="25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40" name="Google Shape;2240;p52"/>
            <p:cNvSpPr/>
            <p:nvPr/>
          </p:nvSpPr>
          <p:spPr>
            <a:xfrm>
              <a:off x="3786425" y="639000"/>
              <a:ext cx="1178075" cy="895675"/>
            </a:xfrm>
            <a:custGeom>
              <a:avLst/>
              <a:gdLst/>
              <a:ahLst/>
              <a:cxnLst/>
              <a:rect l="l" t="t" r="r" b="b"/>
              <a:pathLst>
                <a:path w="47123" h="35827" extrusionOk="0">
                  <a:moveTo>
                    <a:pt x="24976" y="1"/>
                  </a:moveTo>
                  <a:cubicBezTo>
                    <a:pt x="24800" y="1"/>
                    <a:pt x="24623" y="11"/>
                    <a:pt x="24445" y="34"/>
                  </a:cubicBezTo>
                  <a:cubicBezTo>
                    <a:pt x="21878" y="364"/>
                    <a:pt x="21160" y="2175"/>
                    <a:pt x="21160" y="2175"/>
                  </a:cubicBezTo>
                  <a:cubicBezTo>
                    <a:pt x="21160" y="2175"/>
                    <a:pt x="18949" y="1363"/>
                    <a:pt x="16825" y="1363"/>
                  </a:cubicBezTo>
                  <a:cubicBezTo>
                    <a:pt x="15819" y="1363"/>
                    <a:pt x="14833" y="1545"/>
                    <a:pt x="14110" y="2081"/>
                  </a:cubicBezTo>
                  <a:cubicBezTo>
                    <a:pt x="11861" y="3749"/>
                    <a:pt x="10921" y="5555"/>
                    <a:pt x="10921" y="5555"/>
                  </a:cubicBezTo>
                  <a:cubicBezTo>
                    <a:pt x="10921" y="5555"/>
                    <a:pt x="10526" y="5484"/>
                    <a:pt x="9968" y="5484"/>
                  </a:cubicBezTo>
                  <a:cubicBezTo>
                    <a:pt x="9007" y="5484"/>
                    <a:pt x="7566" y="5694"/>
                    <a:pt x="6833" y="6835"/>
                  </a:cubicBezTo>
                  <a:cubicBezTo>
                    <a:pt x="5672" y="8639"/>
                    <a:pt x="5691" y="10822"/>
                    <a:pt x="5691" y="10822"/>
                  </a:cubicBezTo>
                  <a:cubicBezTo>
                    <a:pt x="5691" y="10822"/>
                    <a:pt x="5618" y="10806"/>
                    <a:pt x="5499" y="10806"/>
                  </a:cubicBezTo>
                  <a:cubicBezTo>
                    <a:pt x="5138" y="10806"/>
                    <a:pt x="4357" y="10953"/>
                    <a:pt x="3916" y="12132"/>
                  </a:cubicBezTo>
                  <a:cubicBezTo>
                    <a:pt x="3916" y="12132"/>
                    <a:pt x="1172" y="13188"/>
                    <a:pt x="815" y="15851"/>
                  </a:cubicBezTo>
                  <a:cubicBezTo>
                    <a:pt x="457" y="18515"/>
                    <a:pt x="1941" y="20354"/>
                    <a:pt x="1941" y="20354"/>
                  </a:cubicBezTo>
                  <a:cubicBezTo>
                    <a:pt x="1941" y="20354"/>
                    <a:pt x="0" y="22270"/>
                    <a:pt x="436" y="24702"/>
                  </a:cubicBezTo>
                  <a:cubicBezTo>
                    <a:pt x="873" y="27133"/>
                    <a:pt x="3745" y="28263"/>
                    <a:pt x="3745" y="28263"/>
                  </a:cubicBezTo>
                  <a:cubicBezTo>
                    <a:pt x="3745" y="28263"/>
                    <a:pt x="2970" y="30678"/>
                    <a:pt x="4355" y="32395"/>
                  </a:cubicBezTo>
                  <a:cubicBezTo>
                    <a:pt x="4936" y="33116"/>
                    <a:pt x="5623" y="33326"/>
                    <a:pt x="6225" y="33326"/>
                  </a:cubicBezTo>
                  <a:cubicBezTo>
                    <a:pt x="7057" y="33326"/>
                    <a:pt x="7725" y="32926"/>
                    <a:pt x="7725" y="32926"/>
                  </a:cubicBezTo>
                  <a:lnTo>
                    <a:pt x="7725" y="32926"/>
                  </a:lnTo>
                  <a:cubicBezTo>
                    <a:pt x="7725" y="32926"/>
                    <a:pt x="7677" y="34623"/>
                    <a:pt x="9373" y="35374"/>
                  </a:cubicBezTo>
                  <a:cubicBezTo>
                    <a:pt x="9966" y="35636"/>
                    <a:pt x="10628" y="35721"/>
                    <a:pt x="11240" y="35721"/>
                  </a:cubicBezTo>
                  <a:cubicBezTo>
                    <a:pt x="12378" y="35721"/>
                    <a:pt x="13338" y="35426"/>
                    <a:pt x="13338" y="35426"/>
                  </a:cubicBezTo>
                  <a:cubicBezTo>
                    <a:pt x="13338" y="35426"/>
                    <a:pt x="13867" y="35676"/>
                    <a:pt x="15397" y="35818"/>
                  </a:cubicBezTo>
                  <a:cubicBezTo>
                    <a:pt x="15455" y="35824"/>
                    <a:pt x="15513" y="35826"/>
                    <a:pt x="15571" y="35826"/>
                  </a:cubicBezTo>
                  <a:cubicBezTo>
                    <a:pt x="17046" y="35826"/>
                    <a:pt x="18528" y="34162"/>
                    <a:pt x="18528" y="34162"/>
                  </a:cubicBezTo>
                  <a:lnTo>
                    <a:pt x="43240" y="30488"/>
                  </a:lnTo>
                  <a:cubicBezTo>
                    <a:pt x="43240" y="30488"/>
                    <a:pt x="45366" y="30153"/>
                    <a:pt x="46207" y="28223"/>
                  </a:cubicBezTo>
                  <a:cubicBezTo>
                    <a:pt x="47048" y="26294"/>
                    <a:pt x="44830" y="21654"/>
                    <a:pt x="44830" y="21654"/>
                  </a:cubicBezTo>
                  <a:cubicBezTo>
                    <a:pt x="44830" y="21654"/>
                    <a:pt x="47123" y="20715"/>
                    <a:pt x="46446" y="17309"/>
                  </a:cubicBezTo>
                  <a:cubicBezTo>
                    <a:pt x="45768" y="13904"/>
                    <a:pt x="44734" y="13163"/>
                    <a:pt x="44734" y="13163"/>
                  </a:cubicBezTo>
                  <a:cubicBezTo>
                    <a:pt x="44734" y="13163"/>
                    <a:pt x="46163" y="8452"/>
                    <a:pt x="43490" y="6353"/>
                  </a:cubicBezTo>
                  <a:cubicBezTo>
                    <a:pt x="42168" y="5315"/>
                    <a:pt x="41097" y="5053"/>
                    <a:pt x="40353" y="5053"/>
                  </a:cubicBezTo>
                  <a:cubicBezTo>
                    <a:pt x="39593" y="5053"/>
                    <a:pt x="39174" y="5326"/>
                    <a:pt x="39174" y="5326"/>
                  </a:cubicBezTo>
                  <a:cubicBezTo>
                    <a:pt x="39174" y="5326"/>
                    <a:pt x="37145" y="1001"/>
                    <a:pt x="33942" y="1001"/>
                  </a:cubicBezTo>
                  <a:cubicBezTo>
                    <a:pt x="33872" y="1001"/>
                    <a:pt x="33801" y="1003"/>
                    <a:pt x="33730" y="1007"/>
                  </a:cubicBezTo>
                  <a:cubicBezTo>
                    <a:pt x="30402" y="1205"/>
                    <a:pt x="29454" y="1921"/>
                    <a:pt x="29454" y="1921"/>
                  </a:cubicBezTo>
                  <a:cubicBezTo>
                    <a:pt x="29454" y="1921"/>
                    <a:pt x="27339" y="1"/>
                    <a:pt x="2497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41" name="Google Shape;2241;p52"/>
            <p:cNvSpPr/>
            <p:nvPr/>
          </p:nvSpPr>
          <p:spPr>
            <a:xfrm>
              <a:off x="3780700" y="631800"/>
              <a:ext cx="1188200" cy="910025"/>
            </a:xfrm>
            <a:custGeom>
              <a:avLst/>
              <a:gdLst/>
              <a:ahLst/>
              <a:cxnLst/>
              <a:rect l="l" t="t" r="r" b="b"/>
              <a:pathLst>
                <a:path w="47528" h="36401" extrusionOk="0">
                  <a:moveTo>
                    <a:pt x="25211" y="573"/>
                  </a:moveTo>
                  <a:cubicBezTo>
                    <a:pt x="27433" y="573"/>
                    <a:pt x="29470" y="2399"/>
                    <a:pt x="29492" y="2420"/>
                  </a:cubicBezTo>
                  <a:cubicBezTo>
                    <a:pt x="29546" y="2468"/>
                    <a:pt x="29615" y="2493"/>
                    <a:pt x="29683" y="2493"/>
                  </a:cubicBezTo>
                  <a:cubicBezTo>
                    <a:pt x="29743" y="2493"/>
                    <a:pt x="29803" y="2474"/>
                    <a:pt x="29854" y="2437"/>
                  </a:cubicBezTo>
                  <a:cubicBezTo>
                    <a:pt x="29863" y="2431"/>
                    <a:pt x="30821" y="1767"/>
                    <a:pt x="33976" y="1580"/>
                  </a:cubicBezTo>
                  <a:cubicBezTo>
                    <a:pt x="34042" y="1575"/>
                    <a:pt x="34105" y="1574"/>
                    <a:pt x="34169" y="1574"/>
                  </a:cubicBezTo>
                  <a:cubicBezTo>
                    <a:pt x="37153" y="1574"/>
                    <a:pt x="39124" y="5691"/>
                    <a:pt x="39144" y="5734"/>
                  </a:cubicBezTo>
                  <a:cubicBezTo>
                    <a:pt x="39193" y="5839"/>
                    <a:pt x="39296" y="5899"/>
                    <a:pt x="39403" y="5899"/>
                  </a:cubicBezTo>
                  <a:cubicBezTo>
                    <a:pt x="39456" y="5899"/>
                    <a:pt x="39510" y="5884"/>
                    <a:pt x="39559" y="5852"/>
                  </a:cubicBezTo>
                  <a:cubicBezTo>
                    <a:pt x="39566" y="5848"/>
                    <a:pt x="39925" y="5624"/>
                    <a:pt x="40579" y="5624"/>
                  </a:cubicBezTo>
                  <a:cubicBezTo>
                    <a:pt x="41264" y="5624"/>
                    <a:pt x="42273" y="5869"/>
                    <a:pt x="43542" y="6866"/>
                  </a:cubicBezTo>
                  <a:cubicBezTo>
                    <a:pt x="46028" y="8816"/>
                    <a:pt x="44703" y="13321"/>
                    <a:pt x="44689" y="13366"/>
                  </a:cubicBezTo>
                  <a:cubicBezTo>
                    <a:pt x="44656" y="13482"/>
                    <a:pt x="44697" y="13606"/>
                    <a:pt x="44793" y="13680"/>
                  </a:cubicBezTo>
                  <a:cubicBezTo>
                    <a:pt x="44802" y="13687"/>
                    <a:pt x="45757" y="14451"/>
                    <a:pt x="46393" y="17653"/>
                  </a:cubicBezTo>
                  <a:cubicBezTo>
                    <a:pt x="47013" y="20769"/>
                    <a:pt x="45033" y="21642"/>
                    <a:pt x="44950" y="21677"/>
                  </a:cubicBezTo>
                  <a:cubicBezTo>
                    <a:pt x="44797" y="21739"/>
                    <a:pt x="44729" y="21917"/>
                    <a:pt x="44800" y="22065"/>
                  </a:cubicBezTo>
                  <a:cubicBezTo>
                    <a:pt x="45401" y="23324"/>
                    <a:pt x="46819" y="26912"/>
                    <a:pt x="46173" y="28396"/>
                  </a:cubicBezTo>
                  <a:cubicBezTo>
                    <a:pt x="45407" y="30153"/>
                    <a:pt x="43443" y="30490"/>
                    <a:pt x="43427" y="30493"/>
                  </a:cubicBezTo>
                  <a:lnTo>
                    <a:pt x="18715" y="34166"/>
                  </a:lnTo>
                  <a:cubicBezTo>
                    <a:pt x="18648" y="34175"/>
                    <a:pt x="18588" y="34209"/>
                    <a:pt x="18543" y="34259"/>
                  </a:cubicBezTo>
                  <a:cubicBezTo>
                    <a:pt x="18528" y="34275"/>
                    <a:pt x="17146" y="35828"/>
                    <a:pt x="15811" y="35828"/>
                  </a:cubicBezTo>
                  <a:cubicBezTo>
                    <a:pt x="15758" y="35828"/>
                    <a:pt x="15705" y="35826"/>
                    <a:pt x="15652" y="35821"/>
                  </a:cubicBezTo>
                  <a:cubicBezTo>
                    <a:pt x="14215" y="35688"/>
                    <a:pt x="13692" y="35457"/>
                    <a:pt x="13690" y="35456"/>
                  </a:cubicBezTo>
                  <a:cubicBezTo>
                    <a:pt x="13650" y="35438"/>
                    <a:pt x="13609" y="35428"/>
                    <a:pt x="13567" y="35428"/>
                  </a:cubicBezTo>
                  <a:cubicBezTo>
                    <a:pt x="13538" y="35428"/>
                    <a:pt x="13510" y="35432"/>
                    <a:pt x="13483" y="35441"/>
                  </a:cubicBezTo>
                  <a:cubicBezTo>
                    <a:pt x="13469" y="35446"/>
                    <a:pt x="12546" y="35723"/>
                    <a:pt x="11467" y="35723"/>
                  </a:cubicBezTo>
                  <a:cubicBezTo>
                    <a:pt x="10890" y="35723"/>
                    <a:pt x="10267" y="35643"/>
                    <a:pt x="9717" y="35399"/>
                  </a:cubicBezTo>
                  <a:cubicBezTo>
                    <a:pt x="8227" y="34739"/>
                    <a:pt x="8240" y="33282"/>
                    <a:pt x="8241" y="33221"/>
                  </a:cubicBezTo>
                  <a:cubicBezTo>
                    <a:pt x="8244" y="33050"/>
                    <a:pt x="8105" y="32927"/>
                    <a:pt x="7953" y="32927"/>
                  </a:cubicBezTo>
                  <a:cubicBezTo>
                    <a:pt x="7904" y="32927"/>
                    <a:pt x="7854" y="32939"/>
                    <a:pt x="7807" y="32968"/>
                  </a:cubicBezTo>
                  <a:cubicBezTo>
                    <a:pt x="7765" y="32993"/>
                    <a:pt x="7184" y="33333"/>
                    <a:pt x="6466" y="33333"/>
                  </a:cubicBezTo>
                  <a:cubicBezTo>
                    <a:pt x="5933" y="33333"/>
                    <a:pt x="5325" y="33145"/>
                    <a:pt x="4807" y="32504"/>
                  </a:cubicBezTo>
                  <a:cubicBezTo>
                    <a:pt x="3538" y="30932"/>
                    <a:pt x="4240" y="28661"/>
                    <a:pt x="4247" y="28639"/>
                  </a:cubicBezTo>
                  <a:cubicBezTo>
                    <a:pt x="4292" y="28494"/>
                    <a:pt x="4219" y="28340"/>
                    <a:pt x="4079" y="28285"/>
                  </a:cubicBezTo>
                  <a:cubicBezTo>
                    <a:pt x="4052" y="28274"/>
                    <a:pt x="1349" y="27180"/>
                    <a:pt x="948" y="24939"/>
                  </a:cubicBezTo>
                  <a:cubicBezTo>
                    <a:pt x="543" y="22690"/>
                    <a:pt x="2353" y="20864"/>
                    <a:pt x="2372" y="20846"/>
                  </a:cubicBezTo>
                  <a:cubicBezTo>
                    <a:pt x="2476" y="20743"/>
                    <a:pt x="2485" y="20577"/>
                    <a:pt x="2394" y="20463"/>
                  </a:cubicBezTo>
                  <a:cubicBezTo>
                    <a:pt x="2380" y="20445"/>
                    <a:pt x="992" y="18679"/>
                    <a:pt x="1327" y="16178"/>
                  </a:cubicBezTo>
                  <a:cubicBezTo>
                    <a:pt x="1657" y="13719"/>
                    <a:pt x="4223" y="12698"/>
                    <a:pt x="4248" y="12687"/>
                  </a:cubicBezTo>
                  <a:cubicBezTo>
                    <a:pt x="4325" y="12658"/>
                    <a:pt x="4385" y="12597"/>
                    <a:pt x="4414" y="12521"/>
                  </a:cubicBezTo>
                  <a:cubicBezTo>
                    <a:pt x="4796" y="11498"/>
                    <a:pt x="5446" y="11380"/>
                    <a:pt x="5726" y="11380"/>
                  </a:cubicBezTo>
                  <a:cubicBezTo>
                    <a:pt x="5803" y="11380"/>
                    <a:pt x="5852" y="11389"/>
                    <a:pt x="5860" y="11390"/>
                  </a:cubicBezTo>
                  <a:cubicBezTo>
                    <a:pt x="5879" y="11394"/>
                    <a:pt x="5899" y="11396"/>
                    <a:pt x="5919" y="11396"/>
                  </a:cubicBezTo>
                  <a:cubicBezTo>
                    <a:pt x="5984" y="11396"/>
                    <a:pt x="6049" y="11374"/>
                    <a:pt x="6102" y="11333"/>
                  </a:cubicBezTo>
                  <a:cubicBezTo>
                    <a:pt x="6169" y="11277"/>
                    <a:pt x="6208" y="11195"/>
                    <a:pt x="6207" y="11108"/>
                  </a:cubicBezTo>
                  <a:cubicBezTo>
                    <a:pt x="6207" y="11087"/>
                    <a:pt x="6202" y="8990"/>
                    <a:pt x="7305" y="7275"/>
                  </a:cubicBezTo>
                  <a:cubicBezTo>
                    <a:pt x="7965" y="6248"/>
                    <a:pt x="9303" y="6058"/>
                    <a:pt x="10201" y="6058"/>
                  </a:cubicBezTo>
                  <a:cubicBezTo>
                    <a:pt x="10720" y="6058"/>
                    <a:pt x="11092" y="6121"/>
                    <a:pt x="11102" y="6123"/>
                  </a:cubicBezTo>
                  <a:cubicBezTo>
                    <a:pt x="11118" y="6126"/>
                    <a:pt x="11135" y="6127"/>
                    <a:pt x="11152" y="6127"/>
                  </a:cubicBezTo>
                  <a:cubicBezTo>
                    <a:pt x="11257" y="6127"/>
                    <a:pt x="11356" y="6069"/>
                    <a:pt x="11405" y="5973"/>
                  </a:cubicBezTo>
                  <a:cubicBezTo>
                    <a:pt x="11415" y="5955"/>
                    <a:pt x="12340" y="4206"/>
                    <a:pt x="14511" y="2597"/>
                  </a:cubicBezTo>
                  <a:cubicBezTo>
                    <a:pt x="15177" y="2103"/>
                    <a:pt x="16097" y="1934"/>
                    <a:pt x="17046" y="1934"/>
                  </a:cubicBezTo>
                  <a:cubicBezTo>
                    <a:pt x="19088" y="1934"/>
                    <a:pt x="21260" y="2718"/>
                    <a:pt x="21292" y="2729"/>
                  </a:cubicBezTo>
                  <a:cubicBezTo>
                    <a:pt x="21324" y="2741"/>
                    <a:pt x="21357" y="2746"/>
                    <a:pt x="21390" y="2746"/>
                  </a:cubicBezTo>
                  <a:cubicBezTo>
                    <a:pt x="21503" y="2746"/>
                    <a:pt x="21610" y="2678"/>
                    <a:pt x="21655" y="2567"/>
                  </a:cubicBezTo>
                  <a:cubicBezTo>
                    <a:pt x="21683" y="2500"/>
                    <a:pt x="22357" y="907"/>
                    <a:pt x="24713" y="605"/>
                  </a:cubicBezTo>
                  <a:cubicBezTo>
                    <a:pt x="24879" y="583"/>
                    <a:pt x="25046" y="573"/>
                    <a:pt x="25211" y="573"/>
                  </a:cubicBezTo>
                  <a:close/>
                  <a:moveTo>
                    <a:pt x="25211" y="0"/>
                  </a:moveTo>
                  <a:cubicBezTo>
                    <a:pt x="25022" y="0"/>
                    <a:pt x="24831" y="12"/>
                    <a:pt x="24639" y="37"/>
                  </a:cubicBezTo>
                  <a:cubicBezTo>
                    <a:pt x="22487" y="313"/>
                    <a:pt x="21553" y="1567"/>
                    <a:pt x="21245" y="2109"/>
                  </a:cubicBezTo>
                  <a:cubicBezTo>
                    <a:pt x="20605" y="1895"/>
                    <a:pt x="18822" y="1362"/>
                    <a:pt x="17066" y="1362"/>
                  </a:cubicBezTo>
                  <a:cubicBezTo>
                    <a:pt x="16004" y="1362"/>
                    <a:pt x="14952" y="1557"/>
                    <a:pt x="14170" y="2137"/>
                  </a:cubicBezTo>
                  <a:cubicBezTo>
                    <a:pt x="12279" y="3538"/>
                    <a:pt x="11298" y="5024"/>
                    <a:pt x="10998" y="5531"/>
                  </a:cubicBezTo>
                  <a:cubicBezTo>
                    <a:pt x="10818" y="5509"/>
                    <a:pt x="10532" y="5482"/>
                    <a:pt x="10188" y="5482"/>
                  </a:cubicBezTo>
                  <a:cubicBezTo>
                    <a:pt x="9166" y="5482"/>
                    <a:pt x="7628" y="5713"/>
                    <a:pt x="6821" y="6966"/>
                  </a:cubicBezTo>
                  <a:cubicBezTo>
                    <a:pt x="5876" y="8438"/>
                    <a:pt x="5683" y="10124"/>
                    <a:pt x="5643" y="10805"/>
                  </a:cubicBezTo>
                  <a:cubicBezTo>
                    <a:pt x="5116" y="10832"/>
                    <a:pt x="4363" y="11143"/>
                    <a:pt x="3923" y="12202"/>
                  </a:cubicBezTo>
                  <a:cubicBezTo>
                    <a:pt x="3366" y="12448"/>
                    <a:pt x="1096" y="13594"/>
                    <a:pt x="760" y="16101"/>
                  </a:cubicBezTo>
                  <a:cubicBezTo>
                    <a:pt x="455" y="18373"/>
                    <a:pt x="1419" y="20056"/>
                    <a:pt x="1801" y="20620"/>
                  </a:cubicBezTo>
                  <a:cubicBezTo>
                    <a:pt x="1317" y="21170"/>
                    <a:pt x="0" y="22899"/>
                    <a:pt x="384" y="25039"/>
                  </a:cubicBezTo>
                  <a:cubicBezTo>
                    <a:pt x="773" y="27205"/>
                    <a:pt x="2910" y="28375"/>
                    <a:pt x="3634" y="28714"/>
                  </a:cubicBezTo>
                  <a:cubicBezTo>
                    <a:pt x="3469" y="29403"/>
                    <a:pt x="3149" y="31361"/>
                    <a:pt x="4362" y="32862"/>
                  </a:cubicBezTo>
                  <a:cubicBezTo>
                    <a:pt x="4993" y="33645"/>
                    <a:pt x="5770" y="33899"/>
                    <a:pt x="6477" y="33899"/>
                  </a:cubicBezTo>
                  <a:cubicBezTo>
                    <a:pt x="6935" y="33899"/>
                    <a:pt x="7365" y="33792"/>
                    <a:pt x="7707" y="33654"/>
                  </a:cubicBezTo>
                  <a:cubicBezTo>
                    <a:pt x="7809" y="34265"/>
                    <a:pt x="8178" y="35345"/>
                    <a:pt x="9486" y="35924"/>
                  </a:cubicBezTo>
                  <a:cubicBezTo>
                    <a:pt x="10123" y="36206"/>
                    <a:pt x="10829" y="36297"/>
                    <a:pt x="11475" y="36297"/>
                  </a:cubicBezTo>
                  <a:cubicBezTo>
                    <a:pt x="12439" y="36297"/>
                    <a:pt x="13271" y="36094"/>
                    <a:pt x="13553" y="36017"/>
                  </a:cubicBezTo>
                  <a:cubicBezTo>
                    <a:pt x="13782" y="36099"/>
                    <a:pt x="14397" y="36280"/>
                    <a:pt x="15600" y="36391"/>
                  </a:cubicBezTo>
                  <a:cubicBezTo>
                    <a:pt x="15666" y="36397"/>
                    <a:pt x="15733" y="36400"/>
                    <a:pt x="15799" y="36400"/>
                  </a:cubicBezTo>
                  <a:cubicBezTo>
                    <a:pt x="17212" y="36400"/>
                    <a:pt x="18572" y="35064"/>
                    <a:pt x="18899" y="34717"/>
                  </a:cubicBezTo>
                  <a:lnTo>
                    <a:pt x="43513" y="31058"/>
                  </a:lnTo>
                  <a:cubicBezTo>
                    <a:pt x="43606" y="31044"/>
                    <a:pt x="45806" y="30675"/>
                    <a:pt x="46698" y="28625"/>
                  </a:cubicBezTo>
                  <a:cubicBezTo>
                    <a:pt x="47476" y="26840"/>
                    <a:pt x="45885" y="23069"/>
                    <a:pt x="45430" y="22063"/>
                  </a:cubicBezTo>
                  <a:cubicBezTo>
                    <a:pt x="46054" y="21672"/>
                    <a:pt x="47528" y="20418"/>
                    <a:pt x="46955" y="17540"/>
                  </a:cubicBezTo>
                  <a:cubicBezTo>
                    <a:pt x="46410" y="14800"/>
                    <a:pt x="45619" y="13713"/>
                    <a:pt x="45286" y="13361"/>
                  </a:cubicBezTo>
                  <a:cubicBezTo>
                    <a:pt x="45525" y="12462"/>
                    <a:pt x="46428" y="8401"/>
                    <a:pt x="43896" y="6416"/>
                  </a:cubicBezTo>
                  <a:cubicBezTo>
                    <a:pt x="42515" y="5332"/>
                    <a:pt x="41384" y="5051"/>
                    <a:pt x="40583" y="5051"/>
                  </a:cubicBezTo>
                  <a:cubicBezTo>
                    <a:pt x="40115" y="5051"/>
                    <a:pt x="39760" y="5147"/>
                    <a:pt x="39534" y="5234"/>
                  </a:cubicBezTo>
                  <a:cubicBezTo>
                    <a:pt x="39027" y="4273"/>
                    <a:pt x="37110" y="1001"/>
                    <a:pt x="34176" y="1001"/>
                  </a:cubicBezTo>
                  <a:cubicBezTo>
                    <a:pt x="34099" y="1001"/>
                    <a:pt x="34021" y="1004"/>
                    <a:pt x="33942" y="1008"/>
                  </a:cubicBezTo>
                  <a:cubicBezTo>
                    <a:pt x="31353" y="1162"/>
                    <a:pt x="30153" y="1633"/>
                    <a:pt x="29716" y="1858"/>
                  </a:cubicBezTo>
                  <a:cubicBezTo>
                    <a:pt x="29166" y="1404"/>
                    <a:pt x="27298" y="0"/>
                    <a:pt x="2521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42" name="Google Shape;2242;p52"/>
            <p:cNvSpPr/>
            <p:nvPr/>
          </p:nvSpPr>
          <p:spPr>
            <a:xfrm>
              <a:off x="4049600" y="1095975"/>
              <a:ext cx="848475" cy="906800"/>
            </a:xfrm>
            <a:custGeom>
              <a:avLst/>
              <a:gdLst/>
              <a:ahLst/>
              <a:cxnLst/>
              <a:rect l="l" t="t" r="r" b="b"/>
              <a:pathLst>
                <a:path w="33939" h="36272" extrusionOk="0">
                  <a:moveTo>
                    <a:pt x="11786" y="1"/>
                  </a:moveTo>
                  <a:cubicBezTo>
                    <a:pt x="10768" y="1"/>
                    <a:pt x="9651" y="90"/>
                    <a:pt x="8438" y="305"/>
                  </a:cubicBezTo>
                  <a:cubicBezTo>
                    <a:pt x="1272" y="1576"/>
                    <a:pt x="1" y="7818"/>
                    <a:pt x="1" y="7818"/>
                  </a:cubicBezTo>
                  <a:cubicBezTo>
                    <a:pt x="1" y="7818"/>
                    <a:pt x="1388" y="15678"/>
                    <a:pt x="4278" y="23769"/>
                  </a:cubicBezTo>
                  <a:cubicBezTo>
                    <a:pt x="7167" y="31859"/>
                    <a:pt x="10981" y="34865"/>
                    <a:pt x="14911" y="36136"/>
                  </a:cubicBezTo>
                  <a:cubicBezTo>
                    <a:pt x="15195" y="36228"/>
                    <a:pt x="15488" y="36272"/>
                    <a:pt x="15790" y="36272"/>
                  </a:cubicBezTo>
                  <a:cubicBezTo>
                    <a:pt x="19669" y="36272"/>
                    <a:pt x="24845" y="29065"/>
                    <a:pt x="26239" y="24346"/>
                  </a:cubicBezTo>
                  <a:cubicBezTo>
                    <a:pt x="27741" y="19261"/>
                    <a:pt x="27626" y="18336"/>
                    <a:pt x="27626" y="18336"/>
                  </a:cubicBezTo>
                  <a:cubicBezTo>
                    <a:pt x="27626" y="18336"/>
                    <a:pt x="31787" y="17296"/>
                    <a:pt x="32944" y="13251"/>
                  </a:cubicBezTo>
                  <a:cubicBezTo>
                    <a:pt x="33939" y="9766"/>
                    <a:pt x="31933" y="7397"/>
                    <a:pt x="29881" y="7397"/>
                  </a:cubicBezTo>
                  <a:cubicBezTo>
                    <a:pt x="29550" y="7397"/>
                    <a:pt x="29219" y="7458"/>
                    <a:pt x="28898" y="7587"/>
                  </a:cubicBezTo>
                  <a:cubicBezTo>
                    <a:pt x="26586" y="8511"/>
                    <a:pt x="26124" y="11516"/>
                    <a:pt x="26124" y="11516"/>
                  </a:cubicBezTo>
                  <a:cubicBezTo>
                    <a:pt x="26124" y="11516"/>
                    <a:pt x="22194" y="9436"/>
                    <a:pt x="20691" y="6778"/>
                  </a:cubicBezTo>
                  <a:cubicBezTo>
                    <a:pt x="19188" y="4119"/>
                    <a:pt x="19419" y="2155"/>
                    <a:pt x="19419" y="2155"/>
                  </a:cubicBezTo>
                  <a:cubicBezTo>
                    <a:pt x="19419" y="2155"/>
                    <a:pt x="16787" y="1"/>
                    <a:pt x="1178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43" name="Google Shape;2243;p52"/>
            <p:cNvSpPr/>
            <p:nvPr/>
          </p:nvSpPr>
          <p:spPr>
            <a:xfrm>
              <a:off x="4042400" y="1088725"/>
              <a:ext cx="852950" cy="921250"/>
            </a:xfrm>
            <a:custGeom>
              <a:avLst/>
              <a:gdLst/>
              <a:ahLst/>
              <a:cxnLst/>
              <a:rect l="l" t="t" r="r" b="b"/>
              <a:pathLst>
                <a:path w="34118" h="36850" extrusionOk="0">
                  <a:moveTo>
                    <a:pt x="12049" y="580"/>
                  </a:moveTo>
                  <a:cubicBezTo>
                    <a:pt x="16330" y="580"/>
                    <a:pt x="18858" y="2189"/>
                    <a:pt x="19411" y="2581"/>
                  </a:cubicBezTo>
                  <a:cubicBezTo>
                    <a:pt x="19388" y="3126"/>
                    <a:pt x="19433" y="4916"/>
                    <a:pt x="20729" y="7209"/>
                  </a:cubicBezTo>
                  <a:cubicBezTo>
                    <a:pt x="22256" y="9909"/>
                    <a:pt x="26113" y="11973"/>
                    <a:pt x="26277" y="12060"/>
                  </a:cubicBezTo>
                  <a:cubicBezTo>
                    <a:pt x="26320" y="12082"/>
                    <a:pt x="26366" y="12093"/>
                    <a:pt x="26412" y="12093"/>
                  </a:cubicBezTo>
                  <a:cubicBezTo>
                    <a:pt x="26456" y="12093"/>
                    <a:pt x="26500" y="12083"/>
                    <a:pt x="26540" y="12063"/>
                  </a:cubicBezTo>
                  <a:cubicBezTo>
                    <a:pt x="26622" y="12022"/>
                    <a:pt x="26680" y="11942"/>
                    <a:pt x="26694" y="11850"/>
                  </a:cubicBezTo>
                  <a:cubicBezTo>
                    <a:pt x="26699" y="11823"/>
                    <a:pt x="27157" y="8996"/>
                    <a:pt x="29292" y="8143"/>
                  </a:cubicBezTo>
                  <a:cubicBezTo>
                    <a:pt x="29578" y="8028"/>
                    <a:pt x="29876" y="7972"/>
                    <a:pt x="30174" y="7972"/>
                  </a:cubicBezTo>
                  <a:cubicBezTo>
                    <a:pt x="30807" y="7972"/>
                    <a:pt x="31444" y="8226"/>
                    <a:pt x="31980" y="8709"/>
                  </a:cubicBezTo>
                  <a:cubicBezTo>
                    <a:pt x="33141" y="9758"/>
                    <a:pt x="33506" y="11535"/>
                    <a:pt x="32956" y="13462"/>
                  </a:cubicBezTo>
                  <a:cubicBezTo>
                    <a:pt x="31861" y="17295"/>
                    <a:pt x="27884" y="18338"/>
                    <a:pt x="27844" y="18349"/>
                  </a:cubicBezTo>
                  <a:cubicBezTo>
                    <a:pt x="27709" y="18382"/>
                    <a:pt x="27618" y="18515"/>
                    <a:pt x="27629" y="18654"/>
                  </a:cubicBezTo>
                  <a:cubicBezTo>
                    <a:pt x="27632" y="18695"/>
                    <a:pt x="27687" y="19701"/>
                    <a:pt x="26252" y="24557"/>
                  </a:cubicBezTo>
                  <a:cubicBezTo>
                    <a:pt x="25122" y="28383"/>
                    <a:pt x="21473" y="33906"/>
                    <a:pt x="18047" y="35713"/>
                  </a:cubicBezTo>
                  <a:cubicBezTo>
                    <a:pt x="17337" y="36088"/>
                    <a:pt x="16679" y="36276"/>
                    <a:pt x="16081" y="36276"/>
                  </a:cubicBezTo>
                  <a:cubicBezTo>
                    <a:pt x="15803" y="36276"/>
                    <a:pt x="15539" y="36236"/>
                    <a:pt x="15288" y="36155"/>
                  </a:cubicBezTo>
                  <a:cubicBezTo>
                    <a:pt x="12328" y="35197"/>
                    <a:pt x="8024" y="32891"/>
                    <a:pt x="4836" y="23963"/>
                  </a:cubicBezTo>
                  <a:cubicBezTo>
                    <a:pt x="2115" y="16346"/>
                    <a:pt x="714" y="8839"/>
                    <a:pt x="582" y="8115"/>
                  </a:cubicBezTo>
                  <a:cubicBezTo>
                    <a:pt x="723" y="7528"/>
                    <a:pt x="2220" y="2041"/>
                    <a:pt x="8777" y="877"/>
                  </a:cubicBezTo>
                  <a:cubicBezTo>
                    <a:pt x="9961" y="667"/>
                    <a:pt x="11053" y="580"/>
                    <a:pt x="12049" y="580"/>
                  </a:cubicBezTo>
                  <a:close/>
                  <a:moveTo>
                    <a:pt x="12103" y="1"/>
                  </a:moveTo>
                  <a:cubicBezTo>
                    <a:pt x="11062" y="1"/>
                    <a:pt x="9920" y="92"/>
                    <a:pt x="8678" y="313"/>
                  </a:cubicBezTo>
                  <a:cubicBezTo>
                    <a:pt x="1403" y="1604"/>
                    <a:pt x="22" y="7986"/>
                    <a:pt x="8" y="8051"/>
                  </a:cubicBezTo>
                  <a:cubicBezTo>
                    <a:pt x="1" y="8086"/>
                    <a:pt x="1" y="8123"/>
                    <a:pt x="7" y="8158"/>
                  </a:cubicBezTo>
                  <a:cubicBezTo>
                    <a:pt x="22" y="8236"/>
                    <a:pt x="1431" y="16134"/>
                    <a:pt x="4295" y="24155"/>
                  </a:cubicBezTo>
                  <a:cubicBezTo>
                    <a:pt x="6787" y="31132"/>
                    <a:pt x="10224" y="35118"/>
                    <a:pt x="15111" y="36699"/>
                  </a:cubicBezTo>
                  <a:cubicBezTo>
                    <a:pt x="15421" y="36799"/>
                    <a:pt x="15744" y="36850"/>
                    <a:pt x="16070" y="36850"/>
                  </a:cubicBezTo>
                  <a:cubicBezTo>
                    <a:pt x="16073" y="36850"/>
                    <a:pt x="16077" y="36850"/>
                    <a:pt x="16081" y="36850"/>
                  </a:cubicBezTo>
                  <a:cubicBezTo>
                    <a:pt x="16771" y="36850"/>
                    <a:pt x="17519" y="36639"/>
                    <a:pt x="18313" y="36219"/>
                  </a:cubicBezTo>
                  <a:cubicBezTo>
                    <a:pt x="21867" y="34345"/>
                    <a:pt x="25639" y="28654"/>
                    <a:pt x="26802" y="24717"/>
                  </a:cubicBezTo>
                  <a:cubicBezTo>
                    <a:pt x="27940" y="20866"/>
                    <a:pt x="28161" y="19371"/>
                    <a:pt x="28197" y="18843"/>
                  </a:cubicBezTo>
                  <a:cubicBezTo>
                    <a:pt x="29089" y="18565"/>
                    <a:pt x="32458" y="17293"/>
                    <a:pt x="33507" y="13619"/>
                  </a:cubicBezTo>
                  <a:cubicBezTo>
                    <a:pt x="34118" y="11477"/>
                    <a:pt x="33691" y="9482"/>
                    <a:pt x="32364" y="8284"/>
                  </a:cubicBezTo>
                  <a:cubicBezTo>
                    <a:pt x="31725" y="7707"/>
                    <a:pt x="30940" y="7403"/>
                    <a:pt x="30162" y="7403"/>
                  </a:cubicBezTo>
                  <a:cubicBezTo>
                    <a:pt x="29794" y="7403"/>
                    <a:pt x="29428" y="7471"/>
                    <a:pt x="29079" y="7610"/>
                  </a:cubicBezTo>
                  <a:cubicBezTo>
                    <a:pt x="27138" y="8387"/>
                    <a:pt x="26429" y="10482"/>
                    <a:pt x="26212" y="11366"/>
                  </a:cubicBezTo>
                  <a:cubicBezTo>
                    <a:pt x="25241" y="10801"/>
                    <a:pt x="22420" y="9035"/>
                    <a:pt x="21229" y="6927"/>
                  </a:cubicBezTo>
                  <a:cubicBezTo>
                    <a:pt x="19797" y="4393"/>
                    <a:pt x="19990" y="2496"/>
                    <a:pt x="19992" y="2476"/>
                  </a:cubicBezTo>
                  <a:cubicBezTo>
                    <a:pt x="20002" y="2380"/>
                    <a:pt x="19964" y="2284"/>
                    <a:pt x="19889" y="2222"/>
                  </a:cubicBezTo>
                  <a:cubicBezTo>
                    <a:pt x="19757" y="2114"/>
                    <a:pt x="17101" y="1"/>
                    <a:pt x="1210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44" name="Google Shape;2244;p52"/>
            <p:cNvSpPr/>
            <p:nvPr/>
          </p:nvSpPr>
          <p:spPr>
            <a:xfrm>
              <a:off x="4242050" y="1515525"/>
              <a:ext cx="231500" cy="230125"/>
            </a:xfrm>
            <a:custGeom>
              <a:avLst/>
              <a:gdLst/>
              <a:ahLst/>
              <a:cxnLst/>
              <a:rect l="l" t="t" r="r" b="b"/>
              <a:pathLst>
                <a:path w="9260" h="9205" extrusionOk="0">
                  <a:moveTo>
                    <a:pt x="1780" y="1"/>
                  </a:moveTo>
                  <a:cubicBezTo>
                    <a:pt x="1655" y="1"/>
                    <a:pt x="1540" y="83"/>
                    <a:pt x="1505" y="209"/>
                  </a:cubicBezTo>
                  <a:cubicBezTo>
                    <a:pt x="1345" y="804"/>
                    <a:pt x="1" y="6063"/>
                    <a:pt x="1331" y="7634"/>
                  </a:cubicBezTo>
                  <a:cubicBezTo>
                    <a:pt x="2186" y="8645"/>
                    <a:pt x="3630" y="9205"/>
                    <a:pt x="5076" y="9205"/>
                  </a:cubicBezTo>
                  <a:cubicBezTo>
                    <a:pt x="5817" y="9205"/>
                    <a:pt x="6557" y="9058"/>
                    <a:pt x="7220" y="8749"/>
                  </a:cubicBezTo>
                  <a:cubicBezTo>
                    <a:pt x="8041" y="8366"/>
                    <a:pt x="8670" y="7652"/>
                    <a:pt x="8988" y="6738"/>
                  </a:cubicBezTo>
                  <a:cubicBezTo>
                    <a:pt x="9217" y="6079"/>
                    <a:pt x="9260" y="5351"/>
                    <a:pt x="9088" y="5010"/>
                  </a:cubicBezTo>
                  <a:cubicBezTo>
                    <a:pt x="9039" y="4907"/>
                    <a:pt x="8936" y="4847"/>
                    <a:pt x="8830" y="4847"/>
                  </a:cubicBezTo>
                  <a:cubicBezTo>
                    <a:pt x="8787" y="4847"/>
                    <a:pt x="8743" y="4856"/>
                    <a:pt x="8702" y="4877"/>
                  </a:cubicBezTo>
                  <a:cubicBezTo>
                    <a:pt x="8559" y="4949"/>
                    <a:pt x="8502" y="5123"/>
                    <a:pt x="8576" y="5266"/>
                  </a:cubicBezTo>
                  <a:cubicBezTo>
                    <a:pt x="8639" y="5393"/>
                    <a:pt x="8667" y="5915"/>
                    <a:pt x="8446" y="6550"/>
                  </a:cubicBezTo>
                  <a:cubicBezTo>
                    <a:pt x="8257" y="7092"/>
                    <a:pt x="7848" y="7824"/>
                    <a:pt x="6978" y="8231"/>
                  </a:cubicBezTo>
                  <a:cubicBezTo>
                    <a:pt x="6401" y="8500"/>
                    <a:pt x="5747" y="8628"/>
                    <a:pt x="5089" y="8628"/>
                  </a:cubicBezTo>
                  <a:cubicBezTo>
                    <a:pt x="3803" y="8628"/>
                    <a:pt x="2508" y="8139"/>
                    <a:pt x="1769" y="7265"/>
                  </a:cubicBezTo>
                  <a:cubicBezTo>
                    <a:pt x="806" y="6126"/>
                    <a:pt x="1651" y="1892"/>
                    <a:pt x="2058" y="356"/>
                  </a:cubicBezTo>
                  <a:cubicBezTo>
                    <a:pt x="2096" y="204"/>
                    <a:pt x="2005" y="50"/>
                    <a:pt x="1853" y="10"/>
                  </a:cubicBezTo>
                  <a:cubicBezTo>
                    <a:pt x="1829" y="4"/>
                    <a:pt x="1805" y="1"/>
                    <a:pt x="178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45" name="Google Shape;2245;p52"/>
            <p:cNvSpPr/>
            <p:nvPr/>
          </p:nvSpPr>
          <p:spPr>
            <a:xfrm>
              <a:off x="4298625" y="1763925"/>
              <a:ext cx="204100" cy="57200"/>
            </a:xfrm>
            <a:custGeom>
              <a:avLst/>
              <a:gdLst/>
              <a:ahLst/>
              <a:cxnLst/>
              <a:rect l="l" t="t" r="r" b="b"/>
              <a:pathLst>
                <a:path w="8164" h="2288" extrusionOk="0">
                  <a:moveTo>
                    <a:pt x="7841" y="1"/>
                  </a:moveTo>
                  <a:cubicBezTo>
                    <a:pt x="7778" y="1"/>
                    <a:pt x="7715" y="21"/>
                    <a:pt x="7662" y="64"/>
                  </a:cubicBezTo>
                  <a:cubicBezTo>
                    <a:pt x="6047" y="1356"/>
                    <a:pt x="4541" y="1735"/>
                    <a:pt x="3329" y="1735"/>
                  </a:cubicBezTo>
                  <a:cubicBezTo>
                    <a:pt x="1671" y="1735"/>
                    <a:pt x="564" y="1025"/>
                    <a:pt x="486" y="973"/>
                  </a:cubicBezTo>
                  <a:cubicBezTo>
                    <a:pt x="437" y="941"/>
                    <a:pt x="382" y="925"/>
                    <a:pt x="327" y="925"/>
                  </a:cubicBezTo>
                  <a:cubicBezTo>
                    <a:pt x="235" y="925"/>
                    <a:pt x="144" y="970"/>
                    <a:pt x="89" y="1053"/>
                  </a:cubicBezTo>
                  <a:cubicBezTo>
                    <a:pt x="1" y="1185"/>
                    <a:pt x="37" y="1363"/>
                    <a:pt x="169" y="1451"/>
                  </a:cubicBezTo>
                  <a:cubicBezTo>
                    <a:pt x="189" y="1465"/>
                    <a:pt x="1461" y="2287"/>
                    <a:pt x="3350" y="2287"/>
                  </a:cubicBezTo>
                  <a:cubicBezTo>
                    <a:pt x="4675" y="2287"/>
                    <a:pt x="6305" y="1884"/>
                    <a:pt x="8019" y="511"/>
                  </a:cubicBezTo>
                  <a:cubicBezTo>
                    <a:pt x="8143" y="412"/>
                    <a:pt x="8164" y="232"/>
                    <a:pt x="8064" y="108"/>
                  </a:cubicBezTo>
                  <a:cubicBezTo>
                    <a:pt x="8008" y="38"/>
                    <a:pt x="7925" y="1"/>
                    <a:pt x="78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46" name="Google Shape;2246;p52"/>
            <p:cNvSpPr/>
            <p:nvPr/>
          </p:nvSpPr>
          <p:spPr>
            <a:xfrm>
              <a:off x="4363200" y="1789925"/>
              <a:ext cx="101700" cy="83725"/>
            </a:xfrm>
            <a:custGeom>
              <a:avLst/>
              <a:gdLst/>
              <a:ahLst/>
              <a:cxnLst/>
              <a:rect l="l" t="t" r="r" b="b"/>
              <a:pathLst>
                <a:path w="4068" h="3349" extrusionOk="0">
                  <a:moveTo>
                    <a:pt x="3349" y="759"/>
                  </a:moveTo>
                  <a:cubicBezTo>
                    <a:pt x="3143" y="1501"/>
                    <a:pt x="2663" y="2776"/>
                    <a:pt x="1789" y="2776"/>
                  </a:cubicBezTo>
                  <a:cubicBezTo>
                    <a:pt x="884" y="2776"/>
                    <a:pt x="653" y="1790"/>
                    <a:pt x="594" y="1279"/>
                  </a:cubicBezTo>
                  <a:lnTo>
                    <a:pt x="594" y="1279"/>
                  </a:lnTo>
                  <a:cubicBezTo>
                    <a:pt x="645" y="1280"/>
                    <a:pt x="697" y="1281"/>
                    <a:pt x="749" y="1281"/>
                  </a:cubicBezTo>
                  <a:cubicBezTo>
                    <a:pt x="1792" y="1281"/>
                    <a:pt x="2774" y="969"/>
                    <a:pt x="3349" y="759"/>
                  </a:cubicBezTo>
                  <a:close/>
                  <a:moveTo>
                    <a:pt x="3754" y="1"/>
                  </a:moveTo>
                  <a:cubicBezTo>
                    <a:pt x="3714" y="1"/>
                    <a:pt x="3673" y="9"/>
                    <a:pt x="3633" y="28"/>
                  </a:cubicBezTo>
                  <a:cubicBezTo>
                    <a:pt x="3619" y="36"/>
                    <a:pt x="2165" y="706"/>
                    <a:pt x="634" y="706"/>
                  </a:cubicBezTo>
                  <a:cubicBezTo>
                    <a:pt x="525" y="706"/>
                    <a:pt x="415" y="703"/>
                    <a:pt x="305" y="695"/>
                  </a:cubicBezTo>
                  <a:cubicBezTo>
                    <a:pt x="301" y="695"/>
                    <a:pt x="297" y="695"/>
                    <a:pt x="292" y="695"/>
                  </a:cubicBezTo>
                  <a:cubicBezTo>
                    <a:pt x="218" y="695"/>
                    <a:pt x="147" y="723"/>
                    <a:pt x="91" y="772"/>
                  </a:cubicBezTo>
                  <a:cubicBezTo>
                    <a:pt x="34" y="826"/>
                    <a:pt x="1" y="901"/>
                    <a:pt x="0" y="981"/>
                  </a:cubicBezTo>
                  <a:cubicBezTo>
                    <a:pt x="0" y="1800"/>
                    <a:pt x="374" y="3348"/>
                    <a:pt x="1790" y="3348"/>
                  </a:cubicBezTo>
                  <a:cubicBezTo>
                    <a:pt x="3515" y="3348"/>
                    <a:pt x="4016" y="458"/>
                    <a:pt x="4036" y="335"/>
                  </a:cubicBezTo>
                  <a:cubicBezTo>
                    <a:pt x="4067" y="151"/>
                    <a:pt x="3922" y="1"/>
                    <a:pt x="37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47" name="Google Shape;2247;p52"/>
            <p:cNvSpPr/>
            <p:nvPr/>
          </p:nvSpPr>
          <p:spPr>
            <a:xfrm>
              <a:off x="4474400" y="1502375"/>
              <a:ext cx="37600" cy="57800"/>
            </a:xfrm>
            <a:custGeom>
              <a:avLst/>
              <a:gdLst/>
              <a:ahLst/>
              <a:cxnLst/>
              <a:rect l="l" t="t" r="r" b="b"/>
              <a:pathLst>
                <a:path w="1504" h="2312" extrusionOk="0">
                  <a:moveTo>
                    <a:pt x="751" y="0"/>
                  </a:moveTo>
                  <a:cubicBezTo>
                    <a:pt x="337" y="0"/>
                    <a:pt x="0" y="517"/>
                    <a:pt x="0" y="1156"/>
                  </a:cubicBezTo>
                  <a:cubicBezTo>
                    <a:pt x="0" y="1795"/>
                    <a:pt x="337" y="2312"/>
                    <a:pt x="751" y="2312"/>
                  </a:cubicBezTo>
                  <a:cubicBezTo>
                    <a:pt x="1166" y="2312"/>
                    <a:pt x="1503" y="1795"/>
                    <a:pt x="1503" y="1156"/>
                  </a:cubicBezTo>
                  <a:cubicBezTo>
                    <a:pt x="1503" y="517"/>
                    <a:pt x="1166" y="0"/>
                    <a:pt x="7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48" name="Google Shape;2248;p52"/>
            <p:cNvSpPr/>
            <p:nvPr/>
          </p:nvSpPr>
          <p:spPr>
            <a:xfrm>
              <a:off x="4202750" y="1531275"/>
              <a:ext cx="37600" cy="57800"/>
            </a:xfrm>
            <a:custGeom>
              <a:avLst/>
              <a:gdLst/>
              <a:ahLst/>
              <a:cxnLst/>
              <a:rect l="l" t="t" r="r" b="b"/>
              <a:pathLst>
                <a:path w="1504" h="2312" extrusionOk="0">
                  <a:moveTo>
                    <a:pt x="753" y="0"/>
                  </a:moveTo>
                  <a:cubicBezTo>
                    <a:pt x="337" y="0"/>
                    <a:pt x="1" y="517"/>
                    <a:pt x="1" y="1156"/>
                  </a:cubicBezTo>
                  <a:cubicBezTo>
                    <a:pt x="1" y="1794"/>
                    <a:pt x="337" y="2312"/>
                    <a:pt x="753" y="2312"/>
                  </a:cubicBezTo>
                  <a:cubicBezTo>
                    <a:pt x="1167" y="2312"/>
                    <a:pt x="1504" y="1794"/>
                    <a:pt x="1504" y="1156"/>
                  </a:cubicBezTo>
                  <a:cubicBezTo>
                    <a:pt x="1504" y="517"/>
                    <a:pt x="1167" y="0"/>
                    <a:pt x="75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49" name="Google Shape;2249;p52"/>
            <p:cNvSpPr/>
            <p:nvPr/>
          </p:nvSpPr>
          <p:spPr>
            <a:xfrm>
              <a:off x="4108225" y="1360950"/>
              <a:ext cx="149500" cy="100675"/>
            </a:xfrm>
            <a:custGeom>
              <a:avLst/>
              <a:gdLst/>
              <a:ahLst/>
              <a:cxnLst/>
              <a:rect l="l" t="t" r="r" b="b"/>
              <a:pathLst>
                <a:path w="5980" h="4027" extrusionOk="0">
                  <a:moveTo>
                    <a:pt x="5068" y="0"/>
                  </a:moveTo>
                  <a:cubicBezTo>
                    <a:pt x="1570" y="0"/>
                    <a:pt x="215" y="2935"/>
                    <a:pt x="156" y="3061"/>
                  </a:cubicBezTo>
                  <a:cubicBezTo>
                    <a:pt x="1" y="3403"/>
                    <a:pt x="150" y="3805"/>
                    <a:pt x="490" y="3962"/>
                  </a:cubicBezTo>
                  <a:cubicBezTo>
                    <a:pt x="579" y="4004"/>
                    <a:pt x="678" y="4026"/>
                    <a:pt x="776" y="4026"/>
                  </a:cubicBezTo>
                  <a:cubicBezTo>
                    <a:pt x="1041" y="4026"/>
                    <a:pt x="1283" y="3872"/>
                    <a:pt x="1395" y="3633"/>
                  </a:cubicBezTo>
                  <a:cubicBezTo>
                    <a:pt x="1439" y="3538"/>
                    <a:pt x="2466" y="1365"/>
                    <a:pt x="5075" y="1365"/>
                  </a:cubicBezTo>
                  <a:cubicBezTo>
                    <a:pt x="5136" y="1365"/>
                    <a:pt x="5197" y="1366"/>
                    <a:pt x="5260" y="1369"/>
                  </a:cubicBezTo>
                  <a:cubicBezTo>
                    <a:pt x="5269" y="1369"/>
                    <a:pt x="5277" y="1369"/>
                    <a:pt x="5286" y="1369"/>
                  </a:cubicBezTo>
                  <a:cubicBezTo>
                    <a:pt x="5650" y="1369"/>
                    <a:pt x="5954" y="1079"/>
                    <a:pt x="5966" y="712"/>
                  </a:cubicBezTo>
                  <a:cubicBezTo>
                    <a:pt x="5980" y="334"/>
                    <a:pt x="5686" y="19"/>
                    <a:pt x="5309" y="5"/>
                  </a:cubicBezTo>
                  <a:cubicBezTo>
                    <a:pt x="5227" y="2"/>
                    <a:pt x="5147" y="0"/>
                    <a:pt x="506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50" name="Google Shape;2250;p52"/>
            <p:cNvSpPr/>
            <p:nvPr/>
          </p:nvSpPr>
          <p:spPr>
            <a:xfrm>
              <a:off x="4382850" y="1341425"/>
              <a:ext cx="187775" cy="82650"/>
            </a:xfrm>
            <a:custGeom>
              <a:avLst/>
              <a:gdLst/>
              <a:ahLst/>
              <a:cxnLst/>
              <a:rect l="l" t="t" r="r" b="b"/>
              <a:pathLst>
                <a:path w="7511" h="3306" extrusionOk="0">
                  <a:moveTo>
                    <a:pt x="2709" y="1"/>
                  </a:moveTo>
                  <a:cubicBezTo>
                    <a:pt x="1837" y="1"/>
                    <a:pt x="1062" y="168"/>
                    <a:pt x="533" y="367"/>
                  </a:cubicBezTo>
                  <a:cubicBezTo>
                    <a:pt x="180" y="499"/>
                    <a:pt x="1" y="891"/>
                    <a:pt x="133" y="1245"/>
                  </a:cubicBezTo>
                  <a:cubicBezTo>
                    <a:pt x="234" y="1519"/>
                    <a:pt x="494" y="1689"/>
                    <a:pt x="771" y="1689"/>
                  </a:cubicBezTo>
                  <a:cubicBezTo>
                    <a:pt x="850" y="1689"/>
                    <a:pt x="931" y="1675"/>
                    <a:pt x="1010" y="1645"/>
                  </a:cubicBezTo>
                  <a:cubicBezTo>
                    <a:pt x="1072" y="1622"/>
                    <a:pt x="1802" y="1362"/>
                    <a:pt x="2763" y="1362"/>
                  </a:cubicBezTo>
                  <a:cubicBezTo>
                    <a:pt x="3839" y="1362"/>
                    <a:pt x="5203" y="1689"/>
                    <a:pt x="6242" y="3039"/>
                  </a:cubicBezTo>
                  <a:cubicBezTo>
                    <a:pt x="6371" y="3207"/>
                    <a:pt x="6570" y="3305"/>
                    <a:pt x="6780" y="3305"/>
                  </a:cubicBezTo>
                  <a:cubicBezTo>
                    <a:pt x="6781" y="3305"/>
                    <a:pt x="6782" y="3305"/>
                    <a:pt x="6784" y="3305"/>
                  </a:cubicBezTo>
                  <a:cubicBezTo>
                    <a:pt x="7044" y="3305"/>
                    <a:pt x="7281" y="3159"/>
                    <a:pt x="7396" y="2925"/>
                  </a:cubicBezTo>
                  <a:cubicBezTo>
                    <a:pt x="7510" y="2692"/>
                    <a:pt x="7482" y="2413"/>
                    <a:pt x="7324" y="2208"/>
                  </a:cubicBezTo>
                  <a:cubicBezTo>
                    <a:pt x="6012" y="501"/>
                    <a:pt x="4216" y="1"/>
                    <a:pt x="270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51" name="Google Shape;2251;p52"/>
            <p:cNvSpPr/>
            <p:nvPr/>
          </p:nvSpPr>
          <p:spPr>
            <a:xfrm>
              <a:off x="4062475" y="1515400"/>
              <a:ext cx="728425" cy="754125"/>
            </a:xfrm>
            <a:custGeom>
              <a:avLst/>
              <a:gdLst/>
              <a:ahLst/>
              <a:cxnLst/>
              <a:rect l="l" t="t" r="r" b="b"/>
              <a:pathLst>
                <a:path w="29137" h="30165" extrusionOk="0">
                  <a:moveTo>
                    <a:pt x="28846" y="1"/>
                  </a:moveTo>
                  <a:cubicBezTo>
                    <a:pt x="28691" y="1"/>
                    <a:pt x="28562" y="124"/>
                    <a:pt x="28559" y="280"/>
                  </a:cubicBezTo>
                  <a:cubicBezTo>
                    <a:pt x="28556" y="360"/>
                    <a:pt x="28285" y="8404"/>
                    <a:pt x="24657" y="16000"/>
                  </a:cubicBezTo>
                  <a:cubicBezTo>
                    <a:pt x="21300" y="23028"/>
                    <a:pt x="16252" y="28690"/>
                    <a:pt x="15451" y="29564"/>
                  </a:cubicBezTo>
                  <a:cubicBezTo>
                    <a:pt x="14723" y="29380"/>
                    <a:pt x="11145" y="28130"/>
                    <a:pt x="6432" y="20708"/>
                  </a:cubicBezTo>
                  <a:cubicBezTo>
                    <a:pt x="1106" y="12323"/>
                    <a:pt x="586" y="3939"/>
                    <a:pt x="580" y="3856"/>
                  </a:cubicBezTo>
                  <a:cubicBezTo>
                    <a:pt x="572" y="3701"/>
                    <a:pt x="446" y="3585"/>
                    <a:pt x="287" y="3585"/>
                  </a:cubicBezTo>
                  <a:cubicBezTo>
                    <a:pt x="284" y="3585"/>
                    <a:pt x="282" y="3585"/>
                    <a:pt x="280" y="3585"/>
                  </a:cubicBezTo>
                  <a:cubicBezTo>
                    <a:pt x="121" y="3594"/>
                    <a:pt x="1" y="3729"/>
                    <a:pt x="9" y="3887"/>
                  </a:cubicBezTo>
                  <a:cubicBezTo>
                    <a:pt x="14" y="3972"/>
                    <a:pt x="539" y="12498"/>
                    <a:pt x="5948" y="21016"/>
                  </a:cubicBezTo>
                  <a:cubicBezTo>
                    <a:pt x="11390" y="29586"/>
                    <a:pt x="15353" y="30143"/>
                    <a:pt x="15519" y="30163"/>
                  </a:cubicBezTo>
                  <a:cubicBezTo>
                    <a:pt x="15530" y="30164"/>
                    <a:pt x="15541" y="30165"/>
                    <a:pt x="15553" y="30165"/>
                  </a:cubicBezTo>
                  <a:cubicBezTo>
                    <a:pt x="15632" y="30165"/>
                    <a:pt x="15707" y="30132"/>
                    <a:pt x="15761" y="30075"/>
                  </a:cubicBezTo>
                  <a:cubicBezTo>
                    <a:pt x="15817" y="30014"/>
                    <a:pt x="21498" y="23942"/>
                    <a:pt x="25174" y="16247"/>
                  </a:cubicBezTo>
                  <a:cubicBezTo>
                    <a:pt x="28856" y="8538"/>
                    <a:pt x="29129" y="378"/>
                    <a:pt x="29131" y="296"/>
                  </a:cubicBezTo>
                  <a:cubicBezTo>
                    <a:pt x="29136" y="138"/>
                    <a:pt x="29011" y="6"/>
                    <a:pt x="28853" y="1"/>
                  </a:cubicBezTo>
                  <a:cubicBezTo>
                    <a:pt x="28850" y="1"/>
                    <a:pt x="28848" y="1"/>
                    <a:pt x="2884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52" name="Google Shape;2252;p52"/>
            <p:cNvSpPr/>
            <p:nvPr/>
          </p:nvSpPr>
          <p:spPr>
            <a:xfrm>
              <a:off x="4760575" y="1388150"/>
              <a:ext cx="82875" cy="141925"/>
            </a:xfrm>
            <a:custGeom>
              <a:avLst/>
              <a:gdLst/>
              <a:ahLst/>
              <a:cxnLst/>
              <a:rect l="l" t="t" r="r" b="b"/>
              <a:pathLst>
                <a:path w="3315" h="5677" extrusionOk="0">
                  <a:moveTo>
                    <a:pt x="1677" y="572"/>
                  </a:moveTo>
                  <a:cubicBezTo>
                    <a:pt x="1766" y="575"/>
                    <a:pt x="1852" y="601"/>
                    <a:pt x="1925" y="651"/>
                  </a:cubicBezTo>
                  <a:cubicBezTo>
                    <a:pt x="2474" y="994"/>
                    <a:pt x="2164" y="2582"/>
                    <a:pt x="1925" y="3309"/>
                  </a:cubicBezTo>
                  <a:cubicBezTo>
                    <a:pt x="1642" y="3946"/>
                    <a:pt x="1262" y="4661"/>
                    <a:pt x="1027" y="4967"/>
                  </a:cubicBezTo>
                  <a:cubicBezTo>
                    <a:pt x="955" y="4588"/>
                    <a:pt x="940" y="3775"/>
                    <a:pt x="976" y="3082"/>
                  </a:cubicBezTo>
                  <a:cubicBezTo>
                    <a:pt x="977" y="3050"/>
                    <a:pt x="974" y="3019"/>
                    <a:pt x="966" y="2988"/>
                  </a:cubicBezTo>
                  <a:lnTo>
                    <a:pt x="734" y="2178"/>
                  </a:lnTo>
                  <a:cubicBezTo>
                    <a:pt x="615" y="1762"/>
                    <a:pt x="915" y="1019"/>
                    <a:pt x="1329" y="708"/>
                  </a:cubicBezTo>
                  <a:cubicBezTo>
                    <a:pt x="1465" y="605"/>
                    <a:pt x="1582" y="572"/>
                    <a:pt x="1677" y="572"/>
                  </a:cubicBezTo>
                  <a:close/>
                  <a:moveTo>
                    <a:pt x="1676" y="1"/>
                  </a:moveTo>
                  <a:cubicBezTo>
                    <a:pt x="1442" y="1"/>
                    <a:pt x="1205" y="84"/>
                    <a:pt x="984" y="249"/>
                  </a:cubicBezTo>
                  <a:cubicBezTo>
                    <a:pt x="383" y="703"/>
                    <a:pt x="1" y="1698"/>
                    <a:pt x="185" y="2335"/>
                  </a:cubicBezTo>
                  <a:lnTo>
                    <a:pt x="401" y="3099"/>
                  </a:lnTo>
                  <a:cubicBezTo>
                    <a:pt x="282" y="5467"/>
                    <a:pt x="666" y="5594"/>
                    <a:pt x="830" y="5650"/>
                  </a:cubicBezTo>
                  <a:cubicBezTo>
                    <a:pt x="873" y="5666"/>
                    <a:pt x="919" y="5675"/>
                    <a:pt x="964" y="5676"/>
                  </a:cubicBezTo>
                  <a:cubicBezTo>
                    <a:pt x="1198" y="5676"/>
                    <a:pt x="1619" y="5409"/>
                    <a:pt x="2455" y="3529"/>
                  </a:cubicBezTo>
                  <a:cubicBezTo>
                    <a:pt x="2458" y="3521"/>
                    <a:pt x="2461" y="3512"/>
                    <a:pt x="2465" y="3504"/>
                  </a:cubicBezTo>
                  <a:cubicBezTo>
                    <a:pt x="2555" y="3233"/>
                    <a:pt x="3314" y="843"/>
                    <a:pt x="2229" y="165"/>
                  </a:cubicBezTo>
                  <a:cubicBezTo>
                    <a:pt x="2053" y="55"/>
                    <a:pt x="1866" y="1"/>
                    <a:pt x="167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53" name="Google Shape;2253;p52"/>
            <p:cNvSpPr/>
            <p:nvPr/>
          </p:nvSpPr>
          <p:spPr>
            <a:xfrm>
              <a:off x="4443700" y="2255200"/>
              <a:ext cx="94050" cy="387075"/>
            </a:xfrm>
            <a:custGeom>
              <a:avLst/>
              <a:gdLst/>
              <a:ahLst/>
              <a:cxnLst/>
              <a:rect l="l" t="t" r="r" b="b"/>
              <a:pathLst>
                <a:path w="3762" h="15483" extrusionOk="0">
                  <a:moveTo>
                    <a:pt x="305" y="0"/>
                  </a:moveTo>
                  <a:cubicBezTo>
                    <a:pt x="293" y="0"/>
                    <a:pt x="281" y="1"/>
                    <a:pt x="269" y="3"/>
                  </a:cubicBezTo>
                  <a:cubicBezTo>
                    <a:pt x="112" y="21"/>
                    <a:pt x="1" y="163"/>
                    <a:pt x="19" y="321"/>
                  </a:cubicBezTo>
                  <a:cubicBezTo>
                    <a:pt x="31" y="417"/>
                    <a:pt x="1202" y="10009"/>
                    <a:pt x="3156" y="15297"/>
                  </a:cubicBezTo>
                  <a:cubicBezTo>
                    <a:pt x="3197" y="15409"/>
                    <a:pt x="3305" y="15483"/>
                    <a:pt x="3424" y="15483"/>
                  </a:cubicBezTo>
                  <a:lnTo>
                    <a:pt x="3425" y="15483"/>
                  </a:lnTo>
                  <a:cubicBezTo>
                    <a:pt x="3624" y="15483"/>
                    <a:pt x="3762" y="15284"/>
                    <a:pt x="3692" y="15098"/>
                  </a:cubicBezTo>
                  <a:cubicBezTo>
                    <a:pt x="1763" y="9873"/>
                    <a:pt x="599" y="347"/>
                    <a:pt x="587" y="251"/>
                  </a:cubicBezTo>
                  <a:cubicBezTo>
                    <a:pt x="570" y="107"/>
                    <a:pt x="448" y="0"/>
                    <a:pt x="30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54" name="Google Shape;2254;p52"/>
            <p:cNvSpPr/>
            <p:nvPr/>
          </p:nvSpPr>
          <p:spPr>
            <a:xfrm>
              <a:off x="4552400" y="1810475"/>
              <a:ext cx="439250" cy="830475"/>
            </a:xfrm>
            <a:custGeom>
              <a:avLst/>
              <a:gdLst/>
              <a:ahLst/>
              <a:cxnLst/>
              <a:rect l="l" t="t" r="r" b="b"/>
              <a:pathLst>
                <a:path w="17570" h="33219" extrusionOk="0">
                  <a:moveTo>
                    <a:pt x="8824" y="0"/>
                  </a:moveTo>
                  <a:cubicBezTo>
                    <a:pt x="7998" y="0"/>
                    <a:pt x="7272" y="283"/>
                    <a:pt x="6822" y="622"/>
                  </a:cubicBezTo>
                  <a:cubicBezTo>
                    <a:pt x="6822" y="622"/>
                    <a:pt x="3122" y="2471"/>
                    <a:pt x="3469" y="3858"/>
                  </a:cubicBezTo>
                  <a:cubicBezTo>
                    <a:pt x="3713" y="4832"/>
                    <a:pt x="4412" y="5179"/>
                    <a:pt x="5088" y="5179"/>
                  </a:cubicBezTo>
                  <a:cubicBezTo>
                    <a:pt x="5374" y="5179"/>
                    <a:pt x="5655" y="5117"/>
                    <a:pt x="5896" y="5014"/>
                  </a:cubicBezTo>
                  <a:cubicBezTo>
                    <a:pt x="6705" y="4668"/>
                    <a:pt x="8902" y="3858"/>
                    <a:pt x="8902" y="3858"/>
                  </a:cubicBezTo>
                  <a:lnTo>
                    <a:pt x="10403" y="6863"/>
                  </a:lnTo>
                  <a:cubicBezTo>
                    <a:pt x="10403" y="6863"/>
                    <a:pt x="8457" y="5625"/>
                    <a:pt x="7118" y="5625"/>
                  </a:cubicBezTo>
                  <a:cubicBezTo>
                    <a:pt x="6927" y="5625"/>
                    <a:pt x="6748" y="5650"/>
                    <a:pt x="6589" y="5708"/>
                  </a:cubicBezTo>
                  <a:cubicBezTo>
                    <a:pt x="5318" y="6169"/>
                    <a:pt x="4162" y="7211"/>
                    <a:pt x="4162" y="7211"/>
                  </a:cubicBezTo>
                  <a:cubicBezTo>
                    <a:pt x="4162" y="7211"/>
                    <a:pt x="3847" y="7022"/>
                    <a:pt x="3431" y="7022"/>
                  </a:cubicBezTo>
                  <a:cubicBezTo>
                    <a:pt x="3050" y="7022"/>
                    <a:pt x="2584" y="7180"/>
                    <a:pt x="2197" y="7789"/>
                  </a:cubicBezTo>
                  <a:cubicBezTo>
                    <a:pt x="1388" y="9062"/>
                    <a:pt x="1272" y="10100"/>
                    <a:pt x="1272" y="10100"/>
                  </a:cubicBezTo>
                  <a:cubicBezTo>
                    <a:pt x="1272" y="10100"/>
                    <a:pt x="0" y="11025"/>
                    <a:pt x="0" y="12643"/>
                  </a:cubicBezTo>
                  <a:cubicBezTo>
                    <a:pt x="0" y="14262"/>
                    <a:pt x="0" y="15533"/>
                    <a:pt x="1040" y="16458"/>
                  </a:cubicBezTo>
                  <a:cubicBezTo>
                    <a:pt x="2081" y="17382"/>
                    <a:pt x="2775" y="17382"/>
                    <a:pt x="2775" y="17382"/>
                  </a:cubicBezTo>
                  <a:lnTo>
                    <a:pt x="3699" y="17960"/>
                  </a:lnTo>
                  <a:cubicBezTo>
                    <a:pt x="3699" y="17960"/>
                    <a:pt x="1388" y="23046"/>
                    <a:pt x="2775" y="25705"/>
                  </a:cubicBezTo>
                  <a:cubicBezTo>
                    <a:pt x="3955" y="27969"/>
                    <a:pt x="4634" y="28137"/>
                    <a:pt x="4809" y="28137"/>
                  </a:cubicBezTo>
                  <a:cubicBezTo>
                    <a:pt x="4840" y="28137"/>
                    <a:pt x="4855" y="28132"/>
                    <a:pt x="4855" y="28132"/>
                  </a:cubicBezTo>
                  <a:lnTo>
                    <a:pt x="7629" y="33219"/>
                  </a:lnTo>
                  <a:lnTo>
                    <a:pt x="15026" y="31369"/>
                  </a:lnTo>
                  <a:lnTo>
                    <a:pt x="11212" y="22815"/>
                  </a:lnTo>
                  <a:cubicBezTo>
                    <a:pt x="11212" y="22815"/>
                    <a:pt x="17569" y="9753"/>
                    <a:pt x="16876" y="7673"/>
                  </a:cubicBezTo>
                  <a:cubicBezTo>
                    <a:pt x="16182" y="5593"/>
                    <a:pt x="13292" y="2935"/>
                    <a:pt x="11559" y="1200"/>
                  </a:cubicBezTo>
                  <a:cubicBezTo>
                    <a:pt x="10671" y="312"/>
                    <a:pt x="9692" y="0"/>
                    <a:pt x="88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55" name="Google Shape;2255;p52"/>
            <p:cNvSpPr/>
            <p:nvPr/>
          </p:nvSpPr>
          <p:spPr>
            <a:xfrm>
              <a:off x="4545250" y="1803500"/>
              <a:ext cx="453175" cy="844575"/>
            </a:xfrm>
            <a:custGeom>
              <a:avLst/>
              <a:gdLst/>
              <a:ahLst/>
              <a:cxnLst/>
              <a:rect l="l" t="t" r="r" b="b"/>
              <a:pathLst>
                <a:path w="18127" h="33783" extrusionOk="0">
                  <a:moveTo>
                    <a:pt x="9104" y="571"/>
                  </a:moveTo>
                  <a:cubicBezTo>
                    <a:pt x="9909" y="571"/>
                    <a:pt x="10821" y="859"/>
                    <a:pt x="11643" y="1681"/>
                  </a:cubicBezTo>
                  <a:cubicBezTo>
                    <a:pt x="11850" y="1888"/>
                    <a:pt x="12072" y="2106"/>
                    <a:pt x="12305" y="2337"/>
                  </a:cubicBezTo>
                  <a:cubicBezTo>
                    <a:pt x="13992" y="3998"/>
                    <a:pt x="16301" y="6274"/>
                    <a:pt x="16891" y="8043"/>
                  </a:cubicBezTo>
                  <a:cubicBezTo>
                    <a:pt x="17373" y="9486"/>
                    <a:pt x="13776" y="17760"/>
                    <a:pt x="11241" y="22968"/>
                  </a:cubicBezTo>
                  <a:cubicBezTo>
                    <a:pt x="11204" y="23044"/>
                    <a:pt x="11203" y="23133"/>
                    <a:pt x="11236" y="23209"/>
                  </a:cubicBezTo>
                  <a:lnTo>
                    <a:pt x="14913" y="31451"/>
                  </a:lnTo>
                  <a:lnTo>
                    <a:pt x="8061" y="33165"/>
                  </a:lnTo>
                  <a:lnTo>
                    <a:pt x="5393" y="28273"/>
                  </a:lnTo>
                  <a:cubicBezTo>
                    <a:pt x="5341" y="28177"/>
                    <a:pt x="5268" y="28116"/>
                    <a:pt x="5174" y="28116"/>
                  </a:cubicBezTo>
                  <a:cubicBezTo>
                    <a:pt x="5148" y="28116"/>
                    <a:pt x="5121" y="28120"/>
                    <a:pt x="5096" y="28130"/>
                  </a:cubicBezTo>
                  <a:cubicBezTo>
                    <a:pt x="5090" y="28130"/>
                    <a:pt x="4486" y="28095"/>
                    <a:pt x="3315" y="25852"/>
                  </a:cubicBezTo>
                  <a:cubicBezTo>
                    <a:pt x="2009" y="23347"/>
                    <a:pt x="4223" y="18408"/>
                    <a:pt x="4246" y="18359"/>
                  </a:cubicBezTo>
                  <a:cubicBezTo>
                    <a:pt x="4305" y="18228"/>
                    <a:pt x="4259" y="18073"/>
                    <a:pt x="4137" y="17996"/>
                  </a:cubicBezTo>
                  <a:lnTo>
                    <a:pt x="3212" y="17418"/>
                  </a:lnTo>
                  <a:cubicBezTo>
                    <a:pt x="3168" y="17391"/>
                    <a:pt x="3117" y="17376"/>
                    <a:pt x="3065" y="17375"/>
                  </a:cubicBezTo>
                  <a:cubicBezTo>
                    <a:pt x="3060" y="17374"/>
                    <a:pt x="2443" y="17346"/>
                    <a:pt x="1517" y="16523"/>
                  </a:cubicBezTo>
                  <a:cubicBezTo>
                    <a:pt x="573" y="15683"/>
                    <a:pt x="573" y="14525"/>
                    <a:pt x="573" y="12922"/>
                  </a:cubicBezTo>
                  <a:cubicBezTo>
                    <a:pt x="573" y="11476"/>
                    <a:pt x="1716" y="10619"/>
                    <a:pt x="1727" y="10610"/>
                  </a:cubicBezTo>
                  <a:cubicBezTo>
                    <a:pt x="1792" y="10562"/>
                    <a:pt x="1833" y="10491"/>
                    <a:pt x="1842" y="10411"/>
                  </a:cubicBezTo>
                  <a:cubicBezTo>
                    <a:pt x="1845" y="10400"/>
                    <a:pt x="1960" y="9423"/>
                    <a:pt x="2725" y="8221"/>
                  </a:cubicBezTo>
                  <a:cubicBezTo>
                    <a:pt x="3046" y="7716"/>
                    <a:pt x="3423" y="7584"/>
                    <a:pt x="3729" y="7584"/>
                  </a:cubicBezTo>
                  <a:cubicBezTo>
                    <a:pt x="4025" y="7584"/>
                    <a:pt x="4255" y="7708"/>
                    <a:pt x="4301" y="7735"/>
                  </a:cubicBezTo>
                  <a:cubicBezTo>
                    <a:pt x="4347" y="7762"/>
                    <a:pt x="4398" y="7775"/>
                    <a:pt x="4449" y="7775"/>
                  </a:cubicBezTo>
                  <a:cubicBezTo>
                    <a:pt x="4518" y="7775"/>
                    <a:pt x="4586" y="7751"/>
                    <a:pt x="4640" y="7702"/>
                  </a:cubicBezTo>
                  <a:cubicBezTo>
                    <a:pt x="4651" y="7692"/>
                    <a:pt x="5768" y="6695"/>
                    <a:pt x="6973" y="6256"/>
                  </a:cubicBezTo>
                  <a:cubicBezTo>
                    <a:pt x="7101" y="6210"/>
                    <a:pt x="7247" y="6189"/>
                    <a:pt x="7407" y="6189"/>
                  </a:cubicBezTo>
                  <a:cubicBezTo>
                    <a:pt x="8416" y="6189"/>
                    <a:pt x="9954" y="7014"/>
                    <a:pt x="10537" y="7384"/>
                  </a:cubicBezTo>
                  <a:cubicBezTo>
                    <a:pt x="10584" y="7414"/>
                    <a:pt x="10637" y="7428"/>
                    <a:pt x="10690" y="7428"/>
                  </a:cubicBezTo>
                  <a:cubicBezTo>
                    <a:pt x="10759" y="7428"/>
                    <a:pt x="10828" y="7404"/>
                    <a:pt x="10882" y="7355"/>
                  </a:cubicBezTo>
                  <a:cubicBezTo>
                    <a:pt x="10977" y="7269"/>
                    <a:pt x="11004" y="7130"/>
                    <a:pt x="10946" y="7014"/>
                  </a:cubicBezTo>
                  <a:lnTo>
                    <a:pt x="9443" y="4010"/>
                  </a:lnTo>
                  <a:cubicBezTo>
                    <a:pt x="9394" y="3910"/>
                    <a:pt x="9293" y="3851"/>
                    <a:pt x="9187" y="3851"/>
                  </a:cubicBezTo>
                  <a:cubicBezTo>
                    <a:pt x="9154" y="3851"/>
                    <a:pt x="9121" y="3856"/>
                    <a:pt x="9088" y="3868"/>
                  </a:cubicBezTo>
                  <a:cubicBezTo>
                    <a:pt x="8998" y="3902"/>
                    <a:pt x="6876" y="4684"/>
                    <a:pt x="6069" y="5030"/>
                  </a:cubicBezTo>
                  <a:cubicBezTo>
                    <a:pt x="5878" y="5112"/>
                    <a:pt x="5631" y="5172"/>
                    <a:pt x="5371" y="5172"/>
                  </a:cubicBezTo>
                  <a:cubicBezTo>
                    <a:pt x="5160" y="5172"/>
                    <a:pt x="4941" y="5132"/>
                    <a:pt x="4737" y="5031"/>
                  </a:cubicBezTo>
                  <a:cubicBezTo>
                    <a:pt x="4385" y="4858"/>
                    <a:pt x="4149" y="4532"/>
                    <a:pt x="4032" y="4067"/>
                  </a:cubicBezTo>
                  <a:cubicBezTo>
                    <a:pt x="3832" y="3266"/>
                    <a:pt x="5785" y="1883"/>
                    <a:pt x="7235" y="1157"/>
                  </a:cubicBezTo>
                  <a:cubicBezTo>
                    <a:pt x="7250" y="1150"/>
                    <a:pt x="7265" y="1140"/>
                    <a:pt x="7279" y="1130"/>
                  </a:cubicBezTo>
                  <a:cubicBezTo>
                    <a:pt x="7686" y="824"/>
                    <a:pt x="8349" y="571"/>
                    <a:pt x="9104" y="571"/>
                  </a:cubicBezTo>
                  <a:close/>
                  <a:moveTo>
                    <a:pt x="9114" y="0"/>
                  </a:moveTo>
                  <a:cubicBezTo>
                    <a:pt x="8228" y="0"/>
                    <a:pt x="7445" y="297"/>
                    <a:pt x="6956" y="656"/>
                  </a:cubicBezTo>
                  <a:cubicBezTo>
                    <a:pt x="6463" y="904"/>
                    <a:pt x="3092" y="2668"/>
                    <a:pt x="3476" y="4206"/>
                  </a:cubicBezTo>
                  <a:cubicBezTo>
                    <a:pt x="3675" y="4999"/>
                    <a:pt x="4133" y="5371"/>
                    <a:pt x="4483" y="5545"/>
                  </a:cubicBezTo>
                  <a:cubicBezTo>
                    <a:pt x="4750" y="5677"/>
                    <a:pt x="5060" y="5743"/>
                    <a:pt x="5378" y="5743"/>
                  </a:cubicBezTo>
                  <a:cubicBezTo>
                    <a:pt x="5687" y="5743"/>
                    <a:pt x="6003" y="5681"/>
                    <a:pt x="6294" y="5556"/>
                  </a:cubicBezTo>
                  <a:cubicBezTo>
                    <a:pt x="6929" y="5283"/>
                    <a:pt x="8454" y="4714"/>
                    <a:pt x="9045" y="4494"/>
                  </a:cubicBezTo>
                  <a:lnTo>
                    <a:pt x="10012" y="6427"/>
                  </a:lnTo>
                  <a:cubicBezTo>
                    <a:pt x="9299" y="6060"/>
                    <a:pt x="8264" y="5617"/>
                    <a:pt x="7405" y="5617"/>
                  </a:cubicBezTo>
                  <a:cubicBezTo>
                    <a:pt x="7181" y="5617"/>
                    <a:pt x="6968" y="5647"/>
                    <a:pt x="6777" y="5717"/>
                  </a:cubicBezTo>
                  <a:cubicBezTo>
                    <a:pt x="5725" y="6100"/>
                    <a:pt x="4766" y="6847"/>
                    <a:pt x="4405" y="7148"/>
                  </a:cubicBezTo>
                  <a:cubicBezTo>
                    <a:pt x="4217" y="7069"/>
                    <a:pt x="3981" y="7009"/>
                    <a:pt x="3724" y="7009"/>
                  </a:cubicBezTo>
                  <a:cubicBezTo>
                    <a:pt x="3239" y="7009"/>
                    <a:pt x="2681" y="7222"/>
                    <a:pt x="2242" y="7913"/>
                  </a:cubicBezTo>
                  <a:cubicBezTo>
                    <a:pt x="1558" y="8987"/>
                    <a:pt x="1348" y="9902"/>
                    <a:pt x="1292" y="10224"/>
                  </a:cubicBezTo>
                  <a:cubicBezTo>
                    <a:pt x="974" y="10493"/>
                    <a:pt x="1" y="11431"/>
                    <a:pt x="1" y="12922"/>
                  </a:cubicBezTo>
                  <a:cubicBezTo>
                    <a:pt x="1" y="14541"/>
                    <a:pt x="1" y="15940"/>
                    <a:pt x="1137" y="16949"/>
                  </a:cubicBezTo>
                  <a:cubicBezTo>
                    <a:pt x="2050" y="17762"/>
                    <a:pt x="2725" y="17913"/>
                    <a:pt x="2968" y="17941"/>
                  </a:cubicBezTo>
                  <a:lnTo>
                    <a:pt x="3625" y="18350"/>
                  </a:lnTo>
                  <a:cubicBezTo>
                    <a:pt x="3182" y="19399"/>
                    <a:pt x="1528" y="23663"/>
                    <a:pt x="2807" y="26116"/>
                  </a:cubicBezTo>
                  <a:cubicBezTo>
                    <a:pt x="3860" y="28134"/>
                    <a:pt x="4574" y="28621"/>
                    <a:pt x="4971" y="28694"/>
                  </a:cubicBezTo>
                  <a:lnTo>
                    <a:pt x="7664" y="33633"/>
                  </a:lnTo>
                  <a:cubicBezTo>
                    <a:pt x="7715" y="33726"/>
                    <a:pt x="7811" y="33782"/>
                    <a:pt x="7916" y="33782"/>
                  </a:cubicBezTo>
                  <a:cubicBezTo>
                    <a:pt x="7939" y="33782"/>
                    <a:pt x="7962" y="33780"/>
                    <a:pt x="7984" y="33774"/>
                  </a:cubicBezTo>
                  <a:lnTo>
                    <a:pt x="15383" y="31924"/>
                  </a:lnTo>
                  <a:cubicBezTo>
                    <a:pt x="15555" y="31880"/>
                    <a:pt x="15647" y="31693"/>
                    <a:pt x="15575" y="31530"/>
                  </a:cubicBezTo>
                  <a:lnTo>
                    <a:pt x="11815" y="23098"/>
                  </a:lnTo>
                  <a:cubicBezTo>
                    <a:pt x="12694" y="21284"/>
                    <a:pt x="18127" y="9938"/>
                    <a:pt x="17434" y="7861"/>
                  </a:cubicBezTo>
                  <a:cubicBezTo>
                    <a:pt x="16801" y="5962"/>
                    <a:pt x="14435" y="3631"/>
                    <a:pt x="12707" y="1928"/>
                  </a:cubicBezTo>
                  <a:cubicBezTo>
                    <a:pt x="12475" y="1699"/>
                    <a:pt x="12253" y="1482"/>
                    <a:pt x="12047" y="1276"/>
                  </a:cubicBezTo>
                  <a:cubicBezTo>
                    <a:pt x="11104" y="333"/>
                    <a:pt x="10051" y="0"/>
                    <a:pt x="911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56" name="Google Shape;2256;p52"/>
            <p:cNvSpPr/>
            <p:nvPr/>
          </p:nvSpPr>
          <p:spPr>
            <a:xfrm>
              <a:off x="4804375" y="1974800"/>
              <a:ext cx="69525" cy="78000"/>
            </a:xfrm>
            <a:custGeom>
              <a:avLst/>
              <a:gdLst/>
              <a:ahLst/>
              <a:cxnLst/>
              <a:rect l="l" t="t" r="r" b="b"/>
              <a:pathLst>
                <a:path w="2781" h="3120" extrusionOk="0">
                  <a:moveTo>
                    <a:pt x="321" y="1"/>
                  </a:moveTo>
                  <a:cubicBezTo>
                    <a:pt x="258" y="1"/>
                    <a:pt x="194" y="22"/>
                    <a:pt x="140" y="65"/>
                  </a:cubicBezTo>
                  <a:cubicBezTo>
                    <a:pt x="18" y="167"/>
                    <a:pt x="0" y="349"/>
                    <a:pt x="103" y="472"/>
                  </a:cubicBezTo>
                  <a:lnTo>
                    <a:pt x="2183" y="3015"/>
                  </a:lnTo>
                  <a:cubicBezTo>
                    <a:pt x="2237" y="3080"/>
                    <a:pt x="2316" y="3119"/>
                    <a:pt x="2402" y="3119"/>
                  </a:cubicBezTo>
                  <a:cubicBezTo>
                    <a:pt x="2403" y="3119"/>
                    <a:pt x="2404" y="3119"/>
                    <a:pt x="2406" y="3119"/>
                  </a:cubicBezTo>
                  <a:cubicBezTo>
                    <a:pt x="2406" y="3119"/>
                    <a:pt x="2406" y="3119"/>
                    <a:pt x="2407" y="3119"/>
                  </a:cubicBezTo>
                  <a:cubicBezTo>
                    <a:pt x="2648" y="3119"/>
                    <a:pt x="2780" y="2839"/>
                    <a:pt x="2626" y="2652"/>
                  </a:cubicBezTo>
                  <a:lnTo>
                    <a:pt x="546" y="109"/>
                  </a:lnTo>
                  <a:cubicBezTo>
                    <a:pt x="490" y="38"/>
                    <a:pt x="406" y="1"/>
                    <a:pt x="32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57" name="Google Shape;2257;p52"/>
            <p:cNvSpPr/>
            <p:nvPr/>
          </p:nvSpPr>
          <p:spPr>
            <a:xfrm>
              <a:off x="4648225" y="1983475"/>
              <a:ext cx="131575" cy="104025"/>
            </a:xfrm>
            <a:custGeom>
              <a:avLst/>
              <a:gdLst/>
              <a:ahLst/>
              <a:cxnLst/>
              <a:rect l="l" t="t" r="r" b="b"/>
              <a:pathLst>
                <a:path w="5263" h="4161" extrusionOk="0">
                  <a:moveTo>
                    <a:pt x="325" y="0"/>
                  </a:moveTo>
                  <a:cubicBezTo>
                    <a:pt x="239" y="0"/>
                    <a:pt x="155" y="38"/>
                    <a:pt x="99" y="111"/>
                  </a:cubicBezTo>
                  <a:cubicBezTo>
                    <a:pt x="0" y="237"/>
                    <a:pt x="25" y="420"/>
                    <a:pt x="154" y="516"/>
                  </a:cubicBezTo>
                  <a:lnTo>
                    <a:pt x="4777" y="4100"/>
                  </a:lnTo>
                  <a:cubicBezTo>
                    <a:pt x="4827" y="4138"/>
                    <a:pt x="4889" y="4160"/>
                    <a:pt x="4953" y="4160"/>
                  </a:cubicBezTo>
                  <a:cubicBezTo>
                    <a:pt x="5076" y="4160"/>
                    <a:pt x="5184" y="4082"/>
                    <a:pt x="5224" y="3966"/>
                  </a:cubicBezTo>
                  <a:cubicBezTo>
                    <a:pt x="5263" y="3850"/>
                    <a:pt x="5225" y="3722"/>
                    <a:pt x="5129" y="3647"/>
                  </a:cubicBezTo>
                  <a:lnTo>
                    <a:pt x="505" y="64"/>
                  </a:lnTo>
                  <a:cubicBezTo>
                    <a:pt x="451" y="21"/>
                    <a:pt x="388" y="0"/>
                    <a:pt x="32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58" name="Google Shape;2258;p52"/>
            <p:cNvSpPr/>
            <p:nvPr/>
          </p:nvSpPr>
          <p:spPr>
            <a:xfrm>
              <a:off x="4576225" y="2055875"/>
              <a:ext cx="128450" cy="95175"/>
            </a:xfrm>
            <a:custGeom>
              <a:avLst/>
              <a:gdLst/>
              <a:ahLst/>
              <a:cxnLst/>
              <a:rect l="l" t="t" r="r" b="b"/>
              <a:pathLst>
                <a:path w="5138" h="3807" extrusionOk="0">
                  <a:moveTo>
                    <a:pt x="325" y="1"/>
                  </a:moveTo>
                  <a:cubicBezTo>
                    <a:pt x="236" y="1"/>
                    <a:pt x="147" y="42"/>
                    <a:pt x="91" y="120"/>
                  </a:cubicBezTo>
                  <a:cubicBezTo>
                    <a:pt x="1" y="246"/>
                    <a:pt x="27" y="422"/>
                    <a:pt x="152" y="516"/>
                  </a:cubicBezTo>
                  <a:lnTo>
                    <a:pt x="4660" y="3753"/>
                  </a:lnTo>
                  <a:cubicBezTo>
                    <a:pt x="4708" y="3788"/>
                    <a:pt x="4767" y="3806"/>
                    <a:pt x="4827" y="3806"/>
                  </a:cubicBezTo>
                  <a:cubicBezTo>
                    <a:pt x="4951" y="3806"/>
                    <a:pt x="5061" y="3726"/>
                    <a:pt x="5099" y="3608"/>
                  </a:cubicBezTo>
                  <a:cubicBezTo>
                    <a:pt x="5137" y="3489"/>
                    <a:pt x="5095" y="3361"/>
                    <a:pt x="4994" y="3288"/>
                  </a:cubicBezTo>
                  <a:lnTo>
                    <a:pt x="487" y="51"/>
                  </a:lnTo>
                  <a:cubicBezTo>
                    <a:pt x="437" y="17"/>
                    <a:pt x="381" y="1"/>
                    <a:pt x="32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59" name="Google Shape;2259;p52"/>
            <p:cNvSpPr/>
            <p:nvPr/>
          </p:nvSpPr>
          <p:spPr>
            <a:xfrm>
              <a:off x="4597075" y="2168500"/>
              <a:ext cx="55600" cy="98150"/>
            </a:xfrm>
            <a:custGeom>
              <a:avLst/>
              <a:gdLst/>
              <a:ahLst/>
              <a:cxnLst/>
              <a:rect l="l" t="t" r="r" b="b"/>
              <a:pathLst>
                <a:path w="2224" h="3926" extrusionOk="0">
                  <a:moveTo>
                    <a:pt x="295" y="1"/>
                  </a:moveTo>
                  <a:cubicBezTo>
                    <a:pt x="290" y="1"/>
                    <a:pt x="285" y="1"/>
                    <a:pt x="280" y="1"/>
                  </a:cubicBezTo>
                  <a:cubicBezTo>
                    <a:pt x="121" y="9"/>
                    <a:pt x="1" y="143"/>
                    <a:pt x="9" y="302"/>
                  </a:cubicBezTo>
                  <a:cubicBezTo>
                    <a:pt x="130" y="2603"/>
                    <a:pt x="1673" y="3815"/>
                    <a:pt x="1739" y="3866"/>
                  </a:cubicBezTo>
                  <a:cubicBezTo>
                    <a:pt x="1788" y="3904"/>
                    <a:pt x="1850" y="3925"/>
                    <a:pt x="1912" y="3925"/>
                  </a:cubicBezTo>
                  <a:cubicBezTo>
                    <a:pt x="2035" y="3925"/>
                    <a:pt x="2145" y="3848"/>
                    <a:pt x="2184" y="3732"/>
                  </a:cubicBezTo>
                  <a:cubicBezTo>
                    <a:pt x="2223" y="3615"/>
                    <a:pt x="2185" y="3487"/>
                    <a:pt x="2088" y="3413"/>
                  </a:cubicBezTo>
                  <a:cubicBezTo>
                    <a:pt x="2074" y="3401"/>
                    <a:pt x="688" y="2301"/>
                    <a:pt x="580" y="272"/>
                  </a:cubicBezTo>
                  <a:cubicBezTo>
                    <a:pt x="573" y="118"/>
                    <a:pt x="446" y="1"/>
                    <a:pt x="29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60" name="Google Shape;2260;p52"/>
            <p:cNvSpPr/>
            <p:nvPr/>
          </p:nvSpPr>
          <p:spPr>
            <a:xfrm>
              <a:off x="3175150" y="300825"/>
              <a:ext cx="2568325" cy="2568325"/>
            </a:xfrm>
            <a:custGeom>
              <a:avLst/>
              <a:gdLst/>
              <a:ahLst/>
              <a:cxnLst/>
              <a:rect l="l" t="t" r="r" b="b"/>
              <a:pathLst>
                <a:path w="102733" h="102733" extrusionOk="0">
                  <a:moveTo>
                    <a:pt x="51366" y="13046"/>
                  </a:moveTo>
                  <a:cubicBezTo>
                    <a:pt x="72531" y="13046"/>
                    <a:pt x="89687" y="30203"/>
                    <a:pt x="89687" y="51366"/>
                  </a:cubicBezTo>
                  <a:cubicBezTo>
                    <a:pt x="89687" y="72531"/>
                    <a:pt x="72531" y="89687"/>
                    <a:pt x="51366" y="89687"/>
                  </a:cubicBezTo>
                  <a:cubicBezTo>
                    <a:pt x="30202" y="89687"/>
                    <a:pt x="13045" y="72532"/>
                    <a:pt x="13045" y="51366"/>
                  </a:cubicBezTo>
                  <a:cubicBezTo>
                    <a:pt x="13045" y="30202"/>
                    <a:pt x="30202" y="13046"/>
                    <a:pt x="51366" y="13046"/>
                  </a:cubicBezTo>
                  <a:close/>
                  <a:moveTo>
                    <a:pt x="46271" y="0"/>
                  </a:moveTo>
                  <a:lnTo>
                    <a:pt x="44931" y="5895"/>
                  </a:lnTo>
                  <a:cubicBezTo>
                    <a:pt x="41375" y="6393"/>
                    <a:pt x="37892" y="7309"/>
                    <a:pt x="34553" y="8626"/>
                  </a:cubicBezTo>
                  <a:lnTo>
                    <a:pt x="30409" y="4153"/>
                  </a:lnTo>
                  <a:lnTo>
                    <a:pt x="21271" y="9430"/>
                  </a:lnTo>
                  <a:lnTo>
                    <a:pt x="23058" y="15211"/>
                  </a:lnTo>
                  <a:cubicBezTo>
                    <a:pt x="20235" y="17423"/>
                    <a:pt x="17680" y="19958"/>
                    <a:pt x="15444" y="22761"/>
                  </a:cubicBezTo>
                  <a:lnTo>
                    <a:pt x="9611" y="20957"/>
                  </a:lnTo>
                  <a:lnTo>
                    <a:pt x="4334" y="30096"/>
                  </a:lnTo>
                  <a:lnTo>
                    <a:pt x="8764" y="34200"/>
                  </a:lnTo>
                  <a:cubicBezTo>
                    <a:pt x="7418" y="37530"/>
                    <a:pt x="6471" y="41006"/>
                    <a:pt x="5941" y="44558"/>
                  </a:cubicBezTo>
                  <a:lnTo>
                    <a:pt x="0" y="45909"/>
                  </a:lnTo>
                  <a:lnTo>
                    <a:pt x="0" y="56461"/>
                  </a:lnTo>
                  <a:lnTo>
                    <a:pt x="5893" y="57802"/>
                  </a:lnTo>
                  <a:cubicBezTo>
                    <a:pt x="6392" y="61357"/>
                    <a:pt x="7309" y="64841"/>
                    <a:pt x="8625" y="68180"/>
                  </a:cubicBezTo>
                  <a:lnTo>
                    <a:pt x="4153" y="72324"/>
                  </a:lnTo>
                  <a:lnTo>
                    <a:pt x="9429" y="81462"/>
                  </a:lnTo>
                  <a:lnTo>
                    <a:pt x="15210" y="79676"/>
                  </a:lnTo>
                  <a:cubicBezTo>
                    <a:pt x="17423" y="82497"/>
                    <a:pt x="19957" y="85053"/>
                    <a:pt x="22761" y="87289"/>
                  </a:cubicBezTo>
                  <a:lnTo>
                    <a:pt x="20957" y="93122"/>
                  </a:lnTo>
                  <a:lnTo>
                    <a:pt x="30096" y="98399"/>
                  </a:lnTo>
                  <a:lnTo>
                    <a:pt x="34200" y="93969"/>
                  </a:lnTo>
                  <a:cubicBezTo>
                    <a:pt x="37529" y="95315"/>
                    <a:pt x="41005" y="96262"/>
                    <a:pt x="44558" y="96792"/>
                  </a:cubicBezTo>
                  <a:lnTo>
                    <a:pt x="45909" y="102733"/>
                  </a:lnTo>
                  <a:lnTo>
                    <a:pt x="56461" y="102733"/>
                  </a:lnTo>
                  <a:lnTo>
                    <a:pt x="57802" y="96839"/>
                  </a:lnTo>
                  <a:cubicBezTo>
                    <a:pt x="61356" y="96341"/>
                    <a:pt x="64840" y="95423"/>
                    <a:pt x="68180" y="94108"/>
                  </a:cubicBezTo>
                  <a:lnTo>
                    <a:pt x="72324" y="98579"/>
                  </a:lnTo>
                  <a:lnTo>
                    <a:pt x="81462" y="93304"/>
                  </a:lnTo>
                  <a:lnTo>
                    <a:pt x="79674" y="87523"/>
                  </a:lnTo>
                  <a:cubicBezTo>
                    <a:pt x="82496" y="85310"/>
                    <a:pt x="85052" y="82776"/>
                    <a:pt x="87288" y="79972"/>
                  </a:cubicBezTo>
                  <a:lnTo>
                    <a:pt x="93122" y="81777"/>
                  </a:lnTo>
                  <a:lnTo>
                    <a:pt x="98398" y="72637"/>
                  </a:lnTo>
                  <a:lnTo>
                    <a:pt x="93968" y="68532"/>
                  </a:lnTo>
                  <a:cubicBezTo>
                    <a:pt x="95313" y="65204"/>
                    <a:pt x="96262" y="61728"/>
                    <a:pt x="96792" y="58176"/>
                  </a:cubicBezTo>
                  <a:lnTo>
                    <a:pt x="102733" y="56823"/>
                  </a:lnTo>
                  <a:lnTo>
                    <a:pt x="102733" y="46271"/>
                  </a:lnTo>
                  <a:lnTo>
                    <a:pt x="96838" y="44931"/>
                  </a:lnTo>
                  <a:cubicBezTo>
                    <a:pt x="96340" y="41377"/>
                    <a:pt x="95423" y="37893"/>
                    <a:pt x="94107" y="34553"/>
                  </a:cubicBezTo>
                  <a:lnTo>
                    <a:pt x="98579" y="30409"/>
                  </a:lnTo>
                  <a:lnTo>
                    <a:pt x="93303" y="21271"/>
                  </a:lnTo>
                  <a:lnTo>
                    <a:pt x="87522" y="23059"/>
                  </a:lnTo>
                  <a:cubicBezTo>
                    <a:pt x="85309" y="20237"/>
                    <a:pt x="82775" y="17681"/>
                    <a:pt x="79971" y="15445"/>
                  </a:cubicBezTo>
                  <a:lnTo>
                    <a:pt x="81775" y="9611"/>
                  </a:lnTo>
                  <a:lnTo>
                    <a:pt x="72637" y="4335"/>
                  </a:lnTo>
                  <a:lnTo>
                    <a:pt x="68532" y="8765"/>
                  </a:lnTo>
                  <a:cubicBezTo>
                    <a:pt x="65203" y="7419"/>
                    <a:pt x="61726" y="6472"/>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61" name="Google Shape;2261;p52"/>
            <p:cNvSpPr/>
            <p:nvPr/>
          </p:nvSpPr>
          <p:spPr>
            <a:xfrm>
              <a:off x="3167625" y="293300"/>
              <a:ext cx="2583400" cy="2583375"/>
            </a:xfrm>
            <a:custGeom>
              <a:avLst/>
              <a:gdLst/>
              <a:ahLst/>
              <a:cxnLst/>
              <a:rect l="l" t="t" r="r" b="b"/>
              <a:pathLst>
                <a:path w="103336" h="103335" extrusionOk="0">
                  <a:moveTo>
                    <a:pt x="51666" y="13648"/>
                  </a:moveTo>
                  <a:cubicBezTo>
                    <a:pt x="72632" y="13648"/>
                    <a:pt x="89686" y="30704"/>
                    <a:pt x="89686" y="51667"/>
                  </a:cubicBezTo>
                  <a:cubicBezTo>
                    <a:pt x="89686" y="72632"/>
                    <a:pt x="72630" y="89688"/>
                    <a:pt x="51666" y="89688"/>
                  </a:cubicBezTo>
                  <a:cubicBezTo>
                    <a:pt x="30703" y="89688"/>
                    <a:pt x="13647" y="72633"/>
                    <a:pt x="13647" y="51667"/>
                  </a:cubicBezTo>
                  <a:cubicBezTo>
                    <a:pt x="13647" y="30703"/>
                    <a:pt x="30703" y="13648"/>
                    <a:pt x="51666" y="13648"/>
                  </a:cubicBezTo>
                  <a:close/>
                  <a:moveTo>
                    <a:pt x="51666" y="13046"/>
                  </a:moveTo>
                  <a:cubicBezTo>
                    <a:pt x="30371" y="13046"/>
                    <a:pt x="13046" y="30372"/>
                    <a:pt x="13046" y="51667"/>
                  </a:cubicBezTo>
                  <a:cubicBezTo>
                    <a:pt x="13046" y="72964"/>
                    <a:pt x="30370" y="90289"/>
                    <a:pt x="51666" y="90289"/>
                  </a:cubicBezTo>
                  <a:cubicBezTo>
                    <a:pt x="72964" y="90289"/>
                    <a:pt x="90289" y="72964"/>
                    <a:pt x="90289" y="51667"/>
                  </a:cubicBezTo>
                  <a:cubicBezTo>
                    <a:pt x="90289" y="30371"/>
                    <a:pt x="72962" y="13046"/>
                    <a:pt x="51666" y="13046"/>
                  </a:cubicBezTo>
                  <a:close/>
                  <a:moveTo>
                    <a:pt x="56883" y="602"/>
                  </a:moveTo>
                  <a:lnTo>
                    <a:pt x="58228" y="6510"/>
                  </a:lnTo>
                  <a:lnTo>
                    <a:pt x="58432" y="6540"/>
                  </a:lnTo>
                  <a:cubicBezTo>
                    <a:pt x="61937" y="7061"/>
                    <a:pt x="65399" y="8005"/>
                    <a:pt x="68721" y="9345"/>
                  </a:cubicBezTo>
                  <a:lnTo>
                    <a:pt x="68913" y="9422"/>
                  </a:lnTo>
                  <a:lnTo>
                    <a:pt x="72995" y="5017"/>
                  </a:lnTo>
                  <a:lnTo>
                    <a:pt x="81718" y="10053"/>
                  </a:lnTo>
                  <a:lnTo>
                    <a:pt x="79925" y="15853"/>
                  </a:lnTo>
                  <a:lnTo>
                    <a:pt x="80084" y="15981"/>
                  </a:lnTo>
                  <a:cubicBezTo>
                    <a:pt x="82870" y="18203"/>
                    <a:pt x="85387" y="20741"/>
                    <a:pt x="87587" y="23546"/>
                  </a:cubicBezTo>
                  <a:lnTo>
                    <a:pt x="87714" y="23709"/>
                  </a:lnTo>
                  <a:lnTo>
                    <a:pt x="93464" y="21931"/>
                  </a:lnTo>
                  <a:lnTo>
                    <a:pt x="98500" y="30654"/>
                  </a:lnTo>
                  <a:lnTo>
                    <a:pt x="94053" y="34773"/>
                  </a:lnTo>
                  <a:lnTo>
                    <a:pt x="94128" y="34964"/>
                  </a:lnTo>
                  <a:cubicBezTo>
                    <a:pt x="95435" y="38282"/>
                    <a:pt x="96346" y="41742"/>
                    <a:pt x="96842" y="45273"/>
                  </a:cubicBezTo>
                  <a:lnTo>
                    <a:pt x="96871" y="45479"/>
                  </a:lnTo>
                  <a:lnTo>
                    <a:pt x="102733" y="46813"/>
                  </a:lnTo>
                  <a:lnTo>
                    <a:pt x="102733" y="56885"/>
                  </a:lnTo>
                  <a:lnTo>
                    <a:pt x="96825" y="58228"/>
                  </a:lnTo>
                  <a:lnTo>
                    <a:pt x="96794" y="58432"/>
                  </a:lnTo>
                  <a:cubicBezTo>
                    <a:pt x="96274" y="61937"/>
                    <a:pt x="95330" y="65400"/>
                    <a:pt x="93990" y="68721"/>
                  </a:cubicBezTo>
                  <a:lnTo>
                    <a:pt x="93913" y="68913"/>
                  </a:lnTo>
                  <a:lnTo>
                    <a:pt x="98317" y="72996"/>
                  </a:lnTo>
                  <a:lnTo>
                    <a:pt x="93282" y="81718"/>
                  </a:lnTo>
                  <a:lnTo>
                    <a:pt x="87481" y="79925"/>
                  </a:lnTo>
                  <a:lnTo>
                    <a:pt x="87354" y="80085"/>
                  </a:lnTo>
                  <a:cubicBezTo>
                    <a:pt x="85132" y="82870"/>
                    <a:pt x="82592" y="85387"/>
                    <a:pt x="79789" y="87587"/>
                  </a:cubicBezTo>
                  <a:lnTo>
                    <a:pt x="79626" y="87715"/>
                  </a:lnTo>
                  <a:lnTo>
                    <a:pt x="81404" y="93464"/>
                  </a:lnTo>
                  <a:lnTo>
                    <a:pt x="72682" y="98500"/>
                  </a:lnTo>
                  <a:lnTo>
                    <a:pt x="68562" y="94053"/>
                  </a:lnTo>
                  <a:lnTo>
                    <a:pt x="68371" y="94128"/>
                  </a:lnTo>
                  <a:cubicBezTo>
                    <a:pt x="65053" y="95435"/>
                    <a:pt x="61592" y="96346"/>
                    <a:pt x="58060" y="96842"/>
                  </a:cubicBezTo>
                  <a:lnTo>
                    <a:pt x="57856" y="96871"/>
                  </a:lnTo>
                  <a:lnTo>
                    <a:pt x="56522" y="102733"/>
                  </a:lnTo>
                  <a:lnTo>
                    <a:pt x="46451" y="102733"/>
                  </a:lnTo>
                  <a:lnTo>
                    <a:pt x="45107" y="96826"/>
                  </a:lnTo>
                  <a:lnTo>
                    <a:pt x="44903" y="96795"/>
                  </a:lnTo>
                  <a:cubicBezTo>
                    <a:pt x="41399" y="96274"/>
                    <a:pt x="37937" y="95331"/>
                    <a:pt x="34614" y="93990"/>
                  </a:cubicBezTo>
                  <a:lnTo>
                    <a:pt x="34422" y="93913"/>
                  </a:lnTo>
                  <a:lnTo>
                    <a:pt x="30340" y="98318"/>
                  </a:lnTo>
                  <a:lnTo>
                    <a:pt x="21617" y="93283"/>
                  </a:lnTo>
                  <a:lnTo>
                    <a:pt x="23410" y="87483"/>
                  </a:lnTo>
                  <a:lnTo>
                    <a:pt x="23249" y="87354"/>
                  </a:lnTo>
                  <a:cubicBezTo>
                    <a:pt x="20464" y="85132"/>
                    <a:pt x="17946" y="82594"/>
                    <a:pt x="15748" y="79789"/>
                  </a:cubicBezTo>
                  <a:lnTo>
                    <a:pt x="15620" y="79626"/>
                  </a:lnTo>
                  <a:lnTo>
                    <a:pt x="9871" y="81404"/>
                  </a:lnTo>
                  <a:lnTo>
                    <a:pt x="4835" y="72682"/>
                  </a:lnTo>
                  <a:lnTo>
                    <a:pt x="9282" y="68562"/>
                  </a:lnTo>
                  <a:lnTo>
                    <a:pt x="9207" y="68371"/>
                  </a:lnTo>
                  <a:cubicBezTo>
                    <a:pt x="7900" y="65053"/>
                    <a:pt x="6989" y="61592"/>
                    <a:pt x="6493" y="58062"/>
                  </a:cubicBezTo>
                  <a:lnTo>
                    <a:pt x="6464" y="57856"/>
                  </a:lnTo>
                  <a:lnTo>
                    <a:pt x="602" y="56523"/>
                  </a:lnTo>
                  <a:lnTo>
                    <a:pt x="602" y="46451"/>
                  </a:lnTo>
                  <a:lnTo>
                    <a:pt x="6509" y="45107"/>
                  </a:lnTo>
                  <a:lnTo>
                    <a:pt x="6540" y="44903"/>
                  </a:lnTo>
                  <a:cubicBezTo>
                    <a:pt x="7061" y="41398"/>
                    <a:pt x="8005" y="37936"/>
                    <a:pt x="9345" y="34615"/>
                  </a:cubicBezTo>
                  <a:lnTo>
                    <a:pt x="9422" y="34422"/>
                  </a:lnTo>
                  <a:lnTo>
                    <a:pt x="5017" y="30340"/>
                  </a:lnTo>
                  <a:lnTo>
                    <a:pt x="10052" y="21617"/>
                  </a:lnTo>
                  <a:lnTo>
                    <a:pt x="15852" y="23410"/>
                  </a:lnTo>
                  <a:lnTo>
                    <a:pt x="15981" y="23251"/>
                  </a:lnTo>
                  <a:cubicBezTo>
                    <a:pt x="18202" y="20465"/>
                    <a:pt x="20741" y="17947"/>
                    <a:pt x="23546" y="15748"/>
                  </a:cubicBezTo>
                  <a:lnTo>
                    <a:pt x="23709" y="15621"/>
                  </a:lnTo>
                  <a:lnTo>
                    <a:pt x="21931" y="9871"/>
                  </a:lnTo>
                  <a:lnTo>
                    <a:pt x="30652" y="4836"/>
                  </a:lnTo>
                  <a:lnTo>
                    <a:pt x="34773" y="9282"/>
                  </a:lnTo>
                  <a:lnTo>
                    <a:pt x="34964" y="9207"/>
                  </a:lnTo>
                  <a:cubicBezTo>
                    <a:pt x="38282" y="7901"/>
                    <a:pt x="41742" y="6990"/>
                    <a:pt x="45273" y="6494"/>
                  </a:cubicBezTo>
                  <a:lnTo>
                    <a:pt x="45479" y="6465"/>
                  </a:lnTo>
                  <a:lnTo>
                    <a:pt x="46813" y="602"/>
                  </a:lnTo>
                  <a:close/>
                  <a:moveTo>
                    <a:pt x="46332" y="0"/>
                  </a:moveTo>
                  <a:lnTo>
                    <a:pt x="44984" y="5926"/>
                  </a:lnTo>
                  <a:cubicBezTo>
                    <a:pt x="41546" y="6426"/>
                    <a:pt x="38175" y="7313"/>
                    <a:pt x="34935" y="8571"/>
                  </a:cubicBezTo>
                  <a:lnTo>
                    <a:pt x="30768" y="4074"/>
                  </a:lnTo>
                  <a:lnTo>
                    <a:pt x="21214" y="9590"/>
                  </a:lnTo>
                  <a:lnTo>
                    <a:pt x="23011" y="15403"/>
                  </a:lnTo>
                  <a:cubicBezTo>
                    <a:pt x="20289" y="17557"/>
                    <a:pt x="17815" y="20010"/>
                    <a:pt x="15638" y="22715"/>
                  </a:cubicBezTo>
                  <a:lnTo>
                    <a:pt x="9772" y="20901"/>
                  </a:lnTo>
                  <a:lnTo>
                    <a:pt x="4255" y="30456"/>
                  </a:lnTo>
                  <a:lnTo>
                    <a:pt x="8710" y="34582"/>
                  </a:lnTo>
                  <a:cubicBezTo>
                    <a:pt x="7422" y="37811"/>
                    <a:pt x="6504" y="41176"/>
                    <a:pt x="5975" y="44611"/>
                  </a:cubicBezTo>
                  <a:lnTo>
                    <a:pt x="0" y="45971"/>
                  </a:lnTo>
                  <a:lnTo>
                    <a:pt x="0" y="57003"/>
                  </a:lnTo>
                  <a:lnTo>
                    <a:pt x="5924" y="58351"/>
                  </a:lnTo>
                  <a:cubicBezTo>
                    <a:pt x="6424" y="61790"/>
                    <a:pt x="7311" y="65161"/>
                    <a:pt x="8570" y="68400"/>
                  </a:cubicBezTo>
                  <a:lnTo>
                    <a:pt x="4072" y="72568"/>
                  </a:lnTo>
                  <a:lnTo>
                    <a:pt x="9589" y="82122"/>
                  </a:lnTo>
                  <a:lnTo>
                    <a:pt x="15402" y="80325"/>
                  </a:lnTo>
                  <a:cubicBezTo>
                    <a:pt x="17556" y="83047"/>
                    <a:pt x="20009" y="85519"/>
                    <a:pt x="22713" y="87697"/>
                  </a:cubicBezTo>
                  <a:lnTo>
                    <a:pt x="20899" y="93564"/>
                  </a:lnTo>
                  <a:lnTo>
                    <a:pt x="30453" y="99081"/>
                  </a:lnTo>
                  <a:lnTo>
                    <a:pt x="34580" y="94626"/>
                  </a:lnTo>
                  <a:cubicBezTo>
                    <a:pt x="37809" y="95914"/>
                    <a:pt x="41174" y="96830"/>
                    <a:pt x="44610" y="97360"/>
                  </a:cubicBezTo>
                  <a:lnTo>
                    <a:pt x="45969" y="103334"/>
                  </a:lnTo>
                  <a:lnTo>
                    <a:pt x="57003" y="103334"/>
                  </a:lnTo>
                  <a:lnTo>
                    <a:pt x="58351" y="97409"/>
                  </a:lnTo>
                  <a:cubicBezTo>
                    <a:pt x="61789" y="96910"/>
                    <a:pt x="65160" y="96023"/>
                    <a:pt x="68400" y="94764"/>
                  </a:cubicBezTo>
                  <a:lnTo>
                    <a:pt x="72567" y="99262"/>
                  </a:lnTo>
                  <a:lnTo>
                    <a:pt x="82122" y="93746"/>
                  </a:lnTo>
                  <a:lnTo>
                    <a:pt x="80324" y="87933"/>
                  </a:lnTo>
                  <a:cubicBezTo>
                    <a:pt x="83047" y="85777"/>
                    <a:pt x="85519" y="83326"/>
                    <a:pt x="87697" y="80621"/>
                  </a:cubicBezTo>
                  <a:lnTo>
                    <a:pt x="93564" y="82435"/>
                  </a:lnTo>
                  <a:lnTo>
                    <a:pt x="99082" y="72881"/>
                  </a:lnTo>
                  <a:lnTo>
                    <a:pt x="94628" y="68754"/>
                  </a:lnTo>
                  <a:cubicBezTo>
                    <a:pt x="95914" y="65525"/>
                    <a:pt x="96831" y="62160"/>
                    <a:pt x="97360" y="58724"/>
                  </a:cubicBezTo>
                  <a:lnTo>
                    <a:pt x="103336" y="57365"/>
                  </a:lnTo>
                  <a:lnTo>
                    <a:pt x="103336" y="46333"/>
                  </a:lnTo>
                  <a:lnTo>
                    <a:pt x="97410" y="44984"/>
                  </a:lnTo>
                  <a:cubicBezTo>
                    <a:pt x="96910" y="41546"/>
                    <a:pt x="96023" y="38175"/>
                    <a:pt x="94764" y="34935"/>
                  </a:cubicBezTo>
                  <a:lnTo>
                    <a:pt x="99262" y="30768"/>
                  </a:lnTo>
                  <a:lnTo>
                    <a:pt x="93746" y="21213"/>
                  </a:lnTo>
                  <a:lnTo>
                    <a:pt x="87933" y="23011"/>
                  </a:lnTo>
                  <a:cubicBezTo>
                    <a:pt x="85777" y="20289"/>
                    <a:pt x="83325" y="17815"/>
                    <a:pt x="80621" y="15638"/>
                  </a:cubicBezTo>
                  <a:lnTo>
                    <a:pt x="82437" y="9772"/>
                  </a:lnTo>
                  <a:lnTo>
                    <a:pt x="72883" y="4254"/>
                  </a:lnTo>
                  <a:lnTo>
                    <a:pt x="68755" y="8708"/>
                  </a:lnTo>
                  <a:cubicBezTo>
                    <a:pt x="65526" y="7422"/>
                    <a:pt x="62162" y="6504"/>
                    <a:pt x="58726" y="5976"/>
                  </a:cubicBezTo>
                  <a:lnTo>
                    <a:pt x="573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62" name="Google Shape;2262;p52"/>
            <p:cNvSpPr/>
            <p:nvPr/>
          </p:nvSpPr>
          <p:spPr>
            <a:xfrm>
              <a:off x="3175150" y="245275"/>
              <a:ext cx="2568325" cy="2568350"/>
            </a:xfrm>
            <a:custGeom>
              <a:avLst/>
              <a:gdLst/>
              <a:ahLst/>
              <a:cxnLst/>
              <a:rect l="l" t="t" r="r" b="b"/>
              <a:pathLst>
                <a:path w="102733" h="102734" extrusionOk="0">
                  <a:moveTo>
                    <a:pt x="51366" y="13046"/>
                  </a:moveTo>
                  <a:cubicBezTo>
                    <a:pt x="72531" y="13046"/>
                    <a:pt x="89687" y="30203"/>
                    <a:pt x="89687" y="51367"/>
                  </a:cubicBezTo>
                  <a:cubicBezTo>
                    <a:pt x="89687" y="72530"/>
                    <a:pt x="72531" y="89687"/>
                    <a:pt x="51366" y="89687"/>
                  </a:cubicBezTo>
                  <a:cubicBezTo>
                    <a:pt x="30202" y="89687"/>
                    <a:pt x="13045" y="72530"/>
                    <a:pt x="13045" y="51367"/>
                  </a:cubicBezTo>
                  <a:cubicBezTo>
                    <a:pt x="13045" y="30203"/>
                    <a:pt x="30202" y="13046"/>
                    <a:pt x="51366" y="13046"/>
                  </a:cubicBezTo>
                  <a:close/>
                  <a:moveTo>
                    <a:pt x="46271" y="1"/>
                  </a:moveTo>
                  <a:lnTo>
                    <a:pt x="44931" y="5894"/>
                  </a:lnTo>
                  <a:cubicBezTo>
                    <a:pt x="41375" y="6393"/>
                    <a:pt x="37892" y="7310"/>
                    <a:pt x="34553" y="8626"/>
                  </a:cubicBezTo>
                  <a:lnTo>
                    <a:pt x="30409" y="4154"/>
                  </a:lnTo>
                  <a:lnTo>
                    <a:pt x="21271" y="9430"/>
                  </a:lnTo>
                  <a:lnTo>
                    <a:pt x="23058" y="15211"/>
                  </a:lnTo>
                  <a:cubicBezTo>
                    <a:pt x="20235" y="17423"/>
                    <a:pt x="17680" y="19957"/>
                    <a:pt x="15444" y="22762"/>
                  </a:cubicBezTo>
                  <a:lnTo>
                    <a:pt x="9611" y="20958"/>
                  </a:lnTo>
                  <a:lnTo>
                    <a:pt x="4334" y="30096"/>
                  </a:lnTo>
                  <a:lnTo>
                    <a:pt x="8765" y="34201"/>
                  </a:lnTo>
                  <a:cubicBezTo>
                    <a:pt x="7418" y="37530"/>
                    <a:pt x="6471" y="41006"/>
                    <a:pt x="5941" y="44559"/>
                  </a:cubicBezTo>
                  <a:lnTo>
                    <a:pt x="0" y="45910"/>
                  </a:lnTo>
                  <a:lnTo>
                    <a:pt x="0" y="56462"/>
                  </a:lnTo>
                  <a:lnTo>
                    <a:pt x="5893" y="57803"/>
                  </a:lnTo>
                  <a:cubicBezTo>
                    <a:pt x="6392" y="61358"/>
                    <a:pt x="7309" y="64840"/>
                    <a:pt x="8625" y="68180"/>
                  </a:cubicBezTo>
                  <a:lnTo>
                    <a:pt x="4153" y="72324"/>
                  </a:lnTo>
                  <a:lnTo>
                    <a:pt x="9429" y="81463"/>
                  </a:lnTo>
                  <a:lnTo>
                    <a:pt x="15210" y="79675"/>
                  </a:lnTo>
                  <a:cubicBezTo>
                    <a:pt x="17423" y="82497"/>
                    <a:pt x="19957" y="85053"/>
                    <a:pt x="22761" y="87289"/>
                  </a:cubicBezTo>
                  <a:lnTo>
                    <a:pt x="20957" y="93122"/>
                  </a:lnTo>
                  <a:lnTo>
                    <a:pt x="30096" y="98399"/>
                  </a:lnTo>
                  <a:lnTo>
                    <a:pt x="34200" y="93969"/>
                  </a:lnTo>
                  <a:cubicBezTo>
                    <a:pt x="37529" y="95314"/>
                    <a:pt x="41005" y="96262"/>
                    <a:pt x="44558" y="96793"/>
                  </a:cubicBezTo>
                  <a:lnTo>
                    <a:pt x="45909" y="102733"/>
                  </a:lnTo>
                  <a:lnTo>
                    <a:pt x="56461" y="102733"/>
                  </a:lnTo>
                  <a:lnTo>
                    <a:pt x="57802" y="96840"/>
                  </a:lnTo>
                  <a:cubicBezTo>
                    <a:pt x="61357" y="96340"/>
                    <a:pt x="64840" y="95424"/>
                    <a:pt x="68180" y="94109"/>
                  </a:cubicBezTo>
                  <a:lnTo>
                    <a:pt x="72324" y="98580"/>
                  </a:lnTo>
                  <a:lnTo>
                    <a:pt x="81462" y="93304"/>
                  </a:lnTo>
                  <a:lnTo>
                    <a:pt x="79674" y="87523"/>
                  </a:lnTo>
                  <a:cubicBezTo>
                    <a:pt x="82496" y="85309"/>
                    <a:pt x="85052" y="82776"/>
                    <a:pt x="87288" y="79971"/>
                  </a:cubicBezTo>
                  <a:lnTo>
                    <a:pt x="93122" y="81776"/>
                  </a:lnTo>
                  <a:lnTo>
                    <a:pt x="98398" y="72637"/>
                  </a:lnTo>
                  <a:lnTo>
                    <a:pt x="93968" y="68533"/>
                  </a:lnTo>
                  <a:cubicBezTo>
                    <a:pt x="95313" y="65204"/>
                    <a:pt x="96261" y="61727"/>
                    <a:pt x="96792" y="58176"/>
                  </a:cubicBezTo>
                  <a:lnTo>
                    <a:pt x="102733" y="56824"/>
                  </a:lnTo>
                  <a:lnTo>
                    <a:pt x="102733" y="46271"/>
                  </a:lnTo>
                  <a:lnTo>
                    <a:pt x="96838" y="44931"/>
                  </a:lnTo>
                  <a:cubicBezTo>
                    <a:pt x="96340" y="41376"/>
                    <a:pt x="95423" y="37893"/>
                    <a:pt x="94107" y="34553"/>
                  </a:cubicBezTo>
                  <a:lnTo>
                    <a:pt x="98579" y="30410"/>
                  </a:lnTo>
                  <a:lnTo>
                    <a:pt x="93303" y="21270"/>
                  </a:lnTo>
                  <a:lnTo>
                    <a:pt x="87522" y="23059"/>
                  </a:lnTo>
                  <a:cubicBezTo>
                    <a:pt x="85309" y="20236"/>
                    <a:pt x="82775" y="17681"/>
                    <a:pt x="79971" y="15444"/>
                  </a:cubicBezTo>
                  <a:lnTo>
                    <a:pt x="81775" y="9611"/>
                  </a:lnTo>
                  <a:lnTo>
                    <a:pt x="72637" y="4335"/>
                  </a:lnTo>
                  <a:lnTo>
                    <a:pt x="68532" y="8764"/>
                  </a:lnTo>
                  <a:cubicBezTo>
                    <a:pt x="65203" y="7419"/>
                    <a:pt x="61726" y="6471"/>
                    <a:pt x="58175" y="5942"/>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63" name="Google Shape;2263;p52"/>
            <p:cNvSpPr/>
            <p:nvPr/>
          </p:nvSpPr>
          <p:spPr>
            <a:xfrm>
              <a:off x="3167975" y="238125"/>
              <a:ext cx="2582675" cy="2582650"/>
            </a:xfrm>
            <a:custGeom>
              <a:avLst/>
              <a:gdLst/>
              <a:ahLst/>
              <a:cxnLst/>
              <a:rect l="l" t="t" r="r" b="b"/>
              <a:pathLst>
                <a:path w="103307" h="103306" extrusionOk="0">
                  <a:moveTo>
                    <a:pt x="51652" y="13618"/>
                  </a:moveTo>
                  <a:cubicBezTo>
                    <a:pt x="72626" y="13618"/>
                    <a:pt x="89688" y="30681"/>
                    <a:pt x="89688" y="51652"/>
                  </a:cubicBezTo>
                  <a:cubicBezTo>
                    <a:pt x="89688" y="72624"/>
                    <a:pt x="72626" y="89687"/>
                    <a:pt x="51652" y="89687"/>
                  </a:cubicBezTo>
                  <a:cubicBezTo>
                    <a:pt x="30680" y="89687"/>
                    <a:pt x="13619" y="72624"/>
                    <a:pt x="13619" y="51653"/>
                  </a:cubicBezTo>
                  <a:cubicBezTo>
                    <a:pt x="13619" y="30681"/>
                    <a:pt x="30681" y="13619"/>
                    <a:pt x="51653" y="13619"/>
                  </a:cubicBezTo>
                  <a:lnTo>
                    <a:pt x="51652" y="13618"/>
                  </a:lnTo>
                  <a:close/>
                  <a:moveTo>
                    <a:pt x="51652" y="13045"/>
                  </a:moveTo>
                  <a:cubicBezTo>
                    <a:pt x="30365" y="13045"/>
                    <a:pt x="13047" y="30365"/>
                    <a:pt x="13047" y="51653"/>
                  </a:cubicBezTo>
                  <a:cubicBezTo>
                    <a:pt x="13047" y="72941"/>
                    <a:pt x="30365" y="90260"/>
                    <a:pt x="51653" y="90260"/>
                  </a:cubicBezTo>
                  <a:lnTo>
                    <a:pt x="51653" y="90260"/>
                  </a:lnTo>
                  <a:cubicBezTo>
                    <a:pt x="72942" y="90260"/>
                    <a:pt x="90260" y="72940"/>
                    <a:pt x="90260" y="51652"/>
                  </a:cubicBezTo>
                  <a:cubicBezTo>
                    <a:pt x="90260" y="30364"/>
                    <a:pt x="72940" y="13045"/>
                    <a:pt x="51652" y="13045"/>
                  </a:cubicBezTo>
                  <a:close/>
                  <a:moveTo>
                    <a:pt x="51653" y="90260"/>
                  </a:moveTo>
                  <a:cubicBezTo>
                    <a:pt x="51653" y="90260"/>
                    <a:pt x="51652" y="90260"/>
                    <a:pt x="51652" y="90260"/>
                  </a:cubicBezTo>
                  <a:lnTo>
                    <a:pt x="51653" y="90260"/>
                  </a:lnTo>
                  <a:cubicBezTo>
                    <a:pt x="51653" y="90260"/>
                    <a:pt x="51653" y="90260"/>
                    <a:pt x="51653" y="90260"/>
                  </a:cubicBezTo>
                  <a:close/>
                  <a:moveTo>
                    <a:pt x="56883" y="573"/>
                  </a:moveTo>
                  <a:lnTo>
                    <a:pt x="58184" y="6291"/>
                  </a:lnTo>
                  <a:cubicBezTo>
                    <a:pt x="58210" y="6406"/>
                    <a:pt x="58304" y="6494"/>
                    <a:pt x="58420" y="6511"/>
                  </a:cubicBezTo>
                  <a:cubicBezTo>
                    <a:pt x="61950" y="7039"/>
                    <a:pt x="65404" y="7980"/>
                    <a:pt x="68713" y="9316"/>
                  </a:cubicBezTo>
                  <a:cubicBezTo>
                    <a:pt x="68748" y="9331"/>
                    <a:pt x="68784" y="9338"/>
                    <a:pt x="68820" y="9338"/>
                  </a:cubicBezTo>
                  <a:cubicBezTo>
                    <a:pt x="68898" y="9338"/>
                    <a:pt x="68976" y="9305"/>
                    <a:pt x="69031" y="9245"/>
                  </a:cubicBezTo>
                  <a:lnTo>
                    <a:pt x="72980" y="4983"/>
                  </a:lnTo>
                  <a:lnTo>
                    <a:pt x="81722" y="10030"/>
                  </a:lnTo>
                  <a:lnTo>
                    <a:pt x="79987" y="15646"/>
                  </a:lnTo>
                  <a:cubicBezTo>
                    <a:pt x="79951" y="15758"/>
                    <a:pt x="79989" y="15881"/>
                    <a:pt x="80082" y="15955"/>
                  </a:cubicBezTo>
                  <a:cubicBezTo>
                    <a:pt x="82868" y="18177"/>
                    <a:pt x="85386" y="20717"/>
                    <a:pt x="87585" y="23522"/>
                  </a:cubicBezTo>
                  <a:cubicBezTo>
                    <a:pt x="87640" y="23592"/>
                    <a:pt x="87723" y="23631"/>
                    <a:pt x="87809" y="23631"/>
                  </a:cubicBezTo>
                  <a:cubicBezTo>
                    <a:pt x="87838" y="23631"/>
                    <a:pt x="87867" y="23627"/>
                    <a:pt x="87895" y="23618"/>
                  </a:cubicBezTo>
                  <a:lnTo>
                    <a:pt x="93458" y="21898"/>
                  </a:lnTo>
                  <a:lnTo>
                    <a:pt x="98505" y="30640"/>
                  </a:lnTo>
                  <a:lnTo>
                    <a:pt x="94201" y="34629"/>
                  </a:lnTo>
                  <a:cubicBezTo>
                    <a:pt x="94114" y="34709"/>
                    <a:pt x="94085" y="34834"/>
                    <a:pt x="94129" y="34944"/>
                  </a:cubicBezTo>
                  <a:cubicBezTo>
                    <a:pt x="95435" y="38263"/>
                    <a:pt x="96345" y="41725"/>
                    <a:pt x="96841" y="45257"/>
                  </a:cubicBezTo>
                  <a:cubicBezTo>
                    <a:pt x="96858" y="45375"/>
                    <a:pt x="96945" y="45470"/>
                    <a:pt x="97062" y="45496"/>
                  </a:cubicBezTo>
                  <a:lnTo>
                    <a:pt x="102733" y="46786"/>
                  </a:lnTo>
                  <a:lnTo>
                    <a:pt x="102733" y="56880"/>
                  </a:lnTo>
                  <a:lnTo>
                    <a:pt x="97014" y="58182"/>
                  </a:lnTo>
                  <a:cubicBezTo>
                    <a:pt x="96900" y="58208"/>
                    <a:pt x="96812" y="58302"/>
                    <a:pt x="96794" y="58419"/>
                  </a:cubicBezTo>
                  <a:cubicBezTo>
                    <a:pt x="96274" y="61925"/>
                    <a:pt x="95330" y="65388"/>
                    <a:pt x="93989" y="68712"/>
                  </a:cubicBezTo>
                  <a:cubicBezTo>
                    <a:pt x="93945" y="68822"/>
                    <a:pt x="93973" y="68948"/>
                    <a:pt x="94061" y="69029"/>
                  </a:cubicBezTo>
                  <a:lnTo>
                    <a:pt x="98323" y="72978"/>
                  </a:lnTo>
                  <a:lnTo>
                    <a:pt x="93275" y="81721"/>
                  </a:lnTo>
                  <a:lnTo>
                    <a:pt x="87659" y="79986"/>
                  </a:lnTo>
                  <a:cubicBezTo>
                    <a:pt x="87631" y="79977"/>
                    <a:pt x="87603" y="79973"/>
                    <a:pt x="87574" y="79973"/>
                  </a:cubicBezTo>
                  <a:cubicBezTo>
                    <a:pt x="87489" y="79973"/>
                    <a:pt x="87406" y="80011"/>
                    <a:pt x="87351" y="80080"/>
                  </a:cubicBezTo>
                  <a:cubicBezTo>
                    <a:pt x="85128" y="82867"/>
                    <a:pt x="82589" y="85385"/>
                    <a:pt x="79783" y="87584"/>
                  </a:cubicBezTo>
                  <a:cubicBezTo>
                    <a:pt x="79690" y="87658"/>
                    <a:pt x="79651" y="87781"/>
                    <a:pt x="79686" y="87895"/>
                  </a:cubicBezTo>
                  <a:lnTo>
                    <a:pt x="81406" y="93458"/>
                  </a:lnTo>
                  <a:lnTo>
                    <a:pt x="72664" y="98504"/>
                  </a:lnTo>
                  <a:lnTo>
                    <a:pt x="68676" y="94200"/>
                  </a:lnTo>
                  <a:cubicBezTo>
                    <a:pt x="68621" y="94140"/>
                    <a:pt x="68544" y="94108"/>
                    <a:pt x="68465" y="94108"/>
                  </a:cubicBezTo>
                  <a:cubicBezTo>
                    <a:pt x="68430" y="94108"/>
                    <a:pt x="68394" y="94114"/>
                    <a:pt x="68360" y="94127"/>
                  </a:cubicBezTo>
                  <a:cubicBezTo>
                    <a:pt x="65041" y="95434"/>
                    <a:pt x="61581" y="96345"/>
                    <a:pt x="58049" y="96842"/>
                  </a:cubicBezTo>
                  <a:cubicBezTo>
                    <a:pt x="57931" y="96858"/>
                    <a:pt x="57835" y="96946"/>
                    <a:pt x="57809" y="97061"/>
                  </a:cubicBezTo>
                  <a:lnTo>
                    <a:pt x="56518" y="102733"/>
                  </a:lnTo>
                  <a:lnTo>
                    <a:pt x="46424" y="102733"/>
                  </a:lnTo>
                  <a:lnTo>
                    <a:pt x="45124" y="97014"/>
                  </a:lnTo>
                  <a:cubicBezTo>
                    <a:pt x="45098" y="96898"/>
                    <a:pt x="45004" y="96810"/>
                    <a:pt x="44887" y="96794"/>
                  </a:cubicBezTo>
                  <a:cubicBezTo>
                    <a:pt x="41380" y="96274"/>
                    <a:pt x="37916" y="95328"/>
                    <a:pt x="34595" y="93989"/>
                  </a:cubicBezTo>
                  <a:cubicBezTo>
                    <a:pt x="34560" y="93974"/>
                    <a:pt x="34523" y="93968"/>
                    <a:pt x="34487" y="93968"/>
                  </a:cubicBezTo>
                  <a:cubicBezTo>
                    <a:pt x="34409" y="93968"/>
                    <a:pt x="34332" y="94000"/>
                    <a:pt x="34277" y="94059"/>
                  </a:cubicBezTo>
                  <a:lnTo>
                    <a:pt x="30328" y="98321"/>
                  </a:lnTo>
                  <a:lnTo>
                    <a:pt x="21586" y="93275"/>
                  </a:lnTo>
                  <a:lnTo>
                    <a:pt x="23321" y="87659"/>
                  </a:lnTo>
                  <a:cubicBezTo>
                    <a:pt x="23356" y="87547"/>
                    <a:pt x="23318" y="87424"/>
                    <a:pt x="23226" y="87350"/>
                  </a:cubicBezTo>
                  <a:cubicBezTo>
                    <a:pt x="20439" y="85128"/>
                    <a:pt x="17922" y="82589"/>
                    <a:pt x="15723" y="79784"/>
                  </a:cubicBezTo>
                  <a:cubicBezTo>
                    <a:pt x="15667" y="79714"/>
                    <a:pt x="15583" y="79674"/>
                    <a:pt x="15496" y="79674"/>
                  </a:cubicBezTo>
                  <a:cubicBezTo>
                    <a:pt x="15468" y="79674"/>
                    <a:pt x="15439" y="79678"/>
                    <a:pt x="15411" y="79687"/>
                  </a:cubicBezTo>
                  <a:lnTo>
                    <a:pt x="9850" y="81407"/>
                  </a:lnTo>
                  <a:lnTo>
                    <a:pt x="4801" y="72665"/>
                  </a:lnTo>
                  <a:lnTo>
                    <a:pt x="9106" y="68676"/>
                  </a:lnTo>
                  <a:cubicBezTo>
                    <a:pt x="9193" y="68596"/>
                    <a:pt x="9222" y="68471"/>
                    <a:pt x="9179" y="68361"/>
                  </a:cubicBezTo>
                  <a:cubicBezTo>
                    <a:pt x="7872" y="65042"/>
                    <a:pt x="6961" y="61581"/>
                    <a:pt x="6464" y="58048"/>
                  </a:cubicBezTo>
                  <a:cubicBezTo>
                    <a:pt x="6448" y="57930"/>
                    <a:pt x="6360" y="57836"/>
                    <a:pt x="6244" y="57809"/>
                  </a:cubicBezTo>
                  <a:lnTo>
                    <a:pt x="573" y="56519"/>
                  </a:lnTo>
                  <a:lnTo>
                    <a:pt x="573" y="46424"/>
                  </a:lnTo>
                  <a:lnTo>
                    <a:pt x="6292" y="45122"/>
                  </a:lnTo>
                  <a:cubicBezTo>
                    <a:pt x="6407" y="45097"/>
                    <a:pt x="6494" y="45003"/>
                    <a:pt x="6511" y="44886"/>
                  </a:cubicBezTo>
                  <a:cubicBezTo>
                    <a:pt x="7032" y="41379"/>
                    <a:pt x="7977" y="37916"/>
                    <a:pt x="9317" y="34594"/>
                  </a:cubicBezTo>
                  <a:cubicBezTo>
                    <a:pt x="9362" y="34484"/>
                    <a:pt x="9333" y="34358"/>
                    <a:pt x="9246" y="34277"/>
                  </a:cubicBezTo>
                  <a:lnTo>
                    <a:pt x="4983" y="30327"/>
                  </a:lnTo>
                  <a:lnTo>
                    <a:pt x="10031" y="21584"/>
                  </a:lnTo>
                  <a:lnTo>
                    <a:pt x="15646" y="23321"/>
                  </a:lnTo>
                  <a:cubicBezTo>
                    <a:pt x="15674" y="23329"/>
                    <a:pt x="15702" y="23333"/>
                    <a:pt x="15730" y="23333"/>
                  </a:cubicBezTo>
                  <a:cubicBezTo>
                    <a:pt x="15816" y="23333"/>
                    <a:pt x="15899" y="23295"/>
                    <a:pt x="15955" y="23226"/>
                  </a:cubicBezTo>
                  <a:cubicBezTo>
                    <a:pt x="18177" y="20439"/>
                    <a:pt x="20717" y="17922"/>
                    <a:pt x="23522" y="15722"/>
                  </a:cubicBezTo>
                  <a:cubicBezTo>
                    <a:pt x="23616" y="15648"/>
                    <a:pt x="23654" y="15526"/>
                    <a:pt x="23619" y="15412"/>
                  </a:cubicBezTo>
                  <a:lnTo>
                    <a:pt x="21899" y="9850"/>
                  </a:lnTo>
                  <a:lnTo>
                    <a:pt x="30642" y="4801"/>
                  </a:lnTo>
                  <a:lnTo>
                    <a:pt x="34630" y="9106"/>
                  </a:lnTo>
                  <a:cubicBezTo>
                    <a:pt x="34685" y="9166"/>
                    <a:pt x="34762" y="9198"/>
                    <a:pt x="34841" y="9198"/>
                  </a:cubicBezTo>
                  <a:cubicBezTo>
                    <a:pt x="34876" y="9198"/>
                    <a:pt x="34912" y="9192"/>
                    <a:pt x="34946" y="9179"/>
                  </a:cubicBezTo>
                  <a:cubicBezTo>
                    <a:pt x="38263" y="7872"/>
                    <a:pt x="41725" y="6960"/>
                    <a:pt x="45257" y="6465"/>
                  </a:cubicBezTo>
                  <a:cubicBezTo>
                    <a:pt x="45376" y="6449"/>
                    <a:pt x="45471" y="6361"/>
                    <a:pt x="45498" y="6244"/>
                  </a:cubicBezTo>
                  <a:lnTo>
                    <a:pt x="46789" y="573"/>
                  </a:lnTo>
                  <a:close/>
                  <a:moveTo>
                    <a:pt x="46558" y="0"/>
                  </a:moveTo>
                  <a:cubicBezTo>
                    <a:pt x="46424" y="0"/>
                    <a:pt x="46309" y="93"/>
                    <a:pt x="46280" y="223"/>
                  </a:cubicBezTo>
                  <a:lnTo>
                    <a:pt x="44982" y="5924"/>
                  </a:lnTo>
                  <a:cubicBezTo>
                    <a:pt x="41537" y="6424"/>
                    <a:pt x="38161" y="7313"/>
                    <a:pt x="34917" y="8574"/>
                  </a:cubicBezTo>
                  <a:lnTo>
                    <a:pt x="30907" y="4245"/>
                  </a:lnTo>
                  <a:cubicBezTo>
                    <a:pt x="30851" y="4185"/>
                    <a:pt x="30774" y="4154"/>
                    <a:pt x="30696" y="4154"/>
                  </a:cubicBezTo>
                  <a:cubicBezTo>
                    <a:pt x="30647" y="4154"/>
                    <a:pt x="30597" y="4166"/>
                    <a:pt x="30553" y="4191"/>
                  </a:cubicBezTo>
                  <a:lnTo>
                    <a:pt x="21414" y="9468"/>
                  </a:lnTo>
                  <a:cubicBezTo>
                    <a:pt x="21299" y="9535"/>
                    <a:pt x="21244" y="9673"/>
                    <a:pt x="21285" y="9800"/>
                  </a:cubicBezTo>
                  <a:lnTo>
                    <a:pt x="23013" y="15394"/>
                  </a:lnTo>
                  <a:cubicBezTo>
                    <a:pt x="20286" y="17550"/>
                    <a:pt x="17810" y="20006"/>
                    <a:pt x="15629" y="22716"/>
                  </a:cubicBezTo>
                  <a:lnTo>
                    <a:pt x="9982" y="20970"/>
                  </a:lnTo>
                  <a:cubicBezTo>
                    <a:pt x="9954" y="20961"/>
                    <a:pt x="9925" y="20957"/>
                    <a:pt x="9896" y="20957"/>
                  </a:cubicBezTo>
                  <a:cubicBezTo>
                    <a:pt x="9797" y="20957"/>
                    <a:pt x="9701" y="21010"/>
                    <a:pt x="9649" y="21099"/>
                  </a:cubicBezTo>
                  <a:lnTo>
                    <a:pt x="4373" y="30238"/>
                  </a:lnTo>
                  <a:cubicBezTo>
                    <a:pt x="4306" y="30354"/>
                    <a:pt x="4328" y="30500"/>
                    <a:pt x="4427" y="30592"/>
                  </a:cubicBezTo>
                  <a:lnTo>
                    <a:pt x="8712" y="34562"/>
                  </a:lnTo>
                  <a:cubicBezTo>
                    <a:pt x="7422" y="37796"/>
                    <a:pt x="6503" y="41166"/>
                    <a:pt x="5975" y="44608"/>
                  </a:cubicBezTo>
                  <a:lnTo>
                    <a:pt x="224" y="45916"/>
                  </a:lnTo>
                  <a:cubicBezTo>
                    <a:pt x="93" y="45945"/>
                    <a:pt x="0" y="46061"/>
                    <a:pt x="0" y="46195"/>
                  </a:cubicBezTo>
                  <a:lnTo>
                    <a:pt x="0" y="56747"/>
                  </a:lnTo>
                  <a:cubicBezTo>
                    <a:pt x="0" y="56881"/>
                    <a:pt x="93" y="56997"/>
                    <a:pt x="224" y="57027"/>
                  </a:cubicBezTo>
                  <a:lnTo>
                    <a:pt x="5925" y="58324"/>
                  </a:lnTo>
                  <a:cubicBezTo>
                    <a:pt x="6425" y="61768"/>
                    <a:pt x="7313" y="65145"/>
                    <a:pt x="8574" y="68389"/>
                  </a:cubicBezTo>
                  <a:lnTo>
                    <a:pt x="4245" y="72400"/>
                  </a:lnTo>
                  <a:cubicBezTo>
                    <a:pt x="4148" y="72490"/>
                    <a:pt x="4125" y="72637"/>
                    <a:pt x="4192" y="72753"/>
                  </a:cubicBezTo>
                  <a:lnTo>
                    <a:pt x="9468" y="81891"/>
                  </a:lnTo>
                  <a:cubicBezTo>
                    <a:pt x="9521" y="81982"/>
                    <a:pt x="9616" y="82035"/>
                    <a:pt x="9716" y="82035"/>
                  </a:cubicBezTo>
                  <a:cubicBezTo>
                    <a:pt x="9744" y="82035"/>
                    <a:pt x="9772" y="82030"/>
                    <a:pt x="9800" y="82022"/>
                  </a:cubicBezTo>
                  <a:lnTo>
                    <a:pt x="15394" y="80292"/>
                  </a:lnTo>
                  <a:cubicBezTo>
                    <a:pt x="17550" y="83019"/>
                    <a:pt x="20008" y="85496"/>
                    <a:pt x="22716" y="87677"/>
                  </a:cubicBezTo>
                  <a:lnTo>
                    <a:pt x="20970" y="93323"/>
                  </a:lnTo>
                  <a:cubicBezTo>
                    <a:pt x="20931" y="93452"/>
                    <a:pt x="20984" y="93590"/>
                    <a:pt x="21101" y="93657"/>
                  </a:cubicBezTo>
                  <a:lnTo>
                    <a:pt x="30239" y="98932"/>
                  </a:lnTo>
                  <a:cubicBezTo>
                    <a:pt x="30284" y="98958"/>
                    <a:pt x="30333" y="98971"/>
                    <a:pt x="30382" y="98971"/>
                  </a:cubicBezTo>
                  <a:cubicBezTo>
                    <a:pt x="30460" y="98971"/>
                    <a:pt x="30536" y="98939"/>
                    <a:pt x="30592" y="98879"/>
                  </a:cubicBezTo>
                  <a:lnTo>
                    <a:pt x="34563" y="94594"/>
                  </a:lnTo>
                  <a:cubicBezTo>
                    <a:pt x="37797" y="95884"/>
                    <a:pt x="41167" y="96802"/>
                    <a:pt x="44608" y="97332"/>
                  </a:cubicBezTo>
                  <a:lnTo>
                    <a:pt x="45916" y="103082"/>
                  </a:lnTo>
                  <a:cubicBezTo>
                    <a:pt x="45946" y="103213"/>
                    <a:pt x="46062" y="103305"/>
                    <a:pt x="46196" y="103305"/>
                  </a:cubicBezTo>
                  <a:lnTo>
                    <a:pt x="56748" y="103305"/>
                  </a:lnTo>
                  <a:cubicBezTo>
                    <a:pt x="56881" y="103305"/>
                    <a:pt x="56996" y="103213"/>
                    <a:pt x="57026" y="103083"/>
                  </a:cubicBezTo>
                  <a:lnTo>
                    <a:pt x="58323" y="97381"/>
                  </a:lnTo>
                  <a:cubicBezTo>
                    <a:pt x="61768" y="96881"/>
                    <a:pt x="65144" y="95992"/>
                    <a:pt x="68388" y="94731"/>
                  </a:cubicBezTo>
                  <a:lnTo>
                    <a:pt x="72399" y="99061"/>
                  </a:lnTo>
                  <a:cubicBezTo>
                    <a:pt x="72455" y="99121"/>
                    <a:pt x="72531" y="99152"/>
                    <a:pt x="72609" y="99152"/>
                  </a:cubicBezTo>
                  <a:cubicBezTo>
                    <a:pt x="72658" y="99152"/>
                    <a:pt x="72707" y="99140"/>
                    <a:pt x="72752" y="99114"/>
                  </a:cubicBezTo>
                  <a:lnTo>
                    <a:pt x="81891" y="93838"/>
                  </a:lnTo>
                  <a:cubicBezTo>
                    <a:pt x="82007" y="93771"/>
                    <a:pt x="82061" y="93632"/>
                    <a:pt x="82022" y="93505"/>
                  </a:cubicBezTo>
                  <a:lnTo>
                    <a:pt x="80292" y="87913"/>
                  </a:lnTo>
                  <a:cubicBezTo>
                    <a:pt x="83019" y="85755"/>
                    <a:pt x="85496" y="83299"/>
                    <a:pt x="87677" y="80589"/>
                  </a:cubicBezTo>
                  <a:lnTo>
                    <a:pt x="93324" y="82336"/>
                  </a:lnTo>
                  <a:cubicBezTo>
                    <a:pt x="93351" y="82345"/>
                    <a:pt x="93380" y="82349"/>
                    <a:pt x="93407" y="82349"/>
                  </a:cubicBezTo>
                  <a:cubicBezTo>
                    <a:pt x="93508" y="82349"/>
                    <a:pt x="93604" y="82296"/>
                    <a:pt x="93657" y="82206"/>
                  </a:cubicBezTo>
                  <a:lnTo>
                    <a:pt x="98932" y="73067"/>
                  </a:lnTo>
                  <a:cubicBezTo>
                    <a:pt x="98999" y="72952"/>
                    <a:pt x="98977" y="72805"/>
                    <a:pt x="98879" y="72713"/>
                  </a:cubicBezTo>
                  <a:lnTo>
                    <a:pt x="94594" y="68743"/>
                  </a:lnTo>
                  <a:cubicBezTo>
                    <a:pt x="95884" y="65509"/>
                    <a:pt x="96802" y="62139"/>
                    <a:pt x="97332" y="58699"/>
                  </a:cubicBezTo>
                  <a:lnTo>
                    <a:pt x="103083" y="57389"/>
                  </a:lnTo>
                  <a:cubicBezTo>
                    <a:pt x="103214" y="57359"/>
                    <a:pt x="103306" y="57243"/>
                    <a:pt x="103306" y="57110"/>
                  </a:cubicBezTo>
                  <a:lnTo>
                    <a:pt x="103306" y="46558"/>
                  </a:lnTo>
                  <a:cubicBezTo>
                    <a:pt x="103306" y="46424"/>
                    <a:pt x="103214" y="46308"/>
                    <a:pt x="103083" y="46278"/>
                  </a:cubicBezTo>
                  <a:lnTo>
                    <a:pt x="97382" y="44981"/>
                  </a:lnTo>
                  <a:cubicBezTo>
                    <a:pt x="96882" y="41537"/>
                    <a:pt x="95994" y="38160"/>
                    <a:pt x="94733" y="34916"/>
                  </a:cubicBezTo>
                  <a:lnTo>
                    <a:pt x="99062" y="30905"/>
                  </a:lnTo>
                  <a:cubicBezTo>
                    <a:pt x="99159" y="30814"/>
                    <a:pt x="99181" y="30668"/>
                    <a:pt x="99114" y="30553"/>
                  </a:cubicBezTo>
                  <a:lnTo>
                    <a:pt x="93838" y="21414"/>
                  </a:lnTo>
                  <a:cubicBezTo>
                    <a:pt x="93786" y="21323"/>
                    <a:pt x="93691" y="21271"/>
                    <a:pt x="93591" y="21271"/>
                  </a:cubicBezTo>
                  <a:cubicBezTo>
                    <a:pt x="93563" y="21271"/>
                    <a:pt x="93534" y="21275"/>
                    <a:pt x="93506" y="21283"/>
                  </a:cubicBezTo>
                  <a:lnTo>
                    <a:pt x="87913" y="23013"/>
                  </a:lnTo>
                  <a:cubicBezTo>
                    <a:pt x="85755" y="20286"/>
                    <a:pt x="83299" y="17809"/>
                    <a:pt x="80590" y="15629"/>
                  </a:cubicBezTo>
                  <a:lnTo>
                    <a:pt x="82337" y="9982"/>
                  </a:lnTo>
                  <a:cubicBezTo>
                    <a:pt x="82376" y="9853"/>
                    <a:pt x="82322" y="9716"/>
                    <a:pt x="82206" y="9649"/>
                  </a:cubicBezTo>
                  <a:lnTo>
                    <a:pt x="73068" y="4372"/>
                  </a:lnTo>
                  <a:cubicBezTo>
                    <a:pt x="73023" y="4347"/>
                    <a:pt x="72974" y="4334"/>
                    <a:pt x="72925" y="4334"/>
                  </a:cubicBezTo>
                  <a:cubicBezTo>
                    <a:pt x="72847" y="4334"/>
                    <a:pt x="72770" y="4366"/>
                    <a:pt x="72714" y="4426"/>
                  </a:cubicBezTo>
                  <a:lnTo>
                    <a:pt x="68744" y="8711"/>
                  </a:lnTo>
                  <a:cubicBezTo>
                    <a:pt x="65496" y="7418"/>
                    <a:pt x="62119" y="6497"/>
                    <a:pt x="58699" y="5974"/>
                  </a:cubicBezTo>
                  <a:lnTo>
                    <a:pt x="57389" y="223"/>
                  </a:lnTo>
                  <a:cubicBezTo>
                    <a:pt x="57360" y="93"/>
                    <a:pt x="57245" y="0"/>
                    <a:pt x="5711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64" name="Google Shape;2264;p52"/>
            <p:cNvSpPr/>
            <p:nvPr/>
          </p:nvSpPr>
          <p:spPr>
            <a:xfrm>
              <a:off x="1545975" y="3288100"/>
              <a:ext cx="912125" cy="845400"/>
            </a:xfrm>
            <a:custGeom>
              <a:avLst/>
              <a:gdLst/>
              <a:ahLst/>
              <a:cxnLst/>
              <a:rect l="l" t="t" r="r" b="b"/>
              <a:pathLst>
                <a:path w="36485" h="33816" extrusionOk="0">
                  <a:moveTo>
                    <a:pt x="17000" y="0"/>
                  </a:moveTo>
                  <a:lnTo>
                    <a:pt x="0" y="6562"/>
                  </a:lnTo>
                  <a:cubicBezTo>
                    <a:pt x="0" y="6562"/>
                    <a:pt x="6407" y="19558"/>
                    <a:pt x="16084" y="26245"/>
                  </a:cubicBezTo>
                  <a:cubicBezTo>
                    <a:pt x="25761" y="32933"/>
                    <a:pt x="36484" y="33815"/>
                    <a:pt x="36484" y="33815"/>
                  </a:cubicBezTo>
                  <a:cubicBezTo>
                    <a:pt x="36484" y="33815"/>
                    <a:pt x="34784" y="32049"/>
                    <a:pt x="31908" y="27255"/>
                  </a:cubicBezTo>
                  <a:cubicBezTo>
                    <a:pt x="29030" y="22459"/>
                    <a:pt x="26153" y="11609"/>
                    <a:pt x="26153" y="11609"/>
                  </a:cubicBezTo>
                  <a:lnTo>
                    <a:pt x="1700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65" name="Google Shape;2265;p52"/>
            <p:cNvSpPr/>
            <p:nvPr/>
          </p:nvSpPr>
          <p:spPr>
            <a:xfrm>
              <a:off x="1535000" y="3278675"/>
              <a:ext cx="935700" cy="864350"/>
            </a:xfrm>
            <a:custGeom>
              <a:avLst/>
              <a:gdLst/>
              <a:ahLst/>
              <a:cxnLst/>
              <a:rect l="l" t="t" r="r" b="b"/>
              <a:pathLst>
                <a:path w="37428" h="34574" extrusionOk="0">
                  <a:moveTo>
                    <a:pt x="17315" y="832"/>
                  </a:moveTo>
                  <a:lnTo>
                    <a:pt x="26246" y="12159"/>
                  </a:lnTo>
                  <a:cubicBezTo>
                    <a:pt x="26529" y="13213"/>
                    <a:pt x="29245" y="23197"/>
                    <a:pt x="32022" y="27826"/>
                  </a:cubicBezTo>
                  <a:cubicBezTo>
                    <a:pt x="33888" y="30936"/>
                    <a:pt x="35255" y="32774"/>
                    <a:pt x="36002" y="33700"/>
                  </a:cubicBezTo>
                  <a:cubicBezTo>
                    <a:pt x="33180" y="33305"/>
                    <a:pt x="24565" y="31718"/>
                    <a:pt x="16739" y="26309"/>
                  </a:cubicBezTo>
                  <a:cubicBezTo>
                    <a:pt x="8164" y="20385"/>
                    <a:pt x="2097" y="9302"/>
                    <a:pt x="968" y="7141"/>
                  </a:cubicBezTo>
                  <a:lnTo>
                    <a:pt x="17315" y="832"/>
                  </a:lnTo>
                  <a:close/>
                  <a:moveTo>
                    <a:pt x="17439" y="0"/>
                  </a:moveTo>
                  <a:cubicBezTo>
                    <a:pt x="17393" y="0"/>
                    <a:pt x="17347" y="9"/>
                    <a:pt x="17302" y="26"/>
                  </a:cubicBezTo>
                  <a:lnTo>
                    <a:pt x="302" y="6587"/>
                  </a:lnTo>
                  <a:cubicBezTo>
                    <a:pt x="95" y="6666"/>
                    <a:pt x="1" y="6907"/>
                    <a:pt x="99" y="7107"/>
                  </a:cubicBezTo>
                  <a:cubicBezTo>
                    <a:pt x="163" y="7238"/>
                    <a:pt x="6662" y="20268"/>
                    <a:pt x="16307" y="26934"/>
                  </a:cubicBezTo>
                  <a:cubicBezTo>
                    <a:pt x="25957" y="33601"/>
                    <a:pt x="36784" y="34560"/>
                    <a:pt x="36893" y="34570"/>
                  </a:cubicBezTo>
                  <a:cubicBezTo>
                    <a:pt x="36902" y="34571"/>
                    <a:pt x="36913" y="34572"/>
                    <a:pt x="36923" y="34572"/>
                  </a:cubicBezTo>
                  <a:lnTo>
                    <a:pt x="36923" y="34573"/>
                  </a:lnTo>
                  <a:cubicBezTo>
                    <a:pt x="37258" y="34572"/>
                    <a:pt x="37428" y="34172"/>
                    <a:pt x="37196" y="33931"/>
                  </a:cubicBezTo>
                  <a:cubicBezTo>
                    <a:pt x="37180" y="33912"/>
                    <a:pt x="35484" y="32125"/>
                    <a:pt x="32672" y="27437"/>
                  </a:cubicBezTo>
                  <a:cubicBezTo>
                    <a:pt x="29856" y="22744"/>
                    <a:pt x="26988" y="11997"/>
                    <a:pt x="26959" y="11890"/>
                  </a:cubicBezTo>
                  <a:cubicBezTo>
                    <a:pt x="26946" y="11840"/>
                    <a:pt x="26922" y="11793"/>
                    <a:pt x="26891" y="11752"/>
                  </a:cubicBezTo>
                  <a:lnTo>
                    <a:pt x="17736" y="144"/>
                  </a:lnTo>
                  <a:cubicBezTo>
                    <a:pt x="17663" y="51"/>
                    <a:pt x="17552" y="0"/>
                    <a:pt x="1743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66" name="Google Shape;2266;p52"/>
            <p:cNvSpPr/>
            <p:nvPr/>
          </p:nvSpPr>
          <p:spPr>
            <a:xfrm>
              <a:off x="2218250" y="3556350"/>
              <a:ext cx="104375" cy="173675"/>
            </a:xfrm>
            <a:custGeom>
              <a:avLst/>
              <a:gdLst/>
              <a:ahLst/>
              <a:cxnLst/>
              <a:rect l="l" t="t" r="r" b="b"/>
              <a:pathLst>
                <a:path w="4175" h="6947" extrusionOk="0">
                  <a:moveTo>
                    <a:pt x="4174" y="1"/>
                  </a:moveTo>
                  <a:lnTo>
                    <a:pt x="0" y="2212"/>
                  </a:lnTo>
                  <a:cubicBezTo>
                    <a:pt x="0" y="2212"/>
                    <a:pt x="1965" y="6386"/>
                    <a:pt x="2702" y="6877"/>
                  </a:cubicBezTo>
                  <a:cubicBezTo>
                    <a:pt x="2773" y="6925"/>
                    <a:pt x="2836" y="6947"/>
                    <a:pt x="2892" y="6947"/>
                  </a:cubicBezTo>
                  <a:cubicBezTo>
                    <a:pt x="3417" y="6947"/>
                    <a:pt x="3327" y="4993"/>
                    <a:pt x="3439" y="3439"/>
                  </a:cubicBezTo>
                  <a:cubicBezTo>
                    <a:pt x="3561" y="1720"/>
                    <a:pt x="4174" y="1"/>
                    <a:pt x="417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67" name="Google Shape;2267;p52"/>
            <p:cNvSpPr/>
            <p:nvPr/>
          </p:nvSpPr>
          <p:spPr>
            <a:xfrm>
              <a:off x="2210150" y="3549200"/>
              <a:ext cx="121000" cy="187975"/>
            </a:xfrm>
            <a:custGeom>
              <a:avLst/>
              <a:gdLst/>
              <a:ahLst/>
              <a:cxnLst/>
              <a:rect l="l" t="t" r="r" b="b"/>
              <a:pathLst>
                <a:path w="4840" h="7519" extrusionOk="0">
                  <a:moveTo>
                    <a:pt x="4015" y="867"/>
                  </a:moveTo>
                  <a:lnTo>
                    <a:pt x="4015" y="867"/>
                  </a:lnTo>
                  <a:cubicBezTo>
                    <a:pt x="3820" y="1536"/>
                    <a:pt x="3554" y="2614"/>
                    <a:pt x="3476" y="3705"/>
                  </a:cubicBezTo>
                  <a:cubicBezTo>
                    <a:pt x="3449" y="4078"/>
                    <a:pt x="3434" y="4475"/>
                    <a:pt x="3419" y="4862"/>
                  </a:cubicBezTo>
                  <a:cubicBezTo>
                    <a:pt x="3391" y="5592"/>
                    <a:pt x="3350" y="6679"/>
                    <a:pt x="3190" y="6930"/>
                  </a:cubicBezTo>
                  <a:cubicBezTo>
                    <a:pt x="3189" y="6928"/>
                    <a:pt x="3186" y="6926"/>
                    <a:pt x="3184" y="6925"/>
                  </a:cubicBezTo>
                  <a:cubicBezTo>
                    <a:pt x="2720" y="6615"/>
                    <a:pt x="1464" y="4220"/>
                    <a:pt x="700" y="2622"/>
                  </a:cubicBezTo>
                  <a:lnTo>
                    <a:pt x="4015" y="867"/>
                  </a:lnTo>
                  <a:close/>
                  <a:moveTo>
                    <a:pt x="4500" y="0"/>
                  </a:moveTo>
                  <a:cubicBezTo>
                    <a:pt x="4456" y="0"/>
                    <a:pt x="4410" y="11"/>
                    <a:pt x="4365" y="34"/>
                  </a:cubicBezTo>
                  <a:lnTo>
                    <a:pt x="190" y="2244"/>
                  </a:lnTo>
                  <a:cubicBezTo>
                    <a:pt x="55" y="2316"/>
                    <a:pt x="0" y="2481"/>
                    <a:pt x="65" y="2619"/>
                  </a:cubicBezTo>
                  <a:cubicBezTo>
                    <a:pt x="398" y="3328"/>
                    <a:pt x="2102" y="6891"/>
                    <a:pt x="2867" y="7402"/>
                  </a:cubicBezTo>
                  <a:cubicBezTo>
                    <a:pt x="2999" y="7490"/>
                    <a:pt x="3118" y="7518"/>
                    <a:pt x="3217" y="7518"/>
                  </a:cubicBezTo>
                  <a:cubicBezTo>
                    <a:pt x="3293" y="7518"/>
                    <a:pt x="3368" y="7501"/>
                    <a:pt x="3436" y="7466"/>
                  </a:cubicBezTo>
                  <a:cubicBezTo>
                    <a:pt x="3882" y="7238"/>
                    <a:pt x="3933" y="6424"/>
                    <a:pt x="3992" y="4883"/>
                  </a:cubicBezTo>
                  <a:cubicBezTo>
                    <a:pt x="4007" y="4502"/>
                    <a:pt x="4022" y="4113"/>
                    <a:pt x="4047" y="3745"/>
                  </a:cubicBezTo>
                  <a:cubicBezTo>
                    <a:pt x="4166" y="2087"/>
                    <a:pt x="4763" y="400"/>
                    <a:pt x="4769" y="383"/>
                  </a:cubicBezTo>
                  <a:cubicBezTo>
                    <a:pt x="4840" y="185"/>
                    <a:pt x="4684" y="0"/>
                    <a:pt x="450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68" name="Google Shape;2268;p52"/>
            <p:cNvSpPr/>
            <p:nvPr/>
          </p:nvSpPr>
          <p:spPr>
            <a:xfrm>
              <a:off x="2067825" y="3350700"/>
              <a:ext cx="254800" cy="319250"/>
            </a:xfrm>
            <a:custGeom>
              <a:avLst/>
              <a:gdLst/>
              <a:ahLst/>
              <a:cxnLst/>
              <a:rect l="l" t="t" r="r" b="b"/>
              <a:pathLst>
                <a:path w="10192" h="12770" extrusionOk="0">
                  <a:moveTo>
                    <a:pt x="3439" y="0"/>
                  </a:moveTo>
                  <a:lnTo>
                    <a:pt x="0" y="4788"/>
                  </a:lnTo>
                  <a:lnTo>
                    <a:pt x="4421" y="12770"/>
                  </a:lnTo>
                  <a:lnTo>
                    <a:pt x="10191" y="8227"/>
                  </a:lnTo>
                  <a:lnTo>
                    <a:pt x="343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69" name="Google Shape;2269;p52"/>
            <p:cNvSpPr/>
            <p:nvPr/>
          </p:nvSpPr>
          <p:spPr>
            <a:xfrm>
              <a:off x="2060225" y="3343525"/>
              <a:ext cx="270500" cy="333600"/>
            </a:xfrm>
            <a:custGeom>
              <a:avLst/>
              <a:gdLst/>
              <a:ahLst/>
              <a:cxnLst/>
              <a:rect l="l" t="t" r="r" b="b"/>
              <a:pathLst>
                <a:path w="10820" h="13344" extrusionOk="0">
                  <a:moveTo>
                    <a:pt x="3758" y="757"/>
                  </a:moveTo>
                  <a:lnTo>
                    <a:pt x="10089" y="8470"/>
                  </a:lnTo>
                  <a:lnTo>
                    <a:pt x="4813" y="12624"/>
                  </a:lnTo>
                  <a:lnTo>
                    <a:pt x="643" y="5096"/>
                  </a:lnTo>
                  <a:lnTo>
                    <a:pt x="3758" y="757"/>
                  </a:lnTo>
                  <a:close/>
                  <a:moveTo>
                    <a:pt x="3733" y="0"/>
                  </a:moveTo>
                  <a:cubicBezTo>
                    <a:pt x="3644" y="4"/>
                    <a:pt x="3562" y="48"/>
                    <a:pt x="3510" y="119"/>
                  </a:cubicBezTo>
                  <a:lnTo>
                    <a:pt x="72" y="4909"/>
                  </a:lnTo>
                  <a:cubicBezTo>
                    <a:pt x="7" y="4999"/>
                    <a:pt x="0" y="5118"/>
                    <a:pt x="53" y="5214"/>
                  </a:cubicBezTo>
                  <a:lnTo>
                    <a:pt x="4474" y="13196"/>
                  </a:lnTo>
                  <a:cubicBezTo>
                    <a:pt x="4515" y="13270"/>
                    <a:pt x="4586" y="13322"/>
                    <a:pt x="4668" y="13338"/>
                  </a:cubicBezTo>
                  <a:cubicBezTo>
                    <a:pt x="4687" y="13341"/>
                    <a:pt x="4705" y="13344"/>
                    <a:pt x="4725" y="13344"/>
                  </a:cubicBezTo>
                  <a:cubicBezTo>
                    <a:pt x="4788" y="13344"/>
                    <a:pt x="4851" y="13322"/>
                    <a:pt x="4902" y="13282"/>
                  </a:cubicBezTo>
                  <a:lnTo>
                    <a:pt x="10672" y="8738"/>
                  </a:lnTo>
                  <a:cubicBezTo>
                    <a:pt x="10799" y="8640"/>
                    <a:pt x="10819" y="8456"/>
                    <a:pt x="10716" y="8332"/>
                  </a:cubicBezTo>
                  <a:lnTo>
                    <a:pt x="3964" y="105"/>
                  </a:lnTo>
                  <a:cubicBezTo>
                    <a:pt x="3907" y="36"/>
                    <a:pt x="3820" y="7"/>
                    <a:pt x="373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0" name="Google Shape;2270;p52"/>
            <p:cNvSpPr/>
            <p:nvPr/>
          </p:nvSpPr>
          <p:spPr>
            <a:xfrm>
              <a:off x="2021775" y="2902500"/>
              <a:ext cx="325425" cy="627250"/>
            </a:xfrm>
            <a:custGeom>
              <a:avLst/>
              <a:gdLst/>
              <a:ahLst/>
              <a:cxnLst/>
              <a:rect l="l" t="t" r="r" b="b"/>
              <a:pathLst>
                <a:path w="13017" h="25090" extrusionOk="0">
                  <a:moveTo>
                    <a:pt x="5281" y="1"/>
                  </a:moveTo>
                  <a:cubicBezTo>
                    <a:pt x="5281" y="1"/>
                    <a:pt x="3439" y="6140"/>
                    <a:pt x="1965" y="9455"/>
                  </a:cubicBezTo>
                  <a:cubicBezTo>
                    <a:pt x="492" y="12771"/>
                    <a:pt x="1" y="14490"/>
                    <a:pt x="1" y="14490"/>
                  </a:cubicBezTo>
                  <a:cubicBezTo>
                    <a:pt x="1" y="14490"/>
                    <a:pt x="246" y="16577"/>
                    <a:pt x="1842" y="19892"/>
                  </a:cubicBezTo>
                  <a:cubicBezTo>
                    <a:pt x="3322" y="22966"/>
                    <a:pt x="4591" y="25090"/>
                    <a:pt x="4866" y="25090"/>
                  </a:cubicBezTo>
                  <a:cubicBezTo>
                    <a:pt x="4887" y="25090"/>
                    <a:pt x="4903" y="25077"/>
                    <a:pt x="4912" y="25050"/>
                  </a:cubicBezTo>
                  <a:cubicBezTo>
                    <a:pt x="5034" y="24681"/>
                    <a:pt x="4176" y="22226"/>
                    <a:pt x="7737" y="17804"/>
                  </a:cubicBezTo>
                  <a:cubicBezTo>
                    <a:pt x="11298" y="13384"/>
                    <a:pt x="13017" y="11419"/>
                    <a:pt x="13017" y="11419"/>
                  </a:cubicBezTo>
                  <a:lnTo>
                    <a:pt x="528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1" name="Google Shape;2271;p52"/>
            <p:cNvSpPr/>
            <p:nvPr/>
          </p:nvSpPr>
          <p:spPr>
            <a:xfrm>
              <a:off x="2014550" y="2895325"/>
              <a:ext cx="340375" cy="641600"/>
            </a:xfrm>
            <a:custGeom>
              <a:avLst/>
              <a:gdLst/>
              <a:ahLst/>
              <a:cxnLst/>
              <a:rect l="l" t="t" r="r" b="b"/>
              <a:pathLst>
                <a:path w="13615" h="25664" extrusionOk="0">
                  <a:moveTo>
                    <a:pt x="5668" y="945"/>
                  </a:moveTo>
                  <a:lnTo>
                    <a:pt x="12945" y="11687"/>
                  </a:lnTo>
                  <a:cubicBezTo>
                    <a:pt x="12460" y="12249"/>
                    <a:pt x="10755" y="14247"/>
                    <a:pt x="7802" y="17913"/>
                  </a:cubicBezTo>
                  <a:cubicBezTo>
                    <a:pt x="5055" y="21324"/>
                    <a:pt x="4880" y="23611"/>
                    <a:pt x="4907" y="24692"/>
                  </a:cubicBezTo>
                  <a:cubicBezTo>
                    <a:pt x="4424" y="23987"/>
                    <a:pt x="3530" y="22426"/>
                    <a:pt x="2389" y="20056"/>
                  </a:cubicBezTo>
                  <a:cubicBezTo>
                    <a:pt x="978" y="17124"/>
                    <a:pt x="634" y="15149"/>
                    <a:pt x="581" y="14799"/>
                  </a:cubicBezTo>
                  <a:lnTo>
                    <a:pt x="582" y="14799"/>
                  </a:lnTo>
                  <a:cubicBezTo>
                    <a:pt x="679" y="14477"/>
                    <a:pt x="1215" y="12786"/>
                    <a:pt x="2515" y="9859"/>
                  </a:cubicBezTo>
                  <a:cubicBezTo>
                    <a:pt x="3716" y="7160"/>
                    <a:pt x="5172" y="2554"/>
                    <a:pt x="5668" y="945"/>
                  </a:cubicBezTo>
                  <a:close/>
                  <a:moveTo>
                    <a:pt x="5571" y="1"/>
                  </a:moveTo>
                  <a:cubicBezTo>
                    <a:pt x="5453" y="1"/>
                    <a:pt x="5335" y="73"/>
                    <a:pt x="5295" y="206"/>
                  </a:cubicBezTo>
                  <a:cubicBezTo>
                    <a:pt x="5277" y="267"/>
                    <a:pt x="3442" y="6365"/>
                    <a:pt x="1992" y="9626"/>
                  </a:cubicBezTo>
                  <a:cubicBezTo>
                    <a:pt x="528" y="12922"/>
                    <a:pt x="34" y="14627"/>
                    <a:pt x="14" y="14698"/>
                  </a:cubicBezTo>
                  <a:cubicBezTo>
                    <a:pt x="4" y="14735"/>
                    <a:pt x="0" y="14773"/>
                    <a:pt x="5" y="14810"/>
                  </a:cubicBezTo>
                  <a:cubicBezTo>
                    <a:pt x="15" y="14898"/>
                    <a:pt x="274" y="16983"/>
                    <a:pt x="1873" y="20304"/>
                  </a:cubicBezTo>
                  <a:cubicBezTo>
                    <a:pt x="3053" y="22754"/>
                    <a:pt x="4577" y="25663"/>
                    <a:pt x="5166" y="25663"/>
                  </a:cubicBezTo>
                  <a:cubicBezTo>
                    <a:pt x="5169" y="25662"/>
                    <a:pt x="5173" y="25662"/>
                    <a:pt x="5176" y="25662"/>
                  </a:cubicBezTo>
                  <a:cubicBezTo>
                    <a:pt x="5313" y="25654"/>
                    <a:pt x="5427" y="25564"/>
                    <a:pt x="5472" y="25427"/>
                  </a:cubicBezTo>
                  <a:cubicBezTo>
                    <a:pt x="5509" y="25316"/>
                    <a:pt x="5503" y="25190"/>
                    <a:pt x="5492" y="24978"/>
                  </a:cubicBezTo>
                  <a:cubicBezTo>
                    <a:pt x="5448" y="24134"/>
                    <a:pt x="5332" y="21890"/>
                    <a:pt x="8248" y="18272"/>
                  </a:cubicBezTo>
                  <a:cubicBezTo>
                    <a:pt x="11762" y="13908"/>
                    <a:pt x="13502" y="11916"/>
                    <a:pt x="13520" y="11896"/>
                  </a:cubicBezTo>
                  <a:cubicBezTo>
                    <a:pt x="13605" y="11798"/>
                    <a:pt x="13615" y="11654"/>
                    <a:pt x="13542" y="11547"/>
                  </a:cubicBezTo>
                  <a:lnTo>
                    <a:pt x="5807" y="127"/>
                  </a:lnTo>
                  <a:cubicBezTo>
                    <a:pt x="5749" y="41"/>
                    <a:pt x="5660" y="1"/>
                    <a:pt x="557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2" name="Google Shape;2272;p52"/>
            <p:cNvSpPr/>
            <p:nvPr/>
          </p:nvSpPr>
          <p:spPr>
            <a:xfrm>
              <a:off x="1914325" y="3172675"/>
              <a:ext cx="297775" cy="571325"/>
            </a:xfrm>
            <a:custGeom>
              <a:avLst/>
              <a:gdLst/>
              <a:ahLst/>
              <a:cxnLst/>
              <a:rect l="l" t="t" r="r" b="b"/>
              <a:pathLst>
                <a:path w="11911" h="22853" extrusionOk="0">
                  <a:moveTo>
                    <a:pt x="4176" y="0"/>
                  </a:moveTo>
                  <a:lnTo>
                    <a:pt x="1" y="5279"/>
                  </a:lnTo>
                  <a:cubicBezTo>
                    <a:pt x="1" y="5279"/>
                    <a:pt x="491" y="9453"/>
                    <a:pt x="2456" y="13629"/>
                  </a:cubicBezTo>
                  <a:cubicBezTo>
                    <a:pt x="4421" y="17804"/>
                    <a:pt x="4833" y="22852"/>
                    <a:pt x="4833" y="22852"/>
                  </a:cubicBezTo>
                  <a:lnTo>
                    <a:pt x="11911" y="14365"/>
                  </a:lnTo>
                  <a:cubicBezTo>
                    <a:pt x="11911" y="14365"/>
                    <a:pt x="9824" y="12033"/>
                    <a:pt x="7245" y="8227"/>
                  </a:cubicBezTo>
                  <a:cubicBezTo>
                    <a:pt x="4668" y="4421"/>
                    <a:pt x="4176" y="0"/>
                    <a:pt x="417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3" name="Google Shape;2273;p52"/>
            <p:cNvSpPr/>
            <p:nvPr/>
          </p:nvSpPr>
          <p:spPr>
            <a:xfrm>
              <a:off x="1907000" y="3165500"/>
              <a:ext cx="312925" cy="585675"/>
            </a:xfrm>
            <a:custGeom>
              <a:avLst/>
              <a:gdLst/>
              <a:ahLst/>
              <a:cxnLst/>
              <a:rect l="l" t="t" r="r" b="b"/>
              <a:pathLst>
                <a:path w="12517" h="23427" extrusionOk="0">
                  <a:moveTo>
                    <a:pt x="4284" y="983"/>
                  </a:moveTo>
                  <a:cubicBezTo>
                    <a:pt x="4526" y="2372"/>
                    <a:pt x="5278" y="5685"/>
                    <a:pt x="7302" y="8674"/>
                  </a:cubicBezTo>
                  <a:cubicBezTo>
                    <a:pt x="9453" y="11849"/>
                    <a:pt x="11285" y="14028"/>
                    <a:pt x="11828" y="14657"/>
                  </a:cubicBezTo>
                  <a:lnTo>
                    <a:pt x="5338" y="22438"/>
                  </a:lnTo>
                  <a:cubicBezTo>
                    <a:pt x="5149" y="20909"/>
                    <a:pt x="4549" y="17067"/>
                    <a:pt x="3009" y="13794"/>
                  </a:cubicBezTo>
                  <a:cubicBezTo>
                    <a:pt x="1268" y="10095"/>
                    <a:pt x="690" y="6349"/>
                    <a:pt x="593" y="5648"/>
                  </a:cubicBezTo>
                  <a:lnTo>
                    <a:pt x="4284" y="983"/>
                  </a:lnTo>
                  <a:close/>
                  <a:moveTo>
                    <a:pt x="4471" y="1"/>
                  </a:moveTo>
                  <a:cubicBezTo>
                    <a:pt x="4385" y="1"/>
                    <a:pt x="4301" y="39"/>
                    <a:pt x="4244" y="108"/>
                  </a:cubicBezTo>
                  <a:lnTo>
                    <a:pt x="69" y="5388"/>
                  </a:lnTo>
                  <a:cubicBezTo>
                    <a:pt x="22" y="5448"/>
                    <a:pt x="1" y="5525"/>
                    <a:pt x="9" y="5600"/>
                  </a:cubicBezTo>
                  <a:cubicBezTo>
                    <a:pt x="15" y="5641"/>
                    <a:pt x="529" y="9869"/>
                    <a:pt x="2491" y="14038"/>
                  </a:cubicBezTo>
                  <a:cubicBezTo>
                    <a:pt x="4410" y="18116"/>
                    <a:pt x="4837" y="23113"/>
                    <a:pt x="4840" y="23163"/>
                  </a:cubicBezTo>
                  <a:cubicBezTo>
                    <a:pt x="4853" y="23312"/>
                    <a:pt x="4977" y="23426"/>
                    <a:pt x="5126" y="23426"/>
                  </a:cubicBezTo>
                  <a:cubicBezTo>
                    <a:pt x="5210" y="23426"/>
                    <a:pt x="5291" y="23388"/>
                    <a:pt x="5346" y="23323"/>
                  </a:cubicBezTo>
                  <a:lnTo>
                    <a:pt x="12425" y="14836"/>
                  </a:lnTo>
                  <a:cubicBezTo>
                    <a:pt x="12516" y="14728"/>
                    <a:pt x="12513" y="14568"/>
                    <a:pt x="12418" y="14462"/>
                  </a:cubicBezTo>
                  <a:cubicBezTo>
                    <a:pt x="12398" y="14438"/>
                    <a:pt x="10312" y="12097"/>
                    <a:pt x="7776" y="8353"/>
                  </a:cubicBezTo>
                  <a:cubicBezTo>
                    <a:pt x="5269" y="4652"/>
                    <a:pt x="4758" y="298"/>
                    <a:pt x="4753" y="255"/>
                  </a:cubicBezTo>
                  <a:cubicBezTo>
                    <a:pt x="4741" y="139"/>
                    <a:pt x="4660" y="43"/>
                    <a:pt x="4548" y="11"/>
                  </a:cubicBezTo>
                  <a:cubicBezTo>
                    <a:pt x="4522" y="4"/>
                    <a:pt x="4497" y="1"/>
                    <a:pt x="447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4" name="Google Shape;2274;p52"/>
            <p:cNvSpPr/>
            <p:nvPr/>
          </p:nvSpPr>
          <p:spPr>
            <a:xfrm>
              <a:off x="1969575" y="2394475"/>
              <a:ext cx="976200" cy="1016300"/>
            </a:xfrm>
            <a:custGeom>
              <a:avLst/>
              <a:gdLst/>
              <a:ahLst/>
              <a:cxnLst/>
              <a:rect l="l" t="t" r="r" b="b"/>
              <a:pathLst>
                <a:path w="39048" h="40652" extrusionOk="0">
                  <a:moveTo>
                    <a:pt x="24487" y="1"/>
                  </a:moveTo>
                  <a:cubicBezTo>
                    <a:pt x="15906" y="1"/>
                    <a:pt x="9204" y="5478"/>
                    <a:pt x="9947" y="7922"/>
                  </a:cubicBezTo>
                  <a:cubicBezTo>
                    <a:pt x="10807" y="10746"/>
                    <a:pt x="5527" y="11482"/>
                    <a:pt x="5527" y="11482"/>
                  </a:cubicBezTo>
                  <a:cubicBezTo>
                    <a:pt x="5527" y="11482"/>
                    <a:pt x="3685" y="11728"/>
                    <a:pt x="2089" y="13447"/>
                  </a:cubicBezTo>
                  <a:cubicBezTo>
                    <a:pt x="492" y="15167"/>
                    <a:pt x="0" y="19218"/>
                    <a:pt x="2456" y="23516"/>
                  </a:cubicBezTo>
                  <a:cubicBezTo>
                    <a:pt x="3381" y="25133"/>
                    <a:pt x="4253" y="25638"/>
                    <a:pt x="4981" y="25638"/>
                  </a:cubicBezTo>
                  <a:cubicBezTo>
                    <a:pt x="6188" y="25638"/>
                    <a:pt x="7000" y="24253"/>
                    <a:pt x="7000" y="24253"/>
                  </a:cubicBezTo>
                  <a:cubicBezTo>
                    <a:pt x="7000" y="24253"/>
                    <a:pt x="7614" y="25849"/>
                    <a:pt x="8719" y="28673"/>
                  </a:cubicBezTo>
                  <a:cubicBezTo>
                    <a:pt x="9825" y="31497"/>
                    <a:pt x="13386" y="38741"/>
                    <a:pt x="16577" y="40092"/>
                  </a:cubicBezTo>
                  <a:cubicBezTo>
                    <a:pt x="17404" y="40442"/>
                    <a:pt x="18263" y="40652"/>
                    <a:pt x="19161" y="40652"/>
                  </a:cubicBezTo>
                  <a:cubicBezTo>
                    <a:pt x="21734" y="40652"/>
                    <a:pt x="24630" y="38928"/>
                    <a:pt x="27997" y="33831"/>
                  </a:cubicBezTo>
                  <a:cubicBezTo>
                    <a:pt x="32540" y="26954"/>
                    <a:pt x="35979" y="14184"/>
                    <a:pt x="35979" y="14184"/>
                  </a:cubicBezTo>
                  <a:cubicBezTo>
                    <a:pt x="35979" y="14184"/>
                    <a:pt x="39048" y="2642"/>
                    <a:pt x="28610" y="431"/>
                  </a:cubicBezTo>
                  <a:cubicBezTo>
                    <a:pt x="27204" y="133"/>
                    <a:pt x="25823" y="1"/>
                    <a:pt x="2448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5" name="Google Shape;2275;p52"/>
            <p:cNvSpPr/>
            <p:nvPr/>
          </p:nvSpPr>
          <p:spPr>
            <a:xfrm>
              <a:off x="1962275" y="2387325"/>
              <a:ext cx="950425" cy="1030625"/>
            </a:xfrm>
            <a:custGeom>
              <a:avLst/>
              <a:gdLst/>
              <a:ahLst/>
              <a:cxnLst/>
              <a:rect l="l" t="t" r="r" b="b"/>
              <a:pathLst>
                <a:path w="38017" h="41225" extrusionOk="0">
                  <a:moveTo>
                    <a:pt x="24772" y="572"/>
                  </a:moveTo>
                  <a:cubicBezTo>
                    <a:pt x="26084" y="572"/>
                    <a:pt x="27447" y="702"/>
                    <a:pt x="28843" y="998"/>
                  </a:cubicBezTo>
                  <a:cubicBezTo>
                    <a:pt x="31640" y="1591"/>
                    <a:pt x="33695" y="2926"/>
                    <a:pt x="34951" y="4966"/>
                  </a:cubicBezTo>
                  <a:cubicBezTo>
                    <a:pt x="37396" y="8942"/>
                    <a:pt x="36011" y="14330"/>
                    <a:pt x="35994" y="14396"/>
                  </a:cubicBezTo>
                  <a:cubicBezTo>
                    <a:pt x="35948" y="14565"/>
                    <a:pt x="32510" y="27211"/>
                    <a:pt x="28051" y="33958"/>
                  </a:cubicBezTo>
                  <a:cubicBezTo>
                    <a:pt x="24529" y="39288"/>
                    <a:pt x="21655" y="40659"/>
                    <a:pt x="19442" y="40659"/>
                  </a:cubicBezTo>
                  <a:cubicBezTo>
                    <a:pt x="18502" y="40659"/>
                    <a:pt x="17682" y="40412"/>
                    <a:pt x="16982" y="40115"/>
                  </a:cubicBezTo>
                  <a:cubicBezTo>
                    <a:pt x="13996" y="38852"/>
                    <a:pt x="10502" y="31983"/>
                    <a:pt x="9278" y="28855"/>
                  </a:cubicBezTo>
                  <a:cubicBezTo>
                    <a:pt x="8173" y="26032"/>
                    <a:pt x="7560" y="24436"/>
                    <a:pt x="7560" y="24436"/>
                  </a:cubicBezTo>
                  <a:cubicBezTo>
                    <a:pt x="7519" y="24334"/>
                    <a:pt x="7426" y="24264"/>
                    <a:pt x="7316" y="24254"/>
                  </a:cubicBezTo>
                  <a:cubicBezTo>
                    <a:pt x="7308" y="24253"/>
                    <a:pt x="7300" y="24253"/>
                    <a:pt x="7292" y="24253"/>
                  </a:cubicBezTo>
                  <a:cubicBezTo>
                    <a:pt x="7191" y="24253"/>
                    <a:pt x="7097" y="24307"/>
                    <a:pt x="7046" y="24394"/>
                  </a:cubicBezTo>
                  <a:cubicBezTo>
                    <a:pt x="7038" y="24407"/>
                    <a:pt x="6300" y="25638"/>
                    <a:pt x="5274" y="25638"/>
                  </a:cubicBezTo>
                  <a:lnTo>
                    <a:pt x="5265" y="25638"/>
                  </a:lnTo>
                  <a:cubicBezTo>
                    <a:pt x="4507" y="25632"/>
                    <a:pt x="3745" y="24968"/>
                    <a:pt x="2998" y="23661"/>
                  </a:cubicBezTo>
                  <a:cubicBezTo>
                    <a:pt x="661" y="19571"/>
                    <a:pt x="1044" y="15594"/>
                    <a:pt x="2591" y="13929"/>
                  </a:cubicBezTo>
                  <a:cubicBezTo>
                    <a:pt x="4092" y="12313"/>
                    <a:pt x="5840" y="12055"/>
                    <a:pt x="5859" y="12052"/>
                  </a:cubicBezTo>
                  <a:cubicBezTo>
                    <a:pt x="5996" y="12034"/>
                    <a:pt x="9240" y="11563"/>
                    <a:pt x="10290" y="9919"/>
                  </a:cubicBezTo>
                  <a:cubicBezTo>
                    <a:pt x="10636" y="9378"/>
                    <a:pt x="10711" y="8775"/>
                    <a:pt x="10514" y="8126"/>
                  </a:cubicBezTo>
                  <a:cubicBezTo>
                    <a:pt x="10327" y="7514"/>
                    <a:pt x="10733" y="6605"/>
                    <a:pt x="11628" y="5629"/>
                  </a:cubicBezTo>
                  <a:cubicBezTo>
                    <a:pt x="13650" y="3422"/>
                    <a:pt x="18650" y="572"/>
                    <a:pt x="24772" y="572"/>
                  </a:cubicBezTo>
                  <a:close/>
                  <a:moveTo>
                    <a:pt x="24793" y="1"/>
                  </a:moveTo>
                  <a:cubicBezTo>
                    <a:pt x="18475" y="1"/>
                    <a:pt x="13301" y="2955"/>
                    <a:pt x="11204" y="5242"/>
                  </a:cubicBezTo>
                  <a:cubicBezTo>
                    <a:pt x="10155" y="6386"/>
                    <a:pt x="9715" y="7470"/>
                    <a:pt x="9965" y="8291"/>
                  </a:cubicBezTo>
                  <a:cubicBezTo>
                    <a:pt x="10113" y="8780"/>
                    <a:pt x="10062" y="9211"/>
                    <a:pt x="9808" y="9610"/>
                  </a:cubicBezTo>
                  <a:cubicBezTo>
                    <a:pt x="8900" y="11032"/>
                    <a:pt x="5810" y="11481"/>
                    <a:pt x="5781" y="11486"/>
                  </a:cubicBezTo>
                  <a:cubicBezTo>
                    <a:pt x="5702" y="11496"/>
                    <a:pt x="3817" y="11764"/>
                    <a:pt x="2170" y="13539"/>
                  </a:cubicBezTo>
                  <a:cubicBezTo>
                    <a:pt x="443" y="15399"/>
                    <a:pt x="1" y="19572"/>
                    <a:pt x="2500" y="23944"/>
                  </a:cubicBezTo>
                  <a:cubicBezTo>
                    <a:pt x="3356" y="25442"/>
                    <a:pt x="4286" y="26205"/>
                    <a:pt x="5262" y="26211"/>
                  </a:cubicBezTo>
                  <a:lnTo>
                    <a:pt x="5273" y="26211"/>
                  </a:lnTo>
                  <a:cubicBezTo>
                    <a:pt x="6159" y="26211"/>
                    <a:pt x="6839" y="25585"/>
                    <a:pt x="7214" y="25135"/>
                  </a:cubicBezTo>
                  <a:cubicBezTo>
                    <a:pt x="7476" y="25808"/>
                    <a:pt x="7997" y="27156"/>
                    <a:pt x="8745" y="29065"/>
                  </a:cubicBezTo>
                  <a:cubicBezTo>
                    <a:pt x="9741" y="31610"/>
                    <a:pt x="13351" y="39201"/>
                    <a:pt x="16758" y="40643"/>
                  </a:cubicBezTo>
                  <a:cubicBezTo>
                    <a:pt x="17672" y="41029"/>
                    <a:pt x="18571" y="41225"/>
                    <a:pt x="19461" y="41225"/>
                  </a:cubicBezTo>
                  <a:cubicBezTo>
                    <a:pt x="22499" y="41225"/>
                    <a:pt x="25436" y="38954"/>
                    <a:pt x="28529" y="34274"/>
                  </a:cubicBezTo>
                  <a:cubicBezTo>
                    <a:pt x="33045" y="27438"/>
                    <a:pt x="36512" y="14673"/>
                    <a:pt x="36547" y="14544"/>
                  </a:cubicBezTo>
                  <a:cubicBezTo>
                    <a:pt x="36608" y="14314"/>
                    <a:pt x="38016" y="8862"/>
                    <a:pt x="35440" y="4669"/>
                  </a:cubicBezTo>
                  <a:cubicBezTo>
                    <a:pt x="34099" y="2487"/>
                    <a:pt x="31920" y="1064"/>
                    <a:pt x="28963" y="437"/>
                  </a:cubicBezTo>
                  <a:cubicBezTo>
                    <a:pt x="27533" y="135"/>
                    <a:pt x="26137" y="1"/>
                    <a:pt x="2479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6" name="Google Shape;2276;p52"/>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C6FF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7" name="Google Shape;2277;p52"/>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8" name="Google Shape;2278;p52"/>
            <p:cNvSpPr/>
            <p:nvPr/>
          </p:nvSpPr>
          <p:spPr>
            <a:xfrm>
              <a:off x="2468225" y="2849175"/>
              <a:ext cx="209250" cy="296275"/>
            </a:xfrm>
            <a:custGeom>
              <a:avLst/>
              <a:gdLst/>
              <a:ahLst/>
              <a:cxnLst/>
              <a:rect l="l" t="t" r="r" b="b"/>
              <a:pathLst>
                <a:path w="8370" h="11851" extrusionOk="0">
                  <a:moveTo>
                    <a:pt x="8052" y="0"/>
                  </a:moveTo>
                  <a:cubicBezTo>
                    <a:pt x="7919" y="0"/>
                    <a:pt x="7800" y="93"/>
                    <a:pt x="7772" y="228"/>
                  </a:cubicBezTo>
                  <a:cubicBezTo>
                    <a:pt x="7717" y="469"/>
                    <a:pt x="6414" y="6171"/>
                    <a:pt x="6170" y="8861"/>
                  </a:cubicBezTo>
                  <a:lnTo>
                    <a:pt x="6157" y="8992"/>
                  </a:lnTo>
                  <a:cubicBezTo>
                    <a:pt x="6047" y="10211"/>
                    <a:pt x="5975" y="11016"/>
                    <a:pt x="5663" y="11211"/>
                  </a:cubicBezTo>
                  <a:cubicBezTo>
                    <a:pt x="5590" y="11256"/>
                    <a:pt x="5489" y="11276"/>
                    <a:pt x="5367" y="11276"/>
                  </a:cubicBezTo>
                  <a:cubicBezTo>
                    <a:pt x="4973" y="11276"/>
                    <a:pt x="4359" y="11068"/>
                    <a:pt x="3733" y="10830"/>
                  </a:cubicBezTo>
                  <a:cubicBezTo>
                    <a:pt x="1330" y="9914"/>
                    <a:pt x="601" y="7007"/>
                    <a:pt x="594" y="6978"/>
                  </a:cubicBezTo>
                  <a:cubicBezTo>
                    <a:pt x="562" y="6846"/>
                    <a:pt x="444" y="6758"/>
                    <a:pt x="314" y="6758"/>
                  </a:cubicBezTo>
                  <a:cubicBezTo>
                    <a:pt x="292" y="6758"/>
                    <a:pt x="270" y="6761"/>
                    <a:pt x="248" y="6766"/>
                  </a:cubicBezTo>
                  <a:cubicBezTo>
                    <a:pt x="95" y="6803"/>
                    <a:pt x="0" y="6958"/>
                    <a:pt x="37" y="7112"/>
                  </a:cubicBezTo>
                  <a:cubicBezTo>
                    <a:pt x="69" y="7243"/>
                    <a:pt x="840" y="10341"/>
                    <a:pt x="3529" y="11365"/>
                  </a:cubicBezTo>
                  <a:cubicBezTo>
                    <a:pt x="4320" y="11665"/>
                    <a:pt x="4913" y="11850"/>
                    <a:pt x="5368" y="11850"/>
                  </a:cubicBezTo>
                  <a:cubicBezTo>
                    <a:pt x="5601" y="11850"/>
                    <a:pt x="5798" y="11802"/>
                    <a:pt x="5965" y="11697"/>
                  </a:cubicBezTo>
                  <a:cubicBezTo>
                    <a:pt x="6518" y="11352"/>
                    <a:pt x="6592" y="10532"/>
                    <a:pt x="6728" y="9045"/>
                  </a:cubicBezTo>
                  <a:lnTo>
                    <a:pt x="6739" y="8913"/>
                  </a:lnTo>
                  <a:cubicBezTo>
                    <a:pt x="6981" y="6262"/>
                    <a:pt x="8317" y="415"/>
                    <a:pt x="8330" y="356"/>
                  </a:cubicBezTo>
                  <a:cubicBezTo>
                    <a:pt x="8369" y="199"/>
                    <a:pt x="8272" y="43"/>
                    <a:pt x="8116" y="7"/>
                  </a:cubicBezTo>
                  <a:cubicBezTo>
                    <a:pt x="8094" y="2"/>
                    <a:pt x="8073" y="0"/>
                    <a:pt x="805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9" name="Google Shape;2279;p52"/>
            <p:cNvSpPr/>
            <p:nvPr/>
          </p:nvSpPr>
          <p:spPr>
            <a:xfrm>
              <a:off x="2290550" y="2999725"/>
              <a:ext cx="100625" cy="32750"/>
            </a:xfrm>
            <a:custGeom>
              <a:avLst/>
              <a:gdLst/>
              <a:ahLst/>
              <a:cxnLst/>
              <a:rect l="l" t="t" r="r" b="b"/>
              <a:pathLst>
                <a:path w="4025" h="1310" extrusionOk="0">
                  <a:moveTo>
                    <a:pt x="3738" y="0"/>
                  </a:moveTo>
                  <a:cubicBezTo>
                    <a:pt x="3227" y="0"/>
                    <a:pt x="536" y="670"/>
                    <a:pt x="231" y="745"/>
                  </a:cubicBezTo>
                  <a:cubicBezTo>
                    <a:pt x="92" y="781"/>
                    <a:pt x="1" y="915"/>
                    <a:pt x="18" y="1057"/>
                  </a:cubicBezTo>
                  <a:cubicBezTo>
                    <a:pt x="35" y="1201"/>
                    <a:pt x="157" y="1308"/>
                    <a:pt x="300" y="1310"/>
                  </a:cubicBezTo>
                  <a:cubicBezTo>
                    <a:pt x="323" y="1310"/>
                    <a:pt x="346" y="1307"/>
                    <a:pt x="370" y="1302"/>
                  </a:cubicBezTo>
                  <a:cubicBezTo>
                    <a:pt x="1496" y="1019"/>
                    <a:pt x="3406" y="573"/>
                    <a:pt x="3738" y="573"/>
                  </a:cubicBezTo>
                  <a:cubicBezTo>
                    <a:pt x="3897" y="573"/>
                    <a:pt x="4024" y="445"/>
                    <a:pt x="4024" y="287"/>
                  </a:cubicBezTo>
                  <a:cubicBezTo>
                    <a:pt x="4024" y="128"/>
                    <a:pt x="3897" y="0"/>
                    <a:pt x="373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0" name="Google Shape;2280;p52"/>
            <p:cNvSpPr/>
            <p:nvPr/>
          </p:nvSpPr>
          <p:spPr>
            <a:xfrm>
              <a:off x="2336575" y="3015050"/>
              <a:ext cx="110300" cy="152500"/>
            </a:xfrm>
            <a:custGeom>
              <a:avLst/>
              <a:gdLst/>
              <a:ahLst/>
              <a:cxnLst/>
              <a:rect l="l" t="t" r="r" b="b"/>
              <a:pathLst>
                <a:path w="4412" h="6100" extrusionOk="0">
                  <a:moveTo>
                    <a:pt x="303" y="1"/>
                  </a:moveTo>
                  <a:cubicBezTo>
                    <a:pt x="292" y="1"/>
                    <a:pt x="282" y="1"/>
                    <a:pt x="271" y="3"/>
                  </a:cubicBezTo>
                  <a:cubicBezTo>
                    <a:pt x="114" y="19"/>
                    <a:pt x="0" y="160"/>
                    <a:pt x="16" y="317"/>
                  </a:cubicBezTo>
                  <a:cubicBezTo>
                    <a:pt x="37" y="512"/>
                    <a:pt x="568" y="5063"/>
                    <a:pt x="4026" y="6088"/>
                  </a:cubicBezTo>
                  <a:cubicBezTo>
                    <a:pt x="4053" y="6096"/>
                    <a:pt x="4081" y="6099"/>
                    <a:pt x="4108" y="6099"/>
                  </a:cubicBezTo>
                  <a:cubicBezTo>
                    <a:pt x="4249" y="6099"/>
                    <a:pt x="4371" y="5994"/>
                    <a:pt x="4391" y="5854"/>
                  </a:cubicBezTo>
                  <a:cubicBezTo>
                    <a:pt x="4411" y="5713"/>
                    <a:pt x="4326" y="5579"/>
                    <a:pt x="4189" y="5538"/>
                  </a:cubicBezTo>
                  <a:cubicBezTo>
                    <a:pt x="1098" y="4622"/>
                    <a:pt x="591" y="300"/>
                    <a:pt x="587" y="256"/>
                  </a:cubicBezTo>
                  <a:cubicBezTo>
                    <a:pt x="571" y="109"/>
                    <a:pt x="447" y="1"/>
                    <a:pt x="30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1" name="Google Shape;2281;p52"/>
            <p:cNvSpPr/>
            <p:nvPr/>
          </p:nvSpPr>
          <p:spPr>
            <a:xfrm>
              <a:off x="2502650" y="2817300"/>
              <a:ext cx="42075" cy="72225"/>
            </a:xfrm>
            <a:custGeom>
              <a:avLst/>
              <a:gdLst/>
              <a:ahLst/>
              <a:cxnLst/>
              <a:rect l="l" t="t" r="r" b="b"/>
              <a:pathLst>
                <a:path w="1683" h="2889" extrusionOk="0">
                  <a:moveTo>
                    <a:pt x="1101" y="0"/>
                  </a:moveTo>
                  <a:cubicBezTo>
                    <a:pt x="753" y="0"/>
                    <a:pt x="355" y="551"/>
                    <a:pt x="184" y="1292"/>
                  </a:cubicBezTo>
                  <a:cubicBezTo>
                    <a:pt x="0" y="2084"/>
                    <a:pt x="146" y="2796"/>
                    <a:pt x="510" y="2880"/>
                  </a:cubicBezTo>
                  <a:cubicBezTo>
                    <a:pt x="534" y="2885"/>
                    <a:pt x="558" y="2888"/>
                    <a:pt x="582" y="2888"/>
                  </a:cubicBezTo>
                  <a:cubicBezTo>
                    <a:pt x="930" y="2888"/>
                    <a:pt x="1328" y="2337"/>
                    <a:pt x="1499" y="1596"/>
                  </a:cubicBezTo>
                  <a:cubicBezTo>
                    <a:pt x="1682" y="803"/>
                    <a:pt x="1536" y="92"/>
                    <a:pt x="1173" y="9"/>
                  </a:cubicBezTo>
                  <a:cubicBezTo>
                    <a:pt x="1149" y="3"/>
                    <a:pt x="1125" y="0"/>
                    <a:pt x="110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2" name="Google Shape;2282;p52"/>
            <p:cNvSpPr/>
            <p:nvPr/>
          </p:nvSpPr>
          <p:spPr>
            <a:xfrm>
              <a:off x="2705700" y="2884075"/>
              <a:ext cx="42075" cy="72225"/>
            </a:xfrm>
            <a:custGeom>
              <a:avLst/>
              <a:gdLst/>
              <a:ahLst/>
              <a:cxnLst/>
              <a:rect l="l" t="t" r="r" b="b"/>
              <a:pathLst>
                <a:path w="1683" h="2889" extrusionOk="0">
                  <a:moveTo>
                    <a:pt x="1102" y="1"/>
                  </a:moveTo>
                  <a:cubicBezTo>
                    <a:pt x="754" y="1"/>
                    <a:pt x="354" y="552"/>
                    <a:pt x="183" y="1293"/>
                  </a:cubicBezTo>
                  <a:cubicBezTo>
                    <a:pt x="1" y="2086"/>
                    <a:pt x="146" y="2797"/>
                    <a:pt x="510" y="2880"/>
                  </a:cubicBezTo>
                  <a:cubicBezTo>
                    <a:pt x="533" y="2886"/>
                    <a:pt x="558" y="2889"/>
                    <a:pt x="582" y="2889"/>
                  </a:cubicBezTo>
                  <a:cubicBezTo>
                    <a:pt x="930" y="2889"/>
                    <a:pt x="1328" y="2338"/>
                    <a:pt x="1500" y="1597"/>
                  </a:cubicBezTo>
                  <a:cubicBezTo>
                    <a:pt x="1683" y="804"/>
                    <a:pt x="1537" y="93"/>
                    <a:pt x="1174" y="9"/>
                  </a:cubicBezTo>
                  <a:cubicBezTo>
                    <a:pt x="1150" y="3"/>
                    <a:pt x="1126" y="1"/>
                    <a:pt x="110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3" name="Google Shape;2283;p52"/>
            <p:cNvSpPr/>
            <p:nvPr/>
          </p:nvSpPr>
          <p:spPr>
            <a:xfrm>
              <a:off x="2467000" y="2725875"/>
              <a:ext cx="124525" cy="45675"/>
            </a:xfrm>
            <a:custGeom>
              <a:avLst/>
              <a:gdLst/>
              <a:ahLst/>
              <a:cxnLst/>
              <a:rect l="l" t="t" r="r" b="b"/>
              <a:pathLst>
                <a:path w="4981" h="1827" extrusionOk="0">
                  <a:moveTo>
                    <a:pt x="2633" y="0"/>
                  </a:moveTo>
                  <a:cubicBezTo>
                    <a:pt x="2463" y="0"/>
                    <a:pt x="2294" y="16"/>
                    <a:pt x="2127" y="47"/>
                  </a:cubicBezTo>
                  <a:cubicBezTo>
                    <a:pt x="853" y="282"/>
                    <a:pt x="153" y="1339"/>
                    <a:pt x="125" y="1384"/>
                  </a:cubicBezTo>
                  <a:cubicBezTo>
                    <a:pt x="1" y="1574"/>
                    <a:pt x="137" y="1826"/>
                    <a:pt x="364" y="1826"/>
                  </a:cubicBezTo>
                  <a:cubicBezTo>
                    <a:pt x="461" y="1826"/>
                    <a:pt x="550" y="1778"/>
                    <a:pt x="604" y="1697"/>
                  </a:cubicBezTo>
                  <a:cubicBezTo>
                    <a:pt x="610" y="1687"/>
                    <a:pt x="1207" y="796"/>
                    <a:pt x="2238" y="608"/>
                  </a:cubicBezTo>
                  <a:cubicBezTo>
                    <a:pt x="2366" y="585"/>
                    <a:pt x="2496" y="573"/>
                    <a:pt x="2627" y="573"/>
                  </a:cubicBezTo>
                  <a:cubicBezTo>
                    <a:pt x="3221" y="573"/>
                    <a:pt x="3847" y="810"/>
                    <a:pt x="4494" y="1280"/>
                  </a:cubicBezTo>
                  <a:cubicBezTo>
                    <a:pt x="4544" y="1315"/>
                    <a:pt x="4601" y="1332"/>
                    <a:pt x="4658" y="1332"/>
                  </a:cubicBezTo>
                  <a:cubicBezTo>
                    <a:pt x="4746" y="1332"/>
                    <a:pt x="4833" y="1291"/>
                    <a:pt x="4889" y="1214"/>
                  </a:cubicBezTo>
                  <a:cubicBezTo>
                    <a:pt x="4980" y="1088"/>
                    <a:pt x="4955" y="911"/>
                    <a:pt x="4831" y="817"/>
                  </a:cubicBezTo>
                  <a:cubicBezTo>
                    <a:pt x="4084" y="274"/>
                    <a:pt x="3347" y="0"/>
                    <a:pt x="263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4" name="Google Shape;2284;p52"/>
            <p:cNvSpPr/>
            <p:nvPr/>
          </p:nvSpPr>
          <p:spPr>
            <a:xfrm>
              <a:off x="2695150" y="2800550"/>
              <a:ext cx="114500" cy="69250"/>
            </a:xfrm>
            <a:custGeom>
              <a:avLst/>
              <a:gdLst/>
              <a:ahLst/>
              <a:cxnLst/>
              <a:rect l="l" t="t" r="r" b="b"/>
              <a:pathLst>
                <a:path w="4580" h="2770" extrusionOk="0">
                  <a:moveTo>
                    <a:pt x="1777" y="1"/>
                  </a:moveTo>
                  <a:cubicBezTo>
                    <a:pt x="878" y="1"/>
                    <a:pt x="187" y="508"/>
                    <a:pt x="153" y="534"/>
                  </a:cubicBezTo>
                  <a:cubicBezTo>
                    <a:pt x="27" y="629"/>
                    <a:pt x="0" y="808"/>
                    <a:pt x="95" y="934"/>
                  </a:cubicBezTo>
                  <a:cubicBezTo>
                    <a:pt x="152" y="1010"/>
                    <a:pt x="237" y="1049"/>
                    <a:pt x="324" y="1049"/>
                  </a:cubicBezTo>
                  <a:cubicBezTo>
                    <a:pt x="384" y="1049"/>
                    <a:pt x="444" y="1031"/>
                    <a:pt x="496" y="992"/>
                  </a:cubicBezTo>
                  <a:cubicBezTo>
                    <a:pt x="502" y="987"/>
                    <a:pt x="1069" y="574"/>
                    <a:pt x="1778" y="574"/>
                  </a:cubicBezTo>
                  <a:cubicBezTo>
                    <a:pt x="1927" y="574"/>
                    <a:pt x="2081" y="592"/>
                    <a:pt x="2238" y="636"/>
                  </a:cubicBezTo>
                  <a:cubicBezTo>
                    <a:pt x="2944" y="831"/>
                    <a:pt x="3534" y="1490"/>
                    <a:pt x="3989" y="2592"/>
                  </a:cubicBezTo>
                  <a:cubicBezTo>
                    <a:pt x="4033" y="2699"/>
                    <a:pt x="4139" y="2769"/>
                    <a:pt x="4254" y="2769"/>
                  </a:cubicBezTo>
                  <a:cubicBezTo>
                    <a:pt x="4291" y="2769"/>
                    <a:pt x="4328" y="2761"/>
                    <a:pt x="4364" y="2747"/>
                  </a:cubicBezTo>
                  <a:cubicBezTo>
                    <a:pt x="4510" y="2686"/>
                    <a:pt x="4579" y="2518"/>
                    <a:pt x="4518" y="2372"/>
                  </a:cubicBezTo>
                  <a:cubicBezTo>
                    <a:pt x="3991" y="1095"/>
                    <a:pt x="3272" y="325"/>
                    <a:pt x="2384" y="82"/>
                  </a:cubicBezTo>
                  <a:cubicBezTo>
                    <a:pt x="2175" y="24"/>
                    <a:pt x="1971" y="1"/>
                    <a:pt x="177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5" name="Google Shape;2285;p52"/>
            <p:cNvSpPr/>
            <p:nvPr/>
          </p:nvSpPr>
          <p:spPr>
            <a:xfrm>
              <a:off x="1941950" y="2257850"/>
              <a:ext cx="1099025" cy="639025"/>
            </a:xfrm>
            <a:custGeom>
              <a:avLst/>
              <a:gdLst/>
              <a:ahLst/>
              <a:cxnLst/>
              <a:rect l="l" t="t" r="r" b="b"/>
              <a:pathLst>
                <a:path w="43961" h="25561" extrusionOk="0">
                  <a:moveTo>
                    <a:pt x="26033" y="1"/>
                  </a:moveTo>
                  <a:cubicBezTo>
                    <a:pt x="16332" y="1"/>
                    <a:pt x="13508" y="3316"/>
                    <a:pt x="13508" y="3316"/>
                  </a:cubicBezTo>
                  <a:cubicBezTo>
                    <a:pt x="13508" y="3316"/>
                    <a:pt x="13166" y="3296"/>
                    <a:pt x="12603" y="3296"/>
                  </a:cubicBezTo>
                  <a:cubicBezTo>
                    <a:pt x="11198" y="3296"/>
                    <a:pt x="8419" y="3422"/>
                    <a:pt x="6140" y="4299"/>
                  </a:cubicBezTo>
                  <a:cubicBezTo>
                    <a:pt x="2948" y="5526"/>
                    <a:pt x="0" y="14367"/>
                    <a:pt x="1597" y="19647"/>
                  </a:cubicBezTo>
                  <a:cubicBezTo>
                    <a:pt x="2574" y="22878"/>
                    <a:pt x="3367" y="23396"/>
                    <a:pt x="4032" y="23396"/>
                  </a:cubicBezTo>
                  <a:cubicBezTo>
                    <a:pt x="4346" y="23396"/>
                    <a:pt x="4632" y="23281"/>
                    <a:pt x="4895" y="23281"/>
                  </a:cubicBezTo>
                  <a:cubicBezTo>
                    <a:pt x="4985" y="23281"/>
                    <a:pt x="5073" y="23294"/>
                    <a:pt x="5158" y="23331"/>
                  </a:cubicBezTo>
                  <a:cubicBezTo>
                    <a:pt x="5970" y="23679"/>
                    <a:pt x="8096" y="25560"/>
                    <a:pt x="10089" y="25560"/>
                  </a:cubicBezTo>
                  <a:cubicBezTo>
                    <a:pt x="10206" y="25560"/>
                    <a:pt x="10322" y="25554"/>
                    <a:pt x="10438" y="25540"/>
                  </a:cubicBezTo>
                  <a:cubicBezTo>
                    <a:pt x="12526" y="25295"/>
                    <a:pt x="12035" y="22716"/>
                    <a:pt x="12280" y="21366"/>
                  </a:cubicBezTo>
                  <a:cubicBezTo>
                    <a:pt x="12525" y="20015"/>
                    <a:pt x="13631" y="19402"/>
                    <a:pt x="13631" y="19402"/>
                  </a:cubicBezTo>
                  <a:cubicBezTo>
                    <a:pt x="13631" y="19402"/>
                    <a:pt x="15594" y="18665"/>
                    <a:pt x="18050" y="15963"/>
                  </a:cubicBezTo>
                  <a:cubicBezTo>
                    <a:pt x="20506" y="13262"/>
                    <a:pt x="14489" y="11051"/>
                    <a:pt x="14489" y="11051"/>
                  </a:cubicBezTo>
                  <a:cubicBezTo>
                    <a:pt x="14489" y="11051"/>
                    <a:pt x="14656" y="10912"/>
                    <a:pt x="15255" y="10912"/>
                  </a:cubicBezTo>
                  <a:cubicBezTo>
                    <a:pt x="15914" y="10912"/>
                    <a:pt x="17096" y="11081"/>
                    <a:pt x="19155" y="11788"/>
                  </a:cubicBezTo>
                  <a:cubicBezTo>
                    <a:pt x="23085" y="13140"/>
                    <a:pt x="25908" y="17560"/>
                    <a:pt x="28488" y="18420"/>
                  </a:cubicBezTo>
                  <a:cubicBezTo>
                    <a:pt x="28663" y="18478"/>
                    <a:pt x="28817" y="18505"/>
                    <a:pt x="28951" y="18505"/>
                  </a:cubicBezTo>
                  <a:cubicBezTo>
                    <a:pt x="30793" y="18505"/>
                    <a:pt x="28980" y="13385"/>
                    <a:pt x="28980" y="13385"/>
                  </a:cubicBezTo>
                  <a:lnTo>
                    <a:pt x="28980" y="13385"/>
                  </a:lnTo>
                  <a:cubicBezTo>
                    <a:pt x="28980" y="13385"/>
                    <a:pt x="32049" y="19033"/>
                    <a:pt x="35610" y="20507"/>
                  </a:cubicBezTo>
                  <a:cubicBezTo>
                    <a:pt x="36659" y="20941"/>
                    <a:pt x="37773" y="21183"/>
                    <a:pt x="38828" y="21183"/>
                  </a:cubicBezTo>
                  <a:cubicBezTo>
                    <a:pt x="41352" y="21183"/>
                    <a:pt x="43541" y="19796"/>
                    <a:pt x="43714" y="16331"/>
                  </a:cubicBezTo>
                  <a:cubicBezTo>
                    <a:pt x="43960" y="11420"/>
                    <a:pt x="38558" y="7245"/>
                    <a:pt x="38558" y="7245"/>
                  </a:cubicBezTo>
                  <a:cubicBezTo>
                    <a:pt x="38558" y="7245"/>
                    <a:pt x="39540" y="7122"/>
                    <a:pt x="41259" y="5895"/>
                  </a:cubicBezTo>
                  <a:cubicBezTo>
                    <a:pt x="42977" y="4666"/>
                    <a:pt x="35732" y="1"/>
                    <a:pt x="2603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6" name="Google Shape;2286;p52"/>
            <p:cNvSpPr/>
            <p:nvPr/>
          </p:nvSpPr>
          <p:spPr>
            <a:xfrm>
              <a:off x="1939300" y="2250700"/>
              <a:ext cx="1107975" cy="653375"/>
            </a:xfrm>
            <a:custGeom>
              <a:avLst/>
              <a:gdLst/>
              <a:ahLst/>
              <a:cxnLst/>
              <a:rect l="l" t="t" r="r" b="b"/>
              <a:pathLst>
                <a:path w="44319" h="26135" extrusionOk="0">
                  <a:moveTo>
                    <a:pt x="26139" y="574"/>
                  </a:moveTo>
                  <a:cubicBezTo>
                    <a:pt x="34579" y="574"/>
                    <a:pt x="40817" y="4049"/>
                    <a:pt x="41307" y="5577"/>
                  </a:cubicBezTo>
                  <a:cubicBezTo>
                    <a:pt x="41371" y="5775"/>
                    <a:pt x="41309" y="5869"/>
                    <a:pt x="41198" y="5947"/>
                  </a:cubicBezTo>
                  <a:cubicBezTo>
                    <a:pt x="39577" y="7105"/>
                    <a:pt x="38636" y="7245"/>
                    <a:pt x="38628" y="7247"/>
                  </a:cubicBezTo>
                  <a:cubicBezTo>
                    <a:pt x="38374" y="7279"/>
                    <a:pt x="38286" y="7602"/>
                    <a:pt x="38489" y="7758"/>
                  </a:cubicBezTo>
                  <a:cubicBezTo>
                    <a:pt x="38542" y="7798"/>
                    <a:pt x="43770" y="11901"/>
                    <a:pt x="43535" y="16604"/>
                  </a:cubicBezTo>
                  <a:cubicBezTo>
                    <a:pt x="43444" y="18421"/>
                    <a:pt x="42790" y="19728"/>
                    <a:pt x="41590" y="20487"/>
                  </a:cubicBezTo>
                  <a:cubicBezTo>
                    <a:pt x="40853" y="20954"/>
                    <a:pt x="39935" y="21187"/>
                    <a:pt x="38927" y="21187"/>
                  </a:cubicBezTo>
                  <a:cubicBezTo>
                    <a:pt x="37950" y="21187"/>
                    <a:pt x="36889" y="20967"/>
                    <a:pt x="35827" y="20528"/>
                  </a:cubicBezTo>
                  <a:cubicBezTo>
                    <a:pt x="32401" y="19111"/>
                    <a:pt x="29368" y="13590"/>
                    <a:pt x="29338" y="13534"/>
                  </a:cubicBezTo>
                  <a:cubicBezTo>
                    <a:pt x="29286" y="13440"/>
                    <a:pt x="29188" y="13385"/>
                    <a:pt x="29087" y="13385"/>
                  </a:cubicBezTo>
                  <a:cubicBezTo>
                    <a:pt x="29048" y="13385"/>
                    <a:pt x="29008" y="13393"/>
                    <a:pt x="28970" y="13410"/>
                  </a:cubicBezTo>
                  <a:cubicBezTo>
                    <a:pt x="28833" y="13471"/>
                    <a:pt x="28767" y="13626"/>
                    <a:pt x="28816" y="13767"/>
                  </a:cubicBezTo>
                  <a:cubicBezTo>
                    <a:pt x="29338" y="15240"/>
                    <a:pt x="29947" y="17797"/>
                    <a:pt x="29364" y="18391"/>
                  </a:cubicBezTo>
                  <a:cubicBezTo>
                    <a:pt x="29331" y="18425"/>
                    <a:pt x="29252" y="18505"/>
                    <a:pt x="29058" y="18505"/>
                  </a:cubicBezTo>
                  <a:cubicBezTo>
                    <a:pt x="28964" y="18505"/>
                    <a:pt x="28842" y="18486"/>
                    <a:pt x="28685" y="18434"/>
                  </a:cubicBezTo>
                  <a:cubicBezTo>
                    <a:pt x="27584" y="18066"/>
                    <a:pt x="26369" y="16954"/>
                    <a:pt x="25082" y="15776"/>
                  </a:cubicBezTo>
                  <a:cubicBezTo>
                    <a:pt x="23438" y="14271"/>
                    <a:pt x="21574" y="12566"/>
                    <a:pt x="19356" y="11804"/>
                  </a:cubicBezTo>
                  <a:cubicBezTo>
                    <a:pt x="17305" y="11099"/>
                    <a:pt x="16082" y="10914"/>
                    <a:pt x="15363" y="10914"/>
                  </a:cubicBezTo>
                  <a:cubicBezTo>
                    <a:pt x="14721" y="10914"/>
                    <a:pt x="14482" y="11061"/>
                    <a:pt x="14414" y="11118"/>
                  </a:cubicBezTo>
                  <a:cubicBezTo>
                    <a:pt x="14244" y="11259"/>
                    <a:pt x="14291" y="11531"/>
                    <a:pt x="14498" y="11607"/>
                  </a:cubicBezTo>
                  <a:cubicBezTo>
                    <a:pt x="15471" y="11964"/>
                    <a:pt x="18075" y="13202"/>
                    <a:pt x="18421" y="14612"/>
                  </a:cubicBezTo>
                  <a:cubicBezTo>
                    <a:pt x="18542" y="15101"/>
                    <a:pt x="18385" y="15573"/>
                    <a:pt x="17946" y="16056"/>
                  </a:cubicBezTo>
                  <a:cubicBezTo>
                    <a:pt x="15575" y="18665"/>
                    <a:pt x="13655" y="19412"/>
                    <a:pt x="13636" y="19419"/>
                  </a:cubicBezTo>
                  <a:cubicBezTo>
                    <a:pt x="13623" y="19424"/>
                    <a:pt x="13610" y="19431"/>
                    <a:pt x="13598" y="19438"/>
                  </a:cubicBezTo>
                  <a:cubicBezTo>
                    <a:pt x="13548" y="19466"/>
                    <a:pt x="12372" y="20134"/>
                    <a:pt x="12105" y="21601"/>
                  </a:cubicBezTo>
                  <a:cubicBezTo>
                    <a:pt x="12045" y="21928"/>
                    <a:pt x="12027" y="22309"/>
                    <a:pt x="12007" y="22713"/>
                  </a:cubicBezTo>
                  <a:cubicBezTo>
                    <a:pt x="11933" y="24276"/>
                    <a:pt x="11783" y="25394"/>
                    <a:pt x="10510" y="25543"/>
                  </a:cubicBezTo>
                  <a:cubicBezTo>
                    <a:pt x="10409" y="25555"/>
                    <a:pt x="10306" y="25560"/>
                    <a:pt x="10202" y="25560"/>
                  </a:cubicBezTo>
                  <a:cubicBezTo>
                    <a:pt x="8838" y="25560"/>
                    <a:pt x="7356" y="24594"/>
                    <a:pt x="6350" y="23936"/>
                  </a:cubicBezTo>
                  <a:cubicBezTo>
                    <a:pt x="5944" y="23669"/>
                    <a:pt x="5623" y="23459"/>
                    <a:pt x="5377" y="23354"/>
                  </a:cubicBezTo>
                  <a:cubicBezTo>
                    <a:pt x="5261" y="23305"/>
                    <a:pt x="5137" y="23281"/>
                    <a:pt x="5010" y="23281"/>
                  </a:cubicBezTo>
                  <a:cubicBezTo>
                    <a:pt x="5007" y="23281"/>
                    <a:pt x="5004" y="23281"/>
                    <a:pt x="5001" y="23281"/>
                  </a:cubicBezTo>
                  <a:cubicBezTo>
                    <a:pt x="4845" y="23281"/>
                    <a:pt x="4692" y="23311"/>
                    <a:pt x="4552" y="23341"/>
                  </a:cubicBezTo>
                  <a:cubicBezTo>
                    <a:pt x="4433" y="23365"/>
                    <a:pt x="4308" y="23390"/>
                    <a:pt x="4176" y="23390"/>
                  </a:cubicBezTo>
                  <a:cubicBezTo>
                    <a:pt x="3605" y="23390"/>
                    <a:pt x="2907" y="22922"/>
                    <a:pt x="1978" y="19851"/>
                  </a:cubicBezTo>
                  <a:cubicBezTo>
                    <a:pt x="641" y="15425"/>
                    <a:pt x="2907" y="6178"/>
                    <a:pt x="6350" y="4852"/>
                  </a:cubicBezTo>
                  <a:cubicBezTo>
                    <a:pt x="8591" y="3990"/>
                    <a:pt x="11364" y="3870"/>
                    <a:pt x="12740" y="3870"/>
                  </a:cubicBezTo>
                  <a:cubicBezTo>
                    <a:pt x="13265" y="3870"/>
                    <a:pt x="13587" y="3888"/>
                    <a:pt x="13598" y="3888"/>
                  </a:cubicBezTo>
                  <a:cubicBezTo>
                    <a:pt x="13604" y="3888"/>
                    <a:pt x="13610" y="3889"/>
                    <a:pt x="13616" y="3889"/>
                  </a:cubicBezTo>
                  <a:cubicBezTo>
                    <a:pt x="13699" y="3889"/>
                    <a:pt x="13778" y="3852"/>
                    <a:pt x="13833" y="3790"/>
                  </a:cubicBezTo>
                  <a:cubicBezTo>
                    <a:pt x="13860" y="3757"/>
                    <a:pt x="16725" y="574"/>
                    <a:pt x="26139" y="574"/>
                  </a:cubicBezTo>
                  <a:close/>
                  <a:moveTo>
                    <a:pt x="26138" y="1"/>
                  </a:moveTo>
                  <a:cubicBezTo>
                    <a:pt x="17281" y="1"/>
                    <a:pt x="14084" y="2722"/>
                    <a:pt x="13496" y="3310"/>
                  </a:cubicBezTo>
                  <a:cubicBezTo>
                    <a:pt x="13339" y="3303"/>
                    <a:pt x="13054" y="3294"/>
                    <a:pt x="12677" y="3294"/>
                  </a:cubicBezTo>
                  <a:cubicBezTo>
                    <a:pt x="11243" y="3294"/>
                    <a:pt x="8462" y="3425"/>
                    <a:pt x="6143" y="4317"/>
                  </a:cubicBezTo>
                  <a:cubicBezTo>
                    <a:pt x="2403" y="5756"/>
                    <a:pt x="0" y="15290"/>
                    <a:pt x="1429" y="20016"/>
                  </a:cubicBezTo>
                  <a:cubicBezTo>
                    <a:pt x="2426" y="23316"/>
                    <a:pt x="3272" y="23963"/>
                    <a:pt x="4142" y="23963"/>
                  </a:cubicBezTo>
                  <a:cubicBezTo>
                    <a:pt x="4315" y="23963"/>
                    <a:pt x="4489" y="23938"/>
                    <a:pt x="4665" y="23902"/>
                  </a:cubicBezTo>
                  <a:cubicBezTo>
                    <a:pt x="4792" y="23876"/>
                    <a:pt x="4903" y="23854"/>
                    <a:pt x="4998" y="23854"/>
                  </a:cubicBezTo>
                  <a:cubicBezTo>
                    <a:pt x="5055" y="23854"/>
                    <a:pt x="5106" y="23862"/>
                    <a:pt x="5152" y="23882"/>
                  </a:cubicBezTo>
                  <a:cubicBezTo>
                    <a:pt x="5350" y="23966"/>
                    <a:pt x="5668" y="24174"/>
                    <a:pt x="6037" y="24415"/>
                  </a:cubicBezTo>
                  <a:cubicBezTo>
                    <a:pt x="7099" y="25110"/>
                    <a:pt x="8662" y="26134"/>
                    <a:pt x="10196" y="26134"/>
                  </a:cubicBezTo>
                  <a:cubicBezTo>
                    <a:pt x="10324" y="26134"/>
                    <a:pt x="10451" y="26126"/>
                    <a:pt x="10578" y="26111"/>
                  </a:cubicBezTo>
                  <a:cubicBezTo>
                    <a:pt x="12430" y="25893"/>
                    <a:pt x="12517" y="24070"/>
                    <a:pt x="12580" y="22740"/>
                  </a:cubicBezTo>
                  <a:cubicBezTo>
                    <a:pt x="12599" y="22356"/>
                    <a:pt x="12615" y="21992"/>
                    <a:pt x="12668" y="21703"/>
                  </a:cubicBezTo>
                  <a:cubicBezTo>
                    <a:pt x="12871" y="20589"/>
                    <a:pt x="13741" y="20021"/>
                    <a:pt x="13862" y="19946"/>
                  </a:cubicBezTo>
                  <a:cubicBezTo>
                    <a:pt x="14112" y="19846"/>
                    <a:pt x="16015" y="19032"/>
                    <a:pt x="18369" y="16442"/>
                  </a:cubicBezTo>
                  <a:cubicBezTo>
                    <a:pt x="18938" y="15816"/>
                    <a:pt x="19143" y="15154"/>
                    <a:pt x="18978" y="14476"/>
                  </a:cubicBezTo>
                  <a:cubicBezTo>
                    <a:pt x="18643" y="13115"/>
                    <a:pt x="16841" y="12050"/>
                    <a:pt x="15682" y="11495"/>
                  </a:cubicBezTo>
                  <a:lnTo>
                    <a:pt x="15682" y="11495"/>
                  </a:lnTo>
                  <a:cubicBezTo>
                    <a:pt x="16338" y="11544"/>
                    <a:pt x="17426" y="11746"/>
                    <a:pt x="19170" y="12345"/>
                  </a:cubicBezTo>
                  <a:cubicBezTo>
                    <a:pt x="21274" y="13069"/>
                    <a:pt x="23092" y="14732"/>
                    <a:pt x="24694" y="16200"/>
                  </a:cubicBezTo>
                  <a:cubicBezTo>
                    <a:pt x="26085" y="17472"/>
                    <a:pt x="27285" y="18571"/>
                    <a:pt x="28504" y="18977"/>
                  </a:cubicBezTo>
                  <a:cubicBezTo>
                    <a:pt x="28715" y="19048"/>
                    <a:pt x="28898" y="19077"/>
                    <a:pt x="29056" y="19077"/>
                  </a:cubicBezTo>
                  <a:cubicBezTo>
                    <a:pt x="29404" y="19077"/>
                    <a:pt x="29631" y="18936"/>
                    <a:pt x="29772" y="18792"/>
                  </a:cubicBezTo>
                  <a:cubicBezTo>
                    <a:pt x="30343" y="18210"/>
                    <a:pt x="30207" y="16819"/>
                    <a:pt x="29938" y="15602"/>
                  </a:cubicBezTo>
                  <a:lnTo>
                    <a:pt x="29938" y="15602"/>
                  </a:lnTo>
                  <a:cubicBezTo>
                    <a:pt x="31158" y="17418"/>
                    <a:pt x="33260" y="20087"/>
                    <a:pt x="35607" y="21058"/>
                  </a:cubicBezTo>
                  <a:cubicBezTo>
                    <a:pt x="36737" y="21525"/>
                    <a:pt x="37872" y="21758"/>
                    <a:pt x="38924" y="21758"/>
                  </a:cubicBezTo>
                  <a:cubicBezTo>
                    <a:pt x="40042" y="21758"/>
                    <a:pt x="41067" y="21495"/>
                    <a:pt x="41896" y="20971"/>
                  </a:cubicBezTo>
                  <a:cubicBezTo>
                    <a:pt x="43243" y="20119"/>
                    <a:pt x="44007" y="18619"/>
                    <a:pt x="44107" y="16632"/>
                  </a:cubicBezTo>
                  <a:cubicBezTo>
                    <a:pt x="44318" y="12404"/>
                    <a:pt x="40570" y="8785"/>
                    <a:pt x="39269" y="7661"/>
                  </a:cubicBezTo>
                  <a:cubicBezTo>
                    <a:pt x="39749" y="7489"/>
                    <a:pt x="40519" y="7138"/>
                    <a:pt x="41531" y="6415"/>
                  </a:cubicBezTo>
                  <a:cubicBezTo>
                    <a:pt x="41865" y="6176"/>
                    <a:pt x="41981" y="5808"/>
                    <a:pt x="41852" y="5404"/>
                  </a:cubicBezTo>
                  <a:cubicBezTo>
                    <a:pt x="41257" y="3548"/>
                    <a:pt x="34676" y="1"/>
                    <a:pt x="2613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7" name="Google Shape;2287;p52"/>
            <p:cNvSpPr/>
            <p:nvPr/>
          </p:nvSpPr>
          <p:spPr>
            <a:xfrm>
              <a:off x="2052450" y="2279225"/>
              <a:ext cx="288600" cy="472875"/>
            </a:xfrm>
            <a:custGeom>
              <a:avLst/>
              <a:gdLst/>
              <a:ahLst/>
              <a:cxnLst/>
              <a:rect l="l" t="t" r="r" b="b"/>
              <a:pathLst>
                <a:path w="11544" h="18915" extrusionOk="0">
                  <a:moveTo>
                    <a:pt x="10166" y="1"/>
                  </a:moveTo>
                  <a:cubicBezTo>
                    <a:pt x="9410" y="1"/>
                    <a:pt x="8280" y="195"/>
                    <a:pt x="6632" y="865"/>
                  </a:cubicBezTo>
                  <a:cubicBezTo>
                    <a:pt x="2702" y="2461"/>
                    <a:pt x="1" y="18915"/>
                    <a:pt x="1" y="18915"/>
                  </a:cubicBezTo>
                  <a:lnTo>
                    <a:pt x="2457" y="18300"/>
                  </a:lnTo>
                  <a:cubicBezTo>
                    <a:pt x="4667" y="8845"/>
                    <a:pt x="11543" y="373"/>
                    <a:pt x="11543" y="373"/>
                  </a:cubicBezTo>
                  <a:cubicBezTo>
                    <a:pt x="11543" y="373"/>
                    <a:pt x="11212" y="1"/>
                    <a:pt x="1016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8" name="Google Shape;2288;p52"/>
            <p:cNvSpPr/>
            <p:nvPr/>
          </p:nvSpPr>
          <p:spPr>
            <a:xfrm>
              <a:off x="2044675" y="2272025"/>
              <a:ext cx="304125" cy="487250"/>
            </a:xfrm>
            <a:custGeom>
              <a:avLst/>
              <a:gdLst/>
              <a:ahLst/>
              <a:cxnLst/>
              <a:rect l="l" t="t" r="r" b="b"/>
              <a:pathLst>
                <a:path w="12165" h="19490" extrusionOk="0">
                  <a:moveTo>
                    <a:pt x="10474" y="577"/>
                  </a:moveTo>
                  <a:cubicBezTo>
                    <a:pt x="10952" y="577"/>
                    <a:pt x="11256" y="659"/>
                    <a:pt x="11433" y="734"/>
                  </a:cubicBezTo>
                  <a:cubicBezTo>
                    <a:pt x="10291" y="2209"/>
                    <a:pt x="4554" y="9915"/>
                    <a:pt x="2530" y="18355"/>
                  </a:cubicBezTo>
                  <a:lnTo>
                    <a:pt x="669" y="18819"/>
                  </a:lnTo>
                  <a:cubicBezTo>
                    <a:pt x="1129" y="16225"/>
                    <a:pt x="3659" y="2796"/>
                    <a:pt x="7051" y="1418"/>
                  </a:cubicBezTo>
                  <a:cubicBezTo>
                    <a:pt x="8675" y="758"/>
                    <a:pt x="9765" y="577"/>
                    <a:pt x="10474" y="577"/>
                  </a:cubicBezTo>
                  <a:close/>
                  <a:moveTo>
                    <a:pt x="10485" y="1"/>
                  </a:moveTo>
                  <a:cubicBezTo>
                    <a:pt x="9682" y="1"/>
                    <a:pt x="8512" y="207"/>
                    <a:pt x="6836" y="888"/>
                  </a:cubicBezTo>
                  <a:cubicBezTo>
                    <a:pt x="2804" y="2526"/>
                    <a:pt x="141" y="18478"/>
                    <a:pt x="30" y="19156"/>
                  </a:cubicBezTo>
                  <a:cubicBezTo>
                    <a:pt x="1" y="19331"/>
                    <a:pt x="136" y="19490"/>
                    <a:pt x="312" y="19490"/>
                  </a:cubicBezTo>
                  <a:cubicBezTo>
                    <a:pt x="335" y="19490"/>
                    <a:pt x="359" y="19486"/>
                    <a:pt x="381" y="19480"/>
                  </a:cubicBezTo>
                  <a:lnTo>
                    <a:pt x="2838" y="18866"/>
                  </a:lnTo>
                  <a:cubicBezTo>
                    <a:pt x="2942" y="18841"/>
                    <a:pt x="3021" y="18758"/>
                    <a:pt x="3047" y="18654"/>
                  </a:cubicBezTo>
                  <a:cubicBezTo>
                    <a:pt x="5216" y="9374"/>
                    <a:pt x="12008" y="926"/>
                    <a:pt x="12076" y="842"/>
                  </a:cubicBezTo>
                  <a:cubicBezTo>
                    <a:pt x="12164" y="733"/>
                    <a:pt x="12162" y="577"/>
                    <a:pt x="12068" y="471"/>
                  </a:cubicBezTo>
                  <a:cubicBezTo>
                    <a:pt x="12003" y="397"/>
                    <a:pt x="11597" y="1"/>
                    <a:pt x="1048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9" name="Google Shape;2289;p52"/>
            <p:cNvSpPr/>
            <p:nvPr/>
          </p:nvSpPr>
          <p:spPr>
            <a:xfrm>
              <a:off x="2104550" y="2958025"/>
              <a:ext cx="388925" cy="364900"/>
            </a:xfrm>
            <a:custGeom>
              <a:avLst/>
              <a:gdLst/>
              <a:ahLst/>
              <a:cxnLst/>
              <a:rect l="l" t="t" r="r" b="b"/>
              <a:pathLst>
                <a:path w="15557" h="14596" extrusionOk="0">
                  <a:moveTo>
                    <a:pt x="764" y="0"/>
                  </a:moveTo>
                  <a:cubicBezTo>
                    <a:pt x="746" y="0"/>
                    <a:pt x="729" y="1"/>
                    <a:pt x="711" y="2"/>
                  </a:cubicBezTo>
                  <a:cubicBezTo>
                    <a:pt x="312" y="18"/>
                    <a:pt x="1" y="356"/>
                    <a:pt x="17" y="756"/>
                  </a:cubicBezTo>
                  <a:cubicBezTo>
                    <a:pt x="33" y="1125"/>
                    <a:pt x="527" y="9533"/>
                    <a:pt x="12442" y="13303"/>
                  </a:cubicBezTo>
                  <a:cubicBezTo>
                    <a:pt x="12582" y="14038"/>
                    <a:pt x="13227" y="14595"/>
                    <a:pt x="14002" y="14595"/>
                  </a:cubicBezTo>
                  <a:cubicBezTo>
                    <a:pt x="14867" y="14576"/>
                    <a:pt x="15556" y="13870"/>
                    <a:pt x="15556" y="13006"/>
                  </a:cubicBezTo>
                  <a:cubicBezTo>
                    <a:pt x="15556" y="12141"/>
                    <a:pt x="14867" y="11435"/>
                    <a:pt x="14002" y="11415"/>
                  </a:cubicBezTo>
                  <a:cubicBezTo>
                    <a:pt x="13567" y="11416"/>
                    <a:pt x="13152" y="11595"/>
                    <a:pt x="12854" y="11912"/>
                  </a:cubicBezTo>
                  <a:cubicBezTo>
                    <a:pt x="1985" y="8458"/>
                    <a:pt x="1481" y="1028"/>
                    <a:pt x="1465" y="694"/>
                  </a:cubicBezTo>
                  <a:cubicBezTo>
                    <a:pt x="1449" y="313"/>
                    <a:pt x="1151" y="0"/>
                    <a:pt x="76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0" name="Google Shape;2290;p52"/>
            <p:cNvSpPr/>
            <p:nvPr/>
          </p:nvSpPr>
          <p:spPr>
            <a:xfrm>
              <a:off x="1957300" y="2718325"/>
              <a:ext cx="260975" cy="294725"/>
            </a:xfrm>
            <a:custGeom>
              <a:avLst/>
              <a:gdLst/>
              <a:ahLst/>
              <a:cxnLst/>
              <a:rect l="l" t="t" r="r" b="b"/>
              <a:pathLst>
                <a:path w="10439" h="11789" extrusionOk="0">
                  <a:moveTo>
                    <a:pt x="5220" y="1"/>
                  </a:moveTo>
                  <a:cubicBezTo>
                    <a:pt x="3836" y="1"/>
                    <a:pt x="2508" y="621"/>
                    <a:pt x="1529" y="1727"/>
                  </a:cubicBezTo>
                  <a:cubicBezTo>
                    <a:pt x="550" y="2832"/>
                    <a:pt x="1" y="4331"/>
                    <a:pt x="1" y="5894"/>
                  </a:cubicBezTo>
                  <a:cubicBezTo>
                    <a:pt x="1" y="7457"/>
                    <a:pt x="550" y="8956"/>
                    <a:pt x="1529" y="10062"/>
                  </a:cubicBezTo>
                  <a:cubicBezTo>
                    <a:pt x="2508" y="11167"/>
                    <a:pt x="3836" y="11788"/>
                    <a:pt x="5220" y="11788"/>
                  </a:cubicBezTo>
                  <a:cubicBezTo>
                    <a:pt x="6603" y="11788"/>
                    <a:pt x="7931" y="11167"/>
                    <a:pt x="8910" y="10062"/>
                  </a:cubicBezTo>
                  <a:cubicBezTo>
                    <a:pt x="9888" y="8956"/>
                    <a:pt x="10438" y="7457"/>
                    <a:pt x="10438" y="5894"/>
                  </a:cubicBezTo>
                  <a:cubicBezTo>
                    <a:pt x="10438" y="4331"/>
                    <a:pt x="9888" y="2832"/>
                    <a:pt x="8910" y="1727"/>
                  </a:cubicBezTo>
                  <a:cubicBezTo>
                    <a:pt x="7931" y="621"/>
                    <a:pt x="6603" y="1"/>
                    <a:pt x="522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1" name="Google Shape;2291;p52"/>
            <p:cNvSpPr/>
            <p:nvPr/>
          </p:nvSpPr>
          <p:spPr>
            <a:xfrm>
              <a:off x="1950125" y="2711150"/>
              <a:ext cx="275300" cy="309025"/>
            </a:xfrm>
            <a:custGeom>
              <a:avLst/>
              <a:gdLst/>
              <a:ahLst/>
              <a:cxnLst/>
              <a:rect l="l" t="t" r="r" b="b"/>
              <a:pathLst>
                <a:path w="11012" h="12361" extrusionOk="0">
                  <a:moveTo>
                    <a:pt x="5507" y="573"/>
                  </a:moveTo>
                  <a:cubicBezTo>
                    <a:pt x="8226" y="573"/>
                    <a:pt x="10438" y="3088"/>
                    <a:pt x="10438" y="6181"/>
                  </a:cubicBezTo>
                  <a:cubicBezTo>
                    <a:pt x="10438" y="9273"/>
                    <a:pt x="8226" y="11788"/>
                    <a:pt x="5507" y="11788"/>
                  </a:cubicBezTo>
                  <a:cubicBezTo>
                    <a:pt x="2787" y="11788"/>
                    <a:pt x="575" y="9273"/>
                    <a:pt x="575" y="6181"/>
                  </a:cubicBezTo>
                  <a:cubicBezTo>
                    <a:pt x="575" y="3090"/>
                    <a:pt x="2787" y="573"/>
                    <a:pt x="5507" y="573"/>
                  </a:cubicBezTo>
                  <a:close/>
                  <a:moveTo>
                    <a:pt x="5507" y="1"/>
                  </a:moveTo>
                  <a:cubicBezTo>
                    <a:pt x="2471" y="1"/>
                    <a:pt x="1" y="2774"/>
                    <a:pt x="1" y="6181"/>
                  </a:cubicBezTo>
                  <a:cubicBezTo>
                    <a:pt x="1" y="9589"/>
                    <a:pt x="2471" y="12361"/>
                    <a:pt x="5507" y="12361"/>
                  </a:cubicBezTo>
                  <a:cubicBezTo>
                    <a:pt x="8542" y="12361"/>
                    <a:pt x="11011" y="9589"/>
                    <a:pt x="11011" y="6181"/>
                  </a:cubicBezTo>
                  <a:cubicBezTo>
                    <a:pt x="11011" y="2774"/>
                    <a:pt x="8542" y="1"/>
                    <a:pt x="550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2" name="Google Shape;2292;p52"/>
            <p:cNvSpPr/>
            <p:nvPr/>
          </p:nvSpPr>
          <p:spPr>
            <a:xfrm>
              <a:off x="2445400" y="3628400"/>
              <a:ext cx="1006025" cy="529650"/>
            </a:xfrm>
            <a:custGeom>
              <a:avLst/>
              <a:gdLst/>
              <a:ahLst/>
              <a:cxnLst/>
              <a:rect l="l" t="t" r="r" b="b"/>
              <a:pathLst>
                <a:path w="40241" h="21186" extrusionOk="0">
                  <a:moveTo>
                    <a:pt x="38956" y="1"/>
                  </a:moveTo>
                  <a:cubicBezTo>
                    <a:pt x="38900" y="1"/>
                    <a:pt x="38842" y="5"/>
                    <a:pt x="38783" y="14"/>
                  </a:cubicBezTo>
                  <a:lnTo>
                    <a:pt x="7733" y="4968"/>
                  </a:lnTo>
                  <a:cubicBezTo>
                    <a:pt x="6746" y="5126"/>
                    <a:pt x="5919" y="5797"/>
                    <a:pt x="5561" y="6729"/>
                  </a:cubicBezTo>
                  <a:lnTo>
                    <a:pt x="1" y="21186"/>
                  </a:lnTo>
                  <a:lnTo>
                    <a:pt x="34013" y="13819"/>
                  </a:lnTo>
                  <a:lnTo>
                    <a:pt x="39900" y="1510"/>
                  </a:lnTo>
                  <a:cubicBezTo>
                    <a:pt x="40241" y="797"/>
                    <a:pt x="39707" y="1"/>
                    <a:pt x="3895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3" name="Google Shape;2293;p52"/>
            <p:cNvSpPr/>
            <p:nvPr/>
          </p:nvSpPr>
          <p:spPr>
            <a:xfrm>
              <a:off x="2436900" y="3621275"/>
              <a:ext cx="1017825" cy="543925"/>
            </a:xfrm>
            <a:custGeom>
              <a:avLst/>
              <a:gdLst/>
              <a:ahLst/>
              <a:cxnLst/>
              <a:rect l="l" t="t" r="r" b="b"/>
              <a:pathLst>
                <a:path w="40713" h="21757" extrusionOk="0">
                  <a:moveTo>
                    <a:pt x="39294" y="572"/>
                  </a:moveTo>
                  <a:cubicBezTo>
                    <a:pt x="39857" y="576"/>
                    <a:pt x="40225" y="1164"/>
                    <a:pt x="39982" y="1671"/>
                  </a:cubicBezTo>
                  <a:lnTo>
                    <a:pt x="34155" y="13854"/>
                  </a:lnTo>
                  <a:lnTo>
                    <a:pt x="799" y="21078"/>
                  </a:lnTo>
                  <a:lnTo>
                    <a:pt x="6168" y="7117"/>
                  </a:lnTo>
                  <a:cubicBezTo>
                    <a:pt x="6491" y="6281"/>
                    <a:pt x="7233" y="5679"/>
                    <a:pt x="8118" y="5537"/>
                  </a:cubicBezTo>
                  <a:lnTo>
                    <a:pt x="39168" y="582"/>
                  </a:lnTo>
                  <a:cubicBezTo>
                    <a:pt x="39210" y="575"/>
                    <a:pt x="39252" y="572"/>
                    <a:pt x="39294" y="572"/>
                  </a:cubicBezTo>
                  <a:close/>
                  <a:moveTo>
                    <a:pt x="39289" y="0"/>
                  </a:moveTo>
                  <a:cubicBezTo>
                    <a:pt x="39219" y="0"/>
                    <a:pt x="39149" y="6"/>
                    <a:pt x="39078" y="17"/>
                  </a:cubicBezTo>
                  <a:lnTo>
                    <a:pt x="8028" y="4971"/>
                  </a:lnTo>
                  <a:cubicBezTo>
                    <a:pt x="6942" y="5146"/>
                    <a:pt x="6030" y="5885"/>
                    <a:pt x="5633" y="6910"/>
                  </a:cubicBezTo>
                  <a:lnTo>
                    <a:pt x="73" y="21368"/>
                  </a:lnTo>
                  <a:cubicBezTo>
                    <a:pt x="0" y="21555"/>
                    <a:pt x="139" y="21756"/>
                    <a:pt x="341" y="21756"/>
                  </a:cubicBezTo>
                  <a:cubicBezTo>
                    <a:pt x="360" y="21756"/>
                    <a:pt x="381" y="21755"/>
                    <a:pt x="401" y="21751"/>
                  </a:cubicBezTo>
                  <a:lnTo>
                    <a:pt x="34415" y="14383"/>
                  </a:lnTo>
                  <a:cubicBezTo>
                    <a:pt x="34500" y="14365"/>
                    <a:pt x="34573" y="14307"/>
                    <a:pt x="34611" y="14227"/>
                  </a:cubicBezTo>
                  <a:lnTo>
                    <a:pt x="40499" y="1919"/>
                  </a:lnTo>
                  <a:cubicBezTo>
                    <a:pt x="40713" y="1469"/>
                    <a:pt x="40661" y="938"/>
                    <a:pt x="40362" y="539"/>
                  </a:cubicBezTo>
                  <a:cubicBezTo>
                    <a:pt x="40108" y="197"/>
                    <a:pt x="39708" y="0"/>
                    <a:pt x="3928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4" name="Google Shape;2294;p52"/>
            <p:cNvSpPr/>
            <p:nvPr/>
          </p:nvSpPr>
          <p:spPr>
            <a:xfrm>
              <a:off x="1195850" y="1821050"/>
              <a:ext cx="2568325" cy="2568325"/>
            </a:xfrm>
            <a:custGeom>
              <a:avLst/>
              <a:gdLst/>
              <a:ahLst/>
              <a:cxnLst/>
              <a:rect l="l" t="t" r="r" b="b"/>
              <a:pathLst>
                <a:path w="102733" h="102733" extrusionOk="0">
                  <a:moveTo>
                    <a:pt x="51366" y="13046"/>
                  </a:moveTo>
                  <a:cubicBezTo>
                    <a:pt x="72529" y="13046"/>
                    <a:pt x="89687" y="30203"/>
                    <a:pt x="89687" y="51367"/>
                  </a:cubicBezTo>
                  <a:lnTo>
                    <a:pt x="89686" y="51367"/>
                  </a:lnTo>
                  <a:cubicBezTo>
                    <a:pt x="89686" y="72531"/>
                    <a:pt x="72529" y="89687"/>
                    <a:pt x="51365" y="89687"/>
                  </a:cubicBezTo>
                  <a:cubicBezTo>
                    <a:pt x="30202" y="89687"/>
                    <a:pt x="13045" y="72531"/>
                    <a:pt x="13045" y="51367"/>
                  </a:cubicBezTo>
                  <a:cubicBezTo>
                    <a:pt x="13045" y="30203"/>
                    <a:pt x="30202" y="13046"/>
                    <a:pt x="51366" y="13046"/>
                  </a:cubicBezTo>
                  <a:close/>
                  <a:moveTo>
                    <a:pt x="46271" y="0"/>
                  </a:moveTo>
                  <a:lnTo>
                    <a:pt x="44930" y="5894"/>
                  </a:lnTo>
                  <a:cubicBezTo>
                    <a:pt x="41375" y="6393"/>
                    <a:pt x="37892" y="7310"/>
                    <a:pt x="34553" y="8626"/>
                  </a:cubicBezTo>
                  <a:lnTo>
                    <a:pt x="30409" y="4153"/>
                  </a:lnTo>
                  <a:lnTo>
                    <a:pt x="21271" y="9430"/>
                  </a:lnTo>
                  <a:lnTo>
                    <a:pt x="23058" y="15211"/>
                  </a:lnTo>
                  <a:cubicBezTo>
                    <a:pt x="20235" y="17423"/>
                    <a:pt x="17681" y="19958"/>
                    <a:pt x="15445" y="22762"/>
                  </a:cubicBezTo>
                  <a:lnTo>
                    <a:pt x="9610" y="20957"/>
                  </a:lnTo>
                  <a:lnTo>
                    <a:pt x="4334" y="30096"/>
                  </a:lnTo>
                  <a:lnTo>
                    <a:pt x="8765" y="34200"/>
                  </a:lnTo>
                  <a:cubicBezTo>
                    <a:pt x="7440" y="37483"/>
                    <a:pt x="6478" y="40951"/>
                    <a:pt x="5941" y="44558"/>
                  </a:cubicBezTo>
                  <a:lnTo>
                    <a:pt x="0" y="45909"/>
                  </a:lnTo>
                  <a:lnTo>
                    <a:pt x="0" y="56461"/>
                  </a:lnTo>
                  <a:lnTo>
                    <a:pt x="5893" y="57803"/>
                  </a:lnTo>
                  <a:cubicBezTo>
                    <a:pt x="6392" y="61357"/>
                    <a:pt x="7309" y="64841"/>
                    <a:pt x="8625" y="68181"/>
                  </a:cubicBezTo>
                  <a:lnTo>
                    <a:pt x="4153" y="72323"/>
                  </a:lnTo>
                  <a:lnTo>
                    <a:pt x="9429" y="81462"/>
                  </a:lnTo>
                  <a:lnTo>
                    <a:pt x="15210" y="79674"/>
                  </a:lnTo>
                  <a:cubicBezTo>
                    <a:pt x="17423" y="82497"/>
                    <a:pt x="19958" y="85053"/>
                    <a:pt x="22762" y="87289"/>
                  </a:cubicBezTo>
                  <a:lnTo>
                    <a:pt x="20957" y="93122"/>
                  </a:lnTo>
                  <a:lnTo>
                    <a:pt x="30096" y="98399"/>
                  </a:lnTo>
                  <a:lnTo>
                    <a:pt x="34200" y="93969"/>
                  </a:lnTo>
                  <a:cubicBezTo>
                    <a:pt x="37483" y="95292"/>
                    <a:pt x="40950" y="96255"/>
                    <a:pt x="44558" y="96792"/>
                  </a:cubicBezTo>
                  <a:lnTo>
                    <a:pt x="45909" y="102733"/>
                  </a:lnTo>
                  <a:lnTo>
                    <a:pt x="56461" y="102733"/>
                  </a:lnTo>
                  <a:lnTo>
                    <a:pt x="57802" y="96839"/>
                  </a:lnTo>
                  <a:cubicBezTo>
                    <a:pt x="61356" y="96341"/>
                    <a:pt x="64839" y="95423"/>
                    <a:pt x="68179" y="94108"/>
                  </a:cubicBezTo>
                  <a:lnTo>
                    <a:pt x="72323" y="98580"/>
                  </a:lnTo>
                  <a:lnTo>
                    <a:pt x="81462" y="93304"/>
                  </a:lnTo>
                  <a:lnTo>
                    <a:pt x="79674" y="87523"/>
                  </a:lnTo>
                  <a:cubicBezTo>
                    <a:pt x="82496" y="85310"/>
                    <a:pt x="85052" y="82776"/>
                    <a:pt x="87288" y="79972"/>
                  </a:cubicBezTo>
                  <a:lnTo>
                    <a:pt x="93122" y="81776"/>
                  </a:lnTo>
                  <a:lnTo>
                    <a:pt x="98398" y="72638"/>
                  </a:lnTo>
                  <a:lnTo>
                    <a:pt x="93969" y="68533"/>
                  </a:lnTo>
                  <a:cubicBezTo>
                    <a:pt x="95292" y="65250"/>
                    <a:pt x="96255" y="61784"/>
                    <a:pt x="96792" y="58176"/>
                  </a:cubicBezTo>
                  <a:lnTo>
                    <a:pt x="102732" y="56824"/>
                  </a:lnTo>
                  <a:lnTo>
                    <a:pt x="102732" y="46272"/>
                  </a:lnTo>
                  <a:lnTo>
                    <a:pt x="96838" y="44932"/>
                  </a:lnTo>
                  <a:cubicBezTo>
                    <a:pt x="96339" y="41376"/>
                    <a:pt x="95422" y="37893"/>
                    <a:pt x="94107" y="34553"/>
                  </a:cubicBezTo>
                  <a:lnTo>
                    <a:pt x="98579" y="30410"/>
                  </a:lnTo>
                  <a:lnTo>
                    <a:pt x="93304" y="21272"/>
                  </a:lnTo>
                  <a:lnTo>
                    <a:pt x="87523" y="23059"/>
                  </a:lnTo>
                  <a:cubicBezTo>
                    <a:pt x="85310" y="20236"/>
                    <a:pt x="82776" y="17681"/>
                    <a:pt x="79972" y="15445"/>
                  </a:cubicBezTo>
                  <a:lnTo>
                    <a:pt x="81775" y="9612"/>
                  </a:lnTo>
                  <a:lnTo>
                    <a:pt x="72637" y="4335"/>
                  </a:lnTo>
                  <a:lnTo>
                    <a:pt x="68532" y="8765"/>
                  </a:lnTo>
                  <a:cubicBezTo>
                    <a:pt x="65249" y="7441"/>
                    <a:pt x="61783" y="6477"/>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5" name="Google Shape;2295;p52"/>
            <p:cNvSpPr/>
            <p:nvPr/>
          </p:nvSpPr>
          <p:spPr>
            <a:xfrm>
              <a:off x="1188325" y="1813500"/>
              <a:ext cx="2583400" cy="2583400"/>
            </a:xfrm>
            <a:custGeom>
              <a:avLst/>
              <a:gdLst/>
              <a:ahLst/>
              <a:cxnLst/>
              <a:rect l="l" t="t" r="r" b="b"/>
              <a:pathLst>
                <a:path w="103336" h="103336" extrusionOk="0">
                  <a:moveTo>
                    <a:pt x="51667" y="13649"/>
                  </a:moveTo>
                  <a:cubicBezTo>
                    <a:pt x="72631" y="13649"/>
                    <a:pt x="89686" y="30705"/>
                    <a:pt x="89686" y="51669"/>
                  </a:cubicBezTo>
                  <a:cubicBezTo>
                    <a:pt x="89686" y="72632"/>
                    <a:pt x="72630" y="89689"/>
                    <a:pt x="51667" y="89689"/>
                  </a:cubicBezTo>
                  <a:cubicBezTo>
                    <a:pt x="30703" y="89689"/>
                    <a:pt x="13647" y="72632"/>
                    <a:pt x="13647" y="51668"/>
                  </a:cubicBezTo>
                  <a:cubicBezTo>
                    <a:pt x="13647" y="30704"/>
                    <a:pt x="30703" y="13649"/>
                    <a:pt x="51667" y="13649"/>
                  </a:cubicBezTo>
                  <a:close/>
                  <a:moveTo>
                    <a:pt x="51667" y="13048"/>
                  </a:moveTo>
                  <a:cubicBezTo>
                    <a:pt x="30371" y="13048"/>
                    <a:pt x="13045" y="30372"/>
                    <a:pt x="13045" y="51669"/>
                  </a:cubicBezTo>
                  <a:cubicBezTo>
                    <a:pt x="13045" y="72966"/>
                    <a:pt x="30371" y="90290"/>
                    <a:pt x="51667" y="90290"/>
                  </a:cubicBezTo>
                  <a:cubicBezTo>
                    <a:pt x="72963" y="90290"/>
                    <a:pt x="90289" y="72964"/>
                    <a:pt x="90289" y="51669"/>
                  </a:cubicBezTo>
                  <a:cubicBezTo>
                    <a:pt x="90289" y="30373"/>
                    <a:pt x="72962" y="13048"/>
                    <a:pt x="51667" y="13048"/>
                  </a:cubicBezTo>
                  <a:close/>
                  <a:moveTo>
                    <a:pt x="56884" y="604"/>
                  </a:moveTo>
                  <a:lnTo>
                    <a:pt x="58228" y="6511"/>
                  </a:lnTo>
                  <a:lnTo>
                    <a:pt x="58432" y="6541"/>
                  </a:lnTo>
                  <a:cubicBezTo>
                    <a:pt x="61937" y="7063"/>
                    <a:pt x="65398" y="8006"/>
                    <a:pt x="68721" y="9347"/>
                  </a:cubicBezTo>
                  <a:lnTo>
                    <a:pt x="68913" y="9424"/>
                  </a:lnTo>
                  <a:lnTo>
                    <a:pt x="72996" y="5018"/>
                  </a:lnTo>
                  <a:lnTo>
                    <a:pt x="81718" y="10053"/>
                  </a:lnTo>
                  <a:lnTo>
                    <a:pt x="79924" y="15854"/>
                  </a:lnTo>
                  <a:lnTo>
                    <a:pt x="80085" y="15981"/>
                  </a:lnTo>
                  <a:cubicBezTo>
                    <a:pt x="82870" y="18204"/>
                    <a:pt x="85387" y="20743"/>
                    <a:pt x="87587" y="23546"/>
                  </a:cubicBezTo>
                  <a:lnTo>
                    <a:pt x="87714" y="23710"/>
                  </a:lnTo>
                  <a:lnTo>
                    <a:pt x="93464" y="21931"/>
                  </a:lnTo>
                  <a:lnTo>
                    <a:pt x="98500" y="30654"/>
                  </a:lnTo>
                  <a:lnTo>
                    <a:pt x="94052" y="34774"/>
                  </a:lnTo>
                  <a:lnTo>
                    <a:pt x="94128" y="34966"/>
                  </a:lnTo>
                  <a:cubicBezTo>
                    <a:pt x="95434" y="38283"/>
                    <a:pt x="96344" y="41744"/>
                    <a:pt x="96842" y="45275"/>
                  </a:cubicBezTo>
                  <a:lnTo>
                    <a:pt x="96871" y="45480"/>
                  </a:lnTo>
                  <a:lnTo>
                    <a:pt x="102733" y="46814"/>
                  </a:lnTo>
                  <a:lnTo>
                    <a:pt x="102733" y="56886"/>
                  </a:lnTo>
                  <a:lnTo>
                    <a:pt x="96824" y="58230"/>
                  </a:lnTo>
                  <a:lnTo>
                    <a:pt x="96794" y="58434"/>
                  </a:lnTo>
                  <a:cubicBezTo>
                    <a:pt x="96274" y="61938"/>
                    <a:pt x="95330" y="65399"/>
                    <a:pt x="93990" y="68722"/>
                  </a:cubicBezTo>
                  <a:lnTo>
                    <a:pt x="93912" y="68915"/>
                  </a:lnTo>
                  <a:lnTo>
                    <a:pt x="98319" y="72997"/>
                  </a:lnTo>
                  <a:lnTo>
                    <a:pt x="93283" y="81719"/>
                  </a:lnTo>
                  <a:lnTo>
                    <a:pt x="87482" y="79925"/>
                  </a:lnTo>
                  <a:lnTo>
                    <a:pt x="87354" y="80086"/>
                  </a:lnTo>
                  <a:cubicBezTo>
                    <a:pt x="85133" y="82872"/>
                    <a:pt x="82593" y="85390"/>
                    <a:pt x="79790" y="87588"/>
                  </a:cubicBezTo>
                  <a:lnTo>
                    <a:pt x="79627" y="87716"/>
                  </a:lnTo>
                  <a:lnTo>
                    <a:pt x="81404" y="93466"/>
                  </a:lnTo>
                  <a:lnTo>
                    <a:pt x="72682" y="98502"/>
                  </a:lnTo>
                  <a:lnTo>
                    <a:pt x="68563" y="94055"/>
                  </a:lnTo>
                  <a:lnTo>
                    <a:pt x="68370" y="94130"/>
                  </a:lnTo>
                  <a:cubicBezTo>
                    <a:pt x="65053" y="95436"/>
                    <a:pt x="61592" y="96346"/>
                    <a:pt x="58061" y="96844"/>
                  </a:cubicBezTo>
                  <a:lnTo>
                    <a:pt x="57855" y="96873"/>
                  </a:lnTo>
                  <a:lnTo>
                    <a:pt x="56523" y="102734"/>
                  </a:lnTo>
                  <a:lnTo>
                    <a:pt x="46451" y="102734"/>
                  </a:lnTo>
                  <a:lnTo>
                    <a:pt x="45106" y="96827"/>
                  </a:lnTo>
                  <a:lnTo>
                    <a:pt x="44903" y="96797"/>
                  </a:lnTo>
                  <a:cubicBezTo>
                    <a:pt x="41374" y="96269"/>
                    <a:pt x="37921" y="95327"/>
                    <a:pt x="34615" y="93991"/>
                  </a:cubicBezTo>
                  <a:lnTo>
                    <a:pt x="34421" y="93914"/>
                  </a:lnTo>
                  <a:lnTo>
                    <a:pt x="30339" y="98319"/>
                  </a:lnTo>
                  <a:lnTo>
                    <a:pt x="21617" y="93283"/>
                  </a:lnTo>
                  <a:lnTo>
                    <a:pt x="23410" y="87483"/>
                  </a:lnTo>
                  <a:lnTo>
                    <a:pt x="23249" y="87355"/>
                  </a:lnTo>
                  <a:cubicBezTo>
                    <a:pt x="20465" y="85133"/>
                    <a:pt x="17947" y="82594"/>
                    <a:pt x="15748" y="79790"/>
                  </a:cubicBezTo>
                  <a:lnTo>
                    <a:pt x="15620" y="79627"/>
                  </a:lnTo>
                  <a:lnTo>
                    <a:pt x="9871" y="81406"/>
                  </a:lnTo>
                  <a:lnTo>
                    <a:pt x="4835" y="72683"/>
                  </a:lnTo>
                  <a:lnTo>
                    <a:pt x="9282" y="68564"/>
                  </a:lnTo>
                  <a:lnTo>
                    <a:pt x="9207" y="68373"/>
                  </a:lnTo>
                  <a:cubicBezTo>
                    <a:pt x="7900" y="65055"/>
                    <a:pt x="6989" y="61594"/>
                    <a:pt x="6493" y="58064"/>
                  </a:cubicBezTo>
                  <a:lnTo>
                    <a:pt x="6464" y="57858"/>
                  </a:lnTo>
                  <a:lnTo>
                    <a:pt x="602" y="56524"/>
                  </a:lnTo>
                  <a:lnTo>
                    <a:pt x="602" y="46453"/>
                  </a:lnTo>
                  <a:lnTo>
                    <a:pt x="6509" y="45107"/>
                  </a:lnTo>
                  <a:lnTo>
                    <a:pt x="6540" y="44904"/>
                  </a:lnTo>
                  <a:cubicBezTo>
                    <a:pt x="7061" y="41400"/>
                    <a:pt x="8004" y="37939"/>
                    <a:pt x="9345" y="34616"/>
                  </a:cubicBezTo>
                  <a:lnTo>
                    <a:pt x="9422" y="34424"/>
                  </a:lnTo>
                  <a:lnTo>
                    <a:pt x="5017" y="30341"/>
                  </a:lnTo>
                  <a:lnTo>
                    <a:pt x="10053" y="21619"/>
                  </a:lnTo>
                  <a:lnTo>
                    <a:pt x="15853" y="23412"/>
                  </a:lnTo>
                  <a:lnTo>
                    <a:pt x="15982" y="23251"/>
                  </a:lnTo>
                  <a:cubicBezTo>
                    <a:pt x="18203" y="20466"/>
                    <a:pt x="20742" y="17948"/>
                    <a:pt x="23545" y="15750"/>
                  </a:cubicBezTo>
                  <a:lnTo>
                    <a:pt x="23709" y="15622"/>
                  </a:lnTo>
                  <a:lnTo>
                    <a:pt x="21930" y="9873"/>
                  </a:lnTo>
                  <a:lnTo>
                    <a:pt x="30652" y="4837"/>
                  </a:lnTo>
                  <a:lnTo>
                    <a:pt x="34773" y="9283"/>
                  </a:lnTo>
                  <a:lnTo>
                    <a:pt x="34964" y="9208"/>
                  </a:lnTo>
                  <a:cubicBezTo>
                    <a:pt x="38282" y="7902"/>
                    <a:pt x="41742" y="6991"/>
                    <a:pt x="45273" y="6495"/>
                  </a:cubicBezTo>
                  <a:lnTo>
                    <a:pt x="45479" y="6466"/>
                  </a:lnTo>
                  <a:lnTo>
                    <a:pt x="46813" y="604"/>
                  </a:lnTo>
                  <a:close/>
                  <a:moveTo>
                    <a:pt x="46333" y="0"/>
                  </a:moveTo>
                  <a:lnTo>
                    <a:pt x="44985" y="5927"/>
                  </a:lnTo>
                  <a:cubicBezTo>
                    <a:pt x="41546" y="6425"/>
                    <a:pt x="38174" y="7313"/>
                    <a:pt x="34936" y="8572"/>
                  </a:cubicBezTo>
                  <a:lnTo>
                    <a:pt x="30768" y="4073"/>
                  </a:lnTo>
                  <a:lnTo>
                    <a:pt x="21214" y="9590"/>
                  </a:lnTo>
                  <a:lnTo>
                    <a:pt x="23011" y="15403"/>
                  </a:lnTo>
                  <a:cubicBezTo>
                    <a:pt x="20289" y="17558"/>
                    <a:pt x="17815" y="20011"/>
                    <a:pt x="15639" y="22715"/>
                  </a:cubicBezTo>
                  <a:lnTo>
                    <a:pt x="9771" y="20901"/>
                  </a:lnTo>
                  <a:lnTo>
                    <a:pt x="4255" y="30455"/>
                  </a:lnTo>
                  <a:lnTo>
                    <a:pt x="8709" y="34582"/>
                  </a:lnTo>
                  <a:cubicBezTo>
                    <a:pt x="7422" y="37811"/>
                    <a:pt x="6504" y="41176"/>
                    <a:pt x="5976" y="44611"/>
                  </a:cubicBezTo>
                  <a:lnTo>
                    <a:pt x="0" y="45971"/>
                  </a:lnTo>
                  <a:lnTo>
                    <a:pt x="0" y="57004"/>
                  </a:lnTo>
                  <a:lnTo>
                    <a:pt x="5926" y="58353"/>
                  </a:lnTo>
                  <a:cubicBezTo>
                    <a:pt x="6426" y="61791"/>
                    <a:pt x="7312" y="65162"/>
                    <a:pt x="8571" y="68400"/>
                  </a:cubicBezTo>
                  <a:lnTo>
                    <a:pt x="4074" y="72568"/>
                  </a:lnTo>
                  <a:lnTo>
                    <a:pt x="9589" y="82122"/>
                  </a:lnTo>
                  <a:lnTo>
                    <a:pt x="15402" y="80325"/>
                  </a:lnTo>
                  <a:cubicBezTo>
                    <a:pt x="17556" y="83047"/>
                    <a:pt x="20009" y="85520"/>
                    <a:pt x="22712" y="87698"/>
                  </a:cubicBezTo>
                  <a:lnTo>
                    <a:pt x="20898" y="93564"/>
                  </a:lnTo>
                  <a:lnTo>
                    <a:pt x="30453" y="99081"/>
                  </a:lnTo>
                  <a:lnTo>
                    <a:pt x="34581" y="94627"/>
                  </a:lnTo>
                  <a:cubicBezTo>
                    <a:pt x="37810" y="95915"/>
                    <a:pt x="41174" y="96831"/>
                    <a:pt x="44610" y="97361"/>
                  </a:cubicBezTo>
                  <a:lnTo>
                    <a:pt x="45970" y="103335"/>
                  </a:lnTo>
                  <a:lnTo>
                    <a:pt x="57003" y="103335"/>
                  </a:lnTo>
                  <a:lnTo>
                    <a:pt x="58351" y="97411"/>
                  </a:lnTo>
                  <a:cubicBezTo>
                    <a:pt x="61789" y="96911"/>
                    <a:pt x="65160" y="96024"/>
                    <a:pt x="68399" y="94766"/>
                  </a:cubicBezTo>
                  <a:lnTo>
                    <a:pt x="72567" y="99263"/>
                  </a:lnTo>
                  <a:lnTo>
                    <a:pt x="82121" y="93746"/>
                  </a:lnTo>
                  <a:lnTo>
                    <a:pt x="80324" y="87932"/>
                  </a:lnTo>
                  <a:cubicBezTo>
                    <a:pt x="83046" y="85778"/>
                    <a:pt x="85519" y="83326"/>
                    <a:pt x="87696" y="80622"/>
                  </a:cubicBezTo>
                  <a:lnTo>
                    <a:pt x="93563" y="82436"/>
                  </a:lnTo>
                  <a:lnTo>
                    <a:pt x="99080" y="72881"/>
                  </a:lnTo>
                  <a:lnTo>
                    <a:pt x="94626" y="68754"/>
                  </a:lnTo>
                  <a:cubicBezTo>
                    <a:pt x="95914" y="65526"/>
                    <a:pt x="96830" y="62161"/>
                    <a:pt x="97360" y="58725"/>
                  </a:cubicBezTo>
                  <a:lnTo>
                    <a:pt x="103335" y="57366"/>
                  </a:lnTo>
                  <a:lnTo>
                    <a:pt x="103335" y="46334"/>
                  </a:lnTo>
                  <a:lnTo>
                    <a:pt x="97409" y="44985"/>
                  </a:lnTo>
                  <a:cubicBezTo>
                    <a:pt x="96909" y="41547"/>
                    <a:pt x="96021" y="38175"/>
                    <a:pt x="94764" y="34937"/>
                  </a:cubicBezTo>
                  <a:lnTo>
                    <a:pt x="99261" y="30770"/>
                  </a:lnTo>
                  <a:lnTo>
                    <a:pt x="93745" y="21215"/>
                  </a:lnTo>
                  <a:lnTo>
                    <a:pt x="87931" y="23012"/>
                  </a:lnTo>
                  <a:cubicBezTo>
                    <a:pt x="85777" y="20290"/>
                    <a:pt x="83325" y="17817"/>
                    <a:pt x="80621" y="15640"/>
                  </a:cubicBezTo>
                  <a:lnTo>
                    <a:pt x="82435" y="9772"/>
                  </a:lnTo>
                  <a:lnTo>
                    <a:pt x="72880" y="4255"/>
                  </a:lnTo>
                  <a:lnTo>
                    <a:pt x="68752" y="8709"/>
                  </a:lnTo>
                  <a:cubicBezTo>
                    <a:pt x="65523" y="7422"/>
                    <a:pt x="62159" y="6505"/>
                    <a:pt x="58724" y="5975"/>
                  </a:cubicBezTo>
                  <a:lnTo>
                    <a:pt x="5736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6" name="Google Shape;2296;p52"/>
            <p:cNvSpPr/>
            <p:nvPr/>
          </p:nvSpPr>
          <p:spPr>
            <a:xfrm>
              <a:off x="1195850" y="1765500"/>
              <a:ext cx="2568325" cy="2568350"/>
            </a:xfrm>
            <a:custGeom>
              <a:avLst/>
              <a:gdLst/>
              <a:ahLst/>
              <a:cxnLst/>
              <a:rect l="l" t="t" r="r" b="b"/>
              <a:pathLst>
                <a:path w="102733" h="102734" extrusionOk="0">
                  <a:moveTo>
                    <a:pt x="51366" y="13046"/>
                  </a:moveTo>
                  <a:cubicBezTo>
                    <a:pt x="72529" y="13046"/>
                    <a:pt x="89687" y="30203"/>
                    <a:pt x="89687" y="51367"/>
                  </a:cubicBezTo>
                  <a:lnTo>
                    <a:pt x="89686" y="51367"/>
                  </a:lnTo>
                  <a:cubicBezTo>
                    <a:pt x="89686" y="72530"/>
                    <a:pt x="72529" y="89688"/>
                    <a:pt x="51365" y="89688"/>
                  </a:cubicBezTo>
                  <a:cubicBezTo>
                    <a:pt x="30202" y="89688"/>
                    <a:pt x="13045" y="72530"/>
                    <a:pt x="13045" y="51367"/>
                  </a:cubicBezTo>
                  <a:cubicBezTo>
                    <a:pt x="13045" y="30203"/>
                    <a:pt x="30202" y="13046"/>
                    <a:pt x="51366" y="13046"/>
                  </a:cubicBezTo>
                  <a:close/>
                  <a:moveTo>
                    <a:pt x="46271" y="1"/>
                  </a:moveTo>
                  <a:lnTo>
                    <a:pt x="44930" y="5894"/>
                  </a:lnTo>
                  <a:cubicBezTo>
                    <a:pt x="41375" y="6393"/>
                    <a:pt x="37892" y="7310"/>
                    <a:pt x="34553" y="8625"/>
                  </a:cubicBezTo>
                  <a:lnTo>
                    <a:pt x="30409" y="4154"/>
                  </a:lnTo>
                  <a:lnTo>
                    <a:pt x="21271" y="9431"/>
                  </a:lnTo>
                  <a:lnTo>
                    <a:pt x="23058" y="15212"/>
                  </a:lnTo>
                  <a:cubicBezTo>
                    <a:pt x="20235" y="17424"/>
                    <a:pt x="17680" y="19957"/>
                    <a:pt x="15445" y="22762"/>
                  </a:cubicBezTo>
                  <a:lnTo>
                    <a:pt x="9610" y="20958"/>
                  </a:lnTo>
                  <a:lnTo>
                    <a:pt x="4334" y="30096"/>
                  </a:lnTo>
                  <a:lnTo>
                    <a:pt x="8765" y="34201"/>
                  </a:lnTo>
                  <a:cubicBezTo>
                    <a:pt x="7440" y="37483"/>
                    <a:pt x="6478" y="40950"/>
                    <a:pt x="5941" y="44558"/>
                  </a:cubicBezTo>
                  <a:lnTo>
                    <a:pt x="0" y="45910"/>
                  </a:lnTo>
                  <a:lnTo>
                    <a:pt x="0" y="56462"/>
                  </a:lnTo>
                  <a:lnTo>
                    <a:pt x="5893" y="57803"/>
                  </a:lnTo>
                  <a:cubicBezTo>
                    <a:pt x="6392" y="61357"/>
                    <a:pt x="7309" y="64840"/>
                    <a:pt x="8625" y="68180"/>
                  </a:cubicBezTo>
                  <a:lnTo>
                    <a:pt x="4153" y="72324"/>
                  </a:lnTo>
                  <a:lnTo>
                    <a:pt x="9429" y="81463"/>
                  </a:lnTo>
                  <a:lnTo>
                    <a:pt x="15210" y="79675"/>
                  </a:lnTo>
                  <a:cubicBezTo>
                    <a:pt x="17423" y="82498"/>
                    <a:pt x="19958" y="85052"/>
                    <a:pt x="22762" y="87289"/>
                  </a:cubicBezTo>
                  <a:lnTo>
                    <a:pt x="20957" y="93123"/>
                  </a:lnTo>
                  <a:lnTo>
                    <a:pt x="30096" y="98398"/>
                  </a:lnTo>
                  <a:lnTo>
                    <a:pt x="34200" y="93969"/>
                  </a:lnTo>
                  <a:cubicBezTo>
                    <a:pt x="37483" y="95293"/>
                    <a:pt x="40950" y="96256"/>
                    <a:pt x="44558" y="96791"/>
                  </a:cubicBezTo>
                  <a:lnTo>
                    <a:pt x="45909" y="102733"/>
                  </a:lnTo>
                  <a:lnTo>
                    <a:pt x="56461" y="102733"/>
                  </a:lnTo>
                  <a:lnTo>
                    <a:pt x="57802" y="96839"/>
                  </a:lnTo>
                  <a:cubicBezTo>
                    <a:pt x="61357" y="96340"/>
                    <a:pt x="64839" y="95424"/>
                    <a:pt x="68179" y="94107"/>
                  </a:cubicBezTo>
                  <a:lnTo>
                    <a:pt x="72323" y="98580"/>
                  </a:lnTo>
                  <a:lnTo>
                    <a:pt x="81462" y="93303"/>
                  </a:lnTo>
                  <a:lnTo>
                    <a:pt x="79674" y="87524"/>
                  </a:lnTo>
                  <a:cubicBezTo>
                    <a:pt x="82496" y="85310"/>
                    <a:pt x="85052" y="82777"/>
                    <a:pt x="87288" y="79972"/>
                  </a:cubicBezTo>
                  <a:lnTo>
                    <a:pt x="93122" y="81776"/>
                  </a:lnTo>
                  <a:lnTo>
                    <a:pt x="98398" y="72638"/>
                  </a:lnTo>
                  <a:lnTo>
                    <a:pt x="93969" y="68533"/>
                  </a:lnTo>
                  <a:cubicBezTo>
                    <a:pt x="95292" y="65250"/>
                    <a:pt x="96255" y="61784"/>
                    <a:pt x="96792" y="58175"/>
                  </a:cubicBezTo>
                  <a:lnTo>
                    <a:pt x="102732" y="56824"/>
                  </a:lnTo>
                  <a:lnTo>
                    <a:pt x="102732" y="46272"/>
                  </a:lnTo>
                  <a:lnTo>
                    <a:pt x="96838" y="44931"/>
                  </a:lnTo>
                  <a:cubicBezTo>
                    <a:pt x="96339" y="41376"/>
                    <a:pt x="95422" y="37893"/>
                    <a:pt x="94107" y="34554"/>
                  </a:cubicBezTo>
                  <a:lnTo>
                    <a:pt x="98579" y="30410"/>
                  </a:lnTo>
                  <a:lnTo>
                    <a:pt x="93304" y="21271"/>
                  </a:lnTo>
                  <a:lnTo>
                    <a:pt x="87523" y="23059"/>
                  </a:lnTo>
                  <a:cubicBezTo>
                    <a:pt x="85310" y="20236"/>
                    <a:pt x="82776" y="17680"/>
                    <a:pt x="79972" y="15444"/>
                  </a:cubicBezTo>
                  <a:lnTo>
                    <a:pt x="81775" y="9611"/>
                  </a:lnTo>
                  <a:lnTo>
                    <a:pt x="72637" y="4334"/>
                  </a:lnTo>
                  <a:lnTo>
                    <a:pt x="68532" y="8764"/>
                  </a:lnTo>
                  <a:cubicBezTo>
                    <a:pt x="65249" y="7441"/>
                    <a:pt x="61783" y="6478"/>
                    <a:pt x="58175" y="5941"/>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7" name="Google Shape;2297;p52"/>
            <p:cNvSpPr/>
            <p:nvPr/>
          </p:nvSpPr>
          <p:spPr>
            <a:xfrm>
              <a:off x="1188675" y="1758350"/>
              <a:ext cx="2582675" cy="2582650"/>
            </a:xfrm>
            <a:custGeom>
              <a:avLst/>
              <a:gdLst/>
              <a:ahLst/>
              <a:cxnLst/>
              <a:rect l="l" t="t" r="r" b="b"/>
              <a:pathLst>
                <a:path w="103307" h="103306" extrusionOk="0">
                  <a:moveTo>
                    <a:pt x="51653" y="13619"/>
                  </a:moveTo>
                  <a:cubicBezTo>
                    <a:pt x="72625" y="13619"/>
                    <a:pt x="89687" y="30681"/>
                    <a:pt x="89687" y="51653"/>
                  </a:cubicBezTo>
                  <a:cubicBezTo>
                    <a:pt x="89687" y="72625"/>
                    <a:pt x="72624" y="89687"/>
                    <a:pt x="51653" y="89687"/>
                  </a:cubicBezTo>
                  <a:cubicBezTo>
                    <a:pt x="30681" y="89687"/>
                    <a:pt x="13618" y="72625"/>
                    <a:pt x="13618" y="51653"/>
                  </a:cubicBezTo>
                  <a:cubicBezTo>
                    <a:pt x="13618" y="30681"/>
                    <a:pt x="30681" y="13619"/>
                    <a:pt x="51653" y="13619"/>
                  </a:cubicBezTo>
                  <a:close/>
                  <a:moveTo>
                    <a:pt x="51653" y="13046"/>
                  </a:moveTo>
                  <a:cubicBezTo>
                    <a:pt x="30365" y="13046"/>
                    <a:pt x="13045" y="30364"/>
                    <a:pt x="13045" y="51653"/>
                  </a:cubicBezTo>
                  <a:cubicBezTo>
                    <a:pt x="13045" y="72941"/>
                    <a:pt x="30365" y="90260"/>
                    <a:pt x="51653" y="90260"/>
                  </a:cubicBezTo>
                  <a:cubicBezTo>
                    <a:pt x="72941" y="90260"/>
                    <a:pt x="90260" y="72941"/>
                    <a:pt x="90260" y="51653"/>
                  </a:cubicBezTo>
                  <a:cubicBezTo>
                    <a:pt x="90260" y="30365"/>
                    <a:pt x="72940" y="13046"/>
                    <a:pt x="51653" y="13046"/>
                  </a:cubicBezTo>
                  <a:close/>
                  <a:moveTo>
                    <a:pt x="56881" y="574"/>
                  </a:moveTo>
                  <a:lnTo>
                    <a:pt x="58183" y="6291"/>
                  </a:lnTo>
                  <a:cubicBezTo>
                    <a:pt x="58208" y="6407"/>
                    <a:pt x="58303" y="6495"/>
                    <a:pt x="58420" y="6511"/>
                  </a:cubicBezTo>
                  <a:cubicBezTo>
                    <a:pt x="61925" y="7031"/>
                    <a:pt x="65388" y="7977"/>
                    <a:pt x="68712" y="9316"/>
                  </a:cubicBezTo>
                  <a:cubicBezTo>
                    <a:pt x="68747" y="9331"/>
                    <a:pt x="68783" y="9337"/>
                    <a:pt x="68819" y="9337"/>
                  </a:cubicBezTo>
                  <a:cubicBezTo>
                    <a:pt x="68897" y="9337"/>
                    <a:pt x="68973" y="9305"/>
                    <a:pt x="69029" y="9246"/>
                  </a:cubicBezTo>
                  <a:lnTo>
                    <a:pt x="72978" y="4984"/>
                  </a:lnTo>
                  <a:lnTo>
                    <a:pt x="81721" y="10030"/>
                  </a:lnTo>
                  <a:lnTo>
                    <a:pt x="79984" y="15646"/>
                  </a:lnTo>
                  <a:cubicBezTo>
                    <a:pt x="79950" y="15758"/>
                    <a:pt x="79988" y="15881"/>
                    <a:pt x="80080" y="15955"/>
                  </a:cubicBezTo>
                  <a:cubicBezTo>
                    <a:pt x="82866" y="18177"/>
                    <a:pt x="85385" y="20716"/>
                    <a:pt x="87584" y="23522"/>
                  </a:cubicBezTo>
                  <a:cubicBezTo>
                    <a:pt x="87639" y="23593"/>
                    <a:pt x="87723" y="23632"/>
                    <a:pt x="87810" y="23632"/>
                  </a:cubicBezTo>
                  <a:cubicBezTo>
                    <a:pt x="87838" y="23632"/>
                    <a:pt x="87866" y="23628"/>
                    <a:pt x="87894" y="23619"/>
                  </a:cubicBezTo>
                  <a:lnTo>
                    <a:pt x="93457" y="21898"/>
                  </a:lnTo>
                  <a:lnTo>
                    <a:pt x="98504" y="30640"/>
                  </a:lnTo>
                  <a:lnTo>
                    <a:pt x="94200" y="34629"/>
                  </a:lnTo>
                  <a:cubicBezTo>
                    <a:pt x="94114" y="34709"/>
                    <a:pt x="94085" y="34834"/>
                    <a:pt x="94128" y="34944"/>
                  </a:cubicBezTo>
                  <a:cubicBezTo>
                    <a:pt x="95434" y="38263"/>
                    <a:pt x="96345" y="41723"/>
                    <a:pt x="96842" y="45257"/>
                  </a:cubicBezTo>
                  <a:cubicBezTo>
                    <a:pt x="96858" y="45373"/>
                    <a:pt x="96946" y="45469"/>
                    <a:pt x="97061" y="45496"/>
                  </a:cubicBezTo>
                  <a:lnTo>
                    <a:pt x="102732" y="46786"/>
                  </a:lnTo>
                  <a:lnTo>
                    <a:pt x="102732" y="56881"/>
                  </a:lnTo>
                  <a:lnTo>
                    <a:pt x="97014" y="58183"/>
                  </a:lnTo>
                  <a:cubicBezTo>
                    <a:pt x="96899" y="58208"/>
                    <a:pt x="96812" y="58303"/>
                    <a:pt x="96794" y="58420"/>
                  </a:cubicBezTo>
                  <a:cubicBezTo>
                    <a:pt x="96272" y="61925"/>
                    <a:pt x="95330" y="65389"/>
                    <a:pt x="93989" y="68711"/>
                  </a:cubicBezTo>
                  <a:cubicBezTo>
                    <a:pt x="93944" y="68823"/>
                    <a:pt x="93972" y="68949"/>
                    <a:pt x="94060" y="69030"/>
                  </a:cubicBezTo>
                  <a:lnTo>
                    <a:pt x="98322" y="72979"/>
                  </a:lnTo>
                  <a:lnTo>
                    <a:pt x="93275" y="81721"/>
                  </a:lnTo>
                  <a:lnTo>
                    <a:pt x="87660" y="79985"/>
                  </a:lnTo>
                  <a:cubicBezTo>
                    <a:pt x="87632" y="79976"/>
                    <a:pt x="87603" y="79972"/>
                    <a:pt x="87574" y="79972"/>
                  </a:cubicBezTo>
                  <a:cubicBezTo>
                    <a:pt x="87489" y="79972"/>
                    <a:pt x="87406" y="80011"/>
                    <a:pt x="87352" y="80080"/>
                  </a:cubicBezTo>
                  <a:cubicBezTo>
                    <a:pt x="85129" y="82866"/>
                    <a:pt x="82589" y="85385"/>
                    <a:pt x="79784" y="87584"/>
                  </a:cubicBezTo>
                  <a:cubicBezTo>
                    <a:pt x="79691" y="87657"/>
                    <a:pt x="79652" y="87781"/>
                    <a:pt x="79687" y="87894"/>
                  </a:cubicBezTo>
                  <a:lnTo>
                    <a:pt x="81407" y="93456"/>
                  </a:lnTo>
                  <a:lnTo>
                    <a:pt x="72665" y="98504"/>
                  </a:lnTo>
                  <a:lnTo>
                    <a:pt x="68677" y="94199"/>
                  </a:lnTo>
                  <a:cubicBezTo>
                    <a:pt x="68621" y="94139"/>
                    <a:pt x="68545" y="94108"/>
                    <a:pt x="68466" y="94108"/>
                  </a:cubicBezTo>
                  <a:cubicBezTo>
                    <a:pt x="68431" y="94108"/>
                    <a:pt x="68395" y="94114"/>
                    <a:pt x="68361" y="94127"/>
                  </a:cubicBezTo>
                  <a:cubicBezTo>
                    <a:pt x="65043" y="95433"/>
                    <a:pt x="61582" y="96345"/>
                    <a:pt x="58050" y="96841"/>
                  </a:cubicBezTo>
                  <a:cubicBezTo>
                    <a:pt x="57932" y="96858"/>
                    <a:pt x="57836" y="96946"/>
                    <a:pt x="57809" y="97061"/>
                  </a:cubicBezTo>
                  <a:lnTo>
                    <a:pt x="56519" y="102732"/>
                  </a:lnTo>
                  <a:lnTo>
                    <a:pt x="46424" y="102732"/>
                  </a:lnTo>
                  <a:lnTo>
                    <a:pt x="45124" y="97013"/>
                  </a:lnTo>
                  <a:cubicBezTo>
                    <a:pt x="45097" y="96898"/>
                    <a:pt x="45003" y="96811"/>
                    <a:pt x="44887" y="96794"/>
                  </a:cubicBezTo>
                  <a:cubicBezTo>
                    <a:pt x="41382" y="96273"/>
                    <a:pt x="37920" y="95329"/>
                    <a:pt x="34595" y="93989"/>
                  </a:cubicBezTo>
                  <a:cubicBezTo>
                    <a:pt x="34560" y="93974"/>
                    <a:pt x="34524" y="93967"/>
                    <a:pt x="34488" y="93967"/>
                  </a:cubicBezTo>
                  <a:cubicBezTo>
                    <a:pt x="34410" y="93967"/>
                    <a:pt x="34333" y="94000"/>
                    <a:pt x="34278" y="94059"/>
                  </a:cubicBezTo>
                  <a:lnTo>
                    <a:pt x="30328" y="98321"/>
                  </a:lnTo>
                  <a:lnTo>
                    <a:pt x="21586" y="93275"/>
                  </a:lnTo>
                  <a:lnTo>
                    <a:pt x="23322" y="87659"/>
                  </a:lnTo>
                  <a:cubicBezTo>
                    <a:pt x="23357" y="87547"/>
                    <a:pt x="23319" y="87424"/>
                    <a:pt x="23227" y="87351"/>
                  </a:cubicBezTo>
                  <a:cubicBezTo>
                    <a:pt x="20440" y="85128"/>
                    <a:pt x="17923" y="82588"/>
                    <a:pt x="15724" y="79784"/>
                  </a:cubicBezTo>
                  <a:cubicBezTo>
                    <a:pt x="15668" y="79713"/>
                    <a:pt x="15585" y="79674"/>
                    <a:pt x="15499" y="79674"/>
                  </a:cubicBezTo>
                  <a:cubicBezTo>
                    <a:pt x="15471" y="79674"/>
                    <a:pt x="15442" y="79678"/>
                    <a:pt x="15413" y="79687"/>
                  </a:cubicBezTo>
                  <a:lnTo>
                    <a:pt x="9849" y="81407"/>
                  </a:lnTo>
                  <a:lnTo>
                    <a:pt x="4802" y="72665"/>
                  </a:lnTo>
                  <a:lnTo>
                    <a:pt x="9107" y="68677"/>
                  </a:lnTo>
                  <a:cubicBezTo>
                    <a:pt x="9193" y="68596"/>
                    <a:pt x="9222" y="68471"/>
                    <a:pt x="9179" y="68361"/>
                  </a:cubicBezTo>
                  <a:cubicBezTo>
                    <a:pt x="7873" y="65042"/>
                    <a:pt x="6961" y="61580"/>
                    <a:pt x="6465" y="58048"/>
                  </a:cubicBezTo>
                  <a:cubicBezTo>
                    <a:pt x="6449" y="57931"/>
                    <a:pt x="6361" y="57835"/>
                    <a:pt x="6245" y="57809"/>
                  </a:cubicBezTo>
                  <a:lnTo>
                    <a:pt x="574" y="56519"/>
                  </a:lnTo>
                  <a:lnTo>
                    <a:pt x="574" y="46424"/>
                  </a:lnTo>
                  <a:lnTo>
                    <a:pt x="6293" y="45122"/>
                  </a:lnTo>
                  <a:cubicBezTo>
                    <a:pt x="6407" y="45097"/>
                    <a:pt x="6495" y="45002"/>
                    <a:pt x="6512" y="44885"/>
                  </a:cubicBezTo>
                  <a:cubicBezTo>
                    <a:pt x="7033" y="41380"/>
                    <a:pt x="7977" y="37917"/>
                    <a:pt x="9318" y="34593"/>
                  </a:cubicBezTo>
                  <a:cubicBezTo>
                    <a:pt x="9362" y="34483"/>
                    <a:pt x="9334" y="34357"/>
                    <a:pt x="9246" y="34276"/>
                  </a:cubicBezTo>
                  <a:lnTo>
                    <a:pt x="4984" y="30327"/>
                  </a:lnTo>
                  <a:lnTo>
                    <a:pt x="10032" y="21585"/>
                  </a:lnTo>
                  <a:lnTo>
                    <a:pt x="15646" y="23321"/>
                  </a:lnTo>
                  <a:cubicBezTo>
                    <a:pt x="15674" y="23329"/>
                    <a:pt x="15702" y="23333"/>
                    <a:pt x="15730" y="23333"/>
                  </a:cubicBezTo>
                  <a:cubicBezTo>
                    <a:pt x="15816" y="23333"/>
                    <a:pt x="15899" y="23295"/>
                    <a:pt x="15955" y="23226"/>
                  </a:cubicBezTo>
                  <a:cubicBezTo>
                    <a:pt x="18177" y="20439"/>
                    <a:pt x="20717" y="17920"/>
                    <a:pt x="23521" y="15721"/>
                  </a:cubicBezTo>
                  <a:cubicBezTo>
                    <a:pt x="23615" y="15648"/>
                    <a:pt x="23653" y="15524"/>
                    <a:pt x="23618" y="15411"/>
                  </a:cubicBezTo>
                  <a:lnTo>
                    <a:pt x="21898" y="9849"/>
                  </a:lnTo>
                  <a:lnTo>
                    <a:pt x="30641" y="4802"/>
                  </a:lnTo>
                  <a:lnTo>
                    <a:pt x="34630" y="9107"/>
                  </a:lnTo>
                  <a:cubicBezTo>
                    <a:pt x="34684" y="9167"/>
                    <a:pt x="34761" y="9198"/>
                    <a:pt x="34839" y="9198"/>
                  </a:cubicBezTo>
                  <a:cubicBezTo>
                    <a:pt x="34874" y="9198"/>
                    <a:pt x="34910" y="9192"/>
                    <a:pt x="34944" y="9179"/>
                  </a:cubicBezTo>
                  <a:cubicBezTo>
                    <a:pt x="38263" y="7873"/>
                    <a:pt x="41725" y="6961"/>
                    <a:pt x="45257" y="6465"/>
                  </a:cubicBezTo>
                  <a:cubicBezTo>
                    <a:pt x="45375" y="6448"/>
                    <a:pt x="45470" y="6360"/>
                    <a:pt x="45496" y="6245"/>
                  </a:cubicBezTo>
                  <a:lnTo>
                    <a:pt x="46786" y="574"/>
                  </a:lnTo>
                  <a:close/>
                  <a:moveTo>
                    <a:pt x="46556" y="1"/>
                  </a:moveTo>
                  <a:cubicBezTo>
                    <a:pt x="46423" y="1"/>
                    <a:pt x="46308" y="93"/>
                    <a:pt x="46279" y="223"/>
                  </a:cubicBezTo>
                  <a:lnTo>
                    <a:pt x="44983" y="5925"/>
                  </a:lnTo>
                  <a:cubicBezTo>
                    <a:pt x="41537" y="6424"/>
                    <a:pt x="38160" y="7313"/>
                    <a:pt x="34916" y="8574"/>
                  </a:cubicBezTo>
                  <a:lnTo>
                    <a:pt x="30905" y="4246"/>
                  </a:lnTo>
                  <a:cubicBezTo>
                    <a:pt x="30850" y="4185"/>
                    <a:pt x="30774" y="4154"/>
                    <a:pt x="30696" y="4154"/>
                  </a:cubicBezTo>
                  <a:cubicBezTo>
                    <a:pt x="30647" y="4154"/>
                    <a:pt x="30597" y="4166"/>
                    <a:pt x="30553" y="4192"/>
                  </a:cubicBezTo>
                  <a:lnTo>
                    <a:pt x="21414" y="9468"/>
                  </a:lnTo>
                  <a:cubicBezTo>
                    <a:pt x="21299" y="9535"/>
                    <a:pt x="21244" y="9673"/>
                    <a:pt x="21285" y="9801"/>
                  </a:cubicBezTo>
                  <a:lnTo>
                    <a:pt x="23014" y="15394"/>
                  </a:lnTo>
                  <a:cubicBezTo>
                    <a:pt x="20286" y="17551"/>
                    <a:pt x="17809" y="20007"/>
                    <a:pt x="15630" y="22717"/>
                  </a:cubicBezTo>
                  <a:lnTo>
                    <a:pt x="9982" y="20970"/>
                  </a:lnTo>
                  <a:cubicBezTo>
                    <a:pt x="9954" y="20961"/>
                    <a:pt x="9926" y="20957"/>
                    <a:pt x="9898" y="20957"/>
                  </a:cubicBezTo>
                  <a:cubicBezTo>
                    <a:pt x="9797" y="20957"/>
                    <a:pt x="9701" y="21010"/>
                    <a:pt x="9650" y="21101"/>
                  </a:cubicBezTo>
                  <a:lnTo>
                    <a:pt x="4373" y="30239"/>
                  </a:lnTo>
                  <a:cubicBezTo>
                    <a:pt x="4306" y="30355"/>
                    <a:pt x="4328" y="30501"/>
                    <a:pt x="4426" y="30592"/>
                  </a:cubicBezTo>
                  <a:lnTo>
                    <a:pt x="8713" y="34563"/>
                  </a:lnTo>
                  <a:cubicBezTo>
                    <a:pt x="7422" y="37797"/>
                    <a:pt x="6503" y="41167"/>
                    <a:pt x="5974" y="44608"/>
                  </a:cubicBezTo>
                  <a:lnTo>
                    <a:pt x="223" y="45916"/>
                  </a:lnTo>
                  <a:cubicBezTo>
                    <a:pt x="93" y="45946"/>
                    <a:pt x="0" y="46062"/>
                    <a:pt x="0" y="46196"/>
                  </a:cubicBezTo>
                  <a:lnTo>
                    <a:pt x="0" y="56748"/>
                  </a:lnTo>
                  <a:cubicBezTo>
                    <a:pt x="0" y="56881"/>
                    <a:pt x="93" y="56997"/>
                    <a:pt x="223" y="57027"/>
                  </a:cubicBezTo>
                  <a:lnTo>
                    <a:pt x="5925" y="58324"/>
                  </a:lnTo>
                  <a:cubicBezTo>
                    <a:pt x="6424" y="61769"/>
                    <a:pt x="7313" y="65145"/>
                    <a:pt x="8574" y="68389"/>
                  </a:cubicBezTo>
                  <a:lnTo>
                    <a:pt x="4246" y="72400"/>
                  </a:lnTo>
                  <a:cubicBezTo>
                    <a:pt x="4148" y="72490"/>
                    <a:pt x="4126" y="72637"/>
                    <a:pt x="4192" y="72753"/>
                  </a:cubicBezTo>
                  <a:lnTo>
                    <a:pt x="9468" y="81891"/>
                  </a:lnTo>
                  <a:cubicBezTo>
                    <a:pt x="9519" y="81982"/>
                    <a:pt x="9615" y="82035"/>
                    <a:pt x="9715" y="82035"/>
                  </a:cubicBezTo>
                  <a:cubicBezTo>
                    <a:pt x="9744" y="82035"/>
                    <a:pt x="9773" y="82031"/>
                    <a:pt x="9801" y="82022"/>
                  </a:cubicBezTo>
                  <a:lnTo>
                    <a:pt x="15394" y="80292"/>
                  </a:lnTo>
                  <a:cubicBezTo>
                    <a:pt x="17551" y="83019"/>
                    <a:pt x="20008" y="85496"/>
                    <a:pt x="22717" y="87676"/>
                  </a:cubicBezTo>
                  <a:lnTo>
                    <a:pt x="20970" y="93323"/>
                  </a:lnTo>
                  <a:cubicBezTo>
                    <a:pt x="20931" y="93451"/>
                    <a:pt x="20985" y="93589"/>
                    <a:pt x="21101" y="93656"/>
                  </a:cubicBezTo>
                  <a:lnTo>
                    <a:pt x="30239" y="98932"/>
                  </a:lnTo>
                  <a:cubicBezTo>
                    <a:pt x="30284" y="98958"/>
                    <a:pt x="30333" y="98971"/>
                    <a:pt x="30382" y="98971"/>
                  </a:cubicBezTo>
                  <a:cubicBezTo>
                    <a:pt x="30460" y="98971"/>
                    <a:pt x="30537" y="98939"/>
                    <a:pt x="30592" y="98879"/>
                  </a:cubicBezTo>
                  <a:lnTo>
                    <a:pt x="34564" y="94594"/>
                  </a:lnTo>
                  <a:cubicBezTo>
                    <a:pt x="37797" y="95884"/>
                    <a:pt x="41167" y="96802"/>
                    <a:pt x="44608" y="97332"/>
                  </a:cubicBezTo>
                  <a:lnTo>
                    <a:pt x="45916" y="103083"/>
                  </a:lnTo>
                  <a:cubicBezTo>
                    <a:pt x="45946" y="103212"/>
                    <a:pt x="46062" y="103305"/>
                    <a:pt x="46196" y="103305"/>
                  </a:cubicBezTo>
                  <a:lnTo>
                    <a:pt x="56748" y="103305"/>
                  </a:lnTo>
                  <a:cubicBezTo>
                    <a:pt x="56749" y="103305"/>
                    <a:pt x="56750" y="103305"/>
                    <a:pt x="56751" y="103305"/>
                  </a:cubicBezTo>
                  <a:cubicBezTo>
                    <a:pt x="56883" y="103305"/>
                    <a:pt x="56998" y="103213"/>
                    <a:pt x="57028" y="103083"/>
                  </a:cubicBezTo>
                  <a:lnTo>
                    <a:pt x="58325" y="97382"/>
                  </a:lnTo>
                  <a:cubicBezTo>
                    <a:pt x="61769" y="96882"/>
                    <a:pt x="65146" y="95993"/>
                    <a:pt x="68390" y="94732"/>
                  </a:cubicBezTo>
                  <a:lnTo>
                    <a:pt x="72401" y="99062"/>
                  </a:lnTo>
                  <a:cubicBezTo>
                    <a:pt x="72456" y="99122"/>
                    <a:pt x="72533" y="99153"/>
                    <a:pt x="72610" y="99153"/>
                  </a:cubicBezTo>
                  <a:cubicBezTo>
                    <a:pt x="72660" y="99153"/>
                    <a:pt x="72709" y="99141"/>
                    <a:pt x="72754" y="99115"/>
                  </a:cubicBezTo>
                  <a:lnTo>
                    <a:pt x="81893" y="93838"/>
                  </a:lnTo>
                  <a:cubicBezTo>
                    <a:pt x="82009" y="93771"/>
                    <a:pt x="82062" y="93633"/>
                    <a:pt x="82023" y="93505"/>
                  </a:cubicBezTo>
                  <a:lnTo>
                    <a:pt x="80293" y="87912"/>
                  </a:lnTo>
                  <a:cubicBezTo>
                    <a:pt x="83021" y="85755"/>
                    <a:pt x="85498" y="83299"/>
                    <a:pt x="87678" y="80589"/>
                  </a:cubicBezTo>
                  <a:lnTo>
                    <a:pt x="93325" y="82335"/>
                  </a:lnTo>
                  <a:cubicBezTo>
                    <a:pt x="93353" y="82344"/>
                    <a:pt x="93382" y="82348"/>
                    <a:pt x="93411" y="82348"/>
                  </a:cubicBezTo>
                  <a:cubicBezTo>
                    <a:pt x="93511" y="82348"/>
                    <a:pt x="93606" y="82296"/>
                    <a:pt x="93658" y="82206"/>
                  </a:cubicBezTo>
                  <a:lnTo>
                    <a:pt x="98933" y="73067"/>
                  </a:lnTo>
                  <a:cubicBezTo>
                    <a:pt x="99000" y="72951"/>
                    <a:pt x="98978" y="72805"/>
                    <a:pt x="98880" y="72714"/>
                  </a:cubicBezTo>
                  <a:lnTo>
                    <a:pt x="94595" y="68744"/>
                  </a:lnTo>
                  <a:cubicBezTo>
                    <a:pt x="95885" y="65509"/>
                    <a:pt x="96803" y="62139"/>
                    <a:pt x="97332" y="58699"/>
                  </a:cubicBezTo>
                  <a:lnTo>
                    <a:pt x="103083" y="57390"/>
                  </a:lnTo>
                  <a:cubicBezTo>
                    <a:pt x="103214" y="57360"/>
                    <a:pt x="103306" y="57244"/>
                    <a:pt x="103306" y="57111"/>
                  </a:cubicBezTo>
                  <a:lnTo>
                    <a:pt x="103306" y="46558"/>
                  </a:lnTo>
                  <a:cubicBezTo>
                    <a:pt x="103306" y="46424"/>
                    <a:pt x="103214" y="46308"/>
                    <a:pt x="103083" y="46279"/>
                  </a:cubicBezTo>
                  <a:lnTo>
                    <a:pt x="97382" y="44982"/>
                  </a:lnTo>
                  <a:cubicBezTo>
                    <a:pt x="96882" y="41537"/>
                    <a:pt x="95994" y="38161"/>
                    <a:pt x="94733" y="34917"/>
                  </a:cubicBezTo>
                  <a:lnTo>
                    <a:pt x="99061" y="30906"/>
                  </a:lnTo>
                  <a:cubicBezTo>
                    <a:pt x="99159" y="30815"/>
                    <a:pt x="99181" y="30668"/>
                    <a:pt x="99115" y="30552"/>
                  </a:cubicBezTo>
                  <a:lnTo>
                    <a:pt x="93838" y="21414"/>
                  </a:lnTo>
                  <a:cubicBezTo>
                    <a:pt x="93786" y="21324"/>
                    <a:pt x="93689" y="21271"/>
                    <a:pt x="93589" y="21271"/>
                  </a:cubicBezTo>
                  <a:cubicBezTo>
                    <a:pt x="93561" y="21271"/>
                    <a:pt x="93533" y="21275"/>
                    <a:pt x="93505" y="21283"/>
                  </a:cubicBezTo>
                  <a:lnTo>
                    <a:pt x="87913" y="23013"/>
                  </a:lnTo>
                  <a:cubicBezTo>
                    <a:pt x="85755" y="20286"/>
                    <a:pt x="83299" y="17809"/>
                    <a:pt x="80590" y="15630"/>
                  </a:cubicBezTo>
                  <a:lnTo>
                    <a:pt x="82335" y="9982"/>
                  </a:lnTo>
                  <a:cubicBezTo>
                    <a:pt x="82376" y="9854"/>
                    <a:pt x="82321" y="9717"/>
                    <a:pt x="82206" y="9650"/>
                  </a:cubicBezTo>
                  <a:lnTo>
                    <a:pt x="73067" y="4373"/>
                  </a:lnTo>
                  <a:cubicBezTo>
                    <a:pt x="73022" y="4347"/>
                    <a:pt x="72973" y="4335"/>
                    <a:pt x="72924" y="4335"/>
                  </a:cubicBezTo>
                  <a:cubicBezTo>
                    <a:pt x="72846" y="4335"/>
                    <a:pt x="72769" y="4366"/>
                    <a:pt x="72713" y="4426"/>
                  </a:cubicBezTo>
                  <a:lnTo>
                    <a:pt x="68743" y="8712"/>
                  </a:lnTo>
                  <a:cubicBezTo>
                    <a:pt x="65509" y="7421"/>
                    <a:pt x="62139" y="6503"/>
                    <a:pt x="58698" y="5974"/>
                  </a:cubicBezTo>
                  <a:lnTo>
                    <a:pt x="57389" y="223"/>
                  </a:lnTo>
                  <a:cubicBezTo>
                    <a:pt x="57360" y="93"/>
                    <a:pt x="57246" y="1"/>
                    <a:pt x="57113" y="1"/>
                  </a:cubicBezTo>
                  <a:cubicBezTo>
                    <a:pt x="57112" y="1"/>
                    <a:pt x="57111" y="1"/>
                    <a:pt x="57110" y="1"/>
                  </a:cubicBezTo>
                  <a:lnTo>
                    <a:pt x="46558" y="1"/>
                  </a:lnTo>
                  <a:cubicBezTo>
                    <a:pt x="46557" y="1"/>
                    <a:pt x="46557" y="1"/>
                    <a:pt x="4655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 name="TextBox 1">
            <a:extLst>
              <a:ext uri="{FF2B5EF4-FFF2-40B4-BE49-F238E27FC236}">
                <a16:creationId xmlns:a16="http://schemas.microsoft.com/office/drawing/2014/main" id="{68ED6BF5-CB2D-1CD1-1330-571979F89576}"/>
              </a:ext>
            </a:extLst>
          </p:cNvPr>
          <p:cNvSpPr txBox="1"/>
          <p:nvPr/>
        </p:nvSpPr>
        <p:spPr>
          <a:xfrm>
            <a:off x="545017" y="1148496"/>
            <a:ext cx="4483973" cy="3268395"/>
          </a:xfrm>
          <a:prstGeom prst="rect">
            <a:avLst/>
          </a:prstGeom>
          <a:noFill/>
        </p:spPr>
        <p:txBody>
          <a:bodyPr wrap="square" rtlCol="0">
            <a:spAutoFit/>
          </a:bodyPr>
          <a:lstStyle/>
          <a:p>
            <a:pPr>
              <a:lnSpc>
                <a:spcPct val="150000"/>
              </a:lnSpc>
            </a:pPr>
            <a:r>
              <a:rPr lang="en-US" sz="2000">
                <a:latin typeface="Sitka Subheading" panose="02000505000000020004" pitchFamily="2" charset="0"/>
              </a:rPr>
              <a:t>- Mai Huy Hoàng - B20DCCN275</a:t>
            </a:r>
          </a:p>
          <a:p>
            <a:pPr>
              <a:lnSpc>
                <a:spcPct val="150000"/>
              </a:lnSpc>
            </a:pPr>
            <a:r>
              <a:rPr lang="en-US" sz="2000">
                <a:latin typeface="Sitka Subheading" panose="02000505000000020004" pitchFamily="2" charset="0"/>
              </a:rPr>
              <a:t>- Đào Duy Minh -B20DCCN431</a:t>
            </a:r>
          </a:p>
          <a:p>
            <a:pPr>
              <a:lnSpc>
                <a:spcPct val="150000"/>
              </a:lnSpc>
            </a:pPr>
            <a:r>
              <a:rPr lang="en-US" sz="2000">
                <a:latin typeface="Sitka Subheading" panose="02000505000000020004" pitchFamily="2" charset="0"/>
              </a:rPr>
              <a:t>- Lê Văn Huy -B20DCCN311</a:t>
            </a:r>
          </a:p>
          <a:p>
            <a:pPr>
              <a:lnSpc>
                <a:spcPct val="150000"/>
              </a:lnSpc>
            </a:pPr>
            <a:r>
              <a:rPr lang="en-US" sz="2000">
                <a:latin typeface="Sitka Subheading" panose="02000505000000020004" pitchFamily="2" charset="0"/>
              </a:rPr>
              <a:t>- Nguyễn Minh Ninh - B20DCCN463</a:t>
            </a:r>
          </a:p>
          <a:p>
            <a:pPr>
              <a:lnSpc>
                <a:spcPct val="150000"/>
              </a:lnSpc>
            </a:pPr>
            <a:r>
              <a:rPr lang="en-US" sz="2000">
                <a:latin typeface="Sitka Subheading" panose="02000505000000020004" pitchFamily="2" charset="0"/>
              </a:rPr>
              <a:t>- Nguyễn Thu Thảo - B20DCCN655</a:t>
            </a:r>
          </a:p>
          <a:p>
            <a:pPr>
              <a:lnSpc>
                <a:spcPct val="150000"/>
              </a:lnSpc>
            </a:pPr>
            <a:r>
              <a:rPr lang="en-US" sz="2000">
                <a:latin typeface="Sitka Subheading" panose="02000505000000020004" pitchFamily="2" charset="0"/>
              </a:rPr>
              <a:t>- Đào Xuân Thành - B20DCCN641</a:t>
            </a:r>
          </a:p>
          <a:p>
            <a:pPr>
              <a:lnSpc>
                <a:spcPct val="150000"/>
              </a:lnSpc>
            </a:pPr>
            <a:r>
              <a:rPr lang="en-US" sz="2000">
                <a:latin typeface="Sitka Subheading" panose="02000505000000020004" pitchFamily="2" charset="0"/>
              </a:rPr>
              <a:t>- Nguyễn Thiện Hiếu - B20DCCN256</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1BC68EE3-6965-4FF9-ABA0-F52425345B83}"/>
              </a:ext>
            </a:extLst>
          </p:cNvPr>
          <p:cNvSpPr/>
          <p:nvPr/>
        </p:nvSpPr>
        <p:spPr>
          <a:xfrm>
            <a:off x="0" y="2450579"/>
            <a:ext cx="9144000" cy="196171"/>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86" tIns="17143" rIns="34286" bIns="17143" numCol="1" spcCol="0" rtlCol="0" fromWordArt="0" anchor="ctr" anchorCtr="0" forceAA="0" compatLnSpc="1">
            <a:prstTxWarp prst="textNoShape">
              <a:avLst/>
            </a:prstTxWarp>
            <a:noAutofit/>
          </a:bodyPr>
          <a:lstStyle/>
          <a:p>
            <a:pPr algn="ctr" defTabSz="171450">
              <a:buClrTx/>
            </a:pPr>
            <a:endParaRPr lang="en-US" sz="675" kern="1200">
              <a:solidFill>
                <a:srgbClr val="FFFFFF"/>
              </a:solidFill>
              <a:latin typeface="Open Sans Light"/>
            </a:endParaRPr>
          </a:p>
        </p:txBody>
      </p:sp>
      <p:grpSp>
        <p:nvGrpSpPr>
          <p:cNvPr id="43" name="Group 42">
            <a:extLst>
              <a:ext uri="{FF2B5EF4-FFF2-40B4-BE49-F238E27FC236}">
                <a16:creationId xmlns:a16="http://schemas.microsoft.com/office/drawing/2014/main" id="{FAF06062-A752-4A1B-8CE2-34008115FD6E}"/>
              </a:ext>
            </a:extLst>
          </p:cNvPr>
          <p:cNvGrpSpPr/>
          <p:nvPr/>
        </p:nvGrpSpPr>
        <p:grpSpPr>
          <a:xfrm>
            <a:off x="1576454" y="1854778"/>
            <a:ext cx="1757244" cy="1752664"/>
            <a:chOff x="1260256" y="4945824"/>
            <a:chExt cx="4686593" cy="4674379"/>
          </a:xfrm>
        </p:grpSpPr>
        <p:sp>
          <p:nvSpPr>
            <p:cNvPr id="28" name="Oval 27">
              <a:extLst>
                <a:ext uri="{FF2B5EF4-FFF2-40B4-BE49-F238E27FC236}">
                  <a16:creationId xmlns:a16="http://schemas.microsoft.com/office/drawing/2014/main" id="{FCBFC414-29E9-4F5B-8A3D-8FF7893AA2FA}"/>
                </a:ext>
              </a:extLst>
            </p:cNvPr>
            <p:cNvSpPr/>
            <p:nvPr/>
          </p:nvSpPr>
          <p:spPr>
            <a:xfrm>
              <a:off x="2149803" y="5823157"/>
              <a:ext cx="3797046" cy="3797046"/>
            </a:xfrm>
            <a:prstGeom prst="ellipse">
              <a:avLst/>
            </a:prstGeom>
            <a:gradFill>
              <a:gsLst>
                <a:gs pos="100000">
                  <a:srgbClr val="272E3A">
                    <a:alpha val="0"/>
                  </a:srgbClr>
                </a:gs>
                <a:gs pos="0">
                  <a:srgbClr val="272E3A">
                    <a:alpha val="17000"/>
                  </a:srgbClr>
                </a:gs>
                <a:gs pos="42000">
                  <a:srgbClr val="272E3A">
                    <a:alpha val="55000"/>
                  </a:srgbClr>
                </a:gs>
              </a:gsLst>
              <a:lin ang="5400000" scaled="1"/>
            </a:gradFill>
            <a:ln>
              <a:noFill/>
            </a:ln>
            <a:effectLst>
              <a:innerShdw blurRad="685800">
                <a:prstClr val="black">
                  <a:alpha val="24000"/>
                </a:prstClr>
              </a:innerShdw>
              <a:softEdge rad="2032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86" tIns="17143" rIns="34286" bIns="17143" numCol="1" spcCol="0" rtlCol="0" fromWordArt="0" anchor="ctr" anchorCtr="0" forceAA="0" compatLnSpc="1">
              <a:prstTxWarp prst="textNoShape">
                <a:avLst/>
              </a:prstTxWarp>
              <a:noAutofit/>
            </a:bodyPr>
            <a:lstStyle/>
            <a:p>
              <a:pPr algn="ctr" defTabSz="171450">
                <a:buClrTx/>
              </a:pPr>
              <a:endParaRPr lang="en-US" sz="675" kern="1200">
                <a:solidFill>
                  <a:srgbClr val="FFFFFF"/>
                </a:solidFill>
                <a:latin typeface="Open Sans Light"/>
              </a:endParaRPr>
            </a:p>
          </p:txBody>
        </p:sp>
        <p:sp>
          <p:nvSpPr>
            <p:cNvPr id="27" name="Oval 26">
              <a:extLst>
                <a:ext uri="{FF2B5EF4-FFF2-40B4-BE49-F238E27FC236}">
                  <a16:creationId xmlns:a16="http://schemas.microsoft.com/office/drawing/2014/main" id="{0F095CCE-461C-4C4C-869E-6EB9D73E7729}"/>
                </a:ext>
              </a:extLst>
            </p:cNvPr>
            <p:cNvSpPr/>
            <p:nvPr/>
          </p:nvSpPr>
          <p:spPr>
            <a:xfrm>
              <a:off x="2322396" y="5357565"/>
              <a:ext cx="3451860" cy="3989639"/>
            </a:xfrm>
            <a:prstGeom prst="ellipse">
              <a:avLst/>
            </a:prstGeom>
            <a:gradFill>
              <a:gsLst>
                <a:gs pos="100000">
                  <a:srgbClr val="272E3A">
                    <a:alpha val="0"/>
                  </a:srgbClr>
                </a:gs>
                <a:gs pos="0">
                  <a:srgbClr val="272E3A">
                    <a:alpha val="17000"/>
                  </a:srgbClr>
                </a:gs>
                <a:gs pos="42000">
                  <a:srgbClr val="272E3A">
                    <a:alpha val="55000"/>
                  </a:srgbClr>
                </a:gs>
              </a:gsLst>
              <a:lin ang="5400000" scaled="1"/>
            </a:gradFill>
            <a:ln>
              <a:noFill/>
            </a:ln>
            <a:effectLst>
              <a:innerShdw blurRad="685800">
                <a:prstClr val="black">
                  <a:alpha val="24000"/>
                </a:prstClr>
              </a:innerShdw>
              <a:softEdge rad="2032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86" tIns="17143" rIns="34286" bIns="17143" numCol="1" spcCol="0" rtlCol="0" fromWordArt="0" anchor="ctr" anchorCtr="0" forceAA="0" compatLnSpc="1">
              <a:prstTxWarp prst="textNoShape">
                <a:avLst/>
              </a:prstTxWarp>
              <a:noAutofit/>
            </a:bodyPr>
            <a:lstStyle/>
            <a:p>
              <a:pPr algn="ctr" defTabSz="171450">
                <a:buClrTx/>
              </a:pPr>
              <a:endParaRPr lang="en-US" sz="675" kern="1200">
                <a:solidFill>
                  <a:srgbClr val="FFFFFF"/>
                </a:solidFill>
                <a:latin typeface="Open Sans Light"/>
              </a:endParaRPr>
            </a:p>
          </p:txBody>
        </p:sp>
        <p:sp>
          <p:nvSpPr>
            <p:cNvPr id="2" name="Oval 1">
              <a:extLst>
                <a:ext uri="{FF2B5EF4-FFF2-40B4-BE49-F238E27FC236}">
                  <a16:creationId xmlns:a16="http://schemas.microsoft.com/office/drawing/2014/main" id="{50F574A6-9180-4CA9-9CFB-65155B3F2488}"/>
                </a:ext>
              </a:extLst>
            </p:cNvPr>
            <p:cNvSpPr/>
            <p:nvPr/>
          </p:nvSpPr>
          <p:spPr>
            <a:xfrm>
              <a:off x="2149803" y="4959477"/>
              <a:ext cx="3797046" cy="3797046"/>
            </a:xfrm>
            <a:prstGeom prst="ellipse">
              <a:avLst/>
            </a:prstGeom>
            <a:gradFill flip="none" rotWithShape="1">
              <a:gsLst>
                <a:gs pos="100000">
                  <a:schemeClr val="accent3"/>
                </a:gs>
                <a:gs pos="0">
                  <a:schemeClr val="bg2">
                    <a:lumMod val="75000"/>
                  </a:schemeClr>
                </a:gs>
              </a:gsLst>
              <a:path path="circle">
                <a:fillToRect r="100000" b="100000"/>
              </a:path>
              <a:tileRect l="-100000" t="-100000"/>
            </a:gradFill>
            <a:ln>
              <a:noFill/>
            </a:ln>
            <a:effectLst>
              <a:innerShdw blurRad="1181100">
                <a:schemeClr val="accent1">
                  <a:lumMod val="75000"/>
                  <a:alpha val="5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71450">
                <a:buClrTx/>
              </a:pPr>
              <a:endParaRPr lang="en-US" sz="675" kern="1200">
                <a:solidFill>
                  <a:srgbClr val="FFFFFF"/>
                </a:solidFill>
                <a:latin typeface="Open Sans Light"/>
              </a:endParaRPr>
            </a:p>
          </p:txBody>
        </p:sp>
        <p:sp>
          <p:nvSpPr>
            <p:cNvPr id="5" name="Rectangle: Rounded Corners 4">
              <a:extLst>
                <a:ext uri="{FF2B5EF4-FFF2-40B4-BE49-F238E27FC236}">
                  <a16:creationId xmlns:a16="http://schemas.microsoft.com/office/drawing/2014/main" id="{C67A6F41-712A-433D-8DCD-C2CF8209B24D}"/>
                </a:ext>
              </a:extLst>
            </p:cNvPr>
            <p:cNvSpPr/>
            <p:nvPr/>
          </p:nvSpPr>
          <p:spPr>
            <a:xfrm>
              <a:off x="1260256" y="4945824"/>
              <a:ext cx="4084931" cy="2688796"/>
            </a:xfrm>
            <a:prstGeom prst="roundRect">
              <a:avLst>
                <a:gd name="adj" fmla="val 50000"/>
              </a:avLst>
            </a:prstGeom>
            <a:gradFill flip="none" rotWithShape="1">
              <a:gsLst>
                <a:gs pos="18000">
                  <a:srgbClr val="FFFFFF">
                    <a:alpha val="62000"/>
                  </a:srgbClr>
                </a:gs>
                <a:gs pos="59000">
                  <a:srgbClr val="FFFFFF">
                    <a:alpha val="0"/>
                  </a:srgb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71450">
                <a:buClrTx/>
              </a:pPr>
              <a:endParaRPr lang="en-US" sz="675" kern="1200">
                <a:solidFill>
                  <a:srgbClr val="FFFFFF"/>
                </a:solidFill>
                <a:latin typeface="Open Sans Light"/>
              </a:endParaRPr>
            </a:p>
          </p:txBody>
        </p:sp>
        <p:sp>
          <p:nvSpPr>
            <p:cNvPr id="41" name="TextBox 40">
              <a:extLst>
                <a:ext uri="{FF2B5EF4-FFF2-40B4-BE49-F238E27FC236}">
                  <a16:creationId xmlns:a16="http://schemas.microsoft.com/office/drawing/2014/main" id="{9C303AC4-0E2E-4216-94AB-10DCE224682D}"/>
                </a:ext>
              </a:extLst>
            </p:cNvPr>
            <p:cNvSpPr txBox="1"/>
            <p:nvPr/>
          </p:nvSpPr>
          <p:spPr>
            <a:xfrm>
              <a:off x="3139415" y="6021644"/>
              <a:ext cx="1817828" cy="1600646"/>
            </a:xfrm>
            <a:prstGeom prst="rect">
              <a:avLst/>
            </a:prstGeom>
            <a:noFill/>
          </p:spPr>
          <p:txBody>
            <a:bodyPr wrap="none" rtlCol="0" anchor="ctr">
              <a:spAutoFit/>
            </a:bodyPr>
            <a:lstStyle/>
            <a:p>
              <a:pPr algn="ctr" defTabSz="171450">
                <a:buClrTx/>
              </a:pPr>
              <a:r>
                <a:rPr lang="en-US" sz="3300" kern="1200" dirty="0">
                  <a:solidFill>
                    <a:srgbClr val="1FA2FF">
                      <a:lumMod val="50000"/>
                    </a:srgbClr>
                  </a:solidFill>
                  <a:latin typeface="Open Sans Extrabold" panose="020B0906030804020204" pitchFamily="34" charset="0"/>
                  <a:ea typeface="Open Sans Extrabold" panose="020B0906030804020204" pitchFamily="34" charset="0"/>
                  <a:cs typeface="Open Sans Extrabold" panose="020B0906030804020204" pitchFamily="34" charset="0"/>
                </a:rPr>
                <a:t>01</a:t>
              </a:r>
            </a:p>
          </p:txBody>
        </p:sp>
      </p:grpSp>
      <p:grpSp>
        <p:nvGrpSpPr>
          <p:cNvPr id="44" name="Group 43">
            <a:extLst>
              <a:ext uri="{FF2B5EF4-FFF2-40B4-BE49-F238E27FC236}">
                <a16:creationId xmlns:a16="http://schemas.microsoft.com/office/drawing/2014/main" id="{3FC2C7F5-8606-4FBB-AAB1-523B871346C0}"/>
              </a:ext>
            </a:extLst>
          </p:cNvPr>
          <p:cNvGrpSpPr/>
          <p:nvPr/>
        </p:nvGrpSpPr>
        <p:grpSpPr>
          <a:xfrm>
            <a:off x="3663079" y="1854778"/>
            <a:ext cx="1757244" cy="1752664"/>
            <a:chOff x="1260256" y="4945824"/>
            <a:chExt cx="4686593" cy="4674379"/>
          </a:xfrm>
        </p:grpSpPr>
        <p:sp>
          <p:nvSpPr>
            <p:cNvPr id="45" name="Oval 44">
              <a:extLst>
                <a:ext uri="{FF2B5EF4-FFF2-40B4-BE49-F238E27FC236}">
                  <a16:creationId xmlns:a16="http://schemas.microsoft.com/office/drawing/2014/main" id="{00C0994B-430F-489B-A1AC-6F27BED5CF03}"/>
                </a:ext>
              </a:extLst>
            </p:cNvPr>
            <p:cNvSpPr/>
            <p:nvPr/>
          </p:nvSpPr>
          <p:spPr>
            <a:xfrm>
              <a:off x="2149803" y="5823157"/>
              <a:ext cx="3797046" cy="3797046"/>
            </a:xfrm>
            <a:prstGeom prst="ellipse">
              <a:avLst/>
            </a:prstGeom>
            <a:gradFill>
              <a:gsLst>
                <a:gs pos="100000">
                  <a:srgbClr val="272E3A">
                    <a:alpha val="0"/>
                  </a:srgbClr>
                </a:gs>
                <a:gs pos="0">
                  <a:srgbClr val="272E3A">
                    <a:alpha val="17000"/>
                  </a:srgbClr>
                </a:gs>
                <a:gs pos="42000">
                  <a:srgbClr val="272E3A">
                    <a:alpha val="55000"/>
                  </a:srgbClr>
                </a:gs>
              </a:gsLst>
              <a:lin ang="5400000" scaled="1"/>
            </a:gradFill>
            <a:ln>
              <a:noFill/>
            </a:ln>
            <a:effectLst>
              <a:innerShdw blurRad="685800">
                <a:prstClr val="black">
                  <a:alpha val="24000"/>
                </a:prstClr>
              </a:innerShdw>
              <a:softEdge rad="2032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86" tIns="17143" rIns="34286" bIns="17143" numCol="1" spcCol="0" rtlCol="0" fromWordArt="0" anchor="ctr" anchorCtr="0" forceAA="0" compatLnSpc="1">
              <a:prstTxWarp prst="textNoShape">
                <a:avLst/>
              </a:prstTxWarp>
              <a:noAutofit/>
            </a:bodyPr>
            <a:lstStyle/>
            <a:p>
              <a:pPr algn="ctr" defTabSz="171450">
                <a:buClrTx/>
              </a:pPr>
              <a:endParaRPr lang="en-US" sz="675" kern="1200">
                <a:solidFill>
                  <a:srgbClr val="FFFFFF"/>
                </a:solidFill>
                <a:latin typeface="Open Sans Light"/>
              </a:endParaRPr>
            </a:p>
          </p:txBody>
        </p:sp>
        <p:sp>
          <p:nvSpPr>
            <p:cNvPr id="46" name="Oval 45">
              <a:extLst>
                <a:ext uri="{FF2B5EF4-FFF2-40B4-BE49-F238E27FC236}">
                  <a16:creationId xmlns:a16="http://schemas.microsoft.com/office/drawing/2014/main" id="{D2B9443D-0E75-407D-A35F-10E6AFA71764}"/>
                </a:ext>
              </a:extLst>
            </p:cNvPr>
            <p:cNvSpPr/>
            <p:nvPr/>
          </p:nvSpPr>
          <p:spPr>
            <a:xfrm>
              <a:off x="2322396" y="5357565"/>
              <a:ext cx="3451860" cy="3989639"/>
            </a:xfrm>
            <a:prstGeom prst="ellipse">
              <a:avLst/>
            </a:prstGeom>
            <a:gradFill>
              <a:gsLst>
                <a:gs pos="100000">
                  <a:srgbClr val="272E3A">
                    <a:alpha val="0"/>
                  </a:srgbClr>
                </a:gs>
                <a:gs pos="0">
                  <a:srgbClr val="272E3A">
                    <a:alpha val="17000"/>
                  </a:srgbClr>
                </a:gs>
                <a:gs pos="42000">
                  <a:srgbClr val="272E3A">
                    <a:alpha val="55000"/>
                  </a:srgbClr>
                </a:gs>
              </a:gsLst>
              <a:lin ang="5400000" scaled="1"/>
            </a:gradFill>
            <a:ln>
              <a:noFill/>
            </a:ln>
            <a:effectLst>
              <a:innerShdw blurRad="685800">
                <a:prstClr val="black">
                  <a:alpha val="24000"/>
                </a:prstClr>
              </a:innerShdw>
              <a:softEdge rad="2032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86" tIns="17143" rIns="34286" bIns="17143" numCol="1" spcCol="0" rtlCol="0" fromWordArt="0" anchor="ctr" anchorCtr="0" forceAA="0" compatLnSpc="1">
              <a:prstTxWarp prst="textNoShape">
                <a:avLst/>
              </a:prstTxWarp>
              <a:noAutofit/>
            </a:bodyPr>
            <a:lstStyle/>
            <a:p>
              <a:pPr algn="ctr" defTabSz="171450">
                <a:buClrTx/>
              </a:pPr>
              <a:endParaRPr lang="en-US" sz="675" kern="1200">
                <a:solidFill>
                  <a:srgbClr val="FFFFFF"/>
                </a:solidFill>
                <a:latin typeface="Open Sans Light"/>
              </a:endParaRPr>
            </a:p>
          </p:txBody>
        </p:sp>
        <p:sp>
          <p:nvSpPr>
            <p:cNvPr id="47" name="Oval 46">
              <a:extLst>
                <a:ext uri="{FF2B5EF4-FFF2-40B4-BE49-F238E27FC236}">
                  <a16:creationId xmlns:a16="http://schemas.microsoft.com/office/drawing/2014/main" id="{163DEC7D-36FB-4499-825F-2D89CAD3BC7D}"/>
                </a:ext>
              </a:extLst>
            </p:cNvPr>
            <p:cNvSpPr/>
            <p:nvPr/>
          </p:nvSpPr>
          <p:spPr>
            <a:xfrm>
              <a:off x="2149803" y="4959477"/>
              <a:ext cx="3797046" cy="3797046"/>
            </a:xfrm>
            <a:prstGeom prst="ellipse">
              <a:avLst/>
            </a:prstGeom>
            <a:gradFill flip="none" rotWithShape="1">
              <a:gsLst>
                <a:gs pos="100000">
                  <a:schemeClr val="tx2">
                    <a:lumMod val="50000"/>
                  </a:schemeClr>
                </a:gs>
                <a:gs pos="0">
                  <a:schemeClr val="accent3"/>
                </a:gs>
              </a:gsLst>
              <a:path path="circle">
                <a:fillToRect r="100000" b="100000"/>
              </a:path>
              <a:tileRect l="-100000" t="-100000"/>
            </a:gradFill>
            <a:ln>
              <a:noFill/>
            </a:ln>
            <a:effectLst>
              <a:innerShdw blurRad="1181100">
                <a:schemeClr val="accent1">
                  <a:lumMod val="7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71450">
                <a:buClrTx/>
              </a:pPr>
              <a:endParaRPr lang="en-US" sz="675" kern="1200">
                <a:solidFill>
                  <a:srgbClr val="FFFFFF"/>
                </a:solidFill>
                <a:latin typeface="Open Sans Light"/>
              </a:endParaRPr>
            </a:p>
          </p:txBody>
        </p:sp>
        <p:sp>
          <p:nvSpPr>
            <p:cNvPr id="48" name="Rectangle: Rounded Corners 47">
              <a:extLst>
                <a:ext uri="{FF2B5EF4-FFF2-40B4-BE49-F238E27FC236}">
                  <a16:creationId xmlns:a16="http://schemas.microsoft.com/office/drawing/2014/main" id="{36054DB1-7A77-40D8-B99E-6DD78920BA3A}"/>
                </a:ext>
              </a:extLst>
            </p:cNvPr>
            <p:cNvSpPr/>
            <p:nvPr/>
          </p:nvSpPr>
          <p:spPr>
            <a:xfrm>
              <a:off x="1260256" y="4945824"/>
              <a:ext cx="4084931" cy="2688796"/>
            </a:xfrm>
            <a:prstGeom prst="roundRect">
              <a:avLst>
                <a:gd name="adj" fmla="val 50000"/>
              </a:avLst>
            </a:prstGeom>
            <a:gradFill flip="none" rotWithShape="1">
              <a:gsLst>
                <a:gs pos="18000">
                  <a:srgbClr val="FFFFFF">
                    <a:alpha val="62000"/>
                  </a:srgbClr>
                </a:gs>
                <a:gs pos="59000">
                  <a:srgbClr val="FFFFFF">
                    <a:alpha val="0"/>
                  </a:srgb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71450">
                <a:buClrTx/>
              </a:pPr>
              <a:endParaRPr lang="en-US" sz="675" kern="1200">
                <a:solidFill>
                  <a:srgbClr val="FFFFFF"/>
                </a:solidFill>
                <a:latin typeface="Open Sans Light"/>
              </a:endParaRPr>
            </a:p>
          </p:txBody>
        </p:sp>
        <p:sp>
          <p:nvSpPr>
            <p:cNvPr id="49" name="TextBox 48">
              <a:extLst>
                <a:ext uri="{FF2B5EF4-FFF2-40B4-BE49-F238E27FC236}">
                  <a16:creationId xmlns:a16="http://schemas.microsoft.com/office/drawing/2014/main" id="{AB4DBB87-C673-402E-8E6E-67BDC7D478AE}"/>
                </a:ext>
              </a:extLst>
            </p:cNvPr>
            <p:cNvSpPr txBox="1"/>
            <p:nvPr/>
          </p:nvSpPr>
          <p:spPr>
            <a:xfrm>
              <a:off x="3139415" y="6021644"/>
              <a:ext cx="1817828" cy="1600646"/>
            </a:xfrm>
            <a:prstGeom prst="rect">
              <a:avLst/>
            </a:prstGeom>
            <a:noFill/>
          </p:spPr>
          <p:txBody>
            <a:bodyPr wrap="none" rtlCol="0" anchor="ctr">
              <a:spAutoFit/>
            </a:bodyPr>
            <a:lstStyle/>
            <a:p>
              <a:pPr algn="ctr" defTabSz="171450">
                <a:buClrTx/>
              </a:pPr>
              <a:r>
                <a:rPr lang="en-US" sz="3300" kern="1200">
                  <a:solidFill>
                    <a:srgbClr val="16C6FB">
                      <a:lumMod val="50000"/>
                    </a:srgbClr>
                  </a:solidFill>
                  <a:latin typeface="Open Sans Extrabold" panose="020B0906030804020204" pitchFamily="34" charset="0"/>
                  <a:ea typeface="Open Sans Extrabold" panose="020B0906030804020204" pitchFamily="34" charset="0"/>
                  <a:cs typeface="Open Sans Extrabold" panose="020B0906030804020204" pitchFamily="34" charset="0"/>
                </a:rPr>
                <a:t>02</a:t>
              </a:r>
            </a:p>
          </p:txBody>
        </p:sp>
      </p:grpSp>
      <p:grpSp>
        <p:nvGrpSpPr>
          <p:cNvPr id="50" name="Group 49">
            <a:extLst>
              <a:ext uri="{FF2B5EF4-FFF2-40B4-BE49-F238E27FC236}">
                <a16:creationId xmlns:a16="http://schemas.microsoft.com/office/drawing/2014/main" id="{6D0B12C4-DB42-4DAE-BD9B-7D9EC25C76FF}"/>
              </a:ext>
            </a:extLst>
          </p:cNvPr>
          <p:cNvGrpSpPr/>
          <p:nvPr/>
        </p:nvGrpSpPr>
        <p:grpSpPr>
          <a:xfrm>
            <a:off x="5749704" y="1854778"/>
            <a:ext cx="1757244" cy="1752664"/>
            <a:chOff x="1260256" y="4945824"/>
            <a:chExt cx="4686593" cy="4674379"/>
          </a:xfrm>
        </p:grpSpPr>
        <p:sp>
          <p:nvSpPr>
            <p:cNvPr id="51" name="Oval 50">
              <a:extLst>
                <a:ext uri="{FF2B5EF4-FFF2-40B4-BE49-F238E27FC236}">
                  <a16:creationId xmlns:a16="http://schemas.microsoft.com/office/drawing/2014/main" id="{C0BF9235-7F2A-4410-9E31-CE3C092ACB26}"/>
                </a:ext>
              </a:extLst>
            </p:cNvPr>
            <p:cNvSpPr/>
            <p:nvPr/>
          </p:nvSpPr>
          <p:spPr>
            <a:xfrm>
              <a:off x="2149803" y="5823157"/>
              <a:ext cx="3797046" cy="3797046"/>
            </a:xfrm>
            <a:prstGeom prst="ellipse">
              <a:avLst/>
            </a:prstGeom>
            <a:gradFill>
              <a:gsLst>
                <a:gs pos="100000">
                  <a:srgbClr val="272E3A">
                    <a:alpha val="0"/>
                  </a:srgbClr>
                </a:gs>
                <a:gs pos="0">
                  <a:srgbClr val="272E3A">
                    <a:alpha val="17000"/>
                  </a:srgbClr>
                </a:gs>
                <a:gs pos="42000">
                  <a:srgbClr val="272E3A">
                    <a:alpha val="55000"/>
                  </a:srgbClr>
                </a:gs>
              </a:gsLst>
              <a:lin ang="5400000" scaled="1"/>
            </a:gradFill>
            <a:ln>
              <a:noFill/>
            </a:ln>
            <a:effectLst>
              <a:innerShdw blurRad="685800">
                <a:prstClr val="black">
                  <a:alpha val="24000"/>
                </a:prstClr>
              </a:innerShdw>
              <a:softEdge rad="2032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86" tIns="17143" rIns="34286" bIns="17143" numCol="1" spcCol="0" rtlCol="0" fromWordArt="0" anchor="ctr" anchorCtr="0" forceAA="0" compatLnSpc="1">
              <a:prstTxWarp prst="textNoShape">
                <a:avLst/>
              </a:prstTxWarp>
              <a:noAutofit/>
            </a:bodyPr>
            <a:lstStyle/>
            <a:p>
              <a:pPr algn="ctr" defTabSz="171450">
                <a:buClrTx/>
              </a:pPr>
              <a:endParaRPr lang="en-US" sz="675" kern="1200">
                <a:solidFill>
                  <a:srgbClr val="FFFFFF"/>
                </a:solidFill>
                <a:latin typeface="Open Sans Light"/>
              </a:endParaRPr>
            </a:p>
          </p:txBody>
        </p:sp>
        <p:sp>
          <p:nvSpPr>
            <p:cNvPr id="52" name="Oval 51">
              <a:extLst>
                <a:ext uri="{FF2B5EF4-FFF2-40B4-BE49-F238E27FC236}">
                  <a16:creationId xmlns:a16="http://schemas.microsoft.com/office/drawing/2014/main" id="{2C1B899A-3B88-46B5-812C-FA31EB9EC269}"/>
                </a:ext>
              </a:extLst>
            </p:cNvPr>
            <p:cNvSpPr/>
            <p:nvPr/>
          </p:nvSpPr>
          <p:spPr>
            <a:xfrm>
              <a:off x="2322396" y="5357565"/>
              <a:ext cx="3451860" cy="3989639"/>
            </a:xfrm>
            <a:prstGeom prst="ellipse">
              <a:avLst/>
            </a:prstGeom>
            <a:gradFill>
              <a:gsLst>
                <a:gs pos="100000">
                  <a:srgbClr val="272E3A">
                    <a:alpha val="0"/>
                  </a:srgbClr>
                </a:gs>
                <a:gs pos="0">
                  <a:srgbClr val="272E3A">
                    <a:alpha val="17000"/>
                  </a:srgbClr>
                </a:gs>
                <a:gs pos="42000">
                  <a:srgbClr val="272E3A">
                    <a:alpha val="55000"/>
                  </a:srgbClr>
                </a:gs>
              </a:gsLst>
              <a:lin ang="5400000" scaled="1"/>
            </a:gradFill>
            <a:ln>
              <a:noFill/>
            </a:ln>
            <a:effectLst>
              <a:innerShdw blurRad="685800">
                <a:prstClr val="black">
                  <a:alpha val="24000"/>
                </a:prstClr>
              </a:innerShdw>
              <a:softEdge rad="2032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86" tIns="17143" rIns="34286" bIns="17143" numCol="1" spcCol="0" rtlCol="0" fromWordArt="0" anchor="ctr" anchorCtr="0" forceAA="0" compatLnSpc="1">
              <a:prstTxWarp prst="textNoShape">
                <a:avLst/>
              </a:prstTxWarp>
              <a:noAutofit/>
            </a:bodyPr>
            <a:lstStyle/>
            <a:p>
              <a:pPr algn="ctr" defTabSz="171450">
                <a:buClrTx/>
              </a:pPr>
              <a:endParaRPr lang="en-US" sz="675" kern="1200">
                <a:solidFill>
                  <a:srgbClr val="FFFFFF"/>
                </a:solidFill>
                <a:latin typeface="Open Sans Light"/>
              </a:endParaRPr>
            </a:p>
          </p:txBody>
        </p:sp>
        <p:sp>
          <p:nvSpPr>
            <p:cNvPr id="53" name="Oval 52">
              <a:extLst>
                <a:ext uri="{FF2B5EF4-FFF2-40B4-BE49-F238E27FC236}">
                  <a16:creationId xmlns:a16="http://schemas.microsoft.com/office/drawing/2014/main" id="{435DCBA1-FB70-450D-9168-1DF0C6217F92}"/>
                </a:ext>
              </a:extLst>
            </p:cNvPr>
            <p:cNvSpPr/>
            <p:nvPr/>
          </p:nvSpPr>
          <p:spPr>
            <a:xfrm>
              <a:off x="2149803" y="4959477"/>
              <a:ext cx="3797046" cy="3797046"/>
            </a:xfrm>
            <a:prstGeom prst="ellipse">
              <a:avLst/>
            </a:prstGeom>
            <a:gradFill flip="none" rotWithShape="1">
              <a:gsLst>
                <a:gs pos="100000">
                  <a:schemeClr val="tx2"/>
                </a:gs>
                <a:gs pos="0">
                  <a:schemeClr val="accent1"/>
                </a:gs>
              </a:gsLst>
              <a:path path="circle">
                <a:fillToRect r="100000" b="100000"/>
              </a:path>
              <a:tileRect l="-100000" t="-100000"/>
            </a:gradFill>
            <a:ln>
              <a:noFill/>
            </a:ln>
            <a:effectLst>
              <a:innerShdw blurRad="1181100">
                <a:schemeClr val="accent5">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71450">
                <a:buClrTx/>
              </a:pPr>
              <a:endParaRPr lang="en-US" sz="675" kern="1200">
                <a:solidFill>
                  <a:srgbClr val="FFFFFF"/>
                </a:solidFill>
                <a:latin typeface="Open Sans Light"/>
              </a:endParaRPr>
            </a:p>
          </p:txBody>
        </p:sp>
        <p:sp>
          <p:nvSpPr>
            <p:cNvPr id="54" name="Rectangle: Rounded Corners 53">
              <a:extLst>
                <a:ext uri="{FF2B5EF4-FFF2-40B4-BE49-F238E27FC236}">
                  <a16:creationId xmlns:a16="http://schemas.microsoft.com/office/drawing/2014/main" id="{1E5A86AA-EB9C-42DF-8F8F-3EA1D126D795}"/>
                </a:ext>
              </a:extLst>
            </p:cNvPr>
            <p:cNvSpPr/>
            <p:nvPr/>
          </p:nvSpPr>
          <p:spPr>
            <a:xfrm>
              <a:off x="1260256" y="4945824"/>
              <a:ext cx="4084931" cy="2688796"/>
            </a:xfrm>
            <a:prstGeom prst="roundRect">
              <a:avLst>
                <a:gd name="adj" fmla="val 50000"/>
              </a:avLst>
            </a:prstGeom>
            <a:gradFill flip="none" rotWithShape="1">
              <a:gsLst>
                <a:gs pos="18000">
                  <a:srgbClr val="FFFFFF">
                    <a:alpha val="62000"/>
                  </a:srgbClr>
                </a:gs>
                <a:gs pos="59000">
                  <a:srgbClr val="FFFFFF">
                    <a:alpha val="0"/>
                  </a:srgb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71450">
                <a:buClrTx/>
              </a:pPr>
              <a:endParaRPr lang="en-US" sz="675" kern="1200">
                <a:solidFill>
                  <a:srgbClr val="FFFFFF"/>
                </a:solidFill>
                <a:latin typeface="Open Sans Light"/>
              </a:endParaRPr>
            </a:p>
          </p:txBody>
        </p:sp>
        <p:sp>
          <p:nvSpPr>
            <p:cNvPr id="55" name="TextBox 54">
              <a:extLst>
                <a:ext uri="{FF2B5EF4-FFF2-40B4-BE49-F238E27FC236}">
                  <a16:creationId xmlns:a16="http://schemas.microsoft.com/office/drawing/2014/main" id="{26B544A9-5FCB-428C-87FC-9C0C29542AFD}"/>
                </a:ext>
              </a:extLst>
            </p:cNvPr>
            <p:cNvSpPr txBox="1"/>
            <p:nvPr/>
          </p:nvSpPr>
          <p:spPr>
            <a:xfrm>
              <a:off x="3139415" y="6021644"/>
              <a:ext cx="1817828" cy="1600646"/>
            </a:xfrm>
            <a:prstGeom prst="rect">
              <a:avLst/>
            </a:prstGeom>
            <a:noFill/>
          </p:spPr>
          <p:txBody>
            <a:bodyPr wrap="none" rtlCol="0" anchor="ctr">
              <a:spAutoFit/>
            </a:bodyPr>
            <a:lstStyle/>
            <a:p>
              <a:pPr algn="ctr" defTabSz="171450">
                <a:buClrTx/>
              </a:pPr>
              <a:r>
                <a:rPr lang="en-US" sz="3300" kern="1200">
                  <a:solidFill>
                    <a:srgbClr val="37E1EE">
                      <a:lumMod val="50000"/>
                    </a:srgbClr>
                  </a:solidFill>
                  <a:latin typeface="Open Sans Extrabold" panose="020B0906030804020204" pitchFamily="34" charset="0"/>
                  <a:ea typeface="Open Sans Extrabold" panose="020B0906030804020204" pitchFamily="34" charset="0"/>
                  <a:cs typeface="Open Sans Extrabold" panose="020B0906030804020204" pitchFamily="34" charset="0"/>
                </a:rPr>
                <a:t>03</a:t>
              </a:r>
            </a:p>
          </p:txBody>
        </p:sp>
      </p:grpSp>
      <p:grpSp>
        <p:nvGrpSpPr>
          <p:cNvPr id="56" name="Group 55">
            <a:extLst>
              <a:ext uri="{FF2B5EF4-FFF2-40B4-BE49-F238E27FC236}">
                <a16:creationId xmlns:a16="http://schemas.microsoft.com/office/drawing/2014/main" id="{64AF5B27-8210-4C07-AF91-8205BA115B8C}"/>
              </a:ext>
            </a:extLst>
          </p:cNvPr>
          <p:cNvGrpSpPr/>
          <p:nvPr/>
        </p:nvGrpSpPr>
        <p:grpSpPr>
          <a:xfrm>
            <a:off x="6668478" y="1854777"/>
            <a:ext cx="1531650" cy="1008167"/>
            <a:chOff x="1260256" y="4945824"/>
            <a:chExt cx="4084931" cy="2688796"/>
          </a:xfrm>
        </p:grpSpPr>
        <p:sp>
          <p:nvSpPr>
            <p:cNvPr id="60" name="Rectangle: Rounded Corners 59">
              <a:extLst>
                <a:ext uri="{FF2B5EF4-FFF2-40B4-BE49-F238E27FC236}">
                  <a16:creationId xmlns:a16="http://schemas.microsoft.com/office/drawing/2014/main" id="{54620C61-2AFD-4F13-B2CE-89342BFB894E}"/>
                </a:ext>
              </a:extLst>
            </p:cNvPr>
            <p:cNvSpPr/>
            <p:nvPr/>
          </p:nvSpPr>
          <p:spPr>
            <a:xfrm>
              <a:off x="1260256" y="4945824"/>
              <a:ext cx="4084931" cy="2688796"/>
            </a:xfrm>
            <a:prstGeom prst="roundRect">
              <a:avLst>
                <a:gd name="adj" fmla="val 50000"/>
              </a:avLst>
            </a:prstGeom>
            <a:gradFill flip="none" rotWithShape="1">
              <a:gsLst>
                <a:gs pos="18000">
                  <a:srgbClr val="FFFFFF">
                    <a:alpha val="62000"/>
                  </a:srgbClr>
                </a:gs>
                <a:gs pos="59000">
                  <a:srgbClr val="FFFFFF">
                    <a:alpha val="0"/>
                  </a:srgb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71450">
                <a:buClrTx/>
              </a:pPr>
              <a:endParaRPr lang="en-US" sz="675" kern="1200">
                <a:solidFill>
                  <a:srgbClr val="FFFFFF"/>
                </a:solidFill>
                <a:latin typeface="Open Sans Light"/>
              </a:endParaRPr>
            </a:p>
          </p:txBody>
        </p:sp>
        <p:sp>
          <p:nvSpPr>
            <p:cNvPr id="61" name="TextBox 60">
              <a:extLst>
                <a:ext uri="{FF2B5EF4-FFF2-40B4-BE49-F238E27FC236}">
                  <a16:creationId xmlns:a16="http://schemas.microsoft.com/office/drawing/2014/main" id="{36D905B2-749F-4603-A854-2CF57F7161A0}"/>
                </a:ext>
              </a:extLst>
            </p:cNvPr>
            <p:cNvSpPr txBox="1"/>
            <p:nvPr/>
          </p:nvSpPr>
          <p:spPr>
            <a:xfrm>
              <a:off x="3801986" y="6021642"/>
              <a:ext cx="492680" cy="1600646"/>
            </a:xfrm>
            <a:prstGeom prst="rect">
              <a:avLst/>
            </a:prstGeom>
            <a:noFill/>
          </p:spPr>
          <p:txBody>
            <a:bodyPr wrap="none" rtlCol="0" anchor="ctr">
              <a:spAutoFit/>
            </a:bodyPr>
            <a:lstStyle/>
            <a:p>
              <a:pPr algn="ctr" defTabSz="171450">
                <a:buClrTx/>
              </a:pPr>
              <a:endParaRPr lang="en-US" sz="3300" kern="1200" dirty="0">
                <a:solidFill>
                  <a:srgbClr val="1FA2FF">
                    <a:lumMod val="50000"/>
                  </a:srgb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grpSp>
      <p:sp>
        <p:nvSpPr>
          <p:cNvPr id="65" name="TextBox 64">
            <a:extLst>
              <a:ext uri="{FF2B5EF4-FFF2-40B4-BE49-F238E27FC236}">
                <a16:creationId xmlns:a16="http://schemas.microsoft.com/office/drawing/2014/main" id="{3E397ECC-5924-4DDA-B30B-A88B8E1CAAA6}"/>
              </a:ext>
            </a:extLst>
          </p:cNvPr>
          <p:cNvSpPr txBox="1"/>
          <p:nvPr/>
        </p:nvSpPr>
        <p:spPr>
          <a:xfrm>
            <a:off x="1804075" y="462107"/>
            <a:ext cx="5535851" cy="594458"/>
          </a:xfrm>
          <a:prstGeom prst="rect">
            <a:avLst/>
          </a:prstGeom>
          <a:noFill/>
        </p:spPr>
        <p:txBody>
          <a:bodyPr wrap="square" rtlCol="0">
            <a:spAutoFit/>
          </a:bodyPr>
          <a:lstStyle/>
          <a:p>
            <a:pPr algn="ctr" defTabSz="171450">
              <a:buClrTx/>
            </a:pPr>
            <a:r>
              <a:rPr lang="en-US" sz="3263" b="1" kern="1200">
                <a:solidFill>
                  <a:srgbClr val="172144"/>
                </a:solidFill>
                <a:effectLst>
                  <a:outerShdw blurRad="38100" dist="38100" dir="2700000" algn="tl">
                    <a:srgbClr val="000000">
                      <a:alpha val="43137"/>
                    </a:srgbClr>
                  </a:outerShdw>
                </a:effectLst>
                <a:latin typeface="Open Sans Light"/>
                <a:ea typeface="+mn-ea"/>
                <a:cs typeface="+mn-cs"/>
              </a:rPr>
              <a:t>Nội dung</a:t>
            </a:r>
            <a:endParaRPr lang="en-US" sz="3263" b="1" kern="1200" dirty="0">
              <a:solidFill>
                <a:srgbClr val="172144"/>
              </a:solidFill>
              <a:effectLst>
                <a:outerShdw blurRad="38100" dist="38100" dir="2700000" algn="tl">
                  <a:srgbClr val="000000">
                    <a:alpha val="43137"/>
                  </a:srgbClr>
                </a:outerShdw>
              </a:effectLst>
              <a:latin typeface="Open Sans Light"/>
              <a:ea typeface="+mn-ea"/>
              <a:cs typeface="+mn-cs"/>
            </a:endParaRPr>
          </a:p>
        </p:txBody>
      </p:sp>
      <p:sp>
        <p:nvSpPr>
          <p:cNvPr id="71" name="TextBox 70">
            <a:extLst>
              <a:ext uri="{FF2B5EF4-FFF2-40B4-BE49-F238E27FC236}">
                <a16:creationId xmlns:a16="http://schemas.microsoft.com/office/drawing/2014/main" id="{BCE18996-95E5-4075-9C6D-C9603E4C90DF}"/>
              </a:ext>
            </a:extLst>
          </p:cNvPr>
          <p:cNvSpPr txBox="1"/>
          <p:nvPr/>
        </p:nvSpPr>
        <p:spPr>
          <a:xfrm>
            <a:off x="6147955" y="3625389"/>
            <a:ext cx="1340854" cy="611834"/>
          </a:xfrm>
          <a:prstGeom prst="rect">
            <a:avLst/>
          </a:prstGeom>
          <a:noFill/>
        </p:spPr>
        <p:txBody>
          <a:bodyPr wrap="square" rtlCol="0" anchor="ctr">
            <a:spAutoFit/>
          </a:bodyPr>
          <a:lstStyle/>
          <a:p>
            <a:pPr algn="ctr" defTabSz="171450">
              <a:buClrTx/>
            </a:pPr>
            <a:r>
              <a:rPr lang="en-US" sz="1688" b="1" kern="1200" dirty="0" err="1">
                <a:solidFill>
                  <a:srgbClr val="172144"/>
                </a:solidFill>
                <a:latin typeface="Open Sans Light"/>
                <a:ea typeface="+mn-ea"/>
                <a:cs typeface="+mn-cs"/>
              </a:rPr>
              <a:t>Cách</a:t>
            </a:r>
            <a:r>
              <a:rPr lang="en-US" sz="1688" b="1" kern="1200" dirty="0">
                <a:solidFill>
                  <a:srgbClr val="172144"/>
                </a:solidFill>
                <a:latin typeface="Open Sans Light"/>
                <a:ea typeface="+mn-ea"/>
                <a:cs typeface="+mn-cs"/>
              </a:rPr>
              <a:t> </a:t>
            </a:r>
            <a:r>
              <a:rPr lang="en-US" sz="1688" b="1" kern="1200" dirty="0" err="1">
                <a:solidFill>
                  <a:srgbClr val="172144"/>
                </a:solidFill>
                <a:latin typeface="Open Sans Light"/>
                <a:ea typeface="+mn-ea"/>
                <a:cs typeface="+mn-cs"/>
              </a:rPr>
              <a:t>phòng</a:t>
            </a:r>
            <a:r>
              <a:rPr lang="en-US" sz="1688" b="1" kern="1200" dirty="0">
                <a:solidFill>
                  <a:srgbClr val="172144"/>
                </a:solidFill>
                <a:latin typeface="Open Sans Light"/>
                <a:ea typeface="+mn-ea"/>
                <a:cs typeface="+mn-cs"/>
              </a:rPr>
              <a:t> </a:t>
            </a:r>
            <a:r>
              <a:rPr lang="en-US" sz="1688" b="1" kern="1200" dirty="0" err="1">
                <a:solidFill>
                  <a:srgbClr val="172144"/>
                </a:solidFill>
                <a:latin typeface="Open Sans Light"/>
                <a:ea typeface="+mn-ea"/>
                <a:cs typeface="+mn-cs"/>
              </a:rPr>
              <a:t>chống</a:t>
            </a:r>
            <a:endParaRPr lang="en-US" sz="1688" b="1" kern="1200" dirty="0">
              <a:solidFill>
                <a:srgbClr val="172144"/>
              </a:solidFill>
              <a:latin typeface="Open Sans Light"/>
              <a:ea typeface="+mn-ea"/>
              <a:cs typeface="+mn-cs"/>
            </a:endParaRPr>
          </a:p>
        </p:txBody>
      </p:sp>
      <p:sp>
        <p:nvSpPr>
          <p:cNvPr id="68" name="TextBox 67">
            <a:extLst>
              <a:ext uri="{FF2B5EF4-FFF2-40B4-BE49-F238E27FC236}">
                <a16:creationId xmlns:a16="http://schemas.microsoft.com/office/drawing/2014/main" id="{8D6B761E-8E7D-4E06-9672-0AB1D1B91890}"/>
              </a:ext>
            </a:extLst>
          </p:cNvPr>
          <p:cNvSpPr txBox="1"/>
          <p:nvPr/>
        </p:nvSpPr>
        <p:spPr>
          <a:xfrm>
            <a:off x="1785521" y="3654344"/>
            <a:ext cx="1672646" cy="352084"/>
          </a:xfrm>
          <a:prstGeom prst="rect">
            <a:avLst/>
          </a:prstGeom>
          <a:noFill/>
        </p:spPr>
        <p:txBody>
          <a:bodyPr wrap="square" rtlCol="0">
            <a:spAutoFit/>
          </a:bodyPr>
          <a:lstStyle/>
          <a:p>
            <a:pPr algn="ctr" defTabSz="171450">
              <a:buClrTx/>
            </a:pPr>
            <a:r>
              <a:rPr lang="en-US" sz="1688" b="1" kern="1200" dirty="0" err="1">
                <a:solidFill>
                  <a:srgbClr val="172144"/>
                </a:solidFill>
                <a:latin typeface="Open Sans Light"/>
                <a:ea typeface="+mn-ea"/>
                <a:cs typeface="+mn-cs"/>
              </a:rPr>
              <a:t>Giới</a:t>
            </a:r>
            <a:r>
              <a:rPr lang="en-US" sz="1688" b="1" kern="1200" dirty="0">
                <a:solidFill>
                  <a:srgbClr val="172144"/>
                </a:solidFill>
                <a:latin typeface="Open Sans Light"/>
                <a:ea typeface="+mn-ea"/>
                <a:cs typeface="+mn-cs"/>
              </a:rPr>
              <a:t> </a:t>
            </a:r>
            <a:r>
              <a:rPr lang="en-US" sz="1688" b="1" kern="1200" dirty="0" err="1">
                <a:solidFill>
                  <a:srgbClr val="172144"/>
                </a:solidFill>
                <a:latin typeface="Open Sans Light"/>
                <a:ea typeface="+mn-ea"/>
                <a:cs typeface="+mn-cs"/>
              </a:rPr>
              <a:t>thiệu</a:t>
            </a:r>
            <a:endParaRPr lang="en-US" sz="1688" b="1" kern="1200" dirty="0">
              <a:solidFill>
                <a:srgbClr val="172144"/>
              </a:solidFill>
              <a:latin typeface="Open Sans Light"/>
              <a:ea typeface="+mn-ea"/>
              <a:cs typeface="+mn-cs"/>
            </a:endParaRPr>
          </a:p>
        </p:txBody>
      </p:sp>
      <p:sp>
        <p:nvSpPr>
          <p:cNvPr id="69" name="TextBox 68">
            <a:extLst>
              <a:ext uri="{FF2B5EF4-FFF2-40B4-BE49-F238E27FC236}">
                <a16:creationId xmlns:a16="http://schemas.microsoft.com/office/drawing/2014/main" id="{230566E3-8DC6-4714-8CEB-BC8853DBDCB7}"/>
              </a:ext>
            </a:extLst>
          </p:cNvPr>
          <p:cNvSpPr txBox="1"/>
          <p:nvPr/>
        </p:nvSpPr>
        <p:spPr>
          <a:xfrm>
            <a:off x="4061330" y="3671577"/>
            <a:ext cx="1340854" cy="352084"/>
          </a:xfrm>
          <a:prstGeom prst="rect">
            <a:avLst/>
          </a:prstGeom>
          <a:noFill/>
        </p:spPr>
        <p:txBody>
          <a:bodyPr wrap="square" rtlCol="0" anchor="ctr">
            <a:spAutoFit/>
          </a:bodyPr>
          <a:lstStyle/>
          <a:p>
            <a:pPr algn="ctr" defTabSz="171450">
              <a:buClrTx/>
            </a:pPr>
            <a:r>
              <a:rPr lang="en-US" sz="1688" b="1" kern="1200" dirty="0" err="1">
                <a:solidFill>
                  <a:srgbClr val="172144"/>
                </a:solidFill>
                <a:latin typeface="Open Sans Light"/>
                <a:ea typeface="+mn-ea"/>
                <a:cs typeface="+mn-cs"/>
              </a:rPr>
              <a:t>Phân</a:t>
            </a:r>
            <a:r>
              <a:rPr lang="en-US" sz="1688" b="1" kern="1200" dirty="0">
                <a:solidFill>
                  <a:srgbClr val="172144"/>
                </a:solidFill>
                <a:latin typeface="Open Sans Light"/>
                <a:ea typeface="+mn-ea"/>
                <a:cs typeface="+mn-cs"/>
              </a:rPr>
              <a:t> </a:t>
            </a:r>
            <a:r>
              <a:rPr lang="en-US" sz="1688" b="1" kern="1200" dirty="0" err="1">
                <a:solidFill>
                  <a:srgbClr val="172144"/>
                </a:solidFill>
                <a:latin typeface="Open Sans Light"/>
                <a:ea typeface="+mn-ea"/>
                <a:cs typeface="+mn-cs"/>
              </a:rPr>
              <a:t>loại</a:t>
            </a:r>
            <a:endParaRPr lang="en-US" sz="1688" b="1" kern="1200" dirty="0">
              <a:solidFill>
                <a:srgbClr val="172144"/>
              </a:solidFill>
              <a:latin typeface="Open Sans Light"/>
              <a:ea typeface="+mn-ea"/>
              <a:cs typeface="+mn-cs"/>
            </a:endParaRPr>
          </a:p>
        </p:txBody>
      </p:sp>
      <p:sp>
        <p:nvSpPr>
          <p:cNvPr id="3" name="Rectangle: Rounded Corners 2">
            <a:extLst>
              <a:ext uri="{FF2B5EF4-FFF2-40B4-BE49-F238E27FC236}">
                <a16:creationId xmlns:a16="http://schemas.microsoft.com/office/drawing/2014/main" id="{0081F6E2-8318-3410-BE21-F0BBA5E7F7E9}"/>
              </a:ext>
            </a:extLst>
          </p:cNvPr>
          <p:cNvSpPr/>
          <p:nvPr/>
        </p:nvSpPr>
        <p:spPr>
          <a:xfrm>
            <a:off x="-246427" y="4596739"/>
            <a:ext cx="9514236" cy="55392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71450">
              <a:buClrTx/>
            </a:pPr>
            <a:endParaRPr lang="en-US" sz="675" kern="1200">
              <a:solidFill>
                <a:srgbClr val="FFFFFF"/>
              </a:solidFill>
              <a:latin typeface="Open Sans Light"/>
            </a:endParaRPr>
          </a:p>
        </p:txBody>
      </p:sp>
    </p:spTree>
    <p:extLst>
      <p:ext uri="{BB962C8B-B14F-4D97-AF65-F5344CB8AC3E}">
        <p14:creationId xmlns:p14="http://schemas.microsoft.com/office/powerpoint/2010/main" val="7376109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fill="hold" nodeType="withEffect" p14:presetBounceEnd="60000">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14:bounceEnd="60000">
                                          <p:cBhvr additive="base">
                                            <p:cTn id="7" dur="1500" fill="hold"/>
                                            <p:tgtEl>
                                              <p:spTgt spid="43"/>
                                            </p:tgtEl>
                                            <p:attrNameLst>
                                              <p:attrName>ppt_x</p:attrName>
                                            </p:attrNameLst>
                                          </p:cBhvr>
                                          <p:tavLst>
                                            <p:tav tm="0">
                                              <p:val>
                                                <p:strVal val="#ppt_x"/>
                                              </p:val>
                                            </p:tav>
                                            <p:tav tm="100000">
                                              <p:val>
                                                <p:strVal val="#ppt_x"/>
                                              </p:val>
                                            </p:tav>
                                          </p:tavLst>
                                        </p:anim>
                                        <p:anim calcmode="lin" valueType="num" p14:bounceEnd="60000">
                                          <p:cBhvr additive="base">
                                            <p:cTn id="8" dur="1500" fill="hold"/>
                                            <p:tgtEl>
                                              <p:spTgt spid="43"/>
                                            </p:tgtEl>
                                            <p:attrNameLst>
                                              <p:attrName>ppt_y</p:attrName>
                                            </p:attrNameLst>
                                          </p:cBhvr>
                                          <p:tavLst>
                                            <p:tav tm="0">
                                              <p:val>
                                                <p:strVal val="1+#ppt_h/2"/>
                                              </p:val>
                                            </p:tav>
                                            <p:tav tm="100000">
                                              <p:val>
                                                <p:strVal val="#ppt_y"/>
                                              </p:val>
                                            </p:tav>
                                          </p:tavLst>
                                        </p:anim>
                                      </p:childTnLst>
                                    </p:cTn>
                                  </p:par>
                                  <p:par>
                                    <p:cTn id="9" presetID="2" presetClass="entr" presetSubtype="4" accel="20000" fill="hold" nodeType="withEffect" p14:presetBounceEnd="60000">
                                      <p:stCondLst>
                                        <p:cond delay="100"/>
                                      </p:stCondLst>
                                      <p:childTnLst>
                                        <p:set>
                                          <p:cBhvr>
                                            <p:cTn id="10" dur="1" fill="hold">
                                              <p:stCondLst>
                                                <p:cond delay="0"/>
                                              </p:stCondLst>
                                            </p:cTn>
                                            <p:tgtEl>
                                              <p:spTgt spid="44"/>
                                            </p:tgtEl>
                                            <p:attrNameLst>
                                              <p:attrName>style.visibility</p:attrName>
                                            </p:attrNameLst>
                                          </p:cBhvr>
                                          <p:to>
                                            <p:strVal val="visible"/>
                                          </p:to>
                                        </p:set>
                                        <p:anim calcmode="lin" valueType="num" p14:bounceEnd="60000">
                                          <p:cBhvr additive="base">
                                            <p:cTn id="11" dur="1500" fill="hold"/>
                                            <p:tgtEl>
                                              <p:spTgt spid="44"/>
                                            </p:tgtEl>
                                            <p:attrNameLst>
                                              <p:attrName>ppt_x</p:attrName>
                                            </p:attrNameLst>
                                          </p:cBhvr>
                                          <p:tavLst>
                                            <p:tav tm="0">
                                              <p:val>
                                                <p:strVal val="#ppt_x"/>
                                              </p:val>
                                            </p:tav>
                                            <p:tav tm="100000">
                                              <p:val>
                                                <p:strVal val="#ppt_x"/>
                                              </p:val>
                                            </p:tav>
                                          </p:tavLst>
                                        </p:anim>
                                        <p:anim calcmode="lin" valueType="num" p14:bounceEnd="60000">
                                          <p:cBhvr additive="base">
                                            <p:cTn id="12" dur="1500" fill="hold"/>
                                            <p:tgtEl>
                                              <p:spTgt spid="44"/>
                                            </p:tgtEl>
                                            <p:attrNameLst>
                                              <p:attrName>ppt_y</p:attrName>
                                            </p:attrNameLst>
                                          </p:cBhvr>
                                          <p:tavLst>
                                            <p:tav tm="0">
                                              <p:val>
                                                <p:strVal val="1+#ppt_h/2"/>
                                              </p:val>
                                            </p:tav>
                                            <p:tav tm="100000">
                                              <p:val>
                                                <p:strVal val="#ppt_y"/>
                                              </p:val>
                                            </p:tav>
                                          </p:tavLst>
                                        </p:anim>
                                      </p:childTnLst>
                                    </p:cTn>
                                  </p:par>
                                  <p:par>
                                    <p:cTn id="13" presetID="2" presetClass="entr" presetSubtype="4" accel="20000" fill="hold" nodeType="withEffect" p14:presetBounceEnd="60000">
                                      <p:stCondLst>
                                        <p:cond delay="200"/>
                                      </p:stCondLst>
                                      <p:childTnLst>
                                        <p:set>
                                          <p:cBhvr>
                                            <p:cTn id="14" dur="1" fill="hold">
                                              <p:stCondLst>
                                                <p:cond delay="0"/>
                                              </p:stCondLst>
                                            </p:cTn>
                                            <p:tgtEl>
                                              <p:spTgt spid="50"/>
                                            </p:tgtEl>
                                            <p:attrNameLst>
                                              <p:attrName>style.visibility</p:attrName>
                                            </p:attrNameLst>
                                          </p:cBhvr>
                                          <p:to>
                                            <p:strVal val="visible"/>
                                          </p:to>
                                        </p:set>
                                        <p:anim calcmode="lin" valueType="num" p14:bounceEnd="60000">
                                          <p:cBhvr additive="base">
                                            <p:cTn id="15" dur="1500" fill="hold"/>
                                            <p:tgtEl>
                                              <p:spTgt spid="50"/>
                                            </p:tgtEl>
                                            <p:attrNameLst>
                                              <p:attrName>ppt_x</p:attrName>
                                            </p:attrNameLst>
                                          </p:cBhvr>
                                          <p:tavLst>
                                            <p:tav tm="0">
                                              <p:val>
                                                <p:strVal val="#ppt_x"/>
                                              </p:val>
                                            </p:tav>
                                            <p:tav tm="100000">
                                              <p:val>
                                                <p:strVal val="#ppt_x"/>
                                              </p:val>
                                            </p:tav>
                                          </p:tavLst>
                                        </p:anim>
                                        <p:anim calcmode="lin" valueType="num" p14:bounceEnd="60000">
                                          <p:cBhvr additive="base">
                                            <p:cTn id="16" dur="1500" fill="hold"/>
                                            <p:tgtEl>
                                              <p:spTgt spid="50"/>
                                            </p:tgtEl>
                                            <p:attrNameLst>
                                              <p:attrName>ppt_y</p:attrName>
                                            </p:attrNameLst>
                                          </p:cBhvr>
                                          <p:tavLst>
                                            <p:tav tm="0">
                                              <p:val>
                                                <p:strVal val="1+#ppt_h/2"/>
                                              </p:val>
                                            </p:tav>
                                            <p:tav tm="100000">
                                              <p:val>
                                                <p:strVal val="#ppt_y"/>
                                              </p:val>
                                            </p:tav>
                                          </p:tavLst>
                                        </p:anim>
                                      </p:childTnLst>
                                    </p:cTn>
                                  </p:par>
                                  <p:par>
                                    <p:cTn id="17" presetID="2" presetClass="entr" presetSubtype="4" accel="20000" fill="hold" nodeType="withEffect" p14:presetBounceEnd="60000">
                                      <p:stCondLst>
                                        <p:cond delay="300"/>
                                      </p:stCondLst>
                                      <p:childTnLst>
                                        <p:set>
                                          <p:cBhvr>
                                            <p:cTn id="18" dur="1" fill="hold">
                                              <p:stCondLst>
                                                <p:cond delay="0"/>
                                              </p:stCondLst>
                                            </p:cTn>
                                            <p:tgtEl>
                                              <p:spTgt spid="56"/>
                                            </p:tgtEl>
                                            <p:attrNameLst>
                                              <p:attrName>style.visibility</p:attrName>
                                            </p:attrNameLst>
                                          </p:cBhvr>
                                          <p:to>
                                            <p:strVal val="visible"/>
                                          </p:to>
                                        </p:set>
                                        <p:anim calcmode="lin" valueType="num" p14:bounceEnd="60000">
                                          <p:cBhvr additive="base">
                                            <p:cTn id="19" dur="1500" fill="hold"/>
                                            <p:tgtEl>
                                              <p:spTgt spid="56"/>
                                            </p:tgtEl>
                                            <p:attrNameLst>
                                              <p:attrName>ppt_x</p:attrName>
                                            </p:attrNameLst>
                                          </p:cBhvr>
                                          <p:tavLst>
                                            <p:tav tm="0">
                                              <p:val>
                                                <p:strVal val="#ppt_x"/>
                                              </p:val>
                                            </p:tav>
                                            <p:tav tm="100000">
                                              <p:val>
                                                <p:strVal val="#ppt_x"/>
                                              </p:val>
                                            </p:tav>
                                          </p:tavLst>
                                        </p:anim>
                                        <p:anim calcmode="lin" valueType="num" p14:bounceEnd="60000">
                                          <p:cBhvr additive="base">
                                            <p:cTn id="20" dur="1500" fill="hold"/>
                                            <p:tgtEl>
                                              <p:spTgt spid="56"/>
                                            </p:tgtEl>
                                            <p:attrNameLst>
                                              <p:attrName>ppt_y</p:attrName>
                                            </p:attrNameLst>
                                          </p:cBhvr>
                                          <p:tavLst>
                                            <p:tav tm="0">
                                              <p:val>
                                                <p:strVal val="1+#ppt_h/2"/>
                                              </p:val>
                                            </p:tav>
                                            <p:tav tm="100000">
                                              <p:val>
                                                <p:strVal val="#ppt_y"/>
                                              </p:val>
                                            </p:tav>
                                          </p:tavLst>
                                        </p:anim>
                                      </p:childTnLst>
                                    </p:cTn>
                                  </p:par>
                                  <p:par>
                                    <p:cTn id="21" presetID="10" presetClass="entr" presetSubtype="0" fill="hold" grpId="0" nodeType="withEffect">
                                      <p:stCondLst>
                                        <p:cond delay="80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300"/>
                                            <p:tgtEl>
                                              <p:spTgt spid="68"/>
                                            </p:tgtEl>
                                          </p:cBhvr>
                                        </p:animEffect>
                                      </p:childTnLst>
                                    </p:cTn>
                                  </p:par>
                                  <p:par>
                                    <p:cTn id="24" presetID="10" presetClass="entr" presetSubtype="0" fill="hold" grpId="0" nodeType="withEffect">
                                      <p:stCondLst>
                                        <p:cond delay="900"/>
                                      </p:stCondLst>
                                      <p:childTnLst>
                                        <p:set>
                                          <p:cBhvr>
                                            <p:cTn id="25" dur="1" fill="hold">
                                              <p:stCondLst>
                                                <p:cond delay="0"/>
                                              </p:stCondLst>
                                            </p:cTn>
                                            <p:tgtEl>
                                              <p:spTgt spid="69"/>
                                            </p:tgtEl>
                                            <p:attrNameLst>
                                              <p:attrName>style.visibility</p:attrName>
                                            </p:attrNameLst>
                                          </p:cBhvr>
                                          <p:to>
                                            <p:strVal val="visible"/>
                                          </p:to>
                                        </p:set>
                                        <p:animEffect transition="in" filter="fade">
                                          <p:cBhvr>
                                            <p:cTn id="26" dur="300"/>
                                            <p:tgtEl>
                                              <p:spTgt spid="69"/>
                                            </p:tgtEl>
                                          </p:cBhvr>
                                        </p:animEffect>
                                      </p:childTnLst>
                                    </p:cTn>
                                  </p:par>
                                  <p:par>
                                    <p:cTn id="27" presetID="10" presetClass="entr" presetSubtype="0" fill="hold" grpId="0" nodeType="withEffect">
                                      <p:stCondLst>
                                        <p:cond delay="1000"/>
                                      </p:stCondLst>
                                      <p:childTnLst>
                                        <p:set>
                                          <p:cBhvr>
                                            <p:cTn id="28" dur="1" fill="hold">
                                              <p:stCondLst>
                                                <p:cond delay="0"/>
                                              </p:stCondLst>
                                            </p:cTn>
                                            <p:tgtEl>
                                              <p:spTgt spid="71"/>
                                            </p:tgtEl>
                                            <p:attrNameLst>
                                              <p:attrName>style.visibility</p:attrName>
                                            </p:attrNameLst>
                                          </p:cBhvr>
                                          <p:to>
                                            <p:strVal val="visible"/>
                                          </p:to>
                                        </p:set>
                                        <p:animEffect transition="in" filter="fade">
                                          <p:cBhvr>
                                            <p:cTn id="29" dur="300"/>
                                            <p:tgtEl>
                                              <p:spTgt spid="71"/>
                                            </p:tgtEl>
                                          </p:cBhvr>
                                        </p:animEffect>
                                      </p:childTnLst>
                                    </p:cTn>
                                  </p:par>
                                  <p:par>
                                    <p:cTn id="30" presetID="2" presetClass="entr" presetSubtype="8" decel="100000" fill="hold" grpId="0" nodeType="withEffect">
                                      <p:stCondLst>
                                        <p:cond delay="1200"/>
                                      </p:stCondLst>
                                      <p:childTnLst>
                                        <p:set>
                                          <p:cBhvr>
                                            <p:cTn id="31" dur="1" fill="hold">
                                              <p:stCondLst>
                                                <p:cond delay="0"/>
                                              </p:stCondLst>
                                            </p:cTn>
                                            <p:tgtEl>
                                              <p:spTgt spid="72"/>
                                            </p:tgtEl>
                                            <p:attrNameLst>
                                              <p:attrName>style.visibility</p:attrName>
                                            </p:attrNameLst>
                                          </p:cBhvr>
                                          <p:to>
                                            <p:strVal val="visible"/>
                                          </p:to>
                                        </p:set>
                                        <p:anim calcmode="lin" valueType="num">
                                          <p:cBhvr additive="base">
                                            <p:cTn id="32" dur="1000" fill="hold"/>
                                            <p:tgtEl>
                                              <p:spTgt spid="72"/>
                                            </p:tgtEl>
                                            <p:attrNameLst>
                                              <p:attrName>ppt_x</p:attrName>
                                            </p:attrNameLst>
                                          </p:cBhvr>
                                          <p:tavLst>
                                            <p:tav tm="0">
                                              <p:val>
                                                <p:strVal val="0-#ppt_w/2"/>
                                              </p:val>
                                            </p:tav>
                                            <p:tav tm="100000">
                                              <p:val>
                                                <p:strVal val="#ppt_x"/>
                                              </p:val>
                                            </p:tav>
                                          </p:tavLst>
                                        </p:anim>
                                        <p:anim calcmode="lin" valueType="num">
                                          <p:cBhvr additive="base">
                                            <p:cTn id="33" dur="10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1" grpId="0"/>
          <p:bldP spid="68" grpId="0"/>
          <p:bldP spid="6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1500" fill="hold"/>
                                            <p:tgtEl>
                                              <p:spTgt spid="43"/>
                                            </p:tgtEl>
                                            <p:attrNameLst>
                                              <p:attrName>ppt_x</p:attrName>
                                            </p:attrNameLst>
                                          </p:cBhvr>
                                          <p:tavLst>
                                            <p:tav tm="0">
                                              <p:val>
                                                <p:strVal val="#ppt_x"/>
                                              </p:val>
                                            </p:tav>
                                            <p:tav tm="100000">
                                              <p:val>
                                                <p:strVal val="#ppt_x"/>
                                              </p:val>
                                            </p:tav>
                                          </p:tavLst>
                                        </p:anim>
                                        <p:anim calcmode="lin" valueType="num">
                                          <p:cBhvr additive="base">
                                            <p:cTn id="8" dur="1500" fill="hold"/>
                                            <p:tgtEl>
                                              <p:spTgt spid="43"/>
                                            </p:tgtEl>
                                            <p:attrNameLst>
                                              <p:attrName>ppt_y</p:attrName>
                                            </p:attrNameLst>
                                          </p:cBhvr>
                                          <p:tavLst>
                                            <p:tav tm="0">
                                              <p:val>
                                                <p:strVal val="1+#ppt_h/2"/>
                                              </p:val>
                                            </p:tav>
                                            <p:tav tm="100000">
                                              <p:val>
                                                <p:strVal val="#ppt_y"/>
                                              </p:val>
                                            </p:tav>
                                          </p:tavLst>
                                        </p:anim>
                                      </p:childTnLst>
                                    </p:cTn>
                                  </p:par>
                                  <p:par>
                                    <p:cTn id="9" presetID="2" presetClass="entr" presetSubtype="4" accel="20000" fill="hold" nodeType="withEffect">
                                      <p:stCondLst>
                                        <p:cond delay="10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1500" fill="hold"/>
                                            <p:tgtEl>
                                              <p:spTgt spid="44"/>
                                            </p:tgtEl>
                                            <p:attrNameLst>
                                              <p:attrName>ppt_x</p:attrName>
                                            </p:attrNameLst>
                                          </p:cBhvr>
                                          <p:tavLst>
                                            <p:tav tm="0">
                                              <p:val>
                                                <p:strVal val="#ppt_x"/>
                                              </p:val>
                                            </p:tav>
                                            <p:tav tm="100000">
                                              <p:val>
                                                <p:strVal val="#ppt_x"/>
                                              </p:val>
                                            </p:tav>
                                          </p:tavLst>
                                        </p:anim>
                                        <p:anim calcmode="lin" valueType="num">
                                          <p:cBhvr additive="base">
                                            <p:cTn id="12" dur="1500" fill="hold"/>
                                            <p:tgtEl>
                                              <p:spTgt spid="44"/>
                                            </p:tgtEl>
                                            <p:attrNameLst>
                                              <p:attrName>ppt_y</p:attrName>
                                            </p:attrNameLst>
                                          </p:cBhvr>
                                          <p:tavLst>
                                            <p:tav tm="0">
                                              <p:val>
                                                <p:strVal val="1+#ppt_h/2"/>
                                              </p:val>
                                            </p:tav>
                                            <p:tav tm="100000">
                                              <p:val>
                                                <p:strVal val="#ppt_y"/>
                                              </p:val>
                                            </p:tav>
                                          </p:tavLst>
                                        </p:anim>
                                      </p:childTnLst>
                                    </p:cTn>
                                  </p:par>
                                  <p:par>
                                    <p:cTn id="13" presetID="2" presetClass="entr" presetSubtype="4" accel="20000" fill="hold" nodeType="withEffect">
                                      <p:stCondLst>
                                        <p:cond delay="20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1500" fill="hold"/>
                                            <p:tgtEl>
                                              <p:spTgt spid="50"/>
                                            </p:tgtEl>
                                            <p:attrNameLst>
                                              <p:attrName>ppt_x</p:attrName>
                                            </p:attrNameLst>
                                          </p:cBhvr>
                                          <p:tavLst>
                                            <p:tav tm="0">
                                              <p:val>
                                                <p:strVal val="#ppt_x"/>
                                              </p:val>
                                            </p:tav>
                                            <p:tav tm="100000">
                                              <p:val>
                                                <p:strVal val="#ppt_x"/>
                                              </p:val>
                                            </p:tav>
                                          </p:tavLst>
                                        </p:anim>
                                        <p:anim calcmode="lin" valueType="num">
                                          <p:cBhvr additive="base">
                                            <p:cTn id="16" dur="1500" fill="hold"/>
                                            <p:tgtEl>
                                              <p:spTgt spid="50"/>
                                            </p:tgtEl>
                                            <p:attrNameLst>
                                              <p:attrName>ppt_y</p:attrName>
                                            </p:attrNameLst>
                                          </p:cBhvr>
                                          <p:tavLst>
                                            <p:tav tm="0">
                                              <p:val>
                                                <p:strVal val="1+#ppt_h/2"/>
                                              </p:val>
                                            </p:tav>
                                            <p:tav tm="100000">
                                              <p:val>
                                                <p:strVal val="#ppt_y"/>
                                              </p:val>
                                            </p:tav>
                                          </p:tavLst>
                                        </p:anim>
                                      </p:childTnLst>
                                    </p:cTn>
                                  </p:par>
                                  <p:par>
                                    <p:cTn id="17" presetID="2" presetClass="entr" presetSubtype="4" accel="20000" fill="hold" nodeType="withEffect">
                                      <p:stCondLst>
                                        <p:cond delay="300"/>
                                      </p:stCondLst>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1500" fill="hold"/>
                                            <p:tgtEl>
                                              <p:spTgt spid="56"/>
                                            </p:tgtEl>
                                            <p:attrNameLst>
                                              <p:attrName>ppt_x</p:attrName>
                                            </p:attrNameLst>
                                          </p:cBhvr>
                                          <p:tavLst>
                                            <p:tav tm="0">
                                              <p:val>
                                                <p:strVal val="#ppt_x"/>
                                              </p:val>
                                            </p:tav>
                                            <p:tav tm="100000">
                                              <p:val>
                                                <p:strVal val="#ppt_x"/>
                                              </p:val>
                                            </p:tav>
                                          </p:tavLst>
                                        </p:anim>
                                        <p:anim calcmode="lin" valueType="num">
                                          <p:cBhvr additive="base">
                                            <p:cTn id="20" dur="1500" fill="hold"/>
                                            <p:tgtEl>
                                              <p:spTgt spid="56"/>
                                            </p:tgtEl>
                                            <p:attrNameLst>
                                              <p:attrName>ppt_y</p:attrName>
                                            </p:attrNameLst>
                                          </p:cBhvr>
                                          <p:tavLst>
                                            <p:tav tm="0">
                                              <p:val>
                                                <p:strVal val="1+#ppt_h/2"/>
                                              </p:val>
                                            </p:tav>
                                            <p:tav tm="100000">
                                              <p:val>
                                                <p:strVal val="#ppt_y"/>
                                              </p:val>
                                            </p:tav>
                                          </p:tavLst>
                                        </p:anim>
                                      </p:childTnLst>
                                    </p:cTn>
                                  </p:par>
                                  <p:par>
                                    <p:cTn id="21" presetID="10" presetClass="entr" presetSubtype="0" fill="hold" grpId="0" nodeType="withEffect">
                                      <p:stCondLst>
                                        <p:cond delay="80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300"/>
                                            <p:tgtEl>
                                              <p:spTgt spid="68"/>
                                            </p:tgtEl>
                                          </p:cBhvr>
                                        </p:animEffect>
                                      </p:childTnLst>
                                    </p:cTn>
                                  </p:par>
                                  <p:par>
                                    <p:cTn id="24" presetID="10" presetClass="entr" presetSubtype="0" fill="hold" grpId="0" nodeType="withEffect">
                                      <p:stCondLst>
                                        <p:cond delay="900"/>
                                      </p:stCondLst>
                                      <p:childTnLst>
                                        <p:set>
                                          <p:cBhvr>
                                            <p:cTn id="25" dur="1" fill="hold">
                                              <p:stCondLst>
                                                <p:cond delay="0"/>
                                              </p:stCondLst>
                                            </p:cTn>
                                            <p:tgtEl>
                                              <p:spTgt spid="69"/>
                                            </p:tgtEl>
                                            <p:attrNameLst>
                                              <p:attrName>style.visibility</p:attrName>
                                            </p:attrNameLst>
                                          </p:cBhvr>
                                          <p:to>
                                            <p:strVal val="visible"/>
                                          </p:to>
                                        </p:set>
                                        <p:animEffect transition="in" filter="fade">
                                          <p:cBhvr>
                                            <p:cTn id="26" dur="300"/>
                                            <p:tgtEl>
                                              <p:spTgt spid="69"/>
                                            </p:tgtEl>
                                          </p:cBhvr>
                                        </p:animEffect>
                                      </p:childTnLst>
                                    </p:cTn>
                                  </p:par>
                                  <p:par>
                                    <p:cTn id="27" presetID="10" presetClass="entr" presetSubtype="0" fill="hold" grpId="0" nodeType="withEffect">
                                      <p:stCondLst>
                                        <p:cond delay="1000"/>
                                      </p:stCondLst>
                                      <p:childTnLst>
                                        <p:set>
                                          <p:cBhvr>
                                            <p:cTn id="28" dur="1" fill="hold">
                                              <p:stCondLst>
                                                <p:cond delay="0"/>
                                              </p:stCondLst>
                                            </p:cTn>
                                            <p:tgtEl>
                                              <p:spTgt spid="71"/>
                                            </p:tgtEl>
                                            <p:attrNameLst>
                                              <p:attrName>style.visibility</p:attrName>
                                            </p:attrNameLst>
                                          </p:cBhvr>
                                          <p:to>
                                            <p:strVal val="visible"/>
                                          </p:to>
                                        </p:set>
                                        <p:animEffect transition="in" filter="fade">
                                          <p:cBhvr>
                                            <p:cTn id="29" dur="300"/>
                                            <p:tgtEl>
                                              <p:spTgt spid="71"/>
                                            </p:tgtEl>
                                          </p:cBhvr>
                                        </p:animEffect>
                                      </p:childTnLst>
                                    </p:cTn>
                                  </p:par>
                                  <p:par>
                                    <p:cTn id="30" presetID="10" presetClass="entr" presetSubtype="0" fill="hold" grpId="0" nodeType="withEffect">
                                      <p:stCondLst>
                                        <p:cond delay="1100"/>
                                      </p:stCondLst>
                                      <p:childTnLst>
                                        <p:set>
                                          <p:cBhvr>
                                            <p:cTn id="31" dur="1" fill="hold">
                                              <p:stCondLst>
                                                <p:cond delay="0"/>
                                              </p:stCondLst>
                                            </p:cTn>
                                            <p:tgtEl>
                                              <p:spTgt spid="70"/>
                                            </p:tgtEl>
                                            <p:attrNameLst>
                                              <p:attrName>style.visibility</p:attrName>
                                            </p:attrNameLst>
                                          </p:cBhvr>
                                          <p:to>
                                            <p:strVal val="visible"/>
                                          </p:to>
                                        </p:set>
                                        <p:animEffect transition="in" filter="fade">
                                          <p:cBhvr>
                                            <p:cTn id="32" dur="300"/>
                                            <p:tgtEl>
                                              <p:spTgt spid="70"/>
                                            </p:tgtEl>
                                          </p:cBhvr>
                                        </p:animEffect>
                                      </p:childTnLst>
                                    </p:cTn>
                                  </p:par>
                                  <p:par>
                                    <p:cTn id="33" presetID="2" presetClass="entr" presetSubtype="8" decel="100000" fill="hold" grpId="0" nodeType="withEffect">
                                      <p:stCondLst>
                                        <p:cond delay="1200"/>
                                      </p:stCondLst>
                                      <p:childTnLst>
                                        <p:set>
                                          <p:cBhvr>
                                            <p:cTn id="34" dur="1" fill="hold">
                                              <p:stCondLst>
                                                <p:cond delay="0"/>
                                              </p:stCondLst>
                                            </p:cTn>
                                            <p:tgtEl>
                                              <p:spTgt spid="72"/>
                                            </p:tgtEl>
                                            <p:attrNameLst>
                                              <p:attrName>style.visibility</p:attrName>
                                            </p:attrNameLst>
                                          </p:cBhvr>
                                          <p:to>
                                            <p:strVal val="visible"/>
                                          </p:to>
                                        </p:set>
                                        <p:anim calcmode="lin" valueType="num">
                                          <p:cBhvr additive="base">
                                            <p:cTn id="35" dur="1000" fill="hold"/>
                                            <p:tgtEl>
                                              <p:spTgt spid="72"/>
                                            </p:tgtEl>
                                            <p:attrNameLst>
                                              <p:attrName>ppt_x</p:attrName>
                                            </p:attrNameLst>
                                          </p:cBhvr>
                                          <p:tavLst>
                                            <p:tav tm="0">
                                              <p:val>
                                                <p:strVal val="0-#ppt_w/2"/>
                                              </p:val>
                                            </p:tav>
                                            <p:tav tm="100000">
                                              <p:val>
                                                <p:strVal val="#ppt_x"/>
                                              </p:val>
                                            </p:tav>
                                          </p:tavLst>
                                        </p:anim>
                                        <p:anim calcmode="lin" valueType="num">
                                          <p:cBhvr additive="base">
                                            <p:cTn id="36" dur="10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0" grpId="0"/>
          <p:bldP spid="71" grpId="0"/>
          <p:bldP spid="68" grpId="0"/>
          <p:bldP spid="69"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000" b="1">
                <a:latin typeface="Sitka Subheading" panose="02000505000000020004" pitchFamily="2" charset="0"/>
              </a:rPr>
              <a:t>Giới thiệu</a:t>
            </a:r>
            <a:endParaRPr sz="5000" b="1">
              <a:latin typeface="Sitka Subheading" panose="02000505000000020004" pitchFamily="2" charset="0"/>
            </a:endParaRPr>
          </a:p>
        </p:txBody>
      </p:sp>
      <p:sp>
        <p:nvSpPr>
          <p:cNvPr id="530" name="Google Shape;530;p34"/>
          <p:cNvSpPr/>
          <p:nvPr/>
        </p:nvSpPr>
        <p:spPr>
          <a:xfrm>
            <a:off x="3902050" y="1314599"/>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531" name="Google Shape;531;p34"/>
          <p:cNvGrpSpPr/>
          <p:nvPr/>
        </p:nvGrpSpPr>
        <p:grpSpPr>
          <a:xfrm>
            <a:off x="6025569" y="1547598"/>
            <a:ext cx="1524512" cy="3199926"/>
            <a:chOff x="5431588" y="1307171"/>
            <a:chExt cx="1423580" cy="2988072"/>
          </a:xfrm>
        </p:grpSpPr>
        <p:sp>
          <p:nvSpPr>
            <p:cNvPr id="532" name="Google Shape;532;p34"/>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3" name="Google Shape;533;p34"/>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4" name="Google Shape;534;p34"/>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5" name="Google Shape;535;p34"/>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6" name="Google Shape;536;p34"/>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7" name="Google Shape;537;p34"/>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8" name="Google Shape;538;p34"/>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9" name="Google Shape;539;p34"/>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0" name="Google Shape;540;p34"/>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1" name="Google Shape;541;p34"/>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2" name="Google Shape;542;p34"/>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3" name="Google Shape;543;p34"/>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4" name="Google Shape;544;p34"/>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5" name="Google Shape;545;p34"/>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6" name="Google Shape;546;p34"/>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7" name="Google Shape;547;p34"/>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8" name="Google Shape;548;p34"/>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9" name="Google Shape;549;p34"/>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0" name="Google Shape;550;p34"/>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1" name="Google Shape;551;p34"/>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2" name="Google Shape;552;p34"/>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3" name="Google Shape;553;p34"/>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4" name="Google Shape;554;p34"/>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55" name="Google Shape;555;p34"/>
          <p:cNvGrpSpPr/>
          <p:nvPr/>
        </p:nvGrpSpPr>
        <p:grpSpPr>
          <a:xfrm>
            <a:off x="4330173" y="1963985"/>
            <a:ext cx="1891146" cy="2887347"/>
            <a:chOff x="3605604" y="1716301"/>
            <a:chExt cx="1765941" cy="2696187"/>
          </a:xfrm>
        </p:grpSpPr>
        <p:sp>
          <p:nvSpPr>
            <p:cNvPr id="556" name="Google Shape;556;p34"/>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7" name="Google Shape;557;p34"/>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8" name="Google Shape;558;p34"/>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9" name="Google Shape;559;p34"/>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0" name="Google Shape;560;p34"/>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1" name="Google Shape;561;p34"/>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2" name="Google Shape;562;p34"/>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3" name="Google Shape;563;p34"/>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4" name="Google Shape;564;p34"/>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5" name="Google Shape;565;p34"/>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6" name="Google Shape;566;p34"/>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7" name="Google Shape;567;p34"/>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8" name="Google Shape;568;p34"/>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9" name="Google Shape;569;p34"/>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0" name="Google Shape;570;p34"/>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1" name="Google Shape;571;p34"/>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2" name="Google Shape;572;p34"/>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3" name="Google Shape;573;p34"/>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4" name="Google Shape;574;p34"/>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5" name="Google Shape;575;p34"/>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6" name="Google Shape;576;p34"/>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7" name="Google Shape;577;p34"/>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8" name="Google Shape;578;p34"/>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9" name="Google Shape;579;p34"/>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0" name="Google Shape;580;p34"/>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1" name="Google Shape;581;p34"/>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2" name="Google Shape;582;p34"/>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3" name="Google Shape;583;p34"/>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4" name="Google Shape;584;p34"/>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5" name="Google Shape;585;p34"/>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6" name="Google Shape;586;p34"/>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7" name="Google Shape;587;p34"/>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8" name="Google Shape;588;p34"/>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9" name="Google Shape;589;p34"/>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0" name="Google Shape;590;p34"/>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1" name="Google Shape;591;p34"/>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2" name="Google Shape;592;p34"/>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3" name="Google Shape;593;p34"/>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4" name="Google Shape;594;p34"/>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5" name="Google Shape;595;p34"/>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6" name="Google Shape;596;p34"/>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7" name="Google Shape;597;p34"/>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8" name="Google Shape;598;p34"/>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9" name="Google Shape;599;p34"/>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0" name="Google Shape;600;p34"/>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1" name="Google Shape;601;p34"/>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2" name="Google Shape;602;p34"/>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3" name="Google Shape;603;p34"/>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4" name="Google Shape;604;p34"/>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5" name="Google Shape;605;p34"/>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607" name="Google Shape;607;p34"/>
          <p:cNvSpPr txBox="1">
            <a:spLocks noGrp="1"/>
          </p:cNvSpPr>
          <p:nvPr>
            <p:ph type="title" idx="2"/>
          </p:nvPr>
        </p:nvSpPr>
        <p:spPr>
          <a:xfrm>
            <a:off x="876325" y="792425"/>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169730"/>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Sitka Subheading" panose="02000505000000020004" pitchFamily="2" charset="0"/>
              </a:rPr>
              <a:t>Giới thiệu</a:t>
            </a:r>
            <a:endParaRPr b="1">
              <a:latin typeface="Sitka Subheading" panose="02000505000000020004" pitchFamily="2" charset="0"/>
            </a:endParaRPr>
          </a:p>
        </p:txBody>
      </p:sp>
      <p:sp>
        <p:nvSpPr>
          <p:cNvPr id="520" name="Google Shape;520;p33"/>
          <p:cNvSpPr txBox="1">
            <a:spLocks noGrp="1"/>
          </p:cNvSpPr>
          <p:nvPr>
            <p:ph type="body" idx="1"/>
          </p:nvPr>
        </p:nvSpPr>
        <p:spPr>
          <a:xfrm>
            <a:off x="4468913" y="1929963"/>
            <a:ext cx="4114800" cy="1789500"/>
          </a:xfrm>
          <a:prstGeom prst="rect">
            <a:avLst/>
          </a:prstGeom>
        </p:spPr>
        <p:txBody>
          <a:bodyPr spcFirstLastPara="1" wrap="square" lIns="91425" tIns="91425" rIns="91425" bIns="91425" anchor="t" anchorCtr="0">
            <a:noAutofit/>
          </a:bodyPr>
          <a:lstStyle/>
          <a:p>
            <a:pPr rtl="0">
              <a:spcBef>
                <a:spcPts val="0"/>
              </a:spcBef>
              <a:spcAft>
                <a:spcPts val="0"/>
              </a:spcAft>
            </a:pPr>
            <a:r>
              <a:rPr lang="vi-VN" sz="1800" b="0" i="0" u="none" strike="noStrike">
                <a:solidFill>
                  <a:srgbClr val="1F1C51"/>
                </a:solidFill>
                <a:effectLst/>
                <a:latin typeface="Sitka Subheading" panose="02000505000000020004" pitchFamily="2" charset="0"/>
              </a:rPr>
              <a:t>Tấn công DDoS (Distributed Denial of Service) là một loại tấn công DoS đặc biệt, liên quan đến việc gây ngập lụt các máy nạn nhân với một lượng rất lớn các yêu cầu kết nối giả mạo.</a:t>
            </a:r>
            <a:br>
              <a:rPr lang="vi-VN">
                <a:solidFill>
                  <a:srgbClr val="1F1C51"/>
                </a:solidFill>
                <a:latin typeface="Sitka Subheading" panose="02000505000000020004" pitchFamily="2" charset="0"/>
              </a:rPr>
            </a:br>
            <a:endParaRPr>
              <a:solidFill>
                <a:srgbClr val="1F1C51"/>
              </a:solidFill>
              <a:latin typeface="Sitka Subheading" panose="02000505000000020004" pitchFamily="2" charset="0"/>
            </a:endParaRPr>
          </a:p>
        </p:txBody>
      </p:sp>
      <p:sp>
        <p:nvSpPr>
          <p:cNvPr id="521" name="Google Shape;521;p33"/>
          <p:cNvSpPr/>
          <p:nvPr/>
        </p:nvSpPr>
        <p:spPr>
          <a:xfrm rot="2700026">
            <a:off x="1097164" y="1484835"/>
            <a:ext cx="3337773" cy="2901071"/>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2" name="Google Shape;522;p33"/>
          <p:cNvSpPr/>
          <p:nvPr/>
        </p:nvSpPr>
        <p:spPr>
          <a:xfrm>
            <a:off x="2176475" y="2041538"/>
            <a:ext cx="1038380" cy="1058741"/>
          </a:xfrm>
          <a:custGeom>
            <a:avLst/>
            <a:gdLst/>
            <a:ahLst/>
            <a:cxnLst/>
            <a:rect l="l" t="t" r="r" b="b"/>
            <a:pathLst>
              <a:path w="205518" h="209548" extrusionOk="0">
                <a:moveTo>
                  <a:pt x="190882" y="14636"/>
                </a:moveTo>
                <a:lnTo>
                  <a:pt x="190882" y="87307"/>
                </a:lnTo>
                <a:cubicBezTo>
                  <a:pt x="190882" y="136730"/>
                  <a:pt x="161486" y="172689"/>
                  <a:pt x="103518" y="194170"/>
                </a:cubicBezTo>
                <a:cubicBezTo>
                  <a:pt x="103260" y="194259"/>
                  <a:pt x="103012" y="194350"/>
                  <a:pt x="102753" y="194439"/>
                </a:cubicBezTo>
                <a:cubicBezTo>
                  <a:pt x="102505" y="194350"/>
                  <a:pt x="102246" y="194259"/>
                  <a:pt x="101998" y="194159"/>
                </a:cubicBezTo>
                <a:cubicBezTo>
                  <a:pt x="44030" y="172689"/>
                  <a:pt x="14636" y="136741"/>
                  <a:pt x="14636" y="87307"/>
                </a:cubicBezTo>
                <a:lnTo>
                  <a:pt x="14636" y="14636"/>
                </a:lnTo>
                <a:lnTo>
                  <a:pt x="67391" y="14636"/>
                </a:lnTo>
                <a:lnTo>
                  <a:pt x="67391" y="75509"/>
                </a:lnTo>
                <a:lnTo>
                  <a:pt x="51574" y="75509"/>
                </a:lnTo>
                <a:cubicBezTo>
                  <a:pt x="49052" y="71118"/>
                  <a:pt x="44300" y="68157"/>
                  <a:pt x="38863" y="68157"/>
                </a:cubicBezTo>
                <a:cubicBezTo>
                  <a:pt x="30757" y="68157"/>
                  <a:pt x="24183" y="74721"/>
                  <a:pt x="24183" y="82826"/>
                </a:cubicBezTo>
                <a:cubicBezTo>
                  <a:pt x="24183" y="90933"/>
                  <a:pt x="30757" y="97497"/>
                  <a:pt x="38863" y="97497"/>
                </a:cubicBezTo>
                <a:cubicBezTo>
                  <a:pt x="44300" y="97497"/>
                  <a:pt x="49052" y="94536"/>
                  <a:pt x="51574" y="90145"/>
                </a:cubicBezTo>
                <a:lnTo>
                  <a:pt x="82027" y="90145"/>
                </a:lnTo>
                <a:lnTo>
                  <a:pt x="82027" y="14636"/>
                </a:lnTo>
                <a:lnTo>
                  <a:pt x="95435" y="14636"/>
                </a:lnTo>
                <a:lnTo>
                  <a:pt x="95435" y="136269"/>
                </a:lnTo>
                <a:cubicBezTo>
                  <a:pt x="91044" y="138802"/>
                  <a:pt x="88083" y="143554"/>
                  <a:pt x="88083" y="148979"/>
                </a:cubicBezTo>
                <a:cubicBezTo>
                  <a:pt x="88083" y="157086"/>
                  <a:pt x="94658" y="163660"/>
                  <a:pt x="102753" y="163660"/>
                </a:cubicBezTo>
                <a:cubicBezTo>
                  <a:pt x="110859" y="163660"/>
                  <a:pt x="117433" y="157086"/>
                  <a:pt x="117433" y="148979"/>
                </a:cubicBezTo>
                <a:cubicBezTo>
                  <a:pt x="117433" y="143554"/>
                  <a:pt x="114473" y="138802"/>
                  <a:pt x="110071" y="136269"/>
                </a:cubicBezTo>
                <a:lnTo>
                  <a:pt x="110071" y="14636"/>
                </a:lnTo>
                <a:lnTo>
                  <a:pt x="122950" y="14636"/>
                </a:lnTo>
                <a:lnTo>
                  <a:pt x="122950" y="115858"/>
                </a:lnTo>
                <a:lnTo>
                  <a:pt x="146896" y="115858"/>
                </a:lnTo>
                <a:cubicBezTo>
                  <a:pt x="149429" y="120259"/>
                  <a:pt x="154180" y="123220"/>
                  <a:pt x="159617" y="123220"/>
                </a:cubicBezTo>
                <a:cubicBezTo>
                  <a:pt x="167713" y="123220"/>
                  <a:pt x="174288" y="116645"/>
                  <a:pt x="174288" y="108540"/>
                </a:cubicBezTo>
                <a:cubicBezTo>
                  <a:pt x="174288" y="100434"/>
                  <a:pt x="167713" y="93871"/>
                  <a:pt x="159617" y="93871"/>
                </a:cubicBezTo>
                <a:cubicBezTo>
                  <a:pt x="154180" y="93871"/>
                  <a:pt x="149429" y="96832"/>
                  <a:pt x="146896" y="101223"/>
                </a:cubicBezTo>
                <a:lnTo>
                  <a:pt x="137586" y="101223"/>
                </a:lnTo>
                <a:lnTo>
                  <a:pt x="137586" y="14636"/>
                </a:lnTo>
                <a:close/>
                <a:moveTo>
                  <a:pt x="0" y="0"/>
                </a:moveTo>
                <a:lnTo>
                  <a:pt x="0" y="87307"/>
                </a:lnTo>
                <a:cubicBezTo>
                  <a:pt x="0" y="143497"/>
                  <a:pt x="32604" y="184071"/>
                  <a:pt x="96910" y="207882"/>
                </a:cubicBezTo>
                <a:cubicBezTo>
                  <a:pt x="97755" y="208197"/>
                  <a:pt x="98610" y="208513"/>
                  <a:pt x="99477" y="208828"/>
                </a:cubicBezTo>
                <a:lnTo>
                  <a:pt x="101469" y="209548"/>
                </a:lnTo>
                <a:lnTo>
                  <a:pt x="104059" y="209548"/>
                </a:lnTo>
                <a:lnTo>
                  <a:pt x="106062" y="208817"/>
                </a:lnTo>
                <a:cubicBezTo>
                  <a:pt x="106919" y="208513"/>
                  <a:pt x="107763" y="208197"/>
                  <a:pt x="108607" y="207882"/>
                </a:cubicBezTo>
                <a:cubicBezTo>
                  <a:pt x="172914" y="184060"/>
                  <a:pt x="205517" y="143497"/>
                  <a:pt x="205517" y="87307"/>
                </a:cubicBezTo>
                <a:lnTo>
                  <a:pt x="205517" y="0"/>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3" name="Google Shape;523;p33"/>
          <p:cNvSpPr txBox="1">
            <a:spLocks noGrp="1"/>
          </p:cNvSpPr>
          <p:nvPr>
            <p:ph type="title"/>
          </p:nvPr>
        </p:nvSpPr>
        <p:spPr>
          <a:xfrm>
            <a:off x="1636800" y="3179763"/>
            <a:ext cx="21177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a:latin typeface="Sitka Subheading" panose="02000505000000020004" pitchFamily="2" charset="0"/>
              </a:rPr>
              <a:t>Định nghĩa</a:t>
            </a:r>
            <a:endParaRPr b="1">
              <a:latin typeface="Sitka Subheading" panose="02000505000000020004"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20">
                                            <p:txEl>
                                              <p:pRg st="0" end="0"/>
                                            </p:txEl>
                                          </p:spTgt>
                                        </p:tgtEl>
                                        <p:attrNameLst>
                                          <p:attrName>style.visibility</p:attrName>
                                        </p:attrNameLst>
                                      </p:cBhvr>
                                      <p:to>
                                        <p:strVal val="visible"/>
                                      </p:to>
                                    </p:set>
                                    <p:animEffect transition="in" filter="fade">
                                      <p:cBhvr>
                                        <p:cTn id="7" dur="1000"/>
                                        <p:tgtEl>
                                          <p:spTgt spid="520">
                                            <p:txEl>
                                              <p:pRg st="0" end="0"/>
                                            </p:txEl>
                                          </p:spTgt>
                                        </p:tgtEl>
                                      </p:cBhvr>
                                    </p:animEffect>
                                    <p:anim calcmode="lin" valueType="num">
                                      <p:cBhvr>
                                        <p:cTn id="8" dur="1000" fill="hold"/>
                                        <p:tgtEl>
                                          <p:spTgt spid="52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2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43"/>
          <p:cNvSpPr txBox="1">
            <a:spLocks noGrp="1"/>
          </p:cNvSpPr>
          <p:nvPr>
            <p:ph type="title"/>
          </p:nvPr>
        </p:nvSpPr>
        <p:spPr>
          <a:xfrm>
            <a:off x="626625" y="181759"/>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Sitka Subheading" panose="02000505000000020004" pitchFamily="2" charset="0"/>
              </a:rPr>
              <a:t>Giới thiệu</a:t>
            </a:r>
            <a:endParaRPr b="1">
              <a:latin typeface="Sitka Subheading" panose="02000505000000020004" pitchFamily="2" charset="0"/>
            </a:endParaRPr>
          </a:p>
        </p:txBody>
      </p:sp>
      <p:sp>
        <p:nvSpPr>
          <p:cNvPr id="1485" name="Google Shape;1485;p43"/>
          <p:cNvSpPr/>
          <p:nvPr/>
        </p:nvSpPr>
        <p:spPr>
          <a:xfrm>
            <a:off x="5241368" y="1296595"/>
            <a:ext cx="3804471" cy="3398043"/>
          </a:xfrm>
          <a:custGeom>
            <a:avLst/>
            <a:gdLst/>
            <a:ahLst/>
            <a:cxnLst/>
            <a:rect l="l" t="t" r="r" b="b"/>
            <a:pathLst>
              <a:path w="215185" h="192197" extrusionOk="0">
                <a:moveTo>
                  <a:pt x="130247" y="1"/>
                </a:moveTo>
                <a:cubicBezTo>
                  <a:pt x="124539" y="1"/>
                  <a:pt x="118687" y="698"/>
                  <a:pt x="112746" y="2157"/>
                </a:cubicBezTo>
                <a:cubicBezTo>
                  <a:pt x="82237" y="9644"/>
                  <a:pt x="74490" y="42681"/>
                  <a:pt x="49070" y="57317"/>
                </a:cubicBezTo>
                <a:cubicBezTo>
                  <a:pt x="29561" y="68549"/>
                  <a:pt x="0" y="86876"/>
                  <a:pt x="4730" y="119394"/>
                </a:cubicBezTo>
                <a:cubicBezTo>
                  <a:pt x="6273" y="129991"/>
                  <a:pt x="13289" y="137733"/>
                  <a:pt x="22914" y="142078"/>
                </a:cubicBezTo>
                <a:cubicBezTo>
                  <a:pt x="36077" y="148019"/>
                  <a:pt x="54482" y="145601"/>
                  <a:pt x="66214" y="154273"/>
                </a:cubicBezTo>
                <a:cubicBezTo>
                  <a:pt x="79812" y="164323"/>
                  <a:pt x="91045" y="178511"/>
                  <a:pt x="120605" y="189154"/>
                </a:cubicBezTo>
                <a:cubicBezTo>
                  <a:pt x="126420" y="191247"/>
                  <a:pt x="132420" y="192196"/>
                  <a:pt x="138425" y="192196"/>
                </a:cubicBezTo>
                <a:cubicBezTo>
                  <a:pt x="156564" y="192196"/>
                  <a:pt x="174751" y="183534"/>
                  <a:pt x="188024" y="171564"/>
                </a:cubicBezTo>
                <a:cubicBezTo>
                  <a:pt x="209771" y="151955"/>
                  <a:pt x="215185" y="120333"/>
                  <a:pt x="212731" y="92256"/>
                </a:cubicBezTo>
                <a:cubicBezTo>
                  <a:pt x="210981" y="72254"/>
                  <a:pt x="204424" y="52744"/>
                  <a:pt x="192850" y="35630"/>
                </a:cubicBezTo>
                <a:cubicBezTo>
                  <a:pt x="178024" y="13706"/>
                  <a:pt x="155547" y="1"/>
                  <a:pt x="13024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1486" name="Google Shape;1486;p43"/>
          <p:cNvGrpSpPr/>
          <p:nvPr/>
        </p:nvGrpSpPr>
        <p:grpSpPr>
          <a:xfrm>
            <a:off x="5617583" y="1286248"/>
            <a:ext cx="3526417" cy="3305683"/>
            <a:chOff x="5906263" y="1914018"/>
            <a:chExt cx="3526417" cy="3305683"/>
          </a:xfrm>
        </p:grpSpPr>
        <p:sp>
          <p:nvSpPr>
            <p:cNvPr id="1487" name="Google Shape;1487;p43"/>
            <p:cNvSpPr/>
            <p:nvPr/>
          </p:nvSpPr>
          <p:spPr>
            <a:xfrm>
              <a:off x="7913703" y="4201404"/>
              <a:ext cx="1452695" cy="1018297"/>
            </a:xfrm>
            <a:custGeom>
              <a:avLst/>
              <a:gdLst/>
              <a:ahLst/>
              <a:cxnLst/>
              <a:rect l="l" t="t" r="r" b="b"/>
              <a:pathLst>
                <a:path w="82166" h="57596" extrusionOk="0">
                  <a:moveTo>
                    <a:pt x="30743" y="0"/>
                  </a:moveTo>
                  <a:lnTo>
                    <a:pt x="26015" y="1773"/>
                  </a:lnTo>
                  <a:cubicBezTo>
                    <a:pt x="26015" y="1773"/>
                    <a:pt x="38809" y="17350"/>
                    <a:pt x="50793" y="31679"/>
                  </a:cubicBezTo>
                  <a:cubicBezTo>
                    <a:pt x="48987" y="31838"/>
                    <a:pt x="47177" y="31941"/>
                    <a:pt x="45406" y="31941"/>
                  </a:cubicBezTo>
                  <a:cubicBezTo>
                    <a:pt x="42293" y="31941"/>
                    <a:pt x="39300" y="31624"/>
                    <a:pt x="36656" y="30742"/>
                  </a:cubicBezTo>
                  <a:cubicBezTo>
                    <a:pt x="24241" y="26603"/>
                    <a:pt x="14190" y="17736"/>
                    <a:pt x="14190" y="17736"/>
                  </a:cubicBezTo>
                  <a:lnTo>
                    <a:pt x="14190" y="17736"/>
                  </a:lnTo>
                  <a:cubicBezTo>
                    <a:pt x="1" y="18918"/>
                    <a:pt x="21284" y="41975"/>
                    <a:pt x="29561" y="48479"/>
                  </a:cubicBezTo>
                  <a:cubicBezTo>
                    <a:pt x="37757" y="54918"/>
                    <a:pt x="44046" y="57596"/>
                    <a:pt x="49730" y="57596"/>
                  </a:cubicBezTo>
                  <a:cubicBezTo>
                    <a:pt x="55542" y="57596"/>
                    <a:pt x="60722" y="54797"/>
                    <a:pt x="66662" y="50359"/>
                  </a:cubicBezTo>
                  <a:cubicBezTo>
                    <a:pt x="68778" y="52771"/>
                    <a:pt x="70303" y="54432"/>
                    <a:pt x="70945" y="54982"/>
                  </a:cubicBezTo>
                  <a:cubicBezTo>
                    <a:pt x="70987" y="55017"/>
                    <a:pt x="71028" y="55052"/>
                    <a:pt x="71070" y="55087"/>
                  </a:cubicBezTo>
                  <a:cubicBezTo>
                    <a:pt x="72181" y="56010"/>
                    <a:pt x="73360" y="56403"/>
                    <a:pt x="74484" y="56403"/>
                  </a:cubicBezTo>
                  <a:cubicBezTo>
                    <a:pt x="78714" y="56403"/>
                    <a:pt x="82165" y="50837"/>
                    <a:pt x="78299" y="47015"/>
                  </a:cubicBezTo>
                  <a:lnTo>
                    <a:pt x="74280" y="43041"/>
                  </a:lnTo>
                  <a:cubicBezTo>
                    <a:pt x="77629" y="38193"/>
                    <a:pt x="76186" y="34620"/>
                    <a:pt x="73311" y="31334"/>
                  </a:cubicBezTo>
                  <a:cubicBezTo>
                    <a:pt x="72333" y="30216"/>
                    <a:pt x="70462" y="29825"/>
                    <a:pt x="68013" y="29825"/>
                  </a:cubicBezTo>
                  <a:cubicBezTo>
                    <a:pt x="66125" y="29825"/>
                    <a:pt x="63893" y="30057"/>
                    <a:pt x="61461" y="30368"/>
                  </a:cubicBezTo>
                  <a:lnTo>
                    <a:pt x="3074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8" name="Google Shape;1488;p43"/>
            <p:cNvSpPr/>
            <p:nvPr/>
          </p:nvSpPr>
          <p:spPr>
            <a:xfrm>
              <a:off x="5906263" y="1956875"/>
              <a:ext cx="2881239" cy="2667664"/>
            </a:xfrm>
            <a:custGeom>
              <a:avLst/>
              <a:gdLst/>
              <a:ahLst/>
              <a:cxnLst/>
              <a:rect l="l" t="t" r="r" b="b"/>
              <a:pathLst>
                <a:path w="162966" h="150886" extrusionOk="0">
                  <a:moveTo>
                    <a:pt x="91496" y="1"/>
                  </a:moveTo>
                  <a:cubicBezTo>
                    <a:pt x="91131" y="1"/>
                    <a:pt x="90769" y="47"/>
                    <a:pt x="90421" y="145"/>
                  </a:cubicBezTo>
                  <a:lnTo>
                    <a:pt x="2597" y="24864"/>
                  </a:lnTo>
                  <a:cubicBezTo>
                    <a:pt x="750" y="25384"/>
                    <a:pt x="1" y="27153"/>
                    <a:pt x="925" y="28815"/>
                  </a:cubicBezTo>
                  <a:lnTo>
                    <a:pt x="67528" y="148674"/>
                  </a:lnTo>
                  <a:cubicBezTo>
                    <a:pt x="68278" y="150022"/>
                    <a:pt x="69897" y="150886"/>
                    <a:pt x="71469" y="150886"/>
                  </a:cubicBezTo>
                  <a:cubicBezTo>
                    <a:pt x="71834" y="150886"/>
                    <a:pt x="72197" y="150839"/>
                    <a:pt x="72545" y="150741"/>
                  </a:cubicBezTo>
                  <a:lnTo>
                    <a:pt x="160369" y="126022"/>
                  </a:lnTo>
                  <a:cubicBezTo>
                    <a:pt x="162216" y="125502"/>
                    <a:pt x="162965" y="123734"/>
                    <a:pt x="162041" y="122072"/>
                  </a:cubicBezTo>
                  <a:lnTo>
                    <a:pt x="95438" y="2212"/>
                  </a:lnTo>
                  <a:cubicBezTo>
                    <a:pt x="94688" y="863"/>
                    <a:pt x="93068" y="1"/>
                    <a:pt x="9149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9" name="Google Shape;1489;p43"/>
            <p:cNvSpPr/>
            <p:nvPr/>
          </p:nvSpPr>
          <p:spPr>
            <a:xfrm>
              <a:off x="5907995" y="1951677"/>
              <a:ext cx="2877756" cy="2678078"/>
            </a:xfrm>
            <a:custGeom>
              <a:avLst/>
              <a:gdLst/>
              <a:ahLst/>
              <a:cxnLst/>
              <a:rect l="l" t="t" r="r" b="b"/>
              <a:pathLst>
                <a:path w="162769" h="151475" extrusionOk="0">
                  <a:moveTo>
                    <a:pt x="91392" y="589"/>
                  </a:moveTo>
                  <a:cubicBezTo>
                    <a:pt x="91396" y="589"/>
                    <a:pt x="91401" y="589"/>
                    <a:pt x="91405" y="589"/>
                  </a:cubicBezTo>
                  <a:cubicBezTo>
                    <a:pt x="92871" y="589"/>
                    <a:pt x="94384" y="1394"/>
                    <a:pt x="95080" y="2650"/>
                  </a:cubicBezTo>
                  <a:lnTo>
                    <a:pt x="161685" y="122510"/>
                  </a:lnTo>
                  <a:cubicBezTo>
                    <a:pt x="162083" y="123227"/>
                    <a:pt x="162152" y="123984"/>
                    <a:pt x="161879" y="124642"/>
                  </a:cubicBezTo>
                  <a:cubicBezTo>
                    <a:pt x="161601" y="125310"/>
                    <a:pt x="161000" y="125803"/>
                    <a:pt x="160190" y="126031"/>
                  </a:cubicBezTo>
                  <a:lnTo>
                    <a:pt x="72367" y="150751"/>
                  </a:lnTo>
                  <a:cubicBezTo>
                    <a:pt x="72043" y="150842"/>
                    <a:pt x="71705" y="150885"/>
                    <a:pt x="71365" y="150885"/>
                  </a:cubicBezTo>
                  <a:cubicBezTo>
                    <a:pt x="69900" y="150885"/>
                    <a:pt x="68386" y="150081"/>
                    <a:pt x="67688" y="148826"/>
                  </a:cubicBezTo>
                  <a:lnTo>
                    <a:pt x="1085" y="28964"/>
                  </a:lnTo>
                  <a:cubicBezTo>
                    <a:pt x="687" y="28247"/>
                    <a:pt x="616" y="27490"/>
                    <a:pt x="891" y="26833"/>
                  </a:cubicBezTo>
                  <a:cubicBezTo>
                    <a:pt x="1169" y="26164"/>
                    <a:pt x="1768" y="25671"/>
                    <a:pt x="2579" y="25443"/>
                  </a:cubicBezTo>
                  <a:lnTo>
                    <a:pt x="90403" y="723"/>
                  </a:lnTo>
                  <a:cubicBezTo>
                    <a:pt x="90725" y="634"/>
                    <a:pt x="91058" y="589"/>
                    <a:pt x="91392" y="589"/>
                  </a:cubicBezTo>
                  <a:close/>
                  <a:moveTo>
                    <a:pt x="91389" y="0"/>
                  </a:moveTo>
                  <a:cubicBezTo>
                    <a:pt x="91000" y="0"/>
                    <a:pt x="90614" y="50"/>
                    <a:pt x="90243" y="154"/>
                  </a:cubicBezTo>
                  <a:lnTo>
                    <a:pt x="2419" y="24874"/>
                  </a:lnTo>
                  <a:cubicBezTo>
                    <a:pt x="1431" y="25152"/>
                    <a:pt x="694" y="25767"/>
                    <a:pt x="344" y="26605"/>
                  </a:cubicBezTo>
                  <a:cubicBezTo>
                    <a:pt x="1" y="27433"/>
                    <a:pt x="80" y="28373"/>
                    <a:pt x="567" y="29251"/>
                  </a:cubicBezTo>
                  <a:lnTo>
                    <a:pt x="67172" y="149114"/>
                  </a:lnTo>
                  <a:cubicBezTo>
                    <a:pt x="67971" y="150551"/>
                    <a:pt x="69705" y="151475"/>
                    <a:pt x="71382" y="151475"/>
                  </a:cubicBezTo>
                  <a:cubicBezTo>
                    <a:pt x="71768" y="151475"/>
                    <a:pt x="72154" y="151423"/>
                    <a:pt x="72526" y="151320"/>
                  </a:cubicBezTo>
                  <a:lnTo>
                    <a:pt x="160350" y="126600"/>
                  </a:lnTo>
                  <a:cubicBezTo>
                    <a:pt x="161339" y="126323"/>
                    <a:pt x="162075" y="125708"/>
                    <a:pt x="162424" y="124869"/>
                  </a:cubicBezTo>
                  <a:cubicBezTo>
                    <a:pt x="162769" y="124042"/>
                    <a:pt x="162690" y="123101"/>
                    <a:pt x="162202" y="122223"/>
                  </a:cubicBezTo>
                  <a:lnTo>
                    <a:pt x="95598" y="2363"/>
                  </a:lnTo>
                  <a:cubicBezTo>
                    <a:pt x="94799" y="925"/>
                    <a:pt x="93066" y="0"/>
                    <a:pt x="9138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0" name="Google Shape;1490;p43"/>
            <p:cNvSpPr/>
            <p:nvPr/>
          </p:nvSpPr>
          <p:spPr>
            <a:xfrm>
              <a:off x="6005854" y="2016916"/>
              <a:ext cx="2662360" cy="2512134"/>
            </a:xfrm>
            <a:custGeom>
              <a:avLst/>
              <a:gdLst/>
              <a:ahLst/>
              <a:cxnLst/>
              <a:rect l="l" t="t" r="r" b="b"/>
              <a:pathLst>
                <a:path w="150586" h="142089" extrusionOk="0">
                  <a:moveTo>
                    <a:pt x="84908" y="1"/>
                  </a:moveTo>
                  <a:lnTo>
                    <a:pt x="0" y="23900"/>
                  </a:lnTo>
                  <a:lnTo>
                    <a:pt x="65677" y="142089"/>
                  </a:lnTo>
                  <a:lnTo>
                    <a:pt x="150585" y="118190"/>
                  </a:lnTo>
                  <a:lnTo>
                    <a:pt x="8490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1" name="Google Shape;1491;p43"/>
            <p:cNvSpPr/>
            <p:nvPr/>
          </p:nvSpPr>
          <p:spPr>
            <a:xfrm>
              <a:off x="5998093" y="2010781"/>
              <a:ext cx="2677884" cy="2524439"/>
            </a:xfrm>
            <a:custGeom>
              <a:avLst/>
              <a:gdLst/>
              <a:ahLst/>
              <a:cxnLst/>
              <a:rect l="l" t="t" r="r" b="b"/>
              <a:pathLst>
                <a:path w="151464" h="142785" extrusionOk="0">
                  <a:moveTo>
                    <a:pt x="85203" y="695"/>
                  </a:moveTo>
                  <a:lnTo>
                    <a:pt x="150583" y="118353"/>
                  </a:lnTo>
                  <a:lnTo>
                    <a:pt x="66261" y="142088"/>
                  </a:lnTo>
                  <a:lnTo>
                    <a:pt x="880" y="24430"/>
                  </a:lnTo>
                  <a:lnTo>
                    <a:pt x="85203" y="695"/>
                  </a:lnTo>
                  <a:close/>
                  <a:moveTo>
                    <a:pt x="85492" y="0"/>
                  </a:moveTo>
                  <a:lnTo>
                    <a:pt x="0" y="24064"/>
                  </a:lnTo>
                  <a:lnTo>
                    <a:pt x="65858" y="142579"/>
                  </a:lnTo>
                  <a:lnTo>
                    <a:pt x="65971" y="142785"/>
                  </a:lnTo>
                  <a:lnTo>
                    <a:pt x="151103" y="118823"/>
                  </a:lnTo>
                  <a:lnTo>
                    <a:pt x="151463" y="118721"/>
                  </a:lnTo>
                  <a:lnTo>
                    <a:pt x="85607" y="206"/>
                  </a:lnTo>
                  <a:lnTo>
                    <a:pt x="85492" y="0"/>
                  </a:ln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2" name="Google Shape;1492;p43"/>
            <p:cNvSpPr/>
            <p:nvPr/>
          </p:nvSpPr>
          <p:spPr>
            <a:xfrm>
              <a:off x="7062393" y="2426650"/>
              <a:ext cx="116600" cy="32832"/>
            </a:xfrm>
            <a:custGeom>
              <a:avLst/>
              <a:gdLst/>
              <a:ahLst/>
              <a:cxnLst/>
              <a:rect l="l" t="t" r="r" b="b"/>
              <a:pathLst>
                <a:path w="6595" h="1857" extrusionOk="0">
                  <a:moveTo>
                    <a:pt x="1" y="1856"/>
                  </a:moveTo>
                  <a:lnTo>
                    <a:pt x="6594" y="1"/>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3" name="Google Shape;1493;p43"/>
            <p:cNvSpPr/>
            <p:nvPr/>
          </p:nvSpPr>
          <p:spPr>
            <a:xfrm>
              <a:off x="7060944" y="2421717"/>
              <a:ext cx="119446" cy="42821"/>
            </a:xfrm>
            <a:custGeom>
              <a:avLst/>
              <a:gdLst/>
              <a:ahLst/>
              <a:cxnLst/>
              <a:rect l="l" t="t" r="r" b="b"/>
              <a:pathLst>
                <a:path w="6756" h="2422" extrusionOk="0">
                  <a:moveTo>
                    <a:pt x="6596" y="0"/>
                  </a:moveTo>
                  <a:lnTo>
                    <a:pt x="1" y="1852"/>
                  </a:lnTo>
                  <a:lnTo>
                    <a:pt x="161" y="2421"/>
                  </a:lnTo>
                  <a:lnTo>
                    <a:pt x="6755" y="569"/>
                  </a:lnTo>
                  <a:lnTo>
                    <a:pt x="659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4" name="Google Shape;1494;p43"/>
            <p:cNvSpPr/>
            <p:nvPr/>
          </p:nvSpPr>
          <p:spPr>
            <a:xfrm>
              <a:off x="6253958" y="2484853"/>
              <a:ext cx="718215" cy="202171"/>
            </a:xfrm>
            <a:custGeom>
              <a:avLst/>
              <a:gdLst/>
              <a:ahLst/>
              <a:cxnLst/>
              <a:rect l="l" t="t" r="r" b="b"/>
              <a:pathLst>
                <a:path w="40623" h="11435"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5" name="Google Shape;1495;p43"/>
            <p:cNvSpPr/>
            <p:nvPr/>
          </p:nvSpPr>
          <p:spPr>
            <a:xfrm>
              <a:off x="6252473" y="2480061"/>
              <a:ext cx="721132" cy="211859"/>
            </a:xfrm>
            <a:custGeom>
              <a:avLst/>
              <a:gdLst/>
              <a:ahLst/>
              <a:cxnLst/>
              <a:rect l="l" t="t" r="r" b="b"/>
              <a:pathLst>
                <a:path w="40788" h="11983" extrusionOk="0">
                  <a:moveTo>
                    <a:pt x="40627" y="0"/>
                  </a:moveTo>
                  <a:lnTo>
                    <a:pt x="0" y="11413"/>
                  </a:lnTo>
                  <a:lnTo>
                    <a:pt x="160" y="11982"/>
                  </a:lnTo>
                  <a:lnTo>
                    <a:pt x="40787" y="570"/>
                  </a:lnTo>
                  <a:lnTo>
                    <a:pt x="4062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6" name="Google Shape;1496;p43"/>
            <p:cNvSpPr/>
            <p:nvPr/>
          </p:nvSpPr>
          <p:spPr>
            <a:xfrm>
              <a:off x="6934532" y="2507819"/>
              <a:ext cx="289545" cy="81522"/>
            </a:xfrm>
            <a:custGeom>
              <a:avLst/>
              <a:gdLst/>
              <a:ahLst/>
              <a:cxnLst/>
              <a:rect l="l" t="t" r="r" b="b"/>
              <a:pathLst>
                <a:path w="16377" h="4611" extrusionOk="0">
                  <a:moveTo>
                    <a:pt x="1" y="4611"/>
                  </a:moveTo>
                  <a:lnTo>
                    <a:pt x="16377" y="0"/>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7" name="Google Shape;1497;p43"/>
            <p:cNvSpPr/>
            <p:nvPr/>
          </p:nvSpPr>
          <p:spPr>
            <a:xfrm>
              <a:off x="6933064" y="2502922"/>
              <a:ext cx="292445" cy="91423"/>
            </a:xfrm>
            <a:custGeom>
              <a:avLst/>
              <a:gdLst/>
              <a:ahLst/>
              <a:cxnLst/>
              <a:rect l="l" t="t" r="r" b="b"/>
              <a:pathLst>
                <a:path w="16541" h="5171" extrusionOk="0">
                  <a:moveTo>
                    <a:pt x="16381" y="0"/>
                  </a:moveTo>
                  <a:lnTo>
                    <a:pt x="1" y="4602"/>
                  </a:lnTo>
                  <a:lnTo>
                    <a:pt x="161" y="5171"/>
                  </a:lnTo>
                  <a:lnTo>
                    <a:pt x="16540" y="570"/>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8" name="Google Shape;1498;p43"/>
            <p:cNvSpPr/>
            <p:nvPr/>
          </p:nvSpPr>
          <p:spPr>
            <a:xfrm>
              <a:off x="6490817" y="2611548"/>
              <a:ext cx="364756" cy="102668"/>
            </a:xfrm>
            <a:custGeom>
              <a:avLst/>
              <a:gdLst/>
              <a:ahLst/>
              <a:cxnLst/>
              <a:rect l="l" t="t" r="r" b="b"/>
              <a:pathLst>
                <a:path w="20631" h="5807" extrusionOk="0">
                  <a:moveTo>
                    <a:pt x="1" y="5807"/>
                  </a:moveTo>
                  <a:lnTo>
                    <a:pt x="20631" y="0"/>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9" name="Google Shape;1499;p43"/>
            <p:cNvSpPr/>
            <p:nvPr/>
          </p:nvSpPr>
          <p:spPr>
            <a:xfrm>
              <a:off x="6489367" y="2606650"/>
              <a:ext cx="367638" cy="112551"/>
            </a:xfrm>
            <a:custGeom>
              <a:avLst/>
              <a:gdLst/>
              <a:ahLst/>
              <a:cxnLst/>
              <a:rect l="l" t="t" r="r" b="b"/>
              <a:pathLst>
                <a:path w="20794" h="6366" extrusionOk="0">
                  <a:moveTo>
                    <a:pt x="20634" y="0"/>
                  </a:moveTo>
                  <a:lnTo>
                    <a:pt x="1" y="5797"/>
                  </a:lnTo>
                  <a:lnTo>
                    <a:pt x="161" y="6366"/>
                  </a:lnTo>
                  <a:lnTo>
                    <a:pt x="20793" y="570"/>
                  </a:lnTo>
                  <a:lnTo>
                    <a:pt x="206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0" name="Google Shape;1500;p43"/>
            <p:cNvSpPr/>
            <p:nvPr/>
          </p:nvSpPr>
          <p:spPr>
            <a:xfrm>
              <a:off x="6299059" y="2733257"/>
              <a:ext cx="124114" cy="34936"/>
            </a:xfrm>
            <a:custGeom>
              <a:avLst/>
              <a:gdLst/>
              <a:ahLst/>
              <a:cxnLst/>
              <a:rect l="l" t="t" r="r" b="b"/>
              <a:pathLst>
                <a:path w="7020" h="1976" extrusionOk="0">
                  <a:moveTo>
                    <a:pt x="0" y="1976"/>
                  </a:moveTo>
                  <a:lnTo>
                    <a:pt x="7019" y="0"/>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1" name="Google Shape;1501;p43"/>
            <p:cNvSpPr/>
            <p:nvPr/>
          </p:nvSpPr>
          <p:spPr>
            <a:xfrm>
              <a:off x="6297610" y="2728289"/>
              <a:ext cx="126942" cy="44960"/>
            </a:xfrm>
            <a:custGeom>
              <a:avLst/>
              <a:gdLst/>
              <a:ahLst/>
              <a:cxnLst/>
              <a:rect l="l" t="t" r="r" b="b"/>
              <a:pathLst>
                <a:path w="7180" h="2543" extrusionOk="0">
                  <a:moveTo>
                    <a:pt x="7019" y="1"/>
                  </a:moveTo>
                  <a:lnTo>
                    <a:pt x="0" y="1972"/>
                  </a:lnTo>
                  <a:lnTo>
                    <a:pt x="160" y="2543"/>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2" name="Google Shape;1502;p43"/>
            <p:cNvSpPr/>
            <p:nvPr/>
          </p:nvSpPr>
          <p:spPr>
            <a:xfrm>
              <a:off x="6705151" y="2588988"/>
              <a:ext cx="564027" cy="158784"/>
            </a:xfrm>
            <a:custGeom>
              <a:avLst/>
              <a:gdLst/>
              <a:ahLst/>
              <a:cxnLst/>
              <a:rect l="l" t="t" r="r" b="b"/>
              <a:pathLst>
                <a:path w="31902" h="8981" extrusionOk="0">
                  <a:moveTo>
                    <a:pt x="1" y="8980"/>
                  </a:moveTo>
                  <a:lnTo>
                    <a:pt x="31902" y="1"/>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3" name="Google Shape;1503;p43"/>
            <p:cNvSpPr/>
            <p:nvPr/>
          </p:nvSpPr>
          <p:spPr>
            <a:xfrm>
              <a:off x="6703666" y="2584161"/>
              <a:ext cx="566962" cy="168543"/>
            </a:xfrm>
            <a:custGeom>
              <a:avLst/>
              <a:gdLst/>
              <a:ahLst/>
              <a:cxnLst/>
              <a:rect l="l" t="t" r="r" b="b"/>
              <a:pathLst>
                <a:path w="32068" h="9533" extrusionOk="0">
                  <a:moveTo>
                    <a:pt x="31908" y="0"/>
                  </a:moveTo>
                  <a:lnTo>
                    <a:pt x="0" y="8963"/>
                  </a:lnTo>
                  <a:lnTo>
                    <a:pt x="160" y="9533"/>
                  </a:lnTo>
                  <a:lnTo>
                    <a:pt x="32067" y="570"/>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4" name="Google Shape;1504;p43"/>
            <p:cNvSpPr/>
            <p:nvPr/>
          </p:nvSpPr>
          <p:spPr>
            <a:xfrm>
              <a:off x="6344143" y="2782672"/>
              <a:ext cx="236930" cy="66707"/>
            </a:xfrm>
            <a:custGeom>
              <a:avLst/>
              <a:gdLst/>
              <a:ahLst/>
              <a:cxnLst/>
              <a:rect l="l" t="t" r="r" b="b"/>
              <a:pathLst>
                <a:path w="13401" h="3773" extrusionOk="0">
                  <a:moveTo>
                    <a:pt x="1" y="3772"/>
                  </a:moveTo>
                  <a:lnTo>
                    <a:pt x="13401" y="0"/>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5" name="Google Shape;1505;p43"/>
            <p:cNvSpPr/>
            <p:nvPr/>
          </p:nvSpPr>
          <p:spPr>
            <a:xfrm>
              <a:off x="6342711" y="2777757"/>
              <a:ext cx="239741" cy="76625"/>
            </a:xfrm>
            <a:custGeom>
              <a:avLst/>
              <a:gdLst/>
              <a:ahLst/>
              <a:cxnLst/>
              <a:rect l="l" t="t" r="r" b="b"/>
              <a:pathLst>
                <a:path w="13560" h="4334" extrusionOk="0">
                  <a:moveTo>
                    <a:pt x="13400" y="0"/>
                  </a:moveTo>
                  <a:lnTo>
                    <a:pt x="0" y="3765"/>
                  </a:lnTo>
                  <a:lnTo>
                    <a:pt x="160" y="4334"/>
                  </a:lnTo>
                  <a:lnTo>
                    <a:pt x="13560" y="569"/>
                  </a:lnTo>
                  <a:lnTo>
                    <a:pt x="1340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6" name="Google Shape;1506;p43"/>
            <p:cNvSpPr/>
            <p:nvPr/>
          </p:nvSpPr>
          <p:spPr>
            <a:xfrm>
              <a:off x="7362511" y="2333742"/>
              <a:ext cx="249536" cy="184349"/>
            </a:xfrm>
            <a:custGeom>
              <a:avLst/>
              <a:gdLst/>
              <a:ahLst/>
              <a:cxnLst/>
              <a:rect l="l" t="t" r="r" b="b"/>
              <a:pathLst>
                <a:path w="14114" h="10427" extrusionOk="0">
                  <a:moveTo>
                    <a:pt x="6072" y="0"/>
                  </a:moveTo>
                  <a:cubicBezTo>
                    <a:pt x="5468" y="0"/>
                    <a:pt x="4869" y="78"/>
                    <a:pt x="4293" y="240"/>
                  </a:cubicBezTo>
                  <a:cubicBezTo>
                    <a:pt x="1240" y="1100"/>
                    <a:pt x="1" y="4023"/>
                    <a:pt x="1528" y="6770"/>
                  </a:cubicBezTo>
                  <a:cubicBezTo>
                    <a:pt x="2766" y="8999"/>
                    <a:pt x="5444" y="10427"/>
                    <a:pt x="8041" y="10427"/>
                  </a:cubicBezTo>
                  <a:cubicBezTo>
                    <a:pt x="8645" y="10427"/>
                    <a:pt x="9245" y="10349"/>
                    <a:pt x="9821" y="10187"/>
                  </a:cubicBezTo>
                  <a:cubicBezTo>
                    <a:pt x="12876" y="9329"/>
                    <a:pt x="14113" y="6404"/>
                    <a:pt x="12587" y="3657"/>
                  </a:cubicBezTo>
                  <a:cubicBezTo>
                    <a:pt x="11348" y="1429"/>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7" name="Google Shape;1507;p43"/>
            <p:cNvSpPr/>
            <p:nvPr/>
          </p:nvSpPr>
          <p:spPr>
            <a:xfrm>
              <a:off x="7368947" y="2328544"/>
              <a:ext cx="236700" cy="194728"/>
            </a:xfrm>
            <a:custGeom>
              <a:avLst/>
              <a:gdLst/>
              <a:ahLst/>
              <a:cxnLst/>
              <a:rect l="l" t="t" r="r" b="b"/>
              <a:pathLst>
                <a:path w="13388" h="11014" extrusionOk="0">
                  <a:moveTo>
                    <a:pt x="5698" y="589"/>
                  </a:moveTo>
                  <a:cubicBezTo>
                    <a:pt x="5702" y="589"/>
                    <a:pt x="5707" y="589"/>
                    <a:pt x="5712" y="589"/>
                  </a:cubicBezTo>
                  <a:cubicBezTo>
                    <a:pt x="8205" y="589"/>
                    <a:pt x="10779" y="1960"/>
                    <a:pt x="11965" y="4095"/>
                  </a:cubicBezTo>
                  <a:cubicBezTo>
                    <a:pt x="12654" y="5333"/>
                    <a:pt x="12771" y="6646"/>
                    <a:pt x="12294" y="7788"/>
                  </a:cubicBezTo>
                  <a:cubicBezTo>
                    <a:pt x="11812" y="8948"/>
                    <a:pt x="10775" y="9803"/>
                    <a:pt x="9377" y="10197"/>
                  </a:cubicBezTo>
                  <a:cubicBezTo>
                    <a:pt x="8827" y="10351"/>
                    <a:pt x="8254" y="10425"/>
                    <a:pt x="7676" y="10425"/>
                  </a:cubicBezTo>
                  <a:cubicBezTo>
                    <a:pt x="5185" y="10425"/>
                    <a:pt x="2609" y="9056"/>
                    <a:pt x="1422" y="6921"/>
                  </a:cubicBezTo>
                  <a:cubicBezTo>
                    <a:pt x="734" y="5682"/>
                    <a:pt x="616" y="4369"/>
                    <a:pt x="1092" y="3227"/>
                  </a:cubicBezTo>
                  <a:cubicBezTo>
                    <a:pt x="1576" y="2067"/>
                    <a:pt x="2612" y="1212"/>
                    <a:pt x="4010" y="818"/>
                  </a:cubicBezTo>
                  <a:cubicBezTo>
                    <a:pt x="4560" y="666"/>
                    <a:pt x="5127" y="589"/>
                    <a:pt x="5698" y="589"/>
                  </a:cubicBezTo>
                  <a:close/>
                  <a:moveTo>
                    <a:pt x="5696" y="1"/>
                  </a:moveTo>
                  <a:cubicBezTo>
                    <a:pt x="5069" y="1"/>
                    <a:pt x="4447" y="81"/>
                    <a:pt x="3850" y="249"/>
                  </a:cubicBezTo>
                  <a:cubicBezTo>
                    <a:pt x="2275" y="692"/>
                    <a:pt x="1101" y="1669"/>
                    <a:pt x="547" y="3000"/>
                  </a:cubicBezTo>
                  <a:cubicBezTo>
                    <a:pt x="1" y="4313"/>
                    <a:pt x="128" y="5806"/>
                    <a:pt x="906" y="7208"/>
                  </a:cubicBezTo>
                  <a:cubicBezTo>
                    <a:pt x="2194" y="9526"/>
                    <a:pt x="4988" y="11014"/>
                    <a:pt x="7692" y="11014"/>
                  </a:cubicBezTo>
                  <a:cubicBezTo>
                    <a:pt x="7701" y="11014"/>
                    <a:pt x="7710" y="11014"/>
                    <a:pt x="7720" y="11014"/>
                  </a:cubicBezTo>
                  <a:cubicBezTo>
                    <a:pt x="8334" y="11014"/>
                    <a:pt x="8945" y="10931"/>
                    <a:pt x="9538" y="10766"/>
                  </a:cubicBezTo>
                  <a:cubicBezTo>
                    <a:pt x="11113" y="10323"/>
                    <a:pt x="12286" y="9346"/>
                    <a:pt x="12840" y="8016"/>
                  </a:cubicBezTo>
                  <a:cubicBezTo>
                    <a:pt x="13388" y="6703"/>
                    <a:pt x="13260" y="5208"/>
                    <a:pt x="12483" y="3808"/>
                  </a:cubicBezTo>
                  <a:cubicBezTo>
                    <a:pt x="11193" y="1489"/>
                    <a:pt x="8399" y="1"/>
                    <a:pt x="569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8" name="Google Shape;1508;p43"/>
            <p:cNvSpPr/>
            <p:nvPr/>
          </p:nvSpPr>
          <p:spPr>
            <a:xfrm>
              <a:off x="6455050" y="3016101"/>
              <a:ext cx="116582" cy="32832"/>
            </a:xfrm>
            <a:custGeom>
              <a:avLst/>
              <a:gdLst/>
              <a:ahLst/>
              <a:cxnLst/>
              <a:rect l="l" t="t" r="r" b="b"/>
              <a:pathLst>
                <a:path w="6594" h="1857" extrusionOk="0">
                  <a:moveTo>
                    <a:pt x="6594" y="1"/>
                  </a:moveTo>
                  <a:lnTo>
                    <a:pt x="0" y="1857"/>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9" name="Google Shape;1509;p43"/>
            <p:cNvSpPr/>
            <p:nvPr/>
          </p:nvSpPr>
          <p:spPr>
            <a:xfrm>
              <a:off x="6453600" y="3011133"/>
              <a:ext cx="119411" cy="42839"/>
            </a:xfrm>
            <a:custGeom>
              <a:avLst/>
              <a:gdLst/>
              <a:ahLst/>
              <a:cxnLst/>
              <a:rect l="l" t="t" r="r" b="b"/>
              <a:pathLst>
                <a:path w="6754" h="2423" extrusionOk="0">
                  <a:moveTo>
                    <a:pt x="6594" y="1"/>
                  </a:moveTo>
                  <a:lnTo>
                    <a:pt x="1"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0" name="Google Shape;1510;p43"/>
            <p:cNvSpPr/>
            <p:nvPr/>
          </p:nvSpPr>
          <p:spPr>
            <a:xfrm>
              <a:off x="6661853" y="2788542"/>
              <a:ext cx="718232" cy="202188"/>
            </a:xfrm>
            <a:custGeom>
              <a:avLst/>
              <a:gdLst/>
              <a:ahLst/>
              <a:cxnLst/>
              <a:rect l="l" t="t" r="r" b="b"/>
              <a:pathLst>
                <a:path w="40624" h="11436" extrusionOk="0">
                  <a:moveTo>
                    <a:pt x="40623" y="1"/>
                  </a:moveTo>
                  <a:lnTo>
                    <a:pt x="1" y="11435"/>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1" name="Google Shape;1511;p43"/>
            <p:cNvSpPr/>
            <p:nvPr/>
          </p:nvSpPr>
          <p:spPr>
            <a:xfrm>
              <a:off x="6656407" y="2780869"/>
              <a:ext cx="719099" cy="211506"/>
            </a:xfrm>
            <a:custGeom>
              <a:avLst/>
              <a:gdLst/>
              <a:ahLst/>
              <a:cxnLst/>
              <a:rect l="l" t="t" r="r" b="b"/>
              <a:pathLst>
                <a:path w="40673" h="11963" extrusionOk="0">
                  <a:moveTo>
                    <a:pt x="40513" y="0"/>
                  </a:moveTo>
                  <a:lnTo>
                    <a:pt x="0" y="11395"/>
                  </a:lnTo>
                  <a:lnTo>
                    <a:pt x="160" y="11962"/>
                  </a:lnTo>
                  <a:lnTo>
                    <a:pt x="40673" y="568"/>
                  </a:lnTo>
                  <a:lnTo>
                    <a:pt x="4051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2" name="Google Shape;1512;p43"/>
            <p:cNvSpPr/>
            <p:nvPr/>
          </p:nvSpPr>
          <p:spPr>
            <a:xfrm>
              <a:off x="6500169" y="3048579"/>
              <a:ext cx="289545" cy="81505"/>
            </a:xfrm>
            <a:custGeom>
              <a:avLst/>
              <a:gdLst/>
              <a:ahLst/>
              <a:cxnLst/>
              <a:rect l="l" t="t" r="r" b="b"/>
              <a:pathLst>
                <a:path w="16377" h="4610" extrusionOk="0">
                  <a:moveTo>
                    <a:pt x="16376" y="1"/>
                  </a:moveTo>
                  <a:lnTo>
                    <a:pt x="0" y="4610"/>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3" name="Google Shape;1513;p43"/>
            <p:cNvSpPr/>
            <p:nvPr/>
          </p:nvSpPr>
          <p:spPr>
            <a:xfrm>
              <a:off x="6498684" y="3043682"/>
              <a:ext cx="292427" cy="91423"/>
            </a:xfrm>
            <a:custGeom>
              <a:avLst/>
              <a:gdLst/>
              <a:ahLst/>
              <a:cxnLst/>
              <a:rect l="l" t="t" r="r" b="b"/>
              <a:pathLst>
                <a:path w="16540" h="5171" extrusionOk="0">
                  <a:moveTo>
                    <a:pt x="16380" y="1"/>
                  </a:moveTo>
                  <a:lnTo>
                    <a:pt x="0" y="4601"/>
                  </a:lnTo>
                  <a:lnTo>
                    <a:pt x="160" y="5170"/>
                  </a:lnTo>
                  <a:lnTo>
                    <a:pt x="16540" y="570"/>
                  </a:lnTo>
                  <a:lnTo>
                    <a:pt x="1638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4" name="Google Shape;1514;p43"/>
            <p:cNvSpPr/>
            <p:nvPr/>
          </p:nvSpPr>
          <p:spPr>
            <a:xfrm>
              <a:off x="6868656" y="2923688"/>
              <a:ext cx="364756" cy="102703"/>
            </a:xfrm>
            <a:custGeom>
              <a:avLst/>
              <a:gdLst/>
              <a:ahLst/>
              <a:cxnLst/>
              <a:rect l="l" t="t" r="r" b="b"/>
              <a:pathLst>
                <a:path w="20631" h="5809" extrusionOk="0">
                  <a:moveTo>
                    <a:pt x="20630" y="0"/>
                  </a:moveTo>
                  <a:lnTo>
                    <a:pt x="0" y="5808"/>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5" name="Google Shape;1515;p43"/>
            <p:cNvSpPr/>
            <p:nvPr/>
          </p:nvSpPr>
          <p:spPr>
            <a:xfrm>
              <a:off x="6867188" y="2918826"/>
              <a:ext cx="367620" cy="112551"/>
            </a:xfrm>
            <a:custGeom>
              <a:avLst/>
              <a:gdLst/>
              <a:ahLst/>
              <a:cxnLst/>
              <a:rect l="l" t="t" r="r" b="b"/>
              <a:pathLst>
                <a:path w="20793" h="6366" extrusionOk="0">
                  <a:moveTo>
                    <a:pt x="20633" y="1"/>
                  </a:moveTo>
                  <a:lnTo>
                    <a:pt x="0" y="5796"/>
                  </a:lnTo>
                  <a:lnTo>
                    <a:pt x="160" y="6365"/>
                  </a:lnTo>
                  <a:lnTo>
                    <a:pt x="20793" y="570"/>
                  </a:lnTo>
                  <a:lnTo>
                    <a:pt x="2063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6" name="Google Shape;1516;p43"/>
            <p:cNvSpPr/>
            <p:nvPr/>
          </p:nvSpPr>
          <p:spPr>
            <a:xfrm>
              <a:off x="7301091" y="2869729"/>
              <a:ext cx="124078" cy="34936"/>
            </a:xfrm>
            <a:custGeom>
              <a:avLst/>
              <a:gdLst/>
              <a:ahLst/>
              <a:cxnLst/>
              <a:rect l="l" t="t" r="r" b="b"/>
              <a:pathLst>
                <a:path w="7018" h="1976" extrusionOk="0">
                  <a:moveTo>
                    <a:pt x="7018" y="0"/>
                  </a:moveTo>
                  <a:lnTo>
                    <a:pt x="0" y="1976"/>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7" name="Google Shape;1517;p43"/>
            <p:cNvSpPr/>
            <p:nvPr/>
          </p:nvSpPr>
          <p:spPr>
            <a:xfrm>
              <a:off x="7299659" y="2864672"/>
              <a:ext cx="126942" cy="45031"/>
            </a:xfrm>
            <a:custGeom>
              <a:avLst/>
              <a:gdLst/>
              <a:ahLst/>
              <a:cxnLst/>
              <a:rect l="l" t="t" r="r" b="b"/>
              <a:pathLst>
                <a:path w="7180" h="2547" extrusionOk="0">
                  <a:moveTo>
                    <a:pt x="7020" y="1"/>
                  </a:moveTo>
                  <a:lnTo>
                    <a:pt x="0" y="1977"/>
                  </a:lnTo>
                  <a:lnTo>
                    <a:pt x="160" y="2546"/>
                  </a:lnTo>
                  <a:lnTo>
                    <a:pt x="7179" y="571"/>
                  </a:lnTo>
                  <a:lnTo>
                    <a:pt x="702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8" name="Google Shape;1518;p43"/>
            <p:cNvSpPr/>
            <p:nvPr/>
          </p:nvSpPr>
          <p:spPr>
            <a:xfrm>
              <a:off x="6545271" y="3052504"/>
              <a:ext cx="564045" cy="158766"/>
            </a:xfrm>
            <a:custGeom>
              <a:avLst/>
              <a:gdLst/>
              <a:ahLst/>
              <a:cxnLst/>
              <a:rect l="l" t="t" r="r" b="b"/>
              <a:pathLst>
                <a:path w="31903" h="8980" extrusionOk="0">
                  <a:moveTo>
                    <a:pt x="31902" y="0"/>
                  </a:moveTo>
                  <a:lnTo>
                    <a:pt x="0" y="8980"/>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9" name="Google Shape;1519;p43"/>
            <p:cNvSpPr/>
            <p:nvPr/>
          </p:nvSpPr>
          <p:spPr>
            <a:xfrm>
              <a:off x="6543768" y="3047678"/>
              <a:ext cx="566962" cy="168543"/>
            </a:xfrm>
            <a:custGeom>
              <a:avLst/>
              <a:gdLst/>
              <a:ahLst/>
              <a:cxnLst/>
              <a:rect l="l" t="t" r="r" b="b"/>
              <a:pathLst>
                <a:path w="32068" h="9533" extrusionOk="0">
                  <a:moveTo>
                    <a:pt x="31908" y="0"/>
                  </a:moveTo>
                  <a:lnTo>
                    <a:pt x="1" y="8963"/>
                  </a:lnTo>
                  <a:lnTo>
                    <a:pt x="161" y="9532"/>
                  </a:lnTo>
                  <a:lnTo>
                    <a:pt x="32068" y="569"/>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0" name="Google Shape;1520;p43"/>
            <p:cNvSpPr/>
            <p:nvPr/>
          </p:nvSpPr>
          <p:spPr>
            <a:xfrm>
              <a:off x="7233394" y="2950880"/>
              <a:ext cx="236894" cy="66707"/>
            </a:xfrm>
            <a:custGeom>
              <a:avLst/>
              <a:gdLst/>
              <a:ahLst/>
              <a:cxnLst/>
              <a:rect l="l" t="t" r="r" b="b"/>
              <a:pathLst>
                <a:path w="13399" h="3773" extrusionOk="0">
                  <a:moveTo>
                    <a:pt x="13399" y="1"/>
                  </a:moveTo>
                  <a:lnTo>
                    <a:pt x="0" y="3773"/>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1" name="Google Shape;1521;p43"/>
            <p:cNvSpPr/>
            <p:nvPr/>
          </p:nvSpPr>
          <p:spPr>
            <a:xfrm>
              <a:off x="7231962" y="2945859"/>
              <a:ext cx="239758" cy="76767"/>
            </a:xfrm>
            <a:custGeom>
              <a:avLst/>
              <a:gdLst/>
              <a:ahLst/>
              <a:cxnLst/>
              <a:rect l="l" t="t" r="r" b="b"/>
              <a:pathLst>
                <a:path w="13561" h="4342" extrusionOk="0">
                  <a:moveTo>
                    <a:pt x="13399" y="0"/>
                  </a:moveTo>
                  <a:lnTo>
                    <a:pt x="1" y="3772"/>
                  </a:lnTo>
                  <a:lnTo>
                    <a:pt x="161" y="4341"/>
                  </a:lnTo>
                  <a:lnTo>
                    <a:pt x="13560" y="569"/>
                  </a:lnTo>
                  <a:lnTo>
                    <a:pt x="1339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2" name="Google Shape;1522;p43"/>
            <p:cNvSpPr/>
            <p:nvPr/>
          </p:nvSpPr>
          <p:spPr>
            <a:xfrm>
              <a:off x="7563639" y="2695634"/>
              <a:ext cx="249518" cy="184367"/>
            </a:xfrm>
            <a:custGeom>
              <a:avLst/>
              <a:gdLst/>
              <a:ahLst/>
              <a:cxnLst/>
              <a:rect l="l" t="t" r="r" b="b"/>
              <a:pathLst>
                <a:path w="14113" h="10428" extrusionOk="0">
                  <a:moveTo>
                    <a:pt x="6071" y="1"/>
                  </a:moveTo>
                  <a:cubicBezTo>
                    <a:pt x="5467" y="1"/>
                    <a:pt x="4868" y="78"/>
                    <a:pt x="4292" y="240"/>
                  </a:cubicBezTo>
                  <a:cubicBezTo>
                    <a:pt x="1238" y="1100"/>
                    <a:pt x="0" y="4023"/>
                    <a:pt x="1526" y="6770"/>
                  </a:cubicBezTo>
                  <a:cubicBezTo>
                    <a:pt x="2765" y="9000"/>
                    <a:pt x="5444" y="10427"/>
                    <a:pt x="8042" y="10427"/>
                  </a:cubicBezTo>
                  <a:cubicBezTo>
                    <a:pt x="8646" y="10427"/>
                    <a:pt x="9245" y="10350"/>
                    <a:pt x="9820" y="10189"/>
                  </a:cubicBezTo>
                  <a:cubicBezTo>
                    <a:pt x="12875" y="9329"/>
                    <a:pt x="14112" y="6405"/>
                    <a:pt x="12585" y="3658"/>
                  </a:cubicBezTo>
                  <a:cubicBezTo>
                    <a:pt x="11347" y="1429"/>
                    <a:pt x="8669" y="1"/>
                    <a:pt x="607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3" name="Google Shape;1523;p43"/>
            <p:cNvSpPr/>
            <p:nvPr/>
          </p:nvSpPr>
          <p:spPr>
            <a:xfrm>
              <a:off x="7570039" y="2690471"/>
              <a:ext cx="236700" cy="194728"/>
            </a:xfrm>
            <a:custGeom>
              <a:avLst/>
              <a:gdLst/>
              <a:ahLst/>
              <a:cxnLst/>
              <a:rect l="l" t="t" r="r" b="b"/>
              <a:pathLst>
                <a:path w="13388" h="11014" extrusionOk="0">
                  <a:moveTo>
                    <a:pt x="5686" y="588"/>
                  </a:moveTo>
                  <a:cubicBezTo>
                    <a:pt x="5695" y="588"/>
                    <a:pt x="5704" y="588"/>
                    <a:pt x="5713" y="589"/>
                  </a:cubicBezTo>
                  <a:cubicBezTo>
                    <a:pt x="8205" y="589"/>
                    <a:pt x="10779" y="1958"/>
                    <a:pt x="11964" y="4094"/>
                  </a:cubicBezTo>
                  <a:cubicBezTo>
                    <a:pt x="12654" y="5331"/>
                    <a:pt x="12771" y="6644"/>
                    <a:pt x="12295" y="7786"/>
                  </a:cubicBezTo>
                  <a:cubicBezTo>
                    <a:pt x="11812" y="8946"/>
                    <a:pt x="10777" y="9801"/>
                    <a:pt x="9378" y="10195"/>
                  </a:cubicBezTo>
                  <a:cubicBezTo>
                    <a:pt x="8827" y="10350"/>
                    <a:pt x="8253" y="10424"/>
                    <a:pt x="7675" y="10424"/>
                  </a:cubicBezTo>
                  <a:cubicBezTo>
                    <a:pt x="5184" y="10424"/>
                    <a:pt x="2609" y="9053"/>
                    <a:pt x="1423" y="6919"/>
                  </a:cubicBezTo>
                  <a:cubicBezTo>
                    <a:pt x="735" y="5680"/>
                    <a:pt x="618" y="4368"/>
                    <a:pt x="1094" y="3225"/>
                  </a:cubicBezTo>
                  <a:cubicBezTo>
                    <a:pt x="1576" y="2065"/>
                    <a:pt x="2612" y="1210"/>
                    <a:pt x="4011" y="816"/>
                  </a:cubicBezTo>
                  <a:cubicBezTo>
                    <a:pt x="4556" y="665"/>
                    <a:pt x="5119" y="588"/>
                    <a:pt x="5686" y="588"/>
                  </a:cubicBezTo>
                  <a:close/>
                  <a:moveTo>
                    <a:pt x="5695" y="0"/>
                  </a:moveTo>
                  <a:cubicBezTo>
                    <a:pt x="5068" y="0"/>
                    <a:pt x="4447" y="80"/>
                    <a:pt x="3850" y="249"/>
                  </a:cubicBezTo>
                  <a:cubicBezTo>
                    <a:pt x="2275" y="692"/>
                    <a:pt x="1101" y="1669"/>
                    <a:pt x="547" y="2998"/>
                  </a:cubicBezTo>
                  <a:cubicBezTo>
                    <a:pt x="1" y="4313"/>
                    <a:pt x="128" y="5806"/>
                    <a:pt x="906" y="7207"/>
                  </a:cubicBezTo>
                  <a:cubicBezTo>
                    <a:pt x="2194" y="9525"/>
                    <a:pt x="4989" y="11013"/>
                    <a:pt x="7692" y="11013"/>
                  </a:cubicBezTo>
                  <a:cubicBezTo>
                    <a:pt x="7701" y="11013"/>
                    <a:pt x="7710" y="11013"/>
                    <a:pt x="7719" y="11013"/>
                  </a:cubicBezTo>
                  <a:cubicBezTo>
                    <a:pt x="8335" y="11013"/>
                    <a:pt x="8946" y="10929"/>
                    <a:pt x="9538" y="10765"/>
                  </a:cubicBezTo>
                  <a:cubicBezTo>
                    <a:pt x="11114" y="10322"/>
                    <a:pt x="12286" y="9345"/>
                    <a:pt x="12840" y="8015"/>
                  </a:cubicBezTo>
                  <a:cubicBezTo>
                    <a:pt x="13388" y="6702"/>
                    <a:pt x="13259" y="5208"/>
                    <a:pt x="12483" y="3807"/>
                  </a:cubicBezTo>
                  <a:cubicBezTo>
                    <a:pt x="11194" y="1489"/>
                    <a:pt x="8398" y="0"/>
                    <a:pt x="569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4" name="Google Shape;1524;p43"/>
            <p:cNvSpPr/>
            <p:nvPr/>
          </p:nvSpPr>
          <p:spPr>
            <a:xfrm>
              <a:off x="7464596" y="3150434"/>
              <a:ext cx="116564" cy="32832"/>
            </a:xfrm>
            <a:custGeom>
              <a:avLst/>
              <a:gdLst/>
              <a:ahLst/>
              <a:cxnLst/>
              <a:rect l="l" t="t" r="r" b="b"/>
              <a:pathLst>
                <a:path w="6593" h="1857" extrusionOk="0">
                  <a:moveTo>
                    <a:pt x="1" y="1857"/>
                  </a:moveTo>
                  <a:lnTo>
                    <a:pt x="6593" y="1"/>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5" name="Google Shape;1525;p43"/>
            <p:cNvSpPr/>
            <p:nvPr/>
          </p:nvSpPr>
          <p:spPr>
            <a:xfrm>
              <a:off x="7463270" y="3145183"/>
              <a:ext cx="119393" cy="42962"/>
            </a:xfrm>
            <a:custGeom>
              <a:avLst/>
              <a:gdLst/>
              <a:ahLst/>
              <a:cxnLst/>
              <a:rect l="l" t="t" r="r" b="b"/>
              <a:pathLst>
                <a:path w="6753" h="2430" extrusionOk="0">
                  <a:moveTo>
                    <a:pt x="6592" y="1"/>
                  </a:moveTo>
                  <a:lnTo>
                    <a:pt x="0" y="1860"/>
                  </a:lnTo>
                  <a:lnTo>
                    <a:pt x="160" y="2429"/>
                  </a:lnTo>
                  <a:lnTo>
                    <a:pt x="6752" y="570"/>
                  </a:lnTo>
                  <a:lnTo>
                    <a:pt x="659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6" name="Google Shape;1526;p43"/>
            <p:cNvSpPr/>
            <p:nvPr/>
          </p:nvSpPr>
          <p:spPr>
            <a:xfrm>
              <a:off x="6656160" y="3208654"/>
              <a:ext cx="718197" cy="202171"/>
            </a:xfrm>
            <a:custGeom>
              <a:avLst/>
              <a:gdLst/>
              <a:ahLst/>
              <a:cxnLst/>
              <a:rect l="l" t="t" r="r" b="b"/>
              <a:pathLst>
                <a:path w="40622" h="11435" extrusionOk="0">
                  <a:moveTo>
                    <a:pt x="1" y="11435"/>
                  </a:moveTo>
                  <a:lnTo>
                    <a:pt x="40621" y="0"/>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7" name="Google Shape;1527;p43"/>
            <p:cNvSpPr/>
            <p:nvPr/>
          </p:nvSpPr>
          <p:spPr>
            <a:xfrm>
              <a:off x="6654639" y="3203881"/>
              <a:ext cx="721150" cy="211842"/>
            </a:xfrm>
            <a:custGeom>
              <a:avLst/>
              <a:gdLst/>
              <a:ahLst/>
              <a:cxnLst/>
              <a:rect l="l" t="t" r="r" b="b"/>
              <a:pathLst>
                <a:path w="40789" h="11982" extrusionOk="0">
                  <a:moveTo>
                    <a:pt x="40628" y="1"/>
                  </a:moveTo>
                  <a:lnTo>
                    <a:pt x="1" y="11413"/>
                  </a:lnTo>
                  <a:lnTo>
                    <a:pt x="161" y="11982"/>
                  </a:lnTo>
                  <a:lnTo>
                    <a:pt x="40788" y="570"/>
                  </a:lnTo>
                  <a:lnTo>
                    <a:pt x="4062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8" name="Google Shape;1528;p43"/>
            <p:cNvSpPr/>
            <p:nvPr/>
          </p:nvSpPr>
          <p:spPr>
            <a:xfrm>
              <a:off x="7336716" y="3231620"/>
              <a:ext cx="289581" cy="81505"/>
            </a:xfrm>
            <a:custGeom>
              <a:avLst/>
              <a:gdLst/>
              <a:ahLst/>
              <a:cxnLst/>
              <a:rect l="l" t="t" r="r" b="b"/>
              <a:pathLst>
                <a:path w="16379" h="4610"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9" name="Google Shape;1529;p43"/>
            <p:cNvSpPr/>
            <p:nvPr/>
          </p:nvSpPr>
          <p:spPr>
            <a:xfrm>
              <a:off x="7335319" y="3226599"/>
              <a:ext cx="292392" cy="91565"/>
            </a:xfrm>
            <a:custGeom>
              <a:avLst/>
              <a:gdLst/>
              <a:ahLst/>
              <a:cxnLst/>
              <a:rect l="l" t="t" r="r" b="b"/>
              <a:pathLst>
                <a:path w="16538" h="5179" extrusionOk="0">
                  <a:moveTo>
                    <a:pt x="16376" y="0"/>
                  </a:moveTo>
                  <a:lnTo>
                    <a:pt x="0" y="4609"/>
                  </a:lnTo>
                  <a:lnTo>
                    <a:pt x="160" y="5178"/>
                  </a:lnTo>
                  <a:lnTo>
                    <a:pt x="16538" y="569"/>
                  </a:lnTo>
                  <a:lnTo>
                    <a:pt x="1637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0" name="Google Shape;1530;p43"/>
            <p:cNvSpPr/>
            <p:nvPr/>
          </p:nvSpPr>
          <p:spPr>
            <a:xfrm>
              <a:off x="6893019" y="3335331"/>
              <a:ext cx="364774" cy="102703"/>
            </a:xfrm>
            <a:custGeom>
              <a:avLst/>
              <a:gdLst/>
              <a:ahLst/>
              <a:cxnLst/>
              <a:rect l="l" t="t" r="r" b="b"/>
              <a:pathLst>
                <a:path w="20632" h="5809" extrusionOk="0">
                  <a:moveTo>
                    <a:pt x="1" y="5808"/>
                  </a:moveTo>
                  <a:lnTo>
                    <a:pt x="20631" y="0"/>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1" name="Google Shape;1531;p43"/>
            <p:cNvSpPr/>
            <p:nvPr/>
          </p:nvSpPr>
          <p:spPr>
            <a:xfrm>
              <a:off x="6891534" y="3330452"/>
              <a:ext cx="367656" cy="112569"/>
            </a:xfrm>
            <a:custGeom>
              <a:avLst/>
              <a:gdLst/>
              <a:ahLst/>
              <a:cxnLst/>
              <a:rect l="l" t="t" r="r" b="b"/>
              <a:pathLst>
                <a:path w="20795" h="6367" extrusionOk="0">
                  <a:moveTo>
                    <a:pt x="20634" y="1"/>
                  </a:moveTo>
                  <a:lnTo>
                    <a:pt x="0" y="5797"/>
                  </a:lnTo>
                  <a:lnTo>
                    <a:pt x="160" y="6366"/>
                  </a:lnTo>
                  <a:lnTo>
                    <a:pt x="20794" y="571"/>
                  </a:lnTo>
                  <a:lnTo>
                    <a:pt x="2063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2" name="Google Shape;1532;p43"/>
            <p:cNvSpPr/>
            <p:nvPr/>
          </p:nvSpPr>
          <p:spPr>
            <a:xfrm>
              <a:off x="6701262" y="3457040"/>
              <a:ext cx="124114" cy="34953"/>
            </a:xfrm>
            <a:custGeom>
              <a:avLst/>
              <a:gdLst/>
              <a:ahLst/>
              <a:cxnLst/>
              <a:rect l="l" t="t" r="r" b="b"/>
              <a:pathLst>
                <a:path w="7020" h="1977" extrusionOk="0">
                  <a:moveTo>
                    <a:pt x="0" y="1976"/>
                  </a:moveTo>
                  <a:lnTo>
                    <a:pt x="7019" y="1"/>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3" name="Google Shape;1533;p43"/>
            <p:cNvSpPr/>
            <p:nvPr/>
          </p:nvSpPr>
          <p:spPr>
            <a:xfrm>
              <a:off x="6699794" y="3452108"/>
              <a:ext cx="126942" cy="44960"/>
            </a:xfrm>
            <a:custGeom>
              <a:avLst/>
              <a:gdLst/>
              <a:ahLst/>
              <a:cxnLst/>
              <a:rect l="l" t="t" r="r" b="b"/>
              <a:pathLst>
                <a:path w="7180" h="2543" extrusionOk="0">
                  <a:moveTo>
                    <a:pt x="7019" y="0"/>
                  </a:moveTo>
                  <a:lnTo>
                    <a:pt x="0" y="1973"/>
                  </a:lnTo>
                  <a:lnTo>
                    <a:pt x="160" y="2542"/>
                  </a:lnTo>
                  <a:lnTo>
                    <a:pt x="7179" y="571"/>
                  </a:lnTo>
                  <a:lnTo>
                    <a:pt x="701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4" name="Google Shape;1534;p43"/>
            <p:cNvSpPr/>
            <p:nvPr/>
          </p:nvSpPr>
          <p:spPr>
            <a:xfrm>
              <a:off x="7107336" y="3312772"/>
              <a:ext cx="564045" cy="158802"/>
            </a:xfrm>
            <a:custGeom>
              <a:avLst/>
              <a:gdLst/>
              <a:ahLst/>
              <a:cxnLst/>
              <a:rect l="l" t="t" r="r" b="b"/>
              <a:pathLst>
                <a:path w="31903" h="8982" extrusionOk="0">
                  <a:moveTo>
                    <a:pt x="1" y="8982"/>
                  </a:moveTo>
                  <a:lnTo>
                    <a:pt x="31903" y="1"/>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5" name="Google Shape;1535;p43"/>
            <p:cNvSpPr/>
            <p:nvPr/>
          </p:nvSpPr>
          <p:spPr>
            <a:xfrm>
              <a:off x="7105939" y="3307768"/>
              <a:ext cx="566874" cy="168844"/>
            </a:xfrm>
            <a:custGeom>
              <a:avLst/>
              <a:gdLst/>
              <a:ahLst/>
              <a:cxnLst/>
              <a:rect l="l" t="t" r="r" b="b"/>
              <a:pathLst>
                <a:path w="32063" h="9550" extrusionOk="0">
                  <a:moveTo>
                    <a:pt x="31901" y="1"/>
                  </a:moveTo>
                  <a:lnTo>
                    <a:pt x="0" y="8980"/>
                  </a:lnTo>
                  <a:lnTo>
                    <a:pt x="160" y="9549"/>
                  </a:lnTo>
                  <a:lnTo>
                    <a:pt x="32062" y="570"/>
                  </a:lnTo>
                  <a:lnTo>
                    <a:pt x="3190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6" name="Google Shape;1536;p43"/>
            <p:cNvSpPr/>
            <p:nvPr/>
          </p:nvSpPr>
          <p:spPr>
            <a:xfrm>
              <a:off x="6746363" y="3506474"/>
              <a:ext cx="236894" cy="66689"/>
            </a:xfrm>
            <a:custGeom>
              <a:avLst/>
              <a:gdLst/>
              <a:ahLst/>
              <a:cxnLst/>
              <a:rect l="l" t="t" r="r" b="b"/>
              <a:pathLst>
                <a:path w="13399" h="3772" extrusionOk="0">
                  <a:moveTo>
                    <a:pt x="0" y="3772"/>
                  </a:moveTo>
                  <a:lnTo>
                    <a:pt x="13399" y="1"/>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7" name="Google Shape;1537;p43"/>
            <p:cNvSpPr/>
            <p:nvPr/>
          </p:nvSpPr>
          <p:spPr>
            <a:xfrm>
              <a:off x="6744896" y="3501559"/>
              <a:ext cx="239758" cy="76643"/>
            </a:xfrm>
            <a:custGeom>
              <a:avLst/>
              <a:gdLst/>
              <a:ahLst/>
              <a:cxnLst/>
              <a:rect l="l" t="t" r="r" b="b"/>
              <a:pathLst>
                <a:path w="13561" h="4335" extrusionOk="0">
                  <a:moveTo>
                    <a:pt x="13401" y="1"/>
                  </a:moveTo>
                  <a:lnTo>
                    <a:pt x="0" y="3765"/>
                  </a:lnTo>
                  <a:lnTo>
                    <a:pt x="160" y="4334"/>
                  </a:lnTo>
                  <a:lnTo>
                    <a:pt x="13561" y="570"/>
                  </a:lnTo>
                  <a:lnTo>
                    <a:pt x="1340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8" name="Google Shape;1538;p43"/>
            <p:cNvSpPr/>
            <p:nvPr/>
          </p:nvSpPr>
          <p:spPr>
            <a:xfrm>
              <a:off x="7776453" y="3057490"/>
              <a:ext cx="225968" cy="184296"/>
            </a:xfrm>
            <a:custGeom>
              <a:avLst/>
              <a:gdLst/>
              <a:ahLst/>
              <a:cxnLst/>
              <a:rect l="l" t="t" r="r" b="b"/>
              <a:pathLst>
                <a:path w="12781" h="10424" extrusionOk="0">
                  <a:moveTo>
                    <a:pt x="5404" y="0"/>
                  </a:moveTo>
                  <a:cubicBezTo>
                    <a:pt x="4749" y="0"/>
                    <a:pt x="4111" y="90"/>
                    <a:pt x="3513" y="271"/>
                  </a:cubicBezTo>
                  <a:cubicBezTo>
                    <a:pt x="2062" y="712"/>
                    <a:pt x="973" y="1653"/>
                    <a:pt x="487" y="2891"/>
                  </a:cubicBezTo>
                  <a:cubicBezTo>
                    <a:pt x="1" y="4129"/>
                    <a:pt x="155" y="5560"/>
                    <a:pt x="918" y="6871"/>
                  </a:cubicBezTo>
                  <a:cubicBezTo>
                    <a:pt x="1681" y="8181"/>
                    <a:pt x="2990" y="9263"/>
                    <a:pt x="4556" y="9879"/>
                  </a:cubicBezTo>
                  <a:cubicBezTo>
                    <a:pt x="5477" y="10241"/>
                    <a:pt x="6443" y="10424"/>
                    <a:pt x="7377" y="10424"/>
                  </a:cubicBezTo>
                  <a:cubicBezTo>
                    <a:pt x="8031" y="10424"/>
                    <a:pt x="8670" y="10334"/>
                    <a:pt x="9268" y="10153"/>
                  </a:cubicBezTo>
                  <a:cubicBezTo>
                    <a:pt x="10719" y="9712"/>
                    <a:pt x="11808" y="8771"/>
                    <a:pt x="12294" y="7533"/>
                  </a:cubicBezTo>
                  <a:cubicBezTo>
                    <a:pt x="12781" y="6295"/>
                    <a:pt x="12625" y="4864"/>
                    <a:pt x="11862" y="3553"/>
                  </a:cubicBezTo>
                  <a:cubicBezTo>
                    <a:pt x="11099" y="2243"/>
                    <a:pt x="9791" y="1161"/>
                    <a:pt x="8225" y="545"/>
                  </a:cubicBezTo>
                  <a:cubicBezTo>
                    <a:pt x="7303" y="183"/>
                    <a:pt x="6338" y="0"/>
                    <a:pt x="54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9" name="Google Shape;1539;p43"/>
            <p:cNvSpPr/>
            <p:nvPr/>
          </p:nvSpPr>
          <p:spPr>
            <a:xfrm>
              <a:off x="7771131" y="3052363"/>
              <a:ext cx="236700" cy="194728"/>
            </a:xfrm>
            <a:custGeom>
              <a:avLst/>
              <a:gdLst/>
              <a:ahLst/>
              <a:cxnLst/>
              <a:rect l="l" t="t" r="r" b="b"/>
              <a:pathLst>
                <a:path w="13388" h="11014" extrusionOk="0">
                  <a:moveTo>
                    <a:pt x="5685" y="589"/>
                  </a:moveTo>
                  <a:cubicBezTo>
                    <a:pt x="5695" y="589"/>
                    <a:pt x="5704" y="589"/>
                    <a:pt x="5713" y="589"/>
                  </a:cubicBezTo>
                  <a:cubicBezTo>
                    <a:pt x="8204" y="589"/>
                    <a:pt x="10780" y="1958"/>
                    <a:pt x="11966" y="4093"/>
                  </a:cubicBezTo>
                  <a:cubicBezTo>
                    <a:pt x="12655" y="5331"/>
                    <a:pt x="12772" y="6643"/>
                    <a:pt x="12295" y="7786"/>
                  </a:cubicBezTo>
                  <a:cubicBezTo>
                    <a:pt x="11813" y="8946"/>
                    <a:pt x="10777" y="9802"/>
                    <a:pt x="9378" y="10195"/>
                  </a:cubicBezTo>
                  <a:cubicBezTo>
                    <a:pt x="8827" y="10350"/>
                    <a:pt x="8254" y="10424"/>
                    <a:pt x="7676" y="10424"/>
                  </a:cubicBezTo>
                  <a:cubicBezTo>
                    <a:pt x="5184" y="10424"/>
                    <a:pt x="2609" y="9053"/>
                    <a:pt x="1423" y="6919"/>
                  </a:cubicBezTo>
                  <a:cubicBezTo>
                    <a:pt x="735" y="5680"/>
                    <a:pt x="618" y="4368"/>
                    <a:pt x="1094" y="3225"/>
                  </a:cubicBezTo>
                  <a:cubicBezTo>
                    <a:pt x="1577" y="2067"/>
                    <a:pt x="2613" y="1211"/>
                    <a:pt x="4011" y="818"/>
                  </a:cubicBezTo>
                  <a:cubicBezTo>
                    <a:pt x="4557" y="665"/>
                    <a:pt x="5119" y="589"/>
                    <a:pt x="5685" y="589"/>
                  </a:cubicBezTo>
                  <a:close/>
                  <a:moveTo>
                    <a:pt x="5697" y="0"/>
                  </a:moveTo>
                  <a:cubicBezTo>
                    <a:pt x="5070" y="0"/>
                    <a:pt x="4448" y="80"/>
                    <a:pt x="3851" y="249"/>
                  </a:cubicBezTo>
                  <a:cubicBezTo>
                    <a:pt x="2275" y="692"/>
                    <a:pt x="1102" y="1669"/>
                    <a:pt x="548" y="2998"/>
                  </a:cubicBezTo>
                  <a:cubicBezTo>
                    <a:pt x="1" y="4312"/>
                    <a:pt x="128" y="5806"/>
                    <a:pt x="906" y="7206"/>
                  </a:cubicBezTo>
                  <a:cubicBezTo>
                    <a:pt x="2195" y="9525"/>
                    <a:pt x="4989" y="11013"/>
                    <a:pt x="7693" y="11013"/>
                  </a:cubicBezTo>
                  <a:cubicBezTo>
                    <a:pt x="7698" y="11013"/>
                    <a:pt x="7703" y="11013"/>
                    <a:pt x="7707" y="11013"/>
                  </a:cubicBezTo>
                  <a:cubicBezTo>
                    <a:pt x="8326" y="11013"/>
                    <a:pt x="8942" y="10930"/>
                    <a:pt x="9539" y="10765"/>
                  </a:cubicBezTo>
                  <a:cubicBezTo>
                    <a:pt x="11114" y="10321"/>
                    <a:pt x="12287" y="9344"/>
                    <a:pt x="12841" y="8014"/>
                  </a:cubicBezTo>
                  <a:cubicBezTo>
                    <a:pt x="13388" y="6701"/>
                    <a:pt x="13261" y="5207"/>
                    <a:pt x="12483" y="3807"/>
                  </a:cubicBezTo>
                  <a:cubicBezTo>
                    <a:pt x="11194" y="1489"/>
                    <a:pt x="8400" y="0"/>
                    <a:pt x="569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0" name="Google Shape;1540;p43"/>
            <p:cNvSpPr/>
            <p:nvPr/>
          </p:nvSpPr>
          <p:spPr>
            <a:xfrm>
              <a:off x="6857252" y="3739903"/>
              <a:ext cx="116582" cy="32814"/>
            </a:xfrm>
            <a:custGeom>
              <a:avLst/>
              <a:gdLst/>
              <a:ahLst/>
              <a:cxnLst/>
              <a:rect l="l" t="t" r="r" b="b"/>
              <a:pathLst>
                <a:path w="6594" h="1856" extrusionOk="0">
                  <a:moveTo>
                    <a:pt x="6594" y="0"/>
                  </a:moveTo>
                  <a:lnTo>
                    <a:pt x="1" y="1856"/>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1" name="Google Shape;1541;p43"/>
            <p:cNvSpPr/>
            <p:nvPr/>
          </p:nvSpPr>
          <p:spPr>
            <a:xfrm>
              <a:off x="6855785" y="3734952"/>
              <a:ext cx="119411" cy="42821"/>
            </a:xfrm>
            <a:custGeom>
              <a:avLst/>
              <a:gdLst/>
              <a:ahLst/>
              <a:cxnLst/>
              <a:rect l="l" t="t" r="r" b="b"/>
              <a:pathLst>
                <a:path w="6754" h="2422" extrusionOk="0">
                  <a:moveTo>
                    <a:pt x="6594" y="1"/>
                  </a:moveTo>
                  <a:lnTo>
                    <a:pt x="0"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2" name="Google Shape;1542;p43"/>
            <p:cNvSpPr/>
            <p:nvPr/>
          </p:nvSpPr>
          <p:spPr>
            <a:xfrm>
              <a:off x="7064073" y="3512344"/>
              <a:ext cx="718215" cy="202171"/>
            </a:xfrm>
            <a:custGeom>
              <a:avLst/>
              <a:gdLst/>
              <a:ahLst/>
              <a:cxnLst/>
              <a:rect l="l" t="t" r="r" b="b"/>
              <a:pathLst>
                <a:path w="40623" h="11435" extrusionOk="0">
                  <a:moveTo>
                    <a:pt x="40622" y="0"/>
                  </a:moveTo>
                  <a:lnTo>
                    <a:pt x="0" y="11435"/>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3" name="Google Shape;1543;p43"/>
            <p:cNvSpPr/>
            <p:nvPr/>
          </p:nvSpPr>
          <p:spPr>
            <a:xfrm>
              <a:off x="7062659" y="3507305"/>
              <a:ext cx="721043" cy="212248"/>
            </a:xfrm>
            <a:custGeom>
              <a:avLst/>
              <a:gdLst/>
              <a:ahLst/>
              <a:cxnLst/>
              <a:rect l="l" t="t" r="r" b="b"/>
              <a:pathLst>
                <a:path w="40783" h="12005" extrusionOk="0">
                  <a:moveTo>
                    <a:pt x="40622" y="1"/>
                  </a:moveTo>
                  <a:lnTo>
                    <a:pt x="1" y="11435"/>
                  </a:lnTo>
                  <a:lnTo>
                    <a:pt x="161" y="12004"/>
                  </a:lnTo>
                  <a:lnTo>
                    <a:pt x="40783" y="570"/>
                  </a:lnTo>
                  <a:lnTo>
                    <a:pt x="4062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4" name="Google Shape;1544;p43"/>
            <p:cNvSpPr/>
            <p:nvPr/>
          </p:nvSpPr>
          <p:spPr>
            <a:xfrm>
              <a:off x="6902354" y="3772399"/>
              <a:ext cx="289563" cy="81505"/>
            </a:xfrm>
            <a:custGeom>
              <a:avLst/>
              <a:gdLst/>
              <a:ahLst/>
              <a:cxnLst/>
              <a:rect l="l" t="t" r="r" b="b"/>
              <a:pathLst>
                <a:path w="16378" h="4610" extrusionOk="0">
                  <a:moveTo>
                    <a:pt x="16378" y="0"/>
                  </a:moveTo>
                  <a:lnTo>
                    <a:pt x="0" y="4609"/>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5" name="Google Shape;1545;p43"/>
            <p:cNvSpPr/>
            <p:nvPr/>
          </p:nvSpPr>
          <p:spPr>
            <a:xfrm>
              <a:off x="6900851" y="3767501"/>
              <a:ext cx="292445" cy="91441"/>
            </a:xfrm>
            <a:custGeom>
              <a:avLst/>
              <a:gdLst/>
              <a:ahLst/>
              <a:cxnLst/>
              <a:rect l="l" t="t" r="r" b="b"/>
              <a:pathLst>
                <a:path w="16541" h="5172" extrusionOk="0">
                  <a:moveTo>
                    <a:pt x="16381" y="0"/>
                  </a:moveTo>
                  <a:lnTo>
                    <a:pt x="1" y="4601"/>
                  </a:lnTo>
                  <a:lnTo>
                    <a:pt x="161" y="5171"/>
                  </a:lnTo>
                  <a:lnTo>
                    <a:pt x="16541" y="569"/>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6" name="Google Shape;1546;p43"/>
            <p:cNvSpPr/>
            <p:nvPr/>
          </p:nvSpPr>
          <p:spPr>
            <a:xfrm>
              <a:off x="7270858" y="3647489"/>
              <a:ext cx="364756" cy="102685"/>
            </a:xfrm>
            <a:custGeom>
              <a:avLst/>
              <a:gdLst/>
              <a:ahLst/>
              <a:cxnLst/>
              <a:rect l="l" t="t" r="r" b="b"/>
              <a:pathLst>
                <a:path w="20631" h="5808" extrusionOk="0">
                  <a:moveTo>
                    <a:pt x="20631" y="1"/>
                  </a:moveTo>
                  <a:lnTo>
                    <a:pt x="0" y="5807"/>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7" name="Google Shape;1547;p43"/>
            <p:cNvSpPr/>
            <p:nvPr/>
          </p:nvSpPr>
          <p:spPr>
            <a:xfrm>
              <a:off x="7269461" y="3642468"/>
              <a:ext cx="367585" cy="112728"/>
            </a:xfrm>
            <a:custGeom>
              <a:avLst/>
              <a:gdLst/>
              <a:ahLst/>
              <a:cxnLst/>
              <a:rect l="l" t="t" r="r" b="b"/>
              <a:pathLst>
                <a:path w="20791" h="6376" extrusionOk="0">
                  <a:moveTo>
                    <a:pt x="20629" y="0"/>
                  </a:moveTo>
                  <a:lnTo>
                    <a:pt x="0" y="5807"/>
                  </a:lnTo>
                  <a:lnTo>
                    <a:pt x="160" y="6376"/>
                  </a:lnTo>
                  <a:lnTo>
                    <a:pt x="20790" y="569"/>
                  </a:lnTo>
                  <a:lnTo>
                    <a:pt x="2062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8" name="Google Shape;1548;p43"/>
            <p:cNvSpPr/>
            <p:nvPr/>
          </p:nvSpPr>
          <p:spPr>
            <a:xfrm>
              <a:off x="7703293" y="3593512"/>
              <a:ext cx="124078" cy="34953"/>
            </a:xfrm>
            <a:custGeom>
              <a:avLst/>
              <a:gdLst/>
              <a:ahLst/>
              <a:cxnLst/>
              <a:rect l="l" t="t" r="r" b="b"/>
              <a:pathLst>
                <a:path w="7018" h="1977" extrusionOk="0">
                  <a:moveTo>
                    <a:pt x="7018" y="1"/>
                  </a:moveTo>
                  <a:lnTo>
                    <a:pt x="0" y="1976"/>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9" name="Google Shape;1549;p43"/>
            <p:cNvSpPr/>
            <p:nvPr/>
          </p:nvSpPr>
          <p:spPr>
            <a:xfrm>
              <a:off x="7701967" y="3588244"/>
              <a:ext cx="126925" cy="45066"/>
            </a:xfrm>
            <a:custGeom>
              <a:avLst/>
              <a:gdLst/>
              <a:ahLst/>
              <a:cxnLst/>
              <a:rect l="l" t="t" r="r" b="b"/>
              <a:pathLst>
                <a:path w="7179" h="2549" extrusionOk="0">
                  <a:moveTo>
                    <a:pt x="7019" y="0"/>
                  </a:moveTo>
                  <a:lnTo>
                    <a:pt x="1" y="1980"/>
                  </a:lnTo>
                  <a:lnTo>
                    <a:pt x="162" y="2549"/>
                  </a:lnTo>
                  <a:lnTo>
                    <a:pt x="7179" y="569"/>
                  </a:lnTo>
                  <a:lnTo>
                    <a:pt x="701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0" name="Google Shape;1550;p43"/>
            <p:cNvSpPr/>
            <p:nvPr/>
          </p:nvSpPr>
          <p:spPr>
            <a:xfrm>
              <a:off x="6947473" y="3776288"/>
              <a:ext cx="564045" cy="158766"/>
            </a:xfrm>
            <a:custGeom>
              <a:avLst/>
              <a:gdLst/>
              <a:ahLst/>
              <a:cxnLst/>
              <a:rect l="l" t="t" r="r" b="b"/>
              <a:pathLst>
                <a:path w="31903" h="8980" extrusionOk="0">
                  <a:moveTo>
                    <a:pt x="31903" y="1"/>
                  </a:moveTo>
                  <a:lnTo>
                    <a:pt x="0" y="8980"/>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1" name="Google Shape;1551;p43"/>
            <p:cNvSpPr/>
            <p:nvPr/>
          </p:nvSpPr>
          <p:spPr>
            <a:xfrm>
              <a:off x="6946041" y="3771267"/>
              <a:ext cx="566874" cy="168826"/>
            </a:xfrm>
            <a:custGeom>
              <a:avLst/>
              <a:gdLst/>
              <a:ahLst/>
              <a:cxnLst/>
              <a:rect l="l" t="t" r="r" b="b"/>
              <a:pathLst>
                <a:path w="32063" h="9549" extrusionOk="0">
                  <a:moveTo>
                    <a:pt x="31903" y="0"/>
                  </a:moveTo>
                  <a:lnTo>
                    <a:pt x="1" y="8979"/>
                  </a:lnTo>
                  <a:lnTo>
                    <a:pt x="161" y="9548"/>
                  </a:lnTo>
                  <a:lnTo>
                    <a:pt x="32063" y="569"/>
                  </a:lnTo>
                  <a:lnTo>
                    <a:pt x="3190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2" name="Google Shape;1552;p43"/>
            <p:cNvSpPr/>
            <p:nvPr/>
          </p:nvSpPr>
          <p:spPr>
            <a:xfrm>
              <a:off x="7635579" y="3674699"/>
              <a:ext cx="236930" cy="66689"/>
            </a:xfrm>
            <a:custGeom>
              <a:avLst/>
              <a:gdLst/>
              <a:ahLst/>
              <a:cxnLst/>
              <a:rect l="l" t="t" r="r" b="b"/>
              <a:pathLst>
                <a:path w="13401" h="3772" extrusionOk="0">
                  <a:moveTo>
                    <a:pt x="13400" y="0"/>
                  </a:moveTo>
                  <a:lnTo>
                    <a:pt x="0" y="3771"/>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3" name="Google Shape;1553;p43"/>
            <p:cNvSpPr/>
            <p:nvPr/>
          </p:nvSpPr>
          <p:spPr>
            <a:xfrm>
              <a:off x="7634288" y="3669377"/>
              <a:ext cx="239723" cy="76873"/>
            </a:xfrm>
            <a:custGeom>
              <a:avLst/>
              <a:gdLst/>
              <a:ahLst/>
              <a:cxnLst/>
              <a:rect l="l" t="t" r="r" b="b"/>
              <a:pathLst>
                <a:path w="13559" h="4348" extrusionOk="0">
                  <a:moveTo>
                    <a:pt x="13397" y="0"/>
                  </a:moveTo>
                  <a:lnTo>
                    <a:pt x="0" y="3779"/>
                  </a:lnTo>
                  <a:lnTo>
                    <a:pt x="161" y="4348"/>
                  </a:lnTo>
                  <a:lnTo>
                    <a:pt x="13559" y="570"/>
                  </a:lnTo>
                  <a:lnTo>
                    <a:pt x="1339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4" name="Google Shape;1554;p43"/>
            <p:cNvSpPr/>
            <p:nvPr/>
          </p:nvSpPr>
          <p:spPr>
            <a:xfrm>
              <a:off x="7965841" y="3419453"/>
              <a:ext cx="249518" cy="184349"/>
            </a:xfrm>
            <a:custGeom>
              <a:avLst/>
              <a:gdLst/>
              <a:ahLst/>
              <a:cxnLst/>
              <a:rect l="l" t="t" r="r" b="b"/>
              <a:pathLst>
                <a:path w="14113" h="10427" extrusionOk="0">
                  <a:moveTo>
                    <a:pt x="6072" y="0"/>
                  </a:moveTo>
                  <a:cubicBezTo>
                    <a:pt x="5468" y="0"/>
                    <a:pt x="4869" y="77"/>
                    <a:pt x="4292" y="239"/>
                  </a:cubicBezTo>
                  <a:cubicBezTo>
                    <a:pt x="1238" y="1098"/>
                    <a:pt x="0" y="4023"/>
                    <a:pt x="1526" y="6770"/>
                  </a:cubicBezTo>
                  <a:cubicBezTo>
                    <a:pt x="2764" y="8998"/>
                    <a:pt x="5443" y="10426"/>
                    <a:pt x="8041" y="10426"/>
                  </a:cubicBezTo>
                  <a:cubicBezTo>
                    <a:pt x="8644" y="10426"/>
                    <a:pt x="9244" y="10349"/>
                    <a:pt x="9819" y="10187"/>
                  </a:cubicBezTo>
                  <a:cubicBezTo>
                    <a:pt x="12874" y="9327"/>
                    <a:pt x="14113" y="6404"/>
                    <a:pt x="12585" y="3656"/>
                  </a:cubicBezTo>
                  <a:cubicBezTo>
                    <a:pt x="11347" y="1427"/>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5" name="Google Shape;1555;p43"/>
            <p:cNvSpPr/>
            <p:nvPr/>
          </p:nvSpPr>
          <p:spPr>
            <a:xfrm>
              <a:off x="7972224" y="3414255"/>
              <a:ext cx="236735" cy="194728"/>
            </a:xfrm>
            <a:custGeom>
              <a:avLst/>
              <a:gdLst/>
              <a:ahLst/>
              <a:cxnLst/>
              <a:rect l="l" t="t" r="r" b="b"/>
              <a:pathLst>
                <a:path w="13390" h="11014" extrusionOk="0">
                  <a:moveTo>
                    <a:pt x="5685" y="589"/>
                  </a:moveTo>
                  <a:cubicBezTo>
                    <a:pt x="5695" y="589"/>
                    <a:pt x="5704" y="589"/>
                    <a:pt x="5713" y="589"/>
                  </a:cubicBezTo>
                  <a:cubicBezTo>
                    <a:pt x="8206" y="589"/>
                    <a:pt x="10780" y="1959"/>
                    <a:pt x="11966" y="4094"/>
                  </a:cubicBezTo>
                  <a:cubicBezTo>
                    <a:pt x="12656" y="5333"/>
                    <a:pt x="12773" y="6645"/>
                    <a:pt x="12297" y="7787"/>
                  </a:cubicBezTo>
                  <a:cubicBezTo>
                    <a:pt x="11814" y="8947"/>
                    <a:pt x="10778" y="9802"/>
                    <a:pt x="9380" y="10196"/>
                  </a:cubicBezTo>
                  <a:cubicBezTo>
                    <a:pt x="8829" y="10352"/>
                    <a:pt x="8255" y="10426"/>
                    <a:pt x="7677" y="10426"/>
                  </a:cubicBezTo>
                  <a:cubicBezTo>
                    <a:pt x="5185" y="10426"/>
                    <a:pt x="2610" y="9054"/>
                    <a:pt x="1425" y="6919"/>
                  </a:cubicBezTo>
                  <a:cubicBezTo>
                    <a:pt x="736" y="5680"/>
                    <a:pt x="619" y="4368"/>
                    <a:pt x="1095" y="3226"/>
                  </a:cubicBezTo>
                  <a:cubicBezTo>
                    <a:pt x="1577" y="2067"/>
                    <a:pt x="2613" y="1211"/>
                    <a:pt x="4012" y="818"/>
                  </a:cubicBezTo>
                  <a:cubicBezTo>
                    <a:pt x="4557" y="666"/>
                    <a:pt x="5121" y="589"/>
                    <a:pt x="5685" y="589"/>
                  </a:cubicBezTo>
                  <a:close/>
                  <a:moveTo>
                    <a:pt x="5697" y="0"/>
                  </a:moveTo>
                  <a:cubicBezTo>
                    <a:pt x="5070" y="0"/>
                    <a:pt x="4448" y="81"/>
                    <a:pt x="3851" y="249"/>
                  </a:cubicBezTo>
                  <a:cubicBezTo>
                    <a:pt x="2276" y="692"/>
                    <a:pt x="1102" y="1669"/>
                    <a:pt x="548" y="2999"/>
                  </a:cubicBezTo>
                  <a:cubicBezTo>
                    <a:pt x="1" y="4312"/>
                    <a:pt x="129" y="5806"/>
                    <a:pt x="906" y="7207"/>
                  </a:cubicBezTo>
                  <a:cubicBezTo>
                    <a:pt x="2195" y="9525"/>
                    <a:pt x="4989" y="11013"/>
                    <a:pt x="7693" y="11013"/>
                  </a:cubicBezTo>
                  <a:cubicBezTo>
                    <a:pt x="7698" y="11013"/>
                    <a:pt x="7703" y="11014"/>
                    <a:pt x="7707" y="11014"/>
                  </a:cubicBezTo>
                  <a:cubicBezTo>
                    <a:pt x="8326" y="11014"/>
                    <a:pt x="8943" y="10930"/>
                    <a:pt x="9539" y="10765"/>
                  </a:cubicBezTo>
                  <a:cubicBezTo>
                    <a:pt x="11114" y="10322"/>
                    <a:pt x="12287" y="9345"/>
                    <a:pt x="12841" y="8015"/>
                  </a:cubicBezTo>
                  <a:cubicBezTo>
                    <a:pt x="13389" y="6701"/>
                    <a:pt x="13261" y="5207"/>
                    <a:pt x="12483" y="3807"/>
                  </a:cubicBezTo>
                  <a:cubicBezTo>
                    <a:pt x="11194" y="1488"/>
                    <a:pt x="8399" y="0"/>
                    <a:pt x="569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6" name="Google Shape;1556;p43"/>
            <p:cNvSpPr/>
            <p:nvPr/>
          </p:nvSpPr>
          <p:spPr>
            <a:xfrm>
              <a:off x="7866780" y="3874235"/>
              <a:ext cx="116600" cy="32832"/>
            </a:xfrm>
            <a:custGeom>
              <a:avLst/>
              <a:gdLst/>
              <a:ahLst/>
              <a:cxnLst/>
              <a:rect l="l" t="t" r="r" b="b"/>
              <a:pathLst>
                <a:path w="6595" h="1857" extrusionOk="0">
                  <a:moveTo>
                    <a:pt x="1" y="1856"/>
                  </a:moveTo>
                  <a:lnTo>
                    <a:pt x="6594" y="0"/>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7" name="Google Shape;1557;p43"/>
            <p:cNvSpPr/>
            <p:nvPr/>
          </p:nvSpPr>
          <p:spPr>
            <a:xfrm>
              <a:off x="7865490" y="3868949"/>
              <a:ext cx="119428" cy="42962"/>
            </a:xfrm>
            <a:custGeom>
              <a:avLst/>
              <a:gdLst/>
              <a:ahLst/>
              <a:cxnLst/>
              <a:rect l="l" t="t" r="r" b="b"/>
              <a:pathLst>
                <a:path w="6755" h="2430" extrusionOk="0">
                  <a:moveTo>
                    <a:pt x="6593" y="1"/>
                  </a:moveTo>
                  <a:lnTo>
                    <a:pt x="1" y="1859"/>
                  </a:lnTo>
                  <a:lnTo>
                    <a:pt x="162" y="2429"/>
                  </a:lnTo>
                  <a:lnTo>
                    <a:pt x="6754" y="570"/>
                  </a:lnTo>
                  <a:lnTo>
                    <a:pt x="659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8" name="Google Shape;1558;p43"/>
            <p:cNvSpPr/>
            <p:nvPr/>
          </p:nvSpPr>
          <p:spPr>
            <a:xfrm>
              <a:off x="7058345" y="3932456"/>
              <a:ext cx="718215" cy="202153"/>
            </a:xfrm>
            <a:custGeom>
              <a:avLst/>
              <a:gdLst/>
              <a:ahLst/>
              <a:cxnLst/>
              <a:rect l="l" t="t" r="r" b="b"/>
              <a:pathLst>
                <a:path w="40623" h="11434"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9" name="Google Shape;1559;p43"/>
            <p:cNvSpPr/>
            <p:nvPr/>
          </p:nvSpPr>
          <p:spPr>
            <a:xfrm>
              <a:off x="7056948" y="3927435"/>
              <a:ext cx="721043" cy="212213"/>
            </a:xfrm>
            <a:custGeom>
              <a:avLst/>
              <a:gdLst/>
              <a:ahLst/>
              <a:cxnLst/>
              <a:rect l="l" t="t" r="r" b="b"/>
              <a:pathLst>
                <a:path w="40783" h="12003" extrusionOk="0">
                  <a:moveTo>
                    <a:pt x="40621" y="0"/>
                  </a:moveTo>
                  <a:lnTo>
                    <a:pt x="0" y="11433"/>
                  </a:lnTo>
                  <a:lnTo>
                    <a:pt x="160" y="12003"/>
                  </a:lnTo>
                  <a:lnTo>
                    <a:pt x="40782" y="569"/>
                  </a:lnTo>
                  <a:lnTo>
                    <a:pt x="4062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0" name="Google Shape;1560;p43"/>
            <p:cNvSpPr/>
            <p:nvPr/>
          </p:nvSpPr>
          <p:spPr>
            <a:xfrm>
              <a:off x="7738919" y="3955404"/>
              <a:ext cx="289581" cy="81522"/>
            </a:xfrm>
            <a:custGeom>
              <a:avLst/>
              <a:gdLst/>
              <a:ahLst/>
              <a:cxnLst/>
              <a:rect l="l" t="t" r="r" b="b"/>
              <a:pathLst>
                <a:path w="16379" h="4611"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1" name="Google Shape;1561;p43"/>
            <p:cNvSpPr/>
            <p:nvPr/>
          </p:nvSpPr>
          <p:spPr>
            <a:xfrm>
              <a:off x="7728417" y="3947784"/>
              <a:ext cx="291579" cy="91246"/>
            </a:xfrm>
            <a:custGeom>
              <a:avLst/>
              <a:gdLst/>
              <a:ahLst/>
              <a:cxnLst/>
              <a:rect l="l" t="t" r="r" b="b"/>
              <a:pathLst>
                <a:path w="16492" h="5161" extrusionOk="0">
                  <a:moveTo>
                    <a:pt x="16333" y="0"/>
                  </a:moveTo>
                  <a:lnTo>
                    <a:pt x="1" y="4593"/>
                  </a:lnTo>
                  <a:lnTo>
                    <a:pt x="159" y="5161"/>
                  </a:lnTo>
                  <a:lnTo>
                    <a:pt x="16491" y="568"/>
                  </a:lnTo>
                  <a:lnTo>
                    <a:pt x="1633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2" name="Google Shape;1562;p43"/>
            <p:cNvSpPr/>
            <p:nvPr/>
          </p:nvSpPr>
          <p:spPr>
            <a:xfrm>
              <a:off x="7295221" y="4059133"/>
              <a:ext cx="364774" cy="102685"/>
            </a:xfrm>
            <a:custGeom>
              <a:avLst/>
              <a:gdLst/>
              <a:ahLst/>
              <a:cxnLst/>
              <a:rect l="l" t="t" r="r" b="b"/>
              <a:pathLst>
                <a:path w="20632" h="5808" extrusionOk="0">
                  <a:moveTo>
                    <a:pt x="1" y="5808"/>
                  </a:moveTo>
                  <a:lnTo>
                    <a:pt x="20631" y="1"/>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3" name="Google Shape;1563;p43"/>
            <p:cNvSpPr/>
            <p:nvPr/>
          </p:nvSpPr>
          <p:spPr>
            <a:xfrm>
              <a:off x="7293807" y="4054112"/>
              <a:ext cx="367603" cy="112745"/>
            </a:xfrm>
            <a:custGeom>
              <a:avLst/>
              <a:gdLst/>
              <a:ahLst/>
              <a:cxnLst/>
              <a:rect l="l" t="t" r="r" b="b"/>
              <a:pathLst>
                <a:path w="20792" h="6377" extrusionOk="0">
                  <a:moveTo>
                    <a:pt x="20631" y="0"/>
                  </a:moveTo>
                  <a:lnTo>
                    <a:pt x="0" y="5807"/>
                  </a:lnTo>
                  <a:lnTo>
                    <a:pt x="160" y="6376"/>
                  </a:lnTo>
                  <a:lnTo>
                    <a:pt x="20792" y="569"/>
                  </a:lnTo>
                  <a:lnTo>
                    <a:pt x="2063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4" name="Google Shape;1564;p43"/>
            <p:cNvSpPr/>
            <p:nvPr/>
          </p:nvSpPr>
          <p:spPr>
            <a:xfrm>
              <a:off x="7103464" y="4180860"/>
              <a:ext cx="124096" cy="34936"/>
            </a:xfrm>
            <a:custGeom>
              <a:avLst/>
              <a:gdLst/>
              <a:ahLst/>
              <a:cxnLst/>
              <a:rect l="l" t="t" r="r" b="b"/>
              <a:pathLst>
                <a:path w="7019" h="1976" extrusionOk="0">
                  <a:moveTo>
                    <a:pt x="1" y="1976"/>
                  </a:moveTo>
                  <a:lnTo>
                    <a:pt x="7018" y="0"/>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5" name="Google Shape;1565;p43"/>
            <p:cNvSpPr/>
            <p:nvPr/>
          </p:nvSpPr>
          <p:spPr>
            <a:xfrm>
              <a:off x="7101979" y="4175927"/>
              <a:ext cx="126942" cy="44943"/>
            </a:xfrm>
            <a:custGeom>
              <a:avLst/>
              <a:gdLst/>
              <a:ahLst/>
              <a:cxnLst/>
              <a:rect l="l" t="t" r="r" b="b"/>
              <a:pathLst>
                <a:path w="7180" h="2542" extrusionOk="0">
                  <a:moveTo>
                    <a:pt x="7019" y="1"/>
                  </a:moveTo>
                  <a:lnTo>
                    <a:pt x="0" y="1973"/>
                  </a:lnTo>
                  <a:lnTo>
                    <a:pt x="160" y="2542"/>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6" name="Google Shape;1566;p43"/>
            <p:cNvSpPr/>
            <p:nvPr/>
          </p:nvSpPr>
          <p:spPr>
            <a:xfrm>
              <a:off x="7509538" y="4036591"/>
              <a:ext cx="564045" cy="158766"/>
            </a:xfrm>
            <a:custGeom>
              <a:avLst/>
              <a:gdLst/>
              <a:ahLst/>
              <a:cxnLst/>
              <a:rect l="l" t="t" r="r" b="b"/>
              <a:pathLst>
                <a:path w="31903" h="8980" extrusionOk="0">
                  <a:moveTo>
                    <a:pt x="1" y="8980"/>
                  </a:moveTo>
                  <a:lnTo>
                    <a:pt x="31903" y="1"/>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7" name="Google Shape;1567;p43"/>
            <p:cNvSpPr/>
            <p:nvPr/>
          </p:nvSpPr>
          <p:spPr>
            <a:xfrm>
              <a:off x="7499461" y="4028670"/>
              <a:ext cx="565336" cy="168243"/>
            </a:xfrm>
            <a:custGeom>
              <a:avLst/>
              <a:gdLst/>
              <a:ahLst/>
              <a:cxnLst/>
              <a:rect l="l" t="t" r="r" b="b"/>
              <a:pathLst>
                <a:path w="31976" h="9516" extrusionOk="0">
                  <a:moveTo>
                    <a:pt x="31816" y="0"/>
                  </a:moveTo>
                  <a:lnTo>
                    <a:pt x="0" y="8948"/>
                  </a:lnTo>
                  <a:lnTo>
                    <a:pt x="160" y="9516"/>
                  </a:lnTo>
                  <a:lnTo>
                    <a:pt x="31976" y="568"/>
                  </a:lnTo>
                  <a:lnTo>
                    <a:pt x="3181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8" name="Google Shape;1568;p43"/>
            <p:cNvSpPr/>
            <p:nvPr/>
          </p:nvSpPr>
          <p:spPr>
            <a:xfrm>
              <a:off x="7148566" y="4230275"/>
              <a:ext cx="236894" cy="66707"/>
            </a:xfrm>
            <a:custGeom>
              <a:avLst/>
              <a:gdLst/>
              <a:ahLst/>
              <a:cxnLst/>
              <a:rect l="l" t="t" r="r" b="b"/>
              <a:pathLst>
                <a:path w="13399" h="3773" extrusionOk="0">
                  <a:moveTo>
                    <a:pt x="0" y="3772"/>
                  </a:moveTo>
                  <a:lnTo>
                    <a:pt x="13399" y="0"/>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9" name="Google Shape;1569;p43"/>
            <p:cNvSpPr/>
            <p:nvPr/>
          </p:nvSpPr>
          <p:spPr>
            <a:xfrm>
              <a:off x="7147063" y="4225396"/>
              <a:ext cx="239776" cy="76607"/>
            </a:xfrm>
            <a:custGeom>
              <a:avLst/>
              <a:gdLst/>
              <a:ahLst/>
              <a:cxnLst/>
              <a:rect l="l" t="t" r="r" b="b"/>
              <a:pathLst>
                <a:path w="13562" h="4333" extrusionOk="0">
                  <a:moveTo>
                    <a:pt x="13402" y="1"/>
                  </a:moveTo>
                  <a:lnTo>
                    <a:pt x="1" y="3764"/>
                  </a:lnTo>
                  <a:lnTo>
                    <a:pt x="161" y="4333"/>
                  </a:lnTo>
                  <a:lnTo>
                    <a:pt x="13562" y="570"/>
                  </a:lnTo>
                  <a:lnTo>
                    <a:pt x="1340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0" name="Google Shape;1570;p43"/>
            <p:cNvSpPr/>
            <p:nvPr/>
          </p:nvSpPr>
          <p:spPr>
            <a:xfrm>
              <a:off x="8178638" y="3781239"/>
              <a:ext cx="225968" cy="184314"/>
            </a:xfrm>
            <a:custGeom>
              <a:avLst/>
              <a:gdLst/>
              <a:ahLst/>
              <a:cxnLst/>
              <a:rect l="l" t="t" r="r" b="b"/>
              <a:pathLst>
                <a:path w="12781" h="10425" extrusionOk="0">
                  <a:moveTo>
                    <a:pt x="5404" y="1"/>
                  </a:moveTo>
                  <a:cubicBezTo>
                    <a:pt x="4750" y="1"/>
                    <a:pt x="4111" y="91"/>
                    <a:pt x="3513" y="272"/>
                  </a:cubicBezTo>
                  <a:cubicBezTo>
                    <a:pt x="2062" y="711"/>
                    <a:pt x="974" y="1654"/>
                    <a:pt x="487" y="2892"/>
                  </a:cubicBezTo>
                  <a:cubicBezTo>
                    <a:pt x="1" y="4130"/>
                    <a:pt x="155" y="5561"/>
                    <a:pt x="920" y="6871"/>
                  </a:cubicBezTo>
                  <a:cubicBezTo>
                    <a:pt x="1683" y="8181"/>
                    <a:pt x="2991" y="9263"/>
                    <a:pt x="4556" y="9878"/>
                  </a:cubicBezTo>
                  <a:cubicBezTo>
                    <a:pt x="5477" y="10241"/>
                    <a:pt x="6443" y="10424"/>
                    <a:pt x="7378" y="10424"/>
                  </a:cubicBezTo>
                  <a:cubicBezTo>
                    <a:pt x="8032" y="10424"/>
                    <a:pt x="8671" y="10334"/>
                    <a:pt x="9268" y="10153"/>
                  </a:cubicBezTo>
                  <a:cubicBezTo>
                    <a:pt x="10719" y="9713"/>
                    <a:pt x="11808" y="8770"/>
                    <a:pt x="12294" y="7533"/>
                  </a:cubicBezTo>
                  <a:cubicBezTo>
                    <a:pt x="12781" y="6295"/>
                    <a:pt x="12625" y="4864"/>
                    <a:pt x="11862" y="3553"/>
                  </a:cubicBezTo>
                  <a:cubicBezTo>
                    <a:pt x="11099" y="2244"/>
                    <a:pt x="9791" y="1161"/>
                    <a:pt x="8224" y="546"/>
                  </a:cubicBezTo>
                  <a:cubicBezTo>
                    <a:pt x="7304" y="184"/>
                    <a:pt x="6338" y="1"/>
                    <a:pt x="540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1" name="Google Shape;1571;p43"/>
            <p:cNvSpPr/>
            <p:nvPr/>
          </p:nvSpPr>
          <p:spPr>
            <a:xfrm>
              <a:off x="8173334" y="3776164"/>
              <a:ext cx="236700" cy="194710"/>
            </a:xfrm>
            <a:custGeom>
              <a:avLst/>
              <a:gdLst/>
              <a:ahLst/>
              <a:cxnLst/>
              <a:rect l="l" t="t" r="r" b="b"/>
              <a:pathLst>
                <a:path w="13388" h="11013" extrusionOk="0">
                  <a:moveTo>
                    <a:pt x="5686" y="589"/>
                  </a:moveTo>
                  <a:cubicBezTo>
                    <a:pt x="5695" y="589"/>
                    <a:pt x="5704" y="589"/>
                    <a:pt x="5713" y="589"/>
                  </a:cubicBezTo>
                  <a:cubicBezTo>
                    <a:pt x="8205" y="589"/>
                    <a:pt x="10779" y="1959"/>
                    <a:pt x="11965" y="4093"/>
                  </a:cubicBezTo>
                  <a:cubicBezTo>
                    <a:pt x="12654" y="5332"/>
                    <a:pt x="12771" y="6644"/>
                    <a:pt x="12295" y="7787"/>
                  </a:cubicBezTo>
                  <a:cubicBezTo>
                    <a:pt x="11812" y="8947"/>
                    <a:pt x="10777" y="9801"/>
                    <a:pt x="9378" y="10194"/>
                  </a:cubicBezTo>
                  <a:cubicBezTo>
                    <a:pt x="8826" y="10350"/>
                    <a:pt x="8252" y="10424"/>
                    <a:pt x="7673" y="10424"/>
                  </a:cubicBezTo>
                  <a:cubicBezTo>
                    <a:pt x="5182" y="10424"/>
                    <a:pt x="2610" y="9053"/>
                    <a:pt x="1424" y="6918"/>
                  </a:cubicBezTo>
                  <a:cubicBezTo>
                    <a:pt x="735" y="5681"/>
                    <a:pt x="618" y="4368"/>
                    <a:pt x="1094" y="3226"/>
                  </a:cubicBezTo>
                  <a:cubicBezTo>
                    <a:pt x="1577" y="2066"/>
                    <a:pt x="2612" y="1211"/>
                    <a:pt x="4011" y="817"/>
                  </a:cubicBezTo>
                  <a:cubicBezTo>
                    <a:pt x="4556" y="666"/>
                    <a:pt x="5119" y="589"/>
                    <a:pt x="5686" y="589"/>
                  </a:cubicBezTo>
                  <a:close/>
                  <a:moveTo>
                    <a:pt x="5694" y="0"/>
                  </a:moveTo>
                  <a:cubicBezTo>
                    <a:pt x="5068" y="0"/>
                    <a:pt x="4446" y="80"/>
                    <a:pt x="3850" y="248"/>
                  </a:cubicBezTo>
                  <a:cubicBezTo>
                    <a:pt x="2275" y="692"/>
                    <a:pt x="1101" y="1668"/>
                    <a:pt x="547" y="2999"/>
                  </a:cubicBezTo>
                  <a:cubicBezTo>
                    <a:pt x="1" y="4312"/>
                    <a:pt x="128" y="5807"/>
                    <a:pt x="906" y="7207"/>
                  </a:cubicBezTo>
                  <a:cubicBezTo>
                    <a:pt x="2195" y="9524"/>
                    <a:pt x="4989" y="11013"/>
                    <a:pt x="7693" y="11013"/>
                  </a:cubicBezTo>
                  <a:cubicBezTo>
                    <a:pt x="7703" y="11013"/>
                    <a:pt x="7712" y="11013"/>
                    <a:pt x="7721" y="11013"/>
                  </a:cubicBezTo>
                  <a:cubicBezTo>
                    <a:pt x="8335" y="11013"/>
                    <a:pt x="8946" y="10930"/>
                    <a:pt x="9539" y="10765"/>
                  </a:cubicBezTo>
                  <a:cubicBezTo>
                    <a:pt x="11114" y="10321"/>
                    <a:pt x="12286" y="9344"/>
                    <a:pt x="12842" y="8015"/>
                  </a:cubicBezTo>
                  <a:cubicBezTo>
                    <a:pt x="13388" y="6702"/>
                    <a:pt x="13261" y="5207"/>
                    <a:pt x="12483" y="3806"/>
                  </a:cubicBezTo>
                  <a:cubicBezTo>
                    <a:pt x="11194" y="1488"/>
                    <a:pt x="8397" y="0"/>
                    <a:pt x="56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2" name="Google Shape;1572;p43"/>
            <p:cNvSpPr/>
            <p:nvPr/>
          </p:nvSpPr>
          <p:spPr>
            <a:xfrm>
              <a:off x="6387795" y="1919216"/>
              <a:ext cx="737256" cy="419387"/>
            </a:xfrm>
            <a:custGeom>
              <a:avLst/>
              <a:gdLst/>
              <a:ahLst/>
              <a:cxnLst/>
              <a:rect l="l" t="t" r="r" b="b"/>
              <a:pathLst>
                <a:path w="41700" h="23721" extrusionOk="0">
                  <a:moveTo>
                    <a:pt x="15263" y="3635"/>
                  </a:moveTo>
                  <a:cubicBezTo>
                    <a:pt x="16116" y="3635"/>
                    <a:pt x="16995" y="4104"/>
                    <a:pt x="17402" y="4836"/>
                  </a:cubicBezTo>
                  <a:cubicBezTo>
                    <a:pt x="17903" y="5737"/>
                    <a:pt x="17496" y="6696"/>
                    <a:pt x="16494" y="6979"/>
                  </a:cubicBezTo>
                  <a:cubicBezTo>
                    <a:pt x="16305" y="7032"/>
                    <a:pt x="16108" y="7057"/>
                    <a:pt x="15910" y="7057"/>
                  </a:cubicBezTo>
                  <a:cubicBezTo>
                    <a:pt x="15058" y="7057"/>
                    <a:pt x="14179" y="6588"/>
                    <a:pt x="13772" y="5857"/>
                  </a:cubicBezTo>
                  <a:cubicBezTo>
                    <a:pt x="13271" y="4957"/>
                    <a:pt x="13678" y="3996"/>
                    <a:pt x="14680" y="3714"/>
                  </a:cubicBezTo>
                  <a:cubicBezTo>
                    <a:pt x="14869" y="3661"/>
                    <a:pt x="15065" y="3635"/>
                    <a:pt x="15263" y="3635"/>
                  </a:cubicBezTo>
                  <a:close/>
                  <a:moveTo>
                    <a:pt x="14577" y="0"/>
                  </a:moveTo>
                  <a:cubicBezTo>
                    <a:pt x="13958" y="0"/>
                    <a:pt x="13343" y="79"/>
                    <a:pt x="12752" y="245"/>
                  </a:cubicBezTo>
                  <a:cubicBezTo>
                    <a:pt x="9620" y="1127"/>
                    <a:pt x="8351" y="4126"/>
                    <a:pt x="9916" y="6943"/>
                  </a:cubicBezTo>
                  <a:cubicBezTo>
                    <a:pt x="10633" y="8235"/>
                    <a:pt x="11826" y="9260"/>
                    <a:pt x="13199" y="9912"/>
                  </a:cubicBezTo>
                  <a:cubicBezTo>
                    <a:pt x="13199" y="9912"/>
                    <a:pt x="15468" y="10926"/>
                    <a:pt x="15921" y="11741"/>
                  </a:cubicBezTo>
                  <a:cubicBezTo>
                    <a:pt x="16160" y="12172"/>
                    <a:pt x="15531" y="12682"/>
                    <a:pt x="14884" y="13068"/>
                  </a:cubicBezTo>
                  <a:lnTo>
                    <a:pt x="2855" y="16454"/>
                  </a:lnTo>
                  <a:cubicBezTo>
                    <a:pt x="824" y="17025"/>
                    <a:pt x="1" y="18971"/>
                    <a:pt x="1016" y="20798"/>
                  </a:cubicBezTo>
                  <a:lnTo>
                    <a:pt x="2641" y="23721"/>
                  </a:lnTo>
                  <a:lnTo>
                    <a:pt x="41700" y="12727"/>
                  </a:lnTo>
                  <a:lnTo>
                    <a:pt x="40075" y="9803"/>
                  </a:lnTo>
                  <a:cubicBezTo>
                    <a:pt x="39251" y="8320"/>
                    <a:pt x="37469" y="7371"/>
                    <a:pt x="35742" y="7371"/>
                  </a:cubicBezTo>
                  <a:cubicBezTo>
                    <a:pt x="35340" y="7371"/>
                    <a:pt x="34941" y="7422"/>
                    <a:pt x="34558" y="7530"/>
                  </a:cubicBezTo>
                  <a:lnTo>
                    <a:pt x="23398" y="10671"/>
                  </a:lnTo>
                  <a:cubicBezTo>
                    <a:pt x="23277" y="10676"/>
                    <a:pt x="23154" y="10679"/>
                    <a:pt x="23031" y="10679"/>
                  </a:cubicBezTo>
                  <a:cubicBezTo>
                    <a:pt x="22296" y="10679"/>
                    <a:pt x="21570" y="10578"/>
                    <a:pt x="21365" y="10208"/>
                  </a:cubicBezTo>
                  <a:cubicBezTo>
                    <a:pt x="20752" y="9101"/>
                    <a:pt x="21529" y="8056"/>
                    <a:pt x="21764" y="7075"/>
                  </a:cubicBezTo>
                  <a:cubicBezTo>
                    <a:pt x="22029" y="5979"/>
                    <a:pt x="21888" y="4884"/>
                    <a:pt x="21258" y="3750"/>
                  </a:cubicBezTo>
                  <a:cubicBezTo>
                    <a:pt x="19987" y="1464"/>
                    <a:pt x="17241" y="0"/>
                    <a:pt x="1457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3" name="Google Shape;1573;p43"/>
            <p:cNvSpPr/>
            <p:nvPr/>
          </p:nvSpPr>
          <p:spPr>
            <a:xfrm>
              <a:off x="6390235" y="1914018"/>
              <a:ext cx="742631" cy="430756"/>
            </a:xfrm>
            <a:custGeom>
              <a:avLst/>
              <a:gdLst/>
              <a:ahLst/>
              <a:cxnLst/>
              <a:rect l="l" t="t" r="r" b="b"/>
              <a:pathLst>
                <a:path w="42004" h="24364" extrusionOk="0">
                  <a:moveTo>
                    <a:pt x="15130" y="4226"/>
                  </a:moveTo>
                  <a:cubicBezTo>
                    <a:pt x="15877" y="4226"/>
                    <a:pt x="16650" y="4635"/>
                    <a:pt x="17006" y="5274"/>
                  </a:cubicBezTo>
                  <a:cubicBezTo>
                    <a:pt x="17201" y="5626"/>
                    <a:pt x="17236" y="5995"/>
                    <a:pt x="17104" y="6313"/>
                  </a:cubicBezTo>
                  <a:cubicBezTo>
                    <a:pt x="16969" y="6637"/>
                    <a:pt x="16675" y="6876"/>
                    <a:pt x="16275" y="6989"/>
                  </a:cubicBezTo>
                  <a:cubicBezTo>
                    <a:pt x="16110" y="7036"/>
                    <a:pt x="15938" y="7058"/>
                    <a:pt x="15765" y="7058"/>
                  </a:cubicBezTo>
                  <a:cubicBezTo>
                    <a:pt x="15018" y="7058"/>
                    <a:pt x="14248" y="6647"/>
                    <a:pt x="13892" y="6008"/>
                  </a:cubicBezTo>
                  <a:cubicBezTo>
                    <a:pt x="13696" y="5656"/>
                    <a:pt x="13662" y="5287"/>
                    <a:pt x="13794" y="4969"/>
                  </a:cubicBezTo>
                  <a:cubicBezTo>
                    <a:pt x="13929" y="4645"/>
                    <a:pt x="14222" y="4406"/>
                    <a:pt x="14621" y="4292"/>
                  </a:cubicBezTo>
                  <a:lnTo>
                    <a:pt x="14621" y="4294"/>
                  </a:lnTo>
                  <a:cubicBezTo>
                    <a:pt x="14786" y="4248"/>
                    <a:pt x="14957" y="4226"/>
                    <a:pt x="15130" y="4226"/>
                  </a:cubicBezTo>
                  <a:close/>
                  <a:moveTo>
                    <a:pt x="15113" y="3636"/>
                  </a:moveTo>
                  <a:cubicBezTo>
                    <a:pt x="14891" y="3636"/>
                    <a:pt x="14672" y="3664"/>
                    <a:pt x="14461" y="3723"/>
                  </a:cubicBezTo>
                  <a:cubicBezTo>
                    <a:pt x="13885" y="3886"/>
                    <a:pt x="13454" y="4247"/>
                    <a:pt x="13249" y="4741"/>
                  </a:cubicBezTo>
                  <a:cubicBezTo>
                    <a:pt x="13045" y="5229"/>
                    <a:pt x="13090" y="5781"/>
                    <a:pt x="13376" y="6296"/>
                  </a:cubicBezTo>
                  <a:cubicBezTo>
                    <a:pt x="13833" y="7118"/>
                    <a:pt x="14824" y="7645"/>
                    <a:pt x="15782" y="7645"/>
                  </a:cubicBezTo>
                  <a:cubicBezTo>
                    <a:pt x="15786" y="7645"/>
                    <a:pt x="15791" y="7645"/>
                    <a:pt x="15795" y="7645"/>
                  </a:cubicBezTo>
                  <a:cubicBezTo>
                    <a:pt x="16012" y="7645"/>
                    <a:pt x="16227" y="7615"/>
                    <a:pt x="16435" y="7557"/>
                  </a:cubicBezTo>
                  <a:cubicBezTo>
                    <a:pt x="17012" y="7395"/>
                    <a:pt x="17444" y="7033"/>
                    <a:pt x="17649" y="6540"/>
                  </a:cubicBezTo>
                  <a:cubicBezTo>
                    <a:pt x="17852" y="6051"/>
                    <a:pt x="17808" y="5500"/>
                    <a:pt x="17522" y="4986"/>
                  </a:cubicBezTo>
                  <a:cubicBezTo>
                    <a:pt x="17065" y="4164"/>
                    <a:pt x="16072" y="3636"/>
                    <a:pt x="15113" y="3636"/>
                  </a:cubicBezTo>
                  <a:close/>
                  <a:moveTo>
                    <a:pt x="14428" y="588"/>
                  </a:moveTo>
                  <a:cubicBezTo>
                    <a:pt x="14433" y="588"/>
                    <a:pt x="14438" y="588"/>
                    <a:pt x="14442" y="588"/>
                  </a:cubicBezTo>
                  <a:cubicBezTo>
                    <a:pt x="17001" y="590"/>
                    <a:pt x="19643" y="1996"/>
                    <a:pt x="20861" y="4188"/>
                  </a:cubicBezTo>
                  <a:cubicBezTo>
                    <a:pt x="21436" y="5225"/>
                    <a:pt x="21592" y="6243"/>
                    <a:pt x="21338" y="7300"/>
                  </a:cubicBezTo>
                  <a:cubicBezTo>
                    <a:pt x="21279" y="7544"/>
                    <a:pt x="21183" y="7799"/>
                    <a:pt x="21080" y="8066"/>
                  </a:cubicBezTo>
                  <a:cubicBezTo>
                    <a:pt x="20785" y="8839"/>
                    <a:pt x="20450" y="9715"/>
                    <a:pt x="20968" y="10645"/>
                  </a:cubicBezTo>
                  <a:cubicBezTo>
                    <a:pt x="21199" y="11063"/>
                    <a:pt x="21827" y="11269"/>
                    <a:pt x="22887" y="11269"/>
                  </a:cubicBezTo>
                  <a:cubicBezTo>
                    <a:pt x="23009" y="11269"/>
                    <a:pt x="23137" y="11267"/>
                    <a:pt x="23271" y="11261"/>
                  </a:cubicBezTo>
                  <a:lnTo>
                    <a:pt x="34498" y="8110"/>
                  </a:lnTo>
                  <a:cubicBezTo>
                    <a:pt x="34857" y="8009"/>
                    <a:pt x="35231" y="7961"/>
                    <a:pt x="35607" y="7961"/>
                  </a:cubicBezTo>
                  <a:cubicBezTo>
                    <a:pt x="37230" y="7961"/>
                    <a:pt x="38905" y="8853"/>
                    <a:pt x="39677" y="10241"/>
                  </a:cubicBezTo>
                  <a:lnTo>
                    <a:pt x="41121" y="12839"/>
                  </a:lnTo>
                  <a:lnTo>
                    <a:pt x="2647" y="23669"/>
                  </a:lnTo>
                  <a:lnTo>
                    <a:pt x="1136" y="20948"/>
                  </a:lnTo>
                  <a:cubicBezTo>
                    <a:pt x="693" y="20151"/>
                    <a:pt x="617" y="19309"/>
                    <a:pt x="922" y="18577"/>
                  </a:cubicBezTo>
                  <a:cubicBezTo>
                    <a:pt x="1230" y="17836"/>
                    <a:pt x="1896" y="17286"/>
                    <a:pt x="2796" y="17032"/>
                  </a:cubicBezTo>
                  <a:lnTo>
                    <a:pt x="14825" y="13647"/>
                  </a:lnTo>
                  <a:lnTo>
                    <a:pt x="14897" y="13615"/>
                  </a:lnTo>
                  <a:cubicBezTo>
                    <a:pt x="15944" y="12990"/>
                    <a:pt x="16330" y="12409"/>
                    <a:pt x="16041" y="11892"/>
                  </a:cubicBezTo>
                  <a:cubicBezTo>
                    <a:pt x="15554" y="11014"/>
                    <a:pt x="13424" y="10044"/>
                    <a:pt x="13187" y="9938"/>
                  </a:cubicBezTo>
                  <a:cubicBezTo>
                    <a:pt x="11812" y="9286"/>
                    <a:pt x="10692" y="8276"/>
                    <a:pt x="10036" y="7094"/>
                  </a:cubicBezTo>
                  <a:cubicBezTo>
                    <a:pt x="9328" y="5821"/>
                    <a:pt x="9207" y="4472"/>
                    <a:pt x="9697" y="3298"/>
                  </a:cubicBezTo>
                  <a:cubicBezTo>
                    <a:pt x="10193" y="2107"/>
                    <a:pt x="11257" y="1228"/>
                    <a:pt x="12694" y="824"/>
                  </a:cubicBezTo>
                  <a:cubicBezTo>
                    <a:pt x="13258" y="666"/>
                    <a:pt x="13841" y="588"/>
                    <a:pt x="14428" y="588"/>
                  </a:cubicBezTo>
                  <a:close/>
                  <a:moveTo>
                    <a:pt x="14426" y="1"/>
                  </a:moveTo>
                  <a:cubicBezTo>
                    <a:pt x="13784" y="1"/>
                    <a:pt x="13147" y="83"/>
                    <a:pt x="12535" y="255"/>
                  </a:cubicBezTo>
                  <a:cubicBezTo>
                    <a:pt x="10921" y="709"/>
                    <a:pt x="9720" y="1709"/>
                    <a:pt x="9152" y="3071"/>
                  </a:cubicBezTo>
                  <a:cubicBezTo>
                    <a:pt x="8592" y="4416"/>
                    <a:pt x="8723" y="5946"/>
                    <a:pt x="9520" y="7381"/>
                  </a:cubicBezTo>
                  <a:cubicBezTo>
                    <a:pt x="10236" y="8670"/>
                    <a:pt x="11448" y="9767"/>
                    <a:pt x="12942" y="10475"/>
                  </a:cubicBezTo>
                  <a:cubicBezTo>
                    <a:pt x="13547" y="10746"/>
                    <a:pt x="15193" y="11581"/>
                    <a:pt x="15525" y="12179"/>
                  </a:cubicBezTo>
                  <a:cubicBezTo>
                    <a:pt x="15599" y="12312"/>
                    <a:pt x="15349" y="12652"/>
                    <a:pt x="14627" y="13088"/>
                  </a:cubicBezTo>
                  <a:lnTo>
                    <a:pt x="2638" y="16462"/>
                  </a:lnTo>
                  <a:cubicBezTo>
                    <a:pt x="1559" y="16766"/>
                    <a:pt x="757" y="17437"/>
                    <a:pt x="377" y="18349"/>
                  </a:cubicBezTo>
                  <a:cubicBezTo>
                    <a:pt x="0" y="19252"/>
                    <a:pt x="87" y="20276"/>
                    <a:pt x="620" y="21235"/>
                  </a:cubicBezTo>
                  <a:lnTo>
                    <a:pt x="2358" y="24364"/>
                  </a:lnTo>
                  <a:lnTo>
                    <a:pt x="42003" y="13204"/>
                  </a:lnTo>
                  <a:lnTo>
                    <a:pt x="40197" y="9953"/>
                  </a:lnTo>
                  <a:cubicBezTo>
                    <a:pt x="39323" y="8381"/>
                    <a:pt x="37428" y="7371"/>
                    <a:pt x="35594" y="7371"/>
                  </a:cubicBezTo>
                  <a:cubicBezTo>
                    <a:pt x="35168" y="7371"/>
                    <a:pt x="34746" y="7425"/>
                    <a:pt x="34341" y="7539"/>
                  </a:cubicBezTo>
                  <a:lnTo>
                    <a:pt x="23215" y="10671"/>
                  </a:lnTo>
                  <a:cubicBezTo>
                    <a:pt x="23102" y="10675"/>
                    <a:pt x="22996" y="10677"/>
                    <a:pt x="22897" y="10677"/>
                  </a:cubicBezTo>
                  <a:cubicBezTo>
                    <a:pt x="21727" y="10677"/>
                    <a:pt x="21518" y="10415"/>
                    <a:pt x="21486" y="10358"/>
                  </a:cubicBezTo>
                  <a:cubicBezTo>
                    <a:pt x="21104" y="9667"/>
                    <a:pt x="21362" y="8992"/>
                    <a:pt x="21634" y="8276"/>
                  </a:cubicBezTo>
                  <a:cubicBezTo>
                    <a:pt x="21740" y="8003"/>
                    <a:pt x="21847" y="7719"/>
                    <a:pt x="21915" y="7437"/>
                  </a:cubicBezTo>
                  <a:cubicBezTo>
                    <a:pt x="22205" y="6229"/>
                    <a:pt x="22030" y="5073"/>
                    <a:pt x="21379" y="3900"/>
                  </a:cubicBezTo>
                  <a:cubicBezTo>
                    <a:pt x="20059" y="1525"/>
                    <a:pt x="17196" y="1"/>
                    <a:pt x="1442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4" name="Google Shape;1574;p43"/>
            <p:cNvSpPr/>
            <p:nvPr/>
          </p:nvSpPr>
          <p:spPr>
            <a:xfrm>
              <a:off x="7388978" y="2235971"/>
              <a:ext cx="244161" cy="259295"/>
            </a:xfrm>
            <a:custGeom>
              <a:avLst/>
              <a:gdLst/>
              <a:ahLst/>
              <a:cxnLst/>
              <a:rect l="l" t="t" r="r" b="b"/>
              <a:pathLst>
                <a:path w="13810" h="14666" extrusionOk="0">
                  <a:moveTo>
                    <a:pt x="11797" y="1"/>
                  </a:moveTo>
                  <a:cubicBezTo>
                    <a:pt x="11123" y="1"/>
                    <a:pt x="10479" y="386"/>
                    <a:pt x="10181" y="1038"/>
                  </a:cubicBezTo>
                  <a:lnTo>
                    <a:pt x="6092" y="10209"/>
                  </a:lnTo>
                  <a:lnTo>
                    <a:pt x="3031" y="8075"/>
                  </a:lnTo>
                  <a:cubicBezTo>
                    <a:pt x="2722" y="7859"/>
                    <a:pt x="2368" y="7755"/>
                    <a:pt x="2018" y="7755"/>
                  </a:cubicBezTo>
                  <a:cubicBezTo>
                    <a:pt x="1458" y="7755"/>
                    <a:pt x="907" y="8020"/>
                    <a:pt x="562" y="8514"/>
                  </a:cubicBezTo>
                  <a:cubicBezTo>
                    <a:pt x="1" y="9318"/>
                    <a:pt x="199" y="10423"/>
                    <a:pt x="1002" y="10983"/>
                  </a:cubicBezTo>
                  <a:lnTo>
                    <a:pt x="5821" y="14346"/>
                  </a:lnTo>
                  <a:cubicBezTo>
                    <a:pt x="6120" y="14554"/>
                    <a:pt x="6474" y="14666"/>
                    <a:pt x="6836" y="14666"/>
                  </a:cubicBezTo>
                  <a:lnTo>
                    <a:pt x="6837" y="14666"/>
                  </a:lnTo>
                  <a:cubicBezTo>
                    <a:pt x="7537" y="14666"/>
                    <a:pt x="8172" y="14254"/>
                    <a:pt x="8456" y="13615"/>
                  </a:cubicBezTo>
                  <a:lnTo>
                    <a:pt x="13421" y="2482"/>
                  </a:lnTo>
                  <a:cubicBezTo>
                    <a:pt x="13810" y="1590"/>
                    <a:pt x="13406" y="551"/>
                    <a:pt x="12517" y="154"/>
                  </a:cubicBezTo>
                  <a:cubicBezTo>
                    <a:pt x="12283" y="50"/>
                    <a:pt x="12038" y="1"/>
                    <a:pt x="1179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5" name="Google Shape;1575;p43"/>
            <p:cNvSpPr/>
            <p:nvPr/>
          </p:nvSpPr>
          <p:spPr>
            <a:xfrm>
              <a:off x="7586959" y="2592241"/>
              <a:ext cx="244143" cy="259295"/>
            </a:xfrm>
            <a:custGeom>
              <a:avLst/>
              <a:gdLst/>
              <a:ahLst/>
              <a:cxnLst/>
              <a:rect l="l" t="t" r="r" b="b"/>
              <a:pathLst>
                <a:path w="13809" h="14666" extrusionOk="0">
                  <a:moveTo>
                    <a:pt x="11795" y="0"/>
                  </a:moveTo>
                  <a:cubicBezTo>
                    <a:pt x="11121" y="0"/>
                    <a:pt x="10477" y="386"/>
                    <a:pt x="10180" y="1038"/>
                  </a:cubicBezTo>
                  <a:lnTo>
                    <a:pt x="6090" y="10209"/>
                  </a:lnTo>
                  <a:lnTo>
                    <a:pt x="3031" y="8075"/>
                  </a:lnTo>
                  <a:cubicBezTo>
                    <a:pt x="2721" y="7859"/>
                    <a:pt x="2367" y="7755"/>
                    <a:pt x="2017" y="7755"/>
                  </a:cubicBezTo>
                  <a:cubicBezTo>
                    <a:pt x="1457" y="7755"/>
                    <a:pt x="906" y="8020"/>
                    <a:pt x="561" y="8514"/>
                  </a:cubicBezTo>
                  <a:cubicBezTo>
                    <a:pt x="1" y="9317"/>
                    <a:pt x="197" y="10423"/>
                    <a:pt x="1000" y="10983"/>
                  </a:cubicBezTo>
                  <a:lnTo>
                    <a:pt x="5821" y="14346"/>
                  </a:lnTo>
                  <a:cubicBezTo>
                    <a:pt x="6118" y="14553"/>
                    <a:pt x="6472" y="14665"/>
                    <a:pt x="6835" y="14666"/>
                  </a:cubicBezTo>
                  <a:lnTo>
                    <a:pt x="6835" y="14666"/>
                  </a:lnTo>
                  <a:cubicBezTo>
                    <a:pt x="7536" y="14665"/>
                    <a:pt x="8170" y="14254"/>
                    <a:pt x="8455" y="13614"/>
                  </a:cubicBezTo>
                  <a:lnTo>
                    <a:pt x="13419" y="2482"/>
                  </a:lnTo>
                  <a:cubicBezTo>
                    <a:pt x="13808" y="1589"/>
                    <a:pt x="13404" y="551"/>
                    <a:pt x="12515" y="154"/>
                  </a:cubicBezTo>
                  <a:cubicBezTo>
                    <a:pt x="12281" y="50"/>
                    <a:pt x="12036" y="0"/>
                    <a:pt x="11795" y="0"/>
                  </a:cubicBezTo>
                  <a:close/>
                  <a:moveTo>
                    <a:pt x="6835" y="14666"/>
                  </a:moveTo>
                  <a:lnTo>
                    <a:pt x="6835" y="14666"/>
                  </a:lnTo>
                  <a:cubicBezTo>
                    <a:pt x="6835" y="14666"/>
                    <a:pt x="6835" y="14666"/>
                    <a:pt x="6835" y="14666"/>
                  </a:cubicBezTo>
                  <a:lnTo>
                    <a:pt x="6836" y="14666"/>
                  </a:lnTo>
                  <a:cubicBezTo>
                    <a:pt x="6836" y="14666"/>
                    <a:pt x="6835" y="14666"/>
                    <a:pt x="6835" y="14666"/>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6" name="Google Shape;1576;p43"/>
            <p:cNvSpPr/>
            <p:nvPr/>
          </p:nvSpPr>
          <p:spPr>
            <a:xfrm>
              <a:off x="8692737" y="2530078"/>
              <a:ext cx="349763" cy="225013"/>
            </a:xfrm>
            <a:custGeom>
              <a:avLst/>
              <a:gdLst/>
              <a:ahLst/>
              <a:cxnLst/>
              <a:rect l="l" t="t" r="r" b="b"/>
              <a:pathLst>
                <a:path w="19783" h="12727" extrusionOk="0">
                  <a:moveTo>
                    <a:pt x="3379" y="0"/>
                  </a:moveTo>
                  <a:cubicBezTo>
                    <a:pt x="3379" y="0"/>
                    <a:pt x="1" y="0"/>
                    <a:pt x="162" y="1930"/>
                  </a:cubicBezTo>
                  <a:cubicBezTo>
                    <a:pt x="323" y="3860"/>
                    <a:pt x="12546" y="11258"/>
                    <a:pt x="13511" y="11902"/>
                  </a:cubicBezTo>
                  <a:cubicBezTo>
                    <a:pt x="13984" y="12217"/>
                    <a:pt x="15116" y="12727"/>
                    <a:pt x="16184" y="12727"/>
                  </a:cubicBezTo>
                  <a:cubicBezTo>
                    <a:pt x="17293" y="12727"/>
                    <a:pt x="18333" y="12178"/>
                    <a:pt x="18497" y="10294"/>
                  </a:cubicBezTo>
                  <a:cubicBezTo>
                    <a:pt x="18497" y="10294"/>
                    <a:pt x="19782" y="7559"/>
                    <a:pt x="18979" y="5469"/>
                  </a:cubicBezTo>
                  <a:cubicBezTo>
                    <a:pt x="18175" y="3378"/>
                    <a:pt x="3379" y="0"/>
                    <a:pt x="337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7" name="Google Shape;1577;p43"/>
            <p:cNvSpPr/>
            <p:nvPr/>
          </p:nvSpPr>
          <p:spPr>
            <a:xfrm>
              <a:off x="8689678" y="2524862"/>
              <a:ext cx="357454" cy="235409"/>
            </a:xfrm>
            <a:custGeom>
              <a:avLst/>
              <a:gdLst/>
              <a:ahLst/>
              <a:cxnLst/>
              <a:rect l="l" t="t" r="r" b="b"/>
              <a:pathLst>
                <a:path w="20218" h="13315" extrusionOk="0">
                  <a:moveTo>
                    <a:pt x="3520" y="592"/>
                  </a:moveTo>
                  <a:cubicBezTo>
                    <a:pt x="9185" y="1886"/>
                    <a:pt x="18333" y="4456"/>
                    <a:pt x="18876" y="5870"/>
                  </a:cubicBezTo>
                  <a:cubicBezTo>
                    <a:pt x="19624" y="7815"/>
                    <a:pt x="18414" y="10436"/>
                    <a:pt x="18402" y="10463"/>
                  </a:cubicBezTo>
                  <a:cubicBezTo>
                    <a:pt x="18387" y="10494"/>
                    <a:pt x="18378" y="10528"/>
                    <a:pt x="18375" y="10562"/>
                  </a:cubicBezTo>
                  <a:cubicBezTo>
                    <a:pt x="18287" y="11572"/>
                    <a:pt x="17927" y="12234"/>
                    <a:pt x="17306" y="12533"/>
                  </a:cubicBezTo>
                  <a:cubicBezTo>
                    <a:pt x="17018" y="12671"/>
                    <a:pt x="16691" y="12727"/>
                    <a:pt x="16352" y="12727"/>
                  </a:cubicBezTo>
                  <a:cubicBezTo>
                    <a:pt x="15372" y="12727"/>
                    <a:pt x="14303" y="12255"/>
                    <a:pt x="13848" y="11951"/>
                  </a:cubicBezTo>
                  <a:cubicBezTo>
                    <a:pt x="13726" y="11869"/>
                    <a:pt x="13422" y="11679"/>
                    <a:pt x="12986" y="11406"/>
                  </a:cubicBezTo>
                  <a:cubicBezTo>
                    <a:pt x="2881" y="5071"/>
                    <a:pt x="687" y="2904"/>
                    <a:pt x="630" y="2201"/>
                  </a:cubicBezTo>
                  <a:cubicBezTo>
                    <a:pt x="603" y="1886"/>
                    <a:pt x="690" y="1625"/>
                    <a:pt x="895" y="1402"/>
                  </a:cubicBezTo>
                  <a:cubicBezTo>
                    <a:pt x="1578" y="659"/>
                    <a:pt x="3268" y="597"/>
                    <a:pt x="3520" y="592"/>
                  </a:cubicBezTo>
                  <a:close/>
                  <a:moveTo>
                    <a:pt x="3552" y="0"/>
                  </a:moveTo>
                  <a:cubicBezTo>
                    <a:pt x="3464" y="0"/>
                    <a:pt x="1371" y="11"/>
                    <a:pt x="461" y="1001"/>
                  </a:cubicBezTo>
                  <a:cubicBezTo>
                    <a:pt x="142" y="1348"/>
                    <a:pt x="0" y="1768"/>
                    <a:pt x="40" y="2250"/>
                  </a:cubicBezTo>
                  <a:cubicBezTo>
                    <a:pt x="146" y="3518"/>
                    <a:pt x="4041" y="6497"/>
                    <a:pt x="12672" y="11907"/>
                  </a:cubicBezTo>
                  <a:cubicBezTo>
                    <a:pt x="13101" y="12175"/>
                    <a:pt x="13400" y="12363"/>
                    <a:pt x="13519" y="12443"/>
                  </a:cubicBezTo>
                  <a:cubicBezTo>
                    <a:pt x="14052" y="12797"/>
                    <a:pt x="15232" y="13315"/>
                    <a:pt x="16361" y="13315"/>
                  </a:cubicBezTo>
                  <a:cubicBezTo>
                    <a:pt x="16780" y="13315"/>
                    <a:pt x="17192" y="13244"/>
                    <a:pt x="17562" y="13065"/>
                  </a:cubicBezTo>
                  <a:cubicBezTo>
                    <a:pt x="18374" y="12675"/>
                    <a:pt x="18844" y="11868"/>
                    <a:pt x="18960" y="10666"/>
                  </a:cubicBezTo>
                  <a:cubicBezTo>
                    <a:pt x="19137" y="10268"/>
                    <a:pt x="20217" y="7709"/>
                    <a:pt x="19428" y="5657"/>
                  </a:cubicBezTo>
                  <a:cubicBezTo>
                    <a:pt x="18592" y="3483"/>
                    <a:pt x="5147" y="357"/>
                    <a:pt x="3617" y="7"/>
                  </a:cubicBezTo>
                  <a:cubicBezTo>
                    <a:pt x="3596" y="2"/>
                    <a:pt x="3573" y="0"/>
                    <a:pt x="355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8" name="Google Shape;1578;p43"/>
            <p:cNvSpPr/>
            <p:nvPr/>
          </p:nvSpPr>
          <p:spPr>
            <a:xfrm>
              <a:off x="8708808" y="2460401"/>
              <a:ext cx="65310" cy="51307"/>
            </a:xfrm>
            <a:custGeom>
              <a:avLst/>
              <a:gdLst/>
              <a:ahLst/>
              <a:cxnLst/>
              <a:rect l="l" t="t" r="r" b="b"/>
              <a:pathLst>
                <a:path w="3694" h="2902" extrusionOk="0">
                  <a:moveTo>
                    <a:pt x="710" y="0"/>
                  </a:moveTo>
                  <a:cubicBezTo>
                    <a:pt x="0" y="0"/>
                    <a:pt x="1189" y="2402"/>
                    <a:pt x="1649" y="2517"/>
                  </a:cubicBezTo>
                  <a:cubicBezTo>
                    <a:pt x="2160" y="2646"/>
                    <a:pt x="3438" y="2901"/>
                    <a:pt x="3438" y="2901"/>
                  </a:cubicBezTo>
                  <a:lnTo>
                    <a:pt x="3693" y="1239"/>
                  </a:lnTo>
                  <a:cubicBezTo>
                    <a:pt x="3693" y="1239"/>
                    <a:pt x="2288" y="729"/>
                    <a:pt x="1011" y="91"/>
                  </a:cubicBezTo>
                  <a:cubicBezTo>
                    <a:pt x="886" y="29"/>
                    <a:pt x="786" y="0"/>
                    <a:pt x="7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9" name="Google Shape;1579;p43"/>
            <p:cNvSpPr/>
            <p:nvPr/>
          </p:nvSpPr>
          <p:spPr>
            <a:xfrm>
              <a:off x="8711425" y="2455150"/>
              <a:ext cx="68227" cy="61756"/>
            </a:xfrm>
            <a:custGeom>
              <a:avLst/>
              <a:gdLst/>
              <a:ahLst/>
              <a:cxnLst/>
              <a:rect l="l" t="t" r="r" b="b"/>
              <a:pathLst>
                <a:path w="3859" h="3493" extrusionOk="0">
                  <a:moveTo>
                    <a:pt x="630" y="608"/>
                  </a:moveTo>
                  <a:cubicBezTo>
                    <a:pt x="664" y="620"/>
                    <a:pt x="698" y="635"/>
                    <a:pt x="729" y="651"/>
                  </a:cubicBezTo>
                  <a:cubicBezTo>
                    <a:pt x="1704" y="1138"/>
                    <a:pt x="2761" y="1555"/>
                    <a:pt x="3216" y="1729"/>
                  </a:cubicBezTo>
                  <a:lnTo>
                    <a:pt x="3044" y="2846"/>
                  </a:lnTo>
                  <a:cubicBezTo>
                    <a:pt x="2636" y="2762"/>
                    <a:pt x="1924" y="2615"/>
                    <a:pt x="1589" y="2532"/>
                  </a:cubicBezTo>
                  <a:cubicBezTo>
                    <a:pt x="1311" y="2392"/>
                    <a:pt x="613" y="1048"/>
                    <a:pt x="630" y="608"/>
                  </a:cubicBezTo>
                  <a:close/>
                  <a:moveTo>
                    <a:pt x="557" y="0"/>
                  </a:moveTo>
                  <a:cubicBezTo>
                    <a:pt x="440" y="0"/>
                    <a:pt x="338" y="34"/>
                    <a:pt x="251" y="101"/>
                  </a:cubicBezTo>
                  <a:cubicBezTo>
                    <a:pt x="58" y="251"/>
                    <a:pt x="0" y="524"/>
                    <a:pt x="82" y="913"/>
                  </a:cubicBezTo>
                  <a:cubicBezTo>
                    <a:pt x="218" y="1565"/>
                    <a:pt x="897" y="2968"/>
                    <a:pt x="1429" y="3100"/>
                  </a:cubicBezTo>
                  <a:cubicBezTo>
                    <a:pt x="1941" y="3228"/>
                    <a:pt x="3179" y="3476"/>
                    <a:pt x="3232" y="3486"/>
                  </a:cubicBezTo>
                  <a:cubicBezTo>
                    <a:pt x="3251" y="3490"/>
                    <a:pt x="3270" y="3493"/>
                    <a:pt x="3289" y="3493"/>
                  </a:cubicBezTo>
                  <a:cubicBezTo>
                    <a:pt x="3435" y="3491"/>
                    <a:pt x="3559" y="3386"/>
                    <a:pt x="3581" y="3242"/>
                  </a:cubicBezTo>
                  <a:lnTo>
                    <a:pt x="3836" y="1582"/>
                  </a:lnTo>
                  <a:cubicBezTo>
                    <a:pt x="3859" y="1442"/>
                    <a:pt x="3778" y="1307"/>
                    <a:pt x="3646" y="1258"/>
                  </a:cubicBezTo>
                  <a:cubicBezTo>
                    <a:pt x="3632" y="1253"/>
                    <a:pt x="2242" y="746"/>
                    <a:pt x="995" y="122"/>
                  </a:cubicBezTo>
                  <a:cubicBezTo>
                    <a:pt x="832" y="41"/>
                    <a:pt x="685" y="0"/>
                    <a:pt x="5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0" name="Google Shape;1580;p43"/>
            <p:cNvSpPr/>
            <p:nvPr/>
          </p:nvSpPr>
          <p:spPr>
            <a:xfrm>
              <a:off x="7862466" y="2156570"/>
              <a:ext cx="1570214" cy="1013294"/>
            </a:xfrm>
            <a:custGeom>
              <a:avLst/>
              <a:gdLst/>
              <a:ahLst/>
              <a:cxnLst/>
              <a:rect l="l" t="t" r="r" b="b"/>
              <a:pathLst>
                <a:path w="88813" h="57313" extrusionOk="0">
                  <a:moveTo>
                    <a:pt x="81493" y="1"/>
                  </a:moveTo>
                  <a:cubicBezTo>
                    <a:pt x="80301" y="1"/>
                    <a:pt x="79094" y="335"/>
                    <a:pt x="78019" y="1035"/>
                  </a:cubicBezTo>
                  <a:lnTo>
                    <a:pt x="7398" y="47020"/>
                  </a:lnTo>
                  <a:lnTo>
                    <a:pt x="0" y="56026"/>
                  </a:lnTo>
                  <a:lnTo>
                    <a:pt x="644" y="57313"/>
                  </a:lnTo>
                  <a:lnTo>
                    <a:pt x="11097" y="54739"/>
                  </a:lnTo>
                  <a:lnTo>
                    <a:pt x="84707" y="11887"/>
                  </a:lnTo>
                  <a:cubicBezTo>
                    <a:pt x="87814" y="10078"/>
                    <a:pt x="88813" y="6058"/>
                    <a:pt x="86910" y="3005"/>
                  </a:cubicBezTo>
                  <a:cubicBezTo>
                    <a:pt x="85700" y="1063"/>
                    <a:pt x="83619" y="1"/>
                    <a:pt x="81493"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1" name="Google Shape;1581;p43"/>
            <p:cNvSpPr/>
            <p:nvPr/>
          </p:nvSpPr>
          <p:spPr>
            <a:xfrm>
              <a:off x="7856879" y="2151302"/>
              <a:ext cx="1568729" cy="1023796"/>
            </a:xfrm>
            <a:custGeom>
              <a:avLst/>
              <a:gdLst/>
              <a:ahLst/>
              <a:cxnLst/>
              <a:rect l="l" t="t" r="r" b="b"/>
              <a:pathLst>
                <a:path w="88729" h="57907" extrusionOk="0">
                  <a:moveTo>
                    <a:pt x="81801" y="592"/>
                  </a:moveTo>
                  <a:cubicBezTo>
                    <a:pt x="82243" y="592"/>
                    <a:pt x="82688" y="640"/>
                    <a:pt x="83131" y="738"/>
                  </a:cubicBezTo>
                  <a:cubicBezTo>
                    <a:pt x="84739" y="1095"/>
                    <a:pt x="86105" y="2062"/>
                    <a:pt x="86975" y="3459"/>
                  </a:cubicBezTo>
                  <a:cubicBezTo>
                    <a:pt x="87852" y="4867"/>
                    <a:pt x="88115" y="6529"/>
                    <a:pt x="87716" y="8139"/>
                  </a:cubicBezTo>
                  <a:cubicBezTo>
                    <a:pt x="87317" y="9749"/>
                    <a:pt x="86307" y="11095"/>
                    <a:pt x="84875" y="11930"/>
                  </a:cubicBezTo>
                  <a:lnTo>
                    <a:pt x="11301" y="54760"/>
                  </a:lnTo>
                  <a:lnTo>
                    <a:pt x="1118" y="57268"/>
                  </a:lnTo>
                  <a:lnTo>
                    <a:pt x="666" y="56364"/>
                  </a:lnTo>
                  <a:lnTo>
                    <a:pt x="7915" y="47541"/>
                  </a:lnTo>
                  <a:lnTo>
                    <a:pt x="78496" y="1579"/>
                  </a:lnTo>
                  <a:cubicBezTo>
                    <a:pt x="79496" y="928"/>
                    <a:pt x="80637" y="592"/>
                    <a:pt x="81801" y="592"/>
                  </a:cubicBezTo>
                  <a:close/>
                  <a:moveTo>
                    <a:pt x="81799" y="1"/>
                  </a:moveTo>
                  <a:cubicBezTo>
                    <a:pt x="80522" y="1"/>
                    <a:pt x="79271" y="369"/>
                    <a:pt x="78174" y="1085"/>
                  </a:cubicBezTo>
                  <a:lnTo>
                    <a:pt x="7553" y="47070"/>
                  </a:lnTo>
                  <a:cubicBezTo>
                    <a:pt x="7528" y="47087"/>
                    <a:pt x="7505" y="47107"/>
                    <a:pt x="7485" y="47131"/>
                  </a:cubicBezTo>
                  <a:lnTo>
                    <a:pt x="87" y="56136"/>
                  </a:lnTo>
                  <a:cubicBezTo>
                    <a:pt x="14" y="56227"/>
                    <a:pt x="0" y="56352"/>
                    <a:pt x="52" y="56456"/>
                  </a:cubicBezTo>
                  <a:lnTo>
                    <a:pt x="695" y="57743"/>
                  </a:lnTo>
                  <a:cubicBezTo>
                    <a:pt x="745" y="57844"/>
                    <a:pt x="848" y="57907"/>
                    <a:pt x="960" y="57907"/>
                  </a:cubicBezTo>
                  <a:cubicBezTo>
                    <a:pt x="984" y="57907"/>
                    <a:pt x="1008" y="57904"/>
                    <a:pt x="1030" y="57898"/>
                  </a:cubicBezTo>
                  <a:lnTo>
                    <a:pt x="11484" y="55324"/>
                  </a:lnTo>
                  <a:cubicBezTo>
                    <a:pt x="11512" y="55318"/>
                    <a:pt x="11538" y="55307"/>
                    <a:pt x="11562" y="55293"/>
                  </a:cubicBezTo>
                  <a:lnTo>
                    <a:pt x="85172" y="12441"/>
                  </a:lnTo>
                  <a:cubicBezTo>
                    <a:pt x="86744" y="11526"/>
                    <a:pt x="87852" y="10049"/>
                    <a:pt x="88290" y="8281"/>
                  </a:cubicBezTo>
                  <a:cubicBezTo>
                    <a:pt x="88728" y="6515"/>
                    <a:pt x="88439" y="4692"/>
                    <a:pt x="87477" y="3147"/>
                  </a:cubicBezTo>
                  <a:cubicBezTo>
                    <a:pt x="86521" y="1613"/>
                    <a:pt x="85023" y="553"/>
                    <a:pt x="83259" y="162"/>
                  </a:cubicBezTo>
                  <a:cubicBezTo>
                    <a:pt x="82773" y="54"/>
                    <a:pt x="82284" y="1"/>
                    <a:pt x="8179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2" name="Google Shape;1582;p43"/>
            <p:cNvSpPr/>
            <p:nvPr/>
          </p:nvSpPr>
          <p:spPr>
            <a:xfrm>
              <a:off x="8604779" y="2692858"/>
              <a:ext cx="42414" cy="27298"/>
            </a:xfrm>
            <a:custGeom>
              <a:avLst/>
              <a:gdLst/>
              <a:ahLst/>
              <a:cxnLst/>
              <a:rect l="l" t="t" r="r" b="b"/>
              <a:pathLst>
                <a:path w="2399" h="1544" extrusionOk="0">
                  <a:moveTo>
                    <a:pt x="2399" y="0"/>
                  </a:moveTo>
                  <a:lnTo>
                    <a:pt x="0" y="1544"/>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3" name="Google Shape;1583;p43"/>
            <p:cNvSpPr/>
            <p:nvPr/>
          </p:nvSpPr>
          <p:spPr>
            <a:xfrm>
              <a:off x="8599104" y="2687625"/>
              <a:ext cx="54048" cy="37764"/>
            </a:xfrm>
            <a:custGeom>
              <a:avLst/>
              <a:gdLst/>
              <a:ahLst/>
              <a:cxnLst/>
              <a:rect l="l" t="t" r="r" b="b"/>
              <a:pathLst>
                <a:path w="3057" h="2136" extrusionOk="0">
                  <a:moveTo>
                    <a:pt x="2719" y="0"/>
                  </a:moveTo>
                  <a:cubicBezTo>
                    <a:pt x="2664" y="0"/>
                    <a:pt x="2609" y="15"/>
                    <a:pt x="2560" y="47"/>
                  </a:cubicBezTo>
                  <a:lnTo>
                    <a:pt x="160" y="1592"/>
                  </a:lnTo>
                  <a:cubicBezTo>
                    <a:pt x="50" y="1662"/>
                    <a:pt x="0" y="1797"/>
                    <a:pt x="37" y="1923"/>
                  </a:cubicBezTo>
                  <a:cubicBezTo>
                    <a:pt x="73" y="2049"/>
                    <a:pt x="189" y="2136"/>
                    <a:pt x="320" y="2136"/>
                  </a:cubicBezTo>
                  <a:cubicBezTo>
                    <a:pt x="377" y="2136"/>
                    <a:pt x="432" y="2119"/>
                    <a:pt x="480" y="2088"/>
                  </a:cubicBezTo>
                  <a:lnTo>
                    <a:pt x="2879" y="544"/>
                  </a:lnTo>
                  <a:cubicBezTo>
                    <a:pt x="3017" y="456"/>
                    <a:pt x="3057" y="274"/>
                    <a:pt x="2969" y="136"/>
                  </a:cubicBezTo>
                  <a:cubicBezTo>
                    <a:pt x="2912" y="48"/>
                    <a:pt x="2816" y="0"/>
                    <a:pt x="271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4" name="Google Shape;1584;p43"/>
            <p:cNvSpPr/>
            <p:nvPr/>
          </p:nvSpPr>
          <p:spPr>
            <a:xfrm>
              <a:off x="8698978" y="2457767"/>
              <a:ext cx="313502" cy="201764"/>
            </a:xfrm>
            <a:custGeom>
              <a:avLst/>
              <a:gdLst/>
              <a:ahLst/>
              <a:cxnLst/>
              <a:rect l="l" t="t" r="r" b="b"/>
              <a:pathLst>
                <a:path w="17732" h="11412" extrusionOk="0">
                  <a:moveTo>
                    <a:pt x="17731" y="1"/>
                  </a:moveTo>
                  <a:lnTo>
                    <a:pt x="0" y="11411"/>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5" name="Google Shape;1585;p43"/>
            <p:cNvSpPr/>
            <p:nvPr/>
          </p:nvSpPr>
          <p:spPr>
            <a:xfrm>
              <a:off x="8693320" y="2452516"/>
              <a:ext cx="325153" cy="212248"/>
            </a:xfrm>
            <a:custGeom>
              <a:avLst/>
              <a:gdLst/>
              <a:ahLst/>
              <a:cxnLst/>
              <a:rect l="l" t="t" r="r" b="b"/>
              <a:pathLst>
                <a:path w="18391" h="12005" extrusionOk="0">
                  <a:moveTo>
                    <a:pt x="18054" y="1"/>
                  </a:moveTo>
                  <a:cubicBezTo>
                    <a:pt x="17998" y="1"/>
                    <a:pt x="17941" y="17"/>
                    <a:pt x="17891" y="50"/>
                  </a:cubicBezTo>
                  <a:lnTo>
                    <a:pt x="160" y="11459"/>
                  </a:lnTo>
                  <a:cubicBezTo>
                    <a:pt x="51" y="11531"/>
                    <a:pt x="1" y="11665"/>
                    <a:pt x="37" y="11791"/>
                  </a:cubicBezTo>
                  <a:cubicBezTo>
                    <a:pt x="74" y="11917"/>
                    <a:pt x="189" y="12004"/>
                    <a:pt x="320" y="12004"/>
                  </a:cubicBezTo>
                  <a:cubicBezTo>
                    <a:pt x="377" y="12004"/>
                    <a:pt x="434" y="11988"/>
                    <a:pt x="480" y="11956"/>
                  </a:cubicBezTo>
                  <a:lnTo>
                    <a:pt x="18211" y="547"/>
                  </a:lnTo>
                  <a:cubicBezTo>
                    <a:pt x="18351" y="459"/>
                    <a:pt x="18391" y="275"/>
                    <a:pt x="18302" y="137"/>
                  </a:cubicBezTo>
                  <a:cubicBezTo>
                    <a:pt x="18246" y="49"/>
                    <a:pt x="18151" y="1"/>
                    <a:pt x="180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6" name="Google Shape;1586;p43"/>
            <p:cNvSpPr/>
            <p:nvPr/>
          </p:nvSpPr>
          <p:spPr>
            <a:xfrm>
              <a:off x="7842134" y="3143769"/>
              <a:ext cx="56682" cy="30498"/>
            </a:xfrm>
            <a:custGeom>
              <a:avLst/>
              <a:gdLst/>
              <a:ahLst/>
              <a:cxnLst/>
              <a:rect l="l" t="t" r="r" b="b"/>
              <a:pathLst>
                <a:path w="3206" h="1725" extrusionOk="0">
                  <a:moveTo>
                    <a:pt x="1837" y="0"/>
                  </a:moveTo>
                  <a:cubicBezTo>
                    <a:pt x="1837" y="0"/>
                    <a:pt x="1" y="767"/>
                    <a:pt x="282" y="1537"/>
                  </a:cubicBezTo>
                  <a:cubicBezTo>
                    <a:pt x="330" y="1670"/>
                    <a:pt x="447" y="1724"/>
                    <a:pt x="608" y="1724"/>
                  </a:cubicBezTo>
                  <a:cubicBezTo>
                    <a:pt x="1389" y="1724"/>
                    <a:pt x="3205" y="442"/>
                    <a:pt x="3205" y="442"/>
                  </a:cubicBezTo>
                  <a:lnTo>
                    <a:pt x="1837" y="0"/>
                  </a:lnTo>
                  <a:close/>
                </a:path>
              </a:pathLst>
            </a:custGeom>
            <a:solidFill>
              <a:srgbClr val="C6FF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7" name="Google Shape;1587;p43"/>
            <p:cNvSpPr/>
            <p:nvPr/>
          </p:nvSpPr>
          <p:spPr>
            <a:xfrm>
              <a:off x="7835858" y="3138518"/>
              <a:ext cx="69500" cy="40929"/>
            </a:xfrm>
            <a:custGeom>
              <a:avLst/>
              <a:gdLst/>
              <a:ahLst/>
              <a:cxnLst/>
              <a:rect l="l" t="t" r="r" b="b"/>
              <a:pathLst>
                <a:path w="3931" h="2315" extrusionOk="0">
                  <a:moveTo>
                    <a:pt x="2207" y="613"/>
                  </a:moveTo>
                  <a:lnTo>
                    <a:pt x="2889" y="834"/>
                  </a:lnTo>
                  <a:cubicBezTo>
                    <a:pt x="2062" y="1362"/>
                    <a:pt x="1268" y="1746"/>
                    <a:pt x="984" y="1746"/>
                  </a:cubicBezTo>
                  <a:cubicBezTo>
                    <a:pt x="955" y="1746"/>
                    <a:pt x="932" y="1742"/>
                    <a:pt x="914" y="1734"/>
                  </a:cubicBezTo>
                  <a:cubicBezTo>
                    <a:pt x="802" y="1427"/>
                    <a:pt x="1577" y="897"/>
                    <a:pt x="2207" y="613"/>
                  </a:cubicBezTo>
                  <a:close/>
                  <a:moveTo>
                    <a:pt x="2191" y="1"/>
                  </a:moveTo>
                  <a:cubicBezTo>
                    <a:pt x="2153" y="1"/>
                    <a:pt x="2114" y="9"/>
                    <a:pt x="2078" y="24"/>
                  </a:cubicBezTo>
                  <a:cubicBezTo>
                    <a:pt x="1728" y="170"/>
                    <a:pt x="1" y="949"/>
                    <a:pt x="359" y="1935"/>
                  </a:cubicBezTo>
                  <a:cubicBezTo>
                    <a:pt x="418" y="2103"/>
                    <a:pt x="555" y="2232"/>
                    <a:pt x="725" y="2283"/>
                  </a:cubicBezTo>
                  <a:cubicBezTo>
                    <a:pt x="793" y="2303"/>
                    <a:pt x="865" y="2314"/>
                    <a:pt x="936" y="2314"/>
                  </a:cubicBezTo>
                  <a:cubicBezTo>
                    <a:pt x="940" y="2314"/>
                    <a:pt x="944" y="2314"/>
                    <a:pt x="948" y="2314"/>
                  </a:cubicBezTo>
                  <a:cubicBezTo>
                    <a:pt x="1772" y="2314"/>
                    <a:pt x="3261" y="1313"/>
                    <a:pt x="3731" y="981"/>
                  </a:cubicBezTo>
                  <a:cubicBezTo>
                    <a:pt x="3930" y="840"/>
                    <a:pt x="3884" y="533"/>
                    <a:pt x="3652" y="458"/>
                  </a:cubicBezTo>
                  <a:lnTo>
                    <a:pt x="2282" y="15"/>
                  </a:lnTo>
                  <a:cubicBezTo>
                    <a:pt x="2253" y="6"/>
                    <a:pt x="2222" y="1"/>
                    <a:pt x="219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8" name="Google Shape;1588;p43"/>
            <p:cNvSpPr/>
            <p:nvPr/>
          </p:nvSpPr>
          <p:spPr>
            <a:xfrm>
              <a:off x="7862466" y="2987884"/>
              <a:ext cx="196213" cy="181980"/>
            </a:xfrm>
            <a:custGeom>
              <a:avLst/>
              <a:gdLst/>
              <a:ahLst/>
              <a:cxnLst/>
              <a:rect l="l" t="t" r="r" b="b"/>
              <a:pathLst>
                <a:path w="11098" h="10293" extrusionOk="0">
                  <a:moveTo>
                    <a:pt x="7398" y="0"/>
                  </a:moveTo>
                  <a:lnTo>
                    <a:pt x="0" y="9006"/>
                  </a:lnTo>
                  <a:lnTo>
                    <a:pt x="644" y="10293"/>
                  </a:lnTo>
                  <a:lnTo>
                    <a:pt x="11097" y="7719"/>
                  </a:lnTo>
                  <a:cubicBezTo>
                    <a:pt x="5308" y="5468"/>
                    <a:pt x="7398" y="1"/>
                    <a:pt x="739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9" name="Google Shape;1589;p43"/>
            <p:cNvSpPr/>
            <p:nvPr/>
          </p:nvSpPr>
          <p:spPr>
            <a:xfrm>
              <a:off x="7856879" y="2982651"/>
              <a:ext cx="207157" cy="192447"/>
            </a:xfrm>
            <a:custGeom>
              <a:avLst/>
              <a:gdLst/>
              <a:ahLst/>
              <a:cxnLst/>
              <a:rect l="l" t="t" r="r" b="b"/>
              <a:pathLst>
                <a:path w="11717" h="10885" extrusionOk="0">
                  <a:moveTo>
                    <a:pt x="7140" y="1461"/>
                  </a:moveTo>
                  <a:lnTo>
                    <a:pt x="7140" y="1461"/>
                  </a:lnTo>
                  <a:cubicBezTo>
                    <a:pt x="6896" y="3171"/>
                    <a:pt x="7040" y="6197"/>
                    <a:pt x="10502" y="7936"/>
                  </a:cubicBezTo>
                  <a:lnTo>
                    <a:pt x="1118" y="10246"/>
                  </a:lnTo>
                  <a:lnTo>
                    <a:pt x="666" y="9342"/>
                  </a:lnTo>
                  <a:lnTo>
                    <a:pt x="7140" y="1461"/>
                  </a:lnTo>
                  <a:close/>
                  <a:moveTo>
                    <a:pt x="7714" y="1"/>
                  </a:moveTo>
                  <a:cubicBezTo>
                    <a:pt x="7628" y="1"/>
                    <a:pt x="7543" y="38"/>
                    <a:pt x="7485" y="109"/>
                  </a:cubicBezTo>
                  <a:lnTo>
                    <a:pt x="87" y="9114"/>
                  </a:lnTo>
                  <a:cubicBezTo>
                    <a:pt x="14" y="9205"/>
                    <a:pt x="0" y="9330"/>
                    <a:pt x="52" y="9434"/>
                  </a:cubicBezTo>
                  <a:lnTo>
                    <a:pt x="695" y="10721"/>
                  </a:lnTo>
                  <a:cubicBezTo>
                    <a:pt x="745" y="10822"/>
                    <a:pt x="848" y="10885"/>
                    <a:pt x="960" y="10885"/>
                  </a:cubicBezTo>
                  <a:cubicBezTo>
                    <a:pt x="984" y="10885"/>
                    <a:pt x="1008" y="10882"/>
                    <a:pt x="1030" y="10876"/>
                  </a:cubicBezTo>
                  <a:lnTo>
                    <a:pt x="11484" y="8302"/>
                  </a:lnTo>
                  <a:cubicBezTo>
                    <a:pt x="11610" y="8272"/>
                    <a:pt x="11700" y="8164"/>
                    <a:pt x="11708" y="8036"/>
                  </a:cubicBezTo>
                  <a:cubicBezTo>
                    <a:pt x="11717" y="7906"/>
                    <a:pt x="11641" y="7787"/>
                    <a:pt x="11520" y="7741"/>
                  </a:cubicBezTo>
                  <a:cubicBezTo>
                    <a:pt x="6080" y="5624"/>
                    <a:pt x="7911" y="614"/>
                    <a:pt x="7990" y="401"/>
                  </a:cubicBezTo>
                  <a:cubicBezTo>
                    <a:pt x="8042" y="266"/>
                    <a:pt x="7988" y="112"/>
                    <a:pt x="7863" y="41"/>
                  </a:cubicBezTo>
                  <a:cubicBezTo>
                    <a:pt x="7816" y="14"/>
                    <a:pt x="7765" y="1"/>
                    <a:pt x="771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0" name="Google Shape;1590;p43"/>
            <p:cNvSpPr/>
            <p:nvPr/>
          </p:nvSpPr>
          <p:spPr>
            <a:xfrm>
              <a:off x="9005531" y="2156570"/>
              <a:ext cx="427149" cy="344442"/>
            </a:xfrm>
            <a:custGeom>
              <a:avLst/>
              <a:gdLst/>
              <a:ahLst/>
              <a:cxnLst/>
              <a:rect l="l" t="t" r="r" b="b"/>
              <a:pathLst>
                <a:path w="24160" h="19482" extrusionOk="0">
                  <a:moveTo>
                    <a:pt x="16840" y="1"/>
                  </a:moveTo>
                  <a:cubicBezTo>
                    <a:pt x="15648" y="1"/>
                    <a:pt x="14441" y="335"/>
                    <a:pt x="13366" y="1035"/>
                  </a:cubicBezTo>
                  <a:lnTo>
                    <a:pt x="524" y="9397"/>
                  </a:lnTo>
                  <a:cubicBezTo>
                    <a:pt x="178" y="10277"/>
                    <a:pt x="0" y="11215"/>
                    <a:pt x="0" y="12162"/>
                  </a:cubicBezTo>
                  <a:cubicBezTo>
                    <a:pt x="0" y="16194"/>
                    <a:pt x="3137" y="19465"/>
                    <a:pt x="7011" y="19482"/>
                  </a:cubicBezTo>
                  <a:lnTo>
                    <a:pt x="20054" y="11887"/>
                  </a:lnTo>
                  <a:cubicBezTo>
                    <a:pt x="23163" y="10078"/>
                    <a:pt x="24160" y="6058"/>
                    <a:pt x="22257" y="3005"/>
                  </a:cubicBezTo>
                  <a:cubicBezTo>
                    <a:pt x="21047" y="1063"/>
                    <a:pt x="18966" y="1"/>
                    <a:pt x="168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1" name="Google Shape;1591;p43"/>
            <p:cNvSpPr/>
            <p:nvPr/>
          </p:nvSpPr>
          <p:spPr>
            <a:xfrm>
              <a:off x="9000280" y="2151302"/>
              <a:ext cx="425328" cy="354944"/>
            </a:xfrm>
            <a:custGeom>
              <a:avLst/>
              <a:gdLst/>
              <a:ahLst/>
              <a:cxnLst/>
              <a:rect l="l" t="t" r="r" b="b"/>
              <a:pathLst>
                <a:path w="24057" h="20076" extrusionOk="0">
                  <a:moveTo>
                    <a:pt x="17130" y="592"/>
                  </a:moveTo>
                  <a:cubicBezTo>
                    <a:pt x="17572" y="592"/>
                    <a:pt x="18017" y="640"/>
                    <a:pt x="18459" y="738"/>
                  </a:cubicBezTo>
                  <a:cubicBezTo>
                    <a:pt x="20067" y="1096"/>
                    <a:pt x="21433" y="2062"/>
                    <a:pt x="22303" y="3459"/>
                  </a:cubicBezTo>
                  <a:cubicBezTo>
                    <a:pt x="23180" y="4867"/>
                    <a:pt x="23443" y="6529"/>
                    <a:pt x="23044" y="8139"/>
                  </a:cubicBezTo>
                  <a:cubicBezTo>
                    <a:pt x="22645" y="9749"/>
                    <a:pt x="21635" y="11096"/>
                    <a:pt x="20203" y="11931"/>
                  </a:cubicBezTo>
                  <a:lnTo>
                    <a:pt x="7228" y="19483"/>
                  </a:lnTo>
                  <a:cubicBezTo>
                    <a:pt x="3562" y="19422"/>
                    <a:pt x="592" y="16290"/>
                    <a:pt x="592" y="12460"/>
                  </a:cubicBezTo>
                  <a:cubicBezTo>
                    <a:pt x="592" y="11581"/>
                    <a:pt x="751" y="10711"/>
                    <a:pt x="1062" y="9890"/>
                  </a:cubicBezTo>
                  <a:lnTo>
                    <a:pt x="13824" y="1579"/>
                  </a:lnTo>
                  <a:cubicBezTo>
                    <a:pt x="14825" y="929"/>
                    <a:pt x="15966" y="592"/>
                    <a:pt x="17130" y="592"/>
                  </a:cubicBezTo>
                  <a:close/>
                  <a:moveTo>
                    <a:pt x="17127" y="1"/>
                  </a:moveTo>
                  <a:cubicBezTo>
                    <a:pt x="15850" y="1"/>
                    <a:pt x="14599" y="369"/>
                    <a:pt x="13502" y="1085"/>
                  </a:cubicBezTo>
                  <a:lnTo>
                    <a:pt x="660" y="9447"/>
                  </a:lnTo>
                  <a:cubicBezTo>
                    <a:pt x="607" y="9481"/>
                    <a:pt x="568" y="9529"/>
                    <a:pt x="546" y="9587"/>
                  </a:cubicBezTo>
                  <a:cubicBezTo>
                    <a:pt x="185" y="10501"/>
                    <a:pt x="0" y="11477"/>
                    <a:pt x="2" y="12460"/>
                  </a:cubicBezTo>
                  <a:cubicBezTo>
                    <a:pt x="2" y="16642"/>
                    <a:pt x="3278" y="20058"/>
                    <a:pt x="7305" y="20076"/>
                  </a:cubicBezTo>
                  <a:lnTo>
                    <a:pt x="7306" y="20076"/>
                  </a:lnTo>
                  <a:cubicBezTo>
                    <a:pt x="7358" y="20074"/>
                    <a:pt x="7410" y="20062"/>
                    <a:pt x="7455" y="20035"/>
                  </a:cubicBezTo>
                  <a:lnTo>
                    <a:pt x="20500" y="12441"/>
                  </a:lnTo>
                  <a:cubicBezTo>
                    <a:pt x="22072" y="11526"/>
                    <a:pt x="23179" y="10049"/>
                    <a:pt x="23618" y="8281"/>
                  </a:cubicBezTo>
                  <a:cubicBezTo>
                    <a:pt x="24056" y="6515"/>
                    <a:pt x="23767" y="4692"/>
                    <a:pt x="22805" y="3147"/>
                  </a:cubicBezTo>
                  <a:cubicBezTo>
                    <a:pt x="21849" y="1613"/>
                    <a:pt x="20351" y="553"/>
                    <a:pt x="18587" y="162"/>
                  </a:cubicBezTo>
                  <a:cubicBezTo>
                    <a:pt x="18101" y="54"/>
                    <a:pt x="17612" y="1"/>
                    <a:pt x="1712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2" name="Google Shape;1592;p43"/>
            <p:cNvSpPr/>
            <p:nvPr/>
          </p:nvSpPr>
          <p:spPr>
            <a:xfrm>
              <a:off x="9056680" y="2156570"/>
              <a:ext cx="376001" cy="310974"/>
            </a:xfrm>
            <a:custGeom>
              <a:avLst/>
              <a:gdLst/>
              <a:ahLst/>
              <a:cxnLst/>
              <a:rect l="l" t="t" r="r" b="b"/>
              <a:pathLst>
                <a:path w="21267" h="17589" extrusionOk="0">
                  <a:moveTo>
                    <a:pt x="13947" y="1"/>
                  </a:moveTo>
                  <a:cubicBezTo>
                    <a:pt x="12755" y="1"/>
                    <a:pt x="11548" y="335"/>
                    <a:pt x="10473" y="1035"/>
                  </a:cubicBezTo>
                  <a:lnTo>
                    <a:pt x="715" y="7389"/>
                  </a:lnTo>
                  <a:cubicBezTo>
                    <a:pt x="245" y="8362"/>
                    <a:pt x="1" y="9430"/>
                    <a:pt x="2" y="10513"/>
                  </a:cubicBezTo>
                  <a:cubicBezTo>
                    <a:pt x="2" y="14421"/>
                    <a:pt x="3098" y="17588"/>
                    <a:pt x="6918" y="17588"/>
                  </a:cubicBezTo>
                  <a:cubicBezTo>
                    <a:pt x="7080" y="17588"/>
                    <a:pt x="7240" y="17582"/>
                    <a:pt x="7400" y="17571"/>
                  </a:cubicBezTo>
                  <a:lnTo>
                    <a:pt x="17161" y="11887"/>
                  </a:lnTo>
                  <a:cubicBezTo>
                    <a:pt x="20270" y="10078"/>
                    <a:pt x="21267" y="6058"/>
                    <a:pt x="19364" y="3005"/>
                  </a:cubicBezTo>
                  <a:cubicBezTo>
                    <a:pt x="18154" y="1063"/>
                    <a:pt x="16073" y="1"/>
                    <a:pt x="1394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3" name="Google Shape;1593;p43"/>
            <p:cNvSpPr/>
            <p:nvPr/>
          </p:nvSpPr>
          <p:spPr>
            <a:xfrm>
              <a:off x="9051429" y="2151302"/>
              <a:ext cx="374180" cy="321475"/>
            </a:xfrm>
            <a:custGeom>
              <a:avLst/>
              <a:gdLst/>
              <a:ahLst/>
              <a:cxnLst/>
              <a:rect l="l" t="t" r="r" b="b"/>
              <a:pathLst>
                <a:path w="21164" h="18183" extrusionOk="0">
                  <a:moveTo>
                    <a:pt x="14238" y="592"/>
                  </a:moveTo>
                  <a:cubicBezTo>
                    <a:pt x="14680" y="592"/>
                    <a:pt x="15125" y="640"/>
                    <a:pt x="15567" y="738"/>
                  </a:cubicBezTo>
                  <a:cubicBezTo>
                    <a:pt x="17175" y="1096"/>
                    <a:pt x="18540" y="2062"/>
                    <a:pt x="19411" y="3459"/>
                  </a:cubicBezTo>
                  <a:cubicBezTo>
                    <a:pt x="20288" y="4867"/>
                    <a:pt x="20552" y="6529"/>
                    <a:pt x="20152" y="8139"/>
                  </a:cubicBezTo>
                  <a:cubicBezTo>
                    <a:pt x="19753" y="9749"/>
                    <a:pt x="18744" y="11095"/>
                    <a:pt x="17310" y="11931"/>
                  </a:cubicBezTo>
                  <a:lnTo>
                    <a:pt x="7609" y="17578"/>
                  </a:lnTo>
                  <a:cubicBezTo>
                    <a:pt x="7478" y="17587"/>
                    <a:pt x="7347" y="17590"/>
                    <a:pt x="7215" y="17590"/>
                  </a:cubicBezTo>
                  <a:cubicBezTo>
                    <a:pt x="3565" y="17590"/>
                    <a:pt x="595" y="14549"/>
                    <a:pt x="595" y="10811"/>
                  </a:cubicBezTo>
                  <a:cubicBezTo>
                    <a:pt x="592" y="9801"/>
                    <a:pt x="814" y="8802"/>
                    <a:pt x="1243" y="7888"/>
                  </a:cubicBezTo>
                  <a:lnTo>
                    <a:pt x="10933" y="1579"/>
                  </a:lnTo>
                  <a:cubicBezTo>
                    <a:pt x="11933" y="929"/>
                    <a:pt x="13074" y="592"/>
                    <a:pt x="14238" y="592"/>
                  </a:cubicBezTo>
                  <a:close/>
                  <a:moveTo>
                    <a:pt x="14234" y="1"/>
                  </a:moveTo>
                  <a:cubicBezTo>
                    <a:pt x="12957" y="1"/>
                    <a:pt x="11706" y="369"/>
                    <a:pt x="10609" y="1085"/>
                  </a:cubicBezTo>
                  <a:lnTo>
                    <a:pt x="850" y="7439"/>
                  </a:lnTo>
                  <a:cubicBezTo>
                    <a:pt x="805" y="7468"/>
                    <a:pt x="769" y="7509"/>
                    <a:pt x="746" y="7558"/>
                  </a:cubicBezTo>
                  <a:cubicBezTo>
                    <a:pt x="255" y="8572"/>
                    <a:pt x="1" y="9684"/>
                    <a:pt x="4" y="10811"/>
                  </a:cubicBezTo>
                  <a:cubicBezTo>
                    <a:pt x="4" y="14875"/>
                    <a:pt x="3239" y="18182"/>
                    <a:pt x="7215" y="18182"/>
                  </a:cubicBezTo>
                  <a:cubicBezTo>
                    <a:pt x="7383" y="18182"/>
                    <a:pt x="7551" y="18176"/>
                    <a:pt x="7717" y="18163"/>
                  </a:cubicBezTo>
                  <a:cubicBezTo>
                    <a:pt x="7762" y="18161"/>
                    <a:pt x="7805" y="18147"/>
                    <a:pt x="7846" y="18124"/>
                  </a:cubicBezTo>
                  <a:lnTo>
                    <a:pt x="17607" y="12441"/>
                  </a:lnTo>
                  <a:cubicBezTo>
                    <a:pt x="19179" y="11526"/>
                    <a:pt x="20286" y="10049"/>
                    <a:pt x="20725" y="8281"/>
                  </a:cubicBezTo>
                  <a:cubicBezTo>
                    <a:pt x="21163" y="6515"/>
                    <a:pt x="20874" y="4692"/>
                    <a:pt x="19912" y="3147"/>
                  </a:cubicBezTo>
                  <a:cubicBezTo>
                    <a:pt x="18956" y="1612"/>
                    <a:pt x="17458" y="553"/>
                    <a:pt x="15694" y="162"/>
                  </a:cubicBezTo>
                  <a:cubicBezTo>
                    <a:pt x="15208" y="54"/>
                    <a:pt x="14719" y="1"/>
                    <a:pt x="1423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4" name="Google Shape;1594;p43"/>
            <p:cNvSpPr/>
            <p:nvPr/>
          </p:nvSpPr>
          <p:spPr>
            <a:xfrm>
              <a:off x="8597990" y="2534251"/>
              <a:ext cx="31700" cy="62676"/>
            </a:xfrm>
            <a:custGeom>
              <a:avLst/>
              <a:gdLst/>
              <a:ahLst/>
              <a:cxnLst/>
              <a:rect l="l" t="t" r="r" b="b"/>
              <a:pathLst>
                <a:path w="1793" h="3545" extrusionOk="0">
                  <a:moveTo>
                    <a:pt x="1793" y="1"/>
                  </a:moveTo>
                  <a:cubicBezTo>
                    <a:pt x="1793" y="1"/>
                    <a:pt x="364" y="1"/>
                    <a:pt x="364" y="652"/>
                  </a:cubicBezTo>
                  <a:cubicBezTo>
                    <a:pt x="364" y="1291"/>
                    <a:pt x="0" y="3544"/>
                    <a:pt x="778" y="3544"/>
                  </a:cubicBezTo>
                  <a:cubicBezTo>
                    <a:pt x="791" y="3544"/>
                    <a:pt x="803" y="3544"/>
                    <a:pt x="816" y="3542"/>
                  </a:cubicBezTo>
                  <a:cubicBezTo>
                    <a:pt x="1642" y="3471"/>
                    <a:pt x="1568" y="2025"/>
                    <a:pt x="1643" y="1519"/>
                  </a:cubicBezTo>
                  <a:cubicBezTo>
                    <a:pt x="1717" y="1012"/>
                    <a:pt x="1793" y="1"/>
                    <a:pt x="179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5" name="Google Shape;1595;p43"/>
            <p:cNvSpPr/>
            <p:nvPr/>
          </p:nvSpPr>
          <p:spPr>
            <a:xfrm>
              <a:off x="8596487" y="2529017"/>
              <a:ext cx="38648" cy="73142"/>
            </a:xfrm>
            <a:custGeom>
              <a:avLst/>
              <a:gdLst/>
              <a:ahLst/>
              <a:cxnLst/>
              <a:rect l="l" t="t" r="r" b="b"/>
              <a:pathLst>
                <a:path w="2186" h="4137" extrusionOk="0">
                  <a:moveTo>
                    <a:pt x="1556" y="612"/>
                  </a:moveTo>
                  <a:cubicBezTo>
                    <a:pt x="1527" y="949"/>
                    <a:pt x="1480" y="1462"/>
                    <a:pt x="1436" y="1771"/>
                  </a:cubicBezTo>
                  <a:cubicBezTo>
                    <a:pt x="1421" y="1868"/>
                    <a:pt x="1411" y="1995"/>
                    <a:pt x="1401" y="2141"/>
                  </a:cubicBezTo>
                  <a:cubicBezTo>
                    <a:pt x="1364" y="2652"/>
                    <a:pt x="1304" y="3507"/>
                    <a:pt x="828" y="3530"/>
                  </a:cubicBezTo>
                  <a:cubicBezTo>
                    <a:pt x="579" y="3284"/>
                    <a:pt x="673" y="2044"/>
                    <a:pt x="713" y="1515"/>
                  </a:cubicBezTo>
                  <a:cubicBezTo>
                    <a:pt x="730" y="1281"/>
                    <a:pt x="745" y="1081"/>
                    <a:pt x="745" y="948"/>
                  </a:cubicBezTo>
                  <a:cubicBezTo>
                    <a:pt x="745" y="789"/>
                    <a:pt x="1133" y="658"/>
                    <a:pt x="1556" y="612"/>
                  </a:cubicBezTo>
                  <a:close/>
                  <a:moveTo>
                    <a:pt x="1878" y="1"/>
                  </a:moveTo>
                  <a:cubicBezTo>
                    <a:pt x="1700" y="1"/>
                    <a:pt x="153" y="27"/>
                    <a:pt x="153" y="946"/>
                  </a:cubicBezTo>
                  <a:cubicBezTo>
                    <a:pt x="153" y="1070"/>
                    <a:pt x="138" y="1254"/>
                    <a:pt x="123" y="1470"/>
                  </a:cubicBezTo>
                  <a:cubicBezTo>
                    <a:pt x="39" y="2587"/>
                    <a:pt x="1" y="3545"/>
                    <a:pt x="411" y="3950"/>
                  </a:cubicBezTo>
                  <a:cubicBezTo>
                    <a:pt x="530" y="4070"/>
                    <a:pt x="690" y="4137"/>
                    <a:pt x="858" y="4137"/>
                  </a:cubicBezTo>
                  <a:cubicBezTo>
                    <a:pt x="860" y="4137"/>
                    <a:pt x="862" y="4137"/>
                    <a:pt x="863" y="4137"/>
                  </a:cubicBezTo>
                  <a:cubicBezTo>
                    <a:pt x="883" y="4137"/>
                    <a:pt x="905" y="4136"/>
                    <a:pt x="926" y="4133"/>
                  </a:cubicBezTo>
                  <a:cubicBezTo>
                    <a:pt x="1857" y="4052"/>
                    <a:pt x="1940" y="2883"/>
                    <a:pt x="1990" y="2184"/>
                  </a:cubicBezTo>
                  <a:cubicBezTo>
                    <a:pt x="1999" y="2056"/>
                    <a:pt x="2006" y="1942"/>
                    <a:pt x="2019" y="1858"/>
                  </a:cubicBezTo>
                  <a:cubicBezTo>
                    <a:pt x="2096" y="1347"/>
                    <a:pt x="2169" y="360"/>
                    <a:pt x="2173" y="318"/>
                  </a:cubicBezTo>
                  <a:cubicBezTo>
                    <a:pt x="2185" y="147"/>
                    <a:pt x="2049" y="1"/>
                    <a:pt x="187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6" name="Google Shape;1596;p43"/>
            <p:cNvSpPr/>
            <p:nvPr/>
          </p:nvSpPr>
          <p:spPr>
            <a:xfrm>
              <a:off x="8619241" y="2490882"/>
              <a:ext cx="38100" cy="86950"/>
            </a:xfrm>
            <a:custGeom>
              <a:avLst/>
              <a:gdLst/>
              <a:ahLst/>
              <a:cxnLst/>
              <a:rect l="l" t="t" r="r" b="b"/>
              <a:pathLst>
                <a:path w="2155" h="4918" extrusionOk="0">
                  <a:moveTo>
                    <a:pt x="1479" y="1"/>
                  </a:moveTo>
                  <a:cubicBezTo>
                    <a:pt x="1123" y="1"/>
                    <a:pt x="731" y="99"/>
                    <a:pt x="583" y="492"/>
                  </a:cubicBezTo>
                  <a:cubicBezTo>
                    <a:pt x="291" y="1269"/>
                    <a:pt x="1" y="4917"/>
                    <a:pt x="844" y="4917"/>
                  </a:cubicBezTo>
                  <a:cubicBezTo>
                    <a:pt x="855" y="4917"/>
                    <a:pt x="867" y="4916"/>
                    <a:pt x="878" y="4915"/>
                  </a:cubicBezTo>
                  <a:cubicBezTo>
                    <a:pt x="1762" y="4817"/>
                    <a:pt x="1958" y="1475"/>
                    <a:pt x="2155" y="99"/>
                  </a:cubicBezTo>
                  <a:cubicBezTo>
                    <a:pt x="2155" y="99"/>
                    <a:pt x="1835" y="1"/>
                    <a:pt x="147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7" name="Google Shape;1597;p43"/>
            <p:cNvSpPr/>
            <p:nvPr/>
          </p:nvSpPr>
          <p:spPr>
            <a:xfrm>
              <a:off x="8614450" y="2485613"/>
              <a:ext cx="48408" cy="97434"/>
            </a:xfrm>
            <a:custGeom>
              <a:avLst/>
              <a:gdLst/>
              <a:ahLst/>
              <a:cxnLst/>
              <a:rect l="l" t="t" r="r" b="b"/>
              <a:pathLst>
                <a:path w="2738" h="5511" extrusionOk="0">
                  <a:moveTo>
                    <a:pt x="1745" y="594"/>
                  </a:moveTo>
                  <a:cubicBezTo>
                    <a:pt x="1863" y="595"/>
                    <a:pt x="1981" y="606"/>
                    <a:pt x="2097" y="627"/>
                  </a:cubicBezTo>
                  <a:cubicBezTo>
                    <a:pt x="2074" y="812"/>
                    <a:pt x="2050" y="1019"/>
                    <a:pt x="2024" y="1241"/>
                  </a:cubicBezTo>
                  <a:cubicBezTo>
                    <a:pt x="1922" y="2136"/>
                    <a:pt x="1611" y="4863"/>
                    <a:pt x="1124" y="4920"/>
                  </a:cubicBezTo>
                  <a:cubicBezTo>
                    <a:pt x="731" y="4707"/>
                    <a:pt x="799" y="1776"/>
                    <a:pt x="1130" y="893"/>
                  </a:cubicBezTo>
                  <a:cubicBezTo>
                    <a:pt x="1218" y="657"/>
                    <a:pt x="1484" y="594"/>
                    <a:pt x="1743" y="594"/>
                  </a:cubicBezTo>
                  <a:close/>
                  <a:moveTo>
                    <a:pt x="1760" y="0"/>
                  </a:moveTo>
                  <a:cubicBezTo>
                    <a:pt x="1275" y="0"/>
                    <a:pt x="774" y="159"/>
                    <a:pt x="576" y="687"/>
                  </a:cubicBezTo>
                  <a:cubicBezTo>
                    <a:pt x="314" y="1388"/>
                    <a:pt x="1" y="4450"/>
                    <a:pt x="630" y="5257"/>
                  </a:cubicBezTo>
                  <a:cubicBezTo>
                    <a:pt x="759" y="5422"/>
                    <a:pt x="927" y="5510"/>
                    <a:pt x="1114" y="5510"/>
                  </a:cubicBezTo>
                  <a:cubicBezTo>
                    <a:pt x="1135" y="5510"/>
                    <a:pt x="1158" y="5509"/>
                    <a:pt x="1179" y="5506"/>
                  </a:cubicBezTo>
                  <a:cubicBezTo>
                    <a:pt x="2073" y="5407"/>
                    <a:pt x="2346" y="3626"/>
                    <a:pt x="2612" y="1308"/>
                  </a:cubicBezTo>
                  <a:cubicBezTo>
                    <a:pt x="2649" y="977"/>
                    <a:pt x="2684" y="678"/>
                    <a:pt x="2718" y="439"/>
                  </a:cubicBezTo>
                  <a:cubicBezTo>
                    <a:pt x="2738" y="295"/>
                    <a:pt x="2651" y="157"/>
                    <a:pt x="2513" y="114"/>
                  </a:cubicBezTo>
                  <a:cubicBezTo>
                    <a:pt x="2305" y="51"/>
                    <a:pt x="2035" y="0"/>
                    <a:pt x="176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8" name="Google Shape;1598;p43"/>
            <p:cNvSpPr/>
            <p:nvPr/>
          </p:nvSpPr>
          <p:spPr>
            <a:xfrm>
              <a:off x="8646910" y="2484941"/>
              <a:ext cx="45172" cy="80674"/>
            </a:xfrm>
            <a:custGeom>
              <a:avLst/>
              <a:gdLst/>
              <a:ahLst/>
              <a:cxnLst/>
              <a:rect l="l" t="t" r="r" b="b"/>
              <a:pathLst>
                <a:path w="2555" h="4563" extrusionOk="0">
                  <a:moveTo>
                    <a:pt x="1224" y="1"/>
                  </a:moveTo>
                  <a:cubicBezTo>
                    <a:pt x="969" y="1"/>
                    <a:pt x="736" y="114"/>
                    <a:pt x="590" y="435"/>
                  </a:cubicBezTo>
                  <a:cubicBezTo>
                    <a:pt x="99" y="1516"/>
                    <a:pt x="0" y="4562"/>
                    <a:pt x="590" y="4562"/>
                  </a:cubicBezTo>
                  <a:cubicBezTo>
                    <a:pt x="1180" y="4562"/>
                    <a:pt x="2064" y="3285"/>
                    <a:pt x="2260" y="2597"/>
                  </a:cubicBezTo>
                  <a:cubicBezTo>
                    <a:pt x="2457" y="1908"/>
                    <a:pt x="2555" y="632"/>
                    <a:pt x="2555" y="632"/>
                  </a:cubicBezTo>
                  <a:cubicBezTo>
                    <a:pt x="2555" y="632"/>
                    <a:pt x="1828" y="1"/>
                    <a:pt x="122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9" name="Google Shape;1599;p43"/>
            <p:cNvSpPr/>
            <p:nvPr/>
          </p:nvSpPr>
          <p:spPr>
            <a:xfrm>
              <a:off x="8641695" y="2479725"/>
              <a:ext cx="55745" cy="91123"/>
            </a:xfrm>
            <a:custGeom>
              <a:avLst/>
              <a:gdLst/>
              <a:ahLst/>
              <a:cxnLst/>
              <a:rect l="l" t="t" r="r" b="b"/>
              <a:pathLst>
                <a:path w="3153" h="5154" extrusionOk="0">
                  <a:moveTo>
                    <a:pt x="1522" y="591"/>
                  </a:moveTo>
                  <a:cubicBezTo>
                    <a:pt x="1829" y="591"/>
                    <a:pt x="2261" y="841"/>
                    <a:pt x="2542" y="1058"/>
                  </a:cubicBezTo>
                  <a:cubicBezTo>
                    <a:pt x="2510" y="1412"/>
                    <a:pt x="2418" y="2297"/>
                    <a:pt x="2271" y="2812"/>
                  </a:cubicBezTo>
                  <a:cubicBezTo>
                    <a:pt x="2078" y="3484"/>
                    <a:pt x="1314" y="4470"/>
                    <a:pt x="935" y="4557"/>
                  </a:cubicBezTo>
                  <a:cubicBezTo>
                    <a:pt x="682" y="4161"/>
                    <a:pt x="702" y="1846"/>
                    <a:pt x="1154" y="854"/>
                  </a:cubicBezTo>
                  <a:cubicBezTo>
                    <a:pt x="1241" y="661"/>
                    <a:pt x="1348" y="617"/>
                    <a:pt x="1421" y="602"/>
                  </a:cubicBezTo>
                  <a:cubicBezTo>
                    <a:pt x="1454" y="594"/>
                    <a:pt x="1488" y="591"/>
                    <a:pt x="1522" y="591"/>
                  </a:cubicBezTo>
                  <a:close/>
                  <a:moveTo>
                    <a:pt x="1519" y="0"/>
                  </a:moveTo>
                  <a:cubicBezTo>
                    <a:pt x="1444" y="0"/>
                    <a:pt x="1369" y="8"/>
                    <a:pt x="1296" y="24"/>
                  </a:cubicBezTo>
                  <a:cubicBezTo>
                    <a:pt x="1086" y="69"/>
                    <a:pt x="798" y="208"/>
                    <a:pt x="617" y="607"/>
                  </a:cubicBezTo>
                  <a:cubicBezTo>
                    <a:pt x="167" y="1595"/>
                    <a:pt x="1" y="4191"/>
                    <a:pt x="453" y="4893"/>
                  </a:cubicBezTo>
                  <a:cubicBezTo>
                    <a:pt x="599" y="5119"/>
                    <a:pt x="786" y="5153"/>
                    <a:pt x="885" y="5153"/>
                  </a:cubicBezTo>
                  <a:cubicBezTo>
                    <a:pt x="1714" y="5153"/>
                    <a:pt x="2650" y="3639"/>
                    <a:pt x="2840" y="2974"/>
                  </a:cubicBezTo>
                  <a:cubicBezTo>
                    <a:pt x="3043" y="2265"/>
                    <a:pt x="3141" y="1002"/>
                    <a:pt x="3145" y="949"/>
                  </a:cubicBezTo>
                  <a:cubicBezTo>
                    <a:pt x="3152" y="855"/>
                    <a:pt x="3114" y="764"/>
                    <a:pt x="3044" y="703"/>
                  </a:cubicBezTo>
                  <a:cubicBezTo>
                    <a:pt x="2954" y="624"/>
                    <a:pt x="2210" y="0"/>
                    <a:pt x="151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0" name="Google Shape;1600;p43"/>
            <p:cNvSpPr/>
            <p:nvPr/>
          </p:nvSpPr>
          <p:spPr>
            <a:xfrm>
              <a:off x="8664254" y="2483297"/>
              <a:ext cx="64338" cy="71728"/>
            </a:xfrm>
            <a:custGeom>
              <a:avLst/>
              <a:gdLst/>
              <a:ahLst/>
              <a:cxnLst/>
              <a:rect l="l" t="t" r="r" b="b"/>
              <a:pathLst>
                <a:path w="3639" h="4057" extrusionOk="0">
                  <a:moveTo>
                    <a:pt x="1585" y="0"/>
                  </a:moveTo>
                  <a:cubicBezTo>
                    <a:pt x="1538" y="0"/>
                    <a:pt x="1501" y="12"/>
                    <a:pt x="1476" y="37"/>
                  </a:cubicBezTo>
                  <a:cubicBezTo>
                    <a:pt x="1181" y="332"/>
                    <a:pt x="0" y="3359"/>
                    <a:pt x="887" y="3968"/>
                  </a:cubicBezTo>
                  <a:cubicBezTo>
                    <a:pt x="976" y="4029"/>
                    <a:pt x="1067" y="4057"/>
                    <a:pt x="1160" y="4057"/>
                  </a:cubicBezTo>
                  <a:cubicBezTo>
                    <a:pt x="1987" y="4057"/>
                    <a:pt x="2892" y="1860"/>
                    <a:pt x="2892" y="1860"/>
                  </a:cubicBezTo>
                  <a:lnTo>
                    <a:pt x="3639" y="1314"/>
                  </a:lnTo>
                  <a:cubicBezTo>
                    <a:pt x="3639" y="1314"/>
                    <a:pt x="2079" y="0"/>
                    <a:pt x="158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1" name="Google Shape;1601;p43"/>
            <p:cNvSpPr/>
            <p:nvPr/>
          </p:nvSpPr>
          <p:spPr>
            <a:xfrm>
              <a:off x="8667278" y="2477993"/>
              <a:ext cx="67255" cy="82265"/>
            </a:xfrm>
            <a:custGeom>
              <a:avLst/>
              <a:gdLst/>
              <a:ahLst/>
              <a:cxnLst/>
              <a:rect l="l" t="t" r="r" b="b"/>
              <a:pathLst>
                <a:path w="3804" h="4653" extrusionOk="0">
                  <a:moveTo>
                    <a:pt x="1472" y="606"/>
                  </a:moveTo>
                  <a:cubicBezTo>
                    <a:pt x="1718" y="676"/>
                    <a:pt x="2342" y="1088"/>
                    <a:pt x="2984" y="1601"/>
                  </a:cubicBezTo>
                  <a:lnTo>
                    <a:pt x="2546" y="1922"/>
                  </a:lnTo>
                  <a:cubicBezTo>
                    <a:pt x="2502" y="1954"/>
                    <a:pt x="2468" y="1998"/>
                    <a:pt x="2448" y="2048"/>
                  </a:cubicBezTo>
                  <a:cubicBezTo>
                    <a:pt x="2138" y="2799"/>
                    <a:pt x="1501" y="3918"/>
                    <a:pt x="1054" y="4050"/>
                  </a:cubicBezTo>
                  <a:cubicBezTo>
                    <a:pt x="1031" y="4057"/>
                    <a:pt x="1010" y="4061"/>
                    <a:pt x="989" y="4061"/>
                  </a:cubicBezTo>
                  <a:cubicBezTo>
                    <a:pt x="952" y="4061"/>
                    <a:pt x="919" y="4049"/>
                    <a:pt x="883" y="4024"/>
                  </a:cubicBezTo>
                  <a:cubicBezTo>
                    <a:pt x="763" y="3942"/>
                    <a:pt x="718" y="3751"/>
                    <a:pt x="699" y="3605"/>
                  </a:cubicBezTo>
                  <a:cubicBezTo>
                    <a:pt x="587" y="2678"/>
                    <a:pt x="1233" y="993"/>
                    <a:pt x="1472" y="606"/>
                  </a:cubicBezTo>
                  <a:close/>
                  <a:moveTo>
                    <a:pt x="1390" y="0"/>
                  </a:moveTo>
                  <a:cubicBezTo>
                    <a:pt x="1223" y="0"/>
                    <a:pt x="1148" y="76"/>
                    <a:pt x="1097" y="127"/>
                  </a:cubicBezTo>
                  <a:cubicBezTo>
                    <a:pt x="780" y="444"/>
                    <a:pt x="0" y="2463"/>
                    <a:pt x="106" y="3611"/>
                  </a:cubicBezTo>
                  <a:cubicBezTo>
                    <a:pt x="145" y="4033"/>
                    <a:pt x="294" y="4336"/>
                    <a:pt x="548" y="4511"/>
                  </a:cubicBezTo>
                  <a:cubicBezTo>
                    <a:pt x="678" y="4602"/>
                    <a:pt x="831" y="4651"/>
                    <a:pt x="989" y="4652"/>
                  </a:cubicBezTo>
                  <a:cubicBezTo>
                    <a:pt x="1068" y="4652"/>
                    <a:pt x="1147" y="4639"/>
                    <a:pt x="1223" y="4617"/>
                  </a:cubicBezTo>
                  <a:cubicBezTo>
                    <a:pt x="2045" y="4373"/>
                    <a:pt x="2760" y="2823"/>
                    <a:pt x="2962" y="2351"/>
                  </a:cubicBezTo>
                  <a:lnTo>
                    <a:pt x="3643" y="1852"/>
                  </a:lnTo>
                  <a:cubicBezTo>
                    <a:pt x="3796" y="1739"/>
                    <a:pt x="3804" y="1511"/>
                    <a:pt x="3658" y="1387"/>
                  </a:cubicBezTo>
                  <a:cubicBezTo>
                    <a:pt x="2313" y="255"/>
                    <a:pt x="1697" y="0"/>
                    <a:pt x="139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2" name="Google Shape;1602;p43"/>
            <p:cNvSpPr/>
            <p:nvPr/>
          </p:nvSpPr>
          <p:spPr>
            <a:xfrm>
              <a:off x="8247890" y="2513494"/>
              <a:ext cx="358727" cy="423772"/>
            </a:xfrm>
            <a:custGeom>
              <a:avLst/>
              <a:gdLst/>
              <a:ahLst/>
              <a:cxnLst/>
              <a:rect l="l" t="t" r="r" b="b"/>
              <a:pathLst>
                <a:path w="20290" h="23969" extrusionOk="0">
                  <a:moveTo>
                    <a:pt x="7449" y="0"/>
                  </a:moveTo>
                  <a:cubicBezTo>
                    <a:pt x="6618" y="0"/>
                    <a:pt x="5715" y="135"/>
                    <a:pt x="4730" y="419"/>
                  </a:cubicBezTo>
                  <a:cubicBezTo>
                    <a:pt x="0" y="1785"/>
                    <a:pt x="209" y="8934"/>
                    <a:pt x="209" y="8934"/>
                  </a:cubicBezTo>
                  <a:cubicBezTo>
                    <a:pt x="209" y="8934"/>
                    <a:pt x="420" y="12088"/>
                    <a:pt x="1261" y="12824"/>
                  </a:cubicBezTo>
                  <a:cubicBezTo>
                    <a:pt x="2102" y="13560"/>
                    <a:pt x="2628" y="14296"/>
                    <a:pt x="2628" y="14296"/>
                  </a:cubicBezTo>
                  <a:cubicBezTo>
                    <a:pt x="2628" y="14296"/>
                    <a:pt x="2838" y="15768"/>
                    <a:pt x="2838" y="16714"/>
                  </a:cubicBezTo>
                  <a:cubicBezTo>
                    <a:pt x="2838" y="17487"/>
                    <a:pt x="3260" y="17558"/>
                    <a:pt x="3700" y="17558"/>
                  </a:cubicBezTo>
                  <a:cubicBezTo>
                    <a:pt x="3799" y="17558"/>
                    <a:pt x="3898" y="17555"/>
                    <a:pt x="3994" y="17555"/>
                  </a:cubicBezTo>
                  <a:cubicBezTo>
                    <a:pt x="4520" y="17555"/>
                    <a:pt x="5466" y="19342"/>
                    <a:pt x="5992" y="20183"/>
                  </a:cubicBezTo>
                  <a:cubicBezTo>
                    <a:pt x="6517" y="21024"/>
                    <a:pt x="8620" y="22811"/>
                    <a:pt x="9566" y="23337"/>
                  </a:cubicBezTo>
                  <a:cubicBezTo>
                    <a:pt x="9676" y="23398"/>
                    <a:pt x="9795" y="23425"/>
                    <a:pt x="9918" y="23425"/>
                  </a:cubicBezTo>
                  <a:cubicBezTo>
                    <a:pt x="10857" y="23425"/>
                    <a:pt x="12089" y="21865"/>
                    <a:pt x="12089" y="21865"/>
                  </a:cubicBezTo>
                  <a:lnTo>
                    <a:pt x="12825" y="23968"/>
                  </a:lnTo>
                  <a:lnTo>
                    <a:pt x="20289" y="19132"/>
                  </a:lnTo>
                  <a:lnTo>
                    <a:pt x="16609" y="11983"/>
                  </a:lnTo>
                  <a:cubicBezTo>
                    <a:pt x="16609" y="11983"/>
                    <a:pt x="16505" y="8724"/>
                    <a:pt x="14402" y="4939"/>
                  </a:cubicBezTo>
                  <a:cubicBezTo>
                    <a:pt x="12737" y="1943"/>
                    <a:pt x="10611" y="0"/>
                    <a:pt x="74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3" name="Google Shape;1603;p43"/>
            <p:cNvSpPr/>
            <p:nvPr/>
          </p:nvSpPr>
          <p:spPr>
            <a:xfrm>
              <a:off x="8243541" y="2508243"/>
              <a:ext cx="368982" cy="434221"/>
            </a:xfrm>
            <a:custGeom>
              <a:avLst/>
              <a:gdLst/>
              <a:ahLst/>
              <a:cxnLst/>
              <a:rect l="l" t="t" r="r" b="b"/>
              <a:pathLst>
                <a:path w="20870" h="24560" extrusionOk="0">
                  <a:moveTo>
                    <a:pt x="7714" y="587"/>
                  </a:moveTo>
                  <a:cubicBezTo>
                    <a:pt x="10467" y="587"/>
                    <a:pt x="12587" y="2135"/>
                    <a:pt x="14390" y="5380"/>
                  </a:cubicBezTo>
                  <a:cubicBezTo>
                    <a:pt x="16430" y="9051"/>
                    <a:pt x="16561" y="12258"/>
                    <a:pt x="16561" y="12289"/>
                  </a:cubicBezTo>
                  <a:cubicBezTo>
                    <a:pt x="16563" y="12333"/>
                    <a:pt x="16575" y="12376"/>
                    <a:pt x="16595" y="12415"/>
                  </a:cubicBezTo>
                  <a:lnTo>
                    <a:pt x="20151" y="19326"/>
                  </a:lnTo>
                  <a:lnTo>
                    <a:pt x="13227" y="23812"/>
                  </a:lnTo>
                  <a:lnTo>
                    <a:pt x="12615" y="22064"/>
                  </a:lnTo>
                  <a:cubicBezTo>
                    <a:pt x="12578" y="21962"/>
                    <a:pt x="12490" y="21888"/>
                    <a:pt x="12385" y="21870"/>
                  </a:cubicBezTo>
                  <a:cubicBezTo>
                    <a:pt x="12368" y="21868"/>
                    <a:pt x="12352" y="21867"/>
                    <a:pt x="12335" y="21867"/>
                  </a:cubicBezTo>
                  <a:cubicBezTo>
                    <a:pt x="12245" y="21867"/>
                    <a:pt x="12160" y="21908"/>
                    <a:pt x="12104" y="21979"/>
                  </a:cubicBezTo>
                  <a:cubicBezTo>
                    <a:pt x="11695" y="22497"/>
                    <a:pt x="10762" y="23427"/>
                    <a:pt x="10172" y="23427"/>
                  </a:cubicBezTo>
                  <a:cubicBezTo>
                    <a:pt x="10094" y="23427"/>
                    <a:pt x="10021" y="23411"/>
                    <a:pt x="9957" y="23375"/>
                  </a:cubicBezTo>
                  <a:cubicBezTo>
                    <a:pt x="9036" y="22862"/>
                    <a:pt x="6978" y="21106"/>
                    <a:pt x="6490" y="20323"/>
                  </a:cubicBezTo>
                  <a:cubicBezTo>
                    <a:pt x="6395" y="20172"/>
                    <a:pt x="6287" y="19991"/>
                    <a:pt x="6170" y="19794"/>
                  </a:cubicBezTo>
                  <a:cubicBezTo>
                    <a:pt x="5367" y="18442"/>
                    <a:pt x="4798" y="17556"/>
                    <a:pt x="4241" y="17556"/>
                  </a:cubicBezTo>
                  <a:lnTo>
                    <a:pt x="4091" y="17557"/>
                  </a:lnTo>
                  <a:cubicBezTo>
                    <a:pt x="4045" y="17558"/>
                    <a:pt x="3998" y="17559"/>
                    <a:pt x="3951" y="17559"/>
                  </a:cubicBezTo>
                  <a:cubicBezTo>
                    <a:pt x="3761" y="17559"/>
                    <a:pt x="3583" y="17545"/>
                    <a:pt x="3496" y="17460"/>
                  </a:cubicBezTo>
                  <a:cubicBezTo>
                    <a:pt x="3400" y="17366"/>
                    <a:pt x="3380" y="17164"/>
                    <a:pt x="3380" y="17011"/>
                  </a:cubicBezTo>
                  <a:cubicBezTo>
                    <a:pt x="3380" y="16054"/>
                    <a:pt x="3176" y="14612"/>
                    <a:pt x="3167" y="14550"/>
                  </a:cubicBezTo>
                  <a:cubicBezTo>
                    <a:pt x="3161" y="14504"/>
                    <a:pt x="3142" y="14460"/>
                    <a:pt x="3116" y="14421"/>
                  </a:cubicBezTo>
                  <a:cubicBezTo>
                    <a:pt x="3093" y="14389"/>
                    <a:pt x="2559" y="13648"/>
                    <a:pt x="1703" y="12899"/>
                  </a:cubicBezTo>
                  <a:cubicBezTo>
                    <a:pt x="1159" y="12421"/>
                    <a:pt x="831" y="10391"/>
                    <a:pt x="752" y="9217"/>
                  </a:cubicBezTo>
                  <a:cubicBezTo>
                    <a:pt x="747" y="8999"/>
                    <a:pt x="656" y="2271"/>
                    <a:pt x="5060" y="1000"/>
                  </a:cubicBezTo>
                  <a:cubicBezTo>
                    <a:pt x="6007" y="726"/>
                    <a:pt x="6889" y="587"/>
                    <a:pt x="7714" y="587"/>
                  </a:cubicBezTo>
                  <a:close/>
                  <a:moveTo>
                    <a:pt x="7699" y="0"/>
                  </a:moveTo>
                  <a:cubicBezTo>
                    <a:pt x="6822" y="0"/>
                    <a:pt x="5890" y="145"/>
                    <a:pt x="4896" y="432"/>
                  </a:cubicBezTo>
                  <a:cubicBezTo>
                    <a:pt x="1" y="1847"/>
                    <a:pt x="153" y="8939"/>
                    <a:pt x="161" y="9240"/>
                  </a:cubicBezTo>
                  <a:lnTo>
                    <a:pt x="161" y="9251"/>
                  </a:lnTo>
                  <a:cubicBezTo>
                    <a:pt x="183" y="9586"/>
                    <a:pt x="406" y="12550"/>
                    <a:pt x="1313" y="13343"/>
                  </a:cubicBezTo>
                  <a:cubicBezTo>
                    <a:pt x="1782" y="13756"/>
                    <a:pt x="2210" y="14213"/>
                    <a:pt x="2592" y="14708"/>
                  </a:cubicBezTo>
                  <a:cubicBezTo>
                    <a:pt x="2633" y="15015"/>
                    <a:pt x="2788" y="16215"/>
                    <a:pt x="2788" y="17011"/>
                  </a:cubicBezTo>
                  <a:cubicBezTo>
                    <a:pt x="2788" y="17403"/>
                    <a:pt x="2884" y="17688"/>
                    <a:pt x="3080" y="17882"/>
                  </a:cubicBezTo>
                  <a:cubicBezTo>
                    <a:pt x="3326" y="18122"/>
                    <a:pt x="3662" y="18150"/>
                    <a:pt x="3959" y="18150"/>
                  </a:cubicBezTo>
                  <a:cubicBezTo>
                    <a:pt x="4008" y="18150"/>
                    <a:pt x="4055" y="18149"/>
                    <a:pt x="4101" y="18149"/>
                  </a:cubicBezTo>
                  <a:lnTo>
                    <a:pt x="4234" y="18146"/>
                  </a:lnTo>
                  <a:cubicBezTo>
                    <a:pt x="4537" y="18207"/>
                    <a:pt x="5325" y="19531"/>
                    <a:pt x="5661" y="20096"/>
                  </a:cubicBezTo>
                  <a:cubicBezTo>
                    <a:pt x="5781" y="20297"/>
                    <a:pt x="5892" y="20483"/>
                    <a:pt x="5987" y="20637"/>
                  </a:cubicBezTo>
                  <a:cubicBezTo>
                    <a:pt x="6535" y="21514"/>
                    <a:pt x="8650" y="23326"/>
                    <a:pt x="9669" y="23892"/>
                  </a:cubicBezTo>
                  <a:cubicBezTo>
                    <a:pt x="9825" y="23979"/>
                    <a:pt x="9990" y="24017"/>
                    <a:pt x="10159" y="24017"/>
                  </a:cubicBezTo>
                  <a:cubicBezTo>
                    <a:pt x="10923" y="24017"/>
                    <a:pt x="11762" y="23243"/>
                    <a:pt x="12226" y="22742"/>
                  </a:cubicBezTo>
                  <a:lnTo>
                    <a:pt x="12792" y="24362"/>
                  </a:lnTo>
                  <a:cubicBezTo>
                    <a:pt x="12834" y="24479"/>
                    <a:pt x="12944" y="24560"/>
                    <a:pt x="13069" y="24560"/>
                  </a:cubicBezTo>
                  <a:cubicBezTo>
                    <a:pt x="13070" y="24560"/>
                    <a:pt x="13071" y="24560"/>
                    <a:pt x="13072" y="24560"/>
                  </a:cubicBezTo>
                  <a:cubicBezTo>
                    <a:pt x="13129" y="24560"/>
                    <a:pt x="13184" y="24543"/>
                    <a:pt x="13233" y="24513"/>
                  </a:cubicBezTo>
                  <a:lnTo>
                    <a:pt x="20697" y="19677"/>
                  </a:lnTo>
                  <a:cubicBezTo>
                    <a:pt x="20825" y="19595"/>
                    <a:pt x="20869" y="19429"/>
                    <a:pt x="20799" y="19294"/>
                  </a:cubicBezTo>
                  <a:lnTo>
                    <a:pt x="17149" y="12202"/>
                  </a:lnTo>
                  <a:cubicBezTo>
                    <a:pt x="17122" y="11699"/>
                    <a:pt x="16879" y="8642"/>
                    <a:pt x="14908" y="5094"/>
                  </a:cubicBezTo>
                  <a:cubicBezTo>
                    <a:pt x="13002" y="1664"/>
                    <a:pt x="10671" y="0"/>
                    <a:pt x="769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4" name="Google Shape;1604;p43"/>
            <p:cNvSpPr/>
            <p:nvPr/>
          </p:nvSpPr>
          <p:spPr>
            <a:xfrm>
              <a:off x="8121478" y="2423786"/>
              <a:ext cx="450204" cy="397217"/>
            </a:xfrm>
            <a:custGeom>
              <a:avLst/>
              <a:gdLst/>
              <a:ahLst/>
              <a:cxnLst/>
              <a:rect l="l" t="t" r="r" b="b"/>
              <a:pathLst>
                <a:path w="25464" h="22467" extrusionOk="0">
                  <a:moveTo>
                    <a:pt x="16101" y="0"/>
                  </a:moveTo>
                  <a:cubicBezTo>
                    <a:pt x="16036" y="0"/>
                    <a:pt x="16001" y="1"/>
                    <a:pt x="16001" y="1"/>
                  </a:cubicBezTo>
                  <a:cubicBezTo>
                    <a:pt x="16001" y="1"/>
                    <a:pt x="13765" y="1"/>
                    <a:pt x="10839" y="1034"/>
                  </a:cubicBezTo>
                  <a:cubicBezTo>
                    <a:pt x="8077" y="2010"/>
                    <a:pt x="7398" y="5851"/>
                    <a:pt x="4990" y="7227"/>
                  </a:cubicBezTo>
                  <a:cubicBezTo>
                    <a:pt x="4467" y="7526"/>
                    <a:pt x="4107" y="7638"/>
                    <a:pt x="3850" y="7638"/>
                  </a:cubicBezTo>
                  <a:cubicBezTo>
                    <a:pt x="3068" y="7638"/>
                    <a:pt x="3252" y="6592"/>
                    <a:pt x="2759" y="6592"/>
                  </a:cubicBezTo>
                  <a:cubicBezTo>
                    <a:pt x="2669" y="6592"/>
                    <a:pt x="2555" y="6627"/>
                    <a:pt x="2409" y="6711"/>
                  </a:cubicBezTo>
                  <a:cubicBezTo>
                    <a:pt x="1204" y="7399"/>
                    <a:pt x="0" y="13421"/>
                    <a:pt x="2580" y="15141"/>
                  </a:cubicBezTo>
                  <a:cubicBezTo>
                    <a:pt x="3297" y="15619"/>
                    <a:pt x="4107" y="15792"/>
                    <a:pt x="4903" y="15792"/>
                  </a:cubicBezTo>
                  <a:cubicBezTo>
                    <a:pt x="6972" y="15792"/>
                    <a:pt x="8947" y="14625"/>
                    <a:pt x="8947" y="14625"/>
                  </a:cubicBezTo>
                  <a:lnTo>
                    <a:pt x="8947" y="14625"/>
                  </a:lnTo>
                  <a:cubicBezTo>
                    <a:pt x="8947" y="14625"/>
                    <a:pt x="8602" y="15830"/>
                    <a:pt x="9634" y="16174"/>
                  </a:cubicBezTo>
                  <a:cubicBezTo>
                    <a:pt x="10255" y="16381"/>
                    <a:pt x="10887" y="16554"/>
                    <a:pt x="11528" y="16690"/>
                  </a:cubicBezTo>
                  <a:cubicBezTo>
                    <a:pt x="11528" y="16690"/>
                    <a:pt x="11369" y="18592"/>
                    <a:pt x="12726" y="18592"/>
                  </a:cubicBezTo>
                  <a:cubicBezTo>
                    <a:pt x="12783" y="18592"/>
                    <a:pt x="12842" y="18589"/>
                    <a:pt x="12904" y="18582"/>
                  </a:cubicBezTo>
                  <a:cubicBezTo>
                    <a:pt x="14189" y="18440"/>
                    <a:pt x="13459" y="16756"/>
                    <a:pt x="13174" y="16187"/>
                  </a:cubicBezTo>
                  <a:lnTo>
                    <a:pt x="13174" y="16187"/>
                  </a:lnTo>
                  <a:cubicBezTo>
                    <a:pt x="13701" y="17172"/>
                    <a:pt x="16243" y="21754"/>
                    <a:pt x="18237" y="22368"/>
                  </a:cubicBezTo>
                  <a:cubicBezTo>
                    <a:pt x="18456" y="22435"/>
                    <a:pt x="18685" y="22466"/>
                    <a:pt x="18920" y="22466"/>
                  </a:cubicBezTo>
                  <a:cubicBezTo>
                    <a:pt x="21091" y="22466"/>
                    <a:pt x="23827" y="19824"/>
                    <a:pt x="24604" y="18582"/>
                  </a:cubicBezTo>
                  <a:cubicBezTo>
                    <a:pt x="25464" y="17206"/>
                    <a:pt x="24775" y="7399"/>
                    <a:pt x="22883" y="3614"/>
                  </a:cubicBezTo>
                  <a:cubicBezTo>
                    <a:pt x="21149" y="145"/>
                    <a:pt x="16813" y="0"/>
                    <a:pt x="1610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5" name="Google Shape;1605;p43"/>
            <p:cNvSpPr/>
            <p:nvPr/>
          </p:nvSpPr>
          <p:spPr>
            <a:xfrm>
              <a:off x="8134173" y="2418553"/>
              <a:ext cx="443167" cy="407701"/>
            </a:xfrm>
            <a:custGeom>
              <a:avLst/>
              <a:gdLst/>
              <a:ahLst/>
              <a:cxnLst/>
              <a:rect l="l" t="t" r="r" b="b"/>
              <a:pathLst>
                <a:path w="25066" h="23060" extrusionOk="0">
                  <a:moveTo>
                    <a:pt x="15368" y="591"/>
                  </a:moveTo>
                  <a:cubicBezTo>
                    <a:pt x="15984" y="591"/>
                    <a:pt x="20239" y="720"/>
                    <a:pt x="21901" y="4043"/>
                  </a:cubicBezTo>
                  <a:cubicBezTo>
                    <a:pt x="23803" y="7848"/>
                    <a:pt x="24361" y="17560"/>
                    <a:pt x="23634" y="18722"/>
                  </a:cubicBezTo>
                  <a:cubicBezTo>
                    <a:pt x="22875" y="19938"/>
                    <a:pt x="20213" y="22468"/>
                    <a:pt x="18208" y="22468"/>
                  </a:cubicBezTo>
                  <a:cubicBezTo>
                    <a:pt x="18000" y="22468"/>
                    <a:pt x="17799" y="22441"/>
                    <a:pt x="17607" y="22382"/>
                  </a:cubicBezTo>
                  <a:cubicBezTo>
                    <a:pt x="15753" y="21810"/>
                    <a:pt x="13291" y="17409"/>
                    <a:pt x="12736" y="16378"/>
                  </a:cubicBezTo>
                  <a:cubicBezTo>
                    <a:pt x="12678" y="16263"/>
                    <a:pt x="12633" y="16183"/>
                    <a:pt x="12614" y="16150"/>
                  </a:cubicBezTo>
                  <a:cubicBezTo>
                    <a:pt x="12560" y="16054"/>
                    <a:pt x="12461" y="16001"/>
                    <a:pt x="12358" y="16001"/>
                  </a:cubicBezTo>
                  <a:cubicBezTo>
                    <a:pt x="12310" y="16001"/>
                    <a:pt x="12261" y="16012"/>
                    <a:pt x="12216" y="16037"/>
                  </a:cubicBezTo>
                  <a:cubicBezTo>
                    <a:pt x="12075" y="16113"/>
                    <a:pt x="12021" y="16288"/>
                    <a:pt x="12095" y="16432"/>
                  </a:cubicBezTo>
                  <a:cubicBezTo>
                    <a:pt x="12108" y="16457"/>
                    <a:pt x="12155" y="16548"/>
                    <a:pt x="12230" y="16687"/>
                  </a:cubicBezTo>
                  <a:cubicBezTo>
                    <a:pt x="12492" y="17222"/>
                    <a:pt x="12750" y="17992"/>
                    <a:pt x="12565" y="18356"/>
                  </a:cubicBezTo>
                  <a:cubicBezTo>
                    <a:pt x="12522" y="18439"/>
                    <a:pt x="12434" y="18551"/>
                    <a:pt x="12153" y="18582"/>
                  </a:cubicBezTo>
                  <a:cubicBezTo>
                    <a:pt x="12101" y="18588"/>
                    <a:pt x="12052" y="18591"/>
                    <a:pt x="12004" y="18591"/>
                  </a:cubicBezTo>
                  <a:cubicBezTo>
                    <a:pt x="11782" y="18591"/>
                    <a:pt x="11607" y="18526"/>
                    <a:pt x="11471" y="18393"/>
                  </a:cubicBezTo>
                  <a:cubicBezTo>
                    <a:pt x="11107" y="18042"/>
                    <a:pt x="11082" y="17275"/>
                    <a:pt x="11103" y="17008"/>
                  </a:cubicBezTo>
                  <a:cubicBezTo>
                    <a:pt x="11116" y="16860"/>
                    <a:pt x="11015" y="16725"/>
                    <a:pt x="10868" y="16695"/>
                  </a:cubicBezTo>
                  <a:cubicBezTo>
                    <a:pt x="10240" y="16560"/>
                    <a:pt x="9620" y="16392"/>
                    <a:pt x="9011" y="16189"/>
                  </a:cubicBezTo>
                  <a:cubicBezTo>
                    <a:pt x="8276" y="15943"/>
                    <a:pt x="8487" y="15096"/>
                    <a:pt x="8513" y="15002"/>
                  </a:cubicBezTo>
                  <a:cubicBezTo>
                    <a:pt x="8571" y="14799"/>
                    <a:pt x="8411" y="14624"/>
                    <a:pt x="8228" y="14624"/>
                  </a:cubicBezTo>
                  <a:cubicBezTo>
                    <a:pt x="8179" y="14624"/>
                    <a:pt x="8128" y="14637"/>
                    <a:pt x="8079" y="14665"/>
                  </a:cubicBezTo>
                  <a:cubicBezTo>
                    <a:pt x="8052" y="14681"/>
                    <a:pt x="6140" y="15788"/>
                    <a:pt x="4179" y="15788"/>
                  </a:cubicBezTo>
                  <a:cubicBezTo>
                    <a:pt x="3436" y="15788"/>
                    <a:pt x="2685" y="15629"/>
                    <a:pt x="2027" y="15190"/>
                  </a:cubicBezTo>
                  <a:cubicBezTo>
                    <a:pt x="1075" y="14557"/>
                    <a:pt x="568" y="13108"/>
                    <a:pt x="633" y="11213"/>
                  </a:cubicBezTo>
                  <a:cubicBezTo>
                    <a:pt x="704" y="9152"/>
                    <a:pt x="1382" y="7524"/>
                    <a:pt x="1837" y="7264"/>
                  </a:cubicBezTo>
                  <a:cubicBezTo>
                    <a:pt x="1978" y="7183"/>
                    <a:pt x="2036" y="7183"/>
                    <a:pt x="2036" y="7181"/>
                  </a:cubicBezTo>
                  <a:cubicBezTo>
                    <a:pt x="2072" y="7208"/>
                    <a:pt x="2132" y="7349"/>
                    <a:pt x="2167" y="7435"/>
                  </a:cubicBezTo>
                  <a:cubicBezTo>
                    <a:pt x="2274" y="7692"/>
                    <a:pt x="2421" y="8047"/>
                    <a:pt x="2815" y="8180"/>
                  </a:cubicBezTo>
                  <a:cubicBezTo>
                    <a:pt x="2912" y="8213"/>
                    <a:pt x="3016" y="8229"/>
                    <a:pt x="3129" y="8229"/>
                  </a:cubicBezTo>
                  <a:cubicBezTo>
                    <a:pt x="3468" y="8229"/>
                    <a:pt x="3888" y="8083"/>
                    <a:pt x="4418" y="7780"/>
                  </a:cubicBezTo>
                  <a:cubicBezTo>
                    <a:pt x="5582" y="7114"/>
                    <a:pt x="6357" y="5914"/>
                    <a:pt x="7106" y="4754"/>
                  </a:cubicBezTo>
                  <a:cubicBezTo>
                    <a:pt x="7985" y="3391"/>
                    <a:pt x="8817" y="2103"/>
                    <a:pt x="10219" y="1608"/>
                  </a:cubicBezTo>
                  <a:cubicBezTo>
                    <a:pt x="13057" y="606"/>
                    <a:pt x="15261" y="592"/>
                    <a:pt x="15283" y="592"/>
                  </a:cubicBezTo>
                  <a:lnTo>
                    <a:pt x="15293" y="592"/>
                  </a:lnTo>
                  <a:cubicBezTo>
                    <a:pt x="15297" y="592"/>
                    <a:pt x="15322" y="591"/>
                    <a:pt x="15368" y="591"/>
                  </a:cubicBezTo>
                  <a:close/>
                  <a:moveTo>
                    <a:pt x="15405" y="0"/>
                  </a:moveTo>
                  <a:cubicBezTo>
                    <a:pt x="15342" y="0"/>
                    <a:pt x="15299" y="1"/>
                    <a:pt x="15279" y="2"/>
                  </a:cubicBezTo>
                  <a:cubicBezTo>
                    <a:pt x="15130" y="3"/>
                    <a:pt x="12923" y="28"/>
                    <a:pt x="10024" y="1052"/>
                  </a:cubicBezTo>
                  <a:cubicBezTo>
                    <a:pt x="8430" y="1613"/>
                    <a:pt x="7505" y="3047"/>
                    <a:pt x="6610" y="4435"/>
                  </a:cubicBezTo>
                  <a:cubicBezTo>
                    <a:pt x="5867" y="5587"/>
                    <a:pt x="5166" y="6673"/>
                    <a:pt x="4126" y="7267"/>
                  </a:cubicBezTo>
                  <a:cubicBezTo>
                    <a:pt x="3600" y="7568"/>
                    <a:pt x="3299" y="7639"/>
                    <a:pt x="3132" y="7639"/>
                  </a:cubicBezTo>
                  <a:cubicBezTo>
                    <a:pt x="3076" y="7639"/>
                    <a:pt x="3036" y="7631"/>
                    <a:pt x="3007" y="7621"/>
                  </a:cubicBezTo>
                  <a:cubicBezTo>
                    <a:pt x="2876" y="7577"/>
                    <a:pt x="2810" y="7437"/>
                    <a:pt x="2714" y="7208"/>
                  </a:cubicBezTo>
                  <a:cubicBezTo>
                    <a:pt x="2618" y="6979"/>
                    <a:pt x="2509" y="6718"/>
                    <a:pt x="2234" y="6624"/>
                  </a:cubicBezTo>
                  <a:cubicBezTo>
                    <a:pt x="2172" y="6604"/>
                    <a:pt x="2109" y="6593"/>
                    <a:pt x="2043" y="6593"/>
                  </a:cubicBezTo>
                  <a:cubicBezTo>
                    <a:pt x="1894" y="6593"/>
                    <a:pt x="1730" y="6646"/>
                    <a:pt x="1545" y="6751"/>
                  </a:cubicBezTo>
                  <a:cubicBezTo>
                    <a:pt x="787" y="7186"/>
                    <a:pt x="113" y="9179"/>
                    <a:pt x="44" y="11196"/>
                  </a:cubicBezTo>
                  <a:cubicBezTo>
                    <a:pt x="0" y="12431"/>
                    <a:pt x="160" y="14658"/>
                    <a:pt x="1700" y="15684"/>
                  </a:cubicBezTo>
                  <a:cubicBezTo>
                    <a:pt x="2477" y="16202"/>
                    <a:pt x="3346" y="16389"/>
                    <a:pt x="4194" y="16389"/>
                  </a:cubicBezTo>
                  <a:cubicBezTo>
                    <a:pt x="5702" y="16389"/>
                    <a:pt x="7142" y="15800"/>
                    <a:pt x="7878" y="15442"/>
                  </a:cubicBezTo>
                  <a:cubicBezTo>
                    <a:pt x="7899" y="15943"/>
                    <a:pt x="8118" y="16515"/>
                    <a:pt x="8824" y="16752"/>
                  </a:cubicBezTo>
                  <a:cubicBezTo>
                    <a:pt x="9547" y="16991"/>
                    <a:pt x="10179" y="17147"/>
                    <a:pt x="10510" y="17224"/>
                  </a:cubicBezTo>
                  <a:cubicBezTo>
                    <a:pt x="10518" y="17619"/>
                    <a:pt x="10596" y="18368"/>
                    <a:pt x="11059" y="18819"/>
                  </a:cubicBezTo>
                  <a:cubicBezTo>
                    <a:pt x="11310" y="19062"/>
                    <a:pt x="11628" y="19184"/>
                    <a:pt x="12009" y="19184"/>
                  </a:cubicBezTo>
                  <a:cubicBezTo>
                    <a:pt x="12077" y="19184"/>
                    <a:pt x="12148" y="19181"/>
                    <a:pt x="12220" y="19173"/>
                  </a:cubicBezTo>
                  <a:cubicBezTo>
                    <a:pt x="12741" y="19115"/>
                    <a:pt x="12983" y="18844"/>
                    <a:pt x="13093" y="18626"/>
                  </a:cubicBezTo>
                  <a:cubicBezTo>
                    <a:pt x="13137" y="18538"/>
                    <a:pt x="13168" y="18445"/>
                    <a:pt x="13187" y="18349"/>
                  </a:cubicBezTo>
                  <a:cubicBezTo>
                    <a:pt x="14266" y="20104"/>
                    <a:pt x="15961" y="22494"/>
                    <a:pt x="17434" y="22947"/>
                  </a:cubicBezTo>
                  <a:cubicBezTo>
                    <a:pt x="17681" y="23022"/>
                    <a:pt x="17939" y="23059"/>
                    <a:pt x="18198" y="23059"/>
                  </a:cubicBezTo>
                  <a:cubicBezTo>
                    <a:pt x="18202" y="23059"/>
                    <a:pt x="18206" y="23059"/>
                    <a:pt x="18210" y="23059"/>
                  </a:cubicBezTo>
                  <a:cubicBezTo>
                    <a:pt x="20565" y="23059"/>
                    <a:pt x="23362" y="20276"/>
                    <a:pt x="24138" y="19037"/>
                  </a:cubicBezTo>
                  <a:cubicBezTo>
                    <a:pt x="25066" y="17550"/>
                    <a:pt x="24362" y="7643"/>
                    <a:pt x="22431" y="3779"/>
                  </a:cubicBezTo>
                  <a:cubicBezTo>
                    <a:pt x="20626" y="170"/>
                    <a:pt x="16237" y="0"/>
                    <a:pt x="1540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6" name="Google Shape;1606;p43"/>
            <p:cNvSpPr/>
            <p:nvPr/>
          </p:nvSpPr>
          <p:spPr>
            <a:xfrm>
              <a:off x="8337457" y="2709636"/>
              <a:ext cx="73991" cy="90557"/>
            </a:xfrm>
            <a:custGeom>
              <a:avLst/>
              <a:gdLst/>
              <a:ahLst/>
              <a:cxnLst/>
              <a:rect l="l" t="t" r="r" b="b"/>
              <a:pathLst>
                <a:path w="4185" h="5122" extrusionOk="0">
                  <a:moveTo>
                    <a:pt x="1275" y="1"/>
                  </a:moveTo>
                  <a:cubicBezTo>
                    <a:pt x="1" y="1"/>
                    <a:pt x="926" y="3517"/>
                    <a:pt x="926" y="3517"/>
                  </a:cubicBezTo>
                  <a:lnTo>
                    <a:pt x="2713" y="5095"/>
                  </a:lnTo>
                  <a:cubicBezTo>
                    <a:pt x="2784" y="5112"/>
                    <a:pt x="2868" y="5121"/>
                    <a:pt x="2959" y="5121"/>
                  </a:cubicBezTo>
                  <a:cubicBezTo>
                    <a:pt x="3399" y="5121"/>
                    <a:pt x="3992" y="4917"/>
                    <a:pt x="4080" y="4568"/>
                  </a:cubicBezTo>
                  <a:cubicBezTo>
                    <a:pt x="4184" y="4148"/>
                    <a:pt x="3239" y="573"/>
                    <a:pt x="1557" y="48"/>
                  </a:cubicBezTo>
                  <a:cubicBezTo>
                    <a:pt x="1453" y="16"/>
                    <a:pt x="1359" y="1"/>
                    <a:pt x="127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7" name="Google Shape;1607;p43"/>
            <p:cNvSpPr/>
            <p:nvPr/>
          </p:nvSpPr>
          <p:spPr>
            <a:xfrm>
              <a:off x="8336043" y="2704403"/>
              <a:ext cx="80886" cy="100988"/>
            </a:xfrm>
            <a:custGeom>
              <a:avLst/>
              <a:gdLst/>
              <a:ahLst/>
              <a:cxnLst/>
              <a:rect l="l" t="t" r="r" b="b"/>
              <a:pathLst>
                <a:path w="4575" h="5712" extrusionOk="0">
                  <a:moveTo>
                    <a:pt x="1353" y="0"/>
                  </a:moveTo>
                  <a:cubicBezTo>
                    <a:pt x="1081" y="0"/>
                    <a:pt x="895" y="113"/>
                    <a:pt x="777" y="226"/>
                  </a:cubicBezTo>
                  <a:cubicBezTo>
                    <a:pt x="0" y="969"/>
                    <a:pt x="593" y="3406"/>
                    <a:pt x="720" y="3889"/>
                  </a:cubicBezTo>
                  <a:cubicBezTo>
                    <a:pt x="757" y="4019"/>
                    <a:pt x="876" y="4103"/>
                    <a:pt x="1005" y="4103"/>
                  </a:cubicBezTo>
                  <a:cubicBezTo>
                    <a:pt x="1029" y="4103"/>
                    <a:pt x="1054" y="4100"/>
                    <a:pt x="1079" y="4094"/>
                  </a:cubicBezTo>
                  <a:cubicBezTo>
                    <a:pt x="1235" y="4052"/>
                    <a:pt x="1330" y="3894"/>
                    <a:pt x="1291" y="3737"/>
                  </a:cubicBezTo>
                  <a:cubicBezTo>
                    <a:pt x="1014" y="2681"/>
                    <a:pt x="797" y="1026"/>
                    <a:pt x="1186" y="653"/>
                  </a:cubicBezTo>
                  <a:cubicBezTo>
                    <a:pt x="1207" y="633"/>
                    <a:pt x="1250" y="592"/>
                    <a:pt x="1354" y="592"/>
                  </a:cubicBezTo>
                  <a:cubicBezTo>
                    <a:pt x="1404" y="592"/>
                    <a:pt x="1467" y="601"/>
                    <a:pt x="1549" y="626"/>
                  </a:cubicBezTo>
                  <a:cubicBezTo>
                    <a:pt x="2985" y="1075"/>
                    <a:pt x="3932" y="4333"/>
                    <a:pt x="3873" y="4793"/>
                  </a:cubicBezTo>
                  <a:cubicBezTo>
                    <a:pt x="3830" y="4959"/>
                    <a:pt x="3377" y="5122"/>
                    <a:pt x="3040" y="5122"/>
                  </a:cubicBezTo>
                  <a:cubicBezTo>
                    <a:pt x="2976" y="5122"/>
                    <a:pt x="2916" y="5116"/>
                    <a:pt x="2864" y="5104"/>
                  </a:cubicBezTo>
                  <a:cubicBezTo>
                    <a:pt x="2839" y="5097"/>
                    <a:pt x="2814" y="5094"/>
                    <a:pt x="2790" y="5094"/>
                  </a:cubicBezTo>
                  <a:cubicBezTo>
                    <a:pt x="2658" y="5094"/>
                    <a:pt x="2537" y="5184"/>
                    <a:pt x="2503" y="5318"/>
                  </a:cubicBezTo>
                  <a:cubicBezTo>
                    <a:pt x="2464" y="5477"/>
                    <a:pt x="2561" y="5639"/>
                    <a:pt x="2721" y="5678"/>
                  </a:cubicBezTo>
                  <a:cubicBezTo>
                    <a:pt x="2820" y="5700"/>
                    <a:pt x="2922" y="5712"/>
                    <a:pt x="3023" y="5712"/>
                  </a:cubicBezTo>
                  <a:cubicBezTo>
                    <a:pt x="3029" y="5712"/>
                    <a:pt x="3034" y="5712"/>
                    <a:pt x="3039" y="5712"/>
                  </a:cubicBezTo>
                  <a:cubicBezTo>
                    <a:pt x="3579" y="5712"/>
                    <a:pt x="4313" y="5467"/>
                    <a:pt x="4446" y="4936"/>
                  </a:cubicBezTo>
                  <a:cubicBezTo>
                    <a:pt x="4574" y="4422"/>
                    <a:pt x="3578" y="642"/>
                    <a:pt x="1724" y="62"/>
                  </a:cubicBezTo>
                  <a:cubicBezTo>
                    <a:pt x="1585" y="19"/>
                    <a:pt x="1462" y="0"/>
                    <a:pt x="135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8" name="Google Shape;1608;p43"/>
            <p:cNvSpPr/>
            <p:nvPr/>
          </p:nvSpPr>
          <p:spPr>
            <a:xfrm>
              <a:off x="8410087" y="2793563"/>
              <a:ext cx="265819" cy="181485"/>
            </a:xfrm>
            <a:custGeom>
              <a:avLst/>
              <a:gdLst/>
              <a:ahLst/>
              <a:cxnLst/>
              <a:rect l="l" t="t" r="r" b="b"/>
              <a:pathLst>
                <a:path w="15035" h="10265" extrusionOk="0">
                  <a:moveTo>
                    <a:pt x="11296" y="1"/>
                  </a:moveTo>
                  <a:cubicBezTo>
                    <a:pt x="10457" y="1"/>
                    <a:pt x="9624" y="57"/>
                    <a:pt x="8970" y="220"/>
                  </a:cubicBezTo>
                  <a:cubicBezTo>
                    <a:pt x="8970" y="220"/>
                    <a:pt x="5153" y="2380"/>
                    <a:pt x="3365" y="3957"/>
                  </a:cubicBezTo>
                  <a:cubicBezTo>
                    <a:pt x="1578" y="5533"/>
                    <a:pt x="1" y="10265"/>
                    <a:pt x="1" y="10265"/>
                  </a:cubicBezTo>
                  <a:cubicBezTo>
                    <a:pt x="1" y="10265"/>
                    <a:pt x="10828" y="2906"/>
                    <a:pt x="12722" y="1855"/>
                  </a:cubicBezTo>
                  <a:cubicBezTo>
                    <a:pt x="14614" y="803"/>
                    <a:pt x="15035" y="277"/>
                    <a:pt x="15035" y="277"/>
                  </a:cubicBezTo>
                  <a:cubicBezTo>
                    <a:pt x="15035" y="277"/>
                    <a:pt x="13154" y="1"/>
                    <a:pt x="1129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9" name="Google Shape;1609;p43"/>
            <p:cNvSpPr/>
            <p:nvPr/>
          </p:nvSpPr>
          <p:spPr>
            <a:xfrm>
              <a:off x="8404022" y="2788330"/>
              <a:ext cx="278478" cy="191934"/>
            </a:xfrm>
            <a:custGeom>
              <a:avLst/>
              <a:gdLst/>
              <a:ahLst/>
              <a:cxnLst/>
              <a:rect l="l" t="t" r="r" b="b"/>
              <a:pathLst>
                <a:path w="15751" h="10856" extrusionOk="0">
                  <a:moveTo>
                    <a:pt x="11631" y="592"/>
                  </a:moveTo>
                  <a:cubicBezTo>
                    <a:pt x="12794" y="592"/>
                    <a:pt x="13976" y="703"/>
                    <a:pt x="14683" y="783"/>
                  </a:cubicBezTo>
                  <a:cubicBezTo>
                    <a:pt x="14348" y="1035"/>
                    <a:pt x="13795" y="1407"/>
                    <a:pt x="12920" y="1893"/>
                  </a:cubicBezTo>
                  <a:cubicBezTo>
                    <a:pt x="11310" y="2788"/>
                    <a:pt x="3440" y="8105"/>
                    <a:pt x="932" y="9804"/>
                  </a:cubicBezTo>
                  <a:cubicBezTo>
                    <a:pt x="1471" y="8387"/>
                    <a:pt x="2647" y="5584"/>
                    <a:pt x="3904" y="4475"/>
                  </a:cubicBezTo>
                  <a:cubicBezTo>
                    <a:pt x="5556" y="3016"/>
                    <a:pt x="9035" y="1015"/>
                    <a:pt x="9423" y="793"/>
                  </a:cubicBezTo>
                  <a:cubicBezTo>
                    <a:pt x="10044" y="644"/>
                    <a:pt x="10833" y="592"/>
                    <a:pt x="11631" y="592"/>
                  </a:cubicBezTo>
                  <a:close/>
                  <a:moveTo>
                    <a:pt x="11648" y="0"/>
                  </a:moveTo>
                  <a:cubicBezTo>
                    <a:pt x="10786" y="0"/>
                    <a:pt x="9925" y="59"/>
                    <a:pt x="9241" y="229"/>
                  </a:cubicBezTo>
                  <a:cubicBezTo>
                    <a:pt x="9216" y="236"/>
                    <a:pt x="9191" y="246"/>
                    <a:pt x="9168" y="260"/>
                  </a:cubicBezTo>
                  <a:cubicBezTo>
                    <a:pt x="9011" y="348"/>
                    <a:pt x="5303" y="2452"/>
                    <a:pt x="3513" y="4032"/>
                  </a:cubicBezTo>
                  <a:cubicBezTo>
                    <a:pt x="1687" y="5642"/>
                    <a:pt x="130" y="10271"/>
                    <a:pt x="64" y="10468"/>
                  </a:cubicBezTo>
                  <a:cubicBezTo>
                    <a:pt x="0" y="10658"/>
                    <a:pt x="142" y="10855"/>
                    <a:pt x="344" y="10855"/>
                  </a:cubicBezTo>
                  <a:cubicBezTo>
                    <a:pt x="403" y="10855"/>
                    <a:pt x="461" y="10838"/>
                    <a:pt x="511" y="10805"/>
                  </a:cubicBezTo>
                  <a:cubicBezTo>
                    <a:pt x="618" y="10732"/>
                    <a:pt x="11349" y="3441"/>
                    <a:pt x="13208" y="2409"/>
                  </a:cubicBezTo>
                  <a:cubicBezTo>
                    <a:pt x="15097" y="1360"/>
                    <a:pt x="15562" y="816"/>
                    <a:pt x="15608" y="758"/>
                  </a:cubicBezTo>
                  <a:cubicBezTo>
                    <a:pt x="15750" y="579"/>
                    <a:pt x="15646" y="314"/>
                    <a:pt x="15421" y="281"/>
                  </a:cubicBezTo>
                  <a:cubicBezTo>
                    <a:pt x="15309" y="265"/>
                    <a:pt x="13479" y="0"/>
                    <a:pt x="1164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0" name="Google Shape;1610;p43"/>
            <p:cNvSpPr/>
            <p:nvPr/>
          </p:nvSpPr>
          <p:spPr>
            <a:xfrm>
              <a:off x="8826415" y="2624719"/>
              <a:ext cx="218931" cy="175509"/>
            </a:xfrm>
            <a:custGeom>
              <a:avLst/>
              <a:gdLst/>
              <a:ahLst/>
              <a:cxnLst/>
              <a:rect l="l" t="t" r="r" b="b"/>
              <a:pathLst>
                <a:path w="12383" h="9927" extrusionOk="0">
                  <a:moveTo>
                    <a:pt x="5491" y="0"/>
                  </a:moveTo>
                  <a:cubicBezTo>
                    <a:pt x="5100" y="0"/>
                    <a:pt x="4714" y="38"/>
                    <a:pt x="4343" y="116"/>
                  </a:cubicBezTo>
                  <a:cubicBezTo>
                    <a:pt x="1286" y="760"/>
                    <a:pt x="0" y="3332"/>
                    <a:pt x="0" y="3332"/>
                  </a:cubicBezTo>
                  <a:cubicBezTo>
                    <a:pt x="0" y="5744"/>
                    <a:pt x="5146" y="7674"/>
                    <a:pt x="5146" y="7674"/>
                  </a:cubicBezTo>
                  <a:cubicBezTo>
                    <a:pt x="5146" y="7674"/>
                    <a:pt x="6595" y="9927"/>
                    <a:pt x="8203" y="9927"/>
                  </a:cubicBezTo>
                  <a:cubicBezTo>
                    <a:pt x="9810" y="9927"/>
                    <a:pt x="12383" y="8317"/>
                    <a:pt x="11900" y="4941"/>
                  </a:cubicBezTo>
                  <a:cubicBezTo>
                    <a:pt x="11477" y="1975"/>
                    <a:pt x="8323" y="0"/>
                    <a:pt x="549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1" name="Google Shape;1611;p43"/>
            <p:cNvSpPr/>
            <p:nvPr/>
          </p:nvSpPr>
          <p:spPr>
            <a:xfrm>
              <a:off x="8821164" y="2619504"/>
              <a:ext cx="225650" cy="185941"/>
            </a:xfrm>
            <a:custGeom>
              <a:avLst/>
              <a:gdLst/>
              <a:ahLst/>
              <a:cxnLst/>
              <a:rect l="l" t="t" r="r" b="b"/>
              <a:pathLst>
                <a:path w="12763" h="10517" extrusionOk="0">
                  <a:moveTo>
                    <a:pt x="5788" y="591"/>
                  </a:moveTo>
                  <a:cubicBezTo>
                    <a:pt x="7095" y="591"/>
                    <a:pt x="8493" y="1032"/>
                    <a:pt x="9639" y="1834"/>
                  </a:cubicBezTo>
                  <a:cubicBezTo>
                    <a:pt x="10909" y="2723"/>
                    <a:pt x="11714" y="3945"/>
                    <a:pt x="11904" y="5277"/>
                  </a:cubicBezTo>
                  <a:cubicBezTo>
                    <a:pt x="12146" y="6967"/>
                    <a:pt x="11563" y="8052"/>
                    <a:pt x="11032" y="8664"/>
                  </a:cubicBezTo>
                  <a:cubicBezTo>
                    <a:pt x="10226" y="9595"/>
                    <a:pt x="9163" y="9926"/>
                    <a:pt x="8498" y="9926"/>
                  </a:cubicBezTo>
                  <a:cubicBezTo>
                    <a:pt x="7071" y="9926"/>
                    <a:pt x="5705" y="7831"/>
                    <a:pt x="5691" y="7809"/>
                  </a:cubicBezTo>
                  <a:cubicBezTo>
                    <a:pt x="5657" y="7756"/>
                    <a:pt x="5606" y="7715"/>
                    <a:pt x="5546" y="7692"/>
                  </a:cubicBezTo>
                  <a:cubicBezTo>
                    <a:pt x="4186" y="7182"/>
                    <a:pt x="685" y="5481"/>
                    <a:pt x="593" y="3699"/>
                  </a:cubicBezTo>
                  <a:cubicBezTo>
                    <a:pt x="808" y="3316"/>
                    <a:pt x="2074" y="1252"/>
                    <a:pt x="4697" y="701"/>
                  </a:cubicBezTo>
                  <a:cubicBezTo>
                    <a:pt x="5048" y="627"/>
                    <a:pt x="5414" y="591"/>
                    <a:pt x="5788" y="591"/>
                  </a:cubicBezTo>
                  <a:close/>
                  <a:moveTo>
                    <a:pt x="5780" y="1"/>
                  </a:moveTo>
                  <a:cubicBezTo>
                    <a:pt x="5368" y="1"/>
                    <a:pt x="4964" y="40"/>
                    <a:pt x="4578" y="122"/>
                  </a:cubicBezTo>
                  <a:cubicBezTo>
                    <a:pt x="1419" y="786"/>
                    <a:pt x="88" y="3385"/>
                    <a:pt x="32" y="3495"/>
                  </a:cubicBezTo>
                  <a:cubicBezTo>
                    <a:pt x="11" y="3536"/>
                    <a:pt x="0" y="3581"/>
                    <a:pt x="0" y="3627"/>
                  </a:cubicBezTo>
                  <a:cubicBezTo>
                    <a:pt x="0" y="6059"/>
                    <a:pt x="4525" y="7929"/>
                    <a:pt x="5249" y="8212"/>
                  </a:cubicBezTo>
                  <a:cubicBezTo>
                    <a:pt x="5540" y="8639"/>
                    <a:pt x="6913" y="10516"/>
                    <a:pt x="8498" y="10516"/>
                  </a:cubicBezTo>
                  <a:cubicBezTo>
                    <a:pt x="9537" y="10516"/>
                    <a:pt x="10708" y="9942"/>
                    <a:pt x="11480" y="9052"/>
                  </a:cubicBezTo>
                  <a:cubicBezTo>
                    <a:pt x="12092" y="8347"/>
                    <a:pt x="12763" y="7104"/>
                    <a:pt x="12491" y="5194"/>
                  </a:cubicBezTo>
                  <a:cubicBezTo>
                    <a:pt x="12277" y="3699"/>
                    <a:pt x="11385" y="2333"/>
                    <a:pt x="9979" y="1349"/>
                  </a:cubicBezTo>
                  <a:cubicBezTo>
                    <a:pt x="8736" y="478"/>
                    <a:pt x="7209" y="1"/>
                    <a:pt x="578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2" name="Google Shape;1612;p43"/>
            <p:cNvSpPr/>
            <p:nvPr/>
          </p:nvSpPr>
          <p:spPr>
            <a:xfrm>
              <a:off x="8041582" y="2970805"/>
              <a:ext cx="199059" cy="388925"/>
            </a:xfrm>
            <a:custGeom>
              <a:avLst/>
              <a:gdLst/>
              <a:ahLst/>
              <a:cxnLst/>
              <a:rect l="l" t="t" r="r" b="b"/>
              <a:pathLst>
                <a:path w="11259" h="21998" extrusionOk="0">
                  <a:moveTo>
                    <a:pt x="8526" y="1"/>
                  </a:moveTo>
                  <a:cubicBezTo>
                    <a:pt x="7078" y="1"/>
                    <a:pt x="6273" y="644"/>
                    <a:pt x="4504" y="1287"/>
                  </a:cubicBezTo>
                  <a:cubicBezTo>
                    <a:pt x="2735" y="1931"/>
                    <a:pt x="1771" y="1770"/>
                    <a:pt x="1287" y="1931"/>
                  </a:cubicBezTo>
                  <a:cubicBezTo>
                    <a:pt x="805" y="2092"/>
                    <a:pt x="1128" y="2735"/>
                    <a:pt x="1771" y="3217"/>
                  </a:cubicBezTo>
                  <a:cubicBezTo>
                    <a:pt x="1985" y="3378"/>
                    <a:pt x="2378" y="3432"/>
                    <a:pt x="2807" y="3432"/>
                  </a:cubicBezTo>
                  <a:cubicBezTo>
                    <a:pt x="3665" y="3432"/>
                    <a:pt x="4665" y="3217"/>
                    <a:pt x="4665" y="3217"/>
                  </a:cubicBezTo>
                  <a:lnTo>
                    <a:pt x="4665" y="3217"/>
                  </a:lnTo>
                  <a:cubicBezTo>
                    <a:pt x="4665" y="3218"/>
                    <a:pt x="1610" y="5309"/>
                    <a:pt x="805" y="5791"/>
                  </a:cubicBezTo>
                  <a:cubicBezTo>
                    <a:pt x="1" y="6273"/>
                    <a:pt x="3056" y="6755"/>
                    <a:pt x="4343" y="6755"/>
                  </a:cubicBezTo>
                  <a:cubicBezTo>
                    <a:pt x="5630" y="6755"/>
                    <a:pt x="6434" y="5952"/>
                    <a:pt x="6434" y="5952"/>
                  </a:cubicBezTo>
                  <a:lnTo>
                    <a:pt x="6434" y="5952"/>
                  </a:lnTo>
                  <a:lnTo>
                    <a:pt x="1289" y="19622"/>
                  </a:lnTo>
                  <a:cubicBezTo>
                    <a:pt x="1156" y="21085"/>
                    <a:pt x="1572" y="21997"/>
                    <a:pt x="4083" y="21997"/>
                  </a:cubicBezTo>
                  <a:cubicBezTo>
                    <a:pt x="4609" y="21997"/>
                    <a:pt x="5227" y="21957"/>
                    <a:pt x="5952" y="21874"/>
                  </a:cubicBezTo>
                  <a:cubicBezTo>
                    <a:pt x="10133" y="21391"/>
                    <a:pt x="10133" y="20748"/>
                    <a:pt x="10133" y="20105"/>
                  </a:cubicBezTo>
                  <a:cubicBezTo>
                    <a:pt x="10133" y="19461"/>
                    <a:pt x="11259" y="4182"/>
                    <a:pt x="11259" y="3379"/>
                  </a:cubicBezTo>
                  <a:cubicBezTo>
                    <a:pt x="11259" y="2574"/>
                    <a:pt x="9972" y="1"/>
                    <a:pt x="852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3" name="Google Shape;1613;p43"/>
            <p:cNvSpPr/>
            <p:nvPr/>
          </p:nvSpPr>
          <p:spPr>
            <a:xfrm>
              <a:off x="8047576" y="2965607"/>
              <a:ext cx="198299" cy="399338"/>
            </a:xfrm>
            <a:custGeom>
              <a:avLst/>
              <a:gdLst/>
              <a:ahLst/>
              <a:cxnLst/>
              <a:rect l="l" t="t" r="r" b="b"/>
              <a:pathLst>
                <a:path w="11216" h="22587" extrusionOk="0">
                  <a:moveTo>
                    <a:pt x="8187" y="591"/>
                  </a:moveTo>
                  <a:cubicBezTo>
                    <a:pt x="9414" y="591"/>
                    <a:pt x="10625" y="3002"/>
                    <a:pt x="10625" y="3673"/>
                  </a:cubicBezTo>
                  <a:cubicBezTo>
                    <a:pt x="10625" y="4087"/>
                    <a:pt x="10300" y="8685"/>
                    <a:pt x="10016" y="12743"/>
                  </a:cubicBezTo>
                  <a:cubicBezTo>
                    <a:pt x="9739" y="16682"/>
                    <a:pt x="9498" y="20084"/>
                    <a:pt x="9498" y="20399"/>
                  </a:cubicBezTo>
                  <a:cubicBezTo>
                    <a:pt x="9498" y="20878"/>
                    <a:pt x="9498" y="21421"/>
                    <a:pt x="5579" y="21874"/>
                  </a:cubicBezTo>
                  <a:cubicBezTo>
                    <a:pt x="4885" y="21954"/>
                    <a:pt x="4278" y="21995"/>
                    <a:pt x="3757" y="21995"/>
                  </a:cubicBezTo>
                  <a:cubicBezTo>
                    <a:pt x="2665" y="21995"/>
                    <a:pt x="1948" y="21818"/>
                    <a:pt x="1584" y="21464"/>
                  </a:cubicBezTo>
                  <a:cubicBezTo>
                    <a:pt x="1282" y="21168"/>
                    <a:pt x="1178" y="20724"/>
                    <a:pt x="1241" y="19982"/>
                  </a:cubicBezTo>
                  <a:lnTo>
                    <a:pt x="6371" y="6351"/>
                  </a:lnTo>
                  <a:cubicBezTo>
                    <a:pt x="6420" y="6220"/>
                    <a:pt x="6372" y="6074"/>
                    <a:pt x="6255" y="5998"/>
                  </a:cubicBezTo>
                  <a:cubicBezTo>
                    <a:pt x="6206" y="5966"/>
                    <a:pt x="6150" y="5951"/>
                    <a:pt x="6095" y="5951"/>
                  </a:cubicBezTo>
                  <a:cubicBezTo>
                    <a:pt x="6019" y="5951"/>
                    <a:pt x="5943" y="5980"/>
                    <a:pt x="5886" y="6037"/>
                  </a:cubicBezTo>
                  <a:cubicBezTo>
                    <a:pt x="5879" y="6045"/>
                    <a:pt x="5156" y="6755"/>
                    <a:pt x="4004" y="6755"/>
                  </a:cubicBezTo>
                  <a:cubicBezTo>
                    <a:pt x="2987" y="6755"/>
                    <a:pt x="1327" y="6483"/>
                    <a:pt x="767" y="6247"/>
                  </a:cubicBezTo>
                  <a:cubicBezTo>
                    <a:pt x="1730" y="5644"/>
                    <a:pt x="4374" y="3838"/>
                    <a:pt x="4493" y="3756"/>
                  </a:cubicBezTo>
                  <a:cubicBezTo>
                    <a:pt x="4610" y="3676"/>
                    <a:pt x="4654" y="3525"/>
                    <a:pt x="4597" y="3396"/>
                  </a:cubicBezTo>
                  <a:cubicBezTo>
                    <a:pt x="4550" y="3285"/>
                    <a:pt x="4442" y="3217"/>
                    <a:pt x="4326" y="3217"/>
                  </a:cubicBezTo>
                  <a:cubicBezTo>
                    <a:pt x="4306" y="3217"/>
                    <a:pt x="4285" y="3219"/>
                    <a:pt x="4265" y="3223"/>
                  </a:cubicBezTo>
                  <a:cubicBezTo>
                    <a:pt x="3739" y="3336"/>
                    <a:pt x="3027" y="3431"/>
                    <a:pt x="2459" y="3431"/>
                  </a:cubicBezTo>
                  <a:cubicBezTo>
                    <a:pt x="2075" y="3431"/>
                    <a:pt x="1758" y="3388"/>
                    <a:pt x="1608" y="3276"/>
                  </a:cubicBezTo>
                  <a:cubicBezTo>
                    <a:pt x="1141" y="2925"/>
                    <a:pt x="993" y="2587"/>
                    <a:pt x="1042" y="2505"/>
                  </a:cubicBezTo>
                  <a:cubicBezTo>
                    <a:pt x="1168" y="2464"/>
                    <a:pt x="1368" y="2446"/>
                    <a:pt x="1621" y="2425"/>
                  </a:cubicBezTo>
                  <a:cubicBezTo>
                    <a:pt x="2189" y="2377"/>
                    <a:pt x="3045" y="2304"/>
                    <a:pt x="4266" y="1860"/>
                  </a:cubicBezTo>
                  <a:cubicBezTo>
                    <a:pt x="4831" y="1654"/>
                    <a:pt x="5301" y="1449"/>
                    <a:pt x="5714" y="1267"/>
                  </a:cubicBezTo>
                  <a:cubicBezTo>
                    <a:pt x="6609" y="874"/>
                    <a:pt x="7255" y="591"/>
                    <a:pt x="8187" y="591"/>
                  </a:cubicBezTo>
                  <a:close/>
                  <a:moveTo>
                    <a:pt x="8187" y="0"/>
                  </a:moveTo>
                  <a:cubicBezTo>
                    <a:pt x="7132" y="0"/>
                    <a:pt x="6401" y="320"/>
                    <a:pt x="5477" y="725"/>
                  </a:cubicBezTo>
                  <a:cubicBezTo>
                    <a:pt x="5072" y="903"/>
                    <a:pt x="4611" y="1105"/>
                    <a:pt x="4065" y="1304"/>
                  </a:cubicBezTo>
                  <a:cubicBezTo>
                    <a:pt x="2916" y="1721"/>
                    <a:pt x="2107" y="1790"/>
                    <a:pt x="1572" y="1836"/>
                  </a:cubicBezTo>
                  <a:cubicBezTo>
                    <a:pt x="1280" y="1861"/>
                    <a:pt x="1048" y="1880"/>
                    <a:pt x="855" y="1944"/>
                  </a:cubicBezTo>
                  <a:cubicBezTo>
                    <a:pt x="621" y="2023"/>
                    <a:pt x="466" y="2196"/>
                    <a:pt x="430" y="2419"/>
                  </a:cubicBezTo>
                  <a:cubicBezTo>
                    <a:pt x="354" y="2886"/>
                    <a:pt x="806" y="3412"/>
                    <a:pt x="1254" y="3748"/>
                  </a:cubicBezTo>
                  <a:cubicBezTo>
                    <a:pt x="1530" y="3955"/>
                    <a:pt x="2004" y="4023"/>
                    <a:pt x="2502" y="4023"/>
                  </a:cubicBezTo>
                  <a:cubicBezTo>
                    <a:pt x="2697" y="4023"/>
                    <a:pt x="2896" y="4012"/>
                    <a:pt x="3089" y="3996"/>
                  </a:cubicBezTo>
                  <a:lnTo>
                    <a:pt x="3089" y="3996"/>
                  </a:lnTo>
                  <a:cubicBezTo>
                    <a:pt x="2128" y="4647"/>
                    <a:pt x="799" y="5541"/>
                    <a:pt x="315" y="5831"/>
                  </a:cubicBezTo>
                  <a:cubicBezTo>
                    <a:pt x="0" y="6021"/>
                    <a:pt x="27" y="6262"/>
                    <a:pt x="53" y="6357"/>
                  </a:cubicBezTo>
                  <a:cubicBezTo>
                    <a:pt x="285" y="7194"/>
                    <a:pt x="3968" y="7345"/>
                    <a:pt x="4005" y="7345"/>
                  </a:cubicBezTo>
                  <a:cubicBezTo>
                    <a:pt x="4522" y="7344"/>
                    <a:pt x="5031" y="7227"/>
                    <a:pt x="5496" y="7000"/>
                  </a:cubicBezTo>
                  <a:lnTo>
                    <a:pt x="5496" y="7000"/>
                  </a:lnTo>
                  <a:lnTo>
                    <a:pt x="673" y="19812"/>
                  </a:lnTo>
                  <a:cubicBezTo>
                    <a:pt x="663" y="19837"/>
                    <a:pt x="658" y="19862"/>
                    <a:pt x="655" y="19889"/>
                  </a:cubicBezTo>
                  <a:cubicBezTo>
                    <a:pt x="597" y="20528"/>
                    <a:pt x="604" y="21332"/>
                    <a:pt x="1173" y="21887"/>
                  </a:cubicBezTo>
                  <a:cubicBezTo>
                    <a:pt x="1655" y="22359"/>
                    <a:pt x="2476" y="22587"/>
                    <a:pt x="3746" y="22587"/>
                  </a:cubicBezTo>
                  <a:cubicBezTo>
                    <a:pt x="4294" y="22587"/>
                    <a:pt x="4924" y="22544"/>
                    <a:pt x="5647" y="22461"/>
                  </a:cubicBezTo>
                  <a:cubicBezTo>
                    <a:pt x="9780" y="21984"/>
                    <a:pt x="10090" y="21335"/>
                    <a:pt x="10090" y="20399"/>
                  </a:cubicBezTo>
                  <a:cubicBezTo>
                    <a:pt x="10090" y="20105"/>
                    <a:pt x="10352" y="16384"/>
                    <a:pt x="10605" y="12784"/>
                  </a:cubicBezTo>
                  <a:cubicBezTo>
                    <a:pt x="10905" y="8519"/>
                    <a:pt x="11216" y="4107"/>
                    <a:pt x="11216" y="3673"/>
                  </a:cubicBezTo>
                  <a:cubicBezTo>
                    <a:pt x="11216" y="2772"/>
                    <a:pt x="9852" y="0"/>
                    <a:pt x="818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4" name="Google Shape;1614;p43"/>
            <p:cNvSpPr/>
            <p:nvPr/>
          </p:nvSpPr>
          <p:spPr>
            <a:xfrm>
              <a:off x="8155336" y="3022873"/>
              <a:ext cx="13508" cy="53146"/>
            </a:xfrm>
            <a:custGeom>
              <a:avLst/>
              <a:gdLst/>
              <a:ahLst/>
              <a:cxnLst/>
              <a:rect l="l" t="t" r="r" b="b"/>
              <a:pathLst>
                <a:path w="764" h="3006" extrusionOk="0">
                  <a:moveTo>
                    <a:pt x="0" y="3006"/>
                  </a:moveTo>
                  <a:lnTo>
                    <a:pt x="763" y="0"/>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5" name="Google Shape;1615;p43"/>
            <p:cNvSpPr/>
            <p:nvPr/>
          </p:nvSpPr>
          <p:spPr>
            <a:xfrm>
              <a:off x="8149430" y="3017551"/>
              <a:ext cx="25247" cy="63701"/>
            </a:xfrm>
            <a:custGeom>
              <a:avLst/>
              <a:gdLst/>
              <a:ahLst/>
              <a:cxnLst/>
              <a:rect l="l" t="t" r="r" b="b"/>
              <a:pathLst>
                <a:path w="1428" h="3603" extrusionOk="0">
                  <a:moveTo>
                    <a:pt x="1099" y="0"/>
                  </a:moveTo>
                  <a:cubicBezTo>
                    <a:pt x="964" y="0"/>
                    <a:pt x="842" y="92"/>
                    <a:pt x="810" y="228"/>
                  </a:cubicBezTo>
                  <a:lnTo>
                    <a:pt x="49" y="3235"/>
                  </a:lnTo>
                  <a:cubicBezTo>
                    <a:pt x="1" y="3421"/>
                    <a:pt x="142" y="3603"/>
                    <a:pt x="334" y="3603"/>
                  </a:cubicBezTo>
                  <a:cubicBezTo>
                    <a:pt x="470" y="3603"/>
                    <a:pt x="587" y="3511"/>
                    <a:pt x="621" y="3380"/>
                  </a:cubicBezTo>
                  <a:lnTo>
                    <a:pt x="1383" y="375"/>
                  </a:lnTo>
                  <a:cubicBezTo>
                    <a:pt x="1427" y="215"/>
                    <a:pt x="1331" y="51"/>
                    <a:pt x="1172" y="9"/>
                  </a:cubicBezTo>
                  <a:cubicBezTo>
                    <a:pt x="1147" y="3"/>
                    <a:pt x="1123" y="0"/>
                    <a:pt x="109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6" name="Google Shape;1616;p43"/>
            <p:cNvSpPr/>
            <p:nvPr/>
          </p:nvSpPr>
          <p:spPr>
            <a:xfrm>
              <a:off x="8027385" y="3257999"/>
              <a:ext cx="193366" cy="234066"/>
            </a:xfrm>
            <a:custGeom>
              <a:avLst/>
              <a:gdLst/>
              <a:ahLst/>
              <a:cxnLst/>
              <a:rect l="l" t="t" r="r" b="b"/>
              <a:pathLst>
                <a:path w="10937" h="13239" extrusionOk="0">
                  <a:moveTo>
                    <a:pt x="7077" y="1"/>
                  </a:moveTo>
                  <a:cubicBezTo>
                    <a:pt x="7077" y="1"/>
                    <a:pt x="1931" y="1448"/>
                    <a:pt x="965" y="3700"/>
                  </a:cubicBezTo>
                  <a:cubicBezTo>
                    <a:pt x="1" y="5949"/>
                    <a:pt x="162" y="9329"/>
                    <a:pt x="2092" y="11257"/>
                  </a:cubicBezTo>
                  <a:cubicBezTo>
                    <a:pt x="3430" y="12596"/>
                    <a:pt x="4227" y="13239"/>
                    <a:pt x="5287" y="13239"/>
                  </a:cubicBezTo>
                  <a:cubicBezTo>
                    <a:pt x="5755" y="13239"/>
                    <a:pt x="6275" y="13113"/>
                    <a:pt x="6916" y="12866"/>
                  </a:cubicBezTo>
                  <a:cubicBezTo>
                    <a:pt x="9006" y="12062"/>
                    <a:pt x="9490" y="10775"/>
                    <a:pt x="9650" y="9488"/>
                  </a:cubicBezTo>
                  <a:cubicBezTo>
                    <a:pt x="9811" y="8202"/>
                    <a:pt x="10936" y="3861"/>
                    <a:pt x="707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7" name="Google Shape;1617;p43"/>
            <p:cNvSpPr/>
            <p:nvPr/>
          </p:nvSpPr>
          <p:spPr>
            <a:xfrm>
              <a:off x="8022417" y="3252748"/>
              <a:ext cx="197804" cy="244497"/>
            </a:xfrm>
            <a:custGeom>
              <a:avLst/>
              <a:gdLst/>
              <a:ahLst/>
              <a:cxnLst/>
              <a:rect l="l" t="t" r="r" b="b"/>
              <a:pathLst>
                <a:path w="11188" h="13829" extrusionOk="0">
                  <a:moveTo>
                    <a:pt x="7272" y="631"/>
                  </a:moveTo>
                  <a:cubicBezTo>
                    <a:pt x="10543" y="4008"/>
                    <a:pt x="9955" y="7726"/>
                    <a:pt x="9700" y="9325"/>
                  </a:cubicBezTo>
                  <a:cubicBezTo>
                    <a:pt x="9675" y="9490"/>
                    <a:pt x="9652" y="9632"/>
                    <a:pt x="9637" y="9749"/>
                  </a:cubicBezTo>
                  <a:cubicBezTo>
                    <a:pt x="9490" y="10927"/>
                    <a:pt x="9080" y="12122"/>
                    <a:pt x="7090" y="12888"/>
                  </a:cubicBezTo>
                  <a:cubicBezTo>
                    <a:pt x="6489" y="13119"/>
                    <a:pt x="6008" y="13240"/>
                    <a:pt x="5574" y="13240"/>
                  </a:cubicBezTo>
                  <a:cubicBezTo>
                    <a:pt x="4613" y="13240"/>
                    <a:pt x="3881" y="12647"/>
                    <a:pt x="2580" y="11347"/>
                  </a:cubicBezTo>
                  <a:cubicBezTo>
                    <a:pt x="688" y="9453"/>
                    <a:pt x="620" y="6207"/>
                    <a:pt x="1518" y="4114"/>
                  </a:cubicBezTo>
                  <a:cubicBezTo>
                    <a:pt x="2322" y="2236"/>
                    <a:pt x="6394" y="901"/>
                    <a:pt x="7272" y="631"/>
                  </a:cubicBezTo>
                  <a:close/>
                  <a:moveTo>
                    <a:pt x="7357" y="1"/>
                  </a:moveTo>
                  <a:cubicBezTo>
                    <a:pt x="7330" y="1"/>
                    <a:pt x="7303" y="4"/>
                    <a:pt x="7277" y="12"/>
                  </a:cubicBezTo>
                  <a:cubicBezTo>
                    <a:pt x="7061" y="73"/>
                    <a:pt x="1984" y="1525"/>
                    <a:pt x="974" y="3879"/>
                  </a:cubicBezTo>
                  <a:cubicBezTo>
                    <a:pt x="1" y="6152"/>
                    <a:pt x="85" y="9689"/>
                    <a:pt x="2162" y="11765"/>
                  </a:cubicBezTo>
                  <a:cubicBezTo>
                    <a:pt x="3510" y="13111"/>
                    <a:pt x="4373" y="13828"/>
                    <a:pt x="5564" y="13828"/>
                  </a:cubicBezTo>
                  <a:cubicBezTo>
                    <a:pt x="6065" y="13828"/>
                    <a:pt x="6626" y="13700"/>
                    <a:pt x="7303" y="13439"/>
                  </a:cubicBezTo>
                  <a:cubicBezTo>
                    <a:pt x="9588" y="12560"/>
                    <a:pt x="10062" y="11118"/>
                    <a:pt x="10224" y="9822"/>
                  </a:cubicBezTo>
                  <a:cubicBezTo>
                    <a:pt x="10238" y="9710"/>
                    <a:pt x="10259" y="9574"/>
                    <a:pt x="10284" y="9417"/>
                  </a:cubicBezTo>
                  <a:cubicBezTo>
                    <a:pt x="10555" y="7708"/>
                    <a:pt x="11187" y="3709"/>
                    <a:pt x="7566" y="89"/>
                  </a:cubicBezTo>
                  <a:cubicBezTo>
                    <a:pt x="7510" y="31"/>
                    <a:pt x="7434" y="1"/>
                    <a:pt x="735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8" name="Google Shape;1618;p43"/>
            <p:cNvSpPr/>
            <p:nvPr/>
          </p:nvSpPr>
          <p:spPr>
            <a:xfrm>
              <a:off x="7973355" y="4437609"/>
              <a:ext cx="264457" cy="218949"/>
            </a:xfrm>
            <a:custGeom>
              <a:avLst/>
              <a:gdLst/>
              <a:ahLst/>
              <a:cxnLst/>
              <a:rect l="l" t="t" r="r" b="b"/>
              <a:pathLst>
                <a:path w="14958" h="12384" extrusionOk="0">
                  <a:moveTo>
                    <a:pt x="2809" y="1"/>
                  </a:moveTo>
                  <a:cubicBezTo>
                    <a:pt x="2412" y="1"/>
                    <a:pt x="2055" y="55"/>
                    <a:pt x="1770" y="185"/>
                  </a:cubicBezTo>
                  <a:cubicBezTo>
                    <a:pt x="1" y="989"/>
                    <a:pt x="1" y="1794"/>
                    <a:pt x="2252" y="5332"/>
                  </a:cubicBezTo>
                  <a:cubicBezTo>
                    <a:pt x="4288" y="8529"/>
                    <a:pt x="9607" y="12384"/>
                    <a:pt x="12155" y="12384"/>
                  </a:cubicBezTo>
                  <a:cubicBezTo>
                    <a:pt x="12426" y="12384"/>
                    <a:pt x="12666" y="12340"/>
                    <a:pt x="12867" y="12248"/>
                  </a:cubicBezTo>
                  <a:cubicBezTo>
                    <a:pt x="14958" y="11282"/>
                    <a:pt x="13028" y="4848"/>
                    <a:pt x="13028" y="4848"/>
                  </a:cubicBezTo>
                  <a:lnTo>
                    <a:pt x="8042" y="1472"/>
                  </a:lnTo>
                  <a:cubicBezTo>
                    <a:pt x="8042" y="1472"/>
                    <a:pt x="4875" y="1"/>
                    <a:pt x="280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9" name="Google Shape;1619;p43"/>
            <p:cNvSpPr/>
            <p:nvPr/>
          </p:nvSpPr>
          <p:spPr>
            <a:xfrm>
              <a:off x="7973744" y="4432464"/>
              <a:ext cx="269249" cy="229221"/>
            </a:xfrm>
            <a:custGeom>
              <a:avLst/>
              <a:gdLst/>
              <a:ahLst/>
              <a:cxnLst/>
              <a:rect l="l" t="t" r="r" b="b"/>
              <a:pathLst>
                <a:path w="15229" h="12965" extrusionOk="0">
                  <a:moveTo>
                    <a:pt x="2779" y="588"/>
                  </a:moveTo>
                  <a:cubicBezTo>
                    <a:pt x="4380" y="588"/>
                    <a:pt x="6861" y="1554"/>
                    <a:pt x="7873" y="2021"/>
                  </a:cubicBezTo>
                  <a:lnTo>
                    <a:pt x="12752" y="5326"/>
                  </a:lnTo>
                  <a:cubicBezTo>
                    <a:pt x="13275" y="7120"/>
                    <a:pt x="14216" y="11580"/>
                    <a:pt x="12720" y="12270"/>
                  </a:cubicBezTo>
                  <a:cubicBezTo>
                    <a:pt x="12554" y="12347"/>
                    <a:pt x="12353" y="12383"/>
                    <a:pt x="12122" y="12383"/>
                  </a:cubicBezTo>
                  <a:cubicBezTo>
                    <a:pt x="9808" y="12383"/>
                    <a:pt x="4553" y="8722"/>
                    <a:pt x="2479" y="5464"/>
                  </a:cubicBezTo>
                  <a:cubicBezTo>
                    <a:pt x="1296" y="3605"/>
                    <a:pt x="603" y="2313"/>
                    <a:pt x="807" y="1627"/>
                  </a:cubicBezTo>
                  <a:cubicBezTo>
                    <a:pt x="904" y="1299"/>
                    <a:pt x="1213" y="1044"/>
                    <a:pt x="1870" y="745"/>
                  </a:cubicBezTo>
                  <a:cubicBezTo>
                    <a:pt x="2113" y="634"/>
                    <a:pt x="2424" y="588"/>
                    <a:pt x="2779" y="588"/>
                  </a:cubicBezTo>
                  <a:close/>
                  <a:moveTo>
                    <a:pt x="2779" y="0"/>
                  </a:moveTo>
                  <a:cubicBezTo>
                    <a:pt x="2342" y="0"/>
                    <a:pt x="1946" y="61"/>
                    <a:pt x="1626" y="206"/>
                  </a:cubicBezTo>
                  <a:cubicBezTo>
                    <a:pt x="1016" y="483"/>
                    <a:pt x="428" y="826"/>
                    <a:pt x="241" y="1458"/>
                  </a:cubicBezTo>
                  <a:cubicBezTo>
                    <a:pt x="0" y="2269"/>
                    <a:pt x="438" y="3359"/>
                    <a:pt x="1981" y="5781"/>
                  </a:cubicBezTo>
                  <a:cubicBezTo>
                    <a:pt x="4044" y="9023"/>
                    <a:pt x="9425" y="12964"/>
                    <a:pt x="12155" y="12964"/>
                  </a:cubicBezTo>
                  <a:cubicBezTo>
                    <a:pt x="12462" y="12964"/>
                    <a:pt x="12736" y="12914"/>
                    <a:pt x="12969" y="12807"/>
                  </a:cubicBezTo>
                  <a:cubicBezTo>
                    <a:pt x="15228" y="11764"/>
                    <a:pt x="13494" y="5739"/>
                    <a:pt x="13289" y="5055"/>
                  </a:cubicBezTo>
                  <a:cubicBezTo>
                    <a:pt x="13270" y="4989"/>
                    <a:pt x="13229" y="4934"/>
                    <a:pt x="13172" y="4895"/>
                  </a:cubicBezTo>
                  <a:lnTo>
                    <a:pt x="8186" y="1518"/>
                  </a:lnTo>
                  <a:cubicBezTo>
                    <a:pt x="8173" y="1509"/>
                    <a:pt x="8159" y="1502"/>
                    <a:pt x="8145" y="1496"/>
                  </a:cubicBezTo>
                  <a:cubicBezTo>
                    <a:pt x="7987" y="1423"/>
                    <a:pt x="4897" y="0"/>
                    <a:pt x="277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0" name="Google Shape;1620;p43"/>
            <p:cNvSpPr/>
            <p:nvPr/>
          </p:nvSpPr>
          <p:spPr>
            <a:xfrm>
              <a:off x="7975035" y="4449843"/>
              <a:ext cx="241951" cy="206715"/>
            </a:xfrm>
            <a:custGeom>
              <a:avLst/>
              <a:gdLst/>
              <a:ahLst/>
              <a:cxnLst/>
              <a:rect l="l" t="t" r="r" b="b"/>
              <a:pathLst>
                <a:path w="13685" h="11692" extrusionOk="0">
                  <a:moveTo>
                    <a:pt x="831" y="0"/>
                  </a:moveTo>
                  <a:lnTo>
                    <a:pt x="831" y="0"/>
                  </a:lnTo>
                  <a:cubicBezTo>
                    <a:pt x="0" y="732"/>
                    <a:pt x="359" y="1812"/>
                    <a:pt x="2157" y="4640"/>
                  </a:cubicBezTo>
                  <a:cubicBezTo>
                    <a:pt x="4193" y="7837"/>
                    <a:pt x="9512" y="11692"/>
                    <a:pt x="12060" y="11692"/>
                  </a:cubicBezTo>
                  <a:cubicBezTo>
                    <a:pt x="12331" y="11692"/>
                    <a:pt x="12571" y="11648"/>
                    <a:pt x="12772" y="11556"/>
                  </a:cubicBezTo>
                  <a:cubicBezTo>
                    <a:pt x="13303" y="11310"/>
                    <a:pt x="13575" y="10711"/>
                    <a:pt x="13685" y="9954"/>
                  </a:cubicBezTo>
                  <a:lnTo>
                    <a:pt x="13685" y="9954"/>
                  </a:lnTo>
                  <a:cubicBezTo>
                    <a:pt x="13113" y="10196"/>
                    <a:pt x="12537" y="10308"/>
                    <a:pt x="11957" y="10308"/>
                  </a:cubicBezTo>
                  <a:cubicBezTo>
                    <a:pt x="9551" y="10308"/>
                    <a:pt x="7092" y="8376"/>
                    <a:pt x="4730" y="5765"/>
                  </a:cubicBezTo>
                  <a:cubicBezTo>
                    <a:pt x="2685" y="3504"/>
                    <a:pt x="1436" y="1249"/>
                    <a:pt x="83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1" name="Google Shape;1621;p43"/>
            <p:cNvSpPr/>
            <p:nvPr/>
          </p:nvSpPr>
          <p:spPr>
            <a:xfrm>
              <a:off x="7967627" y="4444610"/>
              <a:ext cx="254999" cy="217075"/>
            </a:xfrm>
            <a:custGeom>
              <a:avLst/>
              <a:gdLst/>
              <a:ahLst/>
              <a:cxnLst/>
              <a:rect l="l" t="t" r="r" b="b"/>
              <a:pathLst>
                <a:path w="14423" h="12278" extrusionOk="0">
                  <a:moveTo>
                    <a:pt x="1192" y="843"/>
                  </a:moveTo>
                  <a:lnTo>
                    <a:pt x="1192" y="843"/>
                  </a:lnTo>
                  <a:cubicBezTo>
                    <a:pt x="1841" y="2108"/>
                    <a:pt x="3058" y="4190"/>
                    <a:pt x="4930" y="6260"/>
                  </a:cubicBezTo>
                  <a:cubicBezTo>
                    <a:pt x="7761" y="9388"/>
                    <a:pt x="10168" y="10908"/>
                    <a:pt x="12354" y="10908"/>
                  </a:cubicBezTo>
                  <a:cubicBezTo>
                    <a:pt x="12813" y="10908"/>
                    <a:pt x="13262" y="10841"/>
                    <a:pt x="13703" y="10708"/>
                  </a:cubicBezTo>
                  <a:lnTo>
                    <a:pt x="13703" y="10708"/>
                  </a:lnTo>
                  <a:cubicBezTo>
                    <a:pt x="13570" y="11157"/>
                    <a:pt x="13357" y="11450"/>
                    <a:pt x="13066" y="11583"/>
                  </a:cubicBezTo>
                  <a:cubicBezTo>
                    <a:pt x="12900" y="11660"/>
                    <a:pt x="12699" y="11696"/>
                    <a:pt x="12469" y="11696"/>
                  </a:cubicBezTo>
                  <a:cubicBezTo>
                    <a:pt x="10154" y="11696"/>
                    <a:pt x="4899" y="8035"/>
                    <a:pt x="2825" y="4777"/>
                  </a:cubicBezTo>
                  <a:cubicBezTo>
                    <a:pt x="1270" y="2332"/>
                    <a:pt x="942" y="1389"/>
                    <a:pt x="1192" y="843"/>
                  </a:cubicBezTo>
                  <a:close/>
                  <a:moveTo>
                    <a:pt x="1249" y="1"/>
                  </a:moveTo>
                  <a:cubicBezTo>
                    <a:pt x="1177" y="1"/>
                    <a:pt x="1108" y="26"/>
                    <a:pt x="1054" y="75"/>
                  </a:cubicBezTo>
                  <a:cubicBezTo>
                    <a:pt x="0" y="1003"/>
                    <a:pt x="596" y="2374"/>
                    <a:pt x="2327" y="5094"/>
                  </a:cubicBezTo>
                  <a:cubicBezTo>
                    <a:pt x="4390" y="8336"/>
                    <a:pt x="9770" y="12277"/>
                    <a:pt x="12501" y="12277"/>
                  </a:cubicBezTo>
                  <a:cubicBezTo>
                    <a:pt x="12808" y="12276"/>
                    <a:pt x="13082" y="12227"/>
                    <a:pt x="13314" y="12118"/>
                  </a:cubicBezTo>
                  <a:cubicBezTo>
                    <a:pt x="13895" y="11852"/>
                    <a:pt x="14258" y="11237"/>
                    <a:pt x="14396" y="10290"/>
                  </a:cubicBezTo>
                  <a:cubicBezTo>
                    <a:pt x="14422" y="10104"/>
                    <a:pt x="14274" y="9952"/>
                    <a:pt x="14103" y="9952"/>
                  </a:cubicBezTo>
                  <a:cubicBezTo>
                    <a:pt x="14065" y="9952"/>
                    <a:pt x="14026" y="9959"/>
                    <a:pt x="13988" y="9976"/>
                  </a:cubicBezTo>
                  <a:cubicBezTo>
                    <a:pt x="13462" y="10199"/>
                    <a:pt x="12921" y="10311"/>
                    <a:pt x="12360" y="10311"/>
                  </a:cubicBezTo>
                  <a:cubicBezTo>
                    <a:pt x="10346" y="10311"/>
                    <a:pt x="8079" y="8858"/>
                    <a:pt x="5369" y="5862"/>
                  </a:cubicBezTo>
                  <a:cubicBezTo>
                    <a:pt x="3323" y="3601"/>
                    <a:pt x="2076" y="1324"/>
                    <a:pt x="1516" y="168"/>
                  </a:cubicBezTo>
                  <a:cubicBezTo>
                    <a:pt x="1476" y="85"/>
                    <a:pt x="1399" y="26"/>
                    <a:pt x="1308" y="7"/>
                  </a:cubicBezTo>
                  <a:cubicBezTo>
                    <a:pt x="1288" y="3"/>
                    <a:pt x="1268" y="1"/>
                    <a:pt x="124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2" name="Google Shape;1622;p43"/>
            <p:cNvSpPr/>
            <p:nvPr/>
          </p:nvSpPr>
          <p:spPr>
            <a:xfrm>
              <a:off x="8089920" y="3466464"/>
              <a:ext cx="1188591" cy="1193365"/>
            </a:xfrm>
            <a:custGeom>
              <a:avLst/>
              <a:gdLst/>
              <a:ahLst/>
              <a:cxnLst/>
              <a:rect l="l" t="t" r="r" b="b"/>
              <a:pathLst>
                <a:path w="67228" h="67498" extrusionOk="0">
                  <a:moveTo>
                    <a:pt x="45468" y="1"/>
                  </a:moveTo>
                  <a:cubicBezTo>
                    <a:pt x="42438" y="1"/>
                    <a:pt x="35390" y="859"/>
                    <a:pt x="24609" y="7187"/>
                  </a:cubicBezTo>
                  <a:lnTo>
                    <a:pt x="24769" y="12013"/>
                  </a:lnTo>
                  <a:cubicBezTo>
                    <a:pt x="24769" y="12013"/>
                    <a:pt x="14958" y="15710"/>
                    <a:pt x="10133" y="19088"/>
                  </a:cubicBezTo>
                  <a:cubicBezTo>
                    <a:pt x="5308" y="22466"/>
                    <a:pt x="2091" y="25040"/>
                    <a:pt x="1609" y="28255"/>
                  </a:cubicBezTo>
                  <a:cubicBezTo>
                    <a:pt x="1127" y="31472"/>
                    <a:pt x="1448" y="56401"/>
                    <a:pt x="1448" y="56401"/>
                  </a:cubicBezTo>
                  <a:cubicBezTo>
                    <a:pt x="1448" y="56401"/>
                    <a:pt x="0" y="56723"/>
                    <a:pt x="484" y="57687"/>
                  </a:cubicBezTo>
                  <a:cubicBezTo>
                    <a:pt x="967" y="58653"/>
                    <a:pt x="1931" y="62191"/>
                    <a:pt x="3218" y="62512"/>
                  </a:cubicBezTo>
                  <a:cubicBezTo>
                    <a:pt x="4048" y="62720"/>
                    <a:pt x="5012" y="63062"/>
                    <a:pt x="5678" y="63062"/>
                  </a:cubicBezTo>
                  <a:cubicBezTo>
                    <a:pt x="6044" y="63062"/>
                    <a:pt x="6320" y="62958"/>
                    <a:pt x="6434" y="62673"/>
                  </a:cubicBezTo>
                  <a:cubicBezTo>
                    <a:pt x="6756" y="61868"/>
                    <a:pt x="7720" y="57044"/>
                    <a:pt x="8364" y="55436"/>
                  </a:cubicBezTo>
                  <a:cubicBezTo>
                    <a:pt x="9007" y="53827"/>
                    <a:pt x="10133" y="46268"/>
                    <a:pt x="11098" y="40961"/>
                  </a:cubicBezTo>
                  <a:cubicBezTo>
                    <a:pt x="12063" y="35653"/>
                    <a:pt x="12063" y="31955"/>
                    <a:pt x="12063" y="31955"/>
                  </a:cubicBezTo>
                  <a:cubicBezTo>
                    <a:pt x="12063" y="31955"/>
                    <a:pt x="16405" y="31472"/>
                    <a:pt x="22034" y="29542"/>
                  </a:cubicBezTo>
                  <a:cubicBezTo>
                    <a:pt x="27663" y="27612"/>
                    <a:pt x="35866" y="24074"/>
                    <a:pt x="35866" y="24074"/>
                  </a:cubicBezTo>
                  <a:cubicBezTo>
                    <a:pt x="35866" y="24074"/>
                    <a:pt x="42459" y="40639"/>
                    <a:pt x="43907" y="43857"/>
                  </a:cubicBezTo>
                  <a:cubicBezTo>
                    <a:pt x="45355" y="47074"/>
                    <a:pt x="50984" y="54311"/>
                    <a:pt x="52110" y="56401"/>
                  </a:cubicBezTo>
                  <a:cubicBezTo>
                    <a:pt x="53235" y="58492"/>
                    <a:pt x="60312" y="67498"/>
                    <a:pt x="60312" y="67498"/>
                  </a:cubicBezTo>
                  <a:cubicBezTo>
                    <a:pt x="60312" y="67498"/>
                    <a:pt x="63047" y="65085"/>
                    <a:pt x="64816" y="65085"/>
                  </a:cubicBezTo>
                  <a:lnTo>
                    <a:pt x="67228" y="65085"/>
                  </a:lnTo>
                  <a:cubicBezTo>
                    <a:pt x="67228" y="65085"/>
                    <a:pt x="64332" y="57043"/>
                    <a:pt x="61921" y="52219"/>
                  </a:cubicBezTo>
                  <a:cubicBezTo>
                    <a:pt x="59509" y="47395"/>
                    <a:pt x="54522" y="39513"/>
                    <a:pt x="54522" y="39513"/>
                  </a:cubicBezTo>
                  <a:cubicBezTo>
                    <a:pt x="54522" y="39513"/>
                    <a:pt x="50021" y="11374"/>
                    <a:pt x="49858" y="9439"/>
                  </a:cubicBezTo>
                  <a:cubicBezTo>
                    <a:pt x="49547" y="5726"/>
                    <a:pt x="47168" y="120"/>
                    <a:pt x="47168" y="120"/>
                  </a:cubicBezTo>
                  <a:cubicBezTo>
                    <a:pt x="47168" y="120"/>
                    <a:pt x="46596" y="1"/>
                    <a:pt x="4546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3" name="Google Shape;1623;p43"/>
            <p:cNvSpPr/>
            <p:nvPr/>
          </p:nvSpPr>
          <p:spPr>
            <a:xfrm>
              <a:off x="8090291" y="3461072"/>
              <a:ext cx="1194372" cy="1203990"/>
            </a:xfrm>
            <a:custGeom>
              <a:avLst/>
              <a:gdLst/>
              <a:ahLst/>
              <a:cxnLst/>
              <a:rect l="l" t="t" r="r" b="b"/>
              <a:pathLst>
                <a:path w="67555" h="68099" extrusionOk="0">
                  <a:moveTo>
                    <a:pt x="45500" y="609"/>
                  </a:moveTo>
                  <a:cubicBezTo>
                    <a:pt x="46230" y="609"/>
                    <a:pt x="46711" y="659"/>
                    <a:pt x="46938" y="691"/>
                  </a:cubicBezTo>
                  <a:cubicBezTo>
                    <a:pt x="47314" y="1606"/>
                    <a:pt x="49268" y="6482"/>
                    <a:pt x="49543" y="9769"/>
                  </a:cubicBezTo>
                  <a:cubicBezTo>
                    <a:pt x="49704" y="11694"/>
                    <a:pt x="54026" y="38717"/>
                    <a:pt x="54210" y="39865"/>
                  </a:cubicBezTo>
                  <a:cubicBezTo>
                    <a:pt x="54216" y="39905"/>
                    <a:pt x="54230" y="39943"/>
                    <a:pt x="54252" y="39977"/>
                  </a:cubicBezTo>
                  <a:cubicBezTo>
                    <a:pt x="54302" y="40055"/>
                    <a:pt x="59257" y="47900"/>
                    <a:pt x="61636" y="52657"/>
                  </a:cubicBezTo>
                  <a:cubicBezTo>
                    <a:pt x="63708" y="56803"/>
                    <a:pt x="66169" y="63417"/>
                    <a:pt x="66785" y="65094"/>
                  </a:cubicBezTo>
                  <a:lnTo>
                    <a:pt x="64795" y="65094"/>
                  </a:lnTo>
                  <a:cubicBezTo>
                    <a:pt x="63230" y="65094"/>
                    <a:pt x="61055" y="66781"/>
                    <a:pt x="60334" y="67378"/>
                  </a:cubicBezTo>
                  <a:cubicBezTo>
                    <a:pt x="59201" y="65930"/>
                    <a:pt x="53348" y="58420"/>
                    <a:pt x="52349" y="56566"/>
                  </a:cubicBezTo>
                  <a:cubicBezTo>
                    <a:pt x="51897" y="55725"/>
                    <a:pt x="50754" y="54102"/>
                    <a:pt x="49429" y="52222"/>
                  </a:cubicBezTo>
                  <a:cubicBezTo>
                    <a:pt x="47465" y="49432"/>
                    <a:pt x="45022" y="45961"/>
                    <a:pt x="44157" y="44040"/>
                  </a:cubicBezTo>
                  <a:cubicBezTo>
                    <a:pt x="42728" y="40866"/>
                    <a:pt x="36186" y="24434"/>
                    <a:pt x="36119" y="24269"/>
                  </a:cubicBezTo>
                  <a:cubicBezTo>
                    <a:pt x="36075" y="24157"/>
                    <a:pt x="35966" y="24083"/>
                    <a:pt x="35845" y="24083"/>
                  </a:cubicBezTo>
                  <a:cubicBezTo>
                    <a:pt x="35804" y="24083"/>
                    <a:pt x="35765" y="24092"/>
                    <a:pt x="35728" y="24107"/>
                  </a:cubicBezTo>
                  <a:cubicBezTo>
                    <a:pt x="35646" y="24142"/>
                    <a:pt x="27472" y="27662"/>
                    <a:pt x="21919" y="29567"/>
                  </a:cubicBezTo>
                  <a:cubicBezTo>
                    <a:pt x="16388" y="31463"/>
                    <a:pt x="12053" y="31961"/>
                    <a:pt x="12010" y="31966"/>
                  </a:cubicBezTo>
                  <a:cubicBezTo>
                    <a:pt x="11860" y="31982"/>
                    <a:pt x="11747" y="32109"/>
                    <a:pt x="11747" y="32259"/>
                  </a:cubicBezTo>
                  <a:cubicBezTo>
                    <a:pt x="11747" y="32297"/>
                    <a:pt x="11736" y="35997"/>
                    <a:pt x="10788" y="41212"/>
                  </a:cubicBezTo>
                  <a:cubicBezTo>
                    <a:pt x="10502" y="42782"/>
                    <a:pt x="10202" y="44547"/>
                    <a:pt x="9906" y="46298"/>
                  </a:cubicBezTo>
                  <a:cubicBezTo>
                    <a:pt x="9220" y="50344"/>
                    <a:pt x="8510" y="54527"/>
                    <a:pt x="8070" y="55630"/>
                  </a:cubicBezTo>
                  <a:cubicBezTo>
                    <a:pt x="7686" y="56594"/>
                    <a:pt x="7188" y="58680"/>
                    <a:pt x="6789" y="60355"/>
                  </a:cubicBezTo>
                  <a:cubicBezTo>
                    <a:pt x="6520" y="61487"/>
                    <a:pt x="6264" y="62555"/>
                    <a:pt x="6139" y="62868"/>
                  </a:cubicBezTo>
                  <a:cubicBezTo>
                    <a:pt x="6081" y="63015"/>
                    <a:pt x="5904" y="63071"/>
                    <a:pt x="5662" y="63071"/>
                  </a:cubicBezTo>
                  <a:cubicBezTo>
                    <a:pt x="5218" y="63071"/>
                    <a:pt x="4552" y="62884"/>
                    <a:pt x="3976" y="62721"/>
                  </a:cubicBezTo>
                  <a:cubicBezTo>
                    <a:pt x="3736" y="62654"/>
                    <a:pt x="3498" y="62588"/>
                    <a:pt x="3269" y="62530"/>
                  </a:cubicBezTo>
                  <a:cubicBezTo>
                    <a:pt x="2444" y="62323"/>
                    <a:pt x="1647" y="60214"/>
                    <a:pt x="1171" y="58955"/>
                  </a:cubicBezTo>
                  <a:cubicBezTo>
                    <a:pt x="1000" y="58500"/>
                    <a:pt x="852" y="58107"/>
                    <a:pt x="728" y="57860"/>
                  </a:cubicBezTo>
                  <a:cubicBezTo>
                    <a:pt x="629" y="57661"/>
                    <a:pt x="659" y="57547"/>
                    <a:pt x="692" y="57479"/>
                  </a:cubicBezTo>
                  <a:cubicBezTo>
                    <a:pt x="823" y="57202"/>
                    <a:pt x="1326" y="57032"/>
                    <a:pt x="1492" y="56994"/>
                  </a:cubicBezTo>
                  <a:cubicBezTo>
                    <a:pt x="1630" y="56964"/>
                    <a:pt x="1725" y="56842"/>
                    <a:pt x="1724" y="56702"/>
                  </a:cubicBezTo>
                  <a:cubicBezTo>
                    <a:pt x="1720" y="56452"/>
                    <a:pt x="1408" y="31761"/>
                    <a:pt x="1881" y="28604"/>
                  </a:cubicBezTo>
                  <a:cubicBezTo>
                    <a:pt x="2361" y="25408"/>
                    <a:pt x="5816" y="22762"/>
                    <a:pt x="10283" y="19636"/>
                  </a:cubicBezTo>
                  <a:cubicBezTo>
                    <a:pt x="15022" y="16319"/>
                    <a:pt x="24754" y="12631"/>
                    <a:pt x="24852" y="12593"/>
                  </a:cubicBezTo>
                  <a:cubicBezTo>
                    <a:pt x="24971" y="12549"/>
                    <a:pt x="25047" y="12433"/>
                    <a:pt x="25044" y="12307"/>
                  </a:cubicBezTo>
                  <a:lnTo>
                    <a:pt x="24889" y="7659"/>
                  </a:lnTo>
                  <a:cubicBezTo>
                    <a:pt x="35552" y="1431"/>
                    <a:pt x="42553" y="609"/>
                    <a:pt x="45500" y="609"/>
                  </a:cubicBezTo>
                  <a:close/>
                  <a:moveTo>
                    <a:pt x="45389" y="0"/>
                  </a:moveTo>
                  <a:cubicBezTo>
                    <a:pt x="42284" y="0"/>
                    <a:pt x="35248" y="893"/>
                    <a:pt x="24438" y="7237"/>
                  </a:cubicBezTo>
                  <a:cubicBezTo>
                    <a:pt x="24345" y="7293"/>
                    <a:pt x="24288" y="7395"/>
                    <a:pt x="24292" y="7503"/>
                  </a:cubicBezTo>
                  <a:lnTo>
                    <a:pt x="24446" y="12117"/>
                  </a:lnTo>
                  <a:cubicBezTo>
                    <a:pt x="23025" y="12663"/>
                    <a:pt x="14363" y="16057"/>
                    <a:pt x="9943" y="19152"/>
                  </a:cubicBezTo>
                  <a:cubicBezTo>
                    <a:pt x="5359" y="22359"/>
                    <a:pt x="1811" y="25087"/>
                    <a:pt x="1297" y="28517"/>
                  </a:cubicBezTo>
                  <a:cubicBezTo>
                    <a:pt x="835" y="31594"/>
                    <a:pt x="1097" y="53832"/>
                    <a:pt x="1130" y="56485"/>
                  </a:cubicBezTo>
                  <a:cubicBezTo>
                    <a:pt x="835" y="56586"/>
                    <a:pt x="357" y="56808"/>
                    <a:pt x="158" y="57224"/>
                  </a:cubicBezTo>
                  <a:cubicBezTo>
                    <a:pt x="67" y="57416"/>
                    <a:pt x="0" y="57727"/>
                    <a:pt x="198" y="58124"/>
                  </a:cubicBezTo>
                  <a:cubicBezTo>
                    <a:pt x="309" y="58344"/>
                    <a:pt x="452" y="58724"/>
                    <a:pt x="619" y="59164"/>
                  </a:cubicBezTo>
                  <a:cubicBezTo>
                    <a:pt x="1202" y="60709"/>
                    <a:pt x="2000" y="62822"/>
                    <a:pt x="3125" y="63104"/>
                  </a:cubicBezTo>
                  <a:cubicBezTo>
                    <a:pt x="3348" y="63159"/>
                    <a:pt x="3582" y="63225"/>
                    <a:pt x="3815" y="63291"/>
                  </a:cubicBezTo>
                  <a:cubicBezTo>
                    <a:pt x="4469" y="63476"/>
                    <a:pt x="5135" y="63663"/>
                    <a:pt x="5670" y="63663"/>
                  </a:cubicBezTo>
                  <a:cubicBezTo>
                    <a:pt x="6145" y="63663"/>
                    <a:pt x="6517" y="63515"/>
                    <a:pt x="6688" y="63088"/>
                  </a:cubicBezTo>
                  <a:cubicBezTo>
                    <a:pt x="6829" y="62735"/>
                    <a:pt x="7065" y="61745"/>
                    <a:pt x="7363" y="60493"/>
                  </a:cubicBezTo>
                  <a:cubicBezTo>
                    <a:pt x="7759" y="58835"/>
                    <a:pt x="8250" y="56772"/>
                    <a:pt x="8618" y="55851"/>
                  </a:cubicBezTo>
                  <a:cubicBezTo>
                    <a:pt x="9083" y="54687"/>
                    <a:pt x="9765" y="50661"/>
                    <a:pt x="10489" y="46397"/>
                  </a:cubicBezTo>
                  <a:cubicBezTo>
                    <a:pt x="10785" y="44649"/>
                    <a:pt x="11084" y="42885"/>
                    <a:pt x="11368" y="41319"/>
                  </a:cubicBezTo>
                  <a:cubicBezTo>
                    <a:pt x="12183" y="36839"/>
                    <a:pt x="12314" y="33459"/>
                    <a:pt x="12335" y="32521"/>
                  </a:cubicBezTo>
                  <a:cubicBezTo>
                    <a:pt x="13357" y="32383"/>
                    <a:pt x="17288" y="31781"/>
                    <a:pt x="22110" y="30126"/>
                  </a:cubicBezTo>
                  <a:cubicBezTo>
                    <a:pt x="27102" y="28415"/>
                    <a:pt x="34195" y="25406"/>
                    <a:pt x="35682" y="24771"/>
                  </a:cubicBezTo>
                  <a:cubicBezTo>
                    <a:pt x="36560" y="26971"/>
                    <a:pt x="42287" y="41328"/>
                    <a:pt x="43618" y="44283"/>
                  </a:cubicBezTo>
                  <a:cubicBezTo>
                    <a:pt x="44505" y="46257"/>
                    <a:pt x="46865" y="49607"/>
                    <a:pt x="48947" y="52563"/>
                  </a:cubicBezTo>
                  <a:cubicBezTo>
                    <a:pt x="50259" y="54427"/>
                    <a:pt x="51394" y="56037"/>
                    <a:pt x="51829" y="56847"/>
                  </a:cubicBezTo>
                  <a:cubicBezTo>
                    <a:pt x="52953" y="58935"/>
                    <a:pt x="59769" y="67617"/>
                    <a:pt x="60058" y="67985"/>
                  </a:cubicBezTo>
                  <a:cubicBezTo>
                    <a:pt x="60108" y="68049"/>
                    <a:pt x="60183" y="68090"/>
                    <a:pt x="60263" y="68097"/>
                  </a:cubicBezTo>
                  <a:cubicBezTo>
                    <a:pt x="60273" y="68098"/>
                    <a:pt x="60282" y="68098"/>
                    <a:pt x="60291" y="68098"/>
                  </a:cubicBezTo>
                  <a:cubicBezTo>
                    <a:pt x="60363" y="68098"/>
                    <a:pt x="60432" y="68073"/>
                    <a:pt x="60486" y="68025"/>
                  </a:cubicBezTo>
                  <a:cubicBezTo>
                    <a:pt x="60514" y="68001"/>
                    <a:pt x="63158" y="65686"/>
                    <a:pt x="64795" y="65686"/>
                  </a:cubicBezTo>
                  <a:lnTo>
                    <a:pt x="67207" y="65686"/>
                  </a:lnTo>
                  <a:cubicBezTo>
                    <a:pt x="67411" y="65686"/>
                    <a:pt x="67554" y="65483"/>
                    <a:pt x="67485" y="65291"/>
                  </a:cubicBezTo>
                  <a:cubicBezTo>
                    <a:pt x="67456" y="65210"/>
                    <a:pt x="64557" y="57176"/>
                    <a:pt x="62164" y="52392"/>
                  </a:cubicBezTo>
                  <a:cubicBezTo>
                    <a:pt x="59874" y="47813"/>
                    <a:pt x="55220" y="40404"/>
                    <a:pt x="54784" y="39713"/>
                  </a:cubicBezTo>
                  <a:cubicBezTo>
                    <a:pt x="54551" y="38256"/>
                    <a:pt x="50288" y="11581"/>
                    <a:pt x="50132" y="9720"/>
                  </a:cubicBezTo>
                  <a:cubicBezTo>
                    <a:pt x="49821" y="6004"/>
                    <a:pt x="47517" y="541"/>
                    <a:pt x="47419" y="310"/>
                  </a:cubicBezTo>
                  <a:cubicBezTo>
                    <a:pt x="47381" y="221"/>
                    <a:pt x="47302" y="155"/>
                    <a:pt x="47207" y="135"/>
                  </a:cubicBezTo>
                  <a:cubicBezTo>
                    <a:pt x="47122" y="118"/>
                    <a:pt x="46513" y="0"/>
                    <a:pt x="4538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4" name="Google Shape;1624;p43"/>
            <p:cNvSpPr/>
            <p:nvPr/>
          </p:nvSpPr>
          <p:spPr>
            <a:xfrm>
              <a:off x="9070930" y="4590488"/>
              <a:ext cx="235727" cy="205972"/>
            </a:xfrm>
            <a:custGeom>
              <a:avLst/>
              <a:gdLst/>
              <a:ahLst/>
              <a:cxnLst/>
              <a:rect l="l" t="t" r="r" b="b"/>
              <a:pathLst>
                <a:path w="13333" h="11650" extrusionOk="0">
                  <a:moveTo>
                    <a:pt x="9191" y="1"/>
                  </a:moveTo>
                  <a:cubicBezTo>
                    <a:pt x="8006" y="1"/>
                    <a:pt x="6490" y="869"/>
                    <a:pt x="4825" y="3922"/>
                  </a:cubicBezTo>
                  <a:cubicBezTo>
                    <a:pt x="4825" y="3922"/>
                    <a:pt x="3861" y="5529"/>
                    <a:pt x="3699" y="6013"/>
                  </a:cubicBezTo>
                  <a:cubicBezTo>
                    <a:pt x="3538" y="6495"/>
                    <a:pt x="0" y="6977"/>
                    <a:pt x="483" y="8586"/>
                  </a:cubicBezTo>
                  <a:cubicBezTo>
                    <a:pt x="965" y="10194"/>
                    <a:pt x="4664" y="11481"/>
                    <a:pt x="6434" y="11642"/>
                  </a:cubicBezTo>
                  <a:cubicBezTo>
                    <a:pt x="6491" y="11647"/>
                    <a:pt x="6549" y="11649"/>
                    <a:pt x="6609" y="11649"/>
                  </a:cubicBezTo>
                  <a:cubicBezTo>
                    <a:pt x="8426" y="11649"/>
                    <a:pt x="11761" y="9369"/>
                    <a:pt x="12384" y="8746"/>
                  </a:cubicBezTo>
                  <a:cubicBezTo>
                    <a:pt x="12764" y="8366"/>
                    <a:pt x="13332" y="5869"/>
                    <a:pt x="13028" y="3920"/>
                  </a:cubicBezTo>
                  <a:cubicBezTo>
                    <a:pt x="12817" y="2576"/>
                    <a:pt x="11741" y="1508"/>
                    <a:pt x="11741" y="1508"/>
                  </a:cubicBezTo>
                  <a:cubicBezTo>
                    <a:pt x="11741" y="1508"/>
                    <a:pt x="10753" y="1"/>
                    <a:pt x="919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5" name="Google Shape;1625;p43"/>
            <p:cNvSpPr/>
            <p:nvPr/>
          </p:nvSpPr>
          <p:spPr>
            <a:xfrm>
              <a:off x="9067305" y="4585254"/>
              <a:ext cx="244497" cy="216421"/>
            </a:xfrm>
            <a:custGeom>
              <a:avLst/>
              <a:gdLst/>
              <a:ahLst/>
              <a:cxnLst/>
              <a:rect l="l" t="t" r="r" b="b"/>
              <a:pathLst>
                <a:path w="13829" h="12241" extrusionOk="0">
                  <a:moveTo>
                    <a:pt x="9394" y="593"/>
                  </a:moveTo>
                  <a:cubicBezTo>
                    <a:pt x="10775" y="593"/>
                    <a:pt x="11689" y="1954"/>
                    <a:pt x="11699" y="1968"/>
                  </a:cubicBezTo>
                  <a:cubicBezTo>
                    <a:pt x="11710" y="1984"/>
                    <a:pt x="11723" y="2000"/>
                    <a:pt x="11738" y="2014"/>
                  </a:cubicBezTo>
                  <a:cubicBezTo>
                    <a:pt x="11748" y="2024"/>
                    <a:pt x="12748" y="3028"/>
                    <a:pt x="12940" y="4263"/>
                  </a:cubicBezTo>
                  <a:cubicBezTo>
                    <a:pt x="13238" y="6172"/>
                    <a:pt x="12651" y="8564"/>
                    <a:pt x="12380" y="8833"/>
                  </a:cubicBezTo>
                  <a:cubicBezTo>
                    <a:pt x="11788" y="9425"/>
                    <a:pt x="8535" y="11650"/>
                    <a:pt x="6824" y="11650"/>
                  </a:cubicBezTo>
                  <a:cubicBezTo>
                    <a:pt x="6769" y="11650"/>
                    <a:pt x="6717" y="11648"/>
                    <a:pt x="6665" y="11643"/>
                  </a:cubicBezTo>
                  <a:cubicBezTo>
                    <a:pt x="4917" y="11483"/>
                    <a:pt x="1393" y="10203"/>
                    <a:pt x="971" y="8797"/>
                  </a:cubicBezTo>
                  <a:cubicBezTo>
                    <a:pt x="744" y="8040"/>
                    <a:pt x="1814" y="7560"/>
                    <a:pt x="3029" y="7097"/>
                  </a:cubicBezTo>
                  <a:cubicBezTo>
                    <a:pt x="3689" y="6844"/>
                    <a:pt x="4088" y="6693"/>
                    <a:pt x="4185" y="6402"/>
                  </a:cubicBezTo>
                  <a:cubicBezTo>
                    <a:pt x="4307" y="6032"/>
                    <a:pt x="5020" y="4811"/>
                    <a:pt x="5283" y="4370"/>
                  </a:cubicBezTo>
                  <a:cubicBezTo>
                    <a:pt x="5286" y="4366"/>
                    <a:pt x="5287" y="4362"/>
                    <a:pt x="5289" y="4360"/>
                  </a:cubicBezTo>
                  <a:cubicBezTo>
                    <a:pt x="6603" y="1953"/>
                    <a:pt x="7991" y="651"/>
                    <a:pt x="9306" y="595"/>
                  </a:cubicBezTo>
                  <a:cubicBezTo>
                    <a:pt x="9335" y="593"/>
                    <a:pt x="9365" y="593"/>
                    <a:pt x="9394" y="593"/>
                  </a:cubicBezTo>
                  <a:close/>
                  <a:moveTo>
                    <a:pt x="9421" y="0"/>
                  </a:moveTo>
                  <a:cubicBezTo>
                    <a:pt x="9376" y="0"/>
                    <a:pt x="9331" y="1"/>
                    <a:pt x="9285" y="4"/>
                  </a:cubicBezTo>
                  <a:cubicBezTo>
                    <a:pt x="7731" y="67"/>
                    <a:pt x="6212" y="1435"/>
                    <a:pt x="4773" y="4070"/>
                  </a:cubicBezTo>
                  <a:cubicBezTo>
                    <a:pt x="4659" y="4262"/>
                    <a:pt x="3789" y="5721"/>
                    <a:pt x="3646" y="6173"/>
                  </a:cubicBezTo>
                  <a:cubicBezTo>
                    <a:pt x="3567" y="6258"/>
                    <a:pt x="3134" y="6423"/>
                    <a:pt x="2819" y="6544"/>
                  </a:cubicBezTo>
                  <a:cubicBezTo>
                    <a:pt x="1696" y="6972"/>
                    <a:pt x="0" y="7621"/>
                    <a:pt x="404" y="8967"/>
                  </a:cubicBezTo>
                  <a:cubicBezTo>
                    <a:pt x="943" y="10763"/>
                    <a:pt x="4787" y="12066"/>
                    <a:pt x="6611" y="12232"/>
                  </a:cubicBezTo>
                  <a:cubicBezTo>
                    <a:pt x="6673" y="12238"/>
                    <a:pt x="6737" y="12240"/>
                    <a:pt x="6804" y="12240"/>
                  </a:cubicBezTo>
                  <a:cubicBezTo>
                    <a:pt x="8719" y="12240"/>
                    <a:pt x="12126" y="9923"/>
                    <a:pt x="12798" y="9252"/>
                  </a:cubicBezTo>
                  <a:cubicBezTo>
                    <a:pt x="13292" y="8758"/>
                    <a:pt x="13828" y="6114"/>
                    <a:pt x="13525" y="4172"/>
                  </a:cubicBezTo>
                  <a:cubicBezTo>
                    <a:pt x="13316" y="2839"/>
                    <a:pt x="12339" y="1785"/>
                    <a:pt x="12175" y="1618"/>
                  </a:cubicBezTo>
                  <a:cubicBezTo>
                    <a:pt x="12026" y="1401"/>
                    <a:pt x="11011" y="0"/>
                    <a:pt x="942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6" name="Google Shape;1626;p43"/>
            <p:cNvSpPr/>
            <p:nvPr/>
          </p:nvSpPr>
          <p:spPr>
            <a:xfrm>
              <a:off x="9078355" y="4620950"/>
              <a:ext cx="228302" cy="175509"/>
            </a:xfrm>
            <a:custGeom>
              <a:avLst/>
              <a:gdLst/>
              <a:ahLst/>
              <a:cxnLst/>
              <a:rect l="l" t="t" r="r" b="b"/>
              <a:pathLst>
                <a:path w="12913" h="9927" extrusionOk="0">
                  <a:moveTo>
                    <a:pt x="11513" y="0"/>
                  </a:moveTo>
                  <a:cubicBezTo>
                    <a:pt x="10297" y="76"/>
                    <a:pt x="8877" y="435"/>
                    <a:pt x="7943" y="1555"/>
                  </a:cubicBezTo>
                  <a:cubicBezTo>
                    <a:pt x="6335" y="3485"/>
                    <a:pt x="7140" y="7828"/>
                    <a:pt x="5210" y="8471"/>
                  </a:cubicBezTo>
                  <a:cubicBezTo>
                    <a:pt x="5042" y="8527"/>
                    <a:pt x="4859" y="8552"/>
                    <a:pt x="4666" y="8552"/>
                  </a:cubicBezTo>
                  <a:cubicBezTo>
                    <a:pt x="3202" y="8552"/>
                    <a:pt x="1121" y="7087"/>
                    <a:pt x="74" y="6270"/>
                  </a:cubicBezTo>
                  <a:cubicBezTo>
                    <a:pt x="6" y="6462"/>
                    <a:pt x="1" y="6669"/>
                    <a:pt x="63" y="6863"/>
                  </a:cubicBezTo>
                  <a:cubicBezTo>
                    <a:pt x="545" y="8471"/>
                    <a:pt x="4244" y="9758"/>
                    <a:pt x="6014" y="9919"/>
                  </a:cubicBezTo>
                  <a:cubicBezTo>
                    <a:pt x="6071" y="9924"/>
                    <a:pt x="6129" y="9926"/>
                    <a:pt x="6189" y="9926"/>
                  </a:cubicBezTo>
                  <a:cubicBezTo>
                    <a:pt x="8006" y="9926"/>
                    <a:pt x="11341" y="7646"/>
                    <a:pt x="11964" y="7023"/>
                  </a:cubicBezTo>
                  <a:cubicBezTo>
                    <a:pt x="12344" y="6643"/>
                    <a:pt x="12912" y="4148"/>
                    <a:pt x="12608" y="2199"/>
                  </a:cubicBezTo>
                  <a:cubicBezTo>
                    <a:pt x="12453" y="1210"/>
                    <a:pt x="11833" y="375"/>
                    <a:pt x="1151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7" name="Google Shape;1627;p43"/>
            <p:cNvSpPr/>
            <p:nvPr/>
          </p:nvSpPr>
          <p:spPr>
            <a:xfrm>
              <a:off x="9073069" y="4615717"/>
              <a:ext cx="238733" cy="185958"/>
            </a:xfrm>
            <a:custGeom>
              <a:avLst/>
              <a:gdLst/>
              <a:ahLst/>
              <a:cxnLst/>
              <a:rect l="l" t="t" r="r" b="b"/>
              <a:pathLst>
                <a:path w="13503" h="10518" extrusionOk="0">
                  <a:moveTo>
                    <a:pt x="11683" y="602"/>
                  </a:moveTo>
                  <a:cubicBezTo>
                    <a:pt x="12011" y="1010"/>
                    <a:pt x="12486" y="1722"/>
                    <a:pt x="12614" y="2540"/>
                  </a:cubicBezTo>
                  <a:cubicBezTo>
                    <a:pt x="12912" y="4449"/>
                    <a:pt x="12325" y="6841"/>
                    <a:pt x="12054" y="7110"/>
                  </a:cubicBezTo>
                  <a:cubicBezTo>
                    <a:pt x="11462" y="7702"/>
                    <a:pt x="8209" y="9927"/>
                    <a:pt x="6498" y="9927"/>
                  </a:cubicBezTo>
                  <a:cubicBezTo>
                    <a:pt x="6443" y="9927"/>
                    <a:pt x="6391" y="9925"/>
                    <a:pt x="6339" y="9920"/>
                  </a:cubicBezTo>
                  <a:cubicBezTo>
                    <a:pt x="4631" y="9764"/>
                    <a:pt x="1225" y="8537"/>
                    <a:pt x="678" y="7169"/>
                  </a:cubicBezTo>
                  <a:lnTo>
                    <a:pt x="678" y="7169"/>
                  </a:lnTo>
                  <a:cubicBezTo>
                    <a:pt x="1890" y="8061"/>
                    <a:pt x="3638" y="9142"/>
                    <a:pt x="4977" y="9142"/>
                  </a:cubicBezTo>
                  <a:cubicBezTo>
                    <a:pt x="5198" y="9142"/>
                    <a:pt x="5407" y="9112"/>
                    <a:pt x="5602" y="9048"/>
                  </a:cubicBezTo>
                  <a:cubicBezTo>
                    <a:pt x="6819" y="8641"/>
                    <a:pt x="7077" y="7100"/>
                    <a:pt x="7350" y="5470"/>
                  </a:cubicBezTo>
                  <a:cubicBezTo>
                    <a:pt x="7565" y="4187"/>
                    <a:pt x="7786" y="2860"/>
                    <a:pt x="8470" y="2040"/>
                  </a:cubicBezTo>
                  <a:cubicBezTo>
                    <a:pt x="9170" y="1200"/>
                    <a:pt x="10250" y="717"/>
                    <a:pt x="11683" y="602"/>
                  </a:cubicBezTo>
                  <a:close/>
                  <a:moveTo>
                    <a:pt x="11822" y="0"/>
                  </a:moveTo>
                  <a:cubicBezTo>
                    <a:pt x="11814" y="0"/>
                    <a:pt x="11805" y="1"/>
                    <a:pt x="11796" y="2"/>
                  </a:cubicBezTo>
                  <a:cubicBezTo>
                    <a:pt x="10120" y="105"/>
                    <a:pt x="8849" y="663"/>
                    <a:pt x="8016" y="1662"/>
                  </a:cubicBezTo>
                  <a:cubicBezTo>
                    <a:pt x="7231" y="2604"/>
                    <a:pt x="6995" y="4012"/>
                    <a:pt x="6768" y="5373"/>
                  </a:cubicBezTo>
                  <a:cubicBezTo>
                    <a:pt x="6525" y="6823"/>
                    <a:pt x="6295" y="8193"/>
                    <a:pt x="5415" y="8486"/>
                  </a:cubicBezTo>
                  <a:cubicBezTo>
                    <a:pt x="5281" y="8531"/>
                    <a:pt x="5129" y="8553"/>
                    <a:pt x="4961" y="8553"/>
                  </a:cubicBezTo>
                  <a:cubicBezTo>
                    <a:pt x="3963" y="8553"/>
                    <a:pt x="2399" y="7772"/>
                    <a:pt x="556" y="6333"/>
                  </a:cubicBezTo>
                  <a:cubicBezTo>
                    <a:pt x="501" y="6291"/>
                    <a:pt x="437" y="6271"/>
                    <a:pt x="374" y="6271"/>
                  </a:cubicBezTo>
                  <a:cubicBezTo>
                    <a:pt x="254" y="6271"/>
                    <a:pt x="139" y="6343"/>
                    <a:pt x="95" y="6468"/>
                  </a:cubicBezTo>
                  <a:cubicBezTo>
                    <a:pt x="5" y="6719"/>
                    <a:pt x="0" y="6991"/>
                    <a:pt x="78" y="7244"/>
                  </a:cubicBezTo>
                  <a:cubicBezTo>
                    <a:pt x="617" y="9040"/>
                    <a:pt x="4461" y="10343"/>
                    <a:pt x="6285" y="10509"/>
                  </a:cubicBezTo>
                  <a:cubicBezTo>
                    <a:pt x="6347" y="10515"/>
                    <a:pt x="6411" y="10517"/>
                    <a:pt x="6478" y="10517"/>
                  </a:cubicBezTo>
                  <a:cubicBezTo>
                    <a:pt x="8393" y="10517"/>
                    <a:pt x="11800" y="8200"/>
                    <a:pt x="12472" y="7529"/>
                  </a:cubicBezTo>
                  <a:cubicBezTo>
                    <a:pt x="12967" y="7035"/>
                    <a:pt x="13502" y="4391"/>
                    <a:pt x="13199" y="2449"/>
                  </a:cubicBezTo>
                  <a:cubicBezTo>
                    <a:pt x="13036" y="1404"/>
                    <a:pt x="12402" y="533"/>
                    <a:pt x="12039" y="105"/>
                  </a:cubicBezTo>
                  <a:cubicBezTo>
                    <a:pt x="11984" y="42"/>
                    <a:pt x="11905" y="0"/>
                    <a:pt x="118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8" name="Google Shape;1628;p43"/>
            <p:cNvSpPr/>
            <p:nvPr/>
          </p:nvSpPr>
          <p:spPr>
            <a:xfrm>
              <a:off x="9184647" y="4638825"/>
              <a:ext cx="121974" cy="157635"/>
            </a:xfrm>
            <a:custGeom>
              <a:avLst/>
              <a:gdLst/>
              <a:ahLst/>
              <a:cxnLst/>
              <a:rect l="l" t="t" r="r" b="b"/>
              <a:pathLst>
                <a:path w="6899" h="8916" extrusionOk="0">
                  <a:moveTo>
                    <a:pt x="5281" y="0"/>
                  </a:moveTo>
                  <a:cubicBezTo>
                    <a:pt x="4386" y="0"/>
                    <a:pt x="2860" y="308"/>
                    <a:pt x="2414" y="2313"/>
                  </a:cubicBezTo>
                  <a:cubicBezTo>
                    <a:pt x="1771" y="5209"/>
                    <a:pt x="2574" y="7139"/>
                    <a:pt x="1" y="8908"/>
                  </a:cubicBezTo>
                  <a:cubicBezTo>
                    <a:pt x="58" y="8913"/>
                    <a:pt x="117" y="8916"/>
                    <a:pt x="177" y="8916"/>
                  </a:cubicBezTo>
                  <a:cubicBezTo>
                    <a:pt x="1996" y="8916"/>
                    <a:pt x="5330" y="6636"/>
                    <a:pt x="5952" y="6012"/>
                  </a:cubicBezTo>
                  <a:cubicBezTo>
                    <a:pt x="6332" y="5632"/>
                    <a:pt x="6899" y="3135"/>
                    <a:pt x="6596" y="1188"/>
                  </a:cubicBezTo>
                  <a:cubicBezTo>
                    <a:pt x="6530" y="766"/>
                    <a:pt x="6376" y="378"/>
                    <a:pt x="6200" y="36"/>
                  </a:cubicBezTo>
                  <a:lnTo>
                    <a:pt x="5952" y="61"/>
                  </a:lnTo>
                  <a:cubicBezTo>
                    <a:pt x="5952" y="61"/>
                    <a:pt x="5679" y="0"/>
                    <a:pt x="528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9" name="Google Shape;1629;p43"/>
            <p:cNvSpPr/>
            <p:nvPr/>
          </p:nvSpPr>
          <p:spPr>
            <a:xfrm>
              <a:off x="9177664" y="4633609"/>
              <a:ext cx="134138" cy="168066"/>
            </a:xfrm>
            <a:custGeom>
              <a:avLst/>
              <a:gdLst/>
              <a:ahLst/>
              <a:cxnLst/>
              <a:rect l="l" t="t" r="r" b="b"/>
              <a:pathLst>
                <a:path w="7587" h="9506" extrusionOk="0">
                  <a:moveTo>
                    <a:pt x="5664" y="589"/>
                  </a:moveTo>
                  <a:cubicBezTo>
                    <a:pt x="6007" y="589"/>
                    <a:pt x="6251" y="639"/>
                    <a:pt x="6283" y="647"/>
                  </a:cubicBezTo>
                  <a:cubicBezTo>
                    <a:pt x="6303" y="651"/>
                    <a:pt x="6325" y="653"/>
                    <a:pt x="6347" y="653"/>
                  </a:cubicBezTo>
                  <a:cubicBezTo>
                    <a:pt x="6357" y="653"/>
                    <a:pt x="6367" y="653"/>
                    <a:pt x="6377" y="652"/>
                  </a:cubicBezTo>
                  <a:lnTo>
                    <a:pt x="6420" y="648"/>
                  </a:lnTo>
                  <a:cubicBezTo>
                    <a:pt x="6562" y="955"/>
                    <a:pt x="6654" y="1246"/>
                    <a:pt x="6698" y="1529"/>
                  </a:cubicBezTo>
                  <a:cubicBezTo>
                    <a:pt x="6996" y="3437"/>
                    <a:pt x="6409" y="5829"/>
                    <a:pt x="6138" y="6099"/>
                  </a:cubicBezTo>
                  <a:cubicBezTo>
                    <a:pt x="5628" y="6609"/>
                    <a:pt x="3125" y="8328"/>
                    <a:pt x="1363" y="8796"/>
                  </a:cubicBezTo>
                  <a:cubicBezTo>
                    <a:pt x="2556" y="7628"/>
                    <a:pt x="2667" y="6350"/>
                    <a:pt x="2793" y="4906"/>
                  </a:cubicBezTo>
                  <a:cubicBezTo>
                    <a:pt x="2855" y="4207"/>
                    <a:pt x="2918" y="3484"/>
                    <a:pt x="3098" y="2672"/>
                  </a:cubicBezTo>
                  <a:lnTo>
                    <a:pt x="3098" y="2672"/>
                  </a:lnTo>
                  <a:lnTo>
                    <a:pt x="3096" y="2674"/>
                  </a:lnTo>
                  <a:cubicBezTo>
                    <a:pt x="3497" y="871"/>
                    <a:pt x="4855" y="589"/>
                    <a:pt x="5664" y="589"/>
                  </a:cubicBezTo>
                  <a:close/>
                  <a:moveTo>
                    <a:pt x="5671" y="0"/>
                  </a:moveTo>
                  <a:cubicBezTo>
                    <a:pt x="5402" y="0"/>
                    <a:pt x="5082" y="26"/>
                    <a:pt x="4747" y="110"/>
                  </a:cubicBezTo>
                  <a:cubicBezTo>
                    <a:pt x="3932" y="314"/>
                    <a:pt x="2885" y="902"/>
                    <a:pt x="2520" y="2545"/>
                  </a:cubicBezTo>
                  <a:cubicBezTo>
                    <a:pt x="2331" y="3394"/>
                    <a:pt x="2263" y="4169"/>
                    <a:pt x="2204" y="4854"/>
                  </a:cubicBezTo>
                  <a:cubicBezTo>
                    <a:pt x="2055" y="6551"/>
                    <a:pt x="1949" y="7776"/>
                    <a:pt x="228" y="8959"/>
                  </a:cubicBezTo>
                  <a:cubicBezTo>
                    <a:pt x="0" y="9116"/>
                    <a:pt x="94" y="9472"/>
                    <a:pt x="369" y="9497"/>
                  </a:cubicBezTo>
                  <a:cubicBezTo>
                    <a:pt x="431" y="9503"/>
                    <a:pt x="495" y="9505"/>
                    <a:pt x="562" y="9505"/>
                  </a:cubicBezTo>
                  <a:cubicBezTo>
                    <a:pt x="2477" y="9505"/>
                    <a:pt x="5884" y="7188"/>
                    <a:pt x="6556" y="6517"/>
                  </a:cubicBezTo>
                  <a:cubicBezTo>
                    <a:pt x="7051" y="6023"/>
                    <a:pt x="7586" y="3379"/>
                    <a:pt x="7283" y="1437"/>
                  </a:cubicBezTo>
                  <a:cubicBezTo>
                    <a:pt x="7220" y="1036"/>
                    <a:pt x="7081" y="630"/>
                    <a:pt x="6857" y="197"/>
                  </a:cubicBezTo>
                  <a:cubicBezTo>
                    <a:pt x="6807" y="99"/>
                    <a:pt x="6706" y="37"/>
                    <a:pt x="6598" y="37"/>
                  </a:cubicBezTo>
                  <a:cubicBezTo>
                    <a:pt x="6587" y="37"/>
                    <a:pt x="6576" y="37"/>
                    <a:pt x="6565" y="38"/>
                  </a:cubicBezTo>
                  <a:lnTo>
                    <a:pt x="6360" y="59"/>
                  </a:lnTo>
                  <a:cubicBezTo>
                    <a:pt x="6256" y="40"/>
                    <a:pt x="6003" y="0"/>
                    <a:pt x="567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0" name="Google Shape;1630;p43"/>
            <p:cNvSpPr/>
            <p:nvPr/>
          </p:nvSpPr>
          <p:spPr>
            <a:xfrm>
              <a:off x="8746838" y="3798671"/>
              <a:ext cx="179487" cy="92979"/>
            </a:xfrm>
            <a:custGeom>
              <a:avLst/>
              <a:gdLst/>
              <a:ahLst/>
              <a:cxnLst/>
              <a:rect l="l" t="t" r="r" b="b"/>
              <a:pathLst>
                <a:path w="10152" h="5259" extrusionOk="0">
                  <a:moveTo>
                    <a:pt x="9814" y="0"/>
                  </a:moveTo>
                  <a:cubicBezTo>
                    <a:pt x="9768" y="0"/>
                    <a:pt x="9721" y="11"/>
                    <a:pt x="9677" y="34"/>
                  </a:cubicBezTo>
                  <a:lnTo>
                    <a:pt x="188" y="4697"/>
                  </a:lnTo>
                  <a:cubicBezTo>
                    <a:pt x="64" y="4759"/>
                    <a:pt x="0" y="4896"/>
                    <a:pt x="30" y="5030"/>
                  </a:cubicBezTo>
                  <a:cubicBezTo>
                    <a:pt x="62" y="5163"/>
                    <a:pt x="181" y="5258"/>
                    <a:pt x="319" y="5259"/>
                  </a:cubicBezTo>
                  <a:cubicBezTo>
                    <a:pt x="364" y="5259"/>
                    <a:pt x="408" y="5247"/>
                    <a:pt x="448" y="5227"/>
                  </a:cubicBezTo>
                  <a:lnTo>
                    <a:pt x="9938" y="564"/>
                  </a:lnTo>
                  <a:cubicBezTo>
                    <a:pt x="10087" y="493"/>
                    <a:pt x="10152" y="315"/>
                    <a:pt x="10079" y="165"/>
                  </a:cubicBezTo>
                  <a:cubicBezTo>
                    <a:pt x="10026" y="60"/>
                    <a:pt x="9922" y="0"/>
                    <a:pt x="981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1" name="Google Shape;1631;p43"/>
            <p:cNvSpPr/>
            <p:nvPr/>
          </p:nvSpPr>
          <p:spPr>
            <a:xfrm>
              <a:off x="8823852" y="3824325"/>
              <a:ext cx="155991" cy="30357"/>
            </a:xfrm>
            <a:custGeom>
              <a:avLst/>
              <a:gdLst/>
              <a:ahLst/>
              <a:cxnLst/>
              <a:rect l="l" t="t" r="r" b="b"/>
              <a:pathLst>
                <a:path w="8823" h="1717" extrusionOk="0">
                  <a:moveTo>
                    <a:pt x="8505" y="0"/>
                  </a:moveTo>
                  <a:cubicBezTo>
                    <a:pt x="8492" y="0"/>
                    <a:pt x="8479" y="1"/>
                    <a:pt x="8466" y="3"/>
                  </a:cubicBezTo>
                  <a:lnTo>
                    <a:pt x="265" y="1127"/>
                  </a:lnTo>
                  <a:cubicBezTo>
                    <a:pt x="111" y="1149"/>
                    <a:pt x="0" y="1286"/>
                    <a:pt x="10" y="1441"/>
                  </a:cubicBezTo>
                  <a:cubicBezTo>
                    <a:pt x="21" y="1596"/>
                    <a:pt x="149" y="1715"/>
                    <a:pt x="304" y="1717"/>
                  </a:cubicBezTo>
                  <a:cubicBezTo>
                    <a:pt x="318" y="1715"/>
                    <a:pt x="332" y="1714"/>
                    <a:pt x="345" y="1713"/>
                  </a:cubicBezTo>
                  <a:lnTo>
                    <a:pt x="8548" y="587"/>
                  </a:lnTo>
                  <a:cubicBezTo>
                    <a:pt x="8709" y="566"/>
                    <a:pt x="8822" y="416"/>
                    <a:pt x="8800" y="255"/>
                  </a:cubicBezTo>
                  <a:cubicBezTo>
                    <a:pt x="8778" y="107"/>
                    <a:pt x="8651" y="0"/>
                    <a:pt x="85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2" name="Google Shape;1632;p43"/>
            <p:cNvSpPr/>
            <p:nvPr/>
          </p:nvSpPr>
          <p:spPr>
            <a:xfrm>
              <a:off x="8058661" y="2663173"/>
              <a:ext cx="943670" cy="967644"/>
            </a:xfrm>
            <a:custGeom>
              <a:avLst/>
              <a:gdLst/>
              <a:ahLst/>
              <a:cxnLst/>
              <a:rect l="l" t="t" r="r" b="b"/>
              <a:pathLst>
                <a:path w="53375" h="54731" extrusionOk="0">
                  <a:moveTo>
                    <a:pt x="47339" y="1"/>
                  </a:moveTo>
                  <a:cubicBezTo>
                    <a:pt x="47156" y="1"/>
                    <a:pt x="46977" y="11"/>
                    <a:pt x="46802" y="31"/>
                  </a:cubicBezTo>
                  <a:cubicBezTo>
                    <a:pt x="44067" y="354"/>
                    <a:pt x="36992" y="5178"/>
                    <a:pt x="36509" y="5660"/>
                  </a:cubicBezTo>
                  <a:cubicBezTo>
                    <a:pt x="36027" y="6144"/>
                    <a:pt x="34097" y="7269"/>
                    <a:pt x="33293" y="7913"/>
                  </a:cubicBezTo>
                  <a:cubicBezTo>
                    <a:pt x="33293" y="7913"/>
                    <a:pt x="16728" y="18205"/>
                    <a:pt x="15280" y="19170"/>
                  </a:cubicBezTo>
                  <a:cubicBezTo>
                    <a:pt x="13832" y="20135"/>
                    <a:pt x="10938" y="22065"/>
                    <a:pt x="11099" y="22709"/>
                  </a:cubicBezTo>
                  <a:cubicBezTo>
                    <a:pt x="11259" y="23352"/>
                    <a:pt x="2574" y="37505"/>
                    <a:pt x="2574" y="37505"/>
                  </a:cubicBezTo>
                  <a:cubicBezTo>
                    <a:pt x="2574" y="37505"/>
                    <a:pt x="0" y="40881"/>
                    <a:pt x="2414" y="43937"/>
                  </a:cubicBezTo>
                  <a:cubicBezTo>
                    <a:pt x="3376" y="45156"/>
                    <a:pt x="4312" y="45556"/>
                    <a:pt x="5162" y="45556"/>
                  </a:cubicBezTo>
                  <a:cubicBezTo>
                    <a:pt x="6443" y="45556"/>
                    <a:pt x="7526" y="44646"/>
                    <a:pt x="8203" y="44259"/>
                  </a:cubicBezTo>
                  <a:cubicBezTo>
                    <a:pt x="9328" y="43616"/>
                    <a:pt x="18174" y="35252"/>
                    <a:pt x="18174" y="35252"/>
                  </a:cubicBezTo>
                  <a:lnTo>
                    <a:pt x="26337" y="54731"/>
                  </a:lnTo>
                  <a:cubicBezTo>
                    <a:pt x="26337" y="54731"/>
                    <a:pt x="36949" y="47614"/>
                    <a:pt x="48583" y="47614"/>
                  </a:cubicBezTo>
                  <a:cubicBezTo>
                    <a:pt x="48953" y="47614"/>
                    <a:pt x="49324" y="47621"/>
                    <a:pt x="49696" y="47636"/>
                  </a:cubicBezTo>
                  <a:lnTo>
                    <a:pt x="41655" y="16114"/>
                  </a:lnTo>
                  <a:cubicBezTo>
                    <a:pt x="41655" y="16114"/>
                    <a:pt x="52752" y="7750"/>
                    <a:pt x="53073" y="4856"/>
                  </a:cubicBezTo>
                  <a:cubicBezTo>
                    <a:pt x="53375" y="2146"/>
                    <a:pt x="50012" y="1"/>
                    <a:pt x="4733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3" name="Google Shape;1633;p43"/>
            <p:cNvSpPr/>
            <p:nvPr/>
          </p:nvSpPr>
          <p:spPr>
            <a:xfrm>
              <a:off x="8052579" y="2657975"/>
              <a:ext cx="951874" cy="978075"/>
            </a:xfrm>
            <a:custGeom>
              <a:avLst/>
              <a:gdLst/>
              <a:ahLst/>
              <a:cxnLst/>
              <a:rect l="l" t="t" r="r" b="b"/>
              <a:pathLst>
                <a:path w="53839" h="55321" extrusionOk="0">
                  <a:moveTo>
                    <a:pt x="47695" y="590"/>
                  </a:moveTo>
                  <a:cubicBezTo>
                    <a:pt x="49186" y="590"/>
                    <a:pt x="50898" y="1292"/>
                    <a:pt x="52011" y="2399"/>
                  </a:cubicBezTo>
                  <a:cubicBezTo>
                    <a:pt x="52592" y="2977"/>
                    <a:pt x="53257" y="3917"/>
                    <a:pt x="53124" y="5118"/>
                  </a:cubicBezTo>
                  <a:cubicBezTo>
                    <a:pt x="52872" y="7388"/>
                    <a:pt x="44880" y="13868"/>
                    <a:pt x="41821" y="16172"/>
                  </a:cubicBezTo>
                  <a:cubicBezTo>
                    <a:pt x="41726" y="16244"/>
                    <a:pt x="41683" y="16366"/>
                    <a:pt x="41713" y="16482"/>
                  </a:cubicBezTo>
                  <a:lnTo>
                    <a:pt x="49656" y="47623"/>
                  </a:lnTo>
                  <a:cubicBezTo>
                    <a:pt x="49418" y="47617"/>
                    <a:pt x="49179" y="47614"/>
                    <a:pt x="48941" y="47614"/>
                  </a:cubicBezTo>
                  <a:cubicBezTo>
                    <a:pt x="38425" y="47614"/>
                    <a:pt x="28637" y="53441"/>
                    <a:pt x="26817" y="54585"/>
                  </a:cubicBezTo>
                  <a:lnTo>
                    <a:pt x="18790" y="35433"/>
                  </a:lnTo>
                  <a:cubicBezTo>
                    <a:pt x="18753" y="35344"/>
                    <a:pt x="18674" y="35278"/>
                    <a:pt x="18579" y="35258"/>
                  </a:cubicBezTo>
                  <a:cubicBezTo>
                    <a:pt x="18562" y="35254"/>
                    <a:pt x="18545" y="35251"/>
                    <a:pt x="18529" y="35251"/>
                  </a:cubicBezTo>
                  <a:cubicBezTo>
                    <a:pt x="18525" y="35251"/>
                    <a:pt x="18522" y="35251"/>
                    <a:pt x="18518" y="35252"/>
                  </a:cubicBezTo>
                  <a:cubicBezTo>
                    <a:pt x="18443" y="35252"/>
                    <a:pt x="18370" y="35281"/>
                    <a:pt x="18314" y="35332"/>
                  </a:cubicBezTo>
                  <a:cubicBezTo>
                    <a:pt x="15264" y="38217"/>
                    <a:pt x="9266" y="43802"/>
                    <a:pt x="8400" y="44296"/>
                  </a:cubicBezTo>
                  <a:cubicBezTo>
                    <a:pt x="8260" y="44377"/>
                    <a:pt x="8104" y="44478"/>
                    <a:pt x="7933" y="44590"/>
                  </a:cubicBezTo>
                  <a:cubicBezTo>
                    <a:pt x="7249" y="45032"/>
                    <a:pt x="6429" y="45563"/>
                    <a:pt x="5510" y="45563"/>
                  </a:cubicBezTo>
                  <a:cubicBezTo>
                    <a:pt x="4733" y="45563"/>
                    <a:pt x="3885" y="45183"/>
                    <a:pt x="2990" y="44048"/>
                  </a:cubicBezTo>
                  <a:cubicBezTo>
                    <a:pt x="750" y="41213"/>
                    <a:pt x="3054" y="38108"/>
                    <a:pt x="3170" y="37954"/>
                  </a:cubicBezTo>
                  <a:cubicBezTo>
                    <a:pt x="7161" y="31448"/>
                    <a:pt x="11886" y="23562"/>
                    <a:pt x="11731" y="22950"/>
                  </a:cubicBezTo>
                  <a:cubicBezTo>
                    <a:pt x="11762" y="22573"/>
                    <a:pt x="13127" y="21484"/>
                    <a:pt x="15788" y="19710"/>
                  </a:cubicBezTo>
                  <a:cubicBezTo>
                    <a:pt x="17214" y="18759"/>
                    <a:pt x="33625" y="8560"/>
                    <a:pt x="33820" y="8437"/>
                  </a:cubicBezTo>
                  <a:cubicBezTo>
                    <a:pt x="34175" y="8153"/>
                    <a:pt x="34775" y="7761"/>
                    <a:pt x="35354" y="7381"/>
                  </a:cubicBezTo>
                  <a:cubicBezTo>
                    <a:pt x="36085" y="6901"/>
                    <a:pt x="36778" y="6448"/>
                    <a:pt x="37061" y="6165"/>
                  </a:cubicBezTo>
                  <a:cubicBezTo>
                    <a:pt x="37445" y="5781"/>
                    <a:pt x="44533" y="931"/>
                    <a:pt x="47180" y="620"/>
                  </a:cubicBezTo>
                  <a:cubicBezTo>
                    <a:pt x="47348" y="600"/>
                    <a:pt x="47520" y="590"/>
                    <a:pt x="47695" y="590"/>
                  </a:cubicBezTo>
                  <a:close/>
                  <a:moveTo>
                    <a:pt x="47681" y="1"/>
                  </a:moveTo>
                  <a:cubicBezTo>
                    <a:pt x="47488" y="1"/>
                    <a:pt x="47297" y="11"/>
                    <a:pt x="47112" y="33"/>
                  </a:cubicBezTo>
                  <a:cubicBezTo>
                    <a:pt x="44277" y="365"/>
                    <a:pt x="37183" y="5206"/>
                    <a:pt x="36644" y="5745"/>
                  </a:cubicBezTo>
                  <a:cubicBezTo>
                    <a:pt x="36403" y="5987"/>
                    <a:pt x="35705" y="6444"/>
                    <a:pt x="35030" y="6886"/>
                  </a:cubicBezTo>
                  <a:cubicBezTo>
                    <a:pt x="34440" y="7274"/>
                    <a:pt x="33829" y="7674"/>
                    <a:pt x="33480" y="7955"/>
                  </a:cubicBezTo>
                  <a:cubicBezTo>
                    <a:pt x="33316" y="8058"/>
                    <a:pt x="16895" y="18262"/>
                    <a:pt x="15459" y="19219"/>
                  </a:cubicBezTo>
                  <a:cubicBezTo>
                    <a:pt x="12164" y="21416"/>
                    <a:pt x="11050" y="22395"/>
                    <a:pt x="11147" y="23028"/>
                  </a:cubicBezTo>
                  <a:cubicBezTo>
                    <a:pt x="10965" y="23902"/>
                    <a:pt x="5865" y="32430"/>
                    <a:pt x="2682" y="37619"/>
                  </a:cubicBezTo>
                  <a:cubicBezTo>
                    <a:pt x="2656" y="37655"/>
                    <a:pt x="1" y="41216"/>
                    <a:pt x="2525" y="44415"/>
                  </a:cubicBezTo>
                  <a:cubicBezTo>
                    <a:pt x="3556" y="45721"/>
                    <a:pt x="4576" y="46145"/>
                    <a:pt x="5496" y="46145"/>
                  </a:cubicBezTo>
                  <a:cubicBezTo>
                    <a:pt x="6619" y="46145"/>
                    <a:pt x="7593" y="45513"/>
                    <a:pt x="8254" y="45085"/>
                  </a:cubicBezTo>
                  <a:cubicBezTo>
                    <a:pt x="8415" y="44980"/>
                    <a:pt x="8562" y="44884"/>
                    <a:pt x="8693" y="44810"/>
                  </a:cubicBezTo>
                  <a:cubicBezTo>
                    <a:pt x="9728" y="44218"/>
                    <a:pt x="16807" y="37567"/>
                    <a:pt x="18411" y="36055"/>
                  </a:cubicBezTo>
                  <a:lnTo>
                    <a:pt x="26407" y="55139"/>
                  </a:lnTo>
                  <a:cubicBezTo>
                    <a:pt x="26441" y="55220"/>
                    <a:pt x="26511" y="55281"/>
                    <a:pt x="26595" y="55308"/>
                  </a:cubicBezTo>
                  <a:cubicBezTo>
                    <a:pt x="26623" y="55315"/>
                    <a:pt x="26652" y="55320"/>
                    <a:pt x="26681" y="55320"/>
                  </a:cubicBezTo>
                  <a:cubicBezTo>
                    <a:pt x="26738" y="55320"/>
                    <a:pt x="26795" y="55303"/>
                    <a:pt x="26844" y="55271"/>
                  </a:cubicBezTo>
                  <a:cubicBezTo>
                    <a:pt x="26954" y="55198"/>
                    <a:pt x="37514" y="48204"/>
                    <a:pt x="48915" y="48204"/>
                  </a:cubicBezTo>
                  <a:cubicBezTo>
                    <a:pt x="49285" y="48204"/>
                    <a:pt x="49657" y="48212"/>
                    <a:pt x="50029" y="48227"/>
                  </a:cubicBezTo>
                  <a:cubicBezTo>
                    <a:pt x="50030" y="48227"/>
                    <a:pt x="50032" y="48227"/>
                    <a:pt x="50033" y="48227"/>
                  </a:cubicBezTo>
                  <a:cubicBezTo>
                    <a:pt x="50125" y="48227"/>
                    <a:pt x="50211" y="48187"/>
                    <a:pt x="50271" y="48118"/>
                  </a:cubicBezTo>
                  <a:cubicBezTo>
                    <a:pt x="50329" y="48045"/>
                    <a:pt x="50350" y="47949"/>
                    <a:pt x="50327" y="47858"/>
                  </a:cubicBezTo>
                  <a:lnTo>
                    <a:pt x="42334" y="16526"/>
                  </a:lnTo>
                  <a:cubicBezTo>
                    <a:pt x="43748" y="15451"/>
                    <a:pt x="53398" y="8013"/>
                    <a:pt x="53713" y="5184"/>
                  </a:cubicBezTo>
                  <a:cubicBezTo>
                    <a:pt x="53839" y="4048"/>
                    <a:pt x="53394" y="2940"/>
                    <a:pt x="52427" y="1981"/>
                  </a:cubicBezTo>
                  <a:cubicBezTo>
                    <a:pt x="51208" y="768"/>
                    <a:pt x="49328" y="1"/>
                    <a:pt x="4768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4" name="Google Shape;1634;p43"/>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solidFill>
              <a:srgbClr val="C6FF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5" name="Google Shape;1635;p43"/>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6" name="Google Shape;1636;p43"/>
            <p:cNvSpPr/>
            <p:nvPr/>
          </p:nvSpPr>
          <p:spPr>
            <a:xfrm>
              <a:off x="8509254" y="3396469"/>
              <a:ext cx="27068" cy="234348"/>
            </a:xfrm>
            <a:custGeom>
              <a:avLst/>
              <a:gdLst/>
              <a:ahLst/>
              <a:cxnLst/>
              <a:rect l="l" t="t" r="r" b="b"/>
              <a:pathLst>
                <a:path w="1531" h="13255" extrusionOk="0">
                  <a:moveTo>
                    <a:pt x="1530" y="1"/>
                  </a:moveTo>
                  <a:lnTo>
                    <a:pt x="1530" y="1"/>
                  </a:lnTo>
                  <a:cubicBezTo>
                    <a:pt x="1" y="7647"/>
                    <a:pt x="851" y="13255"/>
                    <a:pt x="851" y="13255"/>
                  </a:cubicBezTo>
                  <a:lnTo>
                    <a:pt x="153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7" name="Google Shape;1637;p43"/>
            <p:cNvSpPr/>
            <p:nvPr/>
          </p:nvSpPr>
          <p:spPr>
            <a:xfrm>
              <a:off x="8504250" y="3391236"/>
              <a:ext cx="37747" cy="244815"/>
            </a:xfrm>
            <a:custGeom>
              <a:avLst/>
              <a:gdLst/>
              <a:ahLst/>
              <a:cxnLst/>
              <a:rect l="l" t="t" r="r" b="b"/>
              <a:pathLst>
                <a:path w="2135" h="13847" extrusionOk="0">
                  <a:moveTo>
                    <a:pt x="1814" y="1"/>
                  </a:moveTo>
                  <a:cubicBezTo>
                    <a:pt x="1676" y="1"/>
                    <a:pt x="1551" y="98"/>
                    <a:pt x="1523" y="238"/>
                  </a:cubicBezTo>
                  <a:cubicBezTo>
                    <a:pt x="0" y="7847"/>
                    <a:pt x="833" y="13538"/>
                    <a:pt x="840" y="13595"/>
                  </a:cubicBezTo>
                  <a:cubicBezTo>
                    <a:pt x="863" y="13738"/>
                    <a:pt x="986" y="13845"/>
                    <a:pt x="1132" y="13846"/>
                  </a:cubicBezTo>
                  <a:cubicBezTo>
                    <a:pt x="1147" y="13845"/>
                    <a:pt x="1162" y="13844"/>
                    <a:pt x="1178" y="13841"/>
                  </a:cubicBezTo>
                  <a:cubicBezTo>
                    <a:pt x="1339" y="13817"/>
                    <a:pt x="1450" y="13666"/>
                    <a:pt x="1426" y="13505"/>
                  </a:cubicBezTo>
                  <a:cubicBezTo>
                    <a:pt x="1417" y="13450"/>
                    <a:pt x="602" y="7855"/>
                    <a:pt x="2102" y="354"/>
                  </a:cubicBezTo>
                  <a:cubicBezTo>
                    <a:pt x="2134" y="194"/>
                    <a:pt x="2030" y="38"/>
                    <a:pt x="1870" y="6"/>
                  </a:cubicBezTo>
                  <a:cubicBezTo>
                    <a:pt x="1851" y="3"/>
                    <a:pt x="1833" y="1"/>
                    <a:pt x="181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8" name="Google Shape;1638;p43"/>
            <p:cNvSpPr/>
            <p:nvPr/>
          </p:nvSpPr>
          <p:spPr>
            <a:xfrm>
              <a:off x="8497231" y="3258264"/>
              <a:ext cx="54083" cy="198299"/>
            </a:xfrm>
            <a:custGeom>
              <a:avLst/>
              <a:gdLst/>
              <a:ahLst/>
              <a:cxnLst/>
              <a:rect l="l" t="t" r="r" b="b"/>
              <a:pathLst>
                <a:path w="3059" h="11216" extrusionOk="0">
                  <a:moveTo>
                    <a:pt x="3059" y="1"/>
                  </a:moveTo>
                  <a:lnTo>
                    <a:pt x="3059" y="1"/>
                  </a:lnTo>
                  <a:cubicBezTo>
                    <a:pt x="1" y="8496"/>
                    <a:pt x="1" y="11216"/>
                    <a:pt x="1" y="11216"/>
                  </a:cubicBezTo>
                  <a:lnTo>
                    <a:pt x="305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9" name="Google Shape;1639;p43"/>
            <p:cNvSpPr/>
            <p:nvPr/>
          </p:nvSpPr>
          <p:spPr>
            <a:xfrm>
              <a:off x="8492033" y="3253137"/>
              <a:ext cx="65151" cy="208642"/>
            </a:xfrm>
            <a:custGeom>
              <a:avLst/>
              <a:gdLst/>
              <a:ahLst/>
              <a:cxnLst/>
              <a:rect l="l" t="t" r="r" b="b"/>
              <a:pathLst>
                <a:path w="3685" h="11801" extrusionOk="0">
                  <a:moveTo>
                    <a:pt x="3352" y="1"/>
                  </a:moveTo>
                  <a:cubicBezTo>
                    <a:pt x="3233" y="1"/>
                    <a:pt x="3121" y="73"/>
                    <a:pt x="3076" y="191"/>
                  </a:cubicBezTo>
                  <a:cubicBezTo>
                    <a:pt x="35" y="8638"/>
                    <a:pt x="0" y="11393"/>
                    <a:pt x="0" y="11506"/>
                  </a:cubicBezTo>
                  <a:cubicBezTo>
                    <a:pt x="0" y="11668"/>
                    <a:pt x="132" y="11801"/>
                    <a:pt x="295" y="11801"/>
                  </a:cubicBezTo>
                  <a:cubicBezTo>
                    <a:pt x="457" y="11801"/>
                    <a:pt x="589" y="11670"/>
                    <a:pt x="591" y="11507"/>
                  </a:cubicBezTo>
                  <a:cubicBezTo>
                    <a:pt x="591" y="11480"/>
                    <a:pt x="641" y="8701"/>
                    <a:pt x="3632" y="391"/>
                  </a:cubicBezTo>
                  <a:cubicBezTo>
                    <a:pt x="3684" y="238"/>
                    <a:pt x="3604" y="73"/>
                    <a:pt x="3452" y="19"/>
                  </a:cubicBezTo>
                  <a:cubicBezTo>
                    <a:pt x="3419" y="6"/>
                    <a:pt x="3385" y="1"/>
                    <a:pt x="33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40" name="Google Shape;1640;p43"/>
            <p:cNvSpPr/>
            <p:nvPr/>
          </p:nvSpPr>
          <p:spPr>
            <a:xfrm>
              <a:off x="8266225" y="3161325"/>
              <a:ext cx="113771" cy="125121"/>
            </a:xfrm>
            <a:custGeom>
              <a:avLst/>
              <a:gdLst/>
              <a:ahLst/>
              <a:cxnLst/>
              <a:rect l="l" t="t" r="r" b="b"/>
              <a:pathLst>
                <a:path w="6435" h="7077" extrusionOk="0">
                  <a:moveTo>
                    <a:pt x="162" y="1"/>
                  </a:moveTo>
                  <a:lnTo>
                    <a:pt x="1" y="2413"/>
                  </a:lnTo>
                  <a:lnTo>
                    <a:pt x="6434" y="7076"/>
                  </a:lnTo>
                  <a:lnTo>
                    <a:pt x="16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41" name="Google Shape;1641;p43"/>
            <p:cNvSpPr/>
            <p:nvPr/>
          </p:nvSpPr>
          <p:spPr>
            <a:xfrm>
              <a:off x="8260302" y="3155950"/>
              <a:ext cx="126571" cy="135729"/>
            </a:xfrm>
            <a:custGeom>
              <a:avLst/>
              <a:gdLst/>
              <a:ahLst/>
              <a:cxnLst/>
              <a:rect l="l" t="t" r="r" b="b"/>
              <a:pathLst>
                <a:path w="7159" h="7677" extrusionOk="0">
                  <a:moveTo>
                    <a:pt x="489" y="0"/>
                  </a:moveTo>
                  <a:cubicBezTo>
                    <a:pt x="419" y="0"/>
                    <a:pt x="349" y="25"/>
                    <a:pt x="293" y="75"/>
                  </a:cubicBezTo>
                  <a:cubicBezTo>
                    <a:pt x="167" y="188"/>
                    <a:pt x="160" y="380"/>
                    <a:pt x="277" y="501"/>
                  </a:cubicBezTo>
                  <a:lnTo>
                    <a:pt x="4759" y="5558"/>
                  </a:lnTo>
                  <a:lnTo>
                    <a:pt x="510" y="2478"/>
                  </a:lnTo>
                  <a:cubicBezTo>
                    <a:pt x="457" y="2440"/>
                    <a:pt x="396" y="2421"/>
                    <a:pt x="336" y="2421"/>
                  </a:cubicBezTo>
                  <a:cubicBezTo>
                    <a:pt x="244" y="2421"/>
                    <a:pt x="154" y="2463"/>
                    <a:pt x="97" y="2543"/>
                  </a:cubicBezTo>
                  <a:cubicBezTo>
                    <a:pt x="1" y="2675"/>
                    <a:pt x="30" y="2860"/>
                    <a:pt x="162" y="2957"/>
                  </a:cubicBezTo>
                  <a:lnTo>
                    <a:pt x="6596" y="7620"/>
                  </a:lnTo>
                  <a:cubicBezTo>
                    <a:pt x="6646" y="7656"/>
                    <a:pt x="6706" y="7676"/>
                    <a:pt x="6769" y="7676"/>
                  </a:cubicBezTo>
                  <a:cubicBezTo>
                    <a:pt x="7024" y="7676"/>
                    <a:pt x="7158" y="7375"/>
                    <a:pt x="6990" y="7185"/>
                  </a:cubicBezTo>
                  <a:lnTo>
                    <a:pt x="717" y="108"/>
                  </a:lnTo>
                  <a:cubicBezTo>
                    <a:pt x="658" y="37"/>
                    <a:pt x="574" y="0"/>
                    <a:pt x="48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42" name="Google Shape;1642;p43"/>
            <p:cNvSpPr/>
            <p:nvPr/>
          </p:nvSpPr>
          <p:spPr>
            <a:xfrm>
              <a:off x="8795104" y="2743334"/>
              <a:ext cx="37004" cy="204734"/>
            </a:xfrm>
            <a:custGeom>
              <a:avLst/>
              <a:gdLst/>
              <a:ahLst/>
              <a:cxnLst/>
              <a:rect l="l" t="t" r="r" b="b"/>
              <a:pathLst>
                <a:path w="2093" h="11580" extrusionOk="0">
                  <a:moveTo>
                    <a:pt x="2092" y="1"/>
                  </a:moveTo>
                  <a:lnTo>
                    <a:pt x="1" y="2574"/>
                  </a:lnTo>
                  <a:lnTo>
                    <a:pt x="1" y="11580"/>
                  </a:lnTo>
                  <a:lnTo>
                    <a:pt x="209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43" name="Google Shape;1643;p43"/>
            <p:cNvSpPr/>
            <p:nvPr/>
          </p:nvSpPr>
          <p:spPr>
            <a:xfrm>
              <a:off x="8789888" y="2738119"/>
              <a:ext cx="47860" cy="215183"/>
            </a:xfrm>
            <a:custGeom>
              <a:avLst/>
              <a:gdLst/>
              <a:ahLst/>
              <a:cxnLst/>
              <a:rect l="l" t="t" r="r" b="b"/>
              <a:pathLst>
                <a:path w="2707" h="12171" extrusionOk="0">
                  <a:moveTo>
                    <a:pt x="2386" y="0"/>
                  </a:moveTo>
                  <a:cubicBezTo>
                    <a:pt x="2246" y="0"/>
                    <a:pt x="2122" y="100"/>
                    <a:pt x="2095" y="243"/>
                  </a:cubicBezTo>
                  <a:lnTo>
                    <a:pt x="592" y="8574"/>
                  </a:lnTo>
                  <a:lnTo>
                    <a:pt x="592" y="2869"/>
                  </a:lnTo>
                  <a:cubicBezTo>
                    <a:pt x="592" y="2705"/>
                    <a:pt x="460" y="2573"/>
                    <a:pt x="296" y="2573"/>
                  </a:cubicBezTo>
                  <a:cubicBezTo>
                    <a:pt x="132" y="2573"/>
                    <a:pt x="0" y="2705"/>
                    <a:pt x="0" y="2869"/>
                  </a:cubicBezTo>
                  <a:lnTo>
                    <a:pt x="0" y="11875"/>
                  </a:lnTo>
                  <a:cubicBezTo>
                    <a:pt x="0" y="12029"/>
                    <a:pt x="117" y="12156"/>
                    <a:pt x="270" y="12170"/>
                  </a:cubicBezTo>
                  <a:cubicBezTo>
                    <a:pt x="278" y="12171"/>
                    <a:pt x="287" y="12171"/>
                    <a:pt x="296" y="12171"/>
                  </a:cubicBezTo>
                  <a:cubicBezTo>
                    <a:pt x="440" y="12171"/>
                    <a:pt x="562" y="12069"/>
                    <a:pt x="587" y="11928"/>
                  </a:cubicBezTo>
                  <a:lnTo>
                    <a:pt x="2678" y="349"/>
                  </a:lnTo>
                  <a:cubicBezTo>
                    <a:pt x="2707" y="187"/>
                    <a:pt x="2600" y="34"/>
                    <a:pt x="2439" y="5"/>
                  </a:cubicBezTo>
                  <a:cubicBezTo>
                    <a:pt x="2421" y="2"/>
                    <a:pt x="2403" y="0"/>
                    <a:pt x="238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 name="TextBox 1">
            <a:extLst>
              <a:ext uri="{FF2B5EF4-FFF2-40B4-BE49-F238E27FC236}">
                <a16:creationId xmlns:a16="http://schemas.microsoft.com/office/drawing/2014/main" id="{BF09CB70-F04E-F13F-F4F7-002B890355E0}"/>
              </a:ext>
            </a:extLst>
          </p:cNvPr>
          <p:cNvSpPr txBox="1"/>
          <p:nvPr/>
        </p:nvSpPr>
        <p:spPr>
          <a:xfrm>
            <a:off x="712125" y="1286248"/>
            <a:ext cx="4813096" cy="3644844"/>
          </a:xfrm>
          <a:prstGeom prst="rect">
            <a:avLst/>
          </a:prstGeom>
          <a:noFill/>
        </p:spPr>
        <p:txBody>
          <a:bodyPr wrap="square" rtlCol="0">
            <a:spAutoFit/>
          </a:bodyPr>
          <a:lstStyle/>
          <a:p>
            <a:pPr rtl="0">
              <a:lnSpc>
                <a:spcPct val="125000"/>
              </a:lnSpc>
              <a:spcBef>
                <a:spcPts val="0"/>
              </a:spcBef>
              <a:spcAft>
                <a:spcPts val="0"/>
              </a:spcAft>
            </a:pPr>
            <a:r>
              <a:rPr lang="vi-VN" sz="1800" b="0" i="0" u="none" strike="noStrike">
                <a:solidFill>
                  <a:srgbClr val="1F1C51"/>
                </a:solidFill>
                <a:effectLst/>
                <a:latin typeface="Sitka Subheading" panose="02000505000000020004" pitchFamily="2" charset="0"/>
              </a:rPr>
              <a:t>Điểm khác biệt giữa DDoS và DoS là phạm vi (scope) tấn công</a:t>
            </a:r>
            <a:r>
              <a:rPr lang="en-US" sz="1800" b="0" i="0" u="none" strike="noStrike">
                <a:solidFill>
                  <a:srgbClr val="1F1C51"/>
                </a:solidFill>
                <a:effectLst/>
                <a:latin typeface="Sitka Subheading" panose="02000505000000020004" pitchFamily="2" charset="0"/>
              </a:rPr>
              <a:t>:</a:t>
            </a:r>
          </a:p>
          <a:p>
            <a:pPr rtl="0">
              <a:lnSpc>
                <a:spcPct val="125000"/>
              </a:lnSpc>
              <a:spcBef>
                <a:spcPts val="0"/>
              </a:spcBef>
              <a:spcAft>
                <a:spcPts val="0"/>
              </a:spcAft>
            </a:pPr>
            <a:r>
              <a:rPr lang="en-US" sz="1800">
                <a:solidFill>
                  <a:srgbClr val="1F1C51"/>
                </a:solidFill>
                <a:latin typeface="Sitka Subheading" panose="02000505000000020004" pitchFamily="2" charset="0"/>
              </a:rPr>
              <a:t>+ </a:t>
            </a:r>
            <a:r>
              <a:rPr lang="vi-VN" sz="1800" b="0" i="0" u="none" strike="noStrike">
                <a:solidFill>
                  <a:srgbClr val="1F1C51"/>
                </a:solidFill>
                <a:effectLst/>
                <a:latin typeface="Sitka Subheading" panose="02000505000000020004" pitchFamily="2" charset="0"/>
              </a:rPr>
              <a:t>DoS bị tham gia bị tấn công bởi số lượng máy nhỏ và ít địa điểm</a:t>
            </a:r>
            <a:endParaRPr lang="en-US" sz="1800" b="0" i="0" u="none" strike="noStrike">
              <a:solidFill>
                <a:srgbClr val="1F1C51"/>
              </a:solidFill>
              <a:effectLst/>
              <a:latin typeface="Sitka Subheading" panose="02000505000000020004" pitchFamily="2" charset="0"/>
            </a:endParaRPr>
          </a:p>
          <a:p>
            <a:pPr rtl="0">
              <a:lnSpc>
                <a:spcPct val="125000"/>
              </a:lnSpc>
              <a:spcBef>
                <a:spcPts val="0"/>
              </a:spcBef>
              <a:spcAft>
                <a:spcPts val="0"/>
              </a:spcAft>
            </a:pPr>
            <a:r>
              <a:rPr lang="en-US" sz="1800">
                <a:solidFill>
                  <a:srgbClr val="1F1C51"/>
                </a:solidFill>
                <a:latin typeface="Sitka Subheading" panose="02000505000000020004" pitchFamily="2" charset="0"/>
              </a:rPr>
              <a:t>+ </a:t>
            </a:r>
            <a:r>
              <a:rPr lang="vi-VN" sz="1800" b="0" i="0" u="none" strike="noStrike">
                <a:solidFill>
                  <a:srgbClr val="1F1C51"/>
                </a:solidFill>
                <a:effectLst/>
                <a:latin typeface="Sitka Subheading" panose="02000505000000020004" pitchFamily="2" charset="0"/>
              </a:rPr>
              <a:t>DDoS thì rất lớn (hàng ngàn,</a:t>
            </a:r>
            <a:r>
              <a:rPr lang="en-US" sz="1800" b="0" i="0" u="none" strike="noStrike">
                <a:solidFill>
                  <a:srgbClr val="1F1C51"/>
                </a:solidFill>
                <a:effectLst/>
                <a:latin typeface="Sitka Subheading" panose="02000505000000020004" pitchFamily="2" charset="0"/>
              </a:rPr>
              <a:t> </a:t>
            </a:r>
            <a:r>
              <a:rPr lang="vi-VN" sz="1800" b="0" i="0" u="none" strike="noStrike">
                <a:solidFill>
                  <a:srgbClr val="1F1C51"/>
                </a:solidFill>
                <a:effectLst/>
                <a:latin typeface="Sitka Subheading" panose="02000505000000020004" pitchFamily="2" charset="0"/>
              </a:rPr>
              <a:t>hàng trăm ngàn) và đến từ khắp nơi trên toàn cầu</a:t>
            </a:r>
            <a:endParaRPr lang="vi-VN" b="0">
              <a:solidFill>
                <a:srgbClr val="1F1C51"/>
              </a:solidFill>
              <a:effectLst/>
              <a:latin typeface="Sitka Subheading" panose="02000505000000020004" pitchFamily="2" charset="0"/>
            </a:endParaRPr>
          </a:p>
          <a:p>
            <a:pPr rtl="0">
              <a:lnSpc>
                <a:spcPct val="125000"/>
              </a:lnSpc>
              <a:spcBef>
                <a:spcPts val="0"/>
              </a:spcBef>
              <a:spcAft>
                <a:spcPts val="0"/>
              </a:spcAft>
            </a:pPr>
            <a:r>
              <a:rPr lang="en-US" sz="1800" b="0" i="0" u="none" strike="noStrike">
                <a:solidFill>
                  <a:srgbClr val="FF0000"/>
                </a:solidFill>
                <a:effectLst/>
                <a:latin typeface="Arial" panose="020B0604020202020204" pitchFamily="34" charset="0"/>
              </a:rPr>
              <a:t> </a:t>
            </a:r>
            <a:r>
              <a:rPr lang="vi-VN" sz="1800" b="0" i="0" u="none" strike="noStrike">
                <a:solidFill>
                  <a:srgbClr val="FF0000"/>
                </a:solidFill>
                <a:effectLst/>
                <a:latin typeface="Arial" panose="020B0604020202020204" pitchFamily="34" charset="0"/>
              </a:rPr>
              <a:t> </a:t>
            </a:r>
            <a:endParaRPr lang="en-US" sz="1800" b="0" i="0" u="none" strike="noStrike">
              <a:solidFill>
                <a:srgbClr val="FF0000"/>
              </a:solidFill>
              <a:effectLst/>
              <a:latin typeface="Arial" panose="020B0604020202020204" pitchFamily="34" charset="0"/>
            </a:endParaRPr>
          </a:p>
          <a:p>
            <a:pPr rtl="0">
              <a:lnSpc>
                <a:spcPct val="125000"/>
              </a:lnSpc>
              <a:spcBef>
                <a:spcPts val="0"/>
              </a:spcBef>
              <a:spcAft>
                <a:spcPts val="0"/>
              </a:spcAft>
            </a:pPr>
            <a:r>
              <a:rPr lang="en-US" sz="1800">
                <a:solidFill>
                  <a:srgbClr val="1F1C51"/>
                </a:solidFill>
                <a:latin typeface="Sitka Subheading" panose="02000505000000020004" pitchFamily="2" charset="0"/>
              </a:rPr>
              <a:t>=&gt; </a:t>
            </a:r>
            <a:r>
              <a:rPr lang="vi-VN" sz="1800" b="0" i="0" u="none" strike="noStrike">
                <a:solidFill>
                  <a:srgbClr val="1F1C51"/>
                </a:solidFill>
                <a:effectLst/>
                <a:latin typeface="Sitka Subheading" panose="02000505000000020004" pitchFamily="2" charset="0"/>
              </a:rPr>
              <a:t>Phòng chống DDos khó hơn Dos rất nhiều</a:t>
            </a:r>
            <a:endParaRPr lang="vi-VN" b="0">
              <a:solidFill>
                <a:srgbClr val="1F1C51"/>
              </a:solidFill>
              <a:effectLst/>
              <a:latin typeface="Sitka Subheading" panose="02000505000000020004" pitchFamily="2" charset="0"/>
            </a:endParaRPr>
          </a:p>
          <a:p>
            <a:pPr>
              <a:lnSpc>
                <a:spcPct val="125000"/>
              </a:lnSpc>
            </a:pPr>
            <a:br>
              <a:rPr lang="vi-VN"/>
            </a:br>
            <a:br>
              <a:rPr lang="vi-VN">
                <a:solidFill>
                  <a:srgbClr val="1F1C51"/>
                </a:solidFill>
                <a:latin typeface="Sitka Subheading" panose="02000505000000020004" pitchFamily="2" charset="0"/>
              </a:rPr>
            </a:br>
            <a:endParaRPr lang="en-US">
              <a:solidFill>
                <a:srgbClr val="1F1C51"/>
              </a:solidFill>
              <a:latin typeface="Sitka Subheading" panose="02000505000000020004"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7" name="Google Shape;627;p36"/>
          <p:cNvSpPr txBox="1">
            <a:spLocks noGrp="1"/>
          </p:cNvSpPr>
          <p:nvPr>
            <p:ph type="body" idx="1"/>
          </p:nvPr>
        </p:nvSpPr>
        <p:spPr>
          <a:xfrm>
            <a:off x="4381188" y="3463741"/>
            <a:ext cx="4740442" cy="1149900"/>
          </a:xfrm>
          <a:prstGeom prst="rect">
            <a:avLst/>
          </a:prstGeom>
        </p:spPr>
        <p:txBody>
          <a:bodyPr spcFirstLastPara="1" wrap="square" lIns="91425" tIns="91425" rIns="91425" bIns="91425" anchor="t" anchorCtr="0">
            <a:noAutofit/>
          </a:bodyPr>
          <a:lstStyle/>
          <a:p>
            <a:pPr marL="139700" indent="0" rtl="0">
              <a:spcBef>
                <a:spcPts val="0"/>
              </a:spcBef>
              <a:spcAft>
                <a:spcPts val="0"/>
              </a:spcAft>
              <a:buNone/>
            </a:pPr>
            <a:r>
              <a:rPr lang="en-US" sz="1800">
                <a:solidFill>
                  <a:srgbClr val="000000"/>
                </a:solidFill>
                <a:latin typeface="Arial" panose="020B0604020202020204" pitchFamily="34" charset="0"/>
              </a:rPr>
              <a:t>C</a:t>
            </a:r>
            <a:r>
              <a:rPr lang="vi-VN" sz="1800" b="0" i="0" u="none" strike="noStrike">
                <a:solidFill>
                  <a:srgbClr val="000000"/>
                </a:solidFill>
                <a:effectLst/>
                <a:latin typeface="Arial" panose="020B0604020202020204" pitchFamily="34" charset="0"/>
              </a:rPr>
              <a:t>ác yêu cầu tấn công được gửi đến các máy phản xạ (Reflectors) và sau đó gián tiếp chuyển đến máy nạn nhân</a:t>
            </a:r>
            <a:br>
              <a:rPr lang="vi-VN"/>
            </a:br>
            <a:endParaRPr/>
          </a:p>
        </p:txBody>
      </p:sp>
      <p:sp>
        <p:nvSpPr>
          <p:cNvPr id="628" name="Google Shape;628;p3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Sitka Subheading" panose="02000505000000020004" pitchFamily="2" charset="0"/>
              </a:rPr>
              <a:t>DDoS gián tiếp</a:t>
            </a:r>
            <a:endParaRPr b="1">
              <a:latin typeface="Sitka Subheading" panose="02000505000000020004" pitchFamily="2" charset="0"/>
            </a:endParaRPr>
          </a:p>
        </p:txBody>
      </p:sp>
      <p:sp>
        <p:nvSpPr>
          <p:cNvPr id="629" name="Google Shape;629;p36"/>
          <p:cNvSpPr txBox="1">
            <a:spLocks noGrp="1"/>
          </p:cNvSpPr>
          <p:nvPr>
            <p:ph type="body" idx="3"/>
          </p:nvPr>
        </p:nvSpPr>
        <p:spPr>
          <a:xfrm>
            <a:off x="313190" y="3450178"/>
            <a:ext cx="4114800" cy="1149900"/>
          </a:xfrm>
          <a:prstGeom prst="rect">
            <a:avLst/>
          </a:prstGeom>
        </p:spPr>
        <p:txBody>
          <a:bodyPr spcFirstLastPara="1" wrap="square" lIns="91425" tIns="91425" rIns="91425" bIns="91425" anchor="t" anchorCtr="0">
            <a:noAutofit/>
          </a:bodyPr>
          <a:lstStyle/>
          <a:p>
            <a:pPr marL="139700" indent="0" rtl="0">
              <a:spcBef>
                <a:spcPts val="0"/>
              </a:spcBef>
              <a:spcAft>
                <a:spcPts val="0"/>
              </a:spcAft>
              <a:buNone/>
            </a:pPr>
            <a:r>
              <a:rPr lang="en-US" sz="2000">
                <a:solidFill>
                  <a:srgbClr val="000000"/>
                </a:solidFill>
                <a:latin typeface="Sitka Subheading" panose="02000505000000020004" pitchFamily="2" charset="0"/>
              </a:rPr>
              <a:t>C</a:t>
            </a:r>
            <a:r>
              <a:rPr lang="vi-VN" sz="2000" b="0" i="0" u="none" strike="noStrike">
                <a:solidFill>
                  <a:srgbClr val="000000"/>
                </a:solidFill>
                <a:effectLst/>
                <a:latin typeface="Sitka Subheading" panose="02000505000000020004" pitchFamily="2" charset="0"/>
              </a:rPr>
              <a:t>ác yêu cầu tấn công được các máy tấn công gửi trực tiếp đến máy nạn nhân</a:t>
            </a:r>
            <a:br>
              <a:rPr lang="vi-VN" sz="2000">
                <a:latin typeface="Sitka Subheading" panose="02000505000000020004" pitchFamily="2" charset="0"/>
              </a:rPr>
            </a:br>
            <a:endParaRPr lang="vi-VN" sz="2000">
              <a:latin typeface="Sitka Subheading" panose="02000505000000020004" pitchFamily="2" charset="0"/>
            </a:endParaRPr>
          </a:p>
        </p:txBody>
      </p:sp>
      <p:sp>
        <p:nvSpPr>
          <p:cNvPr id="630" name="Google Shape;630;p36"/>
          <p:cNvSpPr txBox="1">
            <a:spLocks noGrp="1"/>
          </p:cNvSpPr>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a:latin typeface="Sitka Subheading" panose="02000505000000020004" pitchFamily="2" charset="0"/>
              </a:rPr>
              <a:t>DDoS trực tiếp</a:t>
            </a:r>
          </a:p>
        </p:txBody>
      </p:sp>
      <p:grpSp>
        <p:nvGrpSpPr>
          <p:cNvPr id="631" name="Google Shape;631;p36"/>
          <p:cNvGrpSpPr/>
          <p:nvPr/>
        </p:nvGrpSpPr>
        <p:grpSpPr>
          <a:xfrm>
            <a:off x="5644752" y="1272354"/>
            <a:ext cx="1971493" cy="1950831"/>
            <a:chOff x="1265450" y="370125"/>
            <a:chExt cx="5159625" cy="5105550"/>
          </a:xfrm>
        </p:grpSpPr>
        <p:sp>
          <p:nvSpPr>
            <p:cNvPr id="632" name="Google Shape;632;p36"/>
            <p:cNvSpPr/>
            <p:nvPr/>
          </p:nvSpPr>
          <p:spPr>
            <a:xfrm>
              <a:off x="1265450" y="370125"/>
              <a:ext cx="5159625" cy="4258100"/>
            </a:xfrm>
            <a:custGeom>
              <a:avLst/>
              <a:gdLst/>
              <a:ahLst/>
              <a:cxnLst/>
              <a:rect l="l" t="t" r="r" b="b"/>
              <a:pathLst>
                <a:path w="206385" h="170324" extrusionOk="0">
                  <a:moveTo>
                    <a:pt x="117410" y="1"/>
                  </a:moveTo>
                  <a:cubicBezTo>
                    <a:pt x="105360" y="1"/>
                    <a:pt x="93531" y="2578"/>
                    <a:pt x="83893" y="7842"/>
                  </a:cubicBezTo>
                  <a:cubicBezTo>
                    <a:pt x="62493" y="19530"/>
                    <a:pt x="58312" y="45845"/>
                    <a:pt x="40332" y="60830"/>
                  </a:cubicBezTo>
                  <a:cubicBezTo>
                    <a:pt x="23789" y="74614"/>
                    <a:pt x="8626" y="86102"/>
                    <a:pt x="5409" y="108158"/>
                  </a:cubicBezTo>
                  <a:cubicBezTo>
                    <a:pt x="0" y="145249"/>
                    <a:pt x="35926" y="170324"/>
                    <a:pt x="69990" y="170324"/>
                  </a:cubicBezTo>
                  <a:cubicBezTo>
                    <a:pt x="78722" y="170324"/>
                    <a:pt x="87331" y="168676"/>
                    <a:pt x="95091" y="165161"/>
                  </a:cubicBezTo>
                  <a:cubicBezTo>
                    <a:pt x="107093" y="159723"/>
                    <a:pt x="116570" y="150633"/>
                    <a:pt x="129934" y="148595"/>
                  </a:cubicBezTo>
                  <a:cubicBezTo>
                    <a:pt x="157045" y="144459"/>
                    <a:pt x="167155" y="146758"/>
                    <a:pt x="186915" y="128835"/>
                  </a:cubicBezTo>
                  <a:cubicBezTo>
                    <a:pt x="206384" y="111176"/>
                    <a:pt x="203086" y="81348"/>
                    <a:pt x="192211" y="55849"/>
                  </a:cubicBezTo>
                  <a:cubicBezTo>
                    <a:pt x="185999" y="41288"/>
                    <a:pt x="177317" y="28138"/>
                    <a:pt x="168992" y="19473"/>
                  </a:cubicBezTo>
                  <a:cubicBezTo>
                    <a:pt x="156664" y="6642"/>
                    <a:pt x="136753" y="1"/>
                    <a:pt x="1174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3" name="Google Shape;633;p36"/>
            <p:cNvSpPr/>
            <p:nvPr/>
          </p:nvSpPr>
          <p:spPr>
            <a:xfrm>
              <a:off x="2902575" y="1647075"/>
              <a:ext cx="2518250" cy="1982150"/>
            </a:xfrm>
            <a:custGeom>
              <a:avLst/>
              <a:gdLst/>
              <a:ahLst/>
              <a:cxnLst/>
              <a:rect l="l" t="t" r="r" b="b"/>
              <a:pathLst>
                <a:path w="100730" h="79286" extrusionOk="0">
                  <a:moveTo>
                    <a:pt x="48967" y="1"/>
                  </a:moveTo>
                  <a:cubicBezTo>
                    <a:pt x="47675" y="1"/>
                    <a:pt x="46533" y="845"/>
                    <a:pt x="46157" y="2083"/>
                  </a:cubicBezTo>
                  <a:lnTo>
                    <a:pt x="44517" y="7475"/>
                  </a:lnTo>
                  <a:lnTo>
                    <a:pt x="1" y="7475"/>
                  </a:lnTo>
                  <a:lnTo>
                    <a:pt x="1" y="79285"/>
                  </a:lnTo>
                  <a:lnTo>
                    <a:pt x="100730" y="79285"/>
                  </a:lnTo>
                  <a:lnTo>
                    <a:pt x="100730" y="2762"/>
                  </a:lnTo>
                  <a:cubicBezTo>
                    <a:pt x="100730" y="1237"/>
                    <a:pt x="99493" y="1"/>
                    <a:pt x="9796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4" name="Google Shape;634;p36"/>
            <p:cNvSpPr/>
            <p:nvPr/>
          </p:nvSpPr>
          <p:spPr>
            <a:xfrm>
              <a:off x="2895575" y="1640075"/>
              <a:ext cx="2532275" cy="1996150"/>
            </a:xfrm>
            <a:custGeom>
              <a:avLst/>
              <a:gdLst/>
              <a:ahLst/>
              <a:cxnLst/>
              <a:rect l="l" t="t" r="r" b="b"/>
              <a:pathLst>
                <a:path w="101291" h="79846" extrusionOk="0">
                  <a:moveTo>
                    <a:pt x="49235" y="562"/>
                  </a:moveTo>
                  <a:cubicBezTo>
                    <a:pt x="49239" y="562"/>
                    <a:pt x="49243" y="562"/>
                    <a:pt x="49247" y="562"/>
                  </a:cubicBezTo>
                  <a:lnTo>
                    <a:pt x="98248" y="562"/>
                  </a:lnTo>
                  <a:cubicBezTo>
                    <a:pt x="99616" y="562"/>
                    <a:pt x="100729" y="1675"/>
                    <a:pt x="100729" y="3042"/>
                  </a:cubicBezTo>
                  <a:lnTo>
                    <a:pt x="100729" y="79284"/>
                  </a:lnTo>
                  <a:lnTo>
                    <a:pt x="561" y="79284"/>
                  </a:lnTo>
                  <a:lnTo>
                    <a:pt x="561" y="8035"/>
                  </a:lnTo>
                  <a:lnTo>
                    <a:pt x="45004" y="8035"/>
                  </a:lnTo>
                  <a:lnTo>
                    <a:pt x="46707" y="2445"/>
                  </a:lnTo>
                  <a:cubicBezTo>
                    <a:pt x="47041" y="1326"/>
                    <a:pt x="48069" y="562"/>
                    <a:pt x="49235" y="562"/>
                  </a:cubicBezTo>
                  <a:close/>
                  <a:moveTo>
                    <a:pt x="49247" y="0"/>
                  </a:moveTo>
                  <a:cubicBezTo>
                    <a:pt x="47821" y="0"/>
                    <a:pt x="46584" y="916"/>
                    <a:pt x="46168" y="2282"/>
                  </a:cubicBezTo>
                  <a:lnTo>
                    <a:pt x="44589" y="7474"/>
                  </a:lnTo>
                  <a:lnTo>
                    <a:pt x="0" y="7474"/>
                  </a:lnTo>
                  <a:lnTo>
                    <a:pt x="0" y="79846"/>
                  </a:lnTo>
                  <a:lnTo>
                    <a:pt x="101290" y="79846"/>
                  </a:lnTo>
                  <a:lnTo>
                    <a:pt x="101290" y="3042"/>
                  </a:lnTo>
                  <a:cubicBezTo>
                    <a:pt x="101290" y="1366"/>
                    <a:pt x="99925" y="0"/>
                    <a:pt x="9824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5" name="Google Shape;635;p36"/>
            <p:cNvSpPr/>
            <p:nvPr/>
          </p:nvSpPr>
          <p:spPr>
            <a:xfrm>
              <a:off x="2902575" y="2020775"/>
              <a:ext cx="2518250" cy="1795275"/>
            </a:xfrm>
            <a:custGeom>
              <a:avLst/>
              <a:gdLst/>
              <a:ahLst/>
              <a:cxnLst/>
              <a:rect l="l" t="t" r="r" b="b"/>
              <a:pathLst>
                <a:path w="100730" h="71811" extrusionOk="0">
                  <a:moveTo>
                    <a:pt x="1" y="0"/>
                  </a:moveTo>
                  <a:lnTo>
                    <a:pt x="1" y="71811"/>
                  </a:lnTo>
                  <a:lnTo>
                    <a:pt x="100730" y="71811"/>
                  </a:lnTo>
                  <a:lnTo>
                    <a:pt x="100730"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6" name="Google Shape;636;p36"/>
            <p:cNvSpPr/>
            <p:nvPr/>
          </p:nvSpPr>
          <p:spPr>
            <a:xfrm>
              <a:off x="2895575" y="2013750"/>
              <a:ext cx="2532275" cy="1809325"/>
            </a:xfrm>
            <a:custGeom>
              <a:avLst/>
              <a:gdLst/>
              <a:ahLst/>
              <a:cxnLst/>
              <a:rect l="l" t="t" r="r" b="b"/>
              <a:pathLst>
                <a:path w="101291" h="72373" extrusionOk="0">
                  <a:moveTo>
                    <a:pt x="100729" y="562"/>
                  </a:moveTo>
                  <a:lnTo>
                    <a:pt x="100729" y="71811"/>
                  </a:lnTo>
                  <a:lnTo>
                    <a:pt x="561" y="71811"/>
                  </a:lnTo>
                  <a:lnTo>
                    <a:pt x="561" y="562"/>
                  </a:lnTo>
                  <a:close/>
                  <a:moveTo>
                    <a:pt x="0" y="0"/>
                  </a:moveTo>
                  <a:lnTo>
                    <a:pt x="0" y="72372"/>
                  </a:lnTo>
                  <a:lnTo>
                    <a:pt x="101290" y="72372"/>
                  </a:lnTo>
                  <a:lnTo>
                    <a:pt x="10129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7" name="Google Shape;637;p36"/>
            <p:cNvSpPr/>
            <p:nvPr/>
          </p:nvSpPr>
          <p:spPr>
            <a:xfrm>
              <a:off x="3498125" y="1833075"/>
              <a:ext cx="222175" cy="1983650"/>
            </a:xfrm>
            <a:custGeom>
              <a:avLst/>
              <a:gdLst/>
              <a:ahLst/>
              <a:cxnLst/>
              <a:rect l="l" t="t" r="r" b="b"/>
              <a:pathLst>
                <a:path w="8887" h="79346" extrusionOk="0">
                  <a:moveTo>
                    <a:pt x="1" y="1"/>
                  </a:moveTo>
                  <a:lnTo>
                    <a:pt x="1" y="79346"/>
                  </a:lnTo>
                  <a:lnTo>
                    <a:pt x="8887" y="79346"/>
                  </a:lnTo>
                  <a:lnTo>
                    <a:pt x="888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8" name="Google Shape;638;p36"/>
            <p:cNvSpPr/>
            <p:nvPr/>
          </p:nvSpPr>
          <p:spPr>
            <a:xfrm>
              <a:off x="3491125" y="1826075"/>
              <a:ext cx="236200" cy="1997675"/>
            </a:xfrm>
            <a:custGeom>
              <a:avLst/>
              <a:gdLst/>
              <a:ahLst/>
              <a:cxnLst/>
              <a:rect l="l" t="t" r="r" b="b"/>
              <a:pathLst>
                <a:path w="9448" h="79907" extrusionOk="0">
                  <a:moveTo>
                    <a:pt x="8886" y="561"/>
                  </a:moveTo>
                  <a:lnTo>
                    <a:pt x="8886" y="79345"/>
                  </a:lnTo>
                  <a:lnTo>
                    <a:pt x="561" y="79345"/>
                  </a:lnTo>
                  <a:lnTo>
                    <a:pt x="561" y="561"/>
                  </a:lnTo>
                  <a:close/>
                  <a:moveTo>
                    <a:pt x="281" y="0"/>
                  </a:moveTo>
                  <a:cubicBezTo>
                    <a:pt x="126" y="0"/>
                    <a:pt x="0" y="126"/>
                    <a:pt x="0" y="281"/>
                  </a:cubicBezTo>
                  <a:lnTo>
                    <a:pt x="0" y="79626"/>
                  </a:lnTo>
                  <a:cubicBezTo>
                    <a:pt x="0" y="79781"/>
                    <a:pt x="126" y="79906"/>
                    <a:pt x="281" y="79906"/>
                  </a:cubicBezTo>
                  <a:lnTo>
                    <a:pt x="9167" y="79906"/>
                  </a:lnTo>
                  <a:cubicBezTo>
                    <a:pt x="9322" y="79906"/>
                    <a:pt x="9447" y="79781"/>
                    <a:pt x="9447" y="79626"/>
                  </a:cubicBezTo>
                  <a:lnTo>
                    <a:pt x="9447" y="281"/>
                  </a:lnTo>
                  <a:cubicBezTo>
                    <a:pt x="9447" y="126"/>
                    <a:pt x="9322" y="0"/>
                    <a:pt x="916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9" name="Google Shape;639;p36"/>
            <p:cNvSpPr/>
            <p:nvPr/>
          </p:nvSpPr>
          <p:spPr>
            <a:xfrm>
              <a:off x="3410850" y="3642150"/>
              <a:ext cx="388800" cy="47625"/>
            </a:xfrm>
            <a:custGeom>
              <a:avLst/>
              <a:gdLst/>
              <a:ahLst/>
              <a:cxnLst/>
              <a:rect l="l" t="t" r="r" b="b"/>
              <a:pathLst>
                <a:path w="15552" h="1905" extrusionOk="0">
                  <a:moveTo>
                    <a:pt x="25" y="0"/>
                  </a:moveTo>
                  <a:cubicBezTo>
                    <a:pt x="11" y="0"/>
                    <a:pt x="0" y="11"/>
                    <a:pt x="0" y="24"/>
                  </a:cubicBezTo>
                  <a:lnTo>
                    <a:pt x="0" y="1879"/>
                  </a:lnTo>
                  <a:cubicBezTo>
                    <a:pt x="0" y="1894"/>
                    <a:pt x="11" y="1905"/>
                    <a:pt x="25" y="1905"/>
                  </a:cubicBezTo>
                  <a:lnTo>
                    <a:pt x="15528" y="1905"/>
                  </a:lnTo>
                  <a:cubicBezTo>
                    <a:pt x="15541" y="1905"/>
                    <a:pt x="15552" y="1894"/>
                    <a:pt x="15552" y="1879"/>
                  </a:cubicBezTo>
                  <a:lnTo>
                    <a:pt x="15552" y="24"/>
                  </a:lnTo>
                  <a:cubicBezTo>
                    <a:pt x="15552" y="11"/>
                    <a:pt x="15541" y="0"/>
                    <a:pt x="1552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0" name="Google Shape;640;p36"/>
            <p:cNvSpPr/>
            <p:nvPr/>
          </p:nvSpPr>
          <p:spPr>
            <a:xfrm>
              <a:off x="3403825" y="3635125"/>
              <a:ext cx="402850" cy="61675"/>
            </a:xfrm>
            <a:custGeom>
              <a:avLst/>
              <a:gdLst/>
              <a:ahLst/>
              <a:cxnLst/>
              <a:rect l="l" t="t" r="r" b="b"/>
              <a:pathLst>
                <a:path w="16114" h="2467" extrusionOk="0">
                  <a:moveTo>
                    <a:pt x="15010" y="562"/>
                  </a:moveTo>
                  <a:cubicBezTo>
                    <a:pt x="15309" y="562"/>
                    <a:pt x="15552" y="805"/>
                    <a:pt x="15552" y="1104"/>
                  </a:cubicBezTo>
                  <a:lnTo>
                    <a:pt x="15552" y="1363"/>
                  </a:lnTo>
                  <a:cubicBezTo>
                    <a:pt x="15552" y="1662"/>
                    <a:pt x="15309" y="1904"/>
                    <a:pt x="15010" y="1905"/>
                  </a:cubicBezTo>
                  <a:lnTo>
                    <a:pt x="1104" y="1905"/>
                  </a:lnTo>
                  <a:cubicBezTo>
                    <a:pt x="805" y="1904"/>
                    <a:pt x="562" y="1662"/>
                    <a:pt x="562" y="1363"/>
                  </a:cubicBezTo>
                  <a:lnTo>
                    <a:pt x="562" y="1104"/>
                  </a:lnTo>
                  <a:cubicBezTo>
                    <a:pt x="562" y="805"/>
                    <a:pt x="805" y="562"/>
                    <a:pt x="1104" y="562"/>
                  </a:cubicBezTo>
                  <a:close/>
                  <a:moveTo>
                    <a:pt x="1104" y="1"/>
                  </a:moveTo>
                  <a:cubicBezTo>
                    <a:pt x="495" y="1"/>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1"/>
                    <a:pt x="1501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1" name="Google Shape;641;p36"/>
            <p:cNvSpPr/>
            <p:nvPr/>
          </p:nvSpPr>
          <p:spPr>
            <a:xfrm>
              <a:off x="3410850" y="2128175"/>
              <a:ext cx="388800" cy="47650"/>
            </a:xfrm>
            <a:custGeom>
              <a:avLst/>
              <a:gdLst/>
              <a:ahLst/>
              <a:cxnLst/>
              <a:rect l="l" t="t" r="r" b="b"/>
              <a:pathLst>
                <a:path w="15552" h="1906" extrusionOk="0">
                  <a:moveTo>
                    <a:pt x="25" y="1"/>
                  </a:moveTo>
                  <a:cubicBezTo>
                    <a:pt x="11" y="1"/>
                    <a:pt x="0" y="11"/>
                    <a:pt x="0" y="25"/>
                  </a:cubicBezTo>
                  <a:lnTo>
                    <a:pt x="0" y="1880"/>
                  </a:lnTo>
                  <a:cubicBezTo>
                    <a:pt x="0" y="1893"/>
                    <a:pt x="11" y="1905"/>
                    <a:pt x="25" y="1905"/>
                  </a:cubicBezTo>
                  <a:lnTo>
                    <a:pt x="15528" y="1905"/>
                  </a:lnTo>
                  <a:cubicBezTo>
                    <a:pt x="15541" y="1905"/>
                    <a:pt x="15552" y="1893"/>
                    <a:pt x="15552" y="1880"/>
                  </a:cubicBezTo>
                  <a:lnTo>
                    <a:pt x="15552" y="25"/>
                  </a:lnTo>
                  <a:cubicBezTo>
                    <a:pt x="15552" y="11"/>
                    <a:pt x="15541" y="1"/>
                    <a:pt x="1552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2" name="Google Shape;642;p36"/>
            <p:cNvSpPr/>
            <p:nvPr/>
          </p:nvSpPr>
          <p:spPr>
            <a:xfrm>
              <a:off x="3403825" y="2121175"/>
              <a:ext cx="402850" cy="61675"/>
            </a:xfrm>
            <a:custGeom>
              <a:avLst/>
              <a:gdLst/>
              <a:ahLst/>
              <a:cxnLst/>
              <a:rect l="l" t="t" r="r" b="b"/>
              <a:pathLst>
                <a:path w="16114" h="2467" extrusionOk="0">
                  <a:moveTo>
                    <a:pt x="15010" y="561"/>
                  </a:moveTo>
                  <a:cubicBezTo>
                    <a:pt x="15309" y="561"/>
                    <a:pt x="15552" y="804"/>
                    <a:pt x="15552" y="1104"/>
                  </a:cubicBezTo>
                  <a:lnTo>
                    <a:pt x="15552" y="1363"/>
                  </a:lnTo>
                  <a:cubicBezTo>
                    <a:pt x="15552" y="1661"/>
                    <a:pt x="15309" y="1903"/>
                    <a:pt x="15010" y="1903"/>
                  </a:cubicBezTo>
                  <a:lnTo>
                    <a:pt x="1104" y="1903"/>
                  </a:lnTo>
                  <a:cubicBezTo>
                    <a:pt x="805" y="1903"/>
                    <a:pt x="562" y="1661"/>
                    <a:pt x="562" y="1363"/>
                  </a:cubicBezTo>
                  <a:lnTo>
                    <a:pt x="562" y="1104"/>
                  </a:lnTo>
                  <a:cubicBezTo>
                    <a:pt x="562" y="804"/>
                    <a:pt x="805" y="561"/>
                    <a:pt x="1104" y="561"/>
                  </a:cubicBezTo>
                  <a:close/>
                  <a:moveTo>
                    <a:pt x="1104" y="0"/>
                  </a:moveTo>
                  <a:cubicBezTo>
                    <a:pt x="495" y="0"/>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0"/>
                    <a:pt x="1501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3" name="Google Shape;643;p36"/>
            <p:cNvSpPr/>
            <p:nvPr/>
          </p:nvSpPr>
          <p:spPr>
            <a:xfrm>
              <a:off x="3349275" y="2591025"/>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9"/>
                  </a:cubicBezTo>
                  <a:cubicBezTo>
                    <a:pt x="0" y="13156"/>
                    <a:pt x="1096" y="15800"/>
                    <a:pt x="3045" y="17751"/>
                  </a:cubicBezTo>
                  <a:cubicBezTo>
                    <a:pt x="4996" y="19700"/>
                    <a:pt x="7640" y="20795"/>
                    <a:pt x="10398" y="20795"/>
                  </a:cubicBezTo>
                  <a:cubicBezTo>
                    <a:pt x="13156" y="20795"/>
                    <a:pt x="15800" y="19700"/>
                    <a:pt x="17750" y="17751"/>
                  </a:cubicBezTo>
                  <a:cubicBezTo>
                    <a:pt x="19700" y="15800"/>
                    <a:pt x="20795" y="13156"/>
                    <a:pt x="20795" y="10399"/>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4" name="Google Shape;644;p36"/>
            <p:cNvSpPr/>
            <p:nvPr/>
          </p:nvSpPr>
          <p:spPr>
            <a:xfrm>
              <a:off x="3342250" y="2584000"/>
              <a:ext cx="533975" cy="533950"/>
            </a:xfrm>
            <a:custGeom>
              <a:avLst/>
              <a:gdLst/>
              <a:ahLst/>
              <a:cxnLst/>
              <a:rect l="l" t="t" r="r" b="b"/>
              <a:pathLst>
                <a:path w="21359" h="21358" extrusionOk="0">
                  <a:moveTo>
                    <a:pt x="10679" y="562"/>
                  </a:moveTo>
                  <a:cubicBezTo>
                    <a:pt x="16258" y="562"/>
                    <a:pt x="20797" y="5100"/>
                    <a:pt x="20797" y="10680"/>
                  </a:cubicBezTo>
                  <a:cubicBezTo>
                    <a:pt x="20797" y="16259"/>
                    <a:pt x="16258" y="20797"/>
                    <a:pt x="10679" y="20797"/>
                  </a:cubicBezTo>
                  <a:cubicBezTo>
                    <a:pt x="5100" y="20797"/>
                    <a:pt x="562" y="16259"/>
                    <a:pt x="562" y="10680"/>
                  </a:cubicBezTo>
                  <a:cubicBezTo>
                    <a:pt x="562" y="5100"/>
                    <a:pt x="5100" y="562"/>
                    <a:pt x="10679" y="562"/>
                  </a:cubicBezTo>
                  <a:close/>
                  <a:moveTo>
                    <a:pt x="10679" y="1"/>
                  </a:moveTo>
                  <a:cubicBezTo>
                    <a:pt x="4791" y="1"/>
                    <a:pt x="1" y="4791"/>
                    <a:pt x="1" y="10680"/>
                  </a:cubicBezTo>
                  <a:cubicBezTo>
                    <a:pt x="1" y="16568"/>
                    <a:pt x="4791" y="21357"/>
                    <a:pt x="10679" y="21357"/>
                  </a:cubicBezTo>
                  <a:cubicBezTo>
                    <a:pt x="16566" y="21357"/>
                    <a:pt x="21358" y="16568"/>
                    <a:pt x="21358" y="10680"/>
                  </a:cubicBezTo>
                  <a:cubicBezTo>
                    <a:pt x="21358" y="4791"/>
                    <a:pt x="16566" y="1"/>
                    <a:pt x="1067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5" name="Google Shape;645;p36"/>
            <p:cNvSpPr/>
            <p:nvPr/>
          </p:nvSpPr>
          <p:spPr>
            <a:xfrm>
              <a:off x="3349275" y="2615450"/>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7"/>
                  </a:cubicBezTo>
                  <a:cubicBezTo>
                    <a:pt x="0" y="13156"/>
                    <a:pt x="1096" y="15800"/>
                    <a:pt x="3045" y="17750"/>
                  </a:cubicBezTo>
                  <a:cubicBezTo>
                    <a:pt x="4996" y="19700"/>
                    <a:pt x="7640" y="20795"/>
                    <a:pt x="10398" y="20795"/>
                  </a:cubicBezTo>
                  <a:cubicBezTo>
                    <a:pt x="13156" y="20795"/>
                    <a:pt x="15800" y="19700"/>
                    <a:pt x="17750" y="17750"/>
                  </a:cubicBezTo>
                  <a:cubicBezTo>
                    <a:pt x="19700" y="15800"/>
                    <a:pt x="20795" y="13156"/>
                    <a:pt x="20795" y="10397"/>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6" name="Google Shape;646;p36"/>
            <p:cNvSpPr/>
            <p:nvPr/>
          </p:nvSpPr>
          <p:spPr>
            <a:xfrm>
              <a:off x="3342250" y="2608425"/>
              <a:ext cx="533975" cy="533925"/>
            </a:xfrm>
            <a:custGeom>
              <a:avLst/>
              <a:gdLst/>
              <a:ahLst/>
              <a:cxnLst/>
              <a:rect l="l" t="t" r="r" b="b"/>
              <a:pathLst>
                <a:path w="21359" h="21357" extrusionOk="0">
                  <a:moveTo>
                    <a:pt x="10679" y="562"/>
                  </a:moveTo>
                  <a:cubicBezTo>
                    <a:pt x="16258" y="562"/>
                    <a:pt x="20797" y="5100"/>
                    <a:pt x="20797" y="10679"/>
                  </a:cubicBezTo>
                  <a:cubicBezTo>
                    <a:pt x="20797" y="16259"/>
                    <a:pt x="16258" y="20797"/>
                    <a:pt x="10679" y="20797"/>
                  </a:cubicBezTo>
                  <a:cubicBezTo>
                    <a:pt x="5100" y="20797"/>
                    <a:pt x="562" y="16259"/>
                    <a:pt x="562" y="10679"/>
                  </a:cubicBezTo>
                  <a:cubicBezTo>
                    <a:pt x="562" y="5100"/>
                    <a:pt x="5100" y="562"/>
                    <a:pt x="10679" y="562"/>
                  </a:cubicBezTo>
                  <a:close/>
                  <a:moveTo>
                    <a:pt x="10679" y="1"/>
                  </a:moveTo>
                  <a:cubicBezTo>
                    <a:pt x="4791" y="1"/>
                    <a:pt x="1" y="4791"/>
                    <a:pt x="1" y="10679"/>
                  </a:cubicBezTo>
                  <a:cubicBezTo>
                    <a:pt x="1" y="16566"/>
                    <a:pt x="4791" y="21357"/>
                    <a:pt x="10679" y="21357"/>
                  </a:cubicBezTo>
                  <a:cubicBezTo>
                    <a:pt x="16566" y="21357"/>
                    <a:pt x="21358" y="16566"/>
                    <a:pt x="21358" y="10679"/>
                  </a:cubicBezTo>
                  <a:cubicBezTo>
                    <a:pt x="21358" y="4791"/>
                    <a:pt x="16566" y="1"/>
                    <a:pt x="1067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7" name="Google Shape;647;p36"/>
            <p:cNvSpPr/>
            <p:nvPr/>
          </p:nvSpPr>
          <p:spPr>
            <a:xfrm>
              <a:off x="3437425" y="2703600"/>
              <a:ext cx="343575" cy="343575"/>
            </a:xfrm>
            <a:custGeom>
              <a:avLst/>
              <a:gdLst/>
              <a:ahLst/>
              <a:cxnLst/>
              <a:rect l="l" t="t" r="r" b="b"/>
              <a:pathLst>
                <a:path w="13743" h="13743" extrusionOk="0">
                  <a:moveTo>
                    <a:pt x="6872" y="0"/>
                  </a:moveTo>
                  <a:cubicBezTo>
                    <a:pt x="5050" y="0"/>
                    <a:pt x="3302" y="725"/>
                    <a:pt x="2013" y="2013"/>
                  </a:cubicBezTo>
                  <a:cubicBezTo>
                    <a:pt x="725" y="3301"/>
                    <a:pt x="1" y="5050"/>
                    <a:pt x="1" y="6871"/>
                  </a:cubicBezTo>
                  <a:cubicBezTo>
                    <a:pt x="1" y="8693"/>
                    <a:pt x="725" y="10442"/>
                    <a:pt x="2013" y="11730"/>
                  </a:cubicBezTo>
                  <a:cubicBezTo>
                    <a:pt x="3302" y="13018"/>
                    <a:pt x="5050" y="13743"/>
                    <a:pt x="6872" y="13743"/>
                  </a:cubicBezTo>
                  <a:cubicBezTo>
                    <a:pt x="8694" y="13743"/>
                    <a:pt x="10442" y="13018"/>
                    <a:pt x="11730" y="11730"/>
                  </a:cubicBezTo>
                  <a:cubicBezTo>
                    <a:pt x="13018" y="10442"/>
                    <a:pt x="13743" y="8693"/>
                    <a:pt x="13743" y="6871"/>
                  </a:cubicBezTo>
                  <a:cubicBezTo>
                    <a:pt x="13743" y="5050"/>
                    <a:pt x="13018" y="3301"/>
                    <a:pt x="11730" y="2013"/>
                  </a:cubicBezTo>
                  <a:cubicBezTo>
                    <a:pt x="10442" y="725"/>
                    <a:pt x="8694" y="0"/>
                    <a:pt x="687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8" name="Google Shape;648;p36"/>
            <p:cNvSpPr/>
            <p:nvPr/>
          </p:nvSpPr>
          <p:spPr>
            <a:xfrm>
              <a:off x="3430400" y="2696575"/>
              <a:ext cx="357625" cy="357625"/>
            </a:xfrm>
            <a:custGeom>
              <a:avLst/>
              <a:gdLst/>
              <a:ahLst/>
              <a:cxnLst/>
              <a:rect l="l" t="t" r="r" b="b"/>
              <a:pathLst>
                <a:path w="14305" h="14305" extrusionOk="0">
                  <a:moveTo>
                    <a:pt x="7153" y="562"/>
                  </a:moveTo>
                  <a:cubicBezTo>
                    <a:pt x="10786" y="562"/>
                    <a:pt x="13743" y="3518"/>
                    <a:pt x="13743" y="7152"/>
                  </a:cubicBezTo>
                  <a:cubicBezTo>
                    <a:pt x="13743" y="10786"/>
                    <a:pt x="10788" y="13743"/>
                    <a:pt x="7153" y="13743"/>
                  </a:cubicBezTo>
                  <a:cubicBezTo>
                    <a:pt x="3519" y="13743"/>
                    <a:pt x="562" y="10786"/>
                    <a:pt x="562" y="7152"/>
                  </a:cubicBezTo>
                  <a:cubicBezTo>
                    <a:pt x="562" y="3518"/>
                    <a:pt x="3519" y="562"/>
                    <a:pt x="7153" y="562"/>
                  </a:cubicBezTo>
                  <a:close/>
                  <a:moveTo>
                    <a:pt x="7153" y="1"/>
                  </a:moveTo>
                  <a:cubicBezTo>
                    <a:pt x="3209" y="1"/>
                    <a:pt x="1" y="3209"/>
                    <a:pt x="1" y="7152"/>
                  </a:cubicBezTo>
                  <a:cubicBezTo>
                    <a:pt x="1" y="11096"/>
                    <a:pt x="3209" y="14304"/>
                    <a:pt x="7153" y="14304"/>
                  </a:cubicBezTo>
                  <a:cubicBezTo>
                    <a:pt x="11097" y="14304"/>
                    <a:pt x="14304" y="11096"/>
                    <a:pt x="14304" y="7152"/>
                  </a:cubicBezTo>
                  <a:cubicBezTo>
                    <a:pt x="14304" y="3209"/>
                    <a:pt x="11097" y="1"/>
                    <a:pt x="715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9" name="Google Shape;649;p36"/>
            <p:cNvSpPr/>
            <p:nvPr/>
          </p:nvSpPr>
          <p:spPr>
            <a:xfrm>
              <a:off x="3437425" y="2723925"/>
              <a:ext cx="343575" cy="343600"/>
            </a:xfrm>
            <a:custGeom>
              <a:avLst/>
              <a:gdLst/>
              <a:ahLst/>
              <a:cxnLst/>
              <a:rect l="l" t="t" r="r" b="b"/>
              <a:pathLst>
                <a:path w="13743" h="13744" extrusionOk="0">
                  <a:moveTo>
                    <a:pt x="6872" y="1"/>
                  </a:moveTo>
                  <a:cubicBezTo>
                    <a:pt x="5050" y="1"/>
                    <a:pt x="3302" y="725"/>
                    <a:pt x="2013" y="2014"/>
                  </a:cubicBezTo>
                  <a:cubicBezTo>
                    <a:pt x="725" y="3302"/>
                    <a:pt x="1" y="5050"/>
                    <a:pt x="1" y="6873"/>
                  </a:cubicBezTo>
                  <a:cubicBezTo>
                    <a:pt x="1" y="8695"/>
                    <a:pt x="725" y="10442"/>
                    <a:pt x="2013" y="11731"/>
                  </a:cubicBezTo>
                  <a:cubicBezTo>
                    <a:pt x="3302" y="13020"/>
                    <a:pt x="5050" y="13743"/>
                    <a:pt x="6872" y="13743"/>
                  </a:cubicBezTo>
                  <a:cubicBezTo>
                    <a:pt x="8694" y="13743"/>
                    <a:pt x="10442" y="13020"/>
                    <a:pt x="11730" y="11731"/>
                  </a:cubicBezTo>
                  <a:cubicBezTo>
                    <a:pt x="13018" y="10442"/>
                    <a:pt x="13743" y="8695"/>
                    <a:pt x="13743" y="6873"/>
                  </a:cubicBezTo>
                  <a:cubicBezTo>
                    <a:pt x="13743" y="5050"/>
                    <a:pt x="13018" y="3302"/>
                    <a:pt x="11730" y="2014"/>
                  </a:cubicBezTo>
                  <a:cubicBezTo>
                    <a:pt x="10442" y="725"/>
                    <a:pt x="8694" y="1"/>
                    <a:pt x="687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0" name="Google Shape;650;p36"/>
            <p:cNvSpPr/>
            <p:nvPr/>
          </p:nvSpPr>
          <p:spPr>
            <a:xfrm>
              <a:off x="3430400" y="2716925"/>
              <a:ext cx="357625" cy="357650"/>
            </a:xfrm>
            <a:custGeom>
              <a:avLst/>
              <a:gdLst/>
              <a:ahLst/>
              <a:cxnLst/>
              <a:rect l="l" t="t" r="r" b="b"/>
              <a:pathLst>
                <a:path w="14305" h="14306" extrusionOk="0">
                  <a:moveTo>
                    <a:pt x="7153" y="562"/>
                  </a:moveTo>
                  <a:cubicBezTo>
                    <a:pt x="10786" y="562"/>
                    <a:pt x="13743" y="3519"/>
                    <a:pt x="13743" y="7153"/>
                  </a:cubicBezTo>
                  <a:cubicBezTo>
                    <a:pt x="13743" y="10787"/>
                    <a:pt x="10788" y="13744"/>
                    <a:pt x="7153" y="13744"/>
                  </a:cubicBezTo>
                  <a:cubicBezTo>
                    <a:pt x="3519" y="13744"/>
                    <a:pt x="562" y="10787"/>
                    <a:pt x="562" y="7153"/>
                  </a:cubicBezTo>
                  <a:cubicBezTo>
                    <a:pt x="562" y="3519"/>
                    <a:pt x="3519" y="562"/>
                    <a:pt x="7153" y="562"/>
                  </a:cubicBezTo>
                  <a:close/>
                  <a:moveTo>
                    <a:pt x="7153" y="0"/>
                  </a:moveTo>
                  <a:cubicBezTo>
                    <a:pt x="3209" y="0"/>
                    <a:pt x="1" y="3210"/>
                    <a:pt x="1" y="7153"/>
                  </a:cubicBezTo>
                  <a:cubicBezTo>
                    <a:pt x="1" y="11096"/>
                    <a:pt x="3209" y="14305"/>
                    <a:pt x="7153" y="14305"/>
                  </a:cubicBezTo>
                  <a:cubicBezTo>
                    <a:pt x="11097" y="14305"/>
                    <a:pt x="14304" y="11096"/>
                    <a:pt x="14304" y="7153"/>
                  </a:cubicBezTo>
                  <a:cubicBezTo>
                    <a:pt x="14304" y="3208"/>
                    <a:pt x="11097" y="0"/>
                    <a:pt x="715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1" name="Google Shape;651;p36"/>
            <p:cNvSpPr/>
            <p:nvPr/>
          </p:nvSpPr>
          <p:spPr>
            <a:xfrm>
              <a:off x="3503525" y="2832675"/>
              <a:ext cx="254375" cy="215275"/>
            </a:xfrm>
            <a:custGeom>
              <a:avLst/>
              <a:gdLst/>
              <a:ahLst/>
              <a:cxnLst/>
              <a:rect l="l" t="t" r="r" b="b"/>
              <a:pathLst>
                <a:path w="10175" h="8611" extrusionOk="0">
                  <a:moveTo>
                    <a:pt x="9457" y="0"/>
                  </a:moveTo>
                  <a:lnTo>
                    <a:pt x="1" y="6635"/>
                  </a:lnTo>
                  <a:cubicBezTo>
                    <a:pt x="1066" y="7845"/>
                    <a:pt x="2622" y="8611"/>
                    <a:pt x="4361" y="8611"/>
                  </a:cubicBezTo>
                  <a:cubicBezTo>
                    <a:pt x="7573" y="8611"/>
                    <a:pt x="10175" y="6009"/>
                    <a:pt x="10175" y="2797"/>
                  </a:cubicBezTo>
                  <a:cubicBezTo>
                    <a:pt x="10175" y="1819"/>
                    <a:pt x="9929" y="857"/>
                    <a:pt x="945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2" name="Google Shape;652;p36"/>
            <p:cNvSpPr/>
            <p:nvPr/>
          </p:nvSpPr>
          <p:spPr>
            <a:xfrm>
              <a:off x="3601500" y="2610950"/>
              <a:ext cx="14250" cy="58925"/>
            </a:xfrm>
            <a:custGeom>
              <a:avLst/>
              <a:gdLst/>
              <a:ahLst/>
              <a:cxnLst/>
              <a:rect l="l" t="t" r="r" b="b"/>
              <a:pathLst>
                <a:path w="570" h="2357" extrusionOk="0">
                  <a:moveTo>
                    <a:pt x="285" y="1"/>
                  </a:moveTo>
                  <a:cubicBezTo>
                    <a:pt x="127" y="1"/>
                    <a:pt x="0" y="130"/>
                    <a:pt x="4" y="288"/>
                  </a:cubicBezTo>
                  <a:lnTo>
                    <a:pt x="4" y="2076"/>
                  </a:lnTo>
                  <a:cubicBezTo>
                    <a:pt x="4" y="2231"/>
                    <a:pt x="130" y="2356"/>
                    <a:pt x="285" y="2356"/>
                  </a:cubicBezTo>
                  <a:cubicBezTo>
                    <a:pt x="440" y="2356"/>
                    <a:pt x="566" y="2231"/>
                    <a:pt x="566" y="2076"/>
                  </a:cubicBezTo>
                  <a:lnTo>
                    <a:pt x="566" y="288"/>
                  </a:lnTo>
                  <a:cubicBezTo>
                    <a:pt x="570" y="130"/>
                    <a:pt x="443" y="1"/>
                    <a:pt x="28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3" name="Google Shape;653;p36"/>
            <p:cNvSpPr/>
            <p:nvPr/>
          </p:nvSpPr>
          <p:spPr>
            <a:xfrm>
              <a:off x="3472050" y="2645875"/>
              <a:ext cx="39200" cy="52800"/>
            </a:xfrm>
            <a:custGeom>
              <a:avLst/>
              <a:gdLst/>
              <a:ahLst/>
              <a:cxnLst/>
              <a:rect l="l" t="t" r="r" b="b"/>
              <a:pathLst>
                <a:path w="1568" h="2112" extrusionOk="0">
                  <a:moveTo>
                    <a:pt x="321" y="1"/>
                  </a:moveTo>
                  <a:cubicBezTo>
                    <a:pt x="274" y="1"/>
                    <a:pt x="225" y="13"/>
                    <a:pt x="180" y="39"/>
                  </a:cubicBezTo>
                  <a:cubicBezTo>
                    <a:pt x="47" y="116"/>
                    <a:pt x="1" y="289"/>
                    <a:pt x="78" y="422"/>
                  </a:cubicBezTo>
                  <a:lnTo>
                    <a:pt x="972" y="1970"/>
                  </a:lnTo>
                  <a:cubicBezTo>
                    <a:pt x="1022" y="2057"/>
                    <a:pt x="1115" y="2110"/>
                    <a:pt x="1215" y="2110"/>
                  </a:cubicBezTo>
                  <a:lnTo>
                    <a:pt x="1215" y="2111"/>
                  </a:lnTo>
                  <a:cubicBezTo>
                    <a:pt x="1431" y="2111"/>
                    <a:pt x="1567" y="1876"/>
                    <a:pt x="1458" y="1689"/>
                  </a:cubicBezTo>
                  <a:lnTo>
                    <a:pt x="565" y="142"/>
                  </a:lnTo>
                  <a:cubicBezTo>
                    <a:pt x="512" y="51"/>
                    <a:pt x="418" y="1"/>
                    <a:pt x="32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4" name="Google Shape;654;p36"/>
            <p:cNvSpPr/>
            <p:nvPr/>
          </p:nvSpPr>
          <p:spPr>
            <a:xfrm>
              <a:off x="3378125" y="2740250"/>
              <a:ext cx="54325" cy="36425"/>
            </a:xfrm>
            <a:custGeom>
              <a:avLst/>
              <a:gdLst/>
              <a:ahLst/>
              <a:cxnLst/>
              <a:rect l="l" t="t" r="r" b="b"/>
              <a:pathLst>
                <a:path w="2173" h="1457" extrusionOk="0">
                  <a:moveTo>
                    <a:pt x="322" y="1"/>
                  </a:moveTo>
                  <a:cubicBezTo>
                    <a:pt x="225" y="1"/>
                    <a:pt x="130" y="51"/>
                    <a:pt x="78" y="141"/>
                  </a:cubicBezTo>
                  <a:cubicBezTo>
                    <a:pt x="1" y="276"/>
                    <a:pt x="47" y="447"/>
                    <a:pt x="180" y="524"/>
                  </a:cubicBezTo>
                  <a:lnTo>
                    <a:pt x="1728" y="1419"/>
                  </a:lnTo>
                  <a:cubicBezTo>
                    <a:pt x="1771" y="1443"/>
                    <a:pt x="1819" y="1456"/>
                    <a:pt x="1868" y="1456"/>
                  </a:cubicBezTo>
                  <a:cubicBezTo>
                    <a:pt x="1995" y="1456"/>
                    <a:pt x="2107" y="1371"/>
                    <a:pt x="2139" y="1249"/>
                  </a:cubicBezTo>
                  <a:cubicBezTo>
                    <a:pt x="2173" y="1126"/>
                    <a:pt x="2119" y="995"/>
                    <a:pt x="2008" y="932"/>
                  </a:cubicBezTo>
                  <a:lnTo>
                    <a:pt x="461" y="39"/>
                  </a:lnTo>
                  <a:cubicBezTo>
                    <a:pt x="417" y="13"/>
                    <a:pt x="369" y="1"/>
                    <a:pt x="32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5" name="Google Shape;655;p36"/>
            <p:cNvSpPr/>
            <p:nvPr/>
          </p:nvSpPr>
          <p:spPr>
            <a:xfrm>
              <a:off x="3345125" y="2869000"/>
              <a:ext cx="58400" cy="14050"/>
            </a:xfrm>
            <a:custGeom>
              <a:avLst/>
              <a:gdLst/>
              <a:ahLst/>
              <a:cxnLst/>
              <a:rect l="l" t="t" r="r" b="b"/>
              <a:pathLst>
                <a:path w="2336" h="562" extrusionOk="0">
                  <a:moveTo>
                    <a:pt x="274" y="0"/>
                  </a:moveTo>
                  <a:cubicBezTo>
                    <a:pt x="122" y="4"/>
                    <a:pt x="0" y="128"/>
                    <a:pt x="0" y="281"/>
                  </a:cubicBezTo>
                  <a:cubicBezTo>
                    <a:pt x="0" y="433"/>
                    <a:pt x="122" y="557"/>
                    <a:pt x="274" y="561"/>
                  </a:cubicBezTo>
                  <a:lnTo>
                    <a:pt x="2062" y="561"/>
                  </a:lnTo>
                  <a:cubicBezTo>
                    <a:pt x="2214" y="557"/>
                    <a:pt x="2335" y="433"/>
                    <a:pt x="2335" y="281"/>
                  </a:cubicBezTo>
                  <a:cubicBezTo>
                    <a:pt x="2335" y="128"/>
                    <a:pt x="2214" y="4"/>
                    <a:pt x="20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6" name="Google Shape;656;p36"/>
            <p:cNvSpPr/>
            <p:nvPr/>
          </p:nvSpPr>
          <p:spPr>
            <a:xfrm>
              <a:off x="3379175" y="2975125"/>
              <a:ext cx="54425" cy="36450"/>
            </a:xfrm>
            <a:custGeom>
              <a:avLst/>
              <a:gdLst/>
              <a:ahLst/>
              <a:cxnLst/>
              <a:rect l="l" t="t" r="r" b="b"/>
              <a:pathLst>
                <a:path w="2177" h="1458" extrusionOk="0">
                  <a:moveTo>
                    <a:pt x="1855" y="0"/>
                  </a:moveTo>
                  <a:cubicBezTo>
                    <a:pt x="1806" y="0"/>
                    <a:pt x="1756" y="13"/>
                    <a:pt x="1710" y="41"/>
                  </a:cubicBezTo>
                  <a:lnTo>
                    <a:pt x="163" y="934"/>
                  </a:lnTo>
                  <a:cubicBezTo>
                    <a:pt x="53" y="999"/>
                    <a:pt x="1" y="1127"/>
                    <a:pt x="33" y="1250"/>
                  </a:cubicBezTo>
                  <a:cubicBezTo>
                    <a:pt x="67" y="1371"/>
                    <a:pt x="177" y="1456"/>
                    <a:pt x="304" y="1457"/>
                  </a:cubicBezTo>
                  <a:cubicBezTo>
                    <a:pt x="353" y="1457"/>
                    <a:pt x="401" y="1445"/>
                    <a:pt x="443" y="1420"/>
                  </a:cubicBezTo>
                  <a:lnTo>
                    <a:pt x="1991" y="526"/>
                  </a:lnTo>
                  <a:cubicBezTo>
                    <a:pt x="2128" y="450"/>
                    <a:pt x="2177" y="277"/>
                    <a:pt x="2097" y="141"/>
                  </a:cubicBezTo>
                  <a:cubicBezTo>
                    <a:pt x="2045" y="50"/>
                    <a:pt x="1952" y="0"/>
                    <a:pt x="185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7" name="Google Shape;657;p36"/>
            <p:cNvSpPr/>
            <p:nvPr/>
          </p:nvSpPr>
          <p:spPr>
            <a:xfrm>
              <a:off x="3473100" y="3052750"/>
              <a:ext cx="38400" cy="52750"/>
            </a:xfrm>
            <a:custGeom>
              <a:avLst/>
              <a:gdLst/>
              <a:ahLst/>
              <a:cxnLst/>
              <a:rect l="l" t="t" r="r" b="b"/>
              <a:pathLst>
                <a:path w="1536" h="2110" extrusionOk="0">
                  <a:moveTo>
                    <a:pt x="1214" y="0"/>
                  </a:moveTo>
                  <a:cubicBezTo>
                    <a:pt x="1117" y="0"/>
                    <a:pt x="1024" y="51"/>
                    <a:pt x="972" y="141"/>
                  </a:cubicBezTo>
                  <a:lnTo>
                    <a:pt x="78" y="1688"/>
                  </a:lnTo>
                  <a:cubicBezTo>
                    <a:pt x="1" y="1822"/>
                    <a:pt x="47" y="1995"/>
                    <a:pt x="180" y="2072"/>
                  </a:cubicBezTo>
                  <a:cubicBezTo>
                    <a:pt x="223" y="2096"/>
                    <a:pt x="272" y="2109"/>
                    <a:pt x="320" y="2109"/>
                  </a:cubicBezTo>
                  <a:cubicBezTo>
                    <a:pt x="422" y="2109"/>
                    <a:pt x="513" y="2055"/>
                    <a:pt x="565" y="1969"/>
                  </a:cubicBezTo>
                  <a:lnTo>
                    <a:pt x="1458" y="422"/>
                  </a:lnTo>
                  <a:cubicBezTo>
                    <a:pt x="1536" y="287"/>
                    <a:pt x="1489" y="115"/>
                    <a:pt x="1355" y="39"/>
                  </a:cubicBezTo>
                  <a:cubicBezTo>
                    <a:pt x="1311" y="13"/>
                    <a:pt x="1262" y="0"/>
                    <a:pt x="121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8" name="Google Shape;658;p36"/>
            <p:cNvSpPr/>
            <p:nvPr/>
          </p:nvSpPr>
          <p:spPr>
            <a:xfrm>
              <a:off x="3602775" y="3080925"/>
              <a:ext cx="14100" cy="58725"/>
            </a:xfrm>
            <a:custGeom>
              <a:avLst/>
              <a:gdLst/>
              <a:ahLst/>
              <a:cxnLst/>
              <a:rect l="l" t="t" r="r" b="b"/>
              <a:pathLst>
                <a:path w="564" h="2349" extrusionOk="0">
                  <a:moveTo>
                    <a:pt x="283" y="0"/>
                  </a:moveTo>
                  <a:cubicBezTo>
                    <a:pt x="128" y="0"/>
                    <a:pt x="1" y="126"/>
                    <a:pt x="1" y="281"/>
                  </a:cubicBezTo>
                  <a:lnTo>
                    <a:pt x="1" y="2068"/>
                  </a:lnTo>
                  <a:cubicBezTo>
                    <a:pt x="1" y="2223"/>
                    <a:pt x="128" y="2349"/>
                    <a:pt x="283" y="2349"/>
                  </a:cubicBezTo>
                  <a:cubicBezTo>
                    <a:pt x="436" y="2349"/>
                    <a:pt x="563" y="2223"/>
                    <a:pt x="563" y="2068"/>
                  </a:cubicBezTo>
                  <a:lnTo>
                    <a:pt x="563" y="281"/>
                  </a:lnTo>
                  <a:cubicBezTo>
                    <a:pt x="563" y="126"/>
                    <a:pt x="436" y="0"/>
                    <a:pt x="28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9" name="Google Shape;659;p36"/>
            <p:cNvSpPr/>
            <p:nvPr/>
          </p:nvSpPr>
          <p:spPr>
            <a:xfrm>
              <a:off x="3707975" y="3052150"/>
              <a:ext cx="38400" cy="52725"/>
            </a:xfrm>
            <a:custGeom>
              <a:avLst/>
              <a:gdLst/>
              <a:ahLst/>
              <a:cxnLst/>
              <a:rect l="l" t="t" r="r" b="b"/>
              <a:pathLst>
                <a:path w="1536" h="2109" extrusionOk="0">
                  <a:moveTo>
                    <a:pt x="321" y="0"/>
                  </a:moveTo>
                  <a:cubicBezTo>
                    <a:pt x="274" y="0"/>
                    <a:pt x="225" y="12"/>
                    <a:pt x="181" y="38"/>
                  </a:cubicBezTo>
                  <a:cubicBezTo>
                    <a:pt x="46" y="115"/>
                    <a:pt x="0" y="288"/>
                    <a:pt x="79" y="421"/>
                  </a:cubicBezTo>
                  <a:lnTo>
                    <a:pt x="972" y="1969"/>
                  </a:lnTo>
                  <a:cubicBezTo>
                    <a:pt x="1021" y="2055"/>
                    <a:pt x="1115" y="2109"/>
                    <a:pt x="1216" y="2109"/>
                  </a:cubicBezTo>
                  <a:cubicBezTo>
                    <a:pt x="1264" y="2109"/>
                    <a:pt x="1313" y="2096"/>
                    <a:pt x="1355" y="2071"/>
                  </a:cubicBezTo>
                  <a:cubicBezTo>
                    <a:pt x="1490" y="1994"/>
                    <a:pt x="1535" y="1822"/>
                    <a:pt x="1459" y="1688"/>
                  </a:cubicBezTo>
                  <a:lnTo>
                    <a:pt x="564" y="141"/>
                  </a:lnTo>
                  <a:cubicBezTo>
                    <a:pt x="513" y="50"/>
                    <a:pt x="418" y="0"/>
                    <a:pt x="32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0" name="Google Shape;660;p36"/>
            <p:cNvSpPr/>
            <p:nvPr/>
          </p:nvSpPr>
          <p:spPr>
            <a:xfrm>
              <a:off x="3785575" y="2974125"/>
              <a:ext cx="54325" cy="36400"/>
            </a:xfrm>
            <a:custGeom>
              <a:avLst/>
              <a:gdLst/>
              <a:ahLst/>
              <a:cxnLst/>
              <a:rect l="l" t="t" r="r" b="b"/>
              <a:pathLst>
                <a:path w="2173" h="1456" extrusionOk="0">
                  <a:moveTo>
                    <a:pt x="322" y="0"/>
                  </a:moveTo>
                  <a:cubicBezTo>
                    <a:pt x="224" y="0"/>
                    <a:pt x="130" y="51"/>
                    <a:pt x="79" y="140"/>
                  </a:cubicBezTo>
                  <a:cubicBezTo>
                    <a:pt x="0" y="275"/>
                    <a:pt x="46" y="446"/>
                    <a:pt x="181" y="523"/>
                  </a:cubicBezTo>
                  <a:lnTo>
                    <a:pt x="1728" y="1418"/>
                  </a:lnTo>
                  <a:cubicBezTo>
                    <a:pt x="1770" y="1442"/>
                    <a:pt x="1819" y="1455"/>
                    <a:pt x="1869" y="1455"/>
                  </a:cubicBezTo>
                  <a:cubicBezTo>
                    <a:pt x="1996" y="1455"/>
                    <a:pt x="2106" y="1370"/>
                    <a:pt x="2140" y="1248"/>
                  </a:cubicBezTo>
                  <a:cubicBezTo>
                    <a:pt x="2172" y="1125"/>
                    <a:pt x="2118" y="995"/>
                    <a:pt x="2009" y="932"/>
                  </a:cubicBezTo>
                  <a:lnTo>
                    <a:pt x="462" y="38"/>
                  </a:lnTo>
                  <a:cubicBezTo>
                    <a:pt x="417" y="12"/>
                    <a:pt x="369" y="0"/>
                    <a:pt x="3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1" name="Google Shape;661;p36"/>
            <p:cNvSpPr/>
            <p:nvPr/>
          </p:nvSpPr>
          <p:spPr>
            <a:xfrm>
              <a:off x="3814750" y="2867775"/>
              <a:ext cx="58725" cy="14050"/>
            </a:xfrm>
            <a:custGeom>
              <a:avLst/>
              <a:gdLst/>
              <a:ahLst/>
              <a:cxnLst/>
              <a:rect l="l" t="t" r="r" b="b"/>
              <a:pathLst>
                <a:path w="2349" h="562" extrusionOk="0">
                  <a:moveTo>
                    <a:pt x="281" y="0"/>
                  </a:moveTo>
                  <a:cubicBezTo>
                    <a:pt x="126" y="0"/>
                    <a:pt x="0" y="126"/>
                    <a:pt x="0" y="281"/>
                  </a:cubicBezTo>
                  <a:cubicBezTo>
                    <a:pt x="0" y="436"/>
                    <a:pt x="126" y="562"/>
                    <a:pt x="281" y="562"/>
                  </a:cubicBezTo>
                  <a:lnTo>
                    <a:pt x="2068" y="562"/>
                  </a:lnTo>
                  <a:cubicBezTo>
                    <a:pt x="2223" y="562"/>
                    <a:pt x="2349" y="436"/>
                    <a:pt x="2349" y="281"/>
                  </a:cubicBezTo>
                  <a:cubicBezTo>
                    <a:pt x="2349" y="126"/>
                    <a:pt x="2223" y="0"/>
                    <a:pt x="206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2" name="Google Shape;662;p36"/>
            <p:cNvSpPr/>
            <p:nvPr/>
          </p:nvSpPr>
          <p:spPr>
            <a:xfrm>
              <a:off x="3785375" y="2739200"/>
              <a:ext cx="54350" cy="36425"/>
            </a:xfrm>
            <a:custGeom>
              <a:avLst/>
              <a:gdLst/>
              <a:ahLst/>
              <a:cxnLst/>
              <a:rect l="l" t="t" r="r" b="b"/>
              <a:pathLst>
                <a:path w="2174" h="1457" extrusionOk="0">
                  <a:moveTo>
                    <a:pt x="1852" y="1"/>
                  </a:moveTo>
                  <a:cubicBezTo>
                    <a:pt x="1805" y="1"/>
                    <a:pt x="1756" y="13"/>
                    <a:pt x="1712" y="39"/>
                  </a:cubicBezTo>
                  <a:lnTo>
                    <a:pt x="165" y="932"/>
                  </a:lnTo>
                  <a:cubicBezTo>
                    <a:pt x="54" y="995"/>
                    <a:pt x="0" y="1126"/>
                    <a:pt x="34" y="1249"/>
                  </a:cubicBezTo>
                  <a:cubicBezTo>
                    <a:pt x="66" y="1372"/>
                    <a:pt x="178" y="1457"/>
                    <a:pt x="305" y="1457"/>
                  </a:cubicBezTo>
                  <a:cubicBezTo>
                    <a:pt x="355" y="1457"/>
                    <a:pt x="404" y="1444"/>
                    <a:pt x="447" y="1420"/>
                  </a:cubicBezTo>
                  <a:lnTo>
                    <a:pt x="1993" y="524"/>
                  </a:lnTo>
                  <a:cubicBezTo>
                    <a:pt x="2128" y="448"/>
                    <a:pt x="2173" y="276"/>
                    <a:pt x="2095" y="141"/>
                  </a:cubicBezTo>
                  <a:cubicBezTo>
                    <a:pt x="2044" y="52"/>
                    <a:pt x="1949" y="1"/>
                    <a:pt x="18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3" name="Google Shape;663;p36"/>
            <p:cNvSpPr/>
            <p:nvPr/>
          </p:nvSpPr>
          <p:spPr>
            <a:xfrm>
              <a:off x="3706175" y="2645275"/>
              <a:ext cx="39175" cy="52750"/>
            </a:xfrm>
            <a:custGeom>
              <a:avLst/>
              <a:gdLst/>
              <a:ahLst/>
              <a:cxnLst/>
              <a:rect l="l" t="t" r="r" b="b"/>
              <a:pathLst>
                <a:path w="1567" h="2110" extrusionOk="0">
                  <a:moveTo>
                    <a:pt x="1245" y="1"/>
                  </a:moveTo>
                  <a:cubicBezTo>
                    <a:pt x="1148" y="1"/>
                    <a:pt x="1055" y="51"/>
                    <a:pt x="1003" y="141"/>
                  </a:cubicBezTo>
                  <a:lnTo>
                    <a:pt x="109" y="1689"/>
                  </a:lnTo>
                  <a:cubicBezTo>
                    <a:pt x="1" y="1875"/>
                    <a:pt x="136" y="2110"/>
                    <a:pt x="352" y="2110"/>
                  </a:cubicBezTo>
                  <a:cubicBezTo>
                    <a:pt x="453" y="2110"/>
                    <a:pt x="546" y="2056"/>
                    <a:pt x="596" y="1969"/>
                  </a:cubicBezTo>
                  <a:lnTo>
                    <a:pt x="1489" y="422"/>
                  </a:lnTo>
                  <a:cubicBezTo>
                    <a:pt x="1567" y="287"/>
                    <a:pt x="1520" y="116"/>
                    <a:pt x="1386" y="39"/>
                  </a:cubicBezTo>
                  <a:cubicBezTo>
                    <a:pt x="1342" y="13"/>
                    <a:pt x="1293" y="1"/>
                    <a:pt x="124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4" name="Google Shape;664;p36"/>
            <p:cNvSpPr/>
            <p:nvPr/>
          </p:nvSpPr>
          <p:spPr>
            <a:xfrm>
              <a:off x="4161700"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5" name="Google Shape;665;p36"/>
            <p:cNvSpPr/>
            <p:nvPr/>
          </p:nvSpPr>
          <p:spPr>
            <a:xfrm>
              <a:off x="4470400" y="2433350"/>
              <a:ext cx="219325" cy="219350"/>
            </a:xfrm>
            <a:custGeom>
              <a:avLst/>
              <a:gdLst/>
              <a:ahLst/>
              <a:cxnLst/>
              <a:rect l="l" t="t" r="r" b="b"/>
              <a:pathLst>
                <a:path w="8773" h="8774" extrusionOk="0">
                  <a:moveTo>
                    <a:pt x="0" y="1"/>
                  </a:moveTo>
                  <a:lnTo>
                    <a:pt x="0"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6" name="Google Shape;666;p36"/>
            <p:cNvSpPr/>
            <p:nvPr/>
          </p:nvSpPr>
          <p:spPr>
            <a:xfrm>
              <a:off x="4779075"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7" name="Google Shape;667;p36"/>
            <p:cNvSpPr/>
            <p:nvPr/>
          </p:nvSpPr>
          <p:spPr>
            <a:xfrm>
              <a:off x="4161700"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8" name="Google Shape;668;p36"/>
            <p:cNvSpPr/>
            <p:nvPr/>
          </p:nvSpPr>
          <p:spPr>
            <a:xfrm>
              <a:off x="4470400" y="2725800"/>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9" name="Google Shape;669;p36"/>
            <p:cNvSpPr/>
            <p:nvPr/>
          </p:nvSpPr>
          <p:spPr>
            <a:xfrm>
              <a:off x="4779075"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0" name="Google Shape;670;p36"/>
            <p:cNvSpPr/>
            <p:nvPr/>
          </p:nvSpPr>
          <p:spPr>
            <a:xfrm>
              <a:off x="4161700"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1" name="Google Shape;671;p36"/>
            <p:cNvSpPr/>
            <p:nvPr/>
          </p:nvSpPr>
          <p:spPr>
            <a:xfrm>
              <a:off x="4470400" y="3018225"/>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2" name="Google Shape;672;p36"/>
            <p:cNvSpPr/>
            <p:nvPr/>
          </p:nvSpPr>
          <p:spPr>
            <a:xfrm>
              <a:off x="4779075"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3" name="Google Shape;673;p36"/>
            <p:cNvSpPr/>
            <p:nvPr/>
          </p:nvSpPr>
          <p:spPr>
            <a:xfrm>
              <a:off x="4827875" y="2266900"/>
              <a:ext cx="1404750" cy="3201750"/>
            </a:xfrm>
            <a:custGeom>
              <a:avLst/>
              <a:gdLst/>
              <a:ahLst/>
              <a:cxnLst/>
              <a:rect l="l" t="t" r="r" b="b"/>
              <a:pathLst>
                <a:path w="56190" h="128070" extrusionOk="0">
                  <a:moveTo>
                    <a:pt x="15950" y="0"/>
                  </a:moveTo>
                  <a:cubicBezTo>
                    <a:pt x="12296" y="0"/>
                    <a:pt x="10963" y="8469"/>
                    <a:pt x="10963" y="16691"/>
                  </a:cubicBezTo>
                  <a:cubicBezTo>
                    <a:pt x="10963" y="24914"/>
                    <a:pt x="9136" y="30396"/>
                    <a:pt x="4569" y="37705"/>
                  </a:cubicBezTo>
                  <a:cubicBezTo>
                    <a:pt x="1" y="45014"/>
                    <a:pt x="5482" y="61001"/>
                    <a:pt x="5482" y="61001"/>
                  </a:cubicBezTo>
                  <a:cubicBezTo>
                    <a:pt x="5482" y="61001"/>
                    <a:pt x="8223" y="70594"/>
                    <a:pt x="11420" y="75162"/>
                  </a:cubicBezTo>
                  <a:cubicBezTo>
                    <a:pt x="14617" y="79729"/>
                    <a:pt x="21016" y="128070"/>
                    <a:pt x="21016" y="128070"/>
                  </a:cubicBezTo>
                  <a:lnTo>
                    <a:pt x="56190" y="115280"/>
                  </a:lnTo>
                  <a:cubicBezTo>
                    <a:pt x="56190" y="115280"/>
                    <a:pt x="38986" y="82055"/>
                    <a:pt x="38986" y="79771"/>
                  </a:cubicBezTo>
                  <a:cubicBezTo>
                    <a:pt x="38986" y="77487"/>
                    <a:pt x="44309" y="61458"/>
                    <a:pt x="47963" y="55976"/>
                  </a:cubicBezTo>
                  <a:cubicBezTo>
                    <a:pt x="48750" y="54796"/>
                    <a:pt x="49388" y="53892"/>
                    <a:pt x="49906" y="53198"/>
                  </a:cubicBezTo>
                  <a:cubicBezTo>
                    <a:pt x="51304" y="51326"/>
                    <a:pt x="52075" y="49062"/>
                    <a:pt x="52075" y="46727"/>
                  </a:cubicBezTo>
                  <a:lnTo>
                    <a:pt x="52075" y="45471"/>
                  </a:lnTo>
                  <a:cubicBezTo>
                    <a:pt x="52075" y="42273"/>
                    <a:pt x="52075" y="37705"/>
                    <a:pt x="51161" y="33595"/>
                  </a:cubicBezTo>
                  <a:cubicBezTo>
                    <a:pt x="50247" y="29483"/>
                    <a:pt x="46135" y="28112"/>
                    <a:pt x="46135" y="28112"/>
                  </a:cubicBezTo>
                  <a:cubicBezTo>
                    <a:pt x="46135" y="28112"/>
                    <a:pt x="45020" y="24011"/>
                    <a:pt x="41364" y="21727"/>
                  </a:cubicBezTo>
                  <a:cubicBezTo>
                    <a:pt x="39855" y="20783"/>
                    <a:pt x="38190" y="20373"/>
                    <a:pt x="37140" y="18981"/>
                  </a:cubicBezTo>
                  <a:cubicBezTo>
                    <a:pt x="36137" y="17648"/>
                    <a:pt x="35652" y="15371"/>
                    <a:pt x="35134" y="13815"/>
                  </a:cubicBezTo>
                  <a:cubicBezTo>
                    <a:pt x="33901" y="10116"/>
                    <a:pt x="31414" y="6503"/>
                    <a:pt x="28153" y="6503"/>
                  </a:cubicBezTo>
                  <a:cubicBezTo>
                    <a:pt x="26807" y="6503"/>
                    <a:pt x="25329" y="7118"/>
                    <a:pt x="23753" y="8597"/>
                  </a:cubicBezTo>
                  <a:lnTo>
                    <a:pt x="23753" y="24002"/>
                  </a:lnTo>
                  <a:lnTo>
                    <a:pt x="20100" y="31767"/>
                  </a:lnTo>
                  <a:cubicBezTo>
                    <a:pt x="20100" y="31767"/>
                    <a:pt x="20556" y="14865"/>
                    <a:pt x="20556" y="8469"/>
                  </a:cubicBezTo>
                  <a:cubicBezTo>
                    <a:pt x="20556" y="2074"/>
                    <a:pt x="19605" y="0"/>
                    <a:pt x="1595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4" name="Google Shape;674;p36"/>
            <p:cNvSpPr/>
            <p:nvPr/>
          </p:nvSpPr>
          <p:spPr>
            <a:xfrm>
              <a:off x="4821475" y="2259875"/>
              <a:ext cx="1419150" cy="3215800"/>
            </a:xfrm>
            <a:custGeom>
              <a:avLst/>
              <a:gdLst/>
              <a:ahLst/>
              <a:cxnLst/>
              <a:rect l="l" t="t" r="r" b="b"/>
              <a:pathLst>
                <a:path w="56766" h="128632" extrusionOk="0">
                  <a:moveTo>
                    <a:pt x="16206" y="1"/>
                  </a:moveTo>
                  <a:cubicBezTo>
                    <a:pt x="11319" y="1"/>
                    <a:pt x="10940" y="12992"/>
                    <a:pt x="10940" y="16972"/>
                  </a:cubicBezTo>
                  <a:cubicBezTo>
                    <a:pt x="10940" y="24872"/>
                    <a:pt x="9276" y="30332"/>
                    <a:pt x="4586" y="37836"/>
                  </a:cubicBezTo>
                  <a:cubicBezTo>
                    <a:pt x="0" y="45175"/>
                    <a:pt x="5247" y="60715"/>
                    <a:pt x="5468" y="61359"/>
                  </a:cubicBezTo>
                  <a:cubicBezTo>
                    <a:pt x="5580" y="61753"/>
                    <a:pt x="8258" y="71050"/>
                    <a:pt x="11447" y="75603"/>
                  </a:cubicBezTo>
                  <a:cubicBezTo>
                    <a:pt x="14568" y="80064"/>
                    <a:pt x="20930" y="127906"/>
                    <a:pt x="20994" y="128387"/>
                  </a:cubicBezTo>
                  <a:cubicBezTo>
                    <a:pt x="21011" y="128526"/>
                    <a:pt x="21130" y="128631"/>
                    <a:pt x="21272" y="128631"/>
                  </a:cubicBezTo>
                  <a:cubicBezTo>
                    <a:pt x="21284" y="128631"/>
                    <a:pt x="21296" y="128631"/>
                    <a:pt x="21309" y="128630"/>
                  </a:cubicBezTo>
                  <a:cubicBezTo>
                    <a:pt x="21463" y="128609"/>
                    <a:pt x="21571" y="128468"/>
                    <a:pt x="21551" y="128314"/>
                  </a:cubicBezTo>
                  <a:cubicBezTo>
                    <a:pt x="21288" y="126338"/>
                    <a:pt x="15105" y="79853"/>
                    <a:pt x="11905" y="75281"/>
                  </a:cubicBezTo>
                  <a:cubicBezTo>
                    <a:pt x="8773" y="70805"/>
                    <a:pt x="6036" y="61300"/>
                    <a:pt x="6004" y="61190"/>
                  </a:cubicBezTo>
                  <a:cubicBezTo>
                    <a:pt x="5950" y="61032"/>
                    <a:pt x="618" y="45245"/>
                    <a:pt x="5063" y="38134"/>
                  </a:cubicBezTo>
                  <a:cubicBezTo>
                    <a:pt x="9816" y="30529"/>
                    <a:pt x="11501" y="24991"/>
                    <a:pt x="11501" y="16972"/>
                  </a:cubicBezTo>
                  <a:cubicBezTo>
                    <a:pt x="11501" y="9402"/>
                    <a:pt x="12732" y="562"/>
                    <a:pt x="16206" y="562"/>
                  </a:cubicBezTo>
                  <a:cubicBezTo>
                    <a:pt x="19602" y="562"/>
                    <a:pt x="20531" y="2322"/>
                    <a:pt x="20531" y="8750"/>
                  </a:cubicBezTo>
                  <a:cubicBezTo>
                    <a:pt x="20531" y="15069"/>
                    <a:pt x="20079" y="31871"/>
                    <a:pt x="20075" y="32040"/>
                  </a:cubicBezTo>
                  <a:cubicBezTo>
                    <a:pt x="20071" y="32172"/>
                    <a:pt x="20161" y="32289"/>
                    <a:pt x="20291" y="32320"/>
                  </a:cubicBezTo>
                  <a:cubicBezTo>
                    <a:pt x="20312" y="32325"/>
                    <a:pt x="20334" y="32328"/>
                    <a:pt x="20356" y="32328"/>
                  </a:cubicBezTo>
                  <a:cubicBezTo>
                    <a:pt x="20462" y="32328"/>
                    <a:pt x="20562" y="32266"/>
                    <a:pt x="20609" y="32166"/>
                  </a:cubicBezTo>
                  <a:lnTo>
                    <a:pt x="24264" y="24401"/>
                  </a:lnTo>
                  <a:cubicBezTo>
                    <a:pt x="24281" y="24364"/>
                    <a:pt x="24291" y="24323"/>
                    <a:pt x="24291" y="24281"/>
                  </a:cubicBezTo>
                  <a:lnTo>
                    <a:pt x="24291" y="9000"/>
                  </a:lnTo>
                  <a:cubicBezTo>
                    <a:pt x="25692" y="7712"/>
                    <a:pt x="27072" y="7064"/>
                    <a:pt x="28410" y="7064"/>
                  </a:cubicBezTo>
                  <a:cubicBezTo>
                    <a:pt x="28752" y="7064"/>
                    <a:pt x="29091" y="7106"/>
                    <a:pt x="29426" y="7191"/>
                  </a:cubicBezTo>
                  <a:cubicBezTo>
                    <a:pt x="31729" y="7774"/>
                    <a:pt x="33859" y="10388"/>
                    <a:pt x="35125" y="14184"/>
                  </a:cubicBezTo>
                  <a:cubicBezTo>
                    <a:pt x="35246" y="14550"/>
                    <a:pt x="35366" y="14956"/>
                    <a:pt x="35492" y="15379"/>
                  </a:cubicBezTo>
                  <a:cubicBezTo>
                    <a:pt x="35906" y="16782"/>
                    <a:pt x="36376" y="18371"/>
                    <a:pt x="37172" y="19429"/>
                  </a:cubicBezTo>
                  <a:cubicBezTo>
                    <a:pt x="37925" y="20427"/>
                    <a:pt x="38941" y="20930"/>
                    <a:pt x="40017" y="21463"/>
                  </a:cubicBezTo>
                  <a:cubicBezTo>
                    <a:pt x="40499" y="21702"/>
                    <a:pt x="40998" y="21949"/>
                    <a:pt x="41472" y="22244"/>
                  </a:cubicBezTo>
                  <a:cubicBezTo>
                    <a:pt x="44987" y="24443"/>
                    <a:pt x="46111" y="28427"/>
                    <a:pt x="46122" y="28467"/>
                  </a:cubicBezTo>
                  <a:cubicBezTo>
                    <a:pt x="46146" y="28558"/>
                    <a:pt x="46215" y="28629"/>
                    <a:pt x="46304" y="28659"/>
                  </a:cubicBezTo>
                  <a:cubicBezTo>
                    <a:pt x="46343" y="28672"/>
                    <a:pt x="50274" y="30025"/>
                    <a:pt x="51143" y="33935"/>
                  </a:cubicBezTo>
                  <a:cubicBezTo>
                    <a:pt x="52051" y="38017"/>
                    <a:pt x="52051" y="42488"/>
                    <a:pt x="52051" y="45752"/>
                  </a:cubicBezTo>
                  <a:lnTo>
                    <a:pt x="52051" y="47010"/>
                  </a:lnTo>
                  <a:cubicBezTo>
                    <a:pt x="52051" y="49281"/>
                    <a:pt x="51321" y="51460"/>
                    <a:pt x="49938" y="53312"/>
                  </a:cubicBezTo>
                  <a:cubicBezTo>
                    <a:pt x="49375" y="54065"/>
                    <a:pt x="48719" y="55004"/>
                    <a:pt x="47986" y="56102"/>
                  </a:cubicBezTo>
                  <a:cubicBezTo>
                    <a:pt x="44333" y="61582"/>
                    <a:pt x="38961" y="77562"/>
                    <a:pt x="38961" y="80052"/>
                  </a:cubicBezTo>
                  <a:cubicBezTo>
                    <a:pt x="38961" y="82378"/>
                    <a:pt x="55493" y="114332"/>
                    <a:pt x="56196" y="115690"/>
                  </a:cubicBezTo>
                  <a:cubicBezTo>
                    <a:pt x="56246" y="115787"/>
                    <a:pt x="56344" y="115842"/>
                    <a:pt x="56445" y="115842"/>
                  </a:cubicBezTo>
                  <a:cubicBezTo>
                    <a:pt x="56488" y="115842"/>
                    <a:pt x="56533" y="115832"/>
                    <a:pt x="56574" y="115810"/>
                  </a:cubicBezTo>
                  <a:cubicBezTo>
                    <a:pt x="56711" y="115740"/>
                    <a:pt x="56765" y="115570"/>
                    <a:pt x="56695" y="115433"/>
                  </a:cubicBezTo>
                  <a:cubicBezTo>
                    <a:pt x="51918" y="106208"/>
                    <a:pt x="39522" y="81871"/>
                    <a:pt x="39522" y="80052"/>
                  </a:cubicBezTo>
                  <a:cubicBezTo>
                    <a:pt x="39522" y="77971"/>
                    <a:pt x="44747" y="61974"/>
                    <a:pt x="48454" y="56413"/>
                  </a:cubicBezTo>
                  <a:cubicBezTo>
                    <a:pt x="49180" y="55323"/>
                    <a:pt x="49831" y="54394"/>
                    <a:pt x="50387" y="53648"/>
                  </a:cubicBezTo>
                  <a:cubicBezTo>
                    <a:pt x="51843" y="51699"/>
                    <a:pt x="52612" y="49403"/>
                    <a:pt x="52612" y="47010"/>
                  </a:cubicBezTo>
                  <a:lnTo>
                    <a:pt x="52612" y="45752"/>
                  </a:lnTo>
                  <a:cubicBezTo>
                    <a:pt x="52612" y="42462"/>
                    <a:pt x="52612" y="37955"/>
                    <a:pt x="51692" y="33813"/>
                  </a:cubicBezTo>
                  <a:cubicBezTo>
                    <a:pt x="50841" y="29981"/>
                    <a:pt x="47378" y="28465"/>
                    <a:pt x="46622" y="28177"/>
                  </a:cubicBezTo>
                  <a:cubicBezTo>
                    <a:pt x="46385" y="27415"/>
                    <a:pt x="45134" y="23874"/>
                    <a:pt x="41768" y="21770"/>
                  </a:cubicBezTo>
                  <a:cubicBezTo>
                    <a:pt x="41272" y="21458"/>
                    <a:pt x="40761" y="21206"/>
                    <a:pt x="40266" y="20960"/>
                  </a:cubicBezTo>
                  <a:cubicBezTo>
                    <a:pt x="39251" y="20458"/>
                    <a:pt x="38292" y="19983"/>
                    <a:pt x="37620" y="19092"/>
                  </a:cubicBezTo>
                  <a:cubicBezTo>
                    <a:pt x="36885" y="18115"/>
                    <a:pt x="36432" y="16577"/>
                    <a:pt x="36030" y="15220"/>
                  </a:cubicBezTo>
                  <a:cubicBezTo>
                    <a:pt x="35903" y="14790"/>
                    <a:pt x="35780" y="14377"/>
                    <a:pt x="35657" y="14006"/>
                  </a:cubicBezTo>
                  <a:cubicBezTo>
                    <a:pt x="34331" y="10028"/>
                    <a:pt x="32053" y="7276"/>
                    <a:pt x="29564" y="6647"/>
                  </a:cubicBezTo>
                  <a:cubicBezTo>
                    <a:pt x="29178" y="6550"/>
                    <a:pt x="28791" y="6501"/>
                    <a:pt x="28401" y="6501"/>
                  </a:cubicBezTo>
                  <a:cubicBezTo>
                    <a:pt x="26893" y="6501"/>
                    <a:pt x="25358" y="7228"/>
                    <a:pt x="23819" y="8673"/>
                  </a:cubicBezTo>
                  <a:cubicBezTo>
                    <a:pt x="23762" y="8726"/>
                    <a:pt x="23730" y="8800"/>
                    <a:pt x="23730" y="8878"/>
                  </a:cubicBezTo>
                  <a:lnTo>
                    <a:pt x="23730" y="24219"/>
                  </a:lnTo>
                  <a:lnTo>
                    <a:pt x="20671" y="30718"/>
                  </a:lnTo>
                  <a:cubicBezTo>
                    <a:pt x="20778" y="26590"/>
                    <a:pt x="21092" y="14025"/>
                    <a:pt x="21092" y="8750"/>
                  </a:cubicBezTo>
                  <a:cubicBezTo>
                    <a:pt x="21092" y="2823"/>
                    <a:pt x="20361" y="1"/>
                    <a:pt x="1620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5" name="Google Shape;675;p36"/>
            <p:cNvSpPr/>
            <p:nvPr/>
          </p:nvSpPr>
          <p:spPr>
            <a:xfrm>
              <a:off x="5306375" y="3054025"/>
              <a:ext cx="33275" cy="193425"/>
            </a:xfrm>
            <a:custGeom>
              <a:avLst/>
              <a:gdLst/>
              <a:ahLst/>
              <a:cxnLst/>
              <a:rect l="l" t="t" r="r" b="b"/>
              <a:pathLst>
                <a:path w="1331" h="7737" extrusionOk="0">
                  <a:moveTo>
                    <a:pt x="975" y="0"/>
                  </a:moveTo>
                  <a:cubicBezTo>
                    <a:pt x="968" y="0"/>
                    <a:pt x="961" y="1"/>
                    <a:pt x="954" y="1"/>
                  </a:cubicBezTo>
                  <a:cubicBezTo>
                    <a:pt x="799" y="4"/>
                    <a:pt x="675" y="131"/>
                    <a:pt x="678" y="286"/>
                  </a:cubicBezTo>
                  <a:cubicBezTo>
                    <a:pt x="679" y="340"/>
                    <a:pt x="767" y="5618"/>
                    <a:pt x="75" y="7352"/>
                  </a:cubicBezTo>
                  <a:cubicBezTo>
                    <a:pt x="0" y="7535"/>
                    <a:pt x="137" y="7736"/>
                    <a:pt x="335" y="7736"/>
                  </a:cubicBezTo>
                  <a:cubicBezTo>
                    <a:pt x="450" y="7736"/>
                    <a:pt x="552" y="7666"/>
                    <a:pt x="595" y="7560"/>
                  </a:cubicBezTo>
                  <a:cubicBezTo>
                    <a:pt x="1331" y="5724"/>
                    <a:pt x="1244" y="497"/>
                    <a:pt x="1240" y="276"/>
                  </a:cubicBezTo>
                  <a:cubicBezTo>
                    <a:pt x="1238" y="128"/>
                    <a:pt x="1131" y="0"/>
                    <a:pt x="97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6" name="Google Shape;676;p36"/>
            <p:cNvSpPr/>
            <p:nvPr/>
          </p:nvSpPr>
          <p:spPr>
            <a:xfrm>
              <a:off x="5160000" y="2266900"/>
              <a:ext cx="170925" cy="242125"/>
            </a:xfrm>
            <a:custGeom>
              <a:avLst/>
              <a:gdLst/>
              <a:ahLst/>
              <a:cxnLst/>
              <a:rect l="l" t="t" r="r" b="b"/>
              <a:pathLst>
                <a:path w="6837" h="9685" extrusionOk="0">
                  <a:moveTo>
                    <a:pt x="2665" y="0"/>
                  </a:moveTo>
                  <a:cubicBezTo>
                    <a:pt x="1791" y="0"/>
                    <a:pt x="1052" y="488"/>
                    <a:pt x="430" y="1337"/>
                  </a:cubicBezTo>
                  <a:lnTo>
                    <a:pt x="616" y="1641"/>
                  </a:lnTo>
                  <a:cubicBezTo>
                    <a:pt x="616" y="1641"/>
                    <a:pt x="1" y="5535"/>
                    <a:pt x="1" y="6765"/>
                  </a:cubicBezTo>
                  <a:cubicBezTo>
                    <a:pt x="1" y="7994"/>
                    <a:pt x="206" y="8610"/>
                    <a:pt x="1845" y="9223"/>
                  </a:cubicBezTo>
                  <a:cubicBezTo>
                    <a:pt x="2664" y="9531"/>
                    <a:pt x="3587" y="9685"/>
                    <a:pt x="4356" y="9685"/>
                  </a:cubicBezTo>
                  <a:cubicBezTo>
                    <a:pt x="5124" y="9685"/>
                    <a:pt x="5739" y="9531"/>
                    <a:pt x="5945" y="9223"/>
                  </a:cubicBezTo>
                  <a:cubicBezTo>
                    <a:pt x="6355" y="8610"/>
                    <a:pt x="6560" y="6149"/>
                    <a:pt x="6765" y="4305"/>
                  </a:cubicBezTo>
                  <a:cubicBezTo>
                    <a:pt x="6802" y="3965"/>
                    <a:pt x="6823" y="3601"/>
                    <a:pt x="6836" y="3232"/>
                  </a:cubicBezTo>
                  <a:cubicBezTo>
                    <a:pt x="6262" y="880"/>
                    <a:pt x="5031" y="0"/>
                    <a:pt x="266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7" name="Google Shape;677;p36"/>
            <p:cNvSpPr/>
            <p:nvPr/>
          </p:nvSpPr>
          <p:spPr>
            <a:xfrm>
              <a:off x="5152950" y="2259875"/>
              <a:ext cx="185025" cy="256225"/>
            </a:xfrm>
            <a:custGeom>
              <a:avLst/>
              <a:gdLst/>
              <a:ahLst/>
              <a:cxnLst/>
              <a:rect l="l" t="t" r="r" b="b"/>
              <a:pathLst>
                <a:path w="7401" h="10249" extrusionOk="0">
                  <a:moveTo>
                    <a:pt x="2947" y="562"/>
                  </a:moveTo>
                  <a:cubicBezTo>
                    <a:pt x="5208" y="562"/>
                    <a:pt x="6301" y="1398"/>
                    <a:pt x="6836" y="3542"/>
                  </a:cubicBezTo>
                  <a:cubicBezTo>
                    <a:pt x="6820" y="3953"/>
                    <a:pt x="6799" y="4277"/>
                    <a:pt x="6766" y="4555"/>
                  </a:cubicBezTo>
                  <a:lnTo>
                    <a:pt x="6680" y="5361"/>
                  </a:lnTo>
                  <a:cubicBezTo>
                    <a:pt x="6514" y="6929"/>
                    <a:pt x="6306" y="8878"/>
                    <a:pt x="5993" y="9349"/>
                  </a:cubicBezTo>
                  <a:cubicBezTo>
                    <a:pt x="5855" y="9557"/>
                    <a:pt x="5333" y="9689"/>
                    <a:pt x="4632" y="9689"/>
                  </a:cubicBezTo>
                  <a:cubicBezTo>
                    <a:pt x="3938" y="9689"/>
                    <a:pt x="3069" y="9559"/>
                    <a:pt x="2225" y="9243"/>
                  </a:cubicBezTo>
                  <a:cubicBezTo>
                    <a:pt x="713" y="8675"/>
                    <a:pt x="562" y="8163"/>
                    <a:pt x="562" y="7045"/>
                  </a:cubicBezTo>
                  <a:cubicBezTo>
                    <a:pt x="562" y="5851"/>
                    <a:pt x="1169" y="2004"/>
                    <a:pt x="1174" y="1965"/>
                  </a:cubicBezTo>
                  <a:cubicBezTo>
                    <a:pt x="1185" y="1899"/>
                    <a:pt x="1172" y="1831"/>
                    <a:pt x="1137" y="1774"/>
                  </a:cubicBezTo>
                  <a:lnTo>
                    <a:pt x="1053" y="1636"/>
                  </a:lnTo>
                  <a:cubicBezTo>
                    <a:pt x="1618" y="923"/>
                    <a:pt x="2255" y="562"/>
                    <a:pt x="2947" y="562"/>
                  </a:cubicBezTo>
                  <a:close/>
                  <a:moveTo>
                    <a:pt x="2947" y="1"/>
                  </a:moveTo>
                  <a:cubicBezTo>
                    <a:pt x="2019" y="1"/>
                    <a:pt x="1191" y="489"/>
                    <a:pt x="485" y="1452"/>
                  </a:cubicBezTo>
                  <a:cubicBezTo>
                    <a:pt x="418" y="1544"/>
                    <a:pt x="414" y="1668"/>
                    <a:pt x="473" y="1765"/>
                  </a:cubicBezTo>
                  <a:lnTo>
                    <a:pt x="604" y="1980"/>
                  </a:lnTo>
                  <a:cubicBezTo>
                    <a:pt x="505" y="2616"/>
                    <a:pt x="1" y="5905"/>
                    <a:pt x="1" y="7045"/>
                  </a:cubicBezTo>
                  <a:cubicBezTo>
                    <a:pt x="1" y="8402"/>
                    <a:pt x="294" y="9117"/>
                    <a:pt x="2028" y="9767"/>
                  </a:cubicBezTo>
                  <a:cubicBezTo>
                    <a:pt x="2846" y="10075"/>
                    <a:pt x="3809" y="10249"/>
                    <a:pt x="4640" y="10249"/>
                  </a:cubicBezTo>
                  <a:cubicBezTo>
                    <a:pt x="5483" y="10249"/>
                    <a:pt x="6189" y="10068"/>
                    <a:pt x="6461" y="9661"/>
                  </a:cubicBezTo>
                  <a:cubicBezTo>
                    <a:pt x="6823" y="9117"/>
                    <a:pt x="7012" y="7560"/>
                    <a:pt x="7240" y="5421"/>
                  </a:cubicBezTo>
                  <a:lnTo>
                    <a:pt x="7326" y="4617"/>
                  </a:lnTo>
                  <a:cubicBezTo>
                    <a:pt x="7360" y="4316"/>
                    <a:pt x="7383" y="3968"/>
                    <a:pt x="7399" y="3524"/>
                  </a:cubicBezTo>
                  <a:cubicBezTo>
                    <a:pt x="7400" y="3497"/>
                    <a:pt x="7397" y="3472"/>
                    <a:pt x="7391" y="3447"/>
                  </a:cubicBezTo>
                  <a:cubicBezTo>
                    <a:pt x="6792" y="999"/>
                    <a:pt x="5505" y="1"/>
                    <a:pt x="294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8" name="Google Shape;678;p36"/>
            <p:cNvSpPr/>
            <p:nvPr/>
          </p:nvSpPr>
          <p:spPr>
            <a:xfrm>
              <a:off x="5413550" y="2751800"/>
              <a:ext cx="158475" cy="122125"/>
            </a:xfrm>
            <a:custGeom>
              <a:avLst/>
              <a:gdLst/>
              <a:ahLst/>
              <a:cxnLst/>
              <a:rect l="l" t="t" r="r" b="b"/>
              <a:pathLst>
                <a:path w="6339" h="4885" extrusionOk="0">
                  <a:moveTo>
                    <a:pt x="6058" y="0"/>
                  </a:moveTo>
                  <a:cubicBezTo>
                    <a:pt x="6056" y="0"/>
                    <a:pt x="6053" y="0"/>
                    <a:pt x="6051" y="0"/>
                  </a:cubicBezTo>
                  <a:cubicBezTo>
                    <a:pt x="1595" y="0"/>
                    <a:pt x="75" y="4472"/>
                    <a:pt x="60" y="4517"/>
                  </a:cubicBezTo>
                  <a:cubicBezTo>
                    <a:pt x="1" y="4699"/>
                    <a:pt x="136" y="4885"/>
                    <a:pt x="327" y="4885"/>
                  </a:cubicBezTo>
                  <a:cubicBezTo>
                    <a:pt x="449" y="4885"/>
                    <a:pt x="555" y="4807"/>
                    <a:pt x="593" y="4692"/>
                  </a:cubicBezTo>
                  <a:cubicBezTo>
                    <a:pt x="606" y="4652"/>
                    <a:pt x="1996" y="561"/>
                    <a:pt x="6051" y="561"/>
                  </a:cubicBezTo>
                  <a:cubicBezTo>
                    <a:pt x="6053" y="561"/>
                    <a:pt x="6056" y="561"/>
                    <a:pt x="6058" y="561"/>
                  </a:cubicBezTo>
                  <a:cubicBezTo>
                    <a:pt x="6213" y="561"/>
                    <a:pt x="6338" y="436"/>
                    <a:pt x="6338" y="281"/>
                  </a:cubicBezTo>
                  <a:cubicBezTo>
                    <a:pt x="6338" y="125"/>
                    <a:pt x="6213" y="0"/>
                    <a:pt x="60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9" name="Google Shape;679;p36"/>
            <p:cNvSpPr/>
            <p:nvPr/>
          </p:nvSpPr>
          <p:spPr>
            <a:xfrm>
              <a:off x="5710750" y="2765075"/>
              <a:ext cx="221125" cy="186625"/>
            </a:xfrm>
            <a:custGeom>
              <a:avLst/>
              <a:gdLst/>
              <a:ahLst/>
              <a:cxnLst/>
              <a:rect l="l" t="t" r="r" b="b"/>
              <a:pathLst>
                <a:path w="8845" h="7465" extrusionOk="0">
                  <a:moveTo>
                    <a:pt x="585" y="0"/>
                  </a:moveTo>
                  <a:cubicBezTo>
                    <a:pt x="406" y="0"/>
                    <a:pt x="290" y="10"/>
                    <a:pt x="269" y="12"/>
                  </a:cubicBezTo>
                  <a:cubicBezTo>
                    <a:pt x="113" y="26"/>
                    <a:pt x="0" y="163"/>
                    <a:pt x="14" y="316"/>
                  </a:cubicBezTo>
                  <a:cubicBezTo>
                    <a:pt x="26" y="464"/>
                    <a:pt x="162" y="572"/>
                    <a:pt x="297" y="572"/>
                  </a:cubicBezTo>
                  <a:cubicBezTo>
                    <a:pt x="304" y="572"/>
                    <a:pt x="311" y="572"/>
                    <a:pt x="318" y="571"/>
                  </a:cubicBezTo>
                  <a:cubicBezTo>
                    <a:pt x="324" y="571"/>
                    <a:pt x="416" y="563"/>
                    <a:pt x="569" y="563"/>
                  </a:cubicBezTo>
                  <a:cubicBezTo>
                    <a:pt x="1211" y="563"/>
                    <a:pt x="2912" y="699"/>
                    <a:pt x="3601" y="2077"/>
                  </a:cubicBezTo>
                  <a:cubicBezTo>
                    <a:pt x="4514" y="3905"/>
                    <a:pt x="4755" y="5994"/>
                    <a:pt x="4758" y="6015"/>
                  </a:cubicBezTo>
                  <a:cubicBezTo>
                    <a:pt x="4772" y="6143"/>
                    <a:pt x="4871" y="6245"/>
                    <a:pt x="5000" y="6261"/>
                  </a:cubicBezTo>
                  <a:cubicBezTo>
                    <a:pt x="5020" y="6264"/>
                    <a:pt x="6961" y="6533"/>
                    <a:pt x="8391" y="7423"/>
                  </a:cubicBezTo>
                  <a:cubicBezTo>
                    <a:pt x="8435" y="7450"/>
                    <a:pt x="8487" y="7465"/>
                    <a:pt x="8539" y="7465"/>
                  </a:cubicBezTo>
                  <a:cubicBezTo>
                    <a:pt x="8665" y="7465"/>
                    <a:pt x="8775" y="7381"/>
                    <a:pt x="8809" y="7261"/>
                  </a:cubicBezTo>
                  <a:cubicBezTo>
                    <a:pt x="8844" y="7140"/>
                    <a:pt x="8794" y="7012"/>
                    <a:pt x="8688" y="6945"/>
                  </a:cubicBezTo>
                  <a:cubicBezTo>
                    <a:pt x="7426" y="6160"/>
                    <a:pt x="5855" y="5835"/>
                    <a:pt x="5288" y="5738"/>
                  </a:cubicBezTo>
                  <a:cubicBezTo>
                    <a:pt x="5202" y="5143"/>
                    <a:pt x="4897" y="3416"/>
                    <a:pt x="4102" y="1826"/>
                  </a:cubicBezTo>
                  <a:cubicBezTo>
                    <a:pt x="3274" y="171"/>
                    <a:pt x="1348" y="0"/>
                    <a:pt x="58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0" name="Google Shape;680;p36"/>
            <p:cNvSpPr/>
            <p:nvPr/>
          </p:nvSpPr>
          <p:spPr>
            <a:xfrm>
              <a:off x="5933675" y="3011225"/>
              <a:ext cx="92075" cy="266975"/>
            </a:xfrm>
            <a:custGeom>
              <a:avLst/>
              <a:gdLst/>
              <a:ahLst/>
              <a:cxnLst/>
              <a:rect l="l" t="t" r="r" b="b"/>
              <a:pathLst>
                <a:path w="3683" h="10679" extrusionOk="0">
                  <a:moveTo>
                    <a:pt x="1607" y="1"/>
                  </a:moveTo>
                  <a:cubicBezTo>
                    <a:pt x="1528" y="1"/>
                    <a:pt x="1450" y="34"/>
                    <a:pt x="1395" y="100"/>
                  </a:cubicBezTo>
                  <a:cubicBezTo>
                    <a:pt x="1295" y="216"/>
                    <a:pt x="1306" y="390"/>
                    <a:pt x="1421" y="492"/>
                  </a:cubicBezTo>
                  <a:cubicBezTo>
                    <a:pt x="1437" y="506"/>
                    <a:pt x="3053" y="1925"/>
                    <a:pt x="2596" y="3753"/>
                  </a:cubicBezTo>
                  <a:cubicBezTo>
                    <a:pt x="2103" y="5729"/>
                    <a:pt x="103" y="10239"/>
                    <a:pt x="82" y="10285"/>
                  </a:cubicBezTo>
                  <a:cubicBezTo>
                    <a:pt x="0" y="10469"/>
                    <a:pt x="136" y="10679"/>
                    <a:pt x="339" y="10679"/>
                  </a:cubicBezTo>
                  <a:cubicBezTo>
                    <a:pt x="449" y="10679"/>
                    <a:pt x="550" y="10614"/>
                    <a:pt x="595" y="10513"/>
                  </a:cubicBezTo>
                  <a:cubicBezTo>
                    <a:pt x="679" y="10325"/>
                    <a:pt x="2635" y="5913"/>
                    <a:pt x="3141" y="3888"/>
                  </a:cubicBezTo>
                  <a:cubicBezTo>
                    <a:pt x="3683" y="1721"/>
                    <a:pt x="1864" y="133"/>
                    <a:pt x="1786" y="66"/>
                  </a:cubicBezTo>
                  <a:cubicBezTo>
                    <a:pt x="1734" y="22"/>
                    <a:pt x="1670" y="1"/>
                    <a:pt x="160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1" name="Google Shape;681;p36"/>
            <p:cNvSpPr/>
            <p:nvPr/>
          </p:nvSpPr>
          <p:spPr>
            <a:xfrm>
              <a:off x="1333925" y="2122500"/>
              <a:ext cx="2569675" cy="3130075"/>
            </a:xfrm>
            <a:custGeom>
              <a:avLst/>
              <a:gdLst/>
              <a:ahLst/>
              <a:cxnLst/>
              <a:rect l="l" t="t" r="r" b="b"/>
              <a:pathLst>
                <a:path w="102787" h="125203" extrusionOk="0">
                  <a:moveTo>
                    <a:pt x="45550" y="0"/>
                  </a:moveTo>
                  <a:cubicBezTo>
                    <a:pt x="45231" y="0"/>
                    <a:pt x="44915" y="119"/>
                    <a:pt x="44633" y="376"/>
                  </a:cubicBezTo>
                  <a:cubicBezTo>
                    <a:pt x="43282" y="1608"/>
                    <a:pt x="37053" y="8243"/>
                    <a:pt x="35248" y="11303"/>
                  </a:cubicBezTo>
                  <a:cubicBezTo>
                    <a:pt x="33689" y="13949"/>
                    <a:pt x="30021" y="20447"/>
                    <a:pt x="29058" y="22157"/>
                  </a:cubicBezTo>
                  <a:lnTo>
                    <a:pt x="29058" y="22157"/>
                  </a:lnTo>
                  <a:cubicBezTo>
                    <a:pt x="29484" y="21343"/>
                    <a:pt x="30309" y="19462"/>
                    <a:pt x="29974" y="17635"/>
                  </a:cubicBezTo>
                  <a:cubicBezTo>
                    <a:pt x="29615" y="15678"/>
                    <a:pt x="28399" y="14042"/>
                    <a:pt x="27335" y="14042"/>
                  </a:cubicBezTo>
                  <a:cubicBezTo>
                    <a:pt x="27081" y="14042"/>
                    <a:pt x="26836" y="14135"/>
                    <a:pt x="26613" y="14338"/>
                  </a:cubicBezTo>
                  <a:cubicBezTo>
                    <a:pt x="25456" y="15395"/>
                    <a:pt x="25042" y="20367"/>
                    <a:pt x="23447" y="22882"/>
                  </a:cubicBezTo>
                  <a:cubicBezTo>
                    <a:pt x="21853" y="25396"/>
                    <a:pt x="22293" y="35955"/>
                    <a:pt x="22753" y="38009"/>
                  </a:cubicBezTo>
                  <a:cubicBezTo>
                    <a:pt x="23213" y="40064"/>
                    <a:pt x="32426" y="44740"/>
                    <a:pt x="34873" y="47810"/>
                  </a:cubicBezTo>
                  <a:cubicBezTo>
                    <a:pt x="37320" y="50880"/>
                    <a:pt x="36991" y="74159"/>
                    <a:pt x="35641" y="75392"/>
                  </a:cubicBezTo>
                  <a:cubicBezTo>
                    <a:pt x="34289" y="76625"/>
                    <a:pt x="0" y="100286"/>
                    <a:pt x="0" y="100286"/>
                  </a:cubicBezTo>
                  <a:lnTo>
                    <a:pt x="20712" y="125081"/>
                  </a:lnTo>
                  <a:cubicBezTo>
                    <a:pt x="20712" y="125081"/>
                    <a:pt x="20668" y="125202"/>
                    <a:pt x="20764" y="125202"/>
                  </a:cubicBezTo>
                  <a:cubicBezTo>
                    <a:pt x="21009" y="125202"/>
                    <a:pt x="22174" y="124398"/>
                    <a:pt x="27368" y="118642"/>
                  </a:cubicBezTo>
                  <a:cubicBezTo>
                    <a:pt x="34575" y="110655"/>
                    <a:pt x="50591" y="96045"/>
                    <a:pt x="55415" y="91645"/>
                  </a:cubicBezTo>
                  <a:cubicBezTo>
                    <a:pt x="60239" y="87244"/>
                    <a:pt x="68292" y="80959"/>
                    <a:pt x="72152" y="77440"/>
                  </a:cubicBezTo>
                  <a:cubicBezTo>
                    <a:pt x="76011" y="73919"/>
                    <a:pt x="79853" y="70767"/>
                    <a:pt x="83253" y="65192"/>
                  </a:cubicBezTo>
                  <a:cubicBezTo>
                    <a:pt x="86651" y="59618"/>
                    <a:pt x="91861" y="54865"/>
                    <a:pt x="95227" y="50028"/>
                  </a:cubicBezTo>
                  <a:cubicBezTo>
                    <a:pt x="98591" y="45192"/>
                    <a:pt x="100856" y="44187"/>
                    <a:pt x="101821" y="43306"/>
                  </a:cubicBezTo>
                  <a:cubicBezTo>
                    <a:pt x="102787" y="42426"/>
                    <a:pt x="101957" y="40354"/>
                    <a:pt x="98846" y="39657"/>
                  </a:cubicBezTo>
                  <a:cubicBezTo>
                    <a:pt x="98287" y="39531"/>
                    <a:pt x="97713" y="39477"/>
                    <a:pt x="97137" y="39477"/>
                  </a:cubicBezTo>
                  <a:cubicBezTo>
                    <a:pt x="94509" y="39477"/>
                    <a:pt x="91848" y="40610"/>
                    <a:pt x="90451" y="41305"/>
                  </a:cubicBezTo>
                  <a:cubicBezTo>
                    <a:pt x="88749" y="42151"/>
                    <a:pt x="86240" y="44439"/>
                    <a:pt x="84452" y="47130"/>
                  </a:cubicBezTo>
                  <a:cubicBezTo>
                    <a:pt x="82665" y="49821"/>
                    <a:pt x="75876" y="56719"/>
                    <a:pt x="74208" y="56828"/>
                  </a:cubicBezTo>
                  <a:cubicBezTo>
                    <a:pt x="74187" y="56829"/>
                    <a:pt x="74165" y="56830"/>
                    <a:pt x="74142" y="56830"/>
                  </a:cubicBezTo>
                  <a:cubicBezTo>
                    <a:pt x="72320" y="56830"/>
                    <a:pt x="63650" y="52640"/>
                    <a:pt x="61480" y="52175"/>
                  </a:cubicBezTo>
                  <a:cubicBezTo>
                    <a:pt x="59284" y="51705"/>
                    <a:pt x="56837" y="48634"/>
                    <a:pt x="57324" y="46068"/>
                  </a:cubicBezTo>
                  <a:cubicBezTo>
                    <a:pt x="57812" y="43503"/>
                    <a:pt x="56881" y="43644"/>
                    <a:pt x="61421" y="37382"/>
                  </a:cubicBezTo>
                  <a:cubicBezTo>
                    <a:pt x="64943" y="32522"/>
                    <a:pt x="65151" y="31965"/>
                    <a:pt x="65068" y="31958"/>
                  </a:cubicBezTo>
                  <a:lnTo>
                    <a:pt x="65068" y="31958"/>
                  </a:lnTo>
                  <a:cubicBezTo>
                    <a:pt x="65349" y="31797"/>
                    <a:pt x="66438" y="31192"/>
                    <a:pt x="68207" y="30485"/>
                  </a:cubicBezTo>
                  <a:cubicBezTo>
                    <a:pt x="70279" y="29655"/>
                    <a:pt x="73912" y="27049"/>
                    <a:pt x="73912" y="27049"/>
                  </a:cubicBezTo>
                  <a:cubicBezTo>
                    <a:pt x="73912" y="27049"/>
                    <a:pt x="81182" y="25720"/>
                    <a:pt x="83339" y="23046"/>
                  </a:cubicBezTo>
                  <a:cubicBezTo>
                    <a:pt x="85347" y="20556"/>
                    <a:pt x="83960" y="18712"/>
                    <a:pt x="82555" y="18712"/>
                  </a:cubicBezTo>
                  <a:cubicBezTo>
                    <a:pt x="82451" y="18712"/>
                    <a:pt x="82347" y="18722"/>
                    <a:pt x="82244" y="18743"/>
                  </a:cubicBezTo>
                  <a:cubicBezTo>
                    <a:pt x="80750" y="19045"/>
                    <a:pt x="74268" y="19301"/>
                    <a:pt x="69965" y="20398"/>
                  </a:cubicBezTo>
                  <a:cubicBezTo>
                    <a:pt x="65663" y="21495"/>
                    <a:pt x="59852" y="23261"/>
                    <a:pt x="59272" y="23788"/>
                  </a:cubicBezTo>
                  <a:cubicBezTo>
                    <a:pt x="58693" y="24317"/>
                    <a:pt x="50503" y="33554"/>
                    <a:pt x="50503" y="33554"/>
                  </a:cubicBezTo>
                  <a:lnTo>
                    <a:pt x="50236" y="31324"/>
                  </a:lnTo>
                  <a:lnTo>
                    <a:pt x="51307" y="20095"/>
                  </a:lnTo>
                  <a:lnTo>
                    <a:pt x="57533" y="13356"/>
                  </a:lnTo>
                  <a:cubicBezTo>
                    <a:pt x="57533" y="13356"/>
                    <a:pt x="63696" y="11975"/>
                    <a:pt x="66046" y="9126"/>
                  </a:cubicBezTo>
                  <a:cubicBezTo>
                    <a:pt x="68375" y="6301"/>
                    <a:pt x="68103" y="3254"/>
                    <a:pt x="67083" y="3254"/>
                  </a:cubicBezTo>
                  <a:cubicBezTo>
                    <a:pt x="67074" y="3254"/>
                    <a:pt x="67065" y="3254"/>
                    <a:pt x="67055" y="3255"/>
                  </a:cubicBezTo>
                  <a:cubicBezTo>
                    <a:pt x="65381" y="3345"/>
                    <a:pt x="57151" y="5574"/>
                    <a:pt x="55254" y="6596"/>
                  </a:cubicBezTo>
                  <a:cubicBezTo>
                    <a:pt x="53359" y="7618"/>
                    <a:pt x="43392" y="15295"/>
                    <a:pt x="42024" y="16896"/>
                  </a:cubicBezTo>
                  <a:cubicBezTo>
                    <a:pt x="40658" y="18496"/>
                    <a:pt x="38416" y="23015"/>
                    <a:pt x="38416" y="23015"/>
                  </a:cubicBezTo>
                  <a:cubicBezTo>
                    <a:pt x="38416" y="23015"/>
                    <a:pt x="39357" y="18621"/>
                    <a:pt x="39812" y="16793"/>
                  </a:cubicBezTo>
                  <a:cubicBezTo>
                    <a:pt x="40265" y="14966"/>
                    <a:pt x="47103" y="6961"/>
                    <a:pt x="47608" y="4025"/>
                  </a:cubicBezTo>
                  <a:cubicBezTo>
                    <a:pt x="48007" y="1703"/>
                    <a:pt x="46758" y="0"/>
                    <a:pt x="4555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2" name="Google Shape;682;p36"/>
            <p:cNvSpPr/>
            <p:nvPr/>
          </p:nvSpPr>
          <p:spPr>
            <a:xfrm>
              <a:off x="1329950" y="2115525"/>
              <a:ext cx="2568500" cy="3144175"/>
            </a:xfrm>
            <a:custGeom>
              <a:avLst/>
              <a:gdLst/>
              <a:ahLst/>
              <a:cxnLst/>
              <a:rect l="l" t="t" r="r" b="b"/>
              <a:pathLst>
                <a:path w="102740" h="125767" extrusionOk="0">
                  <a:moveTo>
                    <a:pt x="65176" y="32355"/>
                  </a:moveTo>
                  <a:lnTo>
                    <a:pt x="65292" y="32509"/>
                  </a:lnTo>
                  <a:cubicBezTo>
                    <a:pt x="65270" y="32515"/>
                    <a:pt x="65247" y="32518"/>
                    <a:pt x="65225" y="32518"/>
                  </a:cubicBezTo>
                  <a:cubicBezTo>
                    <a:pt x="65170" y="32518"/>
                    <a:pt x="65117" y="32501"/>
                    <a:pt x="65072" y="32469"/>
                  </a:cubicBezTo>
                  <a:lnTo>
                    <a:pt x="65176" y="32355"/>
                  </a:lnTo>
                  <a:close/>
                  <a:moveTo>
                    <a:pt x="45712" y="0"/>
                  </a:moveTo>
                  <a:cubicBezTo>
                    <a:pt x="45314" y="0"/>
                    <a:pt x="44928" y="151"/>
                    <a:pt x="44602" y="447"/>
                  </a:cubicBezTo>
                  <a:cubicBezTo>
                    <a:pt x="43323" y="1616"/>
                    <a:pt x="37030" y="8278"/>
                    <a:pt x="35166" y="11440"/>
                  </a:cubicBezTo>
                  <a:cubicBezTo>
                    <a:pt x="34075" y="13290"/>
                    <a:pt x="31934" y="17059"/>
                    <a:pt x="30423" y="19730"/>
                  </a:cubicBezTo>
                  <a:cubicBezTo>
                    <a:pt x="30511" y="19132"/>
                    <a:pt x="30525" y="18498"/>
                    <a:pt x="30409" y="17864"/>
                  </a:cubicBezTo>
                  <a:cubicBezTo>
                    <a:pt x="30080" y="16062"/>
                    <a:pt x="29051" y="14488"/>
                    <a:pt x="27964" y="14121"/>
                  </a:cubicBezTo>
                  <a:cubicBezTo>
                    <a:pt x="27806" y="14068"/>
                    <a:pt x="27649" y="14042"/>
                    <a:pt x="27497" y="14042"/>
                  </a:cubicBezTo>
                  <a:cubicBezTo>
                    <a:pt x="27164" y="14042"/>
                    <a:pt x="26850" y="14166"/>
                    <a:pt x="26584" y="14410"/>
                  </a:cubicBezTo>
                  <a:cubicBezTo>
                    <a:pt x="25951" y="14986"/>
                    <a:pt x="25557" y="16475"/>
                    <a:pt x="25101" y="18199"/>
                  </a:cubicBezTo>
                  <a:cubicBezTo>
                    <a:pt x="24657" y="19873"/>
                    <a:pt x="24155" y="21771"/>
                    <a:pt x="23369" y="23009"/>
                  </a:cubicBezTo>
                  <a:cubicBezTo>
                    <a:pt x="21710" y="25627"/>
                    <a:pt x="22191" y="36359"/>
                    <a:pt x="22638" y="38350"/>
                  </a:cubicBezTo>
                  <a:cubicBezTo>
                    <a:pt x="22905" y="39540"/>
                    <a:pt x="25494" y="41295"/>
                    <a:pt x="28492" y="43327"/>
                  </a:cubicBezTo>
                  <a:cubicBezTo>
                    <a:pt x="31043" y="45055"/>
                    <a:pt x="33681" y="46842"/>
                    <a:pt x="34814" y="48264"/>
                  </a:cubicBezTo>
                  <a:cubicBezTo>
                    <a:pt x="35826" y="49535"/>
                    <a:pt x="36495" y="55017"/>
                    <a:pt x="36559" y="62572"/>
                  </a:cubicBezTo>
                  <a:cubicBezTo>
                    <a:pt x="36620" y="69604"/>
                    <a:pt x="36108" y="75010"/>
                    <a:pt x="35610" y="75463"/>
                  </a:cubicBezTo>
                  <a:cubicBezTo>
                    <a:pt x="34289" y="76669"/>
                    <a:pt x="343" y="100099"/>
                    <a:pt x="0" y="100335"/>
                  </a:cubicBezTo>
                  <a:lnTo>
                    <a:pt x="321" y="100796"/>
                  </a:lnTo>
                  <a:cubicBezTo>
                    <a:pt x="1721" y="99829"/>
                    <a:pt x="34641" y="77109"/>
                    <a:pt x="35990" y="75879"/>
                  </a:cubicBezTo>
                  <a:cubicBezTo>
                    <a:pt x="37631" y="74383"/>
                    <a:pt x="37687" y="50968"/>
                    <a:pt x="35254" y="47915"/>
                  </a:cubicBezTo>
                  <a:cubicBezTo>
                    <a:pt x="34068" y="46427"/>
                    <a:pt x="31394" y="44615"/>
                    <a:pt x="28809" y="42863"/>
                  </a:cubicBezTo>
                  <a:cubicBezTo>
                    <a:pt x="26152" y="41062"/>
                    <a:pt x="23405" y="39200"/>
                    <a:pt x="23187" y="38228"/>
                  </a:cubicBezTo>
                  <a:cubicBezTo>
                    <a:pt x="22686" y="35996"/>
                    <a:pt x="22356" y="25659"/>
                    <a:pt x="23845" y="23310"/>
                  </a:cubicBezTo>
                  <a:cubicBezTo>
                    <a:pt x="24676" y="21999"/>
                    <a:pt x="25190" y="20057"/>
                    <a:pt x="25645" y="18342"/>
                  </a:cubicBezTo>
                  <a:cubicBezTo>
                    <a:pt x="26060" y="16772"/>
                    <a:pt x="26453" y="15289"/>
                    <a:pt x="26963" y="14825"/>
                  </a:cubicBezTo>
                  <a:cubicBezTo>
                    <a:pt x="27126" y="14676"/>
                    <a:pt x="27301" y="14601"/>
                    <a:pt x="27494" y="14601"/>
                  </a:cubicBezTo>
                  <a:cubicBezTo>
                    <a:pt x="27587" y="14601"/>
                    <a:pt x="27683" y="14618"/>
                    <a:pt x="27784" y="14652"/>
                  </a:cubicBezTo>
                  <a:cubicBezTo>
                    <a:pt x="28554" y="14913"/>
                    <a:pt x="29541" y="16223"/>
                    <a:pt x="29859" y="17964"/>
                  </a:cubicBezTo>
                  <a:cubicBezTo>
                    <a:pt x="30180" y="19719"/>
                    <a:pt x="29361" y="21561"/>
                    <a:pt x="28956" y="22330"/>
                  </a:cubicBezTo>
                  <a:cubicBezTo>
                    <a:pt x="28822" y="22568"/>
                    <a:pt x="28745" y="22705"/>
                    <a:pt x="28739" y="22715"/>
                  </a:cubicBezTo>
                  <a:lnTo>
                    <a:pt x="29221" y="23003"/>
                  </a:lnTo>
                  <a:cubicBezTo>
                    <a:pt x="29237" y="22977"/>
                    <a:pt x="29344" y="22807"/>
                    <a:pt x="29488" y="22531"/>
                  </a:cubicBezTo>
                  <a:cubicBezTo>
                    <a:pt x="30489" y="20754"/>
                    <a:pt x="34115" y="14330"/>
                    <a:pt x="35652" y="11725"/>
                  </a:cubicBezTo>
                  <a:cubicBezTo>
                    <a:pt x="37454" y="8668"/>
                    <a:pt x="43758" y="1980"/>
                    <a:pt x="44983" y="863"/>
                  </a:cubicBezTo>
                  <a:cubicBezTo>
                    <a:pt x="45203" y="661"/>
                    <a:pt x="45452" y="560"/>
                    <a:pt x="45712" y="560"/>
                  </a:cubicBezTo>
                  <a:cubicBezTo>
                    <a:pt x="45900" y="560"/>
                    <a:pt x="46093" y="612"/>
                    <a:pt x="46287" y="718"/>
                  </a:cubicBezTo>
                  <a:cubicBezTo>
                    <a:pt x="47111" y="1169"/>
                    <a:pt x="47789" y="2529"/>
                    <a:pt x="47492" y="4257"/>
                  </a:cubicBezTo>
                  <a:cubicBezTo>
                    <a:pt x="47211" y="5889"/>
                    <a:pt x="44752" y="9353"/>
                    <a:pt x="42777" y="12135"/>
                  </a:cubicBezTo>
                  <a:cubicBezTo>
                    <a:pt x="41172" y="14396"/>
                    <a:pt x="39904" y="16181"/>
                    <a:pt x="39700" y="17004"/>
                  </a:cubicBezTo>
                  <a:cubicBezTo>
                    <a:pt x="39249" y="18815"/>
                    <a:pt x="38312" y="23192"/>
                    <a:pt x="38302" y="23235"/>
                  </a:cubicBezTo>
                  <a:lnTo>
                    <a:pt x="37833" y="25426"/>
                  </a:lnTo>
                  <a:lnTo>
                    <a:pt x="38829" y="23418"/>
                  </a:lnTo>
                  <a:cubicBezTo>
                    <a:pt x="38850" y="23374"/>
                    <a:pt x="41069" y="18913"/>
                    <a:pt x="42399" y="17356"/>
                  </a:cubicBezTo>
                  <a:cubicBezTo>
                    <a:pt x="43786" y="15733"/>
                    <a:pt x="53712" y="8111"/>
                    <a:pt x="55548" y="7121"/>
                  </a:cubicBezTo>
                  <a:cubicBezTo>
                    <a:pt x="57346" y="6152"/>
                    <a:pt x="65559" y="3903"/>
                    <a:pt x="67231" y="3814"/>
                  </a:cubicBezTo>
                  <a:cubicBezTo>
                    <a:pt x="67236" y="3814"/>
                    <a:pt x="67242" y="3814"/>
                    <a:pt x="67247" y="3814"/>
                  </a:cubicBezTo>
                  <a:cubicBezTo>
                    <a:pt x="67355" y="3814"/>
                    <a:pt x="67455" y="3902"/>
                    <a:pt x="67539" y="4071"/>
                  </a:cubicBezTo>
                  <a:cubicBezTo>
                    <a:pt x="67954" y="4890"/>
                    <a:pt x="67747" y="7094"/>
                    <a:pt x="65991" y="9225"/>
                  </a:cubicBezTo>
                  <a:cubicBezTo>
                    <a:pt x="63730" y="11966"/>
                    <a:pt x="57693" y="13347"/>
                    <a:pt x="57631" y="13360"/>
                  </a:cubicBezTo>
                  <a:lnTo>
                    <a:pt x="57546" y="13379"/>
                  </a:lnTo>
                  <a:lnTo>
                    <a:pt x="51196" y="20252"/>
                  </a:lnTo>
                  <a:lnTo>
                    <a:pt x="50117" y="31574"/>
                  </a:lnTo>
                  <a:lnTo>
                    <a:pt x="50114" y="31605"/>
                  </a:lnTo>
                  <a:lnTo>
                    <a:pt x="50460" y="34486"/>
                  </a:lnTo>
                  <a:lnTo>
                    <a:pt x="50874" y="34019"/>
                  </a:lnTo>
                  <a:cubicBezTo>
                    <a:pt x="53703" y="30827"/>
                    <a:pt x="59172" y="24685"/>
                    <a:pt x="59622" y="24275"/>
                  </a:cubicBezTo>
                  <a:cubicBezTo>
                    <a:pt x="60098" y="23840"/>
                    <a:pt x="65434" y="22162"/>
                    <a:pt x="70196" y="20948"/>
                  </a:cubicBezTo>
                  <a:cubicBezTo>
                    <a:pt x="73073" y="20214"/>
                    <a:pt x="77018" y="19851"/>
                    <a:pt x="79627" y="19613"/>
                  </a:cubicBezTo>
                  <a:cubicBezTo>
                    <a:pt x="80930" y="19493"/>
                    <a:pt x="81959" y="19398"/>
                    <a:pt x="82459" y="19297"/>
                  </a:cubicBezTo>
                  <a:cubicBezTo>
                    <a:pt x="82547" y="19279"/>
                    <a:pt x="82634" y="19270"/>
                    <a:pt x="82722" y="19270"/>
                  </a:cubicBezTo>
                  <a:cubicBezTo>
                    <a:pt x="83215" y="19270"/>
                    <a:pt x="83697" y="19547"/>
                    <a:pt x="83977" y="20008"/>
                  </a:cubicBezTo>
                  <a:cubicBezTo>
                    <a:pt x="84215" y="20399"/>
                    <a:pt x="84622" y="21486"/>
                    <a:pt x="83282" y="23147"/>
                  </a:cubicBezTo>
                  <a:cubicBezTo>
                    <a:pt x="81216" y="25710"/>
                    <a:pt x="74094" y="27039"/>
                    <a:pt x="74023" y="27052"/>
                  </a:cubicBezTo>
                  <a:lnTo>
                    <a:pt x="73909" y="27100"/>
                  </a:lnTo>
                  <a:cubicBezTo>
                    <a:pt x="73873" y="27125"/>
                    <a:pt x="70281" y="29695"/>
                    <a:pt x="68264" y="30503"/>
                  </a:cubicBezTo>
                  <a:cubicBezTo>
                    <a:pt x="66528" y="31198"/>
                    <a:pt x="65448" y="31788"/>
                    <a:pt x="65118" y="31976"/>
                  </a:cubicBezTo>
                  <a:cubicBezTo>
                    <a:pt x="65061" y="31998"/>
                    <a:pt x="65010" y="32030"/>
                    <a:pt x="64967" y="32072"/>
                  </a:cubicBezTo>
                  <a:lnTo>
                    <a:pt x="65102" y="32254"/>
                  </a:lnTo>
                  <a:lnTo>
                    <a:pt x="64964" y="32214"/>
                  </a:lnTo>
                  <a:cubicBezTo>
                    <a:pt x="64930" y="32333"/>
                    <a:pt x="64566" y="33064"/>
                    <a:pt x="61352" y="37497"/>
                  </a:cubicBezTo>
                  <a:cubicBezTo>
                    <a:pt x="57635" y="42623"/>
                    <a:pt x="57538" y="43548"/>
                    <a:pt x="57376" y="45081"/>
                  </a:cubicBezTo>
                  <a:cubicBezTo>
                    <a:pt x="57340" y="45425"/>
                    <a:pt x="57298" y="45816"/>
                    <a:pt x="57207" y="46295"/>
                  </a:cubicBezTo>
                  <a:cubicBezTo>
                    <a:pt x="56691" y="49016"/>
                    <a:pt x="59232" y="52226"/>
                    <a:pt x="61581" y="52730"/>
                  </a:cubicBezTo>
                  <a:cubicBezTo>
                    <a:pt x="62493" y="52925"/>
                    <a:pt x="64636" y="53818"/>
                    <a:pt x="66907" y="54764"/>
                  </a:cubicBezTo>
                  <a:cubicBezTo>
                    <a:pt x="70006" y="56054"/>
                    <a:pt x="73210" y="57390"/>
                    <a:pt x="74308" y="57390"/>
                  </a:cubicBezTo>
                  <a:cubicBezTo>
                    <a:pt x="74335" y="57390"/>
                    <a:pt x="74360" y="57389"/>
                    <a:pt x="74384" y="57388"/>
                  </a:cubicBezTo>
                  <a:cubicBezTo>
                    <a:pt x="76211" y="57269"/>
                    <a:pt x="83099" y="50192"/>
                    <a:pt x="84845" y="47564"/>
                  </a:cubicBezTo>
                  <a:cubicBezTo>
                    <a:pt x="86753" y="44691"/>
                    <a:pt x="89236" y="42580"/>
                    <a:pt x="90734" y="41835"/>
                  </a:cubicBezTo>
                  <a:cubicBezTo>
                    <a:pt x="92204" y="41105"/>
                    <a:pt x="94783" y="40038"/>
                    <a:pt x="97294" y="40038"/>
                  </a:cubicBezTo>
                  <a:cubicBezTo>
                    <a:pt x="97852" y="40038"/>
                    <a:pt x="98405" y="40090"/>
                    <a:pt x="98943" y="40211"/>
                  </a:cubicBezTo>
                  <a:cubicBezTo>
                    <a:pt x="100915" y="40652"/>
                    <a:pt x="101833" y="41622"/>
                    <a:pt x="102035" y="42383"/>
                  </a:cubicBezTo>
                  <a:cubicBezTo>
                    <a:pt x="102141" y="42783"/>
                    <a:pt x="102055" y="43137"/>
                    <a:pt x="101791" y="43378"/>
                  </a:cubicBezTo>
                  <a:cubicBezTo>
                    <a:pt x="101596" y="43555"/>
                    <a:pt x="101342" y="43741"/>
                    <a:pt x="101019" y="43976"/>
                  </a:cubicBezTo>
                  <a:cubicBezTo>
                    <a:pt x="99825" y="44847"/>
                    <a:pt x="97827" y="46304"/>
                    <a:pt x="95155" y="50148"/>
                  </a:cubicBezTo>
                  <a:cubicBezTo>
                    <a:pt x="93710" y="52224"/>
                    <a:pt x="91946" y="54259"/>
                    <a:pt x="90077" y="56414"/>
                  </a:cubicBezTo>
                  <a:cubicBezTo>
                    <a:pt x="87638" y="59228"/>
                    <a:pt x="85116" y="62138"/>
                    <a:pt x="83172" y="65325"/>
                  </a:cubicBezTo>
                  <a:cubicBezTo>
                    <a:pt x="80172" y="70246"/>
                    <a:pt x="76887" y="73209"/>
                    <a:pt x="73409" y="76345"/>
                  </a:cubicBezTo>
                  <a:cubicBezTo>
                    <a:pt x="72980" y="76731"/>
                    <a:pt x="72551" y="77118"/>
                    <a:pt x="72122" y="77511"/>
                  </a:cubicBezTo>
                  <a:cubicBezTo>
                    <a:pt x="70304" y="79169"/>
                    <a:pt x="67553" y="81442"/>
                    <a:pt x="64640" y="83849"/>
                  </a:cubicBezTo>
                  <a:cubicBezTo>
                    <a:pt x="61343" y="86574"/>
                    <a:pt x="57936" y="89390"/>
                    <a:pt x="55377" y="91723"/>
                  </a:cubicBezTo>
                  <a:cubicBezTo>
                    <a:pt x="41545" y="104341"/>
                    <a:pt x="32104" y="113428"/>
                    <a:pt x="27317" y="118734"/>
                  </a:cubicBezTo>
                  <a:cubicBezTo>
                    <a:pt x="22078" y="124541"/>
                    <a:pt x="21078" y="125154"/>
                    <a:pt x="20896" y="125204"/>
                  </a:cubicBezTo>
                  <a:cubicBezTo>
                    <a:pt x="20903" y="125202"/>
                    <a:pt x="20912" y="125201"/>
                    <a:pt x="20924" y="125201"/>
                  </a:cubicBezTo>
                  <a:cubicBezTo>
                    <a:pt x="20965" y="125201"/>
                    <a:pt x="21030" y="125216"/>
                    <a:pt x="21082" y="125274"/>
                  </a:cubicBezTo>
                  <a:cubicBezTo>
                    <a:pt x="21132" y="125327"/>
                    <a:pt x="21154" y="125403"/>
                    <a:pt x="21135" y="125455"/>
                  </a:cubicBezTo>
                  <a:lnTo>
                    <a:pt x="20606" y="125266"/>
                  </a:lnTo>
                  <a:lnTo>
                    <a:pt x="20606" y="125266"/>
                  </a:lnTo>
                  <a:cubicBezTo>
                    <a:pt x="20543" y="125447"/>
                    <a:pt x="20597" y="125627"/>
                    <a:pt x="20742" y="125714"/>
                  </a:cubicBezTo>
                  <a:cubicBezTo>
                    <a:pt x="20787" y="125739"/>
                    <a:pt x="20831" y="125766"/>
                    <a:pt x="20904" y="125766"/>
                  </a:cubicBezTo>
                  <a:cubicBezTo>
                    <a:pt x="21289" y="125766"/>
                    <a:pt x="22421" y="125000"/>
                    <a:pt x="27734" y="119110"/>
                  </a:cubicBezTo>
                  <a:cubicBezTo>
                    <a:pt x="32510" y="113820"/>
                    <a:pt x="41937" y="104743"/>
                    <a:pt x="55763" y="92131"/>
                  </a:cubicBezTo>
                  <a:cubicBezTo>
                    <a:pt x="58304" y="89814"/>
                    <a:pt x="61708" y="87001"/>
                    <a:pt x="64998" y="84282"/>
                  </a:cubicBezTo>
                  <a:cubicBezTo>
                    <a:pt x="67916" y="81871"/>
                    <a:pt x="70673" y="79592"/>
                    <a:pt x="72500" y="77925"/>
                  </a:cubicBezTo>
                  <a:cubicBezTo>
                    <a:pt x="72929" y="77535"/>
                    <a:pt x="73358" y="77148"/>
                    <a:pt x="73785" y="76762"/>
                  </a:cubicBezTo>
                  <a:cubicBezTo>
                    <a:pt x="77140" y="73736"/>
                    <a:pt x="80609" y="70608"/>
                    <a:pt x="83651" y="65618"/>
                  </a:cubicBezTo>
                  <a:cubicBezTo>
                    <a:pt x="85570" y="62471"/>
                    <a:pt x="88078" y="59578"/>
                    <a:pt x="90502" y="56782"/>
                  </a:cubicBezTo>
                  <a:cubicBezTo>
                    <a:pt x="92380" y="54615"/>
                    <a:pt x="94154" y="52569"/>
                    <a:pt x="95616" y="50469"/>
                  </a:cubicBezTo>
                  <a:cubicBezTo>
                    <a:pt x="98235" y="46704"/>
                    <a:pt x="100185" y="45280"/>
                    <a:pt x="101351" y="44430"/>
                  </a:cubicBezTo>
                  <a:cubicBezTo>
                    <a:pt x="101673" y="44194"/>
                    <a:pt x="101951" y="43992"/>
                    <a:pt x="102170" y="43792"/>
                  </a:cubicBezTo>
                  <a:cubicBezTo>
                    <a:pt x="102589" y="43409"/>
                    <a:pt x="102739" y="42843"/>
                    <a:pt x="102579" y="42238"/>
                  </a:cubicBezTo>
                  <a:cubicBezTo>
                    <a:pt x="102334" y="41320"/>
                    <a:pt x="101284" y="40159"/>
                    <a:pt x="99066" y="39662"/>
                  </a:cubicBezTo>
                  <a:cubicBezTo>
                    <a:pt x="98489" y="39532"/>
                    <a:pt x="97897" y="39476"/>
                    <a:pt x="97302" y="39476"/>
                  </a:cubicBezTo>
                  <a:cubicBezTo>
                    <a:pt x="94672" y="39476"/>
                    <a:pt x="92003" y="40578"/>
                    <a:pt x="90485" y="41333"/>
                  </a:cubicBezTo>
                  <a:cubicBezTo>
                    <a:pt x="88573" y="42283"/>
                    <a:pt x="86063" y="44718"/>
                    <a:pt x="84376" y="47254"/>
                  </a:cubicBezTo>
                  <a:cubicBezTo>
                    <a:pt x="82581" y="49959"/>
                    <a:pt x="75872" y="56728"/>
                    <a:pt x="74349" y="56827"/>
                  </a:cubicBezTo>
                  <a:cubicBezTo>
                    <a:pt x="74334" y="56827"/>
                    <a:pt x="74317" y="56828"/>
                    <a:pt x="74300" y="56828"/>
                  </a:cubicBezTo>
                  <a:cubicBezTo>
                    <a:pt x="73335" y="56828"/>
                    <a:pt x="69896" y="55401"/>
                    <a:pt x="67123" y="54246"/>
                  </a:cubicBezTo>
                  <a:cubicBezTo>
                    <a:pt x="64828" y="53289"/>
                    <a:pt x="62661" y="52387"/>
                    <a:pt x="61698" y="52181"/>
                  </a:cubicBezTo>
                  <a:cubicBezTo>
                    <a:pt x="59629" y="51737"/>
                    <a:pt x="57303" y="48799"/>
                    <a:pt x="57759" y="46400"/>
                  </a:cubicBezTo>
                  <a:cubicBezTo>
                    <a:pt x="57854" y="45898"/>
                    <a:pt x="57897" y="45495"/>
                    <a:pt x="57935" y="45140"/>
                  </a:cubicBezTo>
                  <a:cubicBezTo>
                    <a:pt x="58087" y="43701"/>
                    <a:pt x="58179" y="42832"/>
                    <a:pt x="61806" y="37827"/>
                  </a:cubicBezTo>
                  <a:cubicBezTo>
                    <a:pt x="64441" y="34193"/>
                    <a:pt x="65279" y="32926"/>
                    <a:pt x="65473" y="32422"/>
                  </a:cubicBezTo>
                  <a:cubicBezTo>
                    <a:pt x="65863" y="32204"/>
                    <a:pt x="66900" y="31653"/>
                    <a:pt x="68472" y="31024"/>
                  </a:cubicBezTo>
                  <a:cubicBezTo>
                    <a:pt x="70441" y="30236"/>
                    <a:pt x="73717" y="27925"/>
                    <a:pt x="74183" y="27593"/>
                  </a:cubicBezTo>
                  <a:cubicBezTo>
                    <a:pt x="74950" y="27448"/>
                    <a:pt x="81603" y="26123"/>
                    <a:pt x="83718" y="23501"/>
                  </a:cubicBezTo>
                  <a:cubicBezTo>
                    <a:pt x="85280" y="21562"/>
                    <a:pt x="84754" y="20209"/>
                    <a:pt x="84456" y="19717"/>
                  </a:cubicBezTo>
                  <a:cubicBezTo>
                    <a:pt x="84073" y="19086"/>
                    <a:pt x="83406" y="18710"/>
                    <a:pt x="82717" y="18710"/>
                  </a:cubicBezTo>
                  <a:cubicBezTo>
                    <a:pt x="82594" y="18710"/>
                    <a:pt x="82471" y="18722"/>
                    <a:pt x="82348" y="18747"/>
                  </a:cubicBezTo>
                  <a:cubicBezTo>
                    <a:pt x="81875" y="18842"/>
                    <a:pt x="80860" y="18935"/>
                    <a:pt x="79574" y="19053"/>
                  </a:cubicBezTo>
                  <a:cubicBezTo>
                    <a:pt x="76947" y="19294"/>
                    <a:pt x="72977" y="19660"/>
                    <a:pt x="70055" y="20405"/>
                  </a:cubicBezTo>
                  <a:cubicBezTo>
                    <a:pt x="66557" y="21296"/>
                    <a:pt x="59951" y="23213"/>
                    <a:pt x="59242" y="23859"/>
                  </a:cubicBezTo>
                  <a:cubicBezTo>
                    <a:pt x="58728" y="24329"/>
                    <a:pt x="52557" y="31275"/>
                    <a:pt x="50867" y="33180"/>
                  </a:cubicBezTo>
                  <a:lnTo>
                    <a:pt x="50678" y="31599"/>
                  </a:lnTo>
                  <a:lnTo>
                    <a:pt x="51737" y="20495"/>
                  </a:lnTo>
                  <a:lnTo>
                    <a:pt x="57839" y="13889"/>
                  </a:lnTo>
                  <a:cubicBezTo>
                    <a:pt x="58629" y="13703"/>
                    <a:pt x="64163" y="12323"/>
                    <a:pt x="66422" y="9581"/>
                  </a:cubicBezTo>
                  <a:cubicBezTo>
                    <a:pt x="68360" y="7233"/>
                    <a:pt x="68534" y="4796"/>
                    <a:pt x="68040" y="3817"/>
                  </a:cubicBezTo>
                  <a:cubicBezTo>
                    <a:pt x="67853" y="3448"/>
                    <a:pt x="67566" y="3253"/>
                    <a:pt x="67233" y="3253"/>
                  </a:cubicBezTo>
                  <a:cubicBezTo>
                    <a:pt x="67222" y="3253"/>
                    <a:pt x="67211" y="3253"/>
                    <a:pt x="67199" y="3253"/>
                  </a:cubicBezTo>
                  <a:cubicBezTo>
                    <a:pt x="65424" y="3348"/>
                    <a:pt x="57159" y="5614"/>
                    <a:pt x="55281" y="6626"/>
                  </a:cubicBezTo>
                  <a:cubicBezTo>
                    <a:pt x="53423" y="7628"/>
                    <a:pt x="43377" y="15344"/>
                    <a:pt x="41972" y="16992"/>
                  </a:cubicBezTo>
                  <a:cubicBezTo>
                    <a:pt x="41162" y="17937"/>
                    <a:pt x="40075" y="19845"/>
                    <a:pt x="39298" y="21294"/>
                  </a:cubicBezTo>
                  <a:cubicBezTo>
                    <a:pt x="39604" y="19897"/>
                    <a:pt x="39997" y="18131"/>
                    <a:pt x="40244" y="17140"/>
                  </a:cubicBezTo>
                  <a:cubicBezTo>
                    <a:pt x="40422" y="16420"/>
                    <a:pt x="41787" y="14497"/>
                    <a:pt x="43233" y="12460"/>
                  </a:cubicBezTo>
                  <a:cubicBezTo>
                    <a:pt x="45346" y="9484"/>
                    <a:pt x="47741" y="6110"/>
                    <a:pt x="48044" y="4351"/>
                  </a:cubicBezTo>
                  <a:cubicBezTo>
                    <a:pt x="48401" y="2272"/>
                    <a:pt x="47523" y="756"/>
                    <a:pt x="46556" y="226"/>
                  </a:cubicBezTo>
                  <a:cubicBezTo>
                    <a:pt x="46279" y="75"/>
                    <a:pt x="45993" y="0"/>
                    <a:pt x="457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3" name="Google Shape;683;p36"/>
            <p:cNvSpPr/>
            <p:nvPr/>
          </p:nvSpPr>
          <p:spPr>
            <a:xfrm>
              <a:off x="3317625" y="2590300"/>
              <a:ext cx="123625" cy="56350"/>
            </a:xfrm>
            <a:custGeom>
              <a:avLst/>
              <a:gdLst/>
              <a:ahLst/>
              <a:cxnLst/>
              <a:rect l="l" t="t" r="r" b="b"/>
              <a:pathLst>
                <a:path w="4945" h="2254" extrusionOk="0">
                  <a:moveTo>
                    <a:pt x="3205" y="0"/>
                  </a:moveTo>
                  <a:cubicBezTo>
                    <a:pt x="3102" y="0"/>
                    <a:pt x="2998" y="10"/>
                    <a:pt x="2896" y="31"/>
                  </a:cubicBezTo>
                  <a:cubicBezTo>
                    <a:pt x="2398" y="131"/>
                    <a:pt x="1340" y="226"/>
                    <a:pt x="1" y="351"/>
                  </a:cubicBezTo>
                  <a:lnTo>
                    <a:pt x="111" y="637"/>
                  </a:lnTo>
                  <a:cubicBezTo>
                    <a:pt x="111" y="637"/>
                    <a:pt x="48" y="1992"/>
                    <a:pt x="1535" y="2197"/>
                  </a:cubicBezTo>
                  <a:cubicBezTo>
                    <a:pt x="1801" y="2234"/>
                    <a:pt x="2086" y="2254"/>
                    <a:pt x="2375" y="2254"/>
                  </a:cubicBezTo>
                  <a:cubicBezTo>
                    <a:pt x="3337" y="2254"/>
                    <a:pt x="4355" y="2036"/>
                    <a:pt x="4945" y="1494"/>
                  </a:cubicBezTo>
                  <a:cubicBezTo>
                    <a:pt x="4751" y="567"/>
                    <a:pt x="3982" y="0"/>
                    <a:pt x="32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4" name="Google Shape;684;p36"/>
            <p:cNvSpPr/>
            <p:nvPr/>
          </p:nvSpPr>
          <p:spPr>
            <a:xfrm>
              <a:off x="3307775" y="2583225"/>
              <a:ext cx="141200" cy="70425"/>
            </a:xfrm>
            <a:custGeom>
              <a:avLst/>
              <a:gdLst/>
              <a:ahLst/>
              <a:cxnLst/>
              <a:rect l="l" t="t" r="r" b="b"/>
              <a:pathLst>
                <a:path w="5648" h="2817" extrusionOk="0">
                  <a:moveTo>
                    <a:pt x="3591" y="565"/>
                  </a:moveTo>
                  <a:cubicBezTo>
                    <a:pt x="4169" y="565"/>
                    <a:pt x="4800" y="946"/>
                    <a:pt x="5023" y="1675"/>
                  </a:cubicBezTo>
                  <a:cubicBezTo>
                    <a:pt x="4477" y="2087"/>
                    <a:pt x="3609" y="2256"/>
                    <a:pt x="2779" y="2256"/>
                  </a:cubicBezTo>
                  <a:cubicBezTo>
                    <a:pt x="2499" y="2256"/>
                    <a:pt x="2224" y="2236"/>
                    <a:pt x="1966" y="2201"/>
                  </a:cubicBezTo>
                  <a:cubicBezTo>
                    <a:pt x="782" y="2038"/>
                    <a:pt x="782" y="1044"/>
                    <a:pt x="786" y="932"/>
                  </a:cubicBezTo>
                  <a:lnTo>
                    <a:pt x="787" y="879"/>
                  </a:lnTo>
                  <a:cubicBezTo>
                    <a:pt x="1960" y="771"/>
                    <a:pt x="2880" y="682"/>
                    <a:pt x="3345" y="589"/>
                  </a:cubicBezTo>
                  <a:cubicBezTo>
                    <a:pt x="3425" y="573"/>
                    <a:pt x="3507" y="565"/>
                    <a:pt x="3591" y="565"/>
                  </a:cubicBezTo>
                  <a:close/>
                  <a:moveTo>
                    <a:pt x="3606" y="1"/>
                  </a:moveTo>
                  <a:cubicBezTo>
                    <a:pt x="3483" y="1"/>
                    <a:pt x="3359" y="13"/>
                    <a:pt x="3235" y="39"/>
                  </a:cubicBezTo>
                  <a:cubicBezTo>
                    <a:pt x="2761" y="133"/>
                    <a:pt x="1736" y="227"/>
                    <a:pt x="439" y="348"/>
                  </a:cubicBezTo>
                  <a:lnTo>
                    <a:pt x="1" y="387"/>
                  </a:lnTo>
                  <a:lnTo>
                    <a:pt x="224" y="968"/>
                  </a:lnTo>
                  <a:cubicBezTo>
                    <a:pt x="222" y="1541"/>
                    <a:pt x="563" y="2575"/>
                    <a:pt x="1890" y="2757"/>
                  </a:cubicBezTo>
                  <a:cubicBezTo>
                    <a:pt x="2184" y="2796"/>
                    <a:pt x="2480" y="2816"/>
                    <a:pt x="2777" y="2816"/>
                  </a:cubicBezTo>
                  <a:cubicBezTo>
                    <a:pt x="3758" y="2816"/>
                    <a:pt x="4855" y="2603"/>
                    <a:pt x="5531" y="1984"/>
                  </a:cubicBezTo>
                  <a:lnTo>
                    <a:pt x="5648" y="1876"/>
                  </a:lnTo>
                  <a:lnTo>
                    <a:pt x="5614" y="1719"/>
                  </a:lnTo>
                  <a:cubicBezTo>
                    <a:pt x="5402" y="709"/>
                    <a:pt x="4542" y="1"/>
                    <a:pt x="360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5" name="Google Shape;685;p36"/>
            <p:cNvSpPr/>
            <p:nvPr/>
          </p:nvSpPr>
          <p:spPr>
            <a:xfrm>
              <a:off x="2002175" y="2679800"/>
              <a:ext cx="146400" cy="447875"/>
            </a:xfrm>
            <a:custGeom>
              <a:avLst/>
              <a:gdLst/>
              <a:ahLst/>
              <a:cxnLst/>
              <a:rect l="l" t="t" r="r" b="b"/>
              <a:pathLst>
                <a:path w="5856" h="17915" extrusionOk="0">
                  <a:moveTo>
                    <a:pt x="2093" y="0"/>
                  </a:moveTo>
                  <a:cubicBezTo>
                    <a:pt x="2008" y="0"/>
                    <a:pt x="1925" y="39"/>
                    <a:pt x="1869" y="112"/>
                  </a:cubicBezTo>
                  <a:cubicBezTo>
                    <a:pt x="1850" y="136"/>
                    <a:pt x="1" y="2618"/>
                    <a:pt x="1634" y="5227"/>
                  </a:cubicBezTo>
                  <a:cubicBezTo>
                    <a:pt x="3141" y="7631"/>
                    <a:pt x="5252" y="17593"/>
                    <a:pt x="5274" y="17692"/>
                  </a:cubicBezTo>
                  <a:cubicBezTo>
                    <a:pt x="5301" y="17822"/>
                    <a:pt x="5416" y="17915"/>
                    <a:pt x="5548" y="17915"/>
                  </a:cubicBezTo>
                  <a:cubicBezTo>
                    <a:pt x="5567" y="17915"/>
                    <a:pt x="5586" y="17914"/>
                    <a:pt x="5606" y="17910"/>
                  </a:cubicBezTo>
                  <a:cubicBezTo>
                    <a:pt x="5757" y="17879"/>
                    <a:pt x="5855" y="17729"/>
                    <a:pt x="5823" y="17576"/>
                  </a:cubicBezTo>
                  <a:cubicBezTo>
                    <a:pt x="5737" y="17162"/>
                    <a:pt x="3670" y="7418"/>
                    <a:pt x="2111" y="4929"/>
                  </a:cubicBezTo>
                  <a:cubicBezTo>
                    <a:pt x="686" y="2655"/>
                    <a:pt x="2250" y="541"/>
                    <a:pt x="2317" y="452"/>
                  </a:cubicBezTo>
                  <a:cubicBezTo>
                    <a:pt x="2410" y="328"/>
                    <a:pt x="2386" y="153"/>
                    <a:pt x="2263" y="58"/>
                  </a:cubicBezTo>
                  <a:cubicBezTo>
                    <a:pt x="2212" y="19"/>
                    <a:pt x="2152" y="0"/>
                    <a:pt x="20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6" name="Google Shape;686;p36"/>
            <p:cNvSpPr/>
            <p:nvPr/>
          </p:nvSpPr>
          <p:spPr>
            <a:xfrm>
              <a:off x="2223450" y="2690875"/>
              <a:ext cx="78300" cy="487150"/>
            </a:xfrm>
            <a:custGeom>
              <a:avLst/>
              <a:gdLst/>
              <a:ahLst/>
              <a:cxnLst/>
              <a:rect l="l" t="t" r="r" b="b"/>
              <a:pathLst>
                <a:path w="3132" h="19486" extrusionOk="0">
                  <a:moveTo>
                    <a:pt x="2836" y="0"/>
                  </a:moveTo>
                  <a:cubicBezTo>
                    <a:pt x="2696" y="0"/>
                    <a:pt x="2575" y="105"/>
                    <a:pt x="2557" y="246"/>
                  </a:cubicBezTo>
                  <a:lnTo>
                    <a:pt x="1346" y="10535"/>
                  </a:lnTo>
                  <a:lnTo>
                    <a:pt x="25" y="19164"/>
                  </a:lnTo>
                  <a:cubicBezTo>
                    <a:pt x="1" y="19316"/>
                    <a:pt x="106" y="19459"/>
                    <a:pt x="260" y="19483"/>
                  </a:cubicBezTo>
                  <a:cubicBezTo>
                    <a:pt x="273" y="19485"/>
                    <a:pt x="288" y="19486"/>
                    <a:pt x="303" y="19486"/>
                  </a:cubicBezTo>
                  <a:cubicBezTo>
                    <a:pt x="440" y="19486"/>
                    <a:pt x="559" y="19385"/>
                    <a:pt x="579" y="19247"/>
                  </a:cubicBezTo>
                  <a:lnTo>
                    <a:pt x="1901" y="10610"/>
                  </a:lnTo>
                  <a:lnTo>
                    <a:pt x="3114" y="313"/>
                  </a:lnTo>
                  <a:cubicBezTo>
                    <a:pt x="3132" y="159"/>
                    <a:pt x="3021" y="21"/>
                    <a:pt x="2869" y="2"/>
                  </a:cubicBezTo>
                  <a:cubicBezTo>
                    <a:pt x="2858" y="1"/>
                    <a:pt x="2847" y="0"/>
                    <a:pt x="283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7" name="Google Shape;687;p36"/>
            <p:cNvSpPr/>
            <p:nvPr/>
          </p:nvSpPr>
          <p:spPr>
            <a:xfrm>
              <a:off x="2490225" y="2954300"/>
              <a:ext cx="114000" cy="111300"/>
            </a:xfrm>
            <a:custGeom>
              <a:avLst/>
              <a:gdLst/>
              <a:ahLst/>
              <a:cxnLst/>
              <a:rect l="l" t="t" r="r" b="b"/>
              <a:pathLst>
                <a:path w="4560" h="4452" extrusionOk="0">
                  <a:moveTo>
                    <a:pt x="4252" y="1"/>
                  </a:moveTo>
                  <a:cubicBezTo>
                    <a:pt x="4180" y="1"/>
                    <a:pt x="4108" y="28"/>
                    <a:pt x="4053" y="83"/>
                  </a:cubicBezTo>
                  <a:lnTo>
                    <a:pt x="177" y="3973"/>
                  </a:lnTo>
                  <a:cubicBezTo>
                    <a:pt x="0" y="4149"/>
                    <a:pt x="126" y="4451"/>
                    <a:pt x="375" y="4451"/>
                  </a:cubicBezTo>
                  <a:cubicBezTo>
                    <a:pt x="449" y="4451"/>
                    <a:pt x="522" y="4422"/>
                    <a:pt x="575" y="4369"/>
                  </a:cubicBezTo>
                  <a:lnTo>
                    <a:pt x="4451" y="479"/>
                  </a:lnTo>
                  <a:cubicBezTo>
                    <a:pt x="4560" y="369"/>
                    <a:pt x="4560" y="191"/>
                    <a:pt x="4449" y="82"/>
                  </a:cubicBezTo>
                  <a:cubicBezTo>
                    <a:pt x="4395" y="28"/>
                    <a:pt x="4324" y="1"/>
                    <a:pt x="42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8" name="Google Shape;688;p36"/>
            <p:cNvSpPr/>
            <p:nvPr/>
          </p:nvSpPr>
          <p:spPr>
            <a:xfrm>
              <a:off x="2267575" y="3211650"/>
              <a:ext cx="103075" cy="298725"/>
            </a:xfrm>
            <a:custGeom>
              <a:avLst/>
              <a:gdLst/>
              <a:ahLst/>
              <a:cxnLst/>
              <a:rect l="l" t="t" r="r" b="b"/>
              <a:pathLst>
                <a:path w="4123" h="11949" extrusionOk="0">
                  <a:moveTo>
                    <a:pt x="3811" y="0"/>
                  </a:moveTo>
                  <a:cubicBezTo>
                    <a:pt x="3734" y="0"/>
                    <a:pt x="3658" y="32"/>
                    <a:pt x="3602" y="93"/>
                  </a:cubicBezTo>
                  <a:cubicBezTo>
                    <a:pt x="3455" y="258"/>
                    <a:pt x="0" y="4148"/>
                    <a:pt x="828" y="7073"/>
                  </a:cubicBezTo>
                  <a:cubicBezTo>
                    <a:pt x="1609" y="9830"/>
                    <a:pt x="1898" y="11692"/>
                    <a:pt x="1901" y="11709"/>
                  </a:cubicBezTo>
                  <a:cubicBezTo>
                    <a:pt x="1921" y="11847"/>
                    <a:pt x="2040" y="11948"/>
                    <a:pt x="2177" y="11948"/>
                  </a:cubicBezTo>
                  <a:cubicBezTo>
                    <a:pt x="2192" y="11948"/>
                    <a:pt x="2207" y="11947"/>
                    <a:pt x="2221" y="11945"/>
                  </a:cubicBezTo>
                  <a:cubicBezTo>
                    <a:pt x="2374" y="11921"/>
                    <a:pt x="2480" y="11778"/>
                    <a:pt x="2455" y="11624"/>
                  </a:cubicBezTo>
                  <a:cubicBezTo>
                    <a:pt x="2453" y="11607"/>
                    <a:pt x="2160" y="9714"/>
                    <a:pt x="1369" y="6920"/>
                  </a:cubicBezTo>
                  <a:cubicBezTo>
                    <a:pt x="625" y="4293"/>
                    <a:pt x="3986" y="506"/>
                    <a:pt x="4020" y="468"/>
                  </a:cubicBezTo>
                  <a:cubicBezTo>
                    <a:pt x="4123" y="353"/>
                    <a:pt x="4113" y="175"/>
                    <a:pt x="3999" y="71"/>
                  </a:cubicBezTo>
                  <a:cubicBezTo>
                    <a:pt x="3945" y="24"/>
                    <a:pt x="3878" y="0"/>
                    <a:pt x="381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9" name="Google Shape;689;p36"/>
            <p:cNvSpPr/>
            <p:nvPr/>
          </p:nvSpPr>
          <p:spPr>
            <a:xfrm>
              <a:off x="3725775" y="3169175"/>
              <a:ext cx="153675" cy="130825"/>
            </a:xfrm>
            <a:custGeom>
              <a:avLst/>
              <a:gdLst/>
              <a:ahLst/>
              <a:cxnLst/>
              <a:rect l="l" t="t" r="r" b="b"/>
              <a:pathLst>
                <a:path w="6147" h="5233" extrusionOk="0">
                  <a:moveTo>
                    <a:pt x="3985" y="1"/>
                  </a:moveTo>
                  <a:cubicBezTo>
                    <a:pt x="3314" y="1"/>
                    <a:pt x="2722" y="578"/>
                    <a:pt x="1768" y="1448"/>
                  </a:cubicBezTo>
                  <a:cubicBezTo>
                    <a:pt x="1" y="3060"/>
                    <a:pt x="1171" y="5232"/>
                    <a:pt x="1171" y="5232"/>
                  </a:cubicBezTo>
                  <a:lnTo>
                    <a:pt x="6147" y="1439"/>
                  </a:lnTo>
                  <a:cubicBezTo>
                    <a:pt x="5187" y="421"/>
                    <a:pt x="4557" y="1"/>
                    <a:pt x="398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0" name="Google Shape;690;p36"/>
            <p:cNvSpPr/>
            <p:nvPr/>
          </p:nvSpPr>
          <p:spPr>
            <a:xfrm>
              <a:off x="3717550" y="3162150"/>
              <a:ext cx="172350" cy="148350"/>
            </a:xfrm>
            <a:custGeom>
              <a:avLst/>
              <a:gdLst/>
              <a:ahLst/>
              <a:cxnLst/>
              <a:rect l="l" t="t" r="r" b="b"/>
              <a:pathLst>
                <a:path w="6894" h="5934" extrusionOk="0">
                  <a:moveTo>
                    <a:pt x="4333" y="557"/>
                  </a:moveTo>
                  <a:cubicBezTo>
                    <a:pt x="4800" y="557"/>
                    <a:pt x="5291" y="902"/>
                    <a:pt x="6056" y="1687"/>
                  </a:cubicBezTo>
                  <a:lnTo>
                    <a:pt x="1614" y="5072"/>
                  </a:lnTo>
                  <a:cubicBezTo>
                    <a:pt x="1386" y="4459"/>
                    <a:pt x="1061" y="3054"/>
                    <a:pt x="2287" y="1935"/>
                  </a:cubicBezTo>
                  <a:lnTo>
                    <a:pt x="2439" y="1795"/>
                  </a:lnTo>
                  <a:cubicBezTo>
                    <a:pt x="3291" y="1018"/>
                    <a:pt x="3795" y="557"/>
                    <a:pt x="4333" y="557"/>
                  </a:cubicBezTo>
                  <a:close/>
                  <a:moveTo>
                    <a:pt x="4300" y="1"/>
                  </a:moveTo>
                  <a:cubicBezTo>
                    <a:pt x="3570" y="1"/>
                    <a:pt x="2944" y="574"/>
                    <a:pt x="2060" y="1381"/>
                  </a:cubicBezTo>
                  <a:lnTo>
                    <a:pt x="1908" y="1521"/>
                  </a:lnTo>
                  <a:cubicBezTo>
                    <a:pt x="0" y="3260"/>
                    <a:pt x="1240" y="5621"/>
                    <a:pt x="1252" y="5645"/>
                  </a:cubicBezTo>
                  <a:lnTo>
                    <a:pt x="1409" y="5934"/>
                  </a:lnTo>
                  <a:lnTo>
                    <a:pt x="6894" y="1755"/>
                  </a:lnTo>
                  <a:lnTo>
                    <a:pt x="6681" y="1528"/>
                  </a:lnTo>
                  <a:cubicBezTo>
                    <a:pt x="5650" y="435"/>
                    <a:pt x="4936" y="1"/>
                    <a:pt x="430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1" name="Google Shape;691;p36"/>
            <p:cNvSpPr/>
            <p:nvPr/>
          </p:nvSpPr>
          <p:spPr>
            <a:xfrm>
              <a:off x="2881775" y="2203850"/>
              <a:ext cx="150225" cy="69575"/>
            </a:xfrm>
            <a:custGeom>
              <a:avLst/>
              <a:gdLst/>
              <a:ahLst/>
              <a:cxnLst/>
              <a:rect l="l" t="t" r="r" b="b"/>
              <a:pathLst>
                <a:path w="6009" h="2783" extrusionOk="0">
                  <a:moveTo>
                    <a:pt x="5170" y="0"/>
                  </a:moveTo>
                  <a:cubicBezTo>
                    <a:pt x="5161" y="0"/>
                    <a:pt x="5152" y="0"/>
                    <a:pt x="5143" y="1"/>
                  </a:cubicBezTo>
                  <a:cubicBezTo>
                    <a:pt x="4380" y="41"/>
                    <a:pt x="2261" y="527"/>
                    <a:pt x="0" y="1137"/>
                  </a:cubicBezTo>
                  <a:cubicBezTo>
                    <a:pt x="57" y="1680"/>
                    <a:pt x="316" y="2242"/>
                    <a:pt x="1044" y="2561"/>
                  </a:cubicBezTo>
                  <a:cubicBezTo>
                    <a:pt x="1394" y="2714"/>
                    <a:pt x="1836" y="2783"/>
                    <a:pt x="2326" y="2783"/>
                  </a:cubicBezTo>
                  <a:cubicBezTo>
                    <a:pt x="3432" y="2783"/>
                    <a:pt x="4787" y="2435"/>
                    <a:pt x="5901" y="1923"/>
                  </a:cubicBezTo>
                  <a:cubicBezTo>
                    <a:pt x="6008" y="784"/>
                    <a:pt x="5687" y="0"/>
                    <a:pt x="51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2" name="Google Shape;692;p36"/>
            <p:cNvSpPr/>
            <p:nvPr/>
          </p:nvSpPr>
          <p:spPr>
            <a:xfrm>
              <a:off x="2874150" y="2196825"/>
              <a:ext cx="164200" cy="83650"/>
            </a:xfrm>
            <a:custGeom>
              <a:avLst/>
              <a:gdLst/>
              <a:ahLst/>
              <a:cxnLst/>
              <a:rect l="l" t="t" r="r" b="b"/>
              <a:pathLst>
                <a:path w="6568" h="3346" extrusionOk="0">
                  <a:moveTo>
                    <a:pt x="5479" y="562"/>
                  </a:moveTo>
                  <a:cubicBezTo>
                    <a:pt x="5522" y="562"/>
                    <a:pt x="5585" y="577"/>
                    <a:pt x="5655" y="650"/>
                  </a:cubicBezTo>
                  <a:cubicBezTo>
                    <a:pt x="5819" y="820"/>
                    <a:pt x="5982" y="1276"/>
                    <a:pt x="5937" y="2017"/>
                  </a:cubicBezTo>
                  <a:cubicBezTo>
                    <a:pt x="4921" y="2461"/>
                    <a:pt x="3660" y="2787"/>
                    <a:pt x="2632" y="2787"/>
                  </a:cubicBezTo>
                  <a:cubicBezTo>
                    <a:pt x="2185" y="2787"/>
                    <a:pt x="1781" y="2725"/>
                    <a:pt x="1461" y="2585"/>
                  </a:cubicBezTo>
                  <a:lnTo>
                    <a:pt x="1461" y="2586"/>
                  </a:lnTo>
                  <a:cubicBezTo>
                    <a:pt x="1007" y="2386"/>
                    <a:pt x="732" y="2071"/>
                    <a:pt x="624" y="1623"/>
                  </a:cubicBezTo>
                  <a:cubicBezTo>
                    <a:pt x="2910" y="1012"/>
                    <a:pt x="4795" y="597"/>
                    <a:pt x="5461" y="562"/>
                  </a:cubicBezTo>
                  <a:cubicBezTo>
                    <a:pt x="5467" y="562"/>
                    <a:pt x="5472" y="562"/>
                    <a:pt x="5479" y="562"/>
                  </a:cubicBezTo>
                  <a:close/>
                  <a:moveTo>
                    <a:pt x="5468" y="0"/>
                  </a:moveTo>
                  <a:cubicBezTo>
                    <a:pt x="5456" y="0"/>
                    <a:pt x="5444" y="1"/>
                    <a:pt x="5431" y="1"/>
                  </a:cubicBezTo>
                  <a:cubicBezTo>
                    <a:pt x="4548" y="48"/>
                    <a:pt x="2166" y="624"/>
                    <a:pt x="231" y="1148"/>
                  </a:cubicBezTo>
                  <a:lnTo>
                    <a:pt x="0" y="1210"/>
                  </a:lnTo>
                  <a:lnTo>
                    <a:pt x="26" y="1447"/>
                  </a:lnTo>
                  <a:cubicBezTo>
                    <a:pt x="107" y="2216"/>
                    <a:pt x="525" y="2788"/>
                    <a:pt x="1236" y="3099"/>
                  </a:cubicBezTo>
                  <a:cubicBezTo>
                    <a:pt x="1630" y="3271"/>
                    <a:pt x="2109" y="3345"/>
                    <a:pt x="2632" y="3345"/>
                  </a:cubicBezTo>
                  <a:cubicBezTo>
                    <a:pt x="3833" y="3345"/>
                    <a:pt x="5249" y="2953"/>
                    <a:pt x="6322" y="2460"/>
                  </a:cubicBezTo>
                  <a:lnTo>
                    <a:pt x="6468" y="2393"/>
                  </a:lnTo>
                  <a:lnTo>
                    <a:pt x="6484" y="2231"/>
                  </a:lnTo>
                  <a:cubicBezTo>
                    <a:pt x="6567" y="1349"/>
                    <a:pt x="6414" y="631"/>
                    <a:pt x="6060" y="262"/>
                  </a:cubicBezTo>
                  <a:cubicBezTo>
                    <a:pt x="5893" y="89"/>
                    <a:pt x="5681" y="0"/>
                    <a:pt x="546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3" name="Google Shape;693;p36"/>
            <p:cNvSpPr/>
            <p:nvPr/>
          </p:nvSpPr>
          <p:spPr>
            <a:xfrm>
              <a:off x="2378425" y="2122525"/>
              <a:ext cx="127850" cy="116475"/>
            </a:xfrm>
            <a:custGeom>
              <a:avLst/>
              <a:gdLst/>
              <a:ahLst/>
              <a:cxnLst/>
              <a:rect l="l" t="t" r="r" b="b"/>
              <a:pathLst>
                <a:path w="5114" h="4659" extrusionOk="0">
                  <a:moveTo>
                    <a:pt x="3765" y="1"/>
                  </a:moveTo>
                  <a:cubicBezTo>
                    <a:pt x="3448" y="1"/>
                    <a:pt x="3134" y="119"/>
                    <a:pt x="2853" y="375"/>
                  </a:cubicBezTo>
                  <a:cubicBezTo>
                    <a:pt x="2331" y="850"/>
                    <a:pt x="1243" y="2265"/>
                    <a:pt x="0" y="3997"/>
                  </a:cubicBezTo>
                  <a:lnTo>
                    <a:pt x="58" y="4028"/>
                  </a:lnTo>
                  <a:lnTo>
                    <a:pt x="1932" y="4658"/>
                  </a:lnTo>
                  <a:cubicBezTo>
                    <a:pt x="1932" y="4658"/>
                    <a:pt x="4440" y="2786"/>
                    <a:pt x="5113" y="734"/>
                  </a:cubicBezTo>
                  <a:cubicBezTo>
                    <a:pt x="4726" y="268"/>
                    <a:pt x="4243" y="1"/>
                    <a:pt x="37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4" name="Google Shape;694;p36"/>
            <p:cNvSpPr/>
            <p:nvPr/>
          </p:nvSpPr>
          <p:spPr>
            <a:xfrm>
              <a:off x="2368000" y="2115500"/>
              <a:ext cx="146150" cy="131325"/>
            </a:xfrm>
            <a:custGeom>
              <a:avLst/>
              <a:gdLst/>
              <a:ahLst/>
              <a:cxnLst/>
              <a:rect l="l" t="t" r="r" b="b"/>
              <a:pathLst>
                <a:path w="5846" h="5253" extrusionOk="0">
                  <a:moveTo>
                    <a:pt x="4181" y="562"/>
                  </a:moveTo>
                  <a:cubicBezTo>
                    <a:pt x="4204" y="562"/>
                    <a:pt x="4228" y="563"/>
                    <a:pt x="4251" y="564"/>
                  </a:cubicBezTo>
                  <a:cubicBezTo>
                    <a:pt x="4582" y="587"/>
                    <a:pt x="4918" y="768"/>
                    <a:pt x="5210" y="1077"/>
                  </a:cubicBezTo>
                  <a:cubicBezTo>
                    <a:pt x="4594" y="2720"/>
                    <a:pt x="2771" y="4247"/>
                    <a:pt x="2295" y="4625"/>
                  </a:cubicBezTo>
                  <a:lnTo>
                    <a:pt x="858" y="4145"/>
                  </a:lnTo>
                  <a:cubicBezTo>
                    <a:pt x="2106" y="2419"/>
                    <a:pt x="3025" y="1259"/>
                    <a:pt x="3459" y="862"/>
                  </a:cubicBezTo>
                  <a:cubicBezTo>
                    <a:pt x="3678" y="663"/>
                    <a:pt x="3923" y="562"/>
                    <a:pt x="4181" y="562"/>
                  </a:cubicBezTo>
                  <a:close/>
                  <a:moveTo>
                    <a:pt x="4183" y="1"/>
                  </a:moveTo>
                  <a:cubicBezTo>
                    <a:pt x="3783" y="1"/>
                    <a:pt x="3404" y="153"/>
                    <a:pt x="3080" y="448"/>
                  </a:cubicBezTo>
                  <a:cubicBezTo>
                    <a:pt x="2457" y="1016"/>
                    <a:pt x="1163" y="2755"/>
                    <a:pt x="188" y="4115"/>
                  </a:cubicBezTo>
                  <a:lnTo>
                    <a:pt x="0" y="4378"/>
                  </a:lnTo>
                  <a:lnTo>
                    <a:pt x="286" y="4526"/>
                  </a:lnTo>
                  <a:lnTo>
                    <a:pt x="2399" y="5252"/>
                  </a:lnTo>
                  <a:lnTo>
                    <a:pt x="2516" y="5164"/>
                  </a:lnTo>
                  <a:cubicBezTo>
                    <a:pt x="2622" y="5085"/>
                    <a:pt x="5104" y="3215"/>
                    <a:pt x="5797" y="1103"/>
                  </a:cubicBezTo>
                  <a:lnTo>
                    <a:pt x="5846" y="954"/>
                  </a:lnTo>
                  <a:lnTo>
                    <a:pt x="5746" y="835"/>
                  </a:lnTo>
                  <a:cubicBezTo>
                    <a:pt x="5330" y="335"/>
                    <a:pt x="4814" y="41"/>
                    <a:pt x="4290" y="4"/>
                  </a:cubicBezTo>
                  <a:cubicBezTo>
                    <a:pt x="4254" y="2"/>
                    <a:pt x="4219" y="1"/>
                    <a:pt x="418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5" name="Google Shape;695;p36"/>
            <p:cNvSpPr/>
            <p:nvPr/>
          </p:nvSpPr>
          <p:spPr>
            <a:xfrm>
              <a:off x="1959150" y="2473600"/>
              <a:ext cx="94175" cy="123475"/>
            </a:xfrm>
            <a:custGeom>
              <a:avLst/>
              <a:gdLst/>
              <a:ahLst/>
              <a:cxnLst/>
              <a:rect l="l" t="t" r="r" b="b"/>
              <a:pathLst>
                <a:path w="3767" h="4939" extrusionOk="0">
                  <a:moveTo>
                    <a:pt x="2320" y="1"/>
                  </a:moveTo>
                  <a:cubicBezTo>
                    <a:pt x="2069" y="1"/>
                    <a:pt x="1826" y="93"/>
                    <a:pt x="1604" y="294"/>
                  </a:cubicBezTo>
                  <a:cubicBezTo>
                    <a:pt x="946" y="893"/>
                    <a:pt x="529" y="2754"/>
                    <a:pt x="0" y="4711"/>
                  </a:cubicBezTo>
                  <a:lnTo>
                    <a:pt x="116" y="4710"/>
                  </a:lnTo>
                  <a:lnTo>
                    <a:pt x="2145" y="4939"/>
                  </a:lnTo>
                  <a:cubicBezTo>
                    <a:pt x="2145" y="4939"/>
                    <a:pt x="3767" y="2160"/>
                    <a:pt x="3171" y="366"/>
                  </a:cubicBezTo>
                  <a:cubicBezTo>
                    <a:pt x="3163" y="343"/>
                    <a:pt x="3156" y="320"/>
                    <a:pt x="3148" y="298"/>
                  </a:cubicBezTo>
                  <a:cubicBezTo>
                    <a:pt x="2873" y="108"/>
                    <a:pt x="2592" y="1"/>
                    <a:pt x="232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6" name="Google Shape;696;p36"/>
            <p:cNvSpPr/>
            <p:nvPr/>
          </p:nvSpPr>
          <p:spPr>
            <a:xfrm>
              <a:off x="1949975" y="2466600"/>
              <a:ext cx="110850" cy="137975"/>
            </a:xfrm>
            <a:custGeom>
              <a:avLst/>
              <a:gdLst/>
              <a:ahLst/>
              <a:cxnLst/>
              <a:rect l="l" t="t" r="r" b="b"/>
              <a:pathLst>
                <a:path w="4434" h="5519" extrusionOk="0">
                  <a:moveTo>
                    <a:pt x="2691" y="562"/>
                  </a:moveTo>
                  <a:cubicBezTo>
                    <a:pt x="2874" y="562"/>
                    <a:pt x="3070" y="628"/>
                    <a:pt x="3279" y="759"/>
                  </a:cubicBezTo>
                  <a:cubicBezTo>
                    <a:pt x="3732" y="2178"/>
                    <a:pt x="2676" y="4323"/>
                    <a:pt x="2357" y="4919"/>
                  </a:cubicBezTo>
                  <a:lnTo>
                    <a:pt x="726" y="4736"/>
                  </a:lnTo>
                  <a:lnTo>
                    <a:pt x="841" y="4303"/>
                  </a:lnTo>
                  <a:cubicBezTo>
                    <a:pt x="1258" y="2731"/>
                    <a:pt x="1650" y="1247"/>
                    <a:pt x="2160" y="782"/>
                  </a:cubicBezTo>
                  <a:cubicBezTo>
                    <a:pt x="2321" y="635"/>
                    <a:pt x="2498" y="562"/>
                    <a:pt x="2691" y="562"/>
                  </a:cubicBezTo>
                  <a:close/>
                  <a:moveTo>
                    <a:pt x="2687" y="0"/>
                  </a:moveTo>
                  <a:cubicBezTo>
                    <a:pt x="2358" y="0"/>
                    <a:pt x="2049" y="122"/>
                    <a:pt x="1783" y="367"/>
                  </a:cubicBezTo>
                  <a:cubicBezTo>
                    <a:pt x="1150" y="943"/>
                    <a:pt x="756" y="2433"/>
                    <a:pt x="299" y="4159"/>
                  </a:cubicBezTo>
                  <a:lnTo>
                    <a:pt x="1" y="5272"/>
                  </a:lnTo>
                  <a:lnTo>
                    <a:pt x="469" y="5270"/>
                  </a:lnTo>
                  <a:lnTo>
                    <a:pt x="2662" y="5518"/>
                  </a:lnTo>
                  <a:lnTo>
                    <a:pt x="2754" y="5361"/>
                  </a:lnTo>
                  <a:cubicBezTo>
                    <a:pt x="2824" y="5242"/>
                    <a:pt x="4433" y="2449"/>
                    <a:pt x="3802" y="553"/>
                  </a:cubicBezTo>
                  <a:lnTo>
                    <a:pt x="3752" y="400"/>
                  </a:lnTo>
                  <a:lnTo>
                    <a:pt x="3675" y="346"/>
                  </a:lnTo>
                  <a:cubicBezTo>
                    <a:pt x="3342" y="116"/>
                    <a:pt x="3005" y="0"/>
                    <a:pt x="268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697" name="Google Shape;697;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8" name="Google Shape;698;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9" name="Google Shape;699;p36"/>
          <p:cNvSpPr/>
          <p:nvPr/>
        </p:nvSpPr>
        <p:spPr>
          <a:xfrm>
            <a:off x="2415751" y="2265732"/>
            <a:ext cx="272242" cy="206540"/>
          </a:xfrm>
          <a:custGeom>
            <a:avLst/>
            <a:gdLst/>
            <a:ahLst/>
            <a:cxnLst/>
            <a:rect l="l" t="t" r="r" b="b"/>
            <a:pathLst>
              <a:path w="37864" h="28726" extrusionOk="0">
                <a:moveTo>
                  <a:pt x="13860" y="1"/>
                </a:moveTo>
                <a:cubicBezTo>
                  <a:pt x="13647" y="1"/>
                  <a:pt x="13407" y="264"/>
                  <a:pt x="13134" y="920"/>
                </a:cubicBezTo>
                <a:cubicBezTo>
                  <a:pt x="12247" y="3050"/>
                  <a:pt x="6685" y="8788"/>
                  <a:pt x="4970" y="10208"/>
                </a:cubicBezTo>
                <a:cubicBezTo>
                  <a:pt x="3254" y="11628"/>
                  <a:pt x="3136" y="13344"/>
                  <a:pt x="2722" y="16302"/>
                </a:cubicBezTo>
                <a:cubicBezTo>
                  <a:pt x="2307" y="19319"/>
                  <a:pt x="0" y="23993"/>
                  <a:pt x="0" y="23993"/>
                </a:cubicBezTo>
                <a:lnTo>
                  <a:pt x="2662" y="28726"/>
                </a:lnTo>
                <a:lnTo>
                  <a:pt x="8401" y="24998"/>
                </a:lnTo>
                <a:cubicBezTo>
                  <a:pt x="9510" y="25132"/>
                  <a:pt x="10620" y="25198"/>
                  <a:pt x="11729" y="25198"/>
                </a:cubicBezTo>
                <a:cubicBezTo>
                  <a:pt x="12099" y="25198"/>
                  <a:pt x="12468" y="25191"/>
                  <a:pt x="12838" y="25176"/>
                </a:cubicBezTo>
                <a:cubicBezTo>
                  <a:pt x="14850" y="24998"/>
                  <a:pt x="20943" y="24170"/>
                  <a:pt x="20943" y="24170"/>
                </a:cubicBezTo>
                <a:cubicBezTo>
                  <a:pt x="20943" y="24170"/>
                  <a:pt x="27096" y="26892"/>
                  <a:pt x="27924" y="27010"/>
                </a:cubicBezTo>
                <a:cubicBezTo>
                  <a:pt x="28046" y="27026"/>
                  <a:pt x="28156" y="27035"/>
                  <a:pt x="28256" y="27035"/>
                </a:cubicBezTo>
                <a:cubicBezTo>
                  <a:pt x="28883" y="27035"/>
                  <a:pt x="29130" y="26702"/>
                  <a:pt x="29640" y="25886"/>
                </a:cubicBezTo>
                <a:cubicBezTo>
                  <a:pt x="30232" y="24880"/>
                  <a:pt x="28220" y="24525"/>
                  <a:pt x="27628" y="24170"/>
                </a:cubicBezTo>
                <a:cubicBezTo>
                  <a:pt x="27096" y="23756"/>
                  <a:pt x="22541" y="21212"/>
                  <a:pt x="22541" y="21212"/>
                </a:cubicBezTo>
                <a:lnTo>
                  <a:pt x="22541" y="21212"/>
                </a:lnTo>
                <a:cubicBezTo>
                  <a:pt x="22541" y="21212"/>
                  <a:pt x="31829" y="22632"/>
                  <a:pt x="32894" y="22632"/>
                </a:cubicBezTo>
                <a:cubicBezTo>
                  <a:pt x="34018" y="22632"/>
                  <a:pt x="34314" y="22632"/>
                  <a:pt x="34787" y="21745"/>
                </a:cubicBezTo>
                <a:cubicBezTo>
                  <a:pt x="35201" y="20916"/>
                  <a:pt x="35201" y="20621"/>
                  <a:pt x="34787" y="20088"/>
                </a:cubicBezTo>
                <a:cubicBezTo>
                  <a:pt x="34314" y="19496"/>
                  <a:pt x="22659" y="17662"/>
                  <a:pt x="22659" y="17662"/>
                </a:cubicBezTo>
                <a:lnTo>
                  <a:pt x="22363" y="16065"/>
                </a:lnTo>
                <a:cubicBezTo>
                  <a:pt x="22363" y="16065"/>
                  <a:pt x="33367" y="15237"/>
                  <a:pt x="34610" y="15237"/>
                </a:cubicBezTo>
                <a:cubicBezTo>
                  <a:pt x="34730" y="15254"/>
                  <a:pt x="34851" y="15263"/>
                  <a:pt x="34971" y="15263"/>
                </a:cubicBezTo>
                <a:cubicBezTo>
                  <a:pt x="35676" y="15263"/>
                  <a:pt x="36361" y="14973"/>
                  <a:pt x="36917" y="14468"/>
                </a:cubicBezTo>
                <a:cubicBezTo>
                  <a:pt x="37686" y="13935"/>
                  <a:pt x="37863" y="12870"/>
                  <a:pt x="37331" y="12042"/>
                </a:cubicBezTo>
                <a:cubicBezTo>
                  <a:pt x="37053" y="11653"/>
                  <a:pt x="36055" y="11538"/>
                  <a:pt x="34812" y="11538"/>
                </a:cubicBezTo>
                <a:cubicBezTo>
                  <a:pt x="33411" y="11538"/>
                  <a:pt x="31698" y="11684"/>
                  <a:pt x="30350" y="11746"/>
                </a:cubicBezTo>
                <a:cubicBezTo>
                  <a:pt x="27806" y="11924"/>
                  <a:pt x="22659" y="12042"/>
                  <a:pt x="22659" y="12042"/>
                </a:cubicBezTo>
                <a:lnTo>
                  <a:pt x="21653" y="11036"/>
                </a:lnTo>
                <a:lnTo>
                  <a:pt x="22955" y="10504"/>
                </a:lnTo>
                <a:cubicBezTo>
                  <a:pt x="24197" y="9912"/>
                  <a:pt x="33604" y="6658"/>
                  <a:pt x="34491" y="6244"/>
                </a:cubicBezTo>
                <a:cubicBezTo>
                  <a:pt x="35319" y="5771"/>
                  <a:pt x="35911" y="5653"/>
                  <a:pt x="35734" y="4233"/>
                </a:cubicBezTo>
                <a:cubicBezTo>
                  <a:pt x="35649" y="3222"/>
                  <a:pt x="34755" y="2630"/>
                  <a:pt x="33584" y="2630"/>
                </a:cubicBezTo>
                <a:cubicBezTo>
                  <a:pt x="33111" y="2630"/>
                  <a:pt x="32593" y="2727"/>
                  <a:pt x="32066" y="2931"/>
                </a:cubicBezTo>
                <a:cubicBezTo>
                  <a:pt x="30232" y="3641"/>
                  <a:pt x="12424" y="10326"/>
                  <a:pt x="12424" y="10326"/>
                </a:cubicBezTo>
                <a:lnTo>
                  <a:pt x="11122" y="9321"/>
                </a:lnTo>
                <a:cubicBezTo>
                  <a:pt x="11892" y="8374"/>
                  <a:pt x="12838" y="7487"/>
                  <a:pt x="13844" y="6777"/>
                </a:cubicBezTo>
                <a:cubicBezTo>
                  <a:pt x="15264" y="5771"/>
                  <a:pt x="15382" y="4233"/>
                  <a:pt x="14968" y="2517"/>
                </a:cubicBezTo>
                <a:cubicBezTo>
                  <a:pt x="14681" y="1330"/>
                  <a:pt x="14338" y="1"/>
                  <a:pt x="1386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0" name="Google Shape;700;p36"/>
          <p:cNvSpPr/>
          <p:nvPr/>
        </p:nvSpPr>
        <p:spPr>
          <a:xfrm>
            <a:off x="2199447" y="1944399"/>
            <a:ext cx="69707" cy="109173"/>
          </a:xfrm>
          <a:custGeom>
            <a:avLst/>
            <a:gdLst/>
            <a:ahLst/>
            <a:cxnLst/>
            <a:rect l="l" t="t" r="r" b="b"/>
            <a:pathLst>
              <a:path w="9695" h="15184" extrusionOk="0">
                <a:moveTo>
                  <a:pt x="4137" y="0"/>
                </a:moveTo>
                <a:cubicBezTo>
                  <a:pt x="0" y="0"/>
                  <a:pt x="199" y="6204"/>
                  <a:pt x="1471" y="10541"/>
                </a:cubicBezTo>
                <a:cubicBezTo>
                  <a:pt x="2357" y="13562"/>
                  <a:pt x="4093" y="15184"/>
                  <a:pt x="5914" y="15184"/>
                </a:cubicBezTo>
                <a:cubicBezTo>
                  <a:pt x="6767" y="15184"/>
                  <a:pt x="7640" y="14827"/>
                  <a:pt x="8452" y="14091"/>
                </a:cubicBezTo>
                <a:lnTo>
                  <a:pt x="9694" y="9239"/>
                </a:lnTo>
                <a:cubicBezTo>
                  <a:pt x="9694" y="9239"/>
                  <a:pt x="8866" y="306"/>
                  <a:pt x="4429" y="10"/>
                </a:cubicBezTo>
                <a:cubicBezTo>
                  <a:pt x="4329" y="4"/>
                  <a:pt x="4232" y="0"/>
                  <a:pt x="413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701" name="Google Shape;701;p36"/>
          <p:cNvGrpSpPr/>
          <p:nvPr/>
        </p:nvGrpSpPr>
        <p:grpSpPr>
          <a:xfrm>
            <a:off x="1435551" y="1359347"/>
            <a:ext cx="2155895" cy="1495188"/>
            <a:chOff x="-80975" y="268100"/>
            <a:chExt cx="7462425" cy="5175450"/>
          </a:xfrm>
        </p:grpSpPr>
        <p:sp>
          <p:nvSpPr>
            <p:cNvPr id="702" name="Google Shape;702;p36"/>
            <p:cNvSpPr/>
            <p:nvPr/>
          </p:nvSpPr>
          <p:spPr>
            <a:xfrm>
              <a:off x="-80975" y="268100"/>
              <a:ext cx="7314275" cy="4868075"/>
            </a:xfrm>
            <a:custGeom>
              <a:avLst/>
              <a:gdLst/>
              <a:ahLst/>
              <a:cxnLst/>
              <a:rect l="l" t="t" r="r" b="b"/>
              <a:pathLst>
                <a:path w="292571" h="194723" extrusionOk="0">
                  <a:moveTo>
                    <a:pt x="178359" y="0"/>
                  </a:moveTo>
                  <a:cubicBezTo>
                    <a:pt x="174116" y="0"/>
                    <a:pt x="169958" y="294"/>
                    <a:pt x="165939" y="901"/>
                  </a:cubicBezTo>
                  <a:cubicBezTo>
                    <a:pt x="133691" y="5774"/>
                    <a:pt x="118193" y="35197"/>
                    <a:pt x="89114" y="45412"/>
                  </a:cubicBezTo>
                  <a:cubicBezTo>
                    <a:pt x="62365" y="54805"/>
                    <a:pt x="38285" y="62059"/>
                    <a:pt x="25670" y="86840"/>
                  </a:cubicBezTo>
                  <a:cubicBezTo>
                    <a:pt x="1" y="137261"/>
                    <a:pt x="59634" y="192214"/>
                    <a:pt x="114067" y="192214"/>
                  </a:cubicBezTo>
                  <a:cubicBezTo>
                    <a:pt x="116153" y="192214"/>
                    <a:pt x="118231" y="192133"/>
                    <a:pt x="120296" y="191968"/>
                  </a:cubicBezTo>
                  <a:cubicBezTo>
                    <a:pt x="134665" y="190820"/>
                    <a:pt x="147792" y="186110"/>
                    <a:pt x="161950" y="186110"/>
                  </a:cubicBezTo>
                  <a:cubicBezTo>
                    <a:pt x="165195" y="186110"/>
                    <a:pt x="168494" y="186358"/>
                    <a:pt x="171874" y="186952"/>
                  </a:cubicBezTo>
                  <a:cubicBezTo>
                    <a:pt x="193489" y="190752"/>
                    <a:pt x="206629" y="194722"/>
                    <a:pt x="220391" y="194722"/>
                  </a:cubicBezTo>
                  <a:cubicBezTo>
                    <a:pt x="230045" y="194722"/>
                    <a:pt x="240005" y="192768"/>
                    <a:pt x="253411" y="187431"/>
                  </a:cubicBezTo>
                  <a:cubicBezTo>
                    <a:pt x="285442" y="174673"/>
                    <a:pt x="292570" y="137952"/>
                    <a:pt x="288207" y="103186"/>
                  </a:cubicBezTo>
                  <a:cubicBezTo>
                    <a:pt x="285712" y="83335"/>
                    <a:pt x="279472" y="64114"/>
                    <a:pt x="271978" y="50359"/>
                  </a:cubicBezTo>
                  <a:cubicBezTo>
                    <a:pt x="255881" y="20810"/>
                    <a:pt x="214081" y="0"/>
                    <a:pt x="17835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3" name="Google Shape;703;p36"/>
            <p:cNvSpPr/>
            <p:nvPr/>
          </p:nvSpPr>
          <p:spPr>
            <a:xfrm>
              <a:off x="3119875" y="3591575"/>
              <a:ext cx="4247525" cy="1757475"/>
            </a:xfrm>
            <a:custGeom>
              <a:avLst/>
              <a:gdLst/>
              <a:ahLst/>
              <a:cxnLst/>
              <a:rect l="l" t="t" r="r" b="b"/>
              <a:pathLst>
                <a:path w="169901" h="70299" extrusionOk="0">
                  <a:moveTo>
                    <a:pt x="0" y="1"/>
                  </a:moveTo>
                  <a:lnTo>
                    <a:pt x="31404" y="70298"/>
                  </a:lnTo>
                  <a:lnTo>
                    <a:pt x="169901" y="61886"/>
                  </a:lnTo>
                  <a:lnTo>
                    <a:pt x="7608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4" name="Google Shape;704;p36"/>
            <p:cNvSpPr/>
            <p:nvPr/>
          </p:nvSpPr>
          <p:spPr>
            <a:xfrm>
              <a:off x="3104850" y="3579075"/>
              <a:ext cx="4276600" cy="1782500"/>
            </a:xfrm>
            <a:custGeom>
              <a:avLst/>
              <a:gdLst/>
              <a:ahLst/>
              <a:cxnLst/>
              <a:rect l="l" t="t" r="r" b="b"/>
              <a:pathLst>
                <a:path w="171064" h="71300" extrusionOk="0">
                  <a:moveTo>
                    <a:pt x="601" y="0"/>
                  </a:moveTo>
                  <a:cubicBezTo>
                    <a:pt x="240" y="0"/>
                    <a:pt x="0" y="375"/>
                    <a:pt x="148" y="706"/>
                  </a:cubicBezTo>
                  <a:lnTo>
                    <a:pt x="31548" y="71003"/>
                  </a:lnTo>
                  <a:cubicBezTo>
                    <a:pt x="31626" y="71186"/>
                    <a:pt x="31805" y="71299"/>
                    <a:pt x="32005" y="71299"/>
                  </a:cubicBezTo>
                  <a:cubicBezTo>
                    <a:pt x="32075" y="71299"/>
                    <a:pt x="32145" y="71286"/>
                    <a:pt x="32210" y="71256"/>
                  </a:cubicBezTo>
                  <a:cubicBezTo>
                    <a:pt x="32462" y="71142"/>
                    <a:pt x="32576" y="70851"/>
                    <a:pt x="32462" y="70598"/>
                  </a:cubicBezTo>
                  <a:lnTo>
                    <a:pt x="1376" y="1002"/>
                  </a:lnTo>
                  <a:lnTo>
                    <a:pt x="76538" y="1002"/>
                  </a:lnTo>
                  <a:lnTo>
                    <a:pt x="170228" y="62804"/>
                  </a:lnTo>
                  <a:cubicBezTo>
                    <a:pt x="170310" y="62855"/>
                    <a:pt x="170403" y="62880"/>
                    <a:pt x="170494" y="62880"/>
                  </a:cubicBezTo>
                  <a:cubicBezTo>
                    <a:pt x="170657" y="62880"/>
                    <a:pt x="170818" y="62801"/>
                    <a:pt x="170916" y="62656"/>
                  </a:cubicBezTo>
                  <a:cubicBezTo>
                    <a:pt x="171064" y="62429"/>
                    <a:pt x="171003" y="62120"/>
                    <a:pt x="170781" y="61968"/>
                  </a:cubicBezTo>
                  <a:lnTo>
                    <a:pt x="76960" y="83"/>
                  </a:lnTo>
                  <a:cubicBezTo>
                    <a:pt x="76882" y="31"/>
                    <a:pt x="76786" y="0"/>
                    <a:pt x="7668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5" name="Google Shape;705;p36"/>
            <p:cNvSpPr/>
            <p:nvPr/>
          </p:nvSpPr>
          <p:spPr>
            <a:xfrm>
              <a:off x="3119875" y="3591575"/>
              <a:ext cx="834975" cy="1839450"/>
            </a:xfrm>
            <a:custGeom>
              <a:avLst/>
              <a:gdLst/>
              <a:ahLst/>
              <a:cxnLst/>
              <a:rect l="l" t="t" r="r" b="b"/>
              <a:pathLst>
                <a:path w="33399" h="73578" extrusionOk="0">
                  <a:moveTo>
                    <a:pt x="0" y="1"/>
                  </a:moveTo>
                  <a:lnTo>
                    <a:pt x="0" y="4686"/>
                  </a:lnTo>
                  <a:lnTo>
                    <a:pt x="23614" y="67529"/>
                  </a:lnTo>
                  <a:lnTo>
                    <a:pt x="33399" y="73577"/>
                  </a:lnTo>
                  <a:lnTo>
                    <a:pt x="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6" name="Google Shape;706;p36"/>
            <p:cNvSpPr/>
            <p:nvPr/>
          </p:nvSpPr>
          <p:spPr>
            <a:xfrm>
              <a:off x="3107450" y="3579100"/>
              <a:ext cx="862650" cy="1864450"/>
            </a:xfrm>
            <a:custGeom>
              <a:avLst/>
              <a:gdLst/>
              <a:ahLst/>
              <a:cxnLst/>
              <a:rect l="l" t="t" r="r" b="b"/>
              <a:pathLst>
                <a:path w="34506" h="74578" extrusionOk="0">
                  <a:moveTo>
                    <a:pt x="1002" y="2812"/>
                  </a:moveTo>
                  <a:lnTo>
                    <a:pt x="32763" y="72787"/>
                  </a:lnTo>
                  <a:lnTo>
                    <a:pt x="32763" y="72787"/>
                  </a:lnTo>
                  <a:lnTo>
                    <a:pt x="24520" y="67693"/>
                  </a:lnTo>
                  <a:lnTo>
                    <a:pt x="1002" y="5098"/>
                  </a:lnTo>
                  <a:lnTo>
                    <a:pt x="1002" y="2812"/>
                  </a:lnTo>
                  <a:close/>
                  <a:moveTo>
                    <a:pt x="506" y="0"/>
                  </a:moveTo>
                  <a:cubicBezTo>
                    <a:pt x="253" y="0"/>
                    <a:pt x="1" y="186"/>
                    <a:pt x="1" y="500"/>
                  </a:cubicBezTo>
                  <a:lnTo>
                    <a:pt x="1" y="5185"/>
                  </a:lnTo>
                  <a:cubicBezTo>
                    <a:pt x="1" y="5246"/>
                    <a:pt x="9" y="5307"/>
                    <a:pt x="31" y="5364"/>
                  </a:cubicBezTo>
                  <a:lnTo>
                    <a:pt x="23645" y="68202"/>
                  </a:lnTo>
                  <a:cubicBezTo>
                    <a:pt x="23680" y="68307"/>
                    <a:pt x="23754" y="68394"/>
                    <a:pt x="23850" y="68450"/>
                  </a:cubicBezTo>
                  <a:lnTo>
                    <a:pt x="33634" y="74503"/>
                  </a:lnTo>
                  <a:cubicBezTo>
                    <a:pt x="33713" y="74551"/>
                    <a:pt x="33804" y="74577"/>
                    <a:pt x="33896" y="74577"/>
                  </a:cubicBezTo>
                  <a:cubicBezTo>
                    <a:pt x="34261" y="74577"/>
                    <a:pt x="34505" y="74203"/>
                    <a:pt x="34353" y="73872"/>
                  </a:cubicBezTo>
                  <a:lnTo>
                    <a:pt x="954" y="295"/>
                  </a:lnTo>
                  <a:cubicBezTo>
                    <a:pt x="863" y="92"/>
                    <a:pt x="684" y="0"/>
                    <a:pt x="50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7" name="Google Shape;707;p36"/>
            <p:cNvSpPr/>
            <p:nvPr/>
          </p:nvSpPr>
          <p:spPr>
            <a:xfrm>
              <a:off x="3476500" y="3664075"/>
              <a:ext cx="1539950" cy="1177350"/>
            </a:xfrm>
            <a:custGeom>
              <a:avLst/>
              <a:gdLst/>
              <a:ahLst/>
              <a:cxnLst/>
              <a:rect l="l" t="t" r="r" b="b"/>
              <a:pathLst>
                <a:path w="61598" h="47094" extrusionOk="0">
                  <a:moveTo>
                    <a:pt x="29236" y="1"/>
                  </a:moveTo>
                  <a:lnTo>
                    <a:pt x="0" y="4691"/>
                  </a:lnTo>
                  <a:lnTo>
                    <a:pt x="22321" y="47094"/>
                  </a:lnTo>
                  <a:lnTo>
                    <a:pt x="61598" y="37941"/>
                  </a:lnTo>
                  <a:lnTo>
                    <a:pt x="2923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8" name="Google Shape;708;p36"/>
            <p:cNvSpPr/>
            <p:nvPr/>
          </p:nvSpPr>
          <p:spPr>
            <a:xfrm>
              <a:off x="3461475" y="3651625"/>
              <a:ext cx="1570550" cy="1202225"/>
            </a:xfrm>
            <a:custGeom>
              <a:avLst/>
              <a:gdLst/>
              <a:ahLst/>
              <a:cxnLst/>
              <a:rect l="l" t="t" r="r" b="b"/>
              <a:pathLst>
                <a:path w="62822" h="48089" extrusionOk="0">
                  <a:moveTo>
                    <a:pt x="29641" y="1039"/>
                  </a:moveTo>
                  <a:lnTo>
                    <a:pt x="61284" y="38138"/>
                  </a:lnTo>
                  <a:lnTo>
                    <a:pt x="23183" y="47017"/>
                  </a:lnTo>
                  <a:lnTo>
                    <a:pt x="1372" y="5572"/>
                  </a:lnTo>
                  <a:lnTo>
                    <a:pt x="29641" y="1039"/>
                  </a:lnTo>
                  <a:close/>
                  <a:moveTo>
                    <a:pt x="29838" y="1"/>
                  </a:moveTo>
                  <a:cubicBezTo>
                    <a:pt x="29811" y="1"/>
                    <a:pt x="29785" y="3"/>
                    <a:pt x="29758" y="7"/>
                  </a:cubicBezTo>
                  <a:lnTo>
                    <a:pt x="523" y="4692"/>
                  </a:lnTo>
                  <a:cubicBezTo>
                    <a:pt x="188" y="4749"/>
                    <a:pt x="0" y="5119"/>
                    <a:pt x="161" y="5419"/>
                  </a:cubicBezTo>
                  <a:lnTo>
                    <a:pt x="22478" y="47823"/>
                  </a:lnTo>
                  <a:cubicBezTo>
                    <a:pt x="22565" y="47984"/>
                    <a:pt x="22735" y="48088"/>
                    <a:pt x="22918" y="48088"/>
                  </a:cubicBezTo>
                  <a:cubicBezTo>
                    <a:pt x="22957" y="48088"/>
                    <a:pt x="22996" y="48084"/>
                    <a:pt x="23035" y="48075"/>
                  </a:cubicBezTo>
                  <a:lnTo>
                    <a:pt x="62312" y="38927"/>
                  </a:lnTo>
                  <a:cubicBezTo>
                    <a:pt x="62678" y="38839"/>
                    <a:pt x="62822" y="38400"/>
                    <a:pt x="62582" y="38112"/>
                  </a:cubicBezTo>
                  <a:lnTo>
                    <a:pt x="30220" y="177"/>
                  </a:lnTo>
                  <a:cubicBezTo>
                    <a:pt x="30124" y="62"/>
                    <a:pt x="29984" y="1"/>
                    <a:pt x="2983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9" name="Google Shape;709;p36"/>
            <p:cNvSpPr/>
            <p:nvPr/>
          </p:nvSpPr>
          <p:spPr>
            <a:xfrm>
              <a:off x="4034500" y="4612575"/>
              <a:ext cx="981950" cy="256725"/>
            </a:xfrm>
            <a:custGeom>
              <a:avLst/>
              <a:gdLst/>
              <a:ahLst/>
              <a:cxnLst/>
              <a:rect l="l" t="t" r="r" b="b"/>
              <a:pathLst>
                <a:path w="39278" h="10269" extrusionOk="0">
                  <a:moveTo>
                    <a:pt x="39278" y="1"/>
                  </a:moveTo>
                  <a:lnTo>
                    <a:pt x="1" y="9154"/>
                  </a:lnTo>
                  <a:lnTo>
                    <a:pt x="1" y="10269"/>
                  </a:lnTo>
                  <a:lnTo>
                    <a:pt x="38607" y="2457"/>
                  </a:lnTo>
                  <a:lnTo>
                    <a:pt x="39278" y="1"/>
                  </a:ln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0" name="Google Shape;710;p36"/>
            <p:cNvSpPr/>
            <p:nvPr/>
          </p:nvSpPr>
          <p:spPr>
            <a:xfrm>
              <a:off x="4021875" y="4600050"/>
              <a:ext cx="1008800" cy="281775"/>
            </a:xfrm>
            <a:custGeom>
              <a:avLst/>
              <a:gdLst/>
              <a:ahLst/>
              <a:cxnLst/>
              <a:rect l="l" t="t" r="r" b="b"/>
              <a:pathLst>
                <a:path w="40352" h="11271" extrusionOk="0">
                  <a:moveTo>
                    <a:pt x="39077" y="1181"/>
                  </a:moveTo>
                  <a:lnTo>
                    <a:pt x="38712" y="2531"/>
                  </a:lnTo>
                  <a:lnTo>
                    <a:pt x="1002" y="10160"/>
                  </a:lnTo>
                  <a:lnTo>
                    <a:pt x="1002" y="10051"/>
                  </a:lnTo>
                  <a:lnTo>
                    <a:pt x="39077" y="1181"/>
                  </a:lnTo>
                  <a:close/>
                  <a:moveTo>
                    <a:pt x="39786" y="0"/>
                  </a:moveTo>
                  <a:cubicBezTo>
                    <a:pt x="39748" y="0"/>
                    <a:pt x="39709" y="5"/>
                    <a:pt x="39670" y="14"/>
                  </a:cubicBezTo>
                  <a:lnTo>
                    <a:pt x="388" y="9163"/>
                  </a:lnTo>
                  <a:cubicBezTo>
                    <a:pt x="162" y="9215"/>
                    <a:pt x="1" y="9420"/>
                    <a:pt x="5" y="9655"/>
                  </a:cubicBezTo>
                  <a:lnTo>
                    <a:pt x="5" y="10770"/>
                  </a:lnTo>
                  <a:cubicBezTo>
                    <a:pt x="5" y="11044"/>
                    <a:pt x="227" y="11270"/>
                    <a:pt x="506" y="11270"/>
                  </a:cubicBezTo>
                  <a:cubicBezTo>
                    <a:pt x="536" y="11266"/>
                    <a:pt x="571" y="11262"/>
                    <a:pt x="606" y="11257"/>
                  </a:cubicBezTo>
                  <a:lnTo>
                    <a:pt x="39212" y="3445"/>
                  </a:lnTo>
                  <a:cubicBezTo>
                    <a:pt x="39400" y="3406"/>
                    <a:pt x="39548" y="3267"/>
                    <a:pt x="39596" y="3088"/>
                  </a:cubicBezTo>
                  <a:lnTo>
                    <a:pt x="40266" y="632"/>
                  </a:lnTo>
                  <a:cubicBezTo>
                    <a:pt x="40352" y="306"/>
                    <a:pt x="40101" y="0"/>
                    <a:pt x="3978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1" name="Google Shape;711;p36"/>
            <p:cNvSpPr/>
            <p:nvPr/>
          </p:nvSpPr>
          <p:spPr>
            <a:xfrm>
              <a:off x="4176900" y="3978375"/>
              <a:ext cx="146775" cy="88075"/>
            </a:xfrm>
            <a:custGeom>
              <a:avLst/>
              <a:gdLst/>
              <a:ahLst/>
              <a:cxnLst/>
              <a:rect l="l" t="t" r="r" b="b"/>
              <a:pathLst>
                <a:path w="5871" h="3523" extrusionOk="0">
                  <a:moveTo>
                    <a:pt x="4111" y="0"/>
                  </a:moveTo>
                  <a:lnTo>
                    <a:pt x="1" y="1084"/>
                  </a:lnTo>
                  <a:lnTo>
                    <a:pt x="1651" y="3523"/>
                  </a:lnTo>
                  <a:lnTo>
                    <a:pt x="5870" y="2382"/>
                  </a:lnTo>
                  <a:lnTo>
                    <a:pt x="411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2" name="Google Shape;712;p36"/>
            <p:cNvSpPr/>
            <p:nvPr/>
          </p:nvSpPr>
          <p:spPr>
            <a:xfrm>
              <a:off x="4405725" y="4311375"/>
              <a:ext cx="169625" cy="101575"/>
            </a:xfrm>
            <a:custGeom>
              <a:avLst/>
              <a:gdLst/>
              <a:ahLst/>
              <a:cxnLst/>
              <a:rect l="l" t="t" r="r" b="b"/>
              <a:pathLst>
                <a:path w="6785" h="4063" extrusionOk="0">
                  <a:moveTo>
                    <a:pt x="4782" y="0"/>
                  </a:moveTo>
                  <a:lnTo>
                    <a:pt x="1" y="1293"/>
                  </a:lnTo>
                  <a:lnTo>
                    <a:pt x="1869" y="4063"/>
                  </a:lnTo>
                  <a:lnTo>
                    <a:pt x="6785" y="2717"/>
                  </a:lnTo>
                  <a:lnTo>
                    <a:pt x="478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3" name="Google Shape;713;p36"/>
            <p:cNvSpPr/>
            <p:nvPr/>
          </p:nvSpPr>
          <p:spPr>
            <a:xfrm>
              <a:off x="4090900" y="3856225"/>
              <a:ext cx="129900" cy="67400"/>
            </a:xfrm>
            <a:custGeom>
              <a:avLst/>
              <a:gdLst/>
              <a:ahLst/>
              <a:cxnLst/>
              <a:rect l="l" t="t" r="r" b="b"/>
              <a:pathLst>
                <a:path w="5196" h="2696" extrusionOk="0">
                  <a:moveTo>
                    <a:pt x="3950" y="0"/>
                  </a:moveTo>
                  <a:lnTo>
                    <a:pt x="1" y="876"/>
                  </a:lnTo>
                  <a:lnTo>
                    <a:pt x="1229" y="2696"/>
                  </a:lnTo>
                  <a:lnTo>
                    <a:pt x="5195" y="1686"/>
                  </a:lnTo>
                  <a:lnTo>
                    <a:pt x="395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4" name="Google Shape;714;p36"/>
            <p:cNvSpPr/>
            <p:nvPr/>
          </p:nvSpPr>
          <p:spPr>
            <a:xfrm>
              <a:off x="4281625" y="4130000"/>
              <a:ext cx="172450" cy="114225"/>
            </a:xfrm>
            <a:custGeom>
              <a:avLst/>
              <a:gdLst/>
              <a:ahLst/>
              <a:cxnLst/>
              <a:rect l="l" t="t" r="r" b="b"/>
              <a:pathLst>
                <a:path w="6898" h="4569" extrusionOk="0">
                  <a:moveTo>
                    <a:pt x="4394" y="1"/>
                  </a:moveTo>
                  <a:lnTo>
                    <a:pt x="1" y="1211"/>
                  </a:lnTo>
                  <a:lnTo>
                    <a:pt x="2269" y="4569"/>
                  </a:lnTo>
                  <a:lnTo>
                    <a:pt x="6898" y="3389"/>
                  </a:lnTo>
                  <a:lnTo>
                    <a:pt x="439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5" name="Google Shape;715;p36"/>
            <p:cNvSpPr/>
            <p:nvPr/>
          </p:nvSpPr>
          <p:spPr>
            <a:xfrm>
              <a:off x="4482250" y="4199575"/>
              <a:ext cx="150700" cy="92650"/>
            </a:xfrm>
            <a:custGeom>
              <a:avLst/>
              <a:gdLst/>
              <a:ahLst/>
              <a:cxnLst/>
              <a:rect l="l" t="t" r="r" b="b"/>
              <a:pathLst>
                <a:path w="6028" h="3706" extrusionOk="0">
                  <a:moveTo>
                    <a:pt x="3968" y="0"/>
                  </a:moveTo>
                  <a:lnTo>
                    <a:pt x="1" y="1010"/>
                  </a:lnTo>
                  <a:lnTo>
                    <a:pt x="1986" y="3706"/>
                  </a:lnTo>
                  <a:lnTo>
                    <a:pt x="6027" y="2613"/>
                  </a:lnTo>
                  <a:lnTo>
                    <a:pt x="396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6" name="Google Shape;716;p36"/>
            <p:cNvSpPr/>
            <p:nvPr/>
          </p:nvSpPr>
          <p:spPr>
            <a:xfrm>
              <a:off x="4348350" y="4229300"/>
              <a:ext cx="166250" cy="99825"/>
            </a:xfrm>
            <a:custGeom>
              <a:avLst/>
              <a:gdLst/>
              <a:ahLst/>
              <a:cxnLst/>
              <a:rect l="l" t="t" r="r" b="b"/>
              <a:pathLst>
                <a:path w="6650" h="3993" extrusionOk="0">
                  <a:moveTo>
                    <a:pt x="4656" y="0"/>
                  </a:moveTo>
                  <a:lnTo>
                    <a:pt x="1" y="1184"/>
                  </a:lnTo>
                  <a:lnTo>
                    <a:pt x="1895" y="3993"/>
                  </a:lnTo>
                  <a:lnTo>
                    <a:pt x="6650" y="2704"/>
                  </a:lnTo>
                  <a:lnTo>
                    <a:pt x="465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7" name="Google Shape;717;p36"/>
            <p:cNvSpPr/>
            <p:nvPr/>
          </p:nvSpPr>
          <p:spPr>
            <a:xfrm>
              <a:off x="3978775" y="3882025"/>
              <a:ext cx="125650" cy="70250"/>
            </a:xfrm>
            <a:custGeom>
              <a:avLst/>
              <a:gdLst/>
              <a:ahLst/>
              <a:cxnLst/>
              <a:rect l="l" t="t" r="r" b="b"/>
              <a:pathLst>
                <a:path w="5026" h="2810" extrusionOk="0">
                  <a:moveTo>
                    <a:pt x="3780" y="0"/>
                  </a:moveTo>
                  <a:lnTo>
                    <a:pt x="1" y="832"/>
                  </a:lnTo>
                  <a:lnTo>
                    <a:pt x="1224" y="2809"/>
                  </a:lnTo>
                  <a:lnTo>
                    <a:pt x="5026" y="1838"/>
                  </a:lnTo>
                  <a:lnTo>
                    <a:pt x="378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8" name="Google Shape;718;p36"/>
            <p:cNvSpPr/>
            <p:nvPr/>
          </p:nvSpPr>
          <p:spPr>
            <a:xfrm>
              <a:off x="4228075" y="4052400"/>
              <a:ext cx="152850" cy="93300"/>
            </a:xfrm>
            <a:custGeom>
              <a:avLst/>
              <a:gdLst/>
              <a:ahLst/>
              <a:cxnLst/>
              <a:rect l="l" t="t" r="r" b="b"/>
              <a:pathLst>
                <a:path w="6114" h="3732" extrusionOk="0">
                  <a:moveTo>
                    <a:pt x="4250" y="0"/>
                  </a:moveTo>
                  <a:lnTo>
                    <a:pt x="0" y="1150"/>
                  </a:lnTo>
                  <a:lnTo>
                    <a:pt x="1746" y="3732"/>
                  </a:lnTo>
                  <a:lnTo>
                    <a:pt x="6114" y="2526"/>
                  </a:lnTo>
                  <a:lnTo>
                    <a:pt x="425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9" name="Google Shape;719;p36"/>
            <p:cNvSpPr/>
            <p:nvPr/>
          </p:nvSpPr>
          <p:spPr>
            <a:xfrm>
              <a:off x="4131625" y="3912950"/>
              <a:ext cx="137400" cy="77850"/>
            </a:xfrm>
            <a:custGeom>
              <a:avLst/>
              <a:gdLst/>
              <a:ahLst/>
              <a:cxnLst/>
              <a:rect l="l" t="t" r="r" b="b"/>
              <a:pathLst>
                <a:path w="5496" h="3114" extrusionOk="0">
                  <a:moveTo>
                    <a:pt x="3993" y="0"/>
                  </a:moveTo>
                  <a:lnTo>
                    <a:pt x="0" y="1015"/>
                  </a:lnTo>
                  <a:lnTo>
                    <a:pt x="1415" y="3114"/>
                  </a:lnTo>
                  <a:lnTo>
                    <a:pt x="5495" y="2034"/>
                  </a:lnTo>
                  <a:lnTo>
                    <a:pt x="399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0" name="Google Shape;720;p36"/>
            <p:cNvSpPr/>
            <p:nvPr/>
          </p:nvSpPr>
          <p:spPr>
            <a:xfrm>
              <a:off x="3773675" y="4000675"/>
              <a:ext cx="143725" cy="85600"/>
            </a:xfrm>
            <a:custGeom>
              <a:avLst/>
              <a:gdLst/>
              <a:ahLst/>
              <a:cxnLst/>
              <a:rect l="l" t="t" r="r" b="b"/>
              <a:pathLst>
                <a:path w="5749" h="3424" extrusionOk="0">
                  <a:moveTo>
                    <a:pt x="4512" y="1"/>
                  </a:moveTo>
                  <a:lnTo>
                    <a:pt x="1" y="1150"/>
                  </a:lnTo>
                  <a:lnTo>
                    <a:pt x="1259" y="3423"/>
                  </a:lnTo>
                  <a:lnTo>
                    <a:pt x="5749" y="2239"/>
                  </a:lnTo>
                  <a:lnTo>
                    <a:pt x="451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1" name="Google Shape;721;p36"/>
            <p:cNvSpPr/>
            <p:nvPr/>
          </p:nvSpPr>
          <p:spPr>
            <a:xfrm>
              <a:off x="3720550" y="4105850"/>
              <a:ext cx="112275" cy="85700"/>
            </a:xfrm>
            <a:custGeom>
              <a:avLst/>
              <a:gdLst/>
              <a:ahLst/>
              <a:cxnLst/>
              <a:rect l="l" t="t" r="r" b="b"/>
              <a:pathLst>
                <a:path w="4491" h="3428" extrusionOk="0">
                  <a:moveTo>
                    <a:pt x="3053" y="0"/>
                  </a:moveTo>
                  <a:lnTo>
                    <a:pt x="1" y="806"/>
                  </a:lnTo>
                  <a:lnTo>
                    <a:pt x="1390" y="3427"/>
                  </a:lnTo>
                  <a:lnTo>
                    <a:pt x="4490" y="2591"/>
                  </a:lnTo>
                  <a:lnTo>
                    <a:pt x="30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2" name="Google Shape;722;p36"/>
            <p:cNvSpPr/>
            <p:nvPr/>
          </p:nvSpPr>
          <p:spPr>
            <a:xfrm>
              <a:off x="3945250" y="3829775"/>
              <a:ext cx="118025" cy="58050"/>
            </a:xfrm>
            <a:custGeom>
              <a:avLst/>
              <a:gdLst/>
              <a:ahLst/>
              <a:cxnLst/>
              <a:rect l="l" t="t" r="r" b="b"/>
              <a:pathLst>
                <a:path w="4721" h="2322" extrusionOk="0">
                  <a:moveTo>
                    <a:pt x="3710" y="0"/>
                  </a:moveTo>
                  <a:lnTo>
                    <a:pt x="0" y="762"/>
                  </a:lnTo>
                  <a:lnTo>
                    <a:pt x="967" y="2321"/>
                  </a:lnTo>
                  <a:lnTo>
                    <a:pt x="4721" y="1494"/>
                  </a:lnTo>
                  <a:lnTo>
                    <a:pt x="3710" y="0"/>
                  </a:ln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3" name="Google Shape;723;p36"/>
            <p:cNvSpPr/>
            <p:nvPr/>
          </p:nvSpPr>
          <p:spPr>
            <a:xfrm>
              <a:off x="3733525" y="3931775"/>
              <a:ext cx="144575" cy="82550"/>
            </a:xfrm>
            <a:custGeom>
              <a:avLst/>
              <a:gdLst/>
              <a:ahLst/>
              <a:cxnLst/>
              <a:rect l="l" t="t" r="r" b="b"/>
              <a:pathLst>
                <a:path w="5783" h="3302" extrusionOk="0">
                  <a:moveTo>
                    <a:pt x="4590" y="0"/>
                  </a:moveTo>
                  <a:lnTo>
                    <a:pt x="0" y="1011"/>
                  </a:lnTo>
                  <a:lnTo>
                    <a:pt x="1272" y="3301"/>
                  </a:lnTo>
                  <a:lnTo>
                    <a:pt x="5783" y="2152"/>
                  </a:lnTo>
                  <a:lnTo>
                    <a:pt x="459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4" name="Google Shape;724;p36"/>
            <p:cNvSpPr/>
            <p:nvPr/>
          </p:nvSpPr>
          <p:spPr>
            <a:xfrm>
              <a:off x="3834000" y="3852300"/>
              <a:ext cx="118125" cy="60450"/>
            </a:xfrm>
            <a:custGeom>
              <a:avLst/>
              <a:gdLst/>
              <a:ahLst/>
              <a:cxnLst/>
              <a:rect l="l" t="t" r="r" b="b"/>
              <a:pathLst>
                <a:path w="4725" h="2418" extrusionOk="0">
                  <a:moveTo>
                    <a:pt x="3754" y="1"/>
                  </a:moveTo>
                  <a:lnTo>
                    <a:pt x="0" y="767"/>
                  </a:lnTo>
                  <a:lnTo>
                    <a:pt x="915" y="2417"/>
                  </a:lnTo>
                  <a:lnTo>
                    <a:pt x="4725" y="1573"/>
                  </a:lnTo>
                  <a:lnTo>
                    <a:pt x="375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5" name="Google Shape;725;p36"/>
            <p:cNvSpPr/>
            <p:nvPr/>
          </p:nvSpPr>
          <p:spPr>
            <a:xfrm>
              <a:off x="3641950" y="3960850"/>
              <a:ext cx="106500" cy="76750"/>
            </a:xfrm>
            <a:custGeom>
              <a:avLst/>
              <a:gdLst/>
              <a:ahLst/>
              <a:cxnLst/>
              <a:rect l="l" t="t" r="r" b="b"/>
              <a:pathLst>
                <a:path w="4260" h="3070" extrusionOk="0">
                  <a:moveTo>
                    <a:pt x="2984" y="0"/>
                  </a:moveTo>
                  <a:lnTo>
                    <a:pt x="1" y="662"/>
                  </a:lnTo>
                  <a:lnTo>
                    <a:pt x="1272" y="3070"/>
                  </a:lnTo>
                  <a:lnTo>
                    <a:pt x="4260" y="2308"/>
                  </a:lnTo>
                  <a:lnTo>
                    <a:pt x="298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6" name="Google Shape;726;p36"/>
            <p:cNvSpPr/>
            <p:nvPr/>
          </p:nvSpPr>
          <p:spPr>
            <a:xfrm>
              <a:off x="3701175" y="3875050"/>
              <a:ext cx="138600" cy="66775"/>
            </a:xfrm>
            <a:custGeom>
              <a:avLst/>
              <a:gdLst/>
              <a:ahLst/>
              <a:cxnLst/>
              <a:rect l="l" t="t" r="r" b="b"/>
              <a:pathLst>
                <a:path w="5544" h="2671" extrusionOk="0">
                  <a:moveTo>
                    <a:pt x="4625" y="1"/>
                  </a:moveTo>
                  <a:lnTo>
                    <a:pt x="1" y="946"/>
                  </a:lnTo>
                  <a:lnTo>
                    <a:pt x="959" y="2670"/>
                  </a:lnTo>
                  <a:lnTo>
                    <a:pt x="5544" y="1655"/>
                  </a:lnTo>
                  <a:lnTo>
                    <a:pt x="462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7" name="Google Shape;727;p36"/>
            <p:cNvSpPr/>
            <p:nvPr/>
          </p:nvSpPr>
          <p:spPr>
            <a:xfrm>
              <a:off x="4061300" y="4009925"/>
              <a:ext cx="139800" cy="88550"/>
            </a:xfrm>
            <a:custGeom>
              <a:avLst/>
              <a:gdLst/>
              <a:ahLst/>
              <a:cxnLst/>
              <a:rect l="l" t="t" r="r" b="b"/>
              <a:pathLst>
                <a:path w="5592" h="3542" extrusionOk="0">
                  <a:moveTo>
                    <a:pt x="3941" y="1"/>
                  </a:moveTo>
                  <a:lnTo>
                    <a:pt x="0" y="1042"/>
                  </a:lnTo>
                  <a:lnTo>
                    <a:pt x="1546" y="3541"/>
                  </a:lnTo>
                  <a:lnTo>
                    <a:pt x="5591" y="2444"/>
                  </a:lnTo>
                  <a:lnTo>
                    <a:pt x="394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8" name="Google Shape;728;p36"/>
            <p:cNvSpPr/>
            <p:nvPr/>
          </p:nvSpPr>
          <p:spPr>
            <a:xfrm>
              <a:off x="4159150" y="4164950"/>
              <a:ext cx="162025" cy="111825"/>
            </a:xfrm>
            <a:custGeom>
              <a:avLst/>
              <a:gdLst/>
              <a:ahLst/>
              <a:cxnLst/>
              <a:rect l="l" t="t" r="r" b="b"/>
              <a:pathLst>
                <a:path w="6481" h="4473" extrusionOk="0">
                  <a:moveTo>
                    <a:pt x="4220" y="1"/>
                  </a:moveTo>
                  <a:lnTo>
                    <a:pt x="1" y="1163"/>
                  </a:lnTo>
                  <a:lnTo>
                    <a:pt x="2052" y="4473"/>
                  </a:lnTo>
                  <a:lnTo>
                    <a:pt x="6480" y="3345"/>
                  </a:lnTo>
                  <a:lnTo>
                    <a:pt x="422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9" name="Google Shape;729;p36"/>
            <p:cNvSpPr/>
            <p:nvPr/>
          </p:nvSpPr>
          <p:spPr>
            <a:xfrm>
              <a:off x="3865225" y="3906725"/>
              <a:ext cx="127075" cy="74600"/>
            </a:xfrm>
            <a:custGeom>
              <a:avLst/>
              <a:gdLst/>
              <a:ahLst/>
              <a:cxnLst/>
              <a:rect l="l" t="t" r="r" b="b"/>
              <a:pathLst>
                <a:path w="5083" h="2984" extrusionOk="0">
                  <a:moveTo>
                    <a:pt x="3850" y="1"/>
                  </a:moveTo>
                  <a:lnTo>
                    <a:pt x="1" y="850"/>
                  </a:lnTo>
                  <a:lnTo>
                    <a:pt x="1185" y="2984"/>
                  </a:lnTo>
                  <a:lnTo>
                    <a:pt x="5082" y="1991"/>
                  </a:lnTo>
                  <a:lnTo>
                    <a:pt x="385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0" name="Google Shape;730;p36"/>
            <p:cNvSpPr/>
            <p:nvPr/>
          </p:nvSpPr>
          <p:spPr>
            <a:xfrm>
              <a:off x="3807875" y="4269025"/>
              <a:ext cx="123125" cy="99625"/>
            </a:xfrm>
            <a:custGeom>
              <a:avLst/>
              <a:gdLst/>
              <a:ahLst/>
              <a:cxnLst/>
              <a:rect l="l" t="t" r="r" b="b"/>
              <a:pathLst>
                <a:path w="4925" h="3985" extrusionOk="0">
                  <a:moveTo>
                    <a:pt x="3179" y="0"/>
                  </a:moveTo>
                  <a:lnTo>
                    <a:pt x="0" y="876"/>
                  </a:lnTo>
                  <a:lnTo>
                    <a:pt x="1650" y="3985"/>
                  </a:lnTo>
                  <a:lnTo>
                    <a:pt x="4925" y="3153"/>
                  </a:lnTo>
                  <a:lnTo>
                    <a:pt x="317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1" name="Google Shape;731;p36"/>
            <p:cNvSpPr/>
            <p:nvPr/>
          </p:nvSpPr>
          <p:spPr>
            <a:xfrm>
              <a:off x="4109075" y="4085700"/>
              <a:ext cx="145675" cy="93525"/>
            </a:xfrm>
            <a:custGeom>
              <a:avLst/>
              <a:gdLst/>
              <a:ahLst/>
              <a:cxnLst/>
              <a:rect l="l" t="t" r="r" b="b"/>
              <a:pathLst>
                <a:path w="5827" h="3741" extrusionOk="0">
                  <a:moveTo>
                    <a:pt x="4077" y="1"/>
                  </a:moveTo>
                  <a:lnTo>
                    <a:pt x="1" y="1102"/>
                  </a:lnTo>
                  <a:lnTo>
                    <a:pt x="1638" y="3741"/>
                  </a:lnTo>
                  <a:lnTo>
                    <a:pt x="5827" y="2587"/>
                  </a:lnTo>
                  <a:lnTo>
                    <a:pt x="407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2" name="Google Shape;732;p36"/>
            <p:cNvSpPr/>
            <p:nvPr/>
          </p:nvSpPr>
          <p:spPr>
            <a:xfrm>
              <a:off x="3903225" y="3971400"/>
              <a:ext cx="131975" cy="80900"/>
            </a:xfrm>
            <a:custGeom>
              <a:avLst/>
              <a:gdLst/>
              <a:ahLst/>
              <a:cxnLst/>
              <a:rect l="l" t="t" r="r" b="b"/>
              <a:pathLst>
                <a:path w="5279" h="3236" extrusionOk="0">
                  <a:moveTo>
                    <a:pt x="3933" y="0"/>
                  </a:moveTo>
                  <a:lnTo>
                    <a:pt x="1" y="1002"/>
                  </a:lnTo>
                  <a:lnTo>
                    <a:pt x="1237" y="3236"/>
                  </a:lnTo>
                  <a:lnTo>
                    <a:pt x="5278" y="2169"/>
                  </a:lnTo>
                  <a:lnTo>
                    <a:pt x="393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3" name="Google Shape;733;p36"/>
            <p:cNvSpPr/>
            <p:nvPr/>
          </p:nvSpPr>
          <p:spPr>
            <a:xfrm>
              <a:off x="4107350" y="4602575"/>
              <a:ext cx="152975" cy="101150"/>
            </a:xfrm>
            <a:custGeom>
              <a:avLst/>
              <a:gdLst/>
              <a:ahLst/>
              <a:cxnLst/>
              <a:rect l="l" t="t" r="r" b="b"/>
              <a:pathLst>
                <a:path w="6119" h="4046" extrusionOk="0">
                  <a:moveTo>
                    <a:pt x="4498" y="0"/>
                  </a:moveTo>
                  <a:lnTo>
                    <a:pt x="0" y="1145"/>
                  </a:lnTo>
                  <a:lnTo>
                    <a:pt x="1607" y="4046"/>
                  </a:lnTo>
                  <a:lnTo>
                    <a:pt x="6118" y="2926"/>
                  </a:lnTo>
                  <a:lnTo>
                    <a:pt x="44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4" name="Google Shape;734;p36"/>
            <p:cNvSpPr/>
            <p:nvPr/>
          </p:nvSpPr>
          <p:spPr>
            <a:xfrm>
              <a:off x="3995425" y="3721250"/>
              <a:ext cx="146550" cy="89925"/>
            </a:xfrm>
            <a:custGeom>
              <a:avLst/>
              <a:gdLst/>
              <a:ahLst/>
              <a:cxnLst/>
              <a:rect l="l" t="t" r="r" b="b"/>
              <a:pathLst>
                <a:path w="5862" h="3597" extrusionOk="0">
                  <a:moveTo>
                    <a:pt x="3789" y="0"/>
                  </a:moveTo>
                  <a:lnTo>
                    <a:pt x="1" y="627"/>
                  </a:lnTo>
                  <a:lnTo>
                    <a:pt x="2008" y="3597"/>
                  </a:lnTo>
                  <a:lnTo>
                    <a:pt x="5862" y="2809"/>
                  </a:lnTo>
                  <a:lnTo>
                    <a:pt x="37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5" name="Google Shape;735;p36"/>
            <p:cNvSpPr/>
            <p:nvPr/>
          </p:nvSpPr>
          <p:spPr>
            <a:xfrm>
              <a:off x="3643700" y="3775450"/>
              <a:ext cx="164625" cy="107900"/>
            </a:xfrm>
            <a:custGeom>
              <a:avLst/>
              <a:gdLst/>
              <a:ahLst/>
              <a:cxnLst/>
              <a:rect l="l" t="t" r="r" b="b"/>
              <a:pathLst>
                <a:path w="6585" h="4316" extrusionOk="0">
                  <a:moveTo>
                    <a:pt x="4721" y="1"/>
                  </a:moveTo>
                  <a:lnTo>
                    <a:pt x="1" y="780"/>
                  </a:lnTo>
                  <a:lnTo>
                    <a:pt x="1960" y="4316"/>
                  </a:lnTo>
                  <a:lnTo>
                    <a:pt x="6585" y="3371"/>
                  </a:lnTo>
                  <a:lnTo>
                    <a:pt x="472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6" name="Google Shape;736;p36"/>
            <p:cNvSpPr/>
            <p:nvPr/>
          </p:nvSpPr>
          <p:spPr>
            <a:xfrm>
              <a:off x="3813525" y="4071775"/>
              <a:ext cx="147750" cy="94400"/>
            </a:xfrm>
            <a:custGeom>
              <a:avLst/>
              <a:gdLst/>
              <a:ahLst/>
              <a:cxnLst/>
              <a:rect l="l" t="t" r="r" b="b"/>
              <a:pathLst>
                <a:path w="5910" h="3776" extrusionOk="0">
                  <a:moveTo>
                    <a:pt x="4490" y="0"/>
                  </a:moveTo>
                  <a:lnTo>
                    <a:pt x="1" y="1185"/>
                  </a:lnTo>
                  <a:lnTo>
                    <a:pt x="1437" y="3775"/>
                  </a:lnTo>
                  <a:lnTo>
                    <a:pt x="5909" y="2565"/>
                  </a:lnTo>
                  <a:lnTo>
                    <a:pt x="449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7" name="Google Shape;737;p36"/>
            <p:cNvSpPr/>
            <p:nvPr/>
          </p:nvSpPr>
          <p:spPr>
            <a:xfrm>
              <a:off x="4085575" y="4296025"/>
              <a:ext cx="162325" cy="105625"/>
            </a:xfrm>
            <a:custGeom>
              <a:avLst/>
              <a:gdLst/>
              <a:ahLst/>
              <a:cxnLst/>
              <a:rect l="l" t="t" r="r" b="b"/>
              <a:pathLst>
                <a:path w="6493" h="4225" extrusionOk="0">
                  <a:moveTo>
                    <a:pt x="4681" y="0"/>
                  </a:moveTo>
                  <a:lnTo>
                    <a:pt x="0" y="1189"/>
                  </a:lnTo>
                  <a:lnTo>
                    <a:pt x="1681" y="4224"/>
                  </a:lnTo>
                  <a:lnTo>
                    <a:pt x="6493" y="2922"/>
                  </a:lnTo>
                  <a:lnTo>
                    <a:pt x="468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8" name="Google Shape;738;p36"/>
            <p:cNvSpPr/>
            <p:nvPr/>
          </p:nvSpPr>
          <p:spPr>
            <a:xfrm>
              <a:off x="4032000" y="4198700"/>
              <a:ext cx="161475" cy="111925"/>
            </a:xfrm>
            <a:custGeom>
              <a:avLst/>
              <a:gdLst/>
              <a:ahLst/>
              <a:cxnLst/>
              <a:rect l="l" t="t" r="r" b="b"/>
              <a:pathLst>
                <a:path w="6459" h="4477" extrusionOk="0">
                  <a:moveTo>
                    <a:pt x="4416" y="0"/>
                  </a:moveTo>
                  <a:lnTo>
                    <a:pt x="1" y="1215"/>
                  </a:lnTo>
                  <a:lnTo>
                    <a:pt x="1808" y="4477"/>
                  </a:lnTo>
                  <a:lnTo>
                    <a:pt x="6458" y="3297"/>
                  </a:lnTo>
                  <a:lnTo>
                    <a:pt x="441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9" name="Google Shape;739;p36"/>
            <p:cNvSpPr/>
            <p:nvPr/>
          </p:nvSpPr>
          <p:spPr>
            <a:xfrm>
              <a:off x="4219675" y="4263250"/>
              <a:ext cx="159075" cy="101275"/>
            </a:xfrm>
            <a:custGeom>
              <a:avLst/>
              <a:gdLst/>
              <a:ahLst/>
              <a:cxnLst/>
              <a:rect l="l" t="t" r="r" b="b"/>
              <a:pathLst>
                <a:path w="6363" h="4051" extrusionOk="0">
                  <a:moveTo>
                    <a:pt x="4455" y="1"/>
                  </a:moveTo>
                  <a:lnTo>
                    <a:pt x="1" y="1137"/>
                  </a:lnTo>
                  <a:lnTo>
                    <a:pt x="1804" y="4050"/>
                  </a:lnTo>
                  <a:lnTo>
                    <a:pt x="6363" y="2818"/>
                  </a:lnTo>
                  <a:lnTo>
                    <a:pt x="445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0" name="Google Shape;740;p36"/>
            <p:cNvSpPr/>
            <p:nvPr/>
          </p:nvSpPr>
          <p:spPr>
            <a:xfrm>
              <a:off x="3942425" y="4040425"/>
              <a:ext cx="140675" cy="91025"/>
            </a:xfrm>
            <a:custGeom>
              <a:avLst/>
              <a:gdLst/>
              <a:ahLst/>
              <a:cxnLst/>
              <a:rect l="l" t="t" r="r" b="b"/>
              <a:pathLst>
                <a:path w="5627" h="3641" extrusionOk="0">
                  <a:moveTo>
                    <a:pt x="4076" y="0"/>
                  </a:moveTo>
                  <a:lnTo>
                    <a:pt x="0" y="1076"/>
                  </a:lnTo>
                  <a:lnTo>
                    <a:pt x="1420" y="3640"/>
                  </a:lnTo>
                  <a:lnTo>
                    <a:pt x="5626" y="2504"/>
                  </a:lnTo>
                  <a:lnTo>
                    <a:pt x="407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1" name="Google Shape;741;p36"/>
            <p:cNvSpPr/>
            <p:nvPr/>
          </p:nvSpPr>
          <p:spPr>
            <a:xfrm>
              <a:off x="4018625" y="3942775"/>
              <a:ext cx="131300" cy="78400"/>
            </a:xfrm>
            <a:custGeom>
              <a:avLst/>
              <a:gdLst/>
              <a:ahLst/>
              <a:cxnLst/>
              <a:rect l="l" t="t" r="r" b="b"/>
              <a:pathLst>
                <a:path w="5252" h="3136" extrusionOk="0">
                  <a:moveTo>
                    <a:pt x="3828" y="0"/>
                  </a:moveTo>
                  <a:lnTo>
                    <a:pt x="0" y="971"/>
                  </a:lnTo>
                  <a:lnTo>
                    <a:pt x="1337" y="3135"/>
                  </a:lnTo>
                  <a:lnTo>
                    <a:pt x="5252" y="2099"/>
                  </a:lnTo>
                  <a:lnTo>
                    <a:pt x="382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2" name="Google Shape;742;p36"/>
            <p:cNvSpPr/>
            <p:nvPr/>
          </p:nvSpPr>
          <p:spPr>
            <a:xfrm>
              <a:off x="3986275" y="4117825"/>
              <a:ext cx="146900" cy="96250"/>
            </a:xfrm>
            <a:custGeom>
              <a:avLst/>
              <a:gdLst/>
              <a:ahLst/>
              <a:cxnLst/>
              <a:rect l="l" t="t" r="r" b="b"/>
              <a:pathLst>
                <a:path w="5876" h="3850" extrusionOk="0">
                  <a:moveTo>
                    <a:pt x="4242" y="0"/>
                  </a:moveTo>
                  <a:lnTo>
                    <a:pt x="1" y="1145"/>
                  </a:lnTo>
                  <a:lnTo>
                    <a:pt x="1499" y="3849"/>
                  </a:lnTo>
                  <a:lnTo>
                    <a:pt x="5875" y="2643"/>
                  </a:lnTo>
                  <a:lnTo>
                    <a:pt x="424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3" name="Google Shape;743;p36"/>
            <p:cNvSpPr/>
            <p:nvPr/>
          </p:nvSpPr>
          <p:spPr>
            <a:xfrm>
              <a:off x="4274000" y="4348375"/>
              <a:ext cx="161350" cy="101500"/>
            </a:xfrm>
            <a:custGeom>
              <a:avLst/>
              <a:gdLst/>
              <a:ahLst/>
              <a:cxnLst/>
              <a:rect l="l" t="t" r="r" b="b"/>
              <a:pathLst>
                <a:path w="6454" h="4060" extrusionOk="0">
                  <a:moveTo>
                    <a:pt x="4586" y="1"/>
                  </a:moveTo>
                  <a:lnTo>
                    <a:pt x="1" y="1242"/>
                  </a:lnTo>
                  <a:lnTo>
                    <a:pt x="1747" y="4059"/>
                  </a:lnTo>
                  <a:lnTo>
                    <a:pt x="6454" y="2770"/>
                  </a:lnTo>
                  <a:lnTo>
                    <a:pt x="458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4" name="Google Shape;744;p36"/>
            <p:cNvSpPr/>
            <p:nvPr/>
          </p:nvSpPr>
          <p:spPr>
            <a:xfrm>
              <a:off x="4184200" y="4469225"/>
              <a:ext cx="175600" cy="114000"/>
            </a:xfrm>
            <a:custGeom>
              <a:avLst/>
              <a:gdLst/>
              <a:ahLst/>
              <a:cxnLst/>
              <a:rect l="l" t="t" r="r" b="b"/>
              <a:pathLst>
                <a:path w="7024" h="4560" extrusionOk="0">
                  <a:moveTo>
                    <a:pt x="5034" y="0"/>
                  </a:moveTo>
                  <a:lnTo>
                    <a:pt x="0" y="1380"/>
                  </a:lnTo>
                  <a:lnTo>
                    <a:pt x="1760" y="4559"/>
                  </a:lnTo>
                  <a:lnTo>
                    <a:pt x="7024" y="3214"/>
                  </a:lnTo>
                  <a:lnTo>
                    <a:pt x="50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5" name="Google Shape;745;p36"/>
            <p:cNvSpPr/>
            <p:nvPr/>
          </p:nvSpPr>
          <p:spPr>
            <a:xfrm>
              <a:off x="3857175" y="4362975"/>
              <a:ext cx="125425" cy="100500"/>
            </a:xfrm>
            <a:custGeom>
              <a:avLst/>
              <a:gdLst/>
              <a:ahLst/>
              <a:cxnLst/>
              <a:rect l="l" t="t" r="r" b="b"/>
              <a:pathLst>
                <a:path w="5017" h="4020" extrusionOk="0">
                  <a:moveTo>
                    <a:pt x="3288" y="0"/>
                  </a:moveTo>
                  <a:lnTo>
                    <a:pt x="1" y="836"/>
                  </a:lnTo>
                  <a:lnTo>
                    <a:pt x="1686" y="4019"/>
                  </a:lnTo>
                  <a:lnTo>
                    <a:pt x="5017" y="311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6" name="Google Shape;746;p36"/>
            <p:cNvSpPr/>
            <p:nvPr/>
          </p:nvSpPr>
          <p:spPr>
            <a:xfrm>
              <a:off x="3763350" y="4185625"/>
              <a:ext cx="115625" cy="90175"/>
            </a:xfrm>
            <a:custGeom>
              <a:avLst/>
              <a:gdLst/>
              <a:ahLst/>
              <a:cxnLst/>
              <a:rect l="l" t="t" r="r" b="b"/>
              <a:pathLst>
                <a:path w="4625" h="3607" extrusionOk="0">
                  <a:moveTo>
                    <a:pt x="3114" y="1"/>
                  </a:moveTo>
                  <a:lnTo>
                    <a:pt x="0" y="846"/>
                  </a:lnTo>
                  <a:lnTo>
                    <a:pt x="1463" y="3606"/>
                  </a:lnTo>
                  <a:lnTo>
                    <a:pt x="4625" y="2731"/>
                  </a:lnTo>
                  <a:lnTo>
                    <a:pt x="311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7" name="Google Shape;747;p36"/>
            <p:cNvSpPr/>
            <p:nvPr/>
          </p:nvSpPr>
          <p:spPr>
            <a:xfrm>
              <a:off x="4056075" y="4508175"/>
              <a:ext cx="155350" cy="107925"/>
            </a:xfrm>
            <a:custGeom>
              <a:avLst/>
              <a:gdLst/>
              <a:ahLst/>
              <a:cxnLst/>
              <a:rect l="l" t="t" r="r" b="b"/>
              <a:pathLst>
                <a:path w="6214" h="4317" extrusionOk="0">
                  <a:moveTo>
                    <a:pt x="4459" y="1"/>
                  </a:moveTo>
                  <a:lnTo>
                    <a:pt x="0" y="1225"/>
                  </a:lnTo>
                  <a:lnTo>
                    <a:pt x="1716" y="4316"/>
                  </a:lnTo>
                  <a:lnTo>
                    <a:pt x="6214" y="3171"/>
                  </a:lnTo>
                  <a:lnTo>
                    <a:pt x="445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8" name="Google Shape;748;p36"/>
            <p:cNvSpPr/>
            <p:nvPr/>
          </p:nvSpPr>
          <p:spPr>
            <a:xfrm>
              <a:off x="3857825" y="4150900"/>
              <a:ext cx="149275" cy="98450"/>
            </a:xfrm>
            <a:custGeom>
              <a:avLst/>
              <a:gdLst/>
              <a:ahLst/>
              <a:cxnLst/>
              <a:rect l="l" t="t" r="r" b="b"/>
              <a:pathLst>
                <a:path w="5971" h="3938" extrusionOk="0">
                  <a:moveTo>
                    <a:pt x="4473" y="1"/>
                  </a:moveTo>
                  <a:lnTo>
                    <a:pt x="1" y="1211"/>
                  </a:lnTo>
                  <a:lnTo>
                    <a:pt x="1512" y="3937"/>
                  </a:lnTo>
                  <a:lnTo>
                    <a:pt x="5971" y="2709"/>
                  </a:lnTo>
                  <a:lnTo>
                    <a:pt x="44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9" name="Google Shape;749;p36"/>
            <p:cNvSpPr/>
            <p:nvPr/>
          </p:nvSpPr>
          <p:spPr>
            <a:xfrm>
              <a:off x="4055750" y="3806375"/>
              <a:ext cx="123025" cy="56850"/>
            </a:xfrm>
            <a:custGeom>
              <a:avLst/>
              <a:gdLst/>
              <a:ahLst/>
              <a:cxnLst/>
              <a:rect l="l" t="t" r="r" b="b"/>
              <a:pathLst>
                <a:path w="4921" h="2274" extrusionOk="0">
                  <a:moveTo>
                    <a:pt x="3884" y="0"/>
                  </a:moveTo>
                  <a:lnTo>
                    <a:pt x="0" y="793"/>
                  </a:lnTo>
                  <a:lnTo>
                    <a:pt x="1002" y="2273"/>
                  </a:lnTo>
                  <a:lnTo>
                    <a:pt x="4921" y="1407"/>
                  </a:lnTo>
                  <a:lnTo>
                    <a:pt x="388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0" name="Google Shape;750;p36"/>
            <p:cNvSpPr/>
            <p:nvPr/>
          </p:nvSpPr>
          <p:spPr>
            <a:xfrm>
              <a:off x="3610075" y="3902175"/>
              <a:ext cx="98000" cy="59875"/>
            </a:xfrm>
            <a:custGeom>
              <a:avLst/>
              <a:gdLst/>
              <a:ahLst/>
              <a:cxnLst/>
              <a:rect l="l" t="t" r="r" b="b"/>
              <a:pathLst>
                <a:path w="3920" h="2395" extrusionOk="0">
                  <a:moveTo>
                    <a:pt x="2957" y="0"/>
                  </a:moveTo>
                  <a:lnTo>
                    <a:pt x="0" y="605"/>
                  </a:lnTo>
                  <a:lnTo>
                    <a:pt x="949" y="2395"/>
                  </a:lnTo>
                  <a:lnTo>
                    <a:pt x="3919" y="1737"/>
                  </a:lnTo>
                  <a:lnTo>
                    <a:pt x="295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1" name="Google Shape;751;p36"/>
            <p:cNvSpPr/>
            <p:nvPr/>
          </p:nvSpPr>
          <p:spPr>
            <a:xfrm>
              <a:off x="3887000" y="3739850"/>
              <a:ext cx="140900" cy="93750"/>
            </a:xfrm>
            <a:custGeom>
              <a:avLst/>
              <a:gdLst/>
              <a:ahLst/>
              <a:cxnLst/>
              <a:rect l="l" t="t" r="r" b="b"/>
              <a:pathLst>
                <a:path w="5636" h="3750" extrusionOk="0">
                  <a:moveTo>
                    <a:pt x="3611" y="1"/>
                  </a:moveTo>
                  <a:lnTo>
                    <a:pt x="1" y="597"/>
                  </a:lnTo>
                  <a:lnTo>
                    <a:pt x="1956" y="3750"/>
                  </a:lnTo>
                  <a:lnTo>
                    <a:pt x="5635" y="3001"/>
                  </a:lnTo>
                  <a:lnTo>
                    <a:pt x="3611" y="1"/>
                  </a:ln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2" name="Google Shape;752;p36"/>
            <p:cNvSpPr/>
            <p:nvPr/>
          </p:nvSpPr>
          <p:spPr>
            <a:xfrm>
              <a:off x="3779225" y="3757700"/>
              <a:ext cx="139150" cy="98550"/>
            </a:xfrm>
            <a:custGeom>
              <a:avLst/>
              <a:gdLst/>
              <a:ahLst/>
              <a:cxnLst/>
              <a:rect l="l" t="t" r="r" b="b"/>
              <a:pathLst>
                <a:path w="5566" h="3942" extrusionOk="0">
                  <a:moveTo>
                    <a:pt x="3598" y="1"/>
                  </a:moveTo>
                  <a:lnTo>
                    <a:pt x="1" y="597"/>
                  </a:lnTo>
                  <a:lnTo>
                    <a:pt x="1852" y="3941"/>
                  </a:lnTo>
                  <a:lnTo>
                    <a:pt x="5566" y="3179"/>
                  </a:lnTo>
                  <a:lnTo>
                    <a:pt x="3598" y="1"/>
                  </a:ln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3" name="Google Shape;753;p36"/>
            <p:cNvSpPr/>
            <p:nvPr/>
          </p:nvSpPr>
          <p:spPr>
            <a:xfrm>
              <a:off x="3681800" y="4033675"/>
              <a:ext cx="106700" cy="77100"/>
            </a:xfrm>
            <a:custGeom>
              <a:avLst/>
              <a:gdLst/>
              <a:ahLst/>
              <a:cxnLst/>
              <a:rect l="l" t="t" r="r" b="b"/>
              <a:pathLst>
                <a:path w="4268" h="3084" extrusionOk="0">
                  <a:moveTo>
                    <a:pt x="3005" y="0"/>
                  </a:moveTo>
                  <a:lnTo>
                    <a:pt x="1" y="767"/>
                  </a:lnTo>
                  <a:lnTo>
                    <a:pt x="1229" y="3083"/>
                  </a:lnTo>
                  <a:lnTo>
                    <a:pt x="4268" y="2282"/>
                  </a:lnTo>
                  <a:lnTo>
                    <a:pt x="30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4" name="Google Shape;754;p36"/>
            <p:cNvSpPr/>
            <p:nvPr/>
          </p:nvSpPr>
          <p:spPr>
            <a:xfrm>
              <a:off x="4108650" y="3704700"/>
              <a:ext cx="134475" cy="83175"/>
            </a:xfrm>
            <a:custGeom>
              <a:avLst/>
              <a:gdLst/>
              <a:ahLst/>
              <a:cxnLst/>
              <a:rect l="l" t="t" r="r" b="b"/>
              <a:pathLst>
                <a:path w="5379" h="3327" extrusionOk="0">
                  <a:moveTo>
                    <a:pt x="3288" y="0"/>
                  </a:moveTo>
                  <a:lnTo>
                    <a:pt x="0" y="540"/>
                  </a:lnTo>
                  <a:lnTo>
                    <a:pt x="2056" y="3327"/>
                  </a:lnTo>
                  <a:lnTo>
                    <a:pt x="5378" y="264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5" name="Google Shape;755;p36"/>
            <p:cNvSpPr/>
            <p:nvPr/>
          </p:nvSpPr>
          <p:spPr>
            <a:xfrm>
              <a:off x="3553250" y="3797875"/>
              <a:ext cx="122275" cy="103975"/>
            </a:xfrm>
            <a:custGeom>
              <a:avLst/>
              <a:gdLst/>
              <a:ahLst/>
              <a:cxnLst/>
              <a:rect l="l" t="t" r="r" b="b"/>
              <a:pathLst>
                <a:path w="4891" h="4159" extrusionOk="0">
                  <a:moveTo>
                    <a:pt x="2918" y="1"/>
                  </a:moveTo>
                  <a:lnTo>
                    <a:pt x="0" y="479"/>
                  </a:lnTo>
                  <a:lnTo>
                    <a:pt x="1947" y="4159"/>
                  </a:lnTo>
                  <a:lnTo>
                    <a:pt x="4890" y="3558"/>
                  </a:lnTo>
                  <a:lnTo>
                    <a:pt x="291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6" name="Google Shape;756;p36"/>
            <p:cNvSpPr/>
            <p:nvPr/>
          </p:nvSpPr>
          <p:spPr>
            <a:xfrm>
              <a:off x="4002300" y="4635550"/>
              <a:ext cx="128350" cy="94625"/>
            </a:xfrm>
            <a:custGeom>
              <a:avLst/>
              <a:gdLst/>
              <a:ahLst/>
              <a:cxnLst/>
              <a:rect l="l" t="t" r="r" b="b"/>
              <a:pathLst>
                <a:path w="5134" h="3785" extrusionOk="0">
                  <a:moveTo>
                    <a:pt x="3532" y="1"/>
                  </a:moveTo>
                  <a:lnTo>
                    <a:pt x="0" y="898"/>
                  </a:lnTo>
                  <a:lnTo>
                    <a:pt x="1524" y="3785"/>
                  </a:lnTo>
                  <a:lnTo>
                    <a:pt x="5134" y="2892"/>
                  </a:lnTo>
                  <a:lnTo>
                    <a:pt x="353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7" name="Google Shape;757;p36"/>
            <p:cNvSpPr/>
            <p:nvPr/>
          </p:nvSpPr>
          <p:spPr>
            <a:xfrm>
              <a:off x="4386025" y="4528425"/>
              <a:ext cx="173875" cy="105075"/>
            </a:xfrm>
            <a:custGeom>
              <a:avLst/>
              <a:gdLst/>
              <a:ahLst/>
              <a:cxnLst/>
              <a:rect l="l" t="t" r="r" b="b"/>
              <a:pathLst>
                <a:path w="6955" h="4203" extrusionOk="0">
                  <a:moveTo>
                    <a:pt x="4973" y="1"/>
                  </a:moveTo>
                  <a:lnTo>
                    <a:pt x="0" y="1268"/>
                  </a:lnTo>
                  <a:lnTo>
                    <a:pt x="1816" y="4203"/>
                  </a:lnTo>
                  <a:lnTo>
                    <a:pt x="6954" y="2931"/>
                  </a:lnTo>
                  <a:lnTo>
                    <a:pt x="49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8" name="Google Shape;758;p36"/>
            <p:cNvSpPr/>
            <p:nvPr/>
          </p:nvSpPr>
          <p:spPr>
            <a:xfrm>
              <a:off x="4236550" y="4564475"/>
              <a:ext cx="177800" cy="107125"/>
            </a:xfrm>
            <a:custGeom>
              <a:avLst/>
              <a:gdLst/>
              <a:ahLst/>
              <a:cxnLst/>
              <a:rect l="l" t="t" r="r" b="b"/>
              <a:pathLst>
                <a:path w="7112" h="4285" extrusionOk="0">
                  <a:moveTo>
                    <a:pt x="5300" y="0"/>
                  </a:moveTo>
                  <a:lnTo>
                    <a:pt x="1" y="1354"/>
                  </a:lnTo>
                  <a:lnTo>
                    <a:pt x="1625" y="4285"/>
                  </a:lnTo>
                  <a:lnTo>
                    <a:pt x="7112" y="2931"/>
                  </a:lnTo>
                  <a:lnTo>
                    <a:pt x="530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9" name="Google Shape;759;p36"/>
            <p:cNvSpPr/>
            <p:nvPr/>
          </p:nvSpPr>
          <p:spPr>
            <a:xfrm>
              <a:off x="4527650" y="4490875"/>
              <a:ext cx="184100" cy="106600"/>
            </a:xfrm>
            <a:custGeom>
              <a:avLst/>
              <a:gdLst/>
              <a:ahLst/>
              <a:cxnLst/>
              <a:rect l="l" t="t" r="r" b="b"/>
              <a:pathLst>
                <a:path w="7364" h="4264" extrusionOk="0">
                  <a:moveTo>
                    <a:pt x="5200" y="1"/>
                  </a:moveTo>
                  <a:lnTo>
                    <a:pt x="1" y="1329"/>
                  </a:lnTo>
                  <a:lnTo>
                    <a:pt x="1982" y="4264"/>
                  </a:lnTo>
                  <a:lnTo>
                    <a:pt x="7364" y="2931"/>
                  </a:lnTo>
                  <a:lnTo>
                    <a:pt x="520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0" name="Google Shape;760;p36"/>
            <p:cNvSpPr/>
            <p:nvPr/>
          </p:nvSpPr>
          <p:spPr>
            <a:xfrm>
              <a:off x="4675150" y="4458325"/>
              <a:ext cx="168225" cy="101600"/>
            </a:xfrm>
            <a:custGeom>
              <a:avLst/>
              <a:gdLst/>
              <a:ahLst/>
              <a:cxnLst/>
              <a:rect l="l" t="t" r="r" b="b"/>
              <a:pathLst>
                <a:path w="6729" h="4064" extrusionOk="0">
                  <a:moveTo>
                    <a:pt x="4416" y="1"/>
                  </a:moveTo>
                  <a:lnTo>
                    <a:pt x="1" y="1124"/>
                  </a:lnTo>
                  <a:lnTo>
                    <a:pt x="2165" y="4063"/>
                  </a:lnTo>
                  <a:lnTo>
                    <a:pt x="6728" y="2931"/>
                  </a:lnTo>
                  <a:lnTo>
                    <a:pt x="441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1" name="Google Shape;761;p36"/>
            <p:cNvSpPr/>
            <p:nvPr/>
          </p:nvSpPr>
          <p:spPr>
            <a:xfrm>
              <a:off x="3953950" y="4543350"/>
              <a:ext cx="128275" cy="99525"/>
            </a:xfrm>
            <a:custGeom>
              <a:avLst/>
              <a:gdLst/>
              <a:ahLst/>
              <a:cxnLst/>
              <a:rect l="l" t="t" r="r" b="b"/>
              <a:pathLst>
                <a:path w="5131" h="3981" extrusionOk="0">
                  <a:moveTo>
                    <a:pt x="3419" y="0"/>
                  </a:moveTo>
                  <a:lnTo>
                    <a:pt x="1" y="937"/>
                  </a:lnTo>
                  <a:lnTo>
                    <a:pt x="1612" y="3980"/>
                  </a:lnTo>
                  <a:lnTo>
                    <a:pt x="5130" y="3083"/>
                  </a:lnTo>
                  <a:lnTo>
                    <a:pt x="341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2" name="Google Shape;762;p36"/>
            <p:cNvSpPr/>
            <p:nvPr/>
          </p:nvSpPr>
          <p:spPr>
            <a:xfrm>
              <a:off x="4135975" y="4383975"/>
              <a:ext cx="164825" cy="104650"/>
            </a:xfrm>
            <a:custGeom>
              <a:avLst/>
              <a:gdLst/>
              <a:ahLst/>
              <a:cxnLst/>
              <a:rect l="l" t="t" r="r" b="b"/>
              <a:pathLst>
                <a:path w="6593" h="4186" extrusionOk="0">
                  <a:moveTo>
                    <a:pt x="4847" y="1"/>
                  </a:moveTo>
                  <a:lnTo>
                    <a:pt x="0" y="1311"/>
                  </a:lnTo>
                  <a:lnTo>
                    <a:pt x="1594" y="4185"/>
                  </a:lnTo>
                  <a:lnTo>
                    <a:pt x="6593" y="2818"/>
                  </a:lnTo>
                  <a:lnTo>
                    <a:pt x="484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3" name="Google Shape;763;p36"/>
            <p:cNvSpPr/>
            <p:nvPr/>
          </p:nvSpPr>
          <p:spPr>
            <a:xfrm>
              <a:off x="4326800" y="4432200"/>
              <a:ext cx="173650" cy="113025"/>
            </a:xfrm>
            <a:custGeom>
              <a:avLst/>
              <a:gdLst/>
              <a:ahLst/>
              <a:cxnLst/>
              <a:rect l="l" t="t" r="r" b="b"/>
              <a:pathLst>
                <a:path w="6946" h="4521" extrusionOk="0">
                  <a:moveTo>
                    <a:pt x="4738" y="1"/>
                  </a:moveTo>
                  <a:lnTo>
                    <a:pt x="1" y="1298"/>
                  </a:lnTo>
                  <a:lnTo>
                    <a:pt x="1999" y="4520"/>
                  </a:lnTo>
                  <a:lnTo>
                    <a:pt x="6946" y="3262"/>
                  </a:lnTo>
                  <a:lnTo>
                    <a:pt x="47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4" name="Google Shape;764;p36"/>
            <p:cNvSpPr/>
            <p:nvPr/>
          </p:nvSpPr>
          <p:spPr>
            <a:xfrm>
              <a:off x="4007625" y="4421200"/>
              <a:ext cx="151550" cy="102475"/>
            </a:xfrm>
            <a:custGeom>
              <a:avLst/>
              <a:gdLst/>
              <a:ahLst/>
              <a:cxnLst/>
              <a:rect l="l" t="t" r="r" b="b"/>
              <a:pathLst>
                <a:path w="6062" h="4099" extrusionOk="0">
                  <a:moveTo>
                    <a:pt x="4468" y="1"/>
                  </a:moveTo>
                  <a:lnTo>
                    <a:pt x="0" y="1211"/>
                  </a:lnTo>
                  <a:lnTo>
                    <a:pt x="1603" y="4098"/>
                  </a:lnTo>
                  <a:lnTo>
                    <a:pt x="6062" y="2879"/>
                  </a:lnTo>
                  <a:lnTo>
                    <a:pt x="446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5" name="Google Shape;765;p36"/>
            <p:cNvSpPr/>
            <p:nvPr/>
          </p:nvSpPr>
          <p:spPr>
            <a:xfrm>
              <a:off x="3907250" y="4455925"/>
              <a:ext cx="123800" cy="95625"/>
            </a:xfrm>
            <a:custGeom>
              <a:avLst/>
              <a:gdLst/>
              <a:ahLst/>
              <a:cxnLst/>
              <a:rect l="l" t="t" r="r" b="b"/>
              <a:pathLst>
                <a:path w="4952" h="3825" extrusionOk="0">
                  <a:moveTo>
                    <a:pt x="3349" y="1"/>
                  </a:moveTo>
                  <a:lnTo>
                    <a:pt x="1" y="907"/>
                  </a:lnTo>
                  <a:lnTo>
                    <a:pt x="1546" y="3824"/>
                  </a:lnTo>
                  <a:lnTo>
                    <a:pt x="4952" y="2892"/>
                  </a:lnTo>
                  <a:lnTo>
                    <a:pt x="334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6" name="Google Shape;766;p36"/>
            <p:cNvSpPr/>
            <p:nvPr/>
          </p:nvSpPr>
          <p:spPr>
            <a:xfrm>
              <a:off x="3904000" y="4233650"/>
              <a:ext cx="156450" cy="109975"/>
            </a:xfrm>
            <a:custGeom>
              <a:avLst/>
              <a:gdLst/>
              <a:ahLst/>
              <a:cxnLst/>
              <a:rect l="l" t="t" r="r" b="b"/>
              <a:pathLst>
                <a:path w="6258" h="4399" extrusionOk="0">
                  <a:moveTo>
                    <a:pt x="4459" y="0"/>
                  </a:moveTo>
                  <a:lnTo>
                    <a:pt x="0" y="1232"/>
                  </a:lnTo>
                  <a:lnTo>
                    <a:pt x="1755" y="4398"/>
                  </a:lnTo>
                  <a:lnTo>
                    <a:pt x="6257" y="3249"/>
                  </a:lnTo>
                  <a:lnTo>
                    <a:pt x="445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7" name="Google Shape;767;p36"/>
            <p:cNvSpPr/>
            <p:nvPr/>
          </p:nvSpPr>
          <p:spPr>
            <a:xfrm>
              <a:off x="4462325" y="4393675"/>
              <a:ext cx="184650" cy="115625"/>
            </a:xfrm>
            <a:custGeom>
              <a:avLst/>
              <a:gdLst/>
              <a:ahLst/>
              <a:cxnLst/>
              <a:rect l="l" t="t" r="r" b="b"/>
              <a:pathLst>
                <a:path w="7386" h="4625" extrusionOk="0">
                  <a:moveTo>
                    <a:pt x="4947" y="0"/>
                  </a:moveTo>
                  <a:lnTo>
                    <a:pt x="1" y="1354"/>
                  </a:lnTo>
                  <a:lnTo>
                    <a:pt x="2213" y="4625"/>
                  </a:lnTo>
                  <a:lnTo>
                    <a:pt x="7386" y="3310"/>
                  </a:lnTo>
                  <a:lnTo>
                    <a:pt x="494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8" name="Google Shape;768;p36"/>
            <p:cNvSpPr/>
            <p:nvPr/>
          </p:nvSpPr>
          <p:spPr>
            <a:xfrm>
              <a:off x="3956250" y="4329975"/>
              <a:ext cx="154700" cy="106400"/>
            </a:xfrm>
            <a:custGeom>
              <a:avLst/>
              <a:gdLst/>
              <a:ahLst/>
              <a:cxnLst/>
              <a:rect l="l" t="t" r="r" b="b"/>
              <a:pathLst>
                <a:path w="6188" h="4256" extrusionOk="0">
                  <a:moveTo>
                    <a:pt x="4503" y="1"/>
                  </a:moveTo>
                  <a:lnTo>
                    <a:pt x="0" y="1150"/>
                  </a:lnTo>
                  <a:lnTo>
                    <a:pt x="1720" y="4255"/>
                  </a:lnTo>
                  <a:lnTo>
                    <a:pt x="6188" y="3049"/>
                  </a:lnTo>
                  <a:lnTo>
                    <a:pt x="450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9" name="Google Shape;769;p36"/>
            <p:cNvSpPr/>
            <p:nvPr/>
          </p:nvSpPr>
          <p:spPr>
            <a:xfrm>
              <a:off x="4408775" y="4099425"/>
              <a:ext cx="161250" cy="110950"/>
            </a:xfrm>
            <a:custGeom>
              <a:avLst/>
              <a:gdLst/>
              <a:ahLst/>
              <a:cxnLst/>
              <a:rect l="l" t="t" r="r" b="b"/>
              <a:pathLst>
                <a:path w="6450" h="4438" extrusionOk="0">
                  <a:moveTo>
                    <a:pt x="3741" y="0"/>
                  </a:moveTo>
                  <a:lnTo>
                    <a:pt x="0" y="1032"/>
                  </a:lnTo>
                  <a:lnTo>
                    <a:pt x="2509" y="4437"/>
                  </a:lnTo>
                  <a:lnTo>
                    <a:pt x="6449" y="3431"/>
                  </a:lnTo>
                  <a:lnTo>
                    <a:pt x="374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0" name="Google Shape;770;p36"/>
            <p:cNvSpPr/>
            <p:nvPr/>
          </p:nvSpPr>
          <p:spPr>
            <a:xfrm>
              <a:off x="4248975" y="3886700"/>
              <a:ext cx="124550" cy="72525"/>
            </a:xfrm>
            <a:custGeom>
              <a:avLst/>
              <a:gdLst/>
              <a:ahLst/>
              <a:cxnLst/>
              <a:rect l="l" t="t" r="r" b="b"/>
              <a:pathLst>
                <a:path w="4982" h="2901" extrusionOk="0">
                  <a:moveTo>
                    <a:pt x="3418" y="1"/>
                  </a:moveTo>
                  <a:lnTo>
                    <a:pt x="0" y="872"/>
                  </a:lnTo>
                  <a:lnTo>
                    <a:pt x="1498" y="2901"/>
                  </a:lnTo>
                  <a:lnTo>
                    <a:pt x="4982" y="1982"/>
                  </a:lnTo>
                  <a:lnTo>
                    <a:pt x="341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1" name="Google Shape;771;p36"/>
            <p:cNvSpPr/>
            <p:nvPr/>
          </p:nvSpPr>
          <p:spPr>
            <a:xfrm>
              <a:off x="4207500" y="3833475"/>
              <a:ext cx="115625" cy="60450"/>
            </a:xfrm>
            <a:custGeom>
              <a:avLst/>
              <a:gdLst/>
              <a:ahLst/>
              <a:cxnLst/>
              <a:rect l="l" t="t" r="r" b="b"/>
              <a:pathLst>
                <a:path w="4625" h="2418" extrusionOk="0">
                  <a:moveTo>
                    <a:pt x="3401" y="0"/>
                  </a:moveTo>
                  <a:lnTo>
                    <a:pt x="0" y="754"/>
                  </a:lnTo>
                  <a:lnTo>
                    <a:pt x="1232" y="2417"/>
                  </a:lnTo>
                  <a:lnTo>
                    <a:pt x="4625" y="1555"/>
                  </a:lnTo>
                  <a:lnTo>
                    <a:pt x="340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2" name="Google Shape;772;p36"/>
            <p:cNvSpPr/>
            <p:nvPr/>
          </p:nvSpPr>
          <p:spPr>
            <a:xfrm>
              <a:off x="4603300" y="4360250"/>
              <a:ext cx="170825" cy="111700"/>
            </a:xfrm>
            <a:custGeom>
              <a:avLst/>
              <a:gdLst/>
              <a:ahLst/>
              <a:cxnLst/>
              <a:rect l="l" t="t" r="r" b="b"/>
              <a:pathLst>
                <a:path w="6833" h="4468" extrusionOk="0">
                  <a:moveTo>
                    <a:pt x="4194" y="0"/>
                  </a:moveTo>
                  <a:lnTo>
                    <a:pt x="1" y="1150"/>
                  </a:lnTo>
                  <a:lnTo>
                    <a:pt x="2444" y="4468"/>
                  </a:lnTo>
                  <a:lnTo>
                    <a:pt x="6833" y="3349"/>
                  </a:lnTo>
                  <a:lnTo>
                    <a:pt x="419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3" name="Google Shape;773;p36"/>
            <p:cNvSpPr/>
            <p:nvPr/>
          </p:nvSpPr>
          <p:spPr>
            <a:xfrm>
              <a:off x="4297075" y="3950500"/>
              <a:ext cx="133925" cy="82750"/>
            </a:xfrm>
            <a:custGeom>
              <a:avLst/>
              <a:gdLst/>
              <a:ahLst/>
              <a:cxnLst/>
              <a:rect l="l" t="t" r="r" b="b"/>
              <a:pathLst>
                <a:path w="5357" h="3310" extrusionOk="0">
                  <a:moveTo>
                    <a:pt x="3511" y="0"/>
                  </a:moveTo>
                  <a:lnTo>
                    <a:pt x="1" y="928"/>
                  </a:lnTo>
                  <a:lnTo>
                    <a:pt x="1756" y="3310"/>
                  </a:lnTo>
                  <a:lnTo>
                    <a:pt x="5357" y="2339"/>
                  </a:lnTo>
                  <a:lnTo>
                    <a:pt x="351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4" name="Google Shape;774;p36"/>
            <p:cNvSpPr/>
            <p:nvPr/>
          </p:nvSpPr>
          <p:spPr>
            <a:xfrm>
              <a:off x="4542575" y="4279150"/>
              <a:ext cx="154375" cy="95375"/>
            </a:xfrm>
            <a:custGeom>
              <a:avLst/>
              <a:gdLst/>
              <a:ahLst/>
              <a:cxnLst/>
              <a:rect l="l" t="t" r="r" b="b"/>
              <a:pathLst>
                <a:path w="6175" h="3815" extrusionOk="0">
                  <a:moveTo>
                    <a:pt x="4063" y="0"/>
                  </a:moveTo>
                  <a:lnTo>
                    <a:pt x="0" y="1102"/>
                  </a:lnTo>
                  <a:lnTo>
                    <a:pt x="2003" y="3815"/>
                  </a:lnTo>
                  <a:lnTo>
                    <a:pt x="6175" y="2674"/>
                  </a:lnTo>
                  <a:lnTo>
                    <a:pt x="406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5" name="Google Shape;775;p36"/>
            <p:cNvSpPr/>
            <p:nvPr/>
          </p:nvSpPr>
          <p:spPr>
            <a:xfrm>
              <a:off x="4170925" y="3785575"/>
              <a:ext cx="110075" cy="51950"/>
            </a:xfrm>
            <a:custGeom>
              <a:avLst/>
              <a:gdLst/>
              <a:ahLst/>
              <a:cxnLst/>
              <a:rect l="l" t="t" r="r" b="b"/>
              <a:pathLst>
                <a:path w="4403" h="2078" extrusionOk="0">
                  <a:moveTo>
                    <a:pt x="3349" y="0"/>
                  </a:moveTo>
                  <a:lnTo>
                    <a:pt x="0" y="684"/>
                  </a:lnTo>
                  <a:lnTo>
                    <a:pt x="1032" y="2078"/>
                  </a:lnTo>
                  <a:lnTo>
                    <a:pt x="4402" y="1333"/>
                  </a:lnTo>
                  <a:lnTo>
                    <a:pt x="334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6" name="Google Shape;776;p36"/>
            <p:cNvSpPr/>
            <p:nvPr/>
          </p:nvSpPr>
          <p:spPr>
            <a:xfrm>
              <a:off x="4351625" y="4023225"/>
              <a:ext cx="139475" cy="87550"/>
            </a:xfrm>
            <a:custGeom>
              <a:avLst/>
              <a:gdLst/>
              <a:ahLst/>
              <a:cxnLst/>
              <a:rect l="l" t="t" r="r" b="b"/>
              <a:pathLst>
                <a:path w="5579" h="3502" extrusionOk="0">
                  <a:moveTo>
                    <a:pt x="3623" y="0"/>
                  </a:moveTo>
                  <a:lnTo>
                    <a:pt x="0" y="980"/>
                  </a:lnTo>
                  <a:lnTo>
                    <a:pt x="1860" y="3501"/>
                  </a:lnTo>
                  <a:lnTo>
                    <a:pt x="5578" y="2478"/>
                  </a:lnTo>
                  <a:lnTo>
                    <a:pt x="362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7" name="Google Shape;777;p36"/>
            <p:cNvSpPr/>
            <p:nvPr/>
          </p:nvSpPr>
          <p:spPr>
            <a:xfrm>
              <a:off x="4837900" y="3770125"/>
              <a:ext cx="708600" cy="563575"/>
            </a:xfrm>
            <a:custGeom>
              <a:avLst/>
              <a:gdLst/>
              <a:ahLst/>
              <a:cxnLst/>
              <a:rect l="l" t="t" r="r" b="b"/>
              <a:pathLst>
                <a:path w="28344" h="22543" extrusionOk="0">
                  <a:moveTo>
                    <a:pt x="12276" y="0"/>
                  </a:moveTo>
                  <a:lnTo>
                    <a:pt x="12276" y="6027"/>
                  </a:lnTo>
                  <a:cubicBezTo>
                    <a:pt x="11662" y="6619"/>
                    <a:pt x="10991" y="7141"/>
                    <a:pt x="10264" y="7590"/>
                  </a:cubicBezTo>
                  <a:cubicBezTo>
                    <a:pt x="9149" y="8256"/>
                    <a:pt x="1" y="9819"/>
                    <a:pt x="1" y="9819"/>
                  </a:cubicBezTo>
                  <a:lnTo>
                    <a:pt x="11605" y="22543"/>
                  </a:lnTo>
                  <a:cubicBezTo>
                    <a:pt x="11605" y="22543"/>
                    <a:pt x="22239" y="21385"/>
                    <a:pt x="25217" y="20531"/>
                  </a:cubicBezTo>
                  <a:cubicBezTo>
                    <a:pt x="28344" y="19638"/>
                    <a:pt x="27673" y="8260"/>
                    <a:pt x="27673" y="8260"/>
                  </a:cubicBezTo>
                  <a:lnTo>
                    <a:pt x="1227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8" name="Google Shape;778;p36"/>
            <p:cNvSpPr/>
            <p:nvPr/>
          </p:nvSpPr>
          <p:spPr>
            <a:xfrm>
              <a:off x="4822000" y="3757625"/>
              <a:ext cx="724400" cy="588600"/>
            </a:xfrm>
            <a:custGeom>
              <a:avLst/>
              <a:gdLst/>
              <a:ahLst/>
              <a:cxnLst/>
              <a:rect l="l" t="t" r="r" b="b"/>
              <a:pathLst>
                <a:path w="28976" h="23544" extrusionOk="0">
                  <a:moveTo>
                    <a:pt x="13412" y="1341"/>
                  </a:moveTo>
                  <a:lnTo>
                    <a:pt x="27826" y="9065"/>
                  </a:lnTo>
                  <a:cubicBezTo>
                    <a:pt x="27856" y="9849"/>
                    <a:pt x="27934" y="12161"/>
                    <a:pt x="27756" y="14526"/>
                  </a:cubicBezTo>
                  <a:cubicBezTo>
                    <a:pt x="27490" y="18061"/>
                    <a:pt x="26746" y="20260"/>
                    <a:pt x="25718" y="20552"/>
                  </a:cubicBezTo>
                  <a:cubicBezTo>
                    <a:pt x="23062" y="21310"/>
                    <a:pt x="14066" y="22337"/>
                    <a:pt x="12437" y="22516"/>
                  </a:cubicBezTo>
                  <a:lnTo>
                    <a:pt x="1621" y="10659"/>
                  </a:lnTo>
                  <a:cubicBezTo>
                    <a:pt x="4050" y="10228"/>
                    <a:pt x="10173" y="9109"/>
                    <a:pt x="11161" y="8521"/>
                  </a:cubicBezTo>
                  <a:cubicBezTo>
                    <a:pt x="11919" y="8051"/>
                    <a:pt x="12624" y="7502"/>
                    <a:pt x="13264" y="6884"/>
                  </a:cubicBezTo>
                  <a:cubicBezTo>
                    <a:pt x="13356" y="6788"/>
                    <a:pt x="13408" y="6662"/>
                    <a:pt x="13412" y="6531"/>
                  </a:cubicBezTo>
                  <a:lnTo>
                    <a:pt x="13412" y="1341"/>
                  </a:lnTo>
                  <a:close/>
                  <a:moveTo>
                    <a:pt x="12909" y="0"/>
                  </a:moveTo>
                  <a:cubicBezTo>
                    <a:pt x="12648" y="0"/>
                    <a:pt x="12411" y="209"/>
                    <a:pt x="12411" y="500"/>
                  </a:cubicBezTo>
                  <a:lnTo>
                    <a:pt x="12411" y="6313"/>
                  </a:lnTo>
                  <a:cubicBezTo>
                    <a:pt x="11867" y="6818"/>
                    <a:pt x="11274" y="7271"/>
                    <a:pt x="10643" y="7659"/>
                  </a:cubicBezTo>
                  <a:cubicBezTo>
                    <a:pt x="9890" y="8112"/>
                    <a:pt x="4055" y="9231"/>
                    <a:pt x="554" y="9827"/>
                  </a:cubicBezTo>
                  <a:cubicBezTo>
                    <a:pt x="162" y="9893"/>
                    <a:pt x="1" y="10363"/>
                    <a:pt x="266" y="10659"/>
                  </a:cubicBezTo>
                  <a:lnTo>
                    <a:pt x="11871" y="23378"/>
                  </a:lnTo>
                  <a:cubicBezTo>
                    <a:pt x="11967" y="23483"/>
                    <a:pt x="12102" y="23544"/>
                    <a:pt x="12241" y="23544"/>
                  </a:cubicBezTo>
                  <a:cubicBezTo>
                    <a:pt x="12259" y="23539"/>
                    <a:pt x="12280" y="23539"/>
                    <a:pt x="12298" y="23535"/>
                  </a:cubicBezTo>
                  <a:cubicBezTo>
                    <a:pt x="12733" y="23487"/>
                    <a:pt x="23005" y="22364"/>
                    <a:pt x="25992" y="21510"/>
                  </a:cubicBezTo>
                  <a:cubicBezTo>
                    <a:pt x="27534" y="21075"/>
                    <a:pt x="28435" y="18810"/>
                    <a:pt x="28753" y="14600"/>
                  </a:cubicBezTo>
                  <a:cubicBezTo>
                    <a:pt x="28975" y="11643"/>
                    <a:pt x="28810" y="8760"/>
                    <a:pt x="28810" y="8730"/>
                  </a:cubicBezTo>
                  <a:cubicBezTo>
                    <a:pt x="28797" y="8556"/>
                    <a:pt x="28701" y="8399"/>
                    <a:pt x="28544" y="8321"/>
                  </a:cubicBezTo>
                  <a:lnTo>
                    <a:pt x="13147" y="60"/>
                  </a:lnTo>
                  <a:cubicBezTo>
                    <a:pt x="13069" y="19"/>
                    <a:pt x="12988" y="0"/>
                    <a:pt x="1290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9" name="Google Shape;779;p36"/>
            <p:cNvSpPr/>
            <p:nvPr/>
          </p:nvSpPr>
          <p:spPr>
            <a:xfrm>
              <a:off x="5134000" y="3770125"/>
              <a:ext cx="411750" cy="511325"/>
            </a:xfrm>
            <a:custGeom>
              <a:avLst/>
              <a:gdLst/>
              <a:ahLst/>
              <a:cxnLst/>
              <a:rect l="l" t="t" r="r" b="b"/>
              <a:pathLst>
                <a:path w="16470" h="20453" extrusionOk="0">
                  <a:moveTo>
                    <a:pt x="432" y="0"/>
                  </a:moveTo>
                  <a:lnTo>
                    <a:pt x="432" y="6027"/>
                  </a:lnTo>
                  <a:cubicBezTo>
                    <a:pt x="432" y="6027"/>
                    <a:pt x="266" y="6188"/>
                    <a:pt x="1" y="6423"/>
                  </a:cubicBezTo>
                  <a:lnTo>
                    <a:pt x="13569" y="20453"/>
                  </a:lnTo>
                  <a:cubicBezTo>
                    <a:pt x="16469" y="19155"/>
                    <a:pt x="15829" y="8256"/>
                    <a:pt x="15829" y="8256"/>
                  </a:cubicBezTo>
                  <a:lnTo>
                    <a:pt x="43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0" name="Google Shape;780;p36"/>
            <p:cNvSpPr/>
            <p:nvPr/>
          </p:nvSpPr>
          <p:spPr>
            <a:xfrm>
              <a:off x="5120075" y="3757625"/>
              <a:ext cx="426100" cy="536350"/>
            </a:xfrm>
            <a:custGeom>
              <a:avLst/>
              <a:gdLst/>
              <a:ahLst/>
              <a:cxnLst/>
              <a:rect l="l" t="t" r="r" b="b"/>
              <a:pathLst>
                <a:path w="17044" h="21454" extrusionOk="0">
                  <a:moveTo>
                    <a:pt x="1489" y="1341"/>
                  </a:moveTo>
                  <a:lnTo>
                    <a:pt x="15903" y="9065"/>
                  </a:lnTo>
                  <a:cubicBezTo>
                    <a:pt x="16099" y="12949"/>
                    <a:pt x="15798" y="18980"/>
                    <a:pt x="14204" y="20317"/>
                  </a:cubicBezTo>
                  <a:lnTo>
                    <a:pt x="1276" y="6945"/>
                  </a:lnTo>
                  <a:cubicBezTo>
                    <a:pt x="1315" y="6905"/>
                    <a:pt x="1337" y="6884"/>
                    <a:pt x="1337" y="6884"/>
                  </a:cubicBezTo>
                  <a:cubicBezTo>
                    <a:pt x="1433" y="6792"/>
                    <a:pt x="1489" y="6662"/>
                    <a:pt x="1489" y="6531"/>
                  </a:cubicBezTo>
                  <a:lnTo>
                    <a:pt x="1489" y="1341"/>
                  </a:lnTo>
                  <a:close/>
                  <a:moveTo>
                    <a:pt x="986" y="0"/>
                  </a:moveTo>
                  <a:cubicBezTo>
                    <a:pt x="725" y="0"/>
                    <a:pt x="488" y="209"/>
                    <a:pt x="488" y="500"/>
                  </a:cubicBezTo>
                  <a:lnTo>
                    <a:pt x="488" y="6309"/>
                  </a:lnTo>
                  <a:cubicBezTo>
                    <a:pt x="418" y="6374"/>
                    <a:pt x="331" y="6453"/>
                    <a:pt x="227" y="6544"/>
                  </a:cubicBezTo>
                  <a:cubicBezTo>
                    <a:pt x="13" y="6731"/>
                    <a:pt x="0" y="7062"/>
                    <a:pt x="196" y="7267"/>
                  </a:cubicBezTo>
                  <a:lnTo>
                    <a:pt x="13765" y="21301"/>
                  </a:lnTo>
                  <a:cubicBezTo>
                    <a:pt x="13860" y="21401"/>
                    <a:pt x="13987" y="21454"/>
                    <a:pt x="14126" y="21454"/>
                  </a:cubicBezTo>
                  <a:cubicBezTo>
                    <a:pt x="14196" y="21454"/>
                    <a:pt x="14265" y="21440"/>
                    <a:pt x="14326" y="21410"/>
                  </a:cubicBezTo>
                  <a:cubicBezTo>
                    <a:pt x="15733" y="20783"/>
                    <a:pt x="16556" y="18488"/>
                    <a:pt x="16843" y="14404"/>
                  </a:cubicBezTo>
                  <a:cubicBezTo>
                    <a:pt x="17043" y="11517"/>
                    <a:pt x="16887" y="8756"/>
                    <a:pt x="16887" y="8730"/>
                  </a:cubicBezTo>
                  <a:cubicBezTo>
                    <a:pt x="16874" y="8556"/>
                    <a:pt x="16778" y="8399"/>
                    <a:pt x="16621" y="8316"/>
                  </a:cubicBezTo>
                  <a:lnTo>
                    <a:pt x="1224" y="60"/>
                  </a:lnTo>
                  <a:cubicBezTo>
                    <a:pt x="1146" y="19"/>
                    <a:pt x="1065" y="0"/>
                    <a:pt x="98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1" name="Google Shape;781;p36"/>
            <p:cNvSpPr/>
            <p:nvPr/>
          </p:nvSpPr>
          <p:spPr>
            <a:xfrm>
              <a:off x="4631500" y="1845250"/>
              <a:ext cx="1216225" cy="2555400"/>
            </a:xfrm>
            <a:custGeom>
              <a:avLst/>
              <a:gdLst/>
              <a:ahLst/>
              <a:cxnLst/>
              <a:rect l="l" t="t" r="r" b="b"/>
              <a:pathLst>
                <a:path w="48649" h="102216" extrusionOk="0">
                  <a:moveTo>
                    <a:pt x="1" y="1"/>
                  </a:moveTo>
                  <a:lnTo>
                    <a:pt x="1" y="63827"/>
                  </a:lnTo>
                  <a:lnTo>
                    <a:pt x="48648" y="102216"/>
                  </a:lnTo>
                  <a:lnTo>
                    <a:pt x="48648" y="3571"/>
                  </a:lnTo>
                  <a:lnTo>
                    <a:pt x="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2" name="Google Shape;782;p36"/>
            <p:cNvSpPr/>
            <p:nvPr/>
          </p:nvSpPr>
          <p:spPr>
            <a:xfrm>
              <a:off x="4618975" y="1832700"/>
              <a:ext cx="1241250" cy="2580375"/>
            </a:xfrm>
            <a:custGeom>
              <a:avLst/>
              <a:gdLst/>
              <a:ahLst/>
              <a:cxnLst/>
              <a:rect l="l" t="t" r="r" b="b"/>
              <a:pathLst>
                <a:path w="49650" h="103215" extrusionOk="0">
                  <a:moveTo>
                    <a:pt x="998" y="1043"/>
                  </a:moveTo>
                  <a:lnTo>
                    <a:pt x="48653" y="4539"/>
                  </a:lnTo>
                  <a:lnTo>
                    <a:pt x="48653" y="101686"/>
                  </a:lnTo>
                  <a:lnTo>
                    <a:pt x="998" y="64090"/>
                  </a:lnTo>
                  <a:lnTo>
                    <a:pt x="998" y="1043"/>
                  </a:lnTo>
                  <a:close/>
                  <a:moveTo>
                    <a:pt x="498" y="0"/>
                  </a:moveTo>
                  <a:cubicBezTo>
                    <a:pt x="224" y="0"/>
                    <a:pt x="1" y="224"/>
                    <a:pt x="1" y="503"/>
                  </a:cubicBezTo>
                  <a:lnTo>
                    <a:pt x="1" y="64329"/>
                  </a:lnTo>
                  <a:cubicBezTo>
                    <a:pt x="1" y="64482"/>
                    <a:pt x="71" y="64630"/>
                    <a:pt x="188" y="64721"/>
                  </a:cubicBezTo>
                  <a:lnTo>
                    <a:pt x="48840" y="103105"/>
                  </a:lnTo>
                  <a:cubicBezTo>
                    <a:pt x="48931" y="103175"/>
                    <a:pt x="49040" y="103214"/>
                    <a:pt x="49149" y="103214"/>
                  </a:cubicBezTo>
                  <a:cubicBezTo>
                    <a:pt x="49428" y="103214"/>
                    <a:pt x="49650" y="102992"/>
                    <a:pt x="49650" y="102718"/>
                  </a:cubicBezTo>
                  <a:lnTo>
                    <a:pt x="49650" y="4073"/>
                  </a:lnTo>
                  <a:cubicBezTo>
                    <a:pt x="49650" y="3808"/>
                    <a:pt x="49450" y="3590"/>
                    <a:pt x="49188" y="3572"/>
                  </a:cubicBezTo>
                  <a:lnTo>
                    <a:pt x="536" y="2"/>
                  </a:lnTo>
                  <a:cubicBezTo>
                    <a:pt x="524" y="1"/>
                    <a:pt x="511" y="0"/>
                    <a:pt x="49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3" name="Google Shape;783;p36"/>
            <p:cNvSpPr/>
            <p:nvPr/>
          </p:nvSpPr>
          <p:spPr>
            <a:xfrm>
              <a:off x="4715100" y="1928975"/>
              <a:ext cx="1021025" cy="1975075"/>
            </a:xfrm>
            <a:custGeom>
              <a:avLst/>
              <a:gdLst/>
              <a:ahLst/>
              <a:cxnLst/>
              <a:rect l="l" t="t" r="r" b="b"/>
              <a:pathLst>
                <a:path w="40841" h="79003" extrusionOk="0">
                  <a:moveTo>
                    <a:pt x="1" y="0"/>
                  </a:moveTo>
                  <a:lnTo>
                    <a:pt x="1" y="53786"/>
                  </a:lnTo>
                  <a:lnTo>
                    <a:pt x="40841" y="79002"/>
                  </a:lnTo>
                  <a:lnTo>
                    <a:pt x="40841" y="3571"/>
                  </a:lnTo>
                  <a:lnTo>
                    <a:pt x="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4" name="Google Shape;784;p36"/>
            <p:cNvSpPr/>
            <p:nvPr/>
          </p:nvSpPr>
          <p:spPr>
            <a:xfrm>
              <a:off x="4702600" y="1916400"/>
              <a:ext cx="1046050" cy="2000150"/>
            </a:xfrm>
            <a:custGeom>
              <a:avLst/>
              <a:gdLst/>
              <a:ahLst/>
              <a:cxnLst/>
              <a:rect l="l" t="t" r="r" b="b"/>
              <a:pathLst>
                <a:path w="41842" h="80006" extrusionOk="0">
                  <a:moveTo>
                    <a:pt x="1002" y="1047"/>
                  </a:moveTo>
                  <a:lnTo>
                    <a:pt x="40845" y="4531"/>
                  </a:lnTo>
                  <a:lnTo>
                    <a:pt x="40845" y="78612"/>
                  </a:lnTo>
                  <a:lnTo>
                    <a:pt x="1002" y="54010"/>
                  </a:lnTo>
                  <a:lnTo>
                    <a:pt x="1002" y="1047"/>
                  </a:lnTo>
                  <a:close/>
                  <a:moveTo>
                    <a:pt x="499" y="0"/>
                  </a:moveTo>
                  <a:cubicBezTo>
                    <a:pt x="227" y="0"/>
                    <a:pt x="0" y="222"/>
                    <a:pt x="0" y="503"/>
                  </a:cubicBezTo>
                  <a:lnTo>
                    <a:pt x="0" y="54289"/>
                  </a:lnTo>
                  <a:cubicBezTo>
                    <a:pt x="0" y="54459"/>
                    <a:pt x="92" y="54620"/>
                    <a:pt x="240" y="54711"/>
                  </a:cubicBezTo>
                  <a:lnTo>
                    <a:pt x="41080" y="79932"/>
                  </a:lnTo>
                  <a:cubicBezTo>
                    <a:pt x="41158" y="79980"/>
                    <a:pt x="41249" y="80006"/>
                    <a:pt x="41341" y="80006"/>
                  </a:cubicBezTo>
                  <a:cubicBezTo>
                    <a:pt x="41620" y="80006"/>
                    <a:pt x="41842" y="79779"/>
                    <a:pt x="41842" y="79505"/>
                  </a:cubicBezTo>
                  <a:lnTo>
                    <a:pt x="41842" y="4074"/>
                  </a:lnTo>
                  <a:cubicBezTo>
                    <a:pt x="41842" y="3812"/>
                    <a:pt x="41646" y="3599"/>
                    <a:pt x="41389" y="3573"/>
                  </a:cubicBezTo>
                  <a:lnTo>
                    <a:pt x="544" y="2"/>
                  </a:lnTo>
                  <a:cubicBezTo>
                    <a:pt x="529" y="1"/>
                    <a:pt x="514" y="0"/>
                    <a:pt x="4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5" name="Google Shape;785;p36"/>
            <p:cNvSpPr/>
            <p:nvPr/>
          </p:nvSpPr>
          <p:spPr>
            <a:xfrm>
              <a:off x="5847700" y="1934525"/>
              <a:ext cx="122800" cy="2466675"/>
            </a:xfrm>
            <a:custGeom>
              <a:avLst/>
              <a:gdLst/>
              <a:ahLst/>
              <a:cxnLst/>
              <a:rect l="l" t="t" r="r" b="b"/>
              <a:pathLst>
                <a:path w="4912" h="98667" extrusionOk="0">
                  <a:moveTo>
                    <a:pt x="0" y="0"/>
                  </a:moveTo>
                  <a:lnTo>
                    <a:pt x="0" y="98667"/>
                  </a:lnTo>
                  <a:lnTo>
                    <a:pt x="4912" y="98667"/>
                  </a:lnTo>
                  <a:lnTo>
                    <a:pt x="491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6" name="Google Shape;786;p36"/>
            <p:cNvSpPr/>
            <p:nvPr/>
          </p:nvSpPr>
          <p:spPr>
            <a:xfrm>
              <a:off x="5835275" y="1922000"/>
              <a:ext cx="147750" cy="2491725"/>
            </a:xfrm>
            <a:custGeom>
              <a:avLst/>
              <a:gdLst/>
              <a:ahLst/>
              <a:cxnLst/>
              <a:rect l="l" t="t" r="r" b="b"/>
              <a:pathLst>
                <a:path w="5910" h="99669" extrusionOk="0">
                  <a:moveTo>
                    <a:pt x="4908" y="1002"/>
                  </a:moveTo>
                  <a:lnTo>
                    <a:pt x="4908" y="98667"/>
                  </a:lnTo>
                  <a:lnTo>
                    <a:pt x="1002" y="98667"/>
                  </a:lnTo>
                  <a:lnTo>
                    <a:pt x="1002" y="1002"/>
                  </a:lnTo>
                  <a:close/>
                  <a:moveTo>
                    <a:pt x="497" y="0"/>
                  </a:moveTo>
                  <a:cubicBezTo>
                    <a:pt x="223" y="0"/>
                    <a:pt x="1" y="227"/>
                    <a:pt x="1" y="501"/>
                  </a:cubicBezTo>
                  <a:lnTo>
                    <a:pt x="1" y="99168"/>
                  </a:lnTo>
                  <a:cubicBezTo>
                    <a:pt x="1" y="99442"/>
                    <a:pt x="223" y="99668"/>
                    <a:pt x="497" y="99668"/>
                  </a:cubicBezTo>
                  <a:lnTo>
                    <a:pt x="5409" y="99668"/>
                  </a:lnTo>
                  <a:cubicBezTo>
                    <a:pt x="5683" y="99668"/>
                    <a:pt x="5910" y="99442"/>
                    <a:pt x="5910" y="99168"/>
                  </a:cubicBezTo>
                  <a:lnTo>
                    <a:pt x="5910" y="501"/>
                  </a:lnTo>
                  <a:cubicBezTo>
                    <a:pt x="5910" y="227"/>
                    <a:pt x="5683" y="0"/>
                    <a:pt x="540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7" name="Google Shape;787;p36"/>
            <p:cNvSpPr/>
            <p:nvPr/>
          </p:nvSpPr>
          <p:spPr>
            <a:xfrm>
              <a:off x="4782050" y="2012675"/>
              <a:ext cx="859275" cy="1684975"/>
            </a:xfrm>
            <a:custGeom>
              <a:avLst/>
              <a:gdLst/>
              <a:ahLst/>
              <a:cxnLst/>
              <a:rect l="l" t="t" r="r" b="b"/>
              <a:pathLst>
                <a:path w="34371" h="67399" extrusionOk="0">
                  <a:moveTo>
                    <a:pt x="1" y="1"/>
                  </a:moveTo>
                  <a:lnTo>
                    <a:pt x="227" y="47982"/>
                  </a:lnTo>
                  <a:lnTo>
                    <a:pt x="34370" y="67398"/>
                  </a:lnTo>
                  <a:lnTo>
                    <a:pt x="34370" y="7982"/>
                  </a:lnTo>
                  <a:lnTo>
                    <a:pt x="10939" y="4433"/>
                  </a:lnTo>
                  <a:lnTo>
                    <a:pt x="9376" y="1115"/>
                  </a:lnTo>
                  <a:lnTo>
                    <a:pt x="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8" name="Google Shape;788;p36"/>
            <p:cNvSpPr/>
            <p:nvPr/>
          </p:nvSpPr>
          <p:spPr>
            <a:xfrm>
              <a:off x="4769550" y="2000075"/>
              <a:ext cx="884275" cy="1710075"/>
            </a:xfrm>
            <a:custGeom>
              <a:avLst/>
              <a:gdLst/>
              <a:ahLst/>
              <a:cxnLst/>
              <a:rect l="l" t="t" r="r" b="b"/>
              <a:pathLst>
                <a:path w="35371" h="68403" extrusionOk="0">
                  <a:moveTo>
                    <a:pt x="1006" y="1066"/>
                  </a:moveTo>
                  <a:lnTo>
                    <a:pt x="9541" y="2081"/>
                  </a:lnTo>
                  <a:lnTo>
                    <a:pt x="10986" y="5151"/>
                  </a:lnTo>
                  <a:cubicBezTo>
                    <a:pt x="11056" y="5299"/>
                    <a:pt x="11200" y="5408"/>
                    <a:pt x="11365" y="5429"/>
                  </a:cubicBezTo>
                  <a:lnTo>
                    <a:pt x="34374" y="8913"/>
                  </a:lnTo>
                  <a:lnTo>
                    <a:pt x="34374" y="67040"/>
                  </a:lnTo>
                  <a:lnTo>
                    <a:pt x="1224" y="48194"/>
                  </a:lnTo>
                  <a:lnTo>
                    <a:pt x="1006" y="1066"/>
                  </a:lnTo>
                  <a:close/>
                  <a:moveTo>
                    <a:pt x="503" y="0"/>
                  </a:moveTo>
                  <a:cubicBezTo>
                    <a:pt x="228" y="0"/>
                    <a:pt x="0" y="224"/>
                    <a:pt x="4" y="505"/>
                  </a:cubicBezTo>
                  <a:lnTo>
                    <a:pt x="226" y="48486"/>
                  </a:lnTo>
                  <a:cubicBezTo>
                    <a:pt x="226" y="48664"/>
                    <a:pt x="322" y="48830"/>
                    <a:pt x="479" y="48921"/>
                  </a:cubicBezTo>
                  <a:lnTo>
                    <a:pt x="34622" y="68338"/>
                  </a:lnTo>
                  <a:cubicBezTo>
                    <a:pt x="34700" y="68377"/>
                    <a:pt x="34783" y="68403"/>
                    <a:pt x="34870" y="68403"/>
                  </a:cubicBezTo>
                  <a:cubicBezTo>
                    <a:pt x="35149" y="68403"/>
                    <a:pt x="35371" y="68176"/>
                    <a:pt x="35371" y="67902"/>
                  </a:cubicBezTo>
                  <a:lnTo>
                    <a:pt x="35371" y="8486"/>
                  </a:lnTo>
                  <a:cubicBezTo>
                    <a:pt x="35371" y="8238"/>
                    <a:pt x="35188" y="8029"/>
                    <a:pt x="34944" y="7990"/>
                  </a:cubicBezTo>
                  <a:lnTo>
                    <a:pt x="11779" y="4485"/>
                  </a:lnTo>
                  <a:lnTo>
                    <a:pt x="10329" y="1406"/>
                  </a:lnTo>
                  <a:cubicBezTo>
                    <a:pt x="10255" y="1249"/>
                    <a:pt x="10107" y="1140"/>
                    <a:pt x="9932" y="1123"/>
                  </a:cubicBezTo>
                  <a:lnTo>
                    <a:pt x="562" y="4"/>
                  </a:lnTo>
                  <a:cubicBezTo>
                    <a:pt x="542" y="2"/>
                    <a:pt x="522" y="0"/>
                    <a:pt x="50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9" name="Google Shape;789;p36"/>
            <p:cNvSpPr/>
            <p:nvPr/>
          </p:nvSpPr>
          <p:spPr>
            <a:xfrm>
              <a:off x="4837900" y="2157675"/>
              <a:ext cx="753225" cy="1422725"/>
            </a:xfrm>
            <a:custGeom>
              <a:avLst/>
              <a:gdLst/>
              <a:ahLst/>
              <a:cxnLst/>
              <a:rect l="l" t="t" r="r" b="b"/>
              <a:pathLst>
                <a:path w="30129" h="56909" extrusionOk="0">
                  <a:moveTo>
                    <a:pt x="1" y="1"/>
                  </a:moveTo>
                  <a:lnTo>
                    <a:pt x="1" y="40841"/>
                  </a:lnTo>
                  <a:lnTo>
                    <a:pt x="30129" y="56908"/>
                  </a:lnTo>
                  <a:lnTo>
                    <a:pt x="30129" y="5357"/>
                  </a:lnTo>
                  <a:lnTo>
                    <a:pt x="1"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0" name="Google Shape;790;p36"/>
            <p:cNvSpPr/>
            <p:nvPr/>
          </p:nvSpPr>
          <p:spPr>
            <a:xfrm>
              <a:off x="4825375" y="2145275"/>
              <a:ext cx="778275" cy="1447650"/>
            </a:xfrm>
            <a:custGeom>
              <a:avLst/>
              <a:gdLst/>
              <a:ahLst/>
              <a:cxnLst/>
              <a:rect l="l" t="t" r="r" b="b"/>
              <a:pathLst>
                <a:path w="31131" h="57906" extrusionOk="0">
                  <a:moveTo>
                    <a:pt x="1002" y="1093"/>
                  </a:moveTo>
                  <a:lnTo>
                    <a:pt x="30129" y="6271"/>
                  </a:lnTo>
                  <a:lnTo>
                    <a:pt x="30129" y="56573"/>
                  </a:lnTo>
                  <a:lnTo>
                    <a:pt x="1002" y="41036"/>
                  </a:lnTo>
                  <a:lnTo>
                    <a:pt x="1002" y="1093"/>
                  </a:lnTo>
                  <a:close/>
                  <a:moveTo>
                    <a:pt x="497" y="1"/>
                  </a:moveTo>
                  <a:cubicBezTo>
                    <a:pt x="230" y="1"/>
                    <a:pt x="1" y="219"/>
                    <a:pt x="1" y="497"/>
                  </a:cubicBezTo>
                  <a:lnTo>
                    <a:pt x="1" y="41337"/>
                  </a:lnTo>
                  <a:cubicBezTo>
                    <a:pt x="1" y="41524"/>
                    <a:pt x="105" y="41694"/>
                    <a:pt x="266" y="41781"/>
                  </a:cubicBezTo>
                  <a:lnTo>
                    <a:pt x="30395" y="57849"/>
                  </a:lnTo>
                  <a:cubicBezTo>
                    <a:pt x="30464" y="57888"/>
                    <a:pt x="30547" y="57905"/>
                    <a:pt x="30630" y="57905"/>
                  </a:cubicBezTo>
                  <a:cubicBezTo>
                    <a:pt x="30721" y="57905"/>
                    <a:pt x="30808" y="57883"/>
                    <a:pt x="30887" y="57836"/>
                  </a:cubicBezTo>
                  <a:cubicBezTo>
                    <a:pt x="31039" y="57744"/>
                    <a:pt x="31131" y="57583"/>
                    <a:pt x="31131" y="57404"/>
                  </a:cubicBezTo>
                  <a:lnTo>
                    <a:pt x="31131" y="5853"/>
                  </a:lnTo>
                  <a:cubicBezTo>
                    <a:pt x="31131" y="5613"/>
                    <a:pt x="30956" y="5404"/>
                    <a:pt x="30717" y="5365"/>
                  </a:cubicBezTo>
                  <a:lnTo>
                    <a:pt x="589" y="9"/>
                  </a:lnTo>
                  <a:cubicBezTo>
                    <a:pt x="558" y="3"/>
                    <a:pt x="527" y="1"/>
                    <a:pt x="49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1" name="Google Shape;791;p36"/>
            <p:cNvSpPr/>
            <p:nvPr/>
          </p:nvSpPr>
          <p:spPr>
            <a:xfrm>
              <a:off x="4947850" y="2616000"/>
              <a:ext cx="483250" cy="546050"/>
            </a:xfrm>
            <a:custGeom>
              <a:avLst/>
              <a:gdLst/>
              <a:ahLst/>
              <a:cxnLst/>
              <a:rect l="l" t="t" r="r" b="b"/>
              <a:pathLst>
                <a:path w="19330" h="21842" extrusionOk="0">
                  <a:moveTo>
                    <a:pt x="8035" y="0"/>
                  </a:moveTo>
                  <a:cubicBezTo>
                    <a:pt x="7383" y="0"/>
                    <a:pt x="6736" y="102"/>
                    <a:pt x="6105" y="313"/>
                  </a:cubicBezTo>
                  <a:cubicBezTo>
                    <a:pt x="1851" y="1742"/>
                    <a:pt x="1" y="7646"/>
                    <a:pt x="1969" y="13503"/>
                  </a:cubicBezTo>
                  <a:cubicBezTo>
                    <a:pt x="3645" y="18495"/>
                    <a:pt x="7549" y="21841"/>
                    <a:pt x="11298" y="21841"/>
                  </a:cubicBezTo>
                  <a:cubicBezTo>
                    <a:pt x="11951" y="21841"/>
                    <a:pt x="12599" y="21740"/>
                    <a:pt x="13229" y="21528"/>
                  </a:cubicBezTo>
                  <a:cubicBezTo>
                    <a:pt x="17479" y="20104"/>
                    <a:pt x="19330" y="14195"/>
                    <a:pt x="17362" y="8338"/>
                  </a:cubicBezTo>
                  <a:cubicBezTo>
                    <a:pt x="15685" y="3346"/>
                    <a:pt x="11782" y="0"/>
                    <a:pt x="80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2" name="Google Shape;792;p36"/>
            <p:cNvSpPr/>
            <p:nvPr/>
          </p:nvSpPr>
          <p:spPr>
            <a:xfrm>
              <a:off x="5057900" y="2720725"/>
              <a:ext cx="235400" cy="352175"/>
            </a:xfrm>
            <a:custGeom>
              <a:avLst/>
              <a:gdLst/>
              <a:ahLst/>
              <a:cxnLst/>
              <a:rect l="l" t="t" r="r" b="b"/>
              <a:pathLst>
                <a:path w="9416" h="14087" extrusionOk="0">
                  <a:moveTo>
                    <a:pt x="966" y="1"/>
                  </a:moveTo>
                  <a:cubicBezTo>
                    <a:pt x="780" y="1"/>
                    <a:pt x="602" y="66"/>
                    <a:pt x="454" y="204"/>
                  </a:cubicBezTo>
                  <a:cubicBezTo>
                    <a:pt x="23" y="601"/>
                    <a:pt x="1" y="1445"/>
                    <a:pt x="397" y="2085"/>
                  </a:cubicBezTo>
                  <a:lnTo>
                    <a:pt x="3258" y="6684"/>
                  </a:lnTo>
                  <a:lnTo>
                    <a:pt x="397" y="9858"/>
                  </a:lnTo>
                  <a:cubicBezTo>
                    <a:pt x="1" y="10298"/>
                    <a:pt x="23" y="11151"/>
                    <a:pt x="454" y="11761"/>
                  </a:cubicBezTo>
                  <a:cubicBezTo>
                    <a:pt x="658" y="12053"/>
                    <a:pt x="915" y="12236"/>
                    <a:pt x="1172" y="12301"/>
                  </a:cubicBezTo>
                  <a:cubicBezTo>
                    <a:pt x="1239" y="12319"/>
                    <a:pt x="1308" y="12329"/>
                    <a:pt x="1375" y="12329"/>
                  </a:cubicBezTo>
                  <a:cubicBezTo>
                    <a:pt x="1592" y="12329"/>
                    <a:pt x="1802" y="12235"/>
                    <a:pt x="1952" y="12066"/>
                  </a:cubicBezTo>
                  <a:lnTo>
                    <a:pt x="4708" y="9009"/>
                  </a:lnTo>
                  <a:lnTo>
                    <a:pt x="7464" y="13437"/>
                  </a:lnTo>
                  <a:cubicBezTo>
                    <a:pt x="7673" y="13773"/>
                    <a:pt x="7956" y="13986"/>
                    <a:pt x="8244" y="14060"/>
                  </a:cubicBezTo>
                  <a:cubicBezTo>
                    <a:pt x="8309" y="14078"/>
                    <a:pt x="8375" y="14087"/>
                    <a:pt x="8441" y="14087"/>
                  </a:cubicBezTo>
                  <a:cubicBezTo>
                    <a:pt x="8632" y="14087"/>
                    <a:pt x="8820" y="14014"/>
                    <a:pt x="8962" y="13882"/>
                  </a:cubicBezTo>
                  <a:cubicBezTo>
                    <a:pt x="9393" y="13481"/>
                    <a:pt x="9415" y="12641"/>
                    <a:pt x="9019" y="12000"/>
                  </a:cubicBezTo>
                  <a:lnTo>
                    <a:pt x="6158" y="7402"/>
                  </a:lnTo>
                  <a:lnTo>
                    <a:pt x="9019" y="4228"/>
                  </a:lnTo>
                  <a:cubicBezTo>
                    <a:pt x="9415" y="3788"/>
                    <a:pt x="9393" y="2935"/>
                    <a:pt x="8962" y="2325"/>
                  </a:cubicBezTo>
                  <a:cubicBezTo>
                    <a:pt x="8705" y="1957"/>
                    <a:pt x="8358" y="1762"/>
                    <a:pt x="8036" y="1762"/>
                  </a:cubicBezTo>
                  <a:cubicBezTo>
                    <a:pt x="7824" y="1762"/>
                    <a:pt x="7623" y="1846"/>
                    <a:pt x="7464" y="2020"/>
                  </a:cubicBezTo>
                  <a:lnTo>
                    <a:pt x="4708" y="5081"/>
                  </a:lnTo>
                  <a:lnTo>
                    <a:pt x="1952" y="649"/>
                  </a:lnTo>
                  <a:cubicBezTo>
                    <a:pt x="1690" y="231"/>
                    <a:pt x="1315" y="1"/>
                    <a:pt x="96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3" name="Google Shape;793;p36"/>
            <p:cNvSpPr/>
            <p:nvPr/>
          </p:nvSpPr>
          <p:spPr>
            <a:xfrm>
              <a:off x="4957550" y="2491050"/>
              <a:ext cx="449275" cy="149025"/>
            </a:xfrm>
            <a:custGeom>
              <a:avLst/>
              <a:gdLst/>
              <a:ahLst/>
              <a:cxnLst/>
              <a:rect l="l" t="t" r="r" b="b"/>
              <a:pathLst>
                <a:path w="17971" h="5961" extrusionOk="0">
                  <a:moveTo>
                    <a:pt x="557" y="0"/>
                  </a:moveTo>
                  <a:cubicBezTo>
                    <a:pt x="342" y="0"/>
                    <a:pt x="142" y="142"/>
                    <a:pt x="78" y="360"/>
                  </a:cubicBezTo>
                  <a:cubicBezTo>
                    <a:pt x="0" y="630"/>
                    <a:pt x="157" y="909"/>
                    <a:pt x="427" y="983"/>
                  </a:cubicBezTo>
                  <a:lnTo>
                    <a:pt x="17300" y="5938"/>
                  </a:lnTo>
                  <a:cubicBezTo>
                    <a:pt x="17348" y="5951"/>
                    <a:pt x="17396" y="5960"/>
                    <a:pt x="17444" y="5960"/>
                  </a:cubicBezTo>
                  <a:cubicBezTo>
                    <a:pt x="17692" y="5960"/>
                    <a:pt x="17901" y="5777"/>
                    <a:pt x="17936" y="5529"/>
                  </a:cubicBezTo>
                  <a:cubicBezTo>
                    <a:pt x="17971" y="5285"/>
                    <a:pt x="17823" y="5050"/>
                    <a:pt x="17583" y="4980"/>
                  </a:cubicBezTo>
                  <a:lnTo>
                    <a:pt x="710" y="25"/>
                  </a:lnTo>
                  <a:cubicBezTo>
                    <a:pt x="659" y="8"/>
                    <a:pt x="608" y="0"/>
                    <a:pt x="5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4" name="Google Shape;794;p36"/>
            <p:cNvSpPr/>
            <p:nvPr/>
          </p:nvSpPr>
          <p:spPr>
            <a:xfrm>
              <a:off x="4940875" y="2373875"/>
              <a:ext cx="574050" cy="177675"/>
            </a:xfrm>
            <a:custGeom>
              <a:avLst/>
              <a:gdLst/>
              <a:ahLst/>
              <a:cxnLst/>
              <a:rect l="l" t="t" r="r" b="b"/>
              <a:pathLst>
                <a:path w="22962" h="7107" extrusionOk="0">
                  <a:moveTo>
                    <a:pt x="555" y="0"/>
                  </a:moveTo>
                  <a:cubicBezTo>
                    <a:pt x="337" y="0"/>
                    <a:pt x="139" y="145"/>
                    <a:pt x="75" y="366"/>
                  </a:cubicBezTo>
                  <a:cubicBezTo>
                    <a:pt x="1" y="636"/>
                    <a:pt x="162" y="915"/>
                    <a:pt x="432" y="985"/>
                  </a:cubicBezTo>
                  <a:lnTo>
                    <a:pt x="22300" y="7090"/>
                  </a:lnTo>
                  <a:cubicBezTo>
                    <a:pt x="22343" y="7103"/>
                    <a:pt x="22391" y="7107"/>
                    <a:pt x="22435" y="7107"/>
                  </a:cubicBezTo>
                  <a:cubicBezTo>
                    <a:pt x="22683" y="7103"/>
                    <a:pt x="22892" y="6920"/>
                    <a:pt x="22927" y="6672"/>
                  </a:cubicBezTo>
                  <a:cubicBezTo>
                    <a:pt x="22962" y="6428"/>
                    <a:pt x="22809" y="6193"/>
                    <a:pt x="22570" y="6127"/>
                  </a:cubicBezTo>
                  <a:lnTo>
                    <a:pt x="702" y="22"/>
                  </a:lnTo>
                  <a:cubicBezTo>
                    <a:pt x="653" y="7"/>
                    <a:pt x="604" y="0"/>
                    <a:pt x="55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5" name="Google Shape;795;p36"/>
            <p:cNvSpPr/>
            <p:nvPr/>
          </p:nvSpPr>
          <p:spPr>
            <a:xfrm>
              <a:off x="4867850" y="5014950"/>
              <a:ext cx="787875" cy="254875"/>
            </a:xfrm>
            <a:custGeom>
              <a:avLst/>
              <a:gdLst/>
              <a:ahLst/>
              <a:cxnLst/>
              <a:rect l="l" t="t" r="r" b="b"/>
              <a:pathLst>
                <a:path w="31515" h="10195" extrusionOk="0">
                  <a:moveTo>
                    <a:pt x="19684" y="1"/>
                  </a:moveTo>
                  <a:cubicBezTo>
                    <a:pt x="19320" y="1"/>
                    <a:pt x="18945" y="7"/>
                    <a:pt x="18559" y="22"/>
                  </a:cubicBezTo>
                  <a:cubicBezTo>
                    <a:pt x="18559" y="22"/>
                    <a:pt x="7899" y="1010"/>
                    <a:pt x="3950" y="4167"/>
                  </a:cubicBezTo>
                  <a:cubicBezTo>
                    <a:pt x="0" y="7328"/>
                    <a:pt x="2961" y="8904"/>
                    <a:pt x="6715" y="9893"/>
                  </a:cubicBezTo>
                  <a:cubicBezTo>
                    <a:pt x="7499" y="10100"/>
                    <a:pt x="8854" y="10194"/>
                    <a:pt x="10526" y="10194"/>
                  </a:cubicBezTo>
                  <a:cubicBezTo>
                    <a:pt x="16846" y="10194"/>
                    <a:pt x="27700" y="8846"/>
                    <a:pt x="29419" y="7128"/>
                  </a:cubicBezTo>
                  <a:cubicBezTo>
                    <a:pt x="31514" y="5037"/>
                    <a:pt x="29568" y="1"/>
                    <a:pt x="1968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6" name="Google Shape;796;p36"/>
            <p:cNvSpPr/>
            <p:nvPr/>
          </p:nvSpPr>
          <p:spPr>
            <a:xfrm>
              <a:off x="4902675" y="5002450"/>
              <a:ext cx="738525" cy="279875"/>
            </a:xfrm>
            <a:custGeom>
              <a:avLst/>
              <a:gdLst/>
              <a:ahLst/>
              <a:cxnLst/>
              <a:rect l="l" t="t" r="r" b="b"/>
              <a:pathLst>
                <a:path w="29541" h="11195" extrusionOk="0">
                  <a:moveTo>
                    <a:pt x="18181" y="1004"/>
                  </a:moveTo>
                  <a:cubicBezTo>
                    <a:pt x="22336" y="1004"/>
                    <a:pt x="26849" y="1977"/>
                    <a:pt x="28052" y="4741"/>
                  </a:cubicBezTo>
                  <a:cubicBezTo>
                    <a:pt x="28461" y="5681"/>
                    <a:pt x="28317" y="6626"/>
                    <a:pt x="27673" y="7275"/>
                  </a:cubicBezTo>
                  <a:cubicBezTo>
                    <a:pt x="26802" y="8146"/>
                    <a:pt x="22696" y="9095"/>
                    <a:pt x="17209" y="9701"/>
                  </a:cubicBezTo>
                  <a:cubicBezTo>
                    <a:pt x="14230" y="10029"/>
                    <a:pt x="11374" y="10197"/>
                    <a:pt x="9154" y="10197"/>
                  </a:cubicBezTo>
                  <a:cubicBezTo>
                    <a:pt x="7487" y="10197"/>
                    <a:pt x="6178" y="10102"/>
                    <a:pt x="5444" y="9910"/>
                  </a:cubicBezTo>
                  <a:cubicBezTo>
                    <a:pt x="2813" y="9217"/>
                    <a:pt x="1385" y="8425"/>
                    <a:pt x="1202" y="7554"/>
                  </a:cubicBezTo>
                  <a:cubicBezTo>
                    <a:pt x="1028" y="6731"/>
                    <a:pt x="2012" y="5742"/>
                    <a:pt x="2866" y="5059"/>
                  </a:cubicBezTo>
                  <a:cubicBezTo>
                    <a:pt x="6589" y="2080"/>
                    <a:pt x="16765" y="1061"/>
                    <a:pt x="17196" y="1022"/>
                  </a:cubicBezTo>
                  <a:lnTo>
                    <a:pt x="17200" y="1022"/>
                  </a:lnTo>
                  <a:cubicBezTo>
                    <a:pt x="17524" y="1010"/>
                    <a:pt x="17851" y="1004"/>
                    <a:pt x="18181" y="1004"/>
                  </a:cubicBezTo>
                  <a:close/>
                  <a:moveTo>
                    <a:pt x="18280" y="0"/>
                  </a:moveTo>
                  <a:cubicBezTo>
                    <a:pt x="17911" y="0"/>
                    <a:pt x="17533" y="7"/>
                    <a:pt x="17148" y="21"/>
                  </a:cubicBezTo>
                  <a:lnTo>
                    <a:pt x="17122" y="21"/>
                  </a:lnTo>
                  <a:cubicBezTo>
                    <a:pt x="16678" y="64"/>
                    <a:pt x="6262" y="1061"/>
                    <a:pt x="2243" y="4275"/>
                  </a:cubicBezTo>
                  <a:cubicBezTo>
                    <a:pt x="658" y="5546"/>
                    <a:pt x="0" y="6683"/>
                    <a:pt x="227" y="7759"/>
                  </a:cubicBezTo>
                  <a:cubicBezTo>
                    <a:pt x="501" y="9069"/>
                    <a:pt x="2082" y="10062"/>
                    <a:pt x="5191" y="10876"/>
                  </a:cubicBezTo>
                  <a:cubicBezTo>
                    <a:pt x="5931" y="11072"/>
                    <a:pt x="7316" y="11194"/>
                    <a:pt x="9249" y="11194"/>
                  </a:cubicBezTo>
                  <a:cubicBezTo>
                    <a:pt x="11344" y="11194"/>
                    <a:pt x="14074" y="11050"/>
                    <a:pt x="17322" y="10693"/>
                  </a:cubicBezTo>
                  <a:cubicBezTo>
                    <a:pt x="20140" y="10384"/>
                    <a:pt x="26867" y="9500"/>
                    <a:pt x="28378" y="7985"/>
                  </a:cubicBezTo>
                  <a:cubicBezTo>
                    <a:pt x="29314" y="7049"/>
                    <a:pt x="29541" y="5651"/>
                    <a:pt x="28970" y="4340"/>
                  </a:cubicBezTo>
                  <a:cubicBezTo>
                    <a:pt x="28570" y="3426"/>
                    <a:pt x="27616" y="2133"/>
                    <a:pt x="25317" y="1175"/>
                  </a:cubicBezTo>
                  <a:cubicBezTo>
                    <a:pt x="23447" y="394"/>
                    <a:pt x="21085" y="0"/>
                    <a:pt x="1828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7" name="Google Shape;797;p36"/>
            <p:cNvSpPr/>
            <p:nvPr/>
          </p:nvSpPr>
          <p:spPr>
            <a:xfrm>
              <a:off x="5057250" y="5153600"/>
              <a:ext cx="564575" cy="116200"/>
            </a:xfrm>
            <a:custGeom>
              <a:avLst/>
              <a:gdLst/>
              <a:ahLst/>
              <a:cxnLst/>
              <a:rect l="l" t="t" r="r" b="b"/>
              <a:pathLst>
                <a:path w="22583" h="4648" extrusionOk="0">
                  <a:moveTo>
                    <a:pt x="21470" y="0"/>
                  </a:moveTo>
                  <a:cubicBezTo>
                    <a:pt x="16857" y="0"/>
                    <a:pt x="11124" y="1309"/>
                    <a:pt x="5849" y="2967"/>
                  </a:cubicBezTo>
                  <a:cubicBezTo>
                    <a:pt x="3928" y="3576"/>
                    <a:pt x="1978" y="4090"/>
                    <a:pt x="1" y="4504"/>
                  </a:cubicBezTo>
                  <a:cubicBezTo>
                    <a:pt x="773" y="4601"/>
                    <a:pt x="1786" y="4647"/>
                    <a:pt x="2953" y="4647"/>
                  </a:cubicBezTo>
                  <a:cubicBezTo>
                    <a:pt x="9276" y="4647"/>
                    <a:pt x="20126" y="3302"/>
                    <a:pt x="21843" y="1582"/>
                  </a:cubicBezTo>
                  <a:cubicBezTo>
                    <a:pt x="22261" y="1164"/>
                    <a:pt x="22522" y="615"/>
                    <a:pt x="22583" y="27"/>
                  </a:cubicBezTo>
                  <a:cubicBezTo>
                    <a:pt x="22220" y="9"/>
                    <a:pt x="21849" y="0"/>
                    <a:pt x="2147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8" name="Google Shape;798;p36"/>
            <p:cNvSpPr/>
            <p:nvPr/>
          </p:nvSpPr>
          <p:spPr>
            <a:xfrm>
              <a:off x="5040925" y="5141075"/>
              <a:ext cx="594075" cy="141250"/>
            </a:xfrm>
            <a:custGeom>
              <a:avLst/>
              <a:gdLst/>
              <a:ahLst/>
              <a:cxnLst/>
              <a:rect l="l" t="t" r="r" b="b"/>
              <a:pathLst>
                <a:path w="23763" h="5650" extrusionOk="0">
                  <a:moveTo>
                    <a:pt x="22125" y="999"/>
                  </a:moveTo>
                  <a:cubicBezTo>
                    <a:pt x="22291" y="999"/>
                    <a:pt x="22452" y="1003"/>
                    <a:pt x="22613" y="1003"/>
                  </a:cubicBezTo>
                  <a:cubicBezTo>
                    <a:pt x="22509" y="1277"/>
                    <a:pt x="22347" y="1526"/>
                    <a:pt x="22143" y="1730"/>
                  </a:cubicBezTo>
                  <a:cubicBezTo>
                    <a:pt x="21337" y="2536"/>
                    <a:pt x="17597" y="3441"/>
                    <a:pt x="12611" y="4047"/>
                  </a:cubicBezTo>
                  <a:cubicBezTo>
                    <a:pt x="9641" y="4404"/>
                    <a:pt x="6667" y="4613"/>
                    <a:pt x="4272" y="4643"/>
                  </a:cubicBezTo>
                  <a:cubicBezTo>
                    <a:pt x="5052" y="4430"/>
                    <a:pt x="5844" y="4199"/>
                    <a:pt x="6654" y="3942"/>
                  </a:cubicBezTo>
                  <a:cubicBezTo>
                    <a:pt x="11022" y="2571"/>
                    <a:pt x="17118" y="999"/>
                    <a:pt x="22125" y="999"/>
                  </a:cubicBezTo>
                  <a:close/>
                  <a:moveTo>
                    <a:pt x="22135" y="0"/>
                  </a:moveTo>
                  <a:cubicBezTo>
                    <a:pt x="16993" y="0"/>
                    <a:pt x="10792" y="1599"/>
                    <a:pt x="6354" y="2993"/>
                  </a:cubicBezTo>
                  <a:cubicBezTo>
                    <a:pt x="4446" y="3598"/>
                    <a:pt x="2513" y="4108"/>
                    <a:pt x="554" y="4517"/>
                  </a:cubicBezTo>
                  <a:cubicBezTo>
                    <a:pt x="1" y="4630"/>
                    <a:pt x="31" y="5431"/>
                    <a:pt x="593" y="5501"/>
                  </a:cubicBezTo>
                  <a:cubicBezTo>
                    <a:pt x="1377" y="5601"/>
                    <a:pt x="2409" y="5649"/>
                    <a:pt x="3615" y="5649"/>
                  </a:cubicBezTo>
                  <a:cubicBezTo>
                    <a:pt x="6158" y="5649"/>
                    <a:pt x="9454" y="5440"/>
                    <a:pt x="12733" y="5044"/>
                  </a:cubicBezTo>
                  <a:cubicBezTo>
                    <a:pt x="20170" y="4143"/>
                    <a:pt x="22265" y="3028"/>
                    <a:pt x="22848" y="2440"/>
                  </a:cubicBezTo>
                  <a:cubicBezTo>
                    <a:pt x="23349" y="1939"/>
                    <a:pt x="23663" y="1282"/>
                    <a:pt x="23732" y="576"/>
                  </a:cubicBezTo>
                  <a:cubicBezTo>
                    <a:pt x="23763" y="293"/>
                    <a:pt x="23545" y="41"/>
                    <a:pt x="23262" y="28"/>
                  </a:cubicBezTo>
                  <a:cubicBezTo>
                    <a:pt x="22893" y="9"/>
                    <a:pt x="22517" y="0"/>
                    <a:pt x="221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9" name="Google Shape;799;p36"/>
            <p:cNvSpPr/>
            <p:nvPr/>
          </p:nvSpPr>
          <p:spPr>
            <a:xfrm>
              <a:off x="4367950" y="2070250"/>
              <a:ext cx="231475" cy="134475"/>
            </a:xfrm>
            <a:custGeom>
              <a:avLst/>
              <a:gdLst/>
              <a:ahLst/>
              <a:cxnLst/>
              <a:rect l="l" t="t" r="r" b="b"/>
              <a:pathLst>
                <a:path w="9259" h="5379" extrusionOk="0">
                  <a:moveTo>
                    <a:pt x="764" y="0"/>
                  </a:moveTo>
                  <a:cubicBezTo>
                    <a:pt x="521" y="0"/>
                    <a:pt x="288" y="132"/>
                    <a:pt x="170" y="358"/>
                  </a:cubicBezTo>
                  <a:cubicBezTo>
                    <a:pt x="1" y="680"/>
                    <a:pt x="123" y="1077"/>
                    <a:pt x="440" y="1251"/>
                  </a:cubicBezTo>
                  <a:lnTo>
                    <a:pt x="8226" y="5305"/>
                  </a:lnTo>
                  <a:cubicBezTo>
                    <a:pt x="8322" y="5353"/>
                    <a:pt x="8426" y="5379"/>
                    <a:pt x="8535" y="5379"/>
                  </a:cubicBezTo>
                  <a:cubicBezTo>
                    <a:pt x="8844" y="5379"/>
                    <a:pt x="9110" y="5170"/>
                    <a:pt x="9184" y="4869"/>
                  </a:cubicBezTo>
                  <a:cubicBezTo>
                    <a:pt x="9258" y="4569"/>
                    <a:pt x="9119" y="4260"/>
                    <a:pt x="8844" y="4120"/>
                  </a:cubicBezTo>
                  <a:lnTo>
                    <a:pt x="1054" y="66"/>
                  </a:lnTo>
                  <a:cubicBezTo>
                    <a:pt x="961" y="21"/>
                    <a:pt x="861" y="0"/>
                    <a:pt x="76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0" name="Google Shape;800;p36"/>
            <p:cNvSpPr/>
            <p:nvPr/>
          </p:nvSpPr>
          <p:spPr>
            <a:xfrm>
              <a:off x="4256050" y="2012050"/>
              <a:ext cx="94625" cy="63350"/>
            </a:xfrm>
            <a:custGeom>
              <a:avLst/>
              <a:gdLst/>
              <a:ahLst/>
              <a:cxnLst/>
              <a:rect l="l" t="t" r="r" b="b"/>
              <a:pathLst>
                <a:path w="3785" h="2534" extrusionOk="0">
                  <a:moveTo>
                    <a:pt x="756" y="0"/>
                  </a:moveTo>
                  <a:cubicBezTo>
                    <a:pt x="514" y="0"/>
                    <a:pt x="283" y="132"/>
                    <a:pt x="166" y="361"/>
                  </a:cubicBezTo>
                  <a:cubicBezTo>
                    <a:pt x="0" y="679"/>
                    <a:pt x="118" y="1075"/>
                    <a:pt x="436" y="1249"/>
                  </a:cubicBezTo>
                  <a:lnTo>
                    <a:pt x="2757" y="2460"/>
                  </a:lnTo>
                  <a:cubicBezTo>
                    <a:pt x="2852" y="2508"/>
                    <a:pt x="2957" y="2534"/>
                    <a:pt x="3066" y="2534"/>
                  </a:cubicBezTo>
                  <a:cubicBezTo>
                    <a:pt x="3371" y="2534"/>
                    <a:pt x="3641" y="2325"/>
                    <a:pt x="3710" y="2024"/>
                  </a:cubicBezTo>
                  <a:cubicBezTo>
                    <a:pt x="3784" y="1728"/>
                    <a:pt x="3645" y="1415"/>
                    <a:pt x="3371" y="1275"/>
                  </a:cubicBezTo>
                  <a:lnTo>
                    <a:pt x="1050" y="69"/>
                  </a:lnTo>
                  <a:cubicBezTo>
                    <a:pt x="955" y="22"/>
                    <a:pt x="854" y="0"/>
                    <a:pt x="75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1" name="Google Shape;801;p36"/>
            <p:cNvSpPr/>
            <p:nvPr/>
          </p:nvSpPr>
          <p:spPr>
            <a:xfrm>
              <a:off x="4412250" y="2580950"/>
              <a:ext cx="100400" cy="40925"/>
            </a:xfrm>
            <a:custGeom>
              <a:avLst/>
              <a:gdLst/>
              <a:ahLst/>
              <a:cxnLst/>
              <a:rect l="l" t="t" r="r" b="b"/>
              <a:pathLst>
                <a:path w="4016" h="1637" extrusionOk="0">
                  <a:moveTo>
                    <a:pt x="699" y="1"/>
                  </a:moveTo>
                  <a:cubicBezTo>
                    <a:pt x="368" y="1"/>
                    <a:pt x="81" y="252"/>
                    <a:pt x="44" y="587"/>
                  </a:cubicBezTo>
                  <a:cubicBezTo>
                    <a:pt x="1" y="949"/>
                    <a:pt x="253" y="1275"/>
                    <a:pt x="610" y="1328"/>
                  </a:cubicBezTo>
                  <a:lnTo>
                    <a:pt x="3254" y="1633"/>
                  </a:lnTo>
                  <a:cubicBezTo>
                    <a:pt x="3275" y="1633"/>
                    <a:pt x="3301" y="1637"/>
                    <a:pt x="3328" y="1637"/>
                  </a:cubicBezTo>
                  <a:cubicBezTo>
                    <a:pt x="3680" y="1637"/>
                    <a:pt x="3972" y="1358"/>
                    <a:pt x="3994" y="1006"/>
                  </a:cubicBezTo>
                  <a:cubicBezTo>
                    <a:pt x="4016" y="653"/>
                    <a:pt x="3754" y="348"/>
                    <a:pt x="3406" y="304"/>
                  </a:cubicBezTo>
                  <a:lnTo>
                    <a:pt x="763" y="4"/>
                  </a:lnTo>
                  <a:cubicBezTo>
                    <a:pt x="741" y="2"/>
                    <a:pt x="720" y="1"/>
                    <a:pt x="69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2" name="Google Shape;802;p36"/>
            <p:cNvSpPr/>
            <p:nvPr/>
          </p:nvSpPr>
          <p:spPr>
            <a:xfrm>
              <a:off x="4158400" y="2551600"/>
              <a:ext cx="213375" cy="53950"/>
            </a:xfrm>
            <a:custGeom>
              <a:avLst/>
              <a:gdLst/>
              <a:ahLst/>
              <a:cxnLst/>
              <a:rect l="l" t="t" r="r" b="b"/>
              <a:pathLst>
                <a:path w="8535" h="2158" extrusionOk="0">
                  <a:moveTo>
                    <a:pt x="704" y="0"/>
                  </a:moveTo>
                  <a:cubicBezTo>
                    <a:pt x="372" y="0"/>
                    <a:pt x="84" y="251"/>
                    <a:pt x="44" y="590"/>
                  </a:cubicBezTo>
                  <a:cubicBezTo>
                    <a:pt x="0" y="965"/>
                    <a:pt x="270" y="1300"/>
                    <a:pt x="645" y="1335"/>
                  </a:cubicBezTo>
                  <a:lnTo>
                    <a:pt x="7773" y="2153"/>
                  </a:lnTo>
                  <a:cubicBezTo>
                    <a:pt x="7799" y="2158"/>
                    <a:pt x="7825" y="2158"/>
                    <a:pt x="7851" y="2158"/>
                  </a:cubicBezTo>
                  <a:cubicBezTo>
                    <a:pt x="8204" y="2158"/>
                    <a:pt x="8496" y="1883"/>
                    <a:pt x="8513" y="1531"/>
                  </a:cubicBezTo>
                  <a:cubicBezTo>
                    <a:pt x="8535" y="1178"/>
                    <a:pt x="8278" y="869"/>
                    <a:pt x="7925" y="830"/>
                  </a:cubicBezTo>
                  <a:lnTo>
                    <a:pt x="797" y="7"/>
                  </a:lnTo>
                  <a:cubicBezTo>
                    <a:pt x="766" y="2"/>
                    <a:pt x="735" y="0"/>
                    <a:pt x="70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3" name="Google Shape;803;p36"/>
            <p:cNvSpPr/>
            <p:nvPr/>
          </p:nvSpPr>
          <p:spPr>
            <a:xfrm>
              <a:off x="4232650" y="3054850"/>
              <a:ext cx="256375" cy="94575"/>
            </a:xfrm>
            <a:custGeom>
              <a:avLst/>
              <a:gdLst/>
              <a:ahLst/>
              <a:cxnLst/>
              <a:rect l="l" t="t" r="r" b="b"/>
              <a:pathLst>
                <a:path w="10255" h="3783" extrusionOk="0">
                  <a:moveTo>
                    <a:pt x="9513" y="0"/>
                  </a:moveTo>
                  <a:cubicBezTo>
                    <a:pt x="9460" y="0"/>
                    <a:pt x="9407" y="7"/>
                    <a:pt x="9353" y="20"/>
                  </a:cubicBezTo>
                  <a:lnTo>
                    <a:pt x="518" y="2476"/>
                  </a:lnTo>
                  <a:cubicBezTo>
                    <a:pt x="200" y="2567"/>
                    <a:pt x="0" y="2877"/>
                    <a:pt x="48" y="3203"/>
                  </a:cubicBezTo>
                  <a:cubicBezTo>
                    <a:pt x="91" y="3530"/>
                    <a:pt x="366" y="3778"/>
                    <a:pt x="697" y="3782"/>
                  </a:cubicBezTo>
                  <a:cubicBezTo>
                    <a:pt x="758" y="3782"/>
                    <a:pt x="819" y="3774"/>
                    <a:pt x="875" y="3761"/>
                  </a:cubicBezTo>
                  <a:lnTo>
                    <a:pt x="9710" y="1305"/>
                  </a:lnTo>
                  <a:cubicBezTo>
                    <a:pt x="10054" y="1200"/>
                    <a:pt x="10255" y="839"/>
                    <a:pt x="10155" y="490"/>
                  </a:cubicBezTo>
                  <a:cubicBezTo>
                    <a:pt x="10073" y="195"/>
                    <a:pt x="9805" y="0"/>
                    <a:pt x="951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4" name="Google Shape;804;p36"/>
            <p:cNvSpPr/>
            <p:nvPr/>
          </p:nvSpPr>
          <p:spPr>
            <a:xfrm>
              <a:off x="3657750" y="372700"/>
              <a:ext cx="1056400" cy="1056525"/>
            </a:xfrm>
            <a:custGeom>
              <a:avLst/>
              <a:gdLst/>
              <a:ahLst/>
              <a:cxnLst/>
              <a:rect l="l" t="t" r="r" b="b"/>
              <a:pathLst>
                <a:path w="42256" h="42261" extrusionOk="0">
                  <a:moveTo>
                    <a:pt x="21128" y="4150"/>
                  </a:moveTo>
                  <a:cubicBezTo>
                    <a:pt x="30503" y="4150"/>
                    <a:pt x="38106" y="11753"/>
                    <a:pt x="38106" y="21128"/>
                  </a:cubicBezTo>
                  <a:cubicBezTo>
                    <a:pt x="38106" y="30508"/>
                    <a:pt x="30503" y="38110"/>
                    <a:pt x="21128" y="38110"/>
                  </a:cubicBezTo>
                  <a:lnTo>
                    <a:pt x="21128" y="38106"/>
                  </a:lnTo>
                  <a:cubicBezTo>
                    <a:pt x="11753" y="38106"/>
                    <a:pt x="4150" y="30508"/>
                    <a:pt x="4150" y="21128"/>
                  </a:cubicBezTo>
                  <a:cubicBezTo>
                    <a:pt x="4150" y="11753"/>
                    <a:pt x="11753" y="4150"/>
                    <a:pt x="21128" y="4150"/>
                  </a:cubicBezTo>
                  <a:close/>
                  <a:moveTo>
                    <a:pt x="21128" y="1"/>
                  </a:moveTo>
                  <a:cubicBezTo>
                    <a:pt x="9458" y="1"/>
                    <a:pt x="0" y="9463"/>
                    <a:pt x="0" y="21128"/>
                  </a:cubicBezTo>
                  <a:cubicBezTo>
                    <a:pt x="0" y="32798"/>
                    <a:pt x="9458" y="42260"/>
                    <a:pt x="21128" y="42260"/>
                  </a:cubicBezTo>
                  <a:cubicBezTo>
                    <a:pt x="32793" y="42260"/>
                    <a:pt x="42256" y="32798"/>
                    <a:pt x="42256" y="21128"/>
                  </a:cubicBezTo>
                  <a:cubicBezTo>
                    <a:pt x="42256" y="9463"/>
                    <a:pt x="32798" y="1"/>
                    <a:pt x="2112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5" name="Google Shape;805;p36"/>
            <p:cNvSpPr/>
            <p:nvPr/>
          </p:nvSpPr>
          <p:spPr>
            <a:xfrm>
              <a:off x="4135425" y="863225"/>
              <a:ext cx="88300" cy="75475"/>
            </a:xfrm>
            <a:custGeom>
              <a:avLst/>
              <a:gdLst/>
              <a:ahLst/>
              <a:cxnLst/>
              <a:rect l="l" t="t" r="r" b="b"/>
              <a:pathLst>
                <a:path w="3532" h="3019" extrusionOk="0">
                  <a:moveTo>
                    <a:pt x="2021" y="1"/>
                  </a:moveTo>
                  <a:cubicBezTo>
                    <a:pt x="675" y="1"/>
                    <a:pt x="1" y="1625"/>
                    <a:pt x="954" y="2578"/>
                  </a:cubicBezTo>
                  <a:cubicBezTo>
                    <a:pt x="1242" y="2867"/>
                    <a:pt x="1628" y="3019"/>
                    <a:pt x="2021" y="3019"/>
                  </a:cubicBezTo>
                  <a:cubicBezTo>
                    <a:pt x="2216" y="3019"/>
                    <a:pt x="2413" y="2981"/>
                    <a:pt x="2600" y="2905"/>
                  </a:cubicBezTo>
                  <a:cubicBezTo>
                    <a:pt x="3162" y="2670"/>
                    <a:pt x="3532" y="2121"/>
                    <a:pt x="3532" y="1507"/>
                  </a:cubicBezTo>
                  <a:cubicBezTo>
                    <a:pt x="3528" y="675"/>
                    <a:pt x="2853" y="1"/>
                    <a:pt x="202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6" name="Google Shape;806;p36"/>
            <p:cNvSpPr/>
            <p:nvPr/>
          </p:nvSpPr>
          <p:spPr>
            <a:xfrm>
              <a:off x="4038100" y="884300"/>
              <a:ext cx="380175" cy="224875"/>
            </a:xfrm>
            <a:custGeom>
              <a:avLst/>
              <a:gdLst/>
              <a:ahLst/>
              <a:cxnLst/>
              <a:rect l="l" t="t" r="r" b="b"/>
              <a:pathLst>
                <a:path w="15207" h="8995" extrusionOk="0">
                  <a:moveTo>
                    <a:pt x="5910" y="1"/>
                  </a:moveTo>
                  <a:cubicBezTo>
                    <a:pt x="5696" y="1"/>
                    <a:pt x="5485" y="104"/>
                    <a:pt x="5357" y="298"/>
                  </a:cubicBezTo>
                  <a:lnTo>
                    <a:pt x="297" y="7962"/>
                  </a:lnTo>
                  <a:cubicBezTo>
                    <a:pt x="1" y="8402"/>
                    <a:pt x="319" y="8994"/>
                    <a:pt x="850" y="8994"/>
                  </a:cubicBezTo>
                  <a:cubicBezTo>
                    <a:pt x="1076" y="8994"/>
                    <a:pt x="1285" y="8881"/>
                    <a:pt x="1407" y="8694"/>
                  </a:cubicBezTo>
                  <a:lnTo>
                    <a:pt x="6058" y="1653"/>
                  </a:lnTo>
                  <a:lnTo>
                    <a:pt x="14031" y="8250"/>
                  </a:lnTo>
                  <a:cubicBezTo>
                    <a:pt x="14157" y="8353"/>
                    <a:pt x="14308" y="8403"/>
                    <a:pt x="14458" y="8403"/>
                  </a:cubicBezTo>
                  <a:cubicBezTo>
                    <a:pt x="14650" y="8403"/>
                    <a:pt x="14839" y="8321"/>
                    <a:pt x="14971" y="8162"/>
                  </a:cubicBezTo>
                  <a:cubicBezTo>
                    <a:pt x="15206" y="7879"/>
                    <a:pt x="15167" y="7457"/>
                    <a:pt x="14884" y="7222"/>
                  </a:cubicBezTo>
                  <a:lnTo>
                    <a:pt x="6336" y="155"/>
                  </a:lnTo>
                  <a:cubicBezTo>
                    <a:pt x="6211" y="51"/>
                    <a:pt x="6060" y="1"/>
                    <a:pt x="591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7" name="Google Shape;807;p36"/>
            <p:cNvSpPr/>
            <p:nvPr/>
          </p:nvSpPr>
          <p:spPr>
            <a:xfrm>
              <a:off x="1319650" y="700475"/>
              <a:ext cx="381025" cy="622275"/>
            </a:xfrm>
            <a:custGeom>
              <a:avLst/>
              <a:gdLst/>
              <a:ahLst/>
              <a:cxnLst/>
              <a:rect l="l" t="t" r="r" b="b"/>
              <a:pathLst>
                <a:path w="15241" h="24891" extrusionOk="0">
                  <a:moveTo>
                    <a:pt x="6601" y="1"/>
                  </a:moveTo>
                  <a:lnTo>
                    <a:pt x="5927" y="8635"/>
                  </a:lnTo>
                  <a:lnTo>
                    <a:pt x="5417" y="6097"/>
                  </a:lnTo>
                  <a:lnTo>
                    <a:pt x="5077" y="13717"/>
                  </a:lnTo>
                  <a:lnTo>
                    <a:pt x="1694" y="5082"/>
                  </a:lnTo>
                  <a:lnTo>
                    <a:pt x="4233" y="20828"/>
                  </a:lnTo>
                  <a:lnTo>
                    <a:pt x="1354" y="16425"/>
                  </a:lnTo>
                  <a:lnTo>
                    <a:pt x="1354" y="18794"/>
                  </a:lnTo>
                  <a:lnTo>
                    <a:pt x="0" y="17270"/>
                  </a:lnTo>
                  <a:lnTo>
                    <a:pt x="2539" y="24216"/>
                  </a:lnTo>
                  <a:lnTo>
                    <a:pt x="2709" y="24890"/>
                  </a:lnTo>
                  <a:lnTo>
                    <a:pt x="12528" y="24721"/>
                  </a:lnTo>
                  <a:lnTo>
                    <a:pt x="15241" y="16935"/>
                  </a:lnTo>
                  <a:lnTo>
                    <a:pt x="12867" y="18624"/>
                  </a:lnTo>
                  <a:lnTo>
                    <a:pt x="14731" y="15576"/>
                  </a:lnTo>
                  <a:lnTo>
                    <a:pt x="11513" y="17950"/>
                  </a:lnTo>
                  <a:lnTo>
                    <a:pt x="13717" y="1015"/>
                  </a:lnTo>
                  <a:lnTo>
                    <a:pt x="9144" y="14562"/>
                  </a:lnTo>
                  <a:lnTo>
                    <a:pt x="9480" y="8635"/>
                  </a:lnTo>
                  <a:lnTo>
                    <a:pt x="7790" y="13208"/>
                  </a:lnTo>
                  <a:lnTo>
                    <a:pt x="660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8" name="Google Shape;808;p36"/>
            <p:cNvSpPr/>
            <p:nvPr/>
          </p:nvSpPr>
          <p:spPr>
            <a:xfrm>
              <a:off x="1318650" y="1274725"/>
              <a:ext cx="407400" cy="458650"/>
            </a:xfrm>
            <a:custGeom>
              <a:avLst/>
              <a:gdLst/>
              <a:ahLst/>
              <a:cxnLst/>
              <a:rect l="l" t="t" r="r" b="b"/>
              <a:pathLst>
                <a:path w="16296" h="18346" extrusionOk="0">
                  <a:moveTo>
                    <a:pt x="1" y="0"/>
                  </a:moveTo>
                  <a:lnTo>
                    <a:pt x="2853" y="18345"/>
                  </a:lnTo>
                  <a:lnTo>
                    <a:pt x="13443" y="18345"/>
                  </a:lnTo>
                  <a:lnTo>
                    <a:pt x="1629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9" name="Google Shape;809;p36"/>
            <p:cNvSpPr/>
            <p:nvPr/>
          </p:nvSpPr>
          <p:spPr>
            <a:xfrm>
              <a:off x="1300700" y="1258050"/>
              <a:ext cx="443425" cy="491975"/>
            </a:xfrm>
            <a:custGeom>
              <a:avLst/>
              <a:gdLst/>
              <a:ahLst/>
              <a:cxnLst/>
              <a:rect l="l" t="t" r="r" b="b"/>
              <a:pathLst>
                <a:path w="17737" h="19679" extrusionOk="0">
                  <a:moveTo>
                    <a:pt x="16234" y="1333"/>
                  </a:moveTo>
                  <a:lnTo>
                    <a:pt x="13591" y="18346"/>
                  </a:lnTo>
                  <a:lnTo>
                    <a:pt x="4146" y="18346"/>
                  </a:lnTo>
                  <a:lnTo>
                    <a:pt x="1498" y="1333"/>
                  </a:lnTo>
                  <a:close/>
                  <a:moveTo>
                    <a:pt x="719" y="1"/>
                  </a:moveTo>
                  <a:cubicBezTo>
                    <a:pt x="310" y="1"/>
                    <a:pt x="0" y="362"/>
                    <a:pt x="61" y="767"/>
                  </a:cubicBezTo>
                  <a:lnTo>
                    <a:pt x="2914" y="19112"/>
                  </a:lnTo>
                  <a:cubicBezTo>
                    <a:pt x="2961" y="19439"/>
                    <a:pt x="3245" y="19674"/>
                    <a:pt x="3571" y="19678"/>
                  </a:cubicBezTo>
                  <a:lnTo>
                    <a:pt x="14161" y="19678"/>
                  </a:lnTo>
                  <a:cubicBezTo>
                    <a:pt x="14488" y="19678"/>
                    <a:pt x="14771" y="19439"/>
                    <a:pt x="14819" y="19112"/>
                  </a:cubicBezTo>
                  <a:lnTo>
                    <a:pt x="17671" y="767"/>
                  </a:lnTo>
                  <a:cubicBezTo>
                    <a:pt x="17736" y="362"/>
                    <a:pt x="17423" y="1"/>
                    <a:pt x="1701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0" name="Google Shape;810;p36"/>
            <p:cNvSpPr/>
            <p:nvPr/>
          </p:nvSpPr>
          <p:spPr>
            <a:xfrm>
              <a:off x="1043250" y="1730175"/>
              <a:ext cx="1335950" cy="3553775"/>
            </a:xfrm>
            <a:custGeom>
              <a:avLst/>
              <a:gdLst/>
              <a:ahLst/>
              <a:cxnLst/>
              <a:rect l="l" t="t" r="r" b="b"/>
              <a:pathLst>
                <a:path w="53438" h="142151" extrusionOk="0">
                  <a:moveTo>
                    <a:pt x="0" y="1"/>
                  </a:moveTo>
                  <a:lnTo>
                    <a:pt x="0" y="142150"/>
                  </a:lnTo>
                  <a:lnTo>
                    <a:pt x="53438" y="142150"/>
                  </a:lnTo>
                  <a:lnTo>
                    <a:pt x="5343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1" name="Google Shape;811;p36"/>
            <p:cNvSpPr/>
            <p:nvPr/>
          </p:nvSpPr>
          <p:spPr>
            <a:xfrm>
              <a:off x="1026600" y="1713525"/>
              <a:ext cx="1369250" cy="3587075"/>
            </a:xfrm>
            <a:custGeom>
              <a:avLst/>
              <a:gdLst/>
              <a:ahLst/>
              <a:cxnLst/>
              <a:rect l="l" t="t" r="r" b="b"/>
              <a:pathLst>
                <a:path w="54770" h="143483" extrusionOk="0">
                  <a:moveTo>
                    <a:pt x="53437" y="1333"/>
                  </a:moveTo>
                  <a:lnTo>
                    <a:pt x="53437" y="142150"/>
                  </a:lnTo>
                  <a:lnTo>
                    <a:pt x="1333" y="142150"/>
                  </a:lnTo>
                  <a:lnTo>
                    <a:pt x="1333" y="1333"/>
                  </a:lnTo>
                  <a:close/>
                  <a:moveTo>
                    <a:pt x="666" y="1"/>
                  </a:moveTo>
                  <a:cubicBezTo>
                    <a:pt x="296" y="1"/>
                    <a:pt x="0" y="297"/>
                    <a:pt x="0" y="667"/>
                  </a:cubicBezTo>
                  <a:lnTo>
                    <a:pt x="0" y="142816"/>
                  </a:lnTo>
                  <a:cubicBezTo>
                    <a:pt x="0" y="143187"/>
                    <a:pt x="296" y="143483"/>
                    <a:pt x="666" y="143483"/>
                  </a:cubicBezTo>
                  <a:lnTo>
                    <a:pt x="54104" y="143483"/>
                  </a:lnTo>
                  <a:cubicBezTo>
                    <a:pt x="54469" y="143483"/>
                    <a:pt x="54770" y="143187"/>
                    <a:pt x="54770" y="142816"/>
                  </a:cubicBezTo>
                  <a:lnTo>
                    <a:pt x="54770" y="667"/>
                  </a:lnTo>
                  <a:cubicBezTo>
                    <a:pt x="54770" y="297"/>
                    <a:pt x="54469" y="1"/>
                    <a:pt x="5410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2" name="Google Shape;812;p36"/>
            <p:cNvSpPr/>
            <p:nvPr/>
          </p:nvSpPr>
          <p:spPr>
            <a:xfrm>
              <a:off x="1104425" y="1830225"/>
              <a:ext cx="1200650" cy="889425"/>
            </a:xfrm>
            <a:custGeom>
              <a:avLst/>
              <a:gdLst/>
              <a:ahLst/>
              <a:cxnLst/>
              <a:rect l="l" t="t" r="r" b="b"/>
              <a:pathLst>
                <a:path w="48026" h="35577" extrusionOk="0">
                  <a:moveTo>
                    <a:pt x="46693" y="1333"/>
                  </a:moveTo>
                  <a:lnTo>
                    <a:pt x="46693" y="34239"/>
                  </a:lnTo>
                  <a:lnTo>
                    <a:pt x="1333" y="34239"/>
                  </a:lnTo>
                  <a:lnTo>
                    <a:pt x="1333" y="1333"/>
                  </a:lnTo>
                  <a:close/>
                  <a:moveTo>
                    <a:pt x="667" y="1"/>
                  </a:moveTo>
                  <a:cubicBezTo>
                    <a:pt x="297" y="1"/>
                    <a:pt x="0" y="297"/>
                    <a:pt x="0" y="667"/>
                  </a:cubicBezTo>
                  <a:lnTo>
                    <a:pt x="0" y="34910"/>
                  </a:lnTo>
                  <a:cubicBezTo>
                    <a:pt x="0" y="35276"/>
                    <a:pt x="297" y="35576"/>
                    <a:pt x="667" y="35576"/>
                  </a:cubicBezTo>
                  <a:lnTo>
                    <a:pt x="47359" y="35576"/>
                  </a:lnTo>
                  <a:cubicBezTo>
                    <a:pt x="47725" y="35576"/>
                    <a:pt x="48025" y="35276"/>
                    <a:pt x="48025" y="34910"/>
                  </a:cubicBezTo>
                  <a:lnTo>
                    <a:pt x="48025" y="667"/>
                  </a:lnTo>
                  <a:cubicBezTo>
                    <a:pt x="48025" y="301"/>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3" name="Google Shape;813;p36"/>
            <p:cNvSpPr/>
            <p:nvPr/>
          </p:nvSpPr>
          <p:spPr>
            <a:xfrm>
              <a:off x="1471275" y="2197100"/>
              <a:ext cx="466925" cy="155675"/>
            </a:xfrm>
            <a:custGeom>
              <a:avLst/>
              <a:gdLst/>
              <a:ahLst/>
              <a:cxnLst/>
              <a:rect l="l" t="t" r="r" b="b"/>
              <a:pathLst>
                <a:path w="18677" h="6227"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4" name="Google Shape;814;p36"/>
            <p:cNvSpPr/>
            <p:nvPr/>
          </p:nvSpPr>
          <p:spPr>
            <a:xfrm>
              <a:off x="1104425" y="2828900"/>
              <a:ext cx="1200650" cy="889425"/>
            </a:xfrm>
            <a:custGeom>
              <a:avLst/>
              <a:gdLst/>
              <a:ahLst/>
              <a:cxnLst/>
              <a:rect l="l" t="t" r="r" b="b"/>
              <a:pathLst>
                <a:path w="48026" h="35577" extrusionOk="0">
                  <a:moveTo>
                    <a:pt x="46693" y="1333"/>
                  </a:moveTo>
                  <a:lnTo>
                    <a:pt x="46693" y="34244"/>
                  </a:lnTo>
                  <a:lnTo>
                    <a:pt x="1333" y="34244"/>
                  </a:lnTo>
                  <a:lnTo>
                    <a:pt x="1333" y="1333"/>
                  </a:lnTo>
                  <a:close/>
                  <a:moveTo>
                    <a:pt x="667" y="1"/>
                  </a:moveTo>
                  <a:cubicBezTo>
                    <a:pt x="297" y="1"/>
                    <a:pt x="0" y="297"/>
                    <a:pt x="0" y="667"/>
                  </a:cubicBezTo>
                  <a:lnTo>
                    <a:pt x="0" y="34906"/>
                  </a:lnTo>
                  <a:cubicBezTo>
                    <a:pt x="0" y="35276"/>
                    <a:pt x="297" y="35576"/>
                    <a:pt x="667" y="35576"/>
                  </a:cubicBezTo>
                  <a:lnTo>
                    <a:pt x="47359" y="35576"/>
                  </a:lnTo>
                  <a:cubicBezTo>
                    <a:pt x="47725" y="35576"/>
                    <a:pt x="48025" y="35276"/>
                    <a:pt x="48025" y="34910"/>
                  </a:cubicBezTo>
                  <a:lnTo>
                    <a:pt x="48025" y="667"/>
                  </a:lnTo>
                  <a:cubicBezTo>
                    <a:pt x="48025" y="297"/>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5" name="Google Shape;815;p36"/>
            <p:cNvSpPr/>
            <p:nvPr/>
          </p:nvSpPr>
          <p:spPr>
            <a:xfrm>
              <a:off x="1471275" y="3195775"/>
              <a:ext cx="466925" cy="155700"/>
            </a:xfrm>
            <a:custGeom>
              <a:avLst/>
              <a:gdLst/>
              <a:ahLst/>
              <a:cxnLst/>
              <a:rect l="l" t="t" r="r" b="b"/>
              <a:pathLst>
                <a:path w="18677" h="6228"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6" name="Google Shape;816;p36"/>
            <p:cNvSpPr/>
            <p:nvPr/>
          </p:nvSpPr>
          <p:spPr>
            <a:xfrm>
              <a:off x="1104425" y="3827600"/>
              <a:ext cx="1200650" cy="889400"/>
            </a:xfrm>
            <a:custGeom>
              <a:avLst/>
              <a:gdLst/>
              <a:ahLst/>
              <a:cxnLst/>
              <a:rect l="l" t="t" r="r" b="b"/>
              <a:pathLst>
                <a:path w="48026" h="35576" extrusionOk="0">
                  <a:moveTo>
                    <a:pt x="46693" y="1333"/>
                  </a:moveTo>
                  <a:lnTo>
                    <a:pt x="46693" y="34243"/>
                  </a:lnTo>
                  <a:lnTo>
                    <a:pt x="1333" y="34243"/>
                  </a:lnTo>
                  <a:lnTo>
                    <a:pt x="1333" y="1333"/>
                  </a:lnTo>
                  <a:close/>
                  <a:moveTo>
                    <a:pt x="667" y="0"/>
                  </a:moveTo>
                  <a:cubicBezTo>
                    <a:pt x="297" y="0"/>
                    <a:pt x="0" y="301"/>
                    <a:pt x="0" y="666"/>
                  </a:cubicBezTo>
                  <a:lnTo>
                    <a:pt x="0" y="34910"/>
                  </a:lnTo>
                  <a:cubicBezTo>
                    <a:pt x="0" y="35275"/>
                    <a:pt x="297" y="35576"/>
                    <a:pt x="667" y="35576"/>
                  </a:cubicBezTo>
                  <a:lnTo>
                    <a:pt x="47359" y="35576"/>
                  </a:lnTo>
                  <a:cubicBezTo>
                    <a:pt x="47725" y="35576"/>
                    <a:pt x="48025" y="35275"/>
                    <a:pt x="48025" y="34910"/>
                  </a:cubicBezTo>
                  <a:lnTo>
                    <a:pt x="48025" y="666"/>
                  </a:lnTo>
                  <a:cubicBezTo>
                    <a:pt x="48025" y="301"/>
                    <a:pt x="47725" y="0"/>
                    <a:pt x="473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7" name="Google Shape;817;p36"/>
            <p:cNvSpPr/>
            <p:nvPr/>
          </p:nvSpPr>
          <p:spPr>
            <a:xfrm>
              <a:off x="1471275" y="4194450"/>
              <a:ext cx="466925" cy="155700"/>
            </a:xfrm>
            <a:custGeom>
              <a:avLst/>
              <a:gdLst/>
              <a:ahLst/>
              <a:cxnLst/>
              <a:rect l="l" t="t" r="r" b="b"/>
              <a:pathLst>
                <a:path w="18677" h="6228" extrusionOk="0">
                  <a:moveTo>
                    <a:pt x="1" y="1"/>
                  </a:moveTo>
                  <a:lnTo>
                    <a:pt x="1" y="6227"/>
                  </a:lnTo>
                  <a:lnTo>
                    <a:pt x="18677" y="6227"/>
                  </a:lnTo>
                  <a:lnTo>
                    <a:pt x="18677" y="1"/>
                  </a:ln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8" name="Google Shape;818;p36"/>
            <p:cNvSpPr/>
            <p:nvPr/>
          </p:nvSpPr>
          <p:spPr>
            <a:xfrm>
              <a:off x="1831075" y="4763250"/>
              <a:ext cx="1982475" cy="580250"/>
            </a:xfrm>
            <a:custGeom>
              <a:avLst/>
              <a:gdLst/>
              <a:ahLst/>
              <a:cxnLst/>
              <a:rect l="l" t="t" r="r" b="b"/>
              <a:pathLst>
                <a:path w="79299" h="23210" extrusionOk="0">
                  <a:moveTo>
                    <a:pt x="68835" y="0"/>
                  </a:moveTo>
                  <a:cubicBezTo>
                    <a:pt x="54435" y="893"/>
                    <a:pt x="27655" y="12720"/>
                    <a:pt x="27655" y="12720"/>
                  </a:cubicBezTo>
                  <a:lnTo>
                    <a:pt x="0" y="23209"/>
                  </a:lnTo>
                  <a:lnTo>
                    <a:pt x="79299" y="23209"/>
                  </a:lnTo>
                  <a:lnTo>
                    <a:pt x="6883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9" name="Google Shape;819;p36"/>
            <p:cNvSpPr/>
            <p:nvPr/>
          </p:nvSpPr>
          <p:spPr>
            <a:xfrm>
              <a:off x="1813650" y="4750675"/>
              <a:ext cx="2015150" cy="605350"/>
            </a:xfrm>
            <a:custGeom>
              <a:avLst/>
              <a:gdLst/>
              <a:ahLst/>
              <a:cxnLst/>
              <a:rect l="l" t="t" r="r" b="b"/>
              <a:pathLst>
                <a:path w="80606" h="24214" extrusionOk="0">
                  <a:moveTo>
                    <a:pt x="69218" y="1026"/>
                  </a:moveTo>
                  <a:lnTo>
                    <a:pt x="79225" y="23212"/>
                  </a:lnTo>
                  <a:lnTo>
                    <a:pt x="3423" y="23212"/>
                  </a:lnTo>
                  <a:lnTo>
                    <a:pt x="28531" y="13688"/>
                  </a:lnTo>
                  <a:lnTo>
                    <a:pt x="28557" y="13680"/>
                  </a:lnTo>
                  <a:cubicBezTo>
                    <a:pt x="28818" y="13562"/>
                    <a:pt x="54992" y="2067"/>
                    <a:pt x="69218" y="1026"/>
                  </a:cubicBezTo>
                  <a:close/>
                  <a:moveTo>
                    <a:pt x="69538" y="1"/>
                  </a:moveTo>
                  <a:cubicBezTo>
                    <a:pt x="69524" y="1"/>
                    <a:pt x="69511" y="1"/>
                    <a:pt x="69497" y="3"/>
                  </a:cubicBezTo>
                  <a:cubicBezTo>
                    <a:pt x="63484" y="377"/>
                    <a:pt x="54692" y="2637"/>
                    <a:pt x="43371" y="6726"/>
                  </a:cubicBezTo>
                  <a:cubicBezTo>
                    <a:pt x="35128" y="9704"/>
                    <a:pt x="28491" y="12613"/>
                    <a:pt x="28161" y="12761"/>
                  </a:cubicBezTo>
                  <a:lnTo>
                    <a:pt x="519" y="23242"/>
                  </a:lnTo>
                  <a:cubicBezTo>
                    <a:pt x="1" y="23442"/>
                    <a:pt x="140" y="24209"/>
                    <a:pt x="697" y="24213"/>
                  </a:cubicBezTo>
                  <a:lnTo>
                    <a:pt x="79996" y="24213"/>
                  </a:lnTo>
                  <a:cubicBezTo>
                    <a:pt x="80361" y="24213"/>
                    <a:pt x="80605" y="23839"/>
                    <a:pt x="80453" y="23503"/>
                  </a:cubicBezTo>
                  <a:lnTo>
                    <a:pt x="69989" y="294"/>
                  </a:lnTo>
                  <a:cubicBezTo>
                    <a:pt x="69908" y="115"/>
                    <a:pt x="69731" y="1"/>
                    <a:pt x="6953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0" name="Google Shape;820;p36"/>
            <p:cNvSpPr/>
            <p:nvPr/>
          </p:nvSpPr>
          <p:spPr>
            <a:xfrm>
              <a:off x="2423050" y="1584975"/>
              <a:ext cx="1587650" cy="1761450"/>
            </a:xfrm>
            <a:custGeom>
              <a:avLst/>
              <a:gdLst/>
              <a:ahLst/>
              <a:cxnLst/>
              <a:rect l="l" t="t" r="r" b="b"/>
              <a:pathLst>
                <a:path w="63506" h="70458" extrusionOk="0">
                  <a:moveTo>
                    <a:pt x="36573" y="0"/>
                  </a:moveTo>
                  <a:lnTo>
                    <a:pt x="31753" y="1415"/>
                  </a:lnTo>
                  <a:lnTo>
                    <a:pt x="47063" y="29767"/>
                  </a:lnTo>
                  <a:lnTo>
                    <a:pt x="47202" y="31182"/>
                  </a:lnTo>
                  <a:lnTo>
                    <a:pt x="1" y="50603"/>
                  </a:lnTo>
                  <a:cubicBezTo>
                    <a:pt x="1" y="50603"/>
                    <a:pt x="2622" y="70457"/>
                    <a:pt x="2966" y="70457"/>
                  </a:cubicBezTo>
                  <a:cubicBezTo>
                    <a:pt x="2971" y="70457"/>
                    <a:pt x="2975" y="70454"/>
                    <a:pt x="2979" y="70446"/>
                  </a:cubicBezTo>
                  <a:cubicBezTo>
                    <a:pt x="3262" y="69880"/>
                    <a:pt x="31470" y="53437"/>
                    <a:pt x="41394" y="47058"/>
                  </a:cubicBezTo>
                  <a:cubicBezTo>
                    <a:pt x="51313" y="40679"/>
                    <a:pt x="60954" y="37278"/>
                    <a:pt x="62230" y="35436"/>
                  </a:cubicBezTo>
                  <a:cubicBezTo>
                    <a:pt x="63505" y="33594"/>
                    <a:pt x="63362" y="30616"/>
                    <a:pt x="59395" y="26505"/>
                  </a:cubicBezTo>
                  <a:cubicBezTo>
                    <a:pt x="55424" y="22395"/>
                    <a:pt x="36573" y="0"/>
                    <a:pt x="3657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1" name="Google Shape;821;p36"/>
            <p:cNvSpPr/>
            <p:nvPr/>
          </p:nvSpPr>
          <p:spPr>
            <a:xfrm>
              <a:off x="2423050" y="1612625"/>
              <a:ext cx="1368075" cy="1437725"/>
            </a:xfrm>
            <a:custGeom>
              <a:avLst/>
              <a:gdLst/>
              <a:ahLst/>
              <a:cxnLst/>
              <a:rect l="l" t="t" r="r" b="b"/>
              <a:pathLst>
                <a:path w="54723" h="57509" extrusionOk="0">
                  <a:moveTo>
                    <a:pt x="32802" y="0"/>
                  </a:moveTo>
                  <a:lnTo>
                    <a:pt x="31753" y="309"/>
                  </a:lnTo>
                  <a:lnTo>
                    <a:pt x="47059" y="28661"/>
                  </a:lnTo>
                  <a:lnTo>
                    <a:pt x="47202" y="30076"/>
                  </a:lnTo>
                  <a:lnTo>
                    <a:pt x="1" y="49497"/>
                  </a:lnTo>
                  <a:cubicBezTo>
                    <a:pt x="1" y="49497"/>
                    <a:pt x="48" y="49849"/>
                    <a:pt x="127" y="50450"/>
                  </a:cubicBezTo>
                  <a:lnTo>
                    <a:pt x="3201" y="57509"/>
                  </a:lnTo>
                  <a:lnTo>
                    <a:pt x="54723" y="31948"/>
                  </a:lnTo>
                  <a:lnTo>
                    <a:pt x="32802"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2" name="Google Shape;822;p36"/>
            <p:cNvSpPr/>
            <p:nvPr/>
          </p:nvSpPr>
          <p:spPr>
            <a:xfrm>
              <a:off x="2410000" y="1572375"/>
              <a:ext cx="1603950" cy="1786600"/>
            </a:xfrm>
            <a:custGeom>
              <a:avLst/>
              <a:gdLst/>
              <a:ahLst/>
              <a:cxnLst/>
              <a:rect l="l" t="t" r="r" b="b"/>
              <a:pathLst>
                <a:path w="64158" h="71464" extrusionOk="0">
                  <a:moveTo>
                    <a:pt x="36921" y="1075"/>
                  </a:moveTo>
                  <a:cubicBezTo>
                    <a:pt x="39007" y="3548"/>
                    <a:pt x="55845" y="23513"/>
                    <a:pt x="59555" y="27358"/>
                  </a:cubicBezTo>
                  <a:cubicBezTo>
                    <a:pt x="62756" y="30676"/>
                    <a:pt x="63744" y="33619"/>
                    <a:pt x="62338" y="35653"/>
                  </a:cubicBezTo>
                  <a:cubicBezTo>
                    <a:pt x="61807" y="36424"/>
                    <a:pt x="59216" y="37700"/>
                    <a:pt x="55928" y="39315"/>
                  </a:cubicBezTo>
                  <a:cubicBezTo>
                    <a:pt x="52114" y="41196"/>
                    <a:pt x="46884" y="43774"/>
                    <a:pt x="41641" y="47140"/>
                  </a:cubicBezTo>
                  <a:cubicBezTo>
                    <a:pt x="36547" y="50414"/>
                    <a:pt x="26762" y="56267"/>
                    <a:pt x="18127" y="61427"/>
                  </a:cubicBezTo>
                  <a:cubicBezTo>
                    <a:pt x="14169" y="63795"/>
                    <a:pt x="10429" y="66029"/>
                    <a:pt x="7729" y="67671"/>
                  </a:cubicBezTo>
                  <a:cubicBezTo>
                    <a:pt x="5517" y="69012"/>
                    <a:pt x="4372" y="69726"/>
                    <a:pt x="3771" y="70127"/>
                  </a:cubicBezTo>
                  <a:cubicBezTo>
                    <a:pt x="3270" y="67601"/>
                    <a:pt x="1951" y="58091"/>
                    <a:pt x="1071" y="51420"/>
                  </a:cubicBezTo>
                  <a:lnTo>
                    <a:pt x="47916" y="32148"/>
                  </a:lnTo>
                  <a:cubicBezTo>
                    <a:pt x="48121" y="32061"/>
                    <a:pt x="48243" y="31852"/>
                    <a:pt x="48221" y="31634"/>
                  </a:cubicBezTo>
                  <a:lnTo>
                    <a:pt x="48081" y="30219"/>
                  </a:lnTo>
                  <a:cubicBezTo>
                    <a:pt x="48073" y="30153"/>
                    <a:pt x="48055" y="30088"/>
                    <a:pt x="48025" y="30031"/>
                  </a:cubicBezTo>
                  <a:lnTo>
                    <a:pt x="33006" y="2224"/>
                  </a:lnTo>
                  <a:lnTo>
                    <a:pt x="36921" y="1075"/>
                  </a:lnTo>
                  <a:close/>
                  <a:moveTo>
                    <a:pt x="37093" y="1"/>
                  </a:moveTo>
                  <a:cubicBezTo>
                    <a:pt x="37047" y="1"/>
                    <a:pt x="37001" y="7"/>
                    <a:pt x="36956" y="21"/>
                  </a:cubicBezTo>
                  <a:lnTo>
                    <a:pt x="32136" y="1440"/>
                  </a:lnTo>
                  <a:cubicBezTo>
                    <a:pt x="31831" y="1527"/>
                    <a:pt x="31687" y="1876"/>
                    <a:pt x="31840" y="2159"/>
                  </a:cubicBezTo>
                  <a:lnTo>
                    <a:pt x="47097" y="30419"/>
                  </a:lnTo>
                  <a:lnTo>
                    <a:pt x="47189" y="31364"/>
                  </a:lnTo>
                  <a:lnTo>
                    <a:pt x="335" y="50641"/>
                  </a:lnTo>
                  <a:cubicBezTo>
                    <a:pt x="122" y="50728"/>
                    <a:pt x="0" y="50946"/>
                    <a:pt x="26" y="51172"/>
                  </a:cubicBezTo>
                  <a:cubicBezTo>
                    <a:pt x="35" y="51220"/>
                    <a:pt x="688" y="56180"/>
                    <a:pt x="1380" y="61078"/>
                  </a:cubicBezTo>
                  <a:cubicBezTo>
                    <a:pt x="1781" y="63961"/>
                    <a:pt x="2121" y="66260"/>
                    <a:pt x="2382" y="67910"/>
                  </a:cubicBezTo>
                  <a:cubicBezTo>
                    <a:pt x="2539" y="68894"/>
                    <a:pt x="2665" y="69661"/>
                    <a:pt x="2769" y="70183"/>
                  </a:cubicBezTo>
                  <a:cubicBezTo>
                    <a:pt x="2926" y="71011"/>
                    <a:pt x="2996" y="71385"/>
                    <a:pt x="3405" y="71455"/>
                  </a:cubicBezTo>
                  <a:cubicBezTo>
                    <a:pt x="3431" y="71459"/>
                    <a:pt x="3462" y="71459"/>
                    <a:pt x="3488" y="71464"/>
                  </a:cubicBezTo>
                  <a:cubicBezTo>
                    <a:pt x="3645" y="71464"/>
                    <a:pt x="3797" y="71390"/>
                    <a:pt x="3893" y="71263"/>
                  </a:cubicBezTo>
                  <a:cubicBezTo>
                    <a:pt x="4516" y="70732"/>
                    <a:pt x="11378" y="66630"/>
                    <a:pt x="18641" y="62284"/>
                  </a:cubicBezTo>
                  <a:cubicBezTo>
                    <a:pt x="27285" y="57120"/>
                    <a:pt x="37074" y="51263"/>
                    <a:pt x="42186" y="47980"/>
                  </a:cubicBezTo>
                  <a:cubicBezTo>
                    <a:pt x="47376" y="44645"/>
                    <a:pt x="52575" y="42084"/>
                    <a:pt x="56372" y="40212"/>
                  </a:cubicBezTo>
                  <a:cubicBezTo>
                    <a:pt x="60052" y="38401"/>
                    <a:pt x="62482" y="37203"/>
                    <a:pt x="63161" y="36223"/>
                  </a:cubicBezTo>
                  <a:cubicBezTo>
                    <a:pt x="63945" y="35091"/>
                    <a:pt x="64158" y="33702"/>
                    <a:pt x="63784" y="32204"/>
                  </a:cubicBezTo>
                  <a:cubicBezTo>
                    <a:pt x="63357" y="30497"/>
                    <a:pt x="62177" y="28634"/>
                    <a:pt x="60274" y="26661"/>
                  </a:cubicBezTo>
                  <a:cubicBezTo>
                    <a:pt x="56364" y="22612"/>
                    <a:pt x="37666" y="404"/>
                    <a:pt x="37478" y="182"/>
                  </a:cubicBezTo>
                  <a:cubicBezTo>
                    <a:pt x="37379" y="66"/>
                    <a:pt x="37237" y="1"/>
                    <a:pt x="3709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3" name="Google Shape;823;p36"/>
            <p:cNvSpPr/>
            <p:nvPr/>
          </p:nvSpPr>
          <p:spPr>
            <a:xfrm>
              <a:off x="2844775" y="1318300"/>
              <a:ext cx="127600" cy="162525"/>
            </a:xfrm>
            <a:custGeom>
              <a:avLst/>
              <a:gdLst/>
              <a:ahLst/>
              <a:cxnLst/>
              <a:rect l="l" t="t" r="r" b="b"/>
              <a:pathLst>
                <a:path w="5104" h="6501" extrusionOk="0">
                  <a:moveTo>
                    <a:pt x="2661" y="0"/>
                  </a:moveTo>
                  <a:cubicBezTo>
                    <a:pt x="2157" y="0"/>
                    <a:pt x="1654" y="221"/>
                    <a:pt x="1276" y="883"/>
                  </a:cubicBezTo>
                  <a:cubicBezTo>
                    <a:pt x="140" y="2868"/>
                    <a:pt x="1" y="6126"/>
                    <a:pt x="710" y="6413"/>
                  </a:cubicBezTo>
                  <a:cubicBezTo>
                    <a:pt x="858" y="6472"/>
                    <a:pt x="1098" y="6500"/>
                    <a:pt x="1388" y="6500"/>
                  </a:cubicBezTo>
                  <a:cubicBezTo>
                    <a:pt x="2494" y="6500"/>
                    <a:pt x="4339" y="6093"/>
                    <a:pt x="4677" y="5420"/>
                  </a:cubicBezTo>
                  <a:cubicBezTo>
                    <a:pt x="5104" y="4567"/>
                    <a:pt x="4677" y="883"/>
                    <a:pt x="4677" y="883"/>
                  </a:cubicBezTo>
                  <a:cubicBezTo>
                    <a:pt x="4677" y="883"/>
                    <a:pt x="3669" y="0"/>
                    <a:pt x="266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4" name="Google Shape;824;p36"/>
            <p:cNvSpPr/>
            <p:nvPr/>
          </p:nvSpPr>
          <p:spPr>
            <a:xfrm>
              <a:off x="2833450" y="1305875"/>
              <a:ext cx="151125" cy="187450"/>
            </a:xfrm>
            <a:custGeom>
              <a:avLst/>
              <a:gdLst/>
              <a:ahLst/>
              <a:cxnLst/>
              <a:rect l="l" t="t" r="r" b="b"/>
              <a:pathLst>
                <a:path w="6045" h="7498" extrusionOk="0">
                  <a:moveTo>
                    <a:pt x="3122" y="1003"/>
                  </a:moveTo>
                  <a:cubicBezTo>
                    <a:pt x="3684" y="1003"/>
                    <a:pt x="4323" y="1391"/>
                    <a:pt x="4660" y="1645"/>
                  </a:cubicBezTo>
                  <a:cubicBezTo>
                    <a:pt x="4838" y="3305"/>
                    <a:pt x="4899" y="5268"/>
                    <a:pt x="4686" y="5695"/>
                  </a:cubicBezTo>
                  <a:cubicBezTo>
                    <a:pt x="4612" y="5839"/>
                    <a:pt x="4133" y="6144"/>
                    <a:pt x="3153" y="6348"/>
                  </a:cubicBezTo>
                  <a:cubicBezTo>
                    <a:pt x="2640" y="6456"/>
                    <a:pt x="2177" y="6497"/>
                    <a:pt x="1843" y="6497"/>
                  </a:cubicBezTo>
                  <a:cubicBezTo>
                    <a:pt x="1638" y="6497"/>
                    <a:pt x="1481" y="6482"/>
                    <a:pt x="1390" y="6457"/>
                  </a:cubicBezTo>
                  <a:lnTo>
                    <a:pt x="1385" y="6457"/>
                  </a:lnTo>
                  <a:cubicBezTo>
                    <a:pt x="1076" y="6009"/>
                    <a:pt x="1168" y="3374"/>
                    <a:pt x="2165" y="1632"/>
                  </a:cubicBezTo>
                  <a:cubicBezTo>
                    <a:pt x="2369" y="1271"/>
                    <a:pt x="2622" y="1071"/>
                    <a:pt x="2936" y="1018"/>
                  </a:cubicBezTo>
                  <a:cubicBezTo>
                    <a:pt x="2996" y="1008"/>
                    <a:pt x="3059" y="1003"/>
                    <a:pt x="3122" y="1003"/>
                  </a:cubicBezTo>
                  <a:close/>
                  <a:moveTo>
                    <a:pt x="3122" y="1"/>
                  </a:moveTo>
                  <a:cubicBezTo>
                    <a:pt x="3006" y="1"/>
                    <a:pt x="2888" y="10"/>
                    <a:pt x="2770" y="30"/>
                  </a:cubicBezTo>
                  <a:cubicBezTo>
                    <a:pt x="2343" y="100"/>
                    <a:pt x="1742" y="348"/>
                    <a:pt x="1294" y="1136"/>
                  </a:cubicBezTo>
                  <a:cubicBezTo>
                    <a:pt x="306" y="2865"/>
                    <a:pt x="1" y="5543"/>
                    <a:pt x="401" y="6688"/>
                  </a:cubicBezTo>
                  <a:cubicBezTo>
                    <a:pt x="523" y="7041"/>
                    <a:pt x="719" y="7271"/>
                    <a:pt x="976" y="7376"/>
                  </a:cubicBezTo>
                  <a:cubicBezTo>
                    <a:pt x="1181" y="7459"/>
                    <a:pt x="1503" y="7498"/>
                    <a:pt x="1877" y="7498"/>
                  </a:cubicBezTo>
                  <a:cubicBezTo>
                    <a:pt x="3171" y="7498"/>
                    <a:pt x="5139" y="7023"/>
                    <a:pt x="5579" y="6144"/>
                  </a:cubicBezTo>
                  <a:cubicBezTo>
                    <a:pt x="6045" y="5207"/>
                    <a:pt x="5701" y="1968"/>
                    <a:pt x="5627" y="1328"/>
                  </a:cubicBezTo>
                  <a:cubicBezTo>
                    <a:pt x="5614" y="1201"/>
                    <a:pt x="5553" y="1088"/>
                    <a:pt x="5461" y="1010"/>
                  </a:cubicBezTo>
                  <a:cubicBezTo>
                    <a:pt x="5335" y="895"/>
                    <a:pt x="4278" y="1"/>
                    <a:pt x="312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5" name="Google Shape;825;p36"/>
            <p:cNvSpPr/>
            <p:nvPr/>
          </p:nvSpPr>
          <p:spPr>
            <a:xfrm>
              <a:off x="2922725" y="1270950"/>
              <a:ext cx="145350" cy="178125"/>
            </a:xfrm>
            <a:custGeom>
              <a:avLst/>
              <a:gdLst/>
              <a:ahLst/>
              <a:cxnLst/>
              <a:rect l="l" t="t" r="r" b="b"/>
              <a:pathLst>
                <a:path w="5814" h="7125" extrusionOk="0">
                  <a:moveTo>
                    <a:pt x="2375" y="0"/>
                  </a:moveTo>
                  <a:cubicBezTo>
                    <a:pt x="2090" y="0"/>
                    <a:pt x="1813" y="68"/>
                    <a:pt x="1559" y="230"/>
                  </a:cubicBezTo>
                  <a:cubicBezTo>
                    <a:pt x="0" y="1222"/>
                    <a:pt x="427" y="6604"/>
                    <a:pt x="993" y="7031"/>
                  </a:cubicBezTo>
                  <a:cubicBezTo>
                    <a:pt x="1079" y="7096"/>
                    <a:pt x="1230" y="7125"/>
                    <a:pt x="1425" y="7125"/>
                  </a:cubicBezTo>
                  <a:cubicBezTo>
                    <a:pt x="2521" y="7125"/>
                    <a:pt x="5025" y="6218"/>
                    <a:pt x="5387" y="5616"/>
                  </a:cubicBezTo>
                  <a:cubicBezTo>
                    <a:pt x="5813" y="4911"/>
                    <a:pt x="5530" y="1788"/>
                    <a:pt x="5530" y="1788"/>
                  </a:cubicBezTo>
                  <a:cubicBezTo>
                    <a:pt x="5530" y="1788"/>
                    <a:pt x="3840" y="0"/>
                    <a:pt x="237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6" name="Google Shape;826;p36"/>
            <p:cNvSpPr/>
            <p:nvPr/>
          </p:nvSpPr>
          <p:spPr>
            <a:xfrm>
              <a:off x="2921625" y="1258475"/>
              <a:ext cx="158325" cy="203175"/>
            </a:xfrm>
            <a:custGeom>
              <a:avLst/>
              <a:gdLst/>
              <a:ahLst/>
              <a:cxnLst/>
              <a:rect l="l" t="t" r="r" b="b"/>
              <a:pathLst>
                <a:path w="6333" h="8127" extrusionOk="0">
                  <a:moveTo>
                    <a:pt x="2416" y="1000"/>
                  </a:moveTo>
                  <a:cubicBezTo>
                    <a:pt x="3341" y="1000"/>
                    <a:pt x="4549" y="1978"/>
                    <a:pt x="5091" y="2509"/>
                  </a:cubicBezTo>
                  <a:cubicBezTo>
                    <a:pt x="5204" y="3903"/>
                    <a:pt x="5196" y="5531"/>
                    <a:pt x="5004" y="5858"/>
                  </a:cubicBezTo>
                  <a:cubicBezTo>
                    <a:pt x="4904" y="6006"/>
                    <a:pt x="4277" y="6389"/>
                    <a:pt x="3236" y="6738"/>
                  </a:cubicBezTo>
                  <a:cubicBezTo>
                    <a:pt x="2396" y="7022"/>
                    <a:pt x="1758" y="7126"/>
                    <a:pt x="1455" y="7126"/>
                  </a:cubicBezTo>
                  <a:cubicBezTo>
                    <a:pt x="1414" y="7126"/>
                    <a:pt x="1379" y="7124"/>
                    <a:pt x="1351" y="7121"/>
                  </a:cubicBezTo>
                  <a:cubicBezTo>
                    <a:pt x="1120" y="6633"/>
                    <a:pt x="837" y="4343"/>
                    <a:pt x="1185" y="2597"/>
                  </a:cubicBezTo>
                  <a:cubicBezTo>
                    <a:pt x="1338" y="1848"/>
                    <a:pt x="1581" y="1334"/>
                    <a:pt x="1873" y="1147"/>
                  </a:cubicBezTo>
                  <a:cubicBezTo>
                    <a:pt x="2035" y="1044"/>
                    <a:pt x="2219" y="1000"/>
                    <a:pt x="2416" y="1000"/>
                  </a:cubicBezTo>
                  <a:close/>
                  <a:moveTo>
                    <a:pt x="2418" y="1"/>
                  </a:moveTo>
                  <a:cubicBezTo>
                    <a:pt x="1957" y="1"/>
                    <a:pt x="1600" y="138"/>
                    <a:pt x="1338" y="306"/>
                  </a:cubicBezTo>
                  <a:cubicBezTo>
                    <a:pt x="349" y="933"/>
                    <a:pt x="84" y="2653"/>
                    <a:pt x="31" y="3981"/>
                  </a:cubicBezTo>
                  <a:cubicBezTo>
                    <a:pt x="1" y="4778"/>
                    <a:pt x="40" y="5579"/>
                    <a:pt x="153" y="6367"/>
                  </a:cubicBezTo>
                  <a:cubicBezTo>
                    <a:pt x="340" y="7635"/>
                    <a:pt x="619" y="7844"/>
                    <a:pt x="737" y="7931"/>
                  </a:cubicBezTo>
                  <a:cubicBezTo>
                    <a:pt x="911" y="8061"/>
                    <a:pt x="1146" y="8127"/>
                    <a:pt x="1468" y="8127"/>
                  </a:cubicBezTo>
                  <a:cubicBezTo>
                    <a:pt x="1743" y="8118"/>
                    <a:pt x="2017" y="8087"/>
                    <a:pt x="2287" y="8031"/>
                  </a:cubicBezTo>
                  <a:cubicBezTo>
                    <a:pt x="3275" y="7835"/>
                    <a:pt x="5405" y="7130"/>
                    <a:pt x="5862" y="6372"/>
                  </a:cubicBezTo>
                  <a:cubicBezTo>
                    <a:pt x="6332" y="5584"/>
                    <a:pt x="6141" y="3010"/>
                    <a:pt x="6071" y="2240"/>
                  </a:cubicBezTo>
                  <a:cubicBezTo>
                    <a:pt x="6062" y="2126"/>
                    <a:pt x="6014" y="2022"/>
                    <a:pt x="5936" y="1943"/>
                  </a:cubicBezTo>
                  <a:cubicBezTo>
                    <a:pt x="5483" y="1478"/>
                    <a:pt x="4982" y="1068"/>
                    <a:pt x="4442" y="715"/>
                  </a:cubicBezTo>
                  <a:cubicBezTo>
                    <a:pt x="3619" y="184"/>
                    <a:pt x="2949" y="1"/>
                    <a:pt x="241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7" name="Google Shape;827;p36"/>
            <p:cNvSpPr/>
            <p:nvPr/>
          </p:nvSpPr>
          <p:spPr>
            <a:xfrm>
              <a:off x="3007750" y="1244775"/>
              <a:ext cx="187900" cy="196625"/>
            </a:xfrm>
            <a:custGeom>
              <a:avLst/>
              <a:gdLst/>
              <a:ahLst/>
              <a:cxnLst/>
              <a:rect l="l" t="t" r="r" b="b"/>
              <a:pathLst>
                <a:path w="7516" h="7865" extrusionOk="0">
                  <a:moveTo>
                    <a:pt x="3405" y="1"/>
                  </a:moveTo>
                  <a:cubicBezTo>
                    <a:pt x="1420" y="1"/>
                    <a:pt x="0" y="7085"/>
                    <a:pt x="710" y="7651"/>
                  </a:cubicBezTo>
                  <a:cubicBezTo>
                    <a:pt x="899" y="7803"/>
                    <a:pt x="1368" y="7864"/>
                    <a:pt x="1962" y="7864"/>
                  </a:cubicBezTo>
                  <a:cubicBezTo>
                    <a:pt x="3598" y="7864"/>
                    <a:pt x="6175" y="7399"/>
                    <a:pt x="6379" y="7085"/>
                  </a:cubicBezTo>
                  <a:cubicBezTo>
                    <a:pt x="6662" y="6659"/>
                    <a:pt x="7516" y="2975"/>
                    <a:pt x="7516" y="2975"/>
                  </a:cubicBezTo>
                  <a:cubicBezTo>
                    <a:pt x="7516" y="2975"/>
                    <a:pt x="5387" y="1"/>
                    <a:pt x="340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8" name="Google Shape;828;p36"/>
            <p:cNvSpPr/>
            <p:nvPr/>
          </p:nvSpPr>
          <p:spPr>
            <a:xfrm>
              <a:off x="3005125" y="1232250"/>
              <a:ext cx="203500" cy="221675"/>
            </a:xfrm>
            <a:custGeom>
              <a:avLst/>
              <a:gdLst/>
              <a:ahLst/>
              <a:cxnLst/>
              <a:rect l="l" t="t" r="r" b="b"/>
              <a:pathLst>
                <a:path w="8140" h="8867" extrusionOk="0">
                  <a:moveTo>
                    <a:pt x="3510" y="998"/>
                  </a:moveTo>
                  <a:cubicBezTo>
                    <a:pt x="4821" y="998"/>
                    <a:pt x="6419" y="2722"/>
                    <a:pt x="7081" y="3585"/>
                  </a:cubicBezTo>
                  <a:cubicBezTo>
                    <a:pt x="6711" y="5161"/>
                    <a:pt x="6271" y="6859"/>
                    <a:pt x="6097" y="7255"/>
                  </a:cubicBezTo>
                  <a:cubicBezTo>
                    <a:pt x="5831" y="7377"/>
                    <a:pt x="4882" y="7612"/>
                    <a:pt x="3641" y="7756"/>
                  </a:cubicBezTo>
                  <a:cubicBezTo>
                    <a:pt x="2979" y="7833"/>
                    <a:pt x="2449" y="7862"/>
                    <a:pt x="2048" y="7862"/>
                  </a:cubicBezTo>
                  <a:cubicBezTo>
                    <a:pt x="1589" y="7862"/>
                    <a:pt x="1298" y="7824"/>
                    <a:pt x="1168" y="7778"/>
                  </a:cubicBezTo>
                  <a:cubicBezTo>
                    <a:pt x="967" y="7112"/>
                    <a:pt x="1512" y="3576"/>
                    <a:pt x="2639" y="1778"/>
                  </a:cubicBezTo>
                  <a:cubicBezTo>
                    <a:pt x="2949" y="1281"/>
                    <a:pt x="3266" y="998"/>
                    <a:pt x="3510" y="998"/>
                  </a:cubicBezTo>
                  <a:close/>
                  <a:moveTo>
                    <a:pt x="3506" y="1"/>
                  </a:moveTo>
                  <a:cubicBezTo>
                    <a:pt x="2526" y="1"/>
                    <a:pt x="1673" y="1020"/>
                    <a:pt x="967" y="3036"/>
                  </a:cubicBezTo>
                  <a:cubicBezTo>
                    <a:pt x="602" y="4085"/>
                    <a:pt x="345" y="5165"/>
                    <a:pt x="205" y="6267"/>
                  </a:cubicBezTo>
                  <a:cubicBezTo>
                    <a:pt x="1" y="7909"/>
                    <a:pt x="258" y="8348"/>
                    <a:pt x="501" y="8544"/>
                  </a:cubicBezTo>
                  <a:cubicBezTo>
                    <a:pt x="806" y="8784"/>
                    <a:pt x="1425" y="8867"/>
                    <a:pt x="2108" y="8867"/>
                  </a:cubicBezTo>
                  <a:cubicBezTo>
                    <a:pt x="2979" y="8867"/>
                    <a:pt x="3954" y="8736"/>
                    <a:pt x="4499" y="8649"/>
                  </a:cubicBezTo>
                  <a:cubicBezTo>
                    <a:pt x="6593" y="8327"/>
                    <a:pt x="6807" y="8000"/>
                    <a:pt x="6898" y="7865"/>
                  </a:cubicBezTo>
                  <a:cubicBezTo>
                    <a:pt x="7203" y="7412"/>
                    <a:pt x="7843" y="4725"/>
                    <a:pt x="8104" y="3589"/>
                  </a:cubicBezTo>
                  <a:cubicBezTo>
                    <a:pt x="8139" y="3450"/>
                    <a:pt x="8109" y="3302"/>
                    <a:pt x="8026" y="3184"/>
                  </a:cubicBezTo>
                  <a:cubicBezTo>
                    <a:pt x="7934" y="3053"/>
                    <a:pt x="5722" y="1"/>
                    <a:pt x="350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9" name="Google Shape;829;p36"/>
            <p:cNvSpPr/>
            <p:nvPr/>
          </p:nvSpPr>
          <p:spPr>
            <a:xfrm>
              <a:off x="3092875" y="1244325"/>
              <a:ext cx="205550" cy="199475"/>
            </a:xfrm>
            <a:custGeom>
              <a:avLst/>
              <a:gdLst/>
              <a:ahLst/>
              <a:cxnLst/>
              <a:rect l="l" t="t" r="r" b="b"/>
              <a:pathLst>
                <a:path w="8222" h="7979" extrusionOk="0">
                  <a:moveTo>
                    <a:pt x="5453" y="1"/>
                  </a:moveTo>
                  <a:cubicBezTo>
                    <a:pt x="5385" y="1"/>
                    <a:pt x="5315" y="7"/>
                    <a:pt x="5243" y="19"/>
                  </a:cubicBezTo>
                  <a:cubicBezTo>
                    <a:pt x="2691" y="445"/>
                    <a:pt x="0" y="6398"/>
                    <a:pt x="140" y="7391"/>
                  </a:cubicBezTo>
                  <a:cubicBezTo>
                    <a:pt x="207" y="7855"/>
                    <a:pt x="1975" y="7978"/>
                    <a:pt x="3841" y="7978"/>
                  </a:cubicBezTo>
                  <a:cubicBezTo>
                    <a:pt x="5968" y="7978"/>
                    <a:pt x="8221" y="7817"/>
                    <a:pt x="8221" y="7817"/>
                  </a:cubicBezTo>
                  <a:cubicBezTo>
                    <a:pt x="8221" y="6988"/>
                    <a:pt x="7818" y="1"/>
                    <a:pt x="545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0" name="Google Shape;830;p36"/>
            <p:cNvSpPr/>
            <p:nvPr/>
          </p:nvSpPr>
          <p:spPr>
            <a:xfrm>
              <a:off x="3081325" y="1231750"/>
              <a:ext cx="229625" cy="224450"/>
            </a:xfrm>
            <a:custGeom>
              <a:avLst/>
              <a:gdLst/>
              <a:ahLst/>
              <a:cxnLst/>
              <a:rect l="l" t="t" r="r" b="b"/>
              <a:pathLst>
                <a:path w="9185" h="8978" extrusionOk="0">
                  <a:moveTo>
                    <a:pt x="5917" y="1007"/>
                  </a:moveTo>
                  <a:cubicBezTo>
                    <a:pt x="6092" y="1007"/>
                    <a:pt x="6254" y="1073"/>
                    <a:pt x="6419" y="1210"/>
                  </a:cubicBezTo>
                  <a:cubicBezTo>
                    <a:pt x="6998" y="1706"/>
                    <a:pt x="7503" y="3021"/>
                    <a:pt x="7834" y="4911"/>
                  </a:cubicBezTo>
                  <a:cubicBezTo>
                    <a:pt x="8000" y="5886"/>
                    <a:pt x="8109" y="6866"/>
                    <a:pt x="8165" y="7850"/>
                  </a:cubicBezTo>
                  <a:cubicBezTo>
                    <a:pt x="6747" y="7943"/>
                    <a:pt x="5475" y="7983"/>
                    <a:pt x="4408" y="7983"/>
                  </a:cubicBezTo>
                  <a:cubicBezTo>
                    <a:pt x="2668" y="7983"/>
                    <a:pt x="1478" y="7876"/>
                    <a:pt x="1102" y="7711"/>
                  </a:cubicBezTo>
                  <a:lnTo>
                    <a:pt x="1102" y="7706"/>
                  </a:lnTo>
                  <a:cubicBezTo>
                    <a:pt x="1159" y="7232"/>
                    <a:pt x="1655" y="5808"/>
                    <a:pt x="2592" y="4223"/>
                  </a:cubicBezTo>
                  <a:cubicBezTo>
                    <a:pt x="3698" y="2337"/>
                    <a:pt x="4860" y="1171"/>
                    <a:pt x="5788" y="1018"/>
                  </a:cubicBezTo>
                  <a:cubicBezTo>
                    <a:pt x="5832" y="1011"/>
                    <a:pt x="5875" y="1007"/>
                    <a:pt x="5917" y="1007"/>
                  </a:cubicBezTo>
                  <a:close/>
                  <a:moveTo>
                    <a:pt x="5911" y="1"/>
                  </a:moveTo>
                  <a:cubicBezTo>
                    <a:pt x="5815" y="1"/>
                    <a:pt x="5719" y="9"/>
                    <a:pt x="5622" y="25"/>
                  </a:cubicBezTo>
                  <a:cubicBezTo>
                    <a:pt x="4033" y="291"/>
                    <a:pt x="2618" y="2194"/>
                    <a:pt x="1712" y="3740"/>
                  </a:cubicBezTo>
                  <a:cubicBezTo>
                    <a:pt x="841" y="5229"/>
                    <a:pt x="1" y="7219"/>
                    <a:pt x="110" y="7959"/>
                  </a:cubicBezTo>
                  <a:cubicBezTo>
                    <a:pt x="201" y="8603"/>
                    <a:pt x="924" y="8978"/>
                    <a:pt x="4268" y="8978"/>
                  </a:cubicBezTo>
                  <a:cubicBezTo>
                    <a:pt x="4407" y="8978"/>
                    <a:pt x="4551" y="8978"/>
                    <a:pt x="4699" y="8974"/>
                  </a:cubicBezTo>
                  <a:cubicBezTo>
                    <a:pt x="6693" y="8956"/>
                    <a:pt x="8696" y="8812"/>
                    <a:pt x="8718" y="8812"/>
                  </a:cubicBezTo>
                  <a:cubicBezTo>
                    <a:pt x="8980" y="8795"/>
                    <a:pt x="9184" y="8577"/>
                    <a:pt x="9184" y="8316"/>
                  </a:cubicBezTo>
                  <a:cubicBezTo>
                    <a:pt x="9184" y="8255"/>
                    <a:pt x="9023" y="2107"/>
                    <a:pt x="7064" y="443"/>
                  </a:cubicBezTo>
                  <a:cubicBezTo>
                    <a:pt x="6717" y="153"/>
                    <a:pt x="6324" y="1"/>
                    <a:pt x="591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1" name="Google Shape;831;p36"/>
            <p:cNvSpPr/>
            <p:nvPr/>
          </p:nvSpPr>
          <p:spPr>
            <a:xfrm>
              <a:off x="3603100" y="2364525"/>
              <a:ext cx="248125" cy="63950"/>
            </a:xfrm>
            <a:custGeom>
              <a:avLst/>
              <a:gdLst/>
              <a:ahLst/>
              <a:cxnLst/>
              <a:rect l="l" t="t" r="r" b="b"/>
              <a:pathLst>
                <a:path w="9925" h="2558" extrusionOk="0">
                  <a:moveTo>
                    <a:pt x="0" y="0"/>
                  </a:moveTo>
                  <a:cubicBezTo>
                    <a:pt x="1" y="0"/>
                    <a:pt x="6858" y="2557"/>
                    <a:pt x="9705" y="2557"/>
                  </a:cubicBezTo>
                  <a:cubicBezTo>
                    <a:pt x="9781" y="2557"/>
                    <a:pt x="9854" y="2556"/>
                    <a:pt x="9924" y="2552"/>
                  </a:cubicBezTo>
                  <a:lnTo>
                    <a:pt x="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2" name="Google Shape;832;p36"/>
            <p:cNvSpPr/>
            <p:nvPr/>
          </p:nvSpPr>
          <p:spPr>
            <a:xfrm>
              <a:off x="3588625" y="2351850"/>
              <a:ext cx="275650" cy="89100"/>
            </a:xfrm>
            <a:custGeom>
              <a:avLst/>
              <a:gdLst/>
              <a:ahLst/>
              <a:cxnLst/>
              <a:rect l="l" t="t" r="r" b="b"/>
              <a:pathLst>
                <a:path w="11026" h="3564" extrusionOk="0">
                  <a:moveTo>
                    <a:pt x="568" y="1"/>
                  </a:moveTo>
                  <a:cubicBezTo>
                    <a:pt x="365" y="1"/>
                    <a:pt x="174" y="125"/>
                    <a:pt x="100" y="329"/>
                  </a:cubicBezTo>
                  <a:cubicBezTo>
                    <a:pt x="0" y="590"/>
                    <a:pt x="140" y="886"/>
                    <a:pt x="405" y="977"/>
                  </a:cubicBezTo>
                  <a:cubicBezTo>
                    <a:pt x="697" y="1086"/>
                    <a:pt x="7385" y="3564"/>
                    <a:pt x="10294" y="3564"/>
                  </a:cubicBezTo>
                  <a:cubicBezTo>
                    <a:pt x="10377" y="3564"/>
                    <a:pt x="10455" y="3564"/>
                    <a:pt x="10529" y="3560"/>
                  </a:cubicBezTo>
                  <a:cubicBezTo>
                    <a:pt x="10808" y="3546"/>
                    <a:pt x="11026" y="3311"/>
                    <a:pt x="11013" y="3033"/>
                  </a:cubicBezTo>
                  <a:cubicBezTo>
                    <a:pt x="10996" y="2761"/>
                    <a:pt x="10774" y="2557"/>
                    <a:pt x="10509" y="2557"/>
                  </a:cubicBezTo>
                  <a:cubicBezTo>
                    <a:pt x="10499" y="2557"/>
                    <a:pt x="10488" y="2557"/>
                    <a:pt x="10477" y="2558"/>
                  </a:cubicBezTo>
                  <a:cubicBezTo>
                    <a:pt x="10411" y="2562"/>
                    <a:pt x="10342" y="2563"/>
                    <a:pt x="10270" y="2563"/>
                  </a:cubicBezTo>
                  <a:cubicBezTo>
                    <a:pt x="7560" y="2563"/>
                    <a:pt x="826" y="67"/>
                    <a:pt x="754" y="37"/>
                  </a:cubicBezTo>
                  <a:cubicBezTo>
                    <a:pt x="693" y="12"/>
                    <a:pt x="630" y="1"/>
                    <a:pt x="56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3" name="Google Shape;833;p36"/>
            <p:cNvSpPr/>
            <p:nvPr/>
          </p:nvSpPr>
          <p:spPr>
            <a:xfrm>
              <a:off x="1393675" y="2591275"/>
              <a:ext cx="1235800" cy="2764850"/>
            </a:xfrm>
            <a:custGeom>
              <a:avLst/>
              <a:gdLst/>
              <a:ahLst/>
              <a:cxnLst/>
              <a:rect l="l" t="t" r="r" b="b"/>
              <a:pathLst>
                <a:path w="49432" h="110594" extrusionOk="0">
                  <a:moveTo>
                    <a:pt x="36077" y="0"/>
                  </a:moveTo>
                  <a:cubicBezTo>
                    <a:pt x="36077" y="0"/>
                    <a:pt x="29131" y="1847"/>
                    <a:pt x="22042" y="8509"/>
                  </a:cubicBezTo>
                  <a:cubicBezTo>
                    <a:pt x="14958" y="15171"/>
                    <a:pt x="8718" y="26649"/>
                    <a:pt x="6310" y="37566"/>
                  </a:cubicBezTo>
                  <a:cubicBezTo>
                    <a:pt x="3897" y="48478"/>
                    <a:pt x="636" y="82072"/>
                    <a:pt x="636" y="90864"/>
                  </a:cubicBezTo>
                  <a:cubicBezTo>
                    <a:pt x="636" y="99651"/>
                    <a:pt x="0" y="110567"/>
                    <a:pt x="0" y="110567"/>
                  </a:cubicBezTo>
                  <a:cubicBezTo>
                    <a:pt x="3397" y="110567"/>
                    <a:pt x="6792" y="110565"/>
                    <a:pt x="10188" y="110565"/>
                  </a:cubicBezTo>
                  <a:cubicBezTo>
                    <a:pt x="15281" y="110565"/>
                    <a:pt x="20374" y="110570"/>
                    <a:pt x="25469" y="110593"/>
                  </a:cubicBezTo>
                  <a:cubicBezTo>
                    <a:pt x="26627" y="110589"/>
                    <a:pt x="27790" y="110485"/>
                    <a:pt x="28935" y="110284"/>
                  </a:cubicBezTo>
                  <a:cubicBezTo>
                    <a:pt x="36634" y="108982"/>
                    <a:pt x="46497" y="103696"/>
                    <a:pt x="49432" y="97021"/>
                  </a:cubicBezTo>
                  <a:cubicBezTo>
                    <a:pt x="47198" y="85473"/>
                    <a:pt x="44437" y="69200"/>
                    <a:pt x="44437" y="59251"/>
                  </a:cubicBezTo>
                  <a:cubicBezTo>
                    <a:pt x="44437" y="42525"/>
                    <a:pt x="48831" y="33028"/>
                    <a:pt x="46845" y="21690"/>
                  </a:cubicBezTo>
                  <a:cubicBezTo>
                    <a:pt x="44864" y="10351"/>
                    <a:pt x="40609" y="2979"/>
                    <a:pt x="3607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4" name="Google Shape;834;p36"/>
            <p:cNvSpPr/>
            <p:nvPr/>
          </p:nvSpPr>
          <p:spPr>
            <a:xfrm>
              <a:off x="1393675" y="2591375"/>
              <a:ext cx="1235800" cy="2764750"/>
            </a:xfrm>
            <a:custGeom>
              <a:avLst/>
              <a:gdLst/>
              <a:ahLst/>
              <a:cxnLst/>
              <a:rect l="l" t="t" r="r" b="b"/>
              <a:pathLst>
                <a:path w="49432" h="110590" extrusionOk="0">
                  <a:moveTo>
                    <a:pt x="36072" y="1"/>
                  </a:moveTo>
                  <a:cubicBezTo>
                    <a:pt x="36072" y="1"/>
                    <a:pt x="29127" y="1843"/>
                    <a:pt x="22042" y="8505"/>
                  </a:cubicBezTo>
                  <a:cubicBezTo>
                    <a:pt x="14953" y="15167"/>
                    <a:pt x="8718" y="26650"/>
                    <a:pt x="6305" y="37562"/>
                  </a:cubicBezTo>
                  <a:cubicBezTo>
                    <a:pt x="3897" y="48478"/>
                    <a:pt x="636" y="82068"/>
                    <a:pt x="636" y="90860"/>
                  </a:cubicBezTo>
                  <a:cubicBezTo>
                    <a:pt x="636" y="99647"/>
                    <a:pt x="0" y="110563"/>
                    <a:pt x="0" y="110563"/>
                  </a:cubicBezTo>
                  <a:cubicBezTo>
                    <a:pt x="3397" y="110563"/>
                    <a:pt x="6792" y="110561"/>
                    <a:pt x="10188" y="110561"/>
                  </a:cubicBezTo>
                  <a:cubicBezTo>
                    <a:pt x="15281" y="110561"/>
                    <a:pt x="20374" y="110566"/>
                    <a:pt x="25469" y="110589"/>
                  </a:cubicBezTo>
                  <a:cubicBezTo>
                    <a:pt x="26627" y="110585"/>
                    <a:pt x="27790" y="110481"/>
                    <a:pt x="28935" y="110280"/>
                  </a:cubicBezTo>
                  <a:cubicBezTo>
                    <a:pt x="36634" y="108978"/>
                    <a:pt x="46497" y="103692"/>
                    <a:pt x="49432" y="97017"/>
                  </a:cubicBezTo>
                  <a:lnTo>
                    <a:pt x="49432" y="97017"/>
                  </a:lnTo>
                  <a:cubicBezTo>
                    <a:pt x="45121" y="100679"/>
                    <a:pt x="25700" y="107851"/>
                    <a:pt x="22861" y="108482"/>
                  </a:cubicBezTo>
                  <a:cubicBezTo>
                    <a:pt x="22722" y="108513"/>
                    <a:pt x="22594" y="108528"/>
                    <a:pt x="22476" y="108528"/>
                  </a:cubicBezTo>
                  <a:cubicBezTo>
                    <a:pt x="20183" y="108528"/>
                    <a:pt x="21814" y="102829"/>
                    <a:pt x="26013" y="97134"/>
                  </a:cubicBezTo>
                  <a:cubicBezTo>
                    <a:pt x="27182" y="95548"/>
                    <a:pt x="27355" y="94958"/>
                    <a:pt x="26949" y="94958"/>
                  </a:cubicBezTo>
                  <a:cubicBezTo>
                    <a:pt x="25823" y="94958"/>
                    <a:pt x="20237" y="99509"/>
                    <a:pt x="19081" y="99973"/>
                  </a:cubicBezTo>
                  <a:cubicBezTo>
                    <a:pt x="19042" y="99989"/>
                    <a:pt x="19006" y="99997"/>
                    <a:pt x="18971" y="99997"/>
                  </a:cubicBezTo>
                  <a:cubicBezTo>
                    <a:pt x="17613" y="99997"/>
                    <a:pt x="19708" y="88164"/>
                    <a:pt x="19708" y="82325"/>
                  </a:cubicBezTo>
                  <a:cubicBezTo>
                    <a:pt x="19708" y="76338"/>
                    <a:pt x="25382" y="25287"/>
                    <a:pt x="25382" y="25287"/>
                  </a:cubicBezTo>
                  <a:lnTo>
                    <a:pt x="36094" y="5753"/>
                  </a:lnTo>
                  <a:lnTo>
                    <a:pt x="39760" y="3523"/>
                  </a:lnTo>
                  <a:cubicBezTo>
                    <a:pt x="38580" y="2017"/>
                    <a:pt x="37339" y="832"/>
                    <a:pt x="3607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5" name="Google Shape;835;p36"/>
            <p:cNvSpPr/>
            <p:nvPr/>
          </p:nvSpPr>
          <p:spPr>
            <a:xfrm>
              <a:off x="1380825" y="2578775"/>
              <a:ext cx="1261375" cy="2789875"/>
            </a:xfrm>
            <a:custGeom>
              <a:avLst/>
              <a:gdLst/>
              <a:ahLst/>
              <a:cxnLst/>
              <a:rect l="l" t="t" r="r" b="b"/>
              <a:pathLst>
                <a:path w="50455" h="111595" extrusionOk="0">
                  <a:moveTo>
                    <a:pt x="36503" y="1049"/>
                  </a:moveTo>
                  <a:cubicBezTo>
                    <a:pt x="38698" y="2551"/>
                    <a:pt x="40762" y="5103"/>
                    <a:pt x="42486" y="8438"/>
                  </a:cubicBezTo>
                  <a:cubicBezTo>
                    <a:pt x="44450" y="12240"/>
                    <a:pt x="45926" y="16895"/>
                    <a:pt x="46867" y="22277"/>
                  </a:cubicBezTo>
                  <a:cubicBezTo>
                    <a:pt x="47942" y="28425"/>
                    <a:pt x="47111" y="34081"/>
                    <a:pt x="46148" y="40635"/>
                  </a:cubicBezTo>
                  <a:cubicBezTo>
                    <a:pt x="45352" y="46047"/>
                    <a:pt x="44450" y="52178"/>
                    <a:pt x="44450" y="59751"/>
                  </a:cubicBezTo>
                  <a:cubicBezTo>
                    <a:pt x="44450" y="69635"/>
                    <a:pt x="47150" y="85681"/>
                    <a:pt x="49423" y="97460"/>
                  </a:cubicBezTo>
                  <a:cubicBezTo>
                    <a:pt x="48086" y="100386"/>
                    <a:pt x="45182" y="103321"/>
                    <a:pt x="41224" y="105742"/>
                  </a:cubicBezTo>
                  <a:cubicBezTo>
                    <a:pt x="37562" y="107980"/>
                    <a:pt x="33242" y="109639"/>
                    <a:pt x="29367" y="110292"/>
                  </a:cubicBezTo>
                  <a:cubicBezTo>
                    <a:pt x="28247" y="110488"/>
                    <a:pt x="27115" y="110588"/>
                    <a:pt x="25983" y="110593"/>
                  </a:cubicBezTo>
                  <a:cubicBezTo>
                    <a:pt x="20427" y="110567"/>
                    <a:pt x="14797" y="110562"/>
                    <a:pt x="9271" y="110562"/>
                  </a:cubicBezTo>
                  <a:lnTo>
                    <a:pt x="1041" y="110562"/>
                  </a:lnTo>
                  <a:cubicBezTo>
                    <a:pt x="1167" y="108272"/>
                    <a:pt x="1651" y="98966"/>
                    <a:pt x="1651" y="91359"/>
                  </a:cubicBezTo>
                  <a:cubicBezTo>
                    <a:pt x="1651" y="82711"/>
                    <a:pt x="4877" y="49178"/>
                    <a:pt x="7307" y="38170"/>
                  </a:cubicBezTo>
                  <a:cubicBezTo>
                    <a:pt x="8478" y="32871"/>
                    <a:pt x="10573" y="27341"/>
                    <a:pt x="13373" y="22181"/>
                  </a:cubicBezTo>
                  <a:cubicBezTo>
                    <a:pt x="16160" y="17038"/>
                    <a:pt x="19452" y="12610"/>
                    <a:pt x="22896" y="9370"/>
                  </a:cubicBezTo>
                  <a:cubicBezTo>
                    <a:pt x="26501" y="5983"/>
                    <a:pt x="30068" y="3884"/>
                    <a:pt x="32423" y="2717"/>
                  </a:cubicBezTo>
                  <a:cubicBezTo>
                    <a:pt x="34457" y="1711"/>
                    <a:pt x="35968" y="1210"/>
                    <a:pt x="36503" y="1049"/>
                  </a:cubicBezTo>
                  <a:close/>
                  <a:moveTo>
                    <a:pt x="36587" y="1"/>
                  </a:moveTo>
                  <a:cubicBezTo>
                    <a:pt x="36544" y="1"/>
                    <a:pt x="36501" y="6"/>
                    <a:pt x="36460" y="17"/>
                  </a:cubicBezTo>
                  <a:cubicBezTo>
                    <a:pt x="36172" y="95"/>
                    <a:pt x="29310" y="1972"/>
                    <a:pt x="22212" y="8643"/>
                  </a:cubicBezTo>
                  <a:cubicBezTo>
                    <a:pt x="15001" y="15423"/>
                    <a:pt x="8766" y="26927"/>
                    <a:pt x="6332" y="37957"/>
                  </a:cubicBezTo>
                  <a:cubicBezTo>
                    <a:pt x="3893" y="49008"/>
                    <a:pt x="649" y="82677"/>
                    <a:pt x="649" y="91359"/>
                  </a:cubicBezTo>
                  <a:cubicBezTo>
                    <a:pt x="649" y="100033"/>
                    <a:pt x="22" y="110928"/>
                    <a:pt x="18" y="111037"/>
                  </a:cubicBezTo>
                  <a:cubicBezTo>
                    <a:pt x="0" y="111320"/>
                    <a:pt x="227" y="111564"/>
                    <a:pt x="514" y="111564"/>
                  </a:cubicBezTo>
                  <a:lnTo>
                    <a:pt x="4916" y="111564"/>
                  </a:lnTo>
                  <a:cubicBezTo>
                    <a:pt x="6297" y="111564"/>
                    <a:pt x="7687" y="111564"/>
                    <a:pt x="9083" y="111564"/>
                  </a:cubicBezTo>
                  <a:cubicBezTo>
                    <a:pt x="14668" y="111564"/>
                    <a:pt x="20360" y="111566"/>
                    <a:pt x="25979" y="111594"/>
                  </a:cubicBezTo>
                  <a:lnTo>
                    <a:pt x="26048" y="111594"/>
                  </a:lnTo>
                  <a:cubicBezTo>
                    <a:pt x="27215" y="111581"/>
                    <a:pt x="28378" y="111477"/>
                    <a:pt x="29532" y="111276"/>
                  </a:cubicBezTo>
                  <a:cubicBezTo>
                    <a:pt x="37448" y="109940"/>
                    <a:pt x="47416" y="104505"/>
                    <a:pt x="50403" y="97721"/>
                  </a:cubicBezTo>
                  <a:cubicBezTo>
                    <a:pt x="50442" y="97630"/>
                    <a:pt x="50455" y="97525"/>
                    <a:pt x="50433" y="97425"/>
                  </a:cubicBezTo>
                  <a:cubicBezTo>
                    <a:pt x="48160" y="85672"/>
                    <a:pt x="45452" y="69600"/>
                    <a:pt x="45452" y="59751"/>
                  </a:cubicBezTo>
                  <a:cubicBezTo>
                    <a:pt x="45452" y="52248"/>
                    <a:pt x="46349" y="46156"/>
                    <a:pt x="47137" y="40783"/>
                  </a:cubicBezTo>
                  <a:cubicBezTo>
                    <a:pt x="48112" y="34142"/>
                    <a:pt x="48957" y="28412"/>
                    <a:pt x="47851" y="22103"/>
                  </a:cubicBezTo>
                  <a:cubicBezTo>
                    <a:pt x="46893" y="16625"/>
                    <a:pt x="45391" y="11870"/>
                    <a:pt x="43375" y="7981"/>
                  </a:cubicBezTo>
                  <a:cubicBezTo>
                    <a:pt x="41520" y="4393"/>
                    <a:pt x="39268" y="1663"/>
                    <a:pt x="36860" y="82"/>
                  </a:cubicBezTo>
                  <a:cubicBezTo>
                    <a:pt x="36779" y="28"/>
                    <a:pt x="36683" y="1"/>
                    <a:pt x="3658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6" name="Google Shape;836;p36"/>
            <p:cNvSpPr/>
            <p:nvPr/>
          </p:nvSpPr>
          <p:spPr>
            <a:xfrm>
              <a:off x="2285125" y="2657125"/>
              <a:ext cx="405750" cy="858500"/>
            </a:xfrm>
            <a:custGeom>
              <a:avLst/>
              <a:gdLst/>
              <a:ahLst/>
              <a:cxnLst/>
              <a:rect l="l" t="t" r="r" b="b"/>
              <a:pathLst>
                <a:path w="16230" h="34340" extrusionOk="0">
                  <a:moveTo>
                    <a:pt x="0" y="1"/>
                  </a:moveTo>
                  <a:lnTo>
                    <a:pt x="12180" y="22173"/>
                  </a:lnTo>
                  <a:lnTo>
                    <a:pt x="12833" y="34340"/>
                  </a:lnTo>
                  <a:cubicBezTo>
                    <a:pt x="12833" y="34340"/>
                    <a:pt x="16229" y="25661"/>
                    <a:pt x="14718" y="20000"/>
                  </a:cubicBezTo>
                  <a:cubicBezTo>
                    <a:pt x="13212" y="14340"/>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7" name="Google Shape;837;p36"/>
            <p:cNvSpPr/>
            <p:nvPr/>
          </p:nvSpPr>
          <p:spPr>
            <a:xfrm>
              <a:off x="2268900" y="2644525"/>
              <a:ext cx="412400" cy="883625"/>
            </a:xfrm>
            <a:custGeom>
              <a:avLst/>
              <a:gdLst/>
              <a:ahLst/>
              <a:cxnLst/>
              <a:rect l="l" t="t" r="r" b="b"/>
              <a:pathLst>
                <a:path w="16496" h="35345" extrusionOk="0">
                  <a:moveTo>
                    <a:pt x="3223" y="4149"/>
                  </a:moveTo>
                  <a:lnTo>
                    <a:pt x="3223" y="4149"/>
                  </a:lnTo>
                  <a:cubicBezTo>
                    <a:pt x="4346" y="5443"/>
                    <a:pt x="5688" y="7019"/>
                    <a:pt x="7055" y="8700"/>
                  </a:cubicBezTo>
                  <a:cubicBezTo>
                    <a:pt x="11575" y="14260"/>
                    <a:pt x="14283" y="18388"/>
                    <a:pt x="14884" y="20635"/>
                  </a:cubicBezTo>
                  <a:cubicBezTo>
                    <a:pt x="15846" y="24254"/>
                    <a:pt x="14714" y="29235"/>
                    <a:pt x="13839" y="32183"/>
                  </a:cubicBezTo>
                  <a:lnTo>
                    <a:pt x="13330" y="22651"/>
                  </a:lnTo>
                  <a:cubicBezTo>
                    <a:pt x="13325" y="22577"/>
                    <a:pt x="13303" y="22503"/>
                    <a:pt x="13269" y="22438"/>
                  </a:cubicBezTo>
                  <a:lnTo>
                    <a:pt x="3223" y="4149"/>
                  </a:lnTo>
                  <a:close/>
                  <a:moveTo>
                    <a:pt x="653" y="0"/>
                  </a:moveTo>
                  <a:cubicBezTo>
                    <a:pt x="314" y="0"/>
                    <a:pt x="0" y="367"/>
                    <a:pt x="210" y="749"/>
                  </a:cubicBezTo>
                  <a:lnTo>
                    <a:pt x="12337" y="22817"/>
                  </a:lnTo>
                  <a:lnTo>
                    <a:pt x="12981" y="34870"/>
                  </a:lnTo>
                  <a:cubicBezTo>
                    <a:pt x="12994" y="35105"/>
                    <a:pt x="13168" y="35301"/>
                    <a:pt x="13399" y="35336"/>
                  </a:cubicBezTo>
                  <a:cubicBezTo>
                    <a:pt x="13425" y="35340"/>
                    <a:pt x="13456" y="35344"/>
                    <a:pt x="13482" y="35344"/>
                  </a:cubicBezTo>
                  <a:cubicBezTo>
                    <a:pt x="13687" y="35344"/>
                    <a:pt x="13870" y="35218"/>
                    <a:pt x="13944" y="35026"/>
                  </a:cubicBezTo>
                  <a:cubicBezTo>
                    <a:pt x="14566" y="33354"/>
                    <a:pt x="15080" y="31647"/>
                    <a:pt x="15476" y="29910"/>
                  </a:cubicBezTo>
                  <a:cubicBezTo>
                    <a:pt x="16369" y="26008"/>
                    <a:pt x="16495" y="22804"/>
                    <a:pt x="15846" y="20374"/>
                  </a:cubicBezTo>
                  <a:cubicBezTo>
                    <a:pt x="14322" y="14661"/>
                    <a:pt x="1560" y="757"/>
                    <a:pt x="1015" y="169"/>
                  </a:cubicBezTo>
                  <a:cubicBezTo>
                    <a:pt x="908" y="51"/>
                    <a:pt x="779" y="0"/>
                    <a:pt x="65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8" name="Google Shape;838;p36"/>
            <p:cNvSpPr/>
            <p:nvPr/>
          </p:nvSpPr>
          <p:spPr>
            <a:xfrm>
              <a:off x="2521025" y="3477825"/>
              <a:ext cx="160375" cy="1584800"/>
            </a:xfrm>
            <a:custGeom>
              <a:avLst/>
              <a:gdLst/>
              <a:ahLst/>
              <a:cxnLst/>
              <a:rect l="l" t="t" r="r" b="b"/>
              <a:pathLst>
                <a:path w="6415" h="63392" extrusionOk="0">
                  <a:moveTo>
                    <a:pt x="4150" y="1"/>
                  </a:moveTo>
                  <a:lnTo>
                    <a:pt x="3393" y="1512"/>
                  </a:lnTo>
                  <a:lnTo>
                    <a:pt x="1" y="52828"/>
                  </a:lnTo>
                  <a:lnTo>
                    <a:pt x="3771" y="63392"/>
                  </a:lnTo>
                  <a:lnTo>
                    <a:pt x="6415" y="42264"/>
                  </a:lnTo>
                  <a:lnTo>
                    <a:pt x="415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9" name="Google Shape;839;p36"/>
            <p:cNvSpPr/>
            <p:nvPr/>
          </p:nvSpPr>
          <p:spPr>
            <a:xfrm>
              <a:off x="2508400" y="3465375"/>
              <a:ext cx="185625" cy="1609775"/>
            </a:xfrm>
            <a:custGeom>
              <a:avLst/>
              <a:gdLst/>
              <a:ahLst/>
              <a:cxnLst/>
              <a:rect l="l" t="t" r="r" b="b"/>
              <a:pathLst>
                <a:path w="7425" h="64391" extrusionOk="0">
                  <a:moveTo>
                    <a:pt x="4311" y="3399"/>
                  </a:moveTo>
                  <a:lnTo>
                    <a:pt x="6419" y="42745"/>
                  </a:lnTo>
                  <a:lnTo>
                    <a:pt x="4046" y="61748"/>
                  </a:lnTo>
                  <a:lnTo>
                    <a:pt x="1015" y="53257"/>
                  </a:lnTo>
                  <a:lnTo>
                    <a:pt x="4311" y="3399"/>
                  </a:lnTo>
                  <a:close/>
                  <a:moveTo>
                    <a:pt x="4653" y="1"/>
                  </a:moveTo>
                  <a:cubicBezTo>
                    <a:pt x="4481" y="1"/>
                    <a:pt x="4307" y="87"/>
                    <a:pt x="4211" y="276"/>
                  </a:cubicBezTo>
                  <a:lnTo>
                    <a:pt x="3458" y="1783"/>
                  </a:lnTo>
                  <a:cubicBezTo>
                    <a:pt x="3423" y="1844"/>
                    <a:pt x="3406" y="1909"/>
                    <a:pt x="3401" y="1975"/>
                  </a:cubicBezTo>
                  <a:lnTo>
                    <a:pt x="5" y="53296"/>
                  </a:lnTo>
                  <a:cubicBezTo>
                    <a:pt x="0" y="53361"/>
                    <a:pt x="9" y="53431"/>
                    <a:pt x="35" y="53496"/>
                  </a:cubicBezTo>
                  <a:lnTo>
                    <a:pt x="3806" y="64060"/>
                  </a:lnTo>
                  <a:cubicBezTo>
                    <a:pt x="3880" y="64260"/>
                    <a:pt x="4067" y="64391"/>
                    <a:pt x="4281" y="64391"/>
                  </a:cubicBezTo>
                  <a:lnTo>
                    <a:pt x="4333" y="64391"/>
                  </a:lnTo>
                  <a:cubicBezTo>
                    <a:pt x="4564" y="64365"/>
                    <a:pt x="4747" y="64182"/>
                    <a:pt x="4777" y="63955"/>
                  </a:cubicBezTo>
                  <a:lnTo>
                    <a:pt x="7416" y="42823"/>
                  </a:lnTo>
                  <a:cubicBezTo>
                    <a:pt x="7420" y="42793"/>
                    <a:pt x="7425" y="42762"/>
                    <a:pt x="7420" y="42732"/>
                  </a:cubicBezTo>
                  <a:lnTo>
                    <a:pt x="5156" y="472"/>
                  </a:lnTo>
                  <a:cubicBezTo>
                    <a:pt x="5141" y="174"/>
                    <a:pt x="4898" y="1"/>
                    <a:pt x="465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0" name="Google Shape;840;p36"/>
            <p:cNvSpPr/>
            <p:nvPr/>
          </p:nvSpPr>
          <p:spPr>
            <a:xfrm>
              <a:off x="2256500" y="1393725"/>
              <a:ext cx="1194225" cy="1569650"/>
            </a:xfrm>
            <a:custGeom>
              <a:avLst/>
              <a:gdLst/>
              <a:ahLst/>
              <a:cxnLst/>
              <a:rect l="l" t="t" r="r" b="b"/>
              <a:pathLst>
                <a:path w="47769" h="62786" extrusionOk="0">
                  <a:moveTo>
                    <a:pt x="34435" y="1"/>
                  </a:moveTo>
                  <a:cubicBezTo>
                    <a:pt x="33276" y="1"/>
                    <a:pt x="32090"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1056" y="35292"/>
                    <a:pt x="11483" y="37983"/>
                  </a:cubicBezTo>
                  <a:cubicBezTo>
                    <a:pt x="11910" y="40670"/>
                    <a:pt x="5247" y="48185"/>
                    <a:pt x="5247" y="48185"/>
                  </a:cubicBezTo>
                  <a:lnTo>
                    <a:pt x="14884" y="62786"/>
                  </a:lnTo>
                  <a:lnTo>
                    <a:pt x="25800" y="54282"/>
                  </a:lnTo>
                  <a:cubicBezTo>
                    <a:pt x="25800" y="54282"/>
                    <a:pt x="41250" y="53149"/>
                    <a:pt x="42665" y="51874"/>
                  </a:cubicBezTo>
                  <a:cubicBezTo>
                    <a:pt x="44084" y="50598"/>
                    <a:pt x="44080" y="36563"/>
                    <a:pt x="44080" y="36563"/>
                  </a:cubicBezTo>
                  <a:lnTo>
                    <a:pt x="47768" y="34438"/>
                  </a:lnTo>
                  <a:cubicBezTo>
                    <a:pt x="47768" y="34438"/>
                    <a:pt x="44367" y="19694"/>
                    <a:pt x="43514" y="16437"/>
                  </a:cubicBezTo>
                  <a:lnTo>
                    <a:pt x="42665" y="13176"/>
                  </a:lnTo>
                  <a:cubicBezTo>
                    <a:pt x="42665" y="13176"/>
                    <a:pt x="47625" y="11473"/>
                    <a:pt x="46492" y="6514"/>
                  </a:cubicBezTo>
                  <a:cubicBezTo>
                    <a:pt x="45546" y="2364"/>
                    <a:pt x="40340" y="1"/>
                    <a:pt x="3443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1" name="Google Shape;841;p36"/>
            <p:cNvSpPr/>
            <p:nvPr/>
          </p:nvSpPr>
          <p:spPr>
            <a:xfrm>
              <a:off x="2256500" y="1393750"/>
              <a:ext cx="1158950" cy="1569625"/>
            </a:xfrm>
            <a:custGeom>
              <a:avLst/>
              <a:gdLst/>
              <a:ahLst/>
              <a:cxnLst/>
              <a:rect l="l" t="t" r="r" b="b"/>
              <a:pathLst>
                <a:path w="46358" h="62785" extrusionOk="0">
                  <a:moveTo>
                    <a:pt x="34425" y="0"/>
                  </a:moveTo>
                  <a:cubicBezTo>
                    <a:pt x="33270" y="0"/>
                    <a:pt x="32087" y="91"/>
                    <a:pt x="30904" y="277"/>
                  </a:cubicBezTo>
                  <a:cubicBezTo>
                    <a:pt x="23671" y="1409"/>
                    <a:pt x="21829" y="4105"/>
                    <a:pt x="21829" y="4105"/>
                  </a:cubicBezTo>
                  <a:cubicBezTo>
                    <a:pt x="21829" y="4105"/>
                    <a:pt x="21797" y="4104"/>
                    <a:pt x="21735" y="4104"/>
                  </a:cubicBezTo>
                  <a:cubicBezTo>
                    <a:pt x="20694" y="4104"/>
                    <a:pt x="11295" y="4232"/>
                    <a:pt x="5813" y="8781"/>
                  </a:cubicBezTo>
                  <a:cubicBezTo>
                    <a:pt x="0" y="13602"/>
                    <a:pt x="3545" y="21257"/>
                    <a:pt x="5387" y="23948"/>
                  </a:cubicBezTo>
                  <a:cubicBezTo>
                    <a:pt x="7229" y="26639"/>
                    <a:pt x="10634" y="29761"/>
                    <a:pt x="10634" y="29761"/>
                  </a:cubicBezTo>
                  <a:cubicBezTo>
                    <a:pt x="10634" y="29761"/>
                    <a:pt x="11056" y="35291"/>
                    <a:pt x="11483" y="37982"/>
                  </a:cubicBezTo>
                  <a:cubicBezTo>
                    <a:pt x="11910" y="40669"/>
                    <a:pt x="5247" y="48184"/>
                    <a:pt x="5247" y="48184"/>
                  </a:cubicBezTo>
                  <a:lnTo>
                    <a:pt x="14884" y="62785"/>
                  </a:lnTo>
                  <a:lnTo>
                    <a:pt x="25800" y="54281"/>
                  </a:lnTo>
                  <a:cubicBezTo>
                    <a:pt x="25800" y="54281"/>
                    <a:pt x="37605" y="53414"/>
                    <a:pt x="41524" y="52343"/>
                  </a:cubicBezTo>
                  <a:lnTo>
                    <a:pt x="42665" y="51873"/>
                  </a:lnTo>
                  <a:lnTo>
                    <a:pt x="42665" y="51873"/>
                  </a:lnTo>
                  <a:cubicBezTo>
                    <a:pt x="42665" y="51873"/>
                    <a:pt x="40734" y="52057"/>
                    <a:pt x="38234" y="52057"/>
                  </a:cubicBezTo>
                  <a:cubicBezTo>
                    <a:pt x="34479" y="52057"/>
                    <a:pt x="29442" y="51641"/>
                    <a:pt x="27738" y="49560"/>
                  </a:cubicBezTo>
                  <a:cubicBezTo>
                    <a:pt x="24903" y="46090"/>
                    <a:pt x="27738" y="32857"/>
                    <a:pt x="29946" y="26238"/>
                  </a:cubicBezTo>
                  <a:cubicBezTo>
                    <a:pt x="32149" y="19619"/>
                    <a:pt x="26793" y="16785"/>
                    <a:pt x="26793" y="16785"/>
                  </a:cubicBezTo>
                  <a:lnTo>
                    <a:pt x="42887" y="14011"/>
                  </a:lnTo>
                  <a:cubicBezTo>
                    <a:pt x="42669" y="13179"/>
                    <a:pt x="42669" y="13175"/>
                    <a:pt x="42669" y="13175"/>
                  </a:cubicBezTo>
                  <a:cubicBezTo>
                    <a:pt x="42669" y="13175"/>
                    <a:pt x="44306" y="12605"/>
                    <a:pt x="45487" y="11181"/>
                  </a:cubicBezTo>
                  <a:lnTo>
                    <a:pt x="46357" y="6064"/>
                  </a:lnTo>
                  <a:cubicBezTo>
                    <a:pt x="45145" y="2199"/>
                    <a:pt x="40113" y="0"/>
                    <a:pt x="344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2" name="Google Shape;842;p36"/>
            <p:cNvSpPr/>
            <p:nvPr/>
          </p:nvSpPr>
          <p:spPr>
            <a:xfrm>
              <a:off x="3155575" y="1853000"/>
              <a:ext cx="164075" cy="121700"/>
            </a:xfrm>
            <a:custGeom>
              <a:avLst/>
              <a:gdLst/>
              <a:ahLst/>
              <a:cxnLst/>
              <a:rect l="l" t="t" r="r" b="b"/>
              <a:pathLst>
                <a:path w="6563" h="4868" extrusionOk="0">
                  <a:moveTo>
                    <a:pt x="3130" y="1"/>
                  </a:moveTo>
                  <a:cubicBezTo>
                    <a:pt x="2776" y="1"/>
                    <a:pt x="2406" y="57"/>
                    <a:pt x="2025" y="191"/>
                  </a:cubicBezTo>
                  <a:cubicBezTo>
                    <a:pt x="192" y="836"/>
                    <a:pt x="0" y="3209"/>
                    <a:pt x="13" y="4306"/>
                  </a:cubicBezTo>
                  <a:cubicBezTo>
                    <a:pt x="18" y="4650"/>
                    <a:pt x="40" y="4868"/>
                    <a:pt x="40" y="4868"/>
                  </a:cubicBezTo>
                  <a:cubicBezTo>
                    <a:pt x="40" y="4868"/>
                    <a:pt x="1603" y="3022"/>
                    <a:pt x="3584" y="2743"/>
                  </a:cubicBezTo>
                  <a:cubicBezTo>
                    <a:pt x="3765" y="2717"/>
                    <a:pt x="3937" y="2706"/>
                    <a:pt x="4101" y="2706"/>
                  </a:cubicBezTo>
                  <a:cubicBezTo>
                    <a:pt x="5742" y="2706"/>
                    <a:pt x="6563" y="3875"/>
                    <a:pt x="6563" y="3875"/>
                  </a:cubicBezTo>
                  <a:lnTo>
                    <a:pt x="6423" y="1607"/>
                  </a:lnTo>
                  <a:cubicBezTo>
                    <a:pt x="6423" y="1607"/>
                    <a:pt x="5015" y="1"/>
                    <a:pt x="31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3" name="Google Shape;843;p36"/>
            <p:cNvSpPr/>
            <p:nvPr/>
          </p:nvSpPr>
          <p:spPr>
            <a:xfrm>
              <a:off x="3224050" y="2035000"/>
              <a:ext cx="35400" cy="106275"/>
            </a:xfrm>
            <a:custGeom>
              <a:avLst/>
              <a:gdLst/>
              <a:ahLst/>
              <a:cxnLst/>
              <a:rect l="l" t="t" r="r" b="b"/>
              <a:pathLst>
                <a:path w="1416" h="4251" extrusionOk="0">
                  <a:moveTo>
                    <a:pt x="706" y="0"/>
                  </a:moveTo>
                  <a:cubicBezTo>
                    <a:pt x="318" y="0"/>
                    <a:pt x="0" y="950"/>
                    <a:pt x="0" y="2125"/>
                  </a:cubicBezTo>
                  <a:cubicBezTo>
                    <a:pt x="0" y="3301"/>
                    <a:pt x="318" y="4250"/>
                    <a:pt x="706" y="4250"/>
                  </a:cubicBezTo>
                  <a:cubicBezTo>
                    <a:pt x="1098" y="4250"/>
                    <a:pt x="1416" y="3297"/>
                    <a:pt x="1416" y="2125"/>
                  </a:cubicBezTo>
                  <a:cubicBezTo>
                    <a:pt x="1416" y="950"/>
                    <a:pt x="1098" y="0"/>
                    <a:pt x="70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4" name="Google Shape;844;p36"/>
            <p:cNvSpPr/>
            <p:nvPr/>
          </p:nvSpPr>
          <p:spPr>
            <a:xfrm>
              <a:off x="3076425" y="2394050"/>
              <a:ext cx="96700" cy="86300"/>
            </a:xfrm>
            <a:custGeom>
              <a:avLst/>
              <a:gdLst/>
              <a:ahLst/>
              <a:cxnLst/>
              <a:rect l="l" t="t" r="r" b="b"/>
              <a:pathLst>
                <a:path w="3868" h="3452" extrusionOk="0">
                  <a:moveTo>
                    <a:pt x="2688" y="0"/>
                  </a:moveTo>
                  <a:cubicBezTo>
                    <a:pt x="2170" y="0"/>
                    <a:pt x="1533" y="302"/>
                    <a:pt x="1011" y="844"/>
                  </a:cubicBezTo>
                  <a:cubicBezTo>
                    <a:pt x="227" y="1663"/>
                    <a:pt x="1" y="2721"/>
                    <a:pt x="506" y="3208"/>
                  </a:cubicBezTo>
                  <a:cubicBezTo>
                    <a:pt x="678" y="3373"/>
                    <a:pt x="912" y="3451"/>
                    <a:pt x="1176" y="3451"/>
                  </a:cubicBezTo>
                  <a:cubicBezTo>
                    <a:pt x="1695" y="3451"/>
                    <a:pt x="2331" y="3151"/>
                    <a:pt x="2853" y="2612"/>
                  </a:cubicBezTo>
                  <a:cubicBezTo>
                    <a:pt x="3637" y="1793"/>
                    <a:pt x="3867" y="731"/>
                    <a:pt x="3358" y="243"/>
                  </a:cubicBezTo>
                  <a:cubicBezTo>
                    <a:pt x="3186" y="78"/>
                    <a:pt x="2953" y="0"/>
                    <a:pt x="268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5" name="Google Shape;845;p36"/>
            <p:cNvSpPr/>
            <p:nvPr/>
          </p:nvSpPr>
          <p:spPr>
            <a:xfrm>
              <a:off x="2300150" y="1381175"/>
              <a:ext cx="1163950" cy="1594725"/>
            </a:xfrm>
            <a:custGeom>
              <a:avLst/>
              <a:gdLst/>
              <a:ahLst/>
              <a:cxnLst/>
              <a:rect l="l" t="t" r="r" b="b"/>
              <a:pathLst>
                <a:path w="46558" h="63789" extrusionOk="0">
                  <a:moveTo>
                    <a:pt x="32707" y="997"/>
                  </a:moveTo>
                  <a:cubicBezTo>
                    <a:pt x="34993" y="997"/>
                    <a:pt x="37174" y="1363"/>
                    <a:pt x="39060" y="2078"/>
                  </a:cubicBezTo>
                  <a:cubicBezTo>
                    <a:pt x="41916" y="3162"/>
                    <a:pt x="43762" y="4956"/>
                    <a:pt x="44259" y="7129"/>
                  </a:cubicBezTo>
                  <a:cubicBezTo>
                    <a:pt x="45278" y="11579"/>
                    <a:pt x="40945" y="13142"/>
                    <a:pt x="40758" y="13203"/>
                  </a:cubicBezTo>
                  <a:cubicBezTo>
                    <a:pt x="40510" y="13290"/>
                    <a:pt x="40370" y="13552"/>
                    <a:pt x="40436" y="13804"/>
                  </a:cubicBezTo>
                  <a:lnTo>
                    <a:pt x="41289" y="17066"/>
                  </a:lnTo>
                  <a:cubicBezTo>
                    <a:pt x="42051" y="19996"/>
                    <a:pt x="44925" y="32406"/>
                    <a:pt x="45452" y="34692"/>
                  </a:cubicBezTo>
                  <a:lnTo>
                    <a:pt x="42086" y="36634"/>
                  </a:lnTo>
                  <a:cubicBezTo>
                    <a:pt x="41933" y="36721"/>
                    <a:pt x="41838" y="36887"/>
                    <a:pt x="41838" y="37070"/>
                  </a:cubicBezTo>
                  <a:cubicBezTo>
                    <a:pt x="41838" y="37100"/>
                    <a:pt x="41838" y="40606"/>
                    <a:pt x="41663" y="44220"/>
                  </a:cubicBezTo>
                  <a:cubicBezTo>
                    <a:pt x="41337" y="51000"/>
                    <a:pt x="40710" y="51897"/>
                    <a:pt x="40588" y="52005"/>
                  </a:cubicBezTo>
                  <a:cubicBezTo>
                    <a:pt x="40409" y="52167"/>
                    <a:pt x="39251" y="52754"/>
                    <a:pt x="31905" y="53560"/>
                  </a:cubicBezTo>
                  <a:cubicBezTo>
                    <a:pt x="27921" y="53995"/>
                    <a:pt x="24059" y="54283"/>
                    <a:pt x="24019" y="54287"/>
                  </a:cubicBezTo>
                  <a:cubicBezTo>
                    <a:pt x="23919" y="54291"/>
                    <a:pt x="23823" y="54331"/>
                    <a:pt x="23745" y="54392"/>
                  </a:cubicBezTo>
                  <a:lnTo>
                    <a:pt x="13260" y="62565"/>
                  </a:lnTo>
                  <a:lnTo>
                    <a:pt x="4128" y="48731"/>
                  </a:lnTo>
                  <a:cubicBezTo>
                    <a:pt x="5478" y="47181"/>
                    <a:pt x="10647" y="41032"/>
                    <a:pt x="10233" y="38407"/>
                  </a:cubicBezTo>
                  <a:cubicBezTo>
                    <a:pt x="9815" y="35763"/>
                    <a:pt x="9393" y="30277"/>
                    <a:pt x="9389" y="30225"/>
                  </a:cubicBezTo>
                  <a:cubicBezTo>
                    <a:pt x="9375" y="30098"/>
                    <a:pt x="9319" y="29976"/>
                    <a:pt x="9223" y="29894"/>
                  </a:cubicBezTo>
                  <a:cubicBezTo>
                    <a:pt x="9188" y="29863"/>
                    <a:pt x="5844" y="26785"/>
                    <a:pt x="4054" y="24168"/>
                  </a:cubicBezTo>
                  <a:cubicBezTo>
                    <a:pt x="3040" y="22687"/>
                    <a:pt x="1834" y="20183"/>
                    <a:pt x="1481" y="17597"/>
                  </a:cubicBezTo>
                  <a:cubicBezTo>
                    <a:pt x="1028" y="14309"/>
                    <a:pt x="2008" y="11640"/>
                    <a:pt x="4385" y="9668"/>
                  </a:cubicBezTo>
                  <a:cubicBezTo>
                    <a:pt x="9802" y="5177"/>
                    <a:pt x="19330" y="5104"/>
                    <a:pt x="20038" y="5104"/>
                  </a:cubicBezTo>
                  <a:cubicBezTo>
                    <a:pt x="20062" y="5104"/>
                    <a:pt x="20075" y="5104"/>
                    <a:pt x="20079" y="5104"/>
                  </a:cubicBezTo>
                  <a:cubicBezTo>
                    <a:pt x="20083" y="5104"/>
                    <a:pt x="20087" y="5104"/>
                    <a:pt x="20091" y="5104"/>
                  </a:cubicBezTo>
                  <a:cubicBezTo>
                    <a:pt x="20252" y="5104"/>
                    <a:pt x="20399" y="5022"/>
                    <a:pt x="20492" y="4891"/>
                  </a:cubicBezTo>
                  <a:cubicBezTo>
                    <a:pt x="20514" y="4865"/>
                    <a:pt x="22369" y="2348"/>
                    <a:pt x="29232" y="1272"/>
                  </a:cubicBezTo>
                  <a:cubicBezTo>
                    <a:pt x="30401" y="1088"/>
                    <a:pt x="31567" y="997"/>
                    <a:pt x="32707" y="997"/>
                  </a:cubicBezTo>
                  <a:close/>
                  <a:moveTo>
                    <a:pt x="32694" y="0"/>
                  </a:moveTo>
                  <a:cubicBezTo>
                    <a:pt x="31506" y="0"/>
                    <a:pt x="30293" y="94"/>
                    <a:pt x="29079" y="284"/>
                  </a:cubicBezTo>
                  <a:cubicBezTo>
                    <a:pt x="22826" y="1268"/>
                    <a:pt x="20466" y="3410"/>
                    <a:pt x="19848" y="4107"/>
                  </a:cubicBezTo>
                  <a:cubicBezTo>
                    <a:pt x="17945" y="4137"/>
                    <a:pt x="16046" y="4316"/>
                    <a:pt x="14174" y="4643"/>
                  </a:cubicBezTo>
                  <a:cubicBezTo>
                    <a:pt x="11122" y="5169"/>
                    <a:pt x="6837" y="6341"/>
                    <a:pt x="3750" y="8897"/>
                  </a:cubicBezTo>
                  <a:cubicBezTo>
                    <a:pt x="1128" y="11074"/>
                    <a:pt x="0" y="14126"/>
                    <a:pt x="492" y="17732"/>
                  </a:cubicBezTo>
                  <a:cubicBezTo>
                    <a:pt x="871" y="20488"/>
                    <a:pt x="2156" y="23157"/>
                    <a:pt x="3231" y="24729"/>
                  </a:cubicBezTo>
                  <a:cubicBezTo>
                    <a:pt x="4890" y="27155"/>
                    <a:pt x="7725" y="29859"/>
                    <a:pt x="8404" y="30495"/>
                  </a:cubicBezTo>
                  <a:cubicBezTo>
                    <a:pt x="8483" y="31514"/>
                    <a:pt x="8862" y="36134"/>
                    <a:pt x="9245" y="38559"/>
                  </a:cubicBezTo>
                  <a:cubicBezTo>
                    <a:pt x="9528" y="40353"/>
                    <a:pt x="5644" y="45522"/>
                    <a:pt x="3127" y="48356"/>
                  </a:cubicBezTo>
                  <a:cubicBezTo>
                    <a:pt x="2974" y="48526"/>
                    <a:pt x="2957" y="48774"/>
                    <a:pt x="3083" y="48966"/>
                  </a:cubicBezTo>
                  <a:lnTo>
                    <a:pt x="12720" y="63566"/>
                  </a:lnTo>
                  <a:cubicBezTo>
                    <a:pt x="12815" y="63706"/>
                    <a:pt x="12972" y="63788"/>
                    <a:pt x="13138" y="63788"/>
                  </a:cubicBezTo>
                  <a:cubicBezTo>
                    <a:pt x="13251" y="63788"/>
                    <a:pt x="13360" y="63754"/>
                    <a:pt x="13447" y="63684"/>
                  </a:cubicBezTo>
                  <a:lnTo>
                    <a:pt x="24237" y="55271"/>
                  </a:lnTo>
                  <a:cubicBezTo>
                    <a:pt x="24995" y="55215"/>
                    <a:pt x="28452" y="54945"/>
                    <a:pt x="32005" y="54557"/>
                  </a:cubicBezTo>
                  <a:cubicBezTo>
                    <a:pt x="40248" y="53651"/>
                    <a:pt x="40975" y="52994"/>
                    <a:pt x="41254" y="52750"/>
                  </a:cubicBezTo>
                  <a:cubicBezTo>
                    <a:pt x="41563" y="52467"/>
                    <a:pt x="42295" y="51809"/>
                    <a:pt x="42656" y="44268"/>
                  </a:cubicBezTo>
                  <a:cubicBezTo>
                    <a:pt x="42804" y="41233"/>
                    <a:pt x="42830" y="38272"/>
                    <a:pt x="42835" y="37357"/>
                  </a:cubicBezTo>
                  <a:lnTo>
                    <a:pt x="46270" y="35372"/>
                  </a:lnTo>
                  <a:cubicBezTo>
                    <a:pt x="46462" y="35263"/>
                    <a:pt x="46558" y="35041"/>
                    <a:pt x="46510" y="34827"/>
                  </a:cubicBezTo>
                  <a:cubicBezTo>
                    <a:pt x="46475" y="34679"/>
                    <a:pt x="43096" y="20040"/>
                    <a:pt x="42256" y="16813"/>
                  </a:cubicBezTo>
                  <a:lnTo>
                    <a:pt x="41511" y="13974"/>
                  </a:lnTo>
                  <a:cubicBezTo>
                    <a:pt x="42282" y="13621"/>
                    <a:pt x="42987" y="13147"/>
                    <a:pt x="43601" y="12568"/>
                  </a:cubicBezTo>
                  <a:cubicBezTo>
                    <a:pt x="44703" y="11527"/>
                    <a:pt x="45874" y="9698"/>
                    <a:pt x="45234" y="6902"/>
                  </a:cubicBezTo>
                  <a:cubicBezTo>
                    <a:pt x="44664" y="4394"/>
                    <a:pt x="42595" y="2348"/>
                    <a:pt x="39417" y="1146"/>
                  </a:cubicBezTo>
                  <a:cubicBezTo>
                    <a:pt x="37415" y="387"/>
                    <a:pt x="35107" y="0"/>
                    <a:pt x="326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6" name="Google Shape;846;p36"/>
            <p:cNvSpPr/>
            <p:nvPr/>
          </p:nvSpPr>
          <p:spPr>
            <a:xfrm>
              <a:off x="2256500" y="1393725"/>
              <a:ext cx="1190725" cy="917700"/>
            </a:xfrm>
            <a:custGeom>
              <a:avLst/>
              <a:gdLst/>
              <a:ahLst/>
              <a:cxnLst/>
              <a:rect l="l" t="t" r="r" b="b"/>
              <a:pathLst>
                <a:path w="47629" h="36708" extrusionOk="0">
                  <a:moveTo>
                    <a:pt x="34431" y="1"/>
                  </a:moveTo>
                  <a:cubicBezTo>
                    <a:pt x="33273" y="1"/>
                    <a:pt x="32088"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0865" y="32797"/>
                    <a:pt x="11161" y="35462"/>
                  </a:cubicBezTo>
                  <a:lnTo>
                    <a:pt x="15593" y="36707"/>
                  </a:lnTo>
                  <a:lnTo>
                    <a:pt x="20414" y="34155"/>
                  </a:lnTo>
                  <a:lnTo>
                    <a:pt x="25234" y="33023"/>
                  </a:lnTo>
                  <a:cubicBezTo>
                    <a:pt x="25234" y="33023"/>
                    <a:pt x="21690" y="30328"/>
                    <a:pt x="23675" y="27776"/>
                  </a:cubicBezTo>
                  <a:cubicBezTo>
                    <a:pt x="25661" y="25225"/>
                    <a:pt x="29345" y="24375"/>
                    <a:pt x="29484" y="22390"/>
                  </a:cubicBezTo>
                  <a:cubicBezTo>
                    <a:pt x="29628" y="20404"/>
                    <a:pt x="21690" y="17570"/>
                    <a:pt x="24241" y="15871"/>
                  </a:cubicBezTo>
                  <a:cubicBezTo>
                    <a:pt x="26793" y="14169"/>
                    <a:pt x="42669" y="13176"/>
                    <a:pt x="42669" y="13176"/>
                  </a:cubicBezTo>
                  <a:cubicBezTo>
                    <a:pt x="42669" y="13176"/>
                    <a:pt x="47629" y="11473"/>
                    <a:pt x="46492" y="6514"/>
                  </a:cubicBezTo>
                  <a:cubicBezTo>
                    <a:pt x="45546" y="2367"/>
                    <a:pt x="40338" y="1"/>
                    <a:pt x="3443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7" name="Google Shape;847;p36"/>
            <p:cNvSpPr/>
            <p:nvPr/>
          </p:nvSpPr>
          <p:spPr>
            <a:xfrm>
              <a:off x="2300150" y="1381175"/>
              <a:ext cx="1146875" cy="942750"/>
            </a:xfrm>
            <a:custGeom>
              <a:avLst/>
              <a:gdLst/>
              <a:ahLst/>
              <a:cxnLst/>
              <a:rect l="l" t="t" r="r" b="b"/>
              <a:pathLst>
                <a:path w="45875" h="37710" extrusionOk="0">
                  <a:moveTo>
                    <a:pt x="32713" y="1002"/>
                  </a:moveTo>
                  <a:cubicBezTo>
                    <a:pt x="34998" y="1002"/>
                    <a:pt x="37178" y="1367"/>
                    <a:pt x="39064" y="2082"/>
                  </a:cubicBezTo>
                  <a:cubicBezTo>
                    <a:pt x="41920" y="3162"/>
                    <a:pt x="43767" y="4956"/>
                    <a:pt x="44267" y="7129"/>
                  </a:cubicBezTo>
                  <a:cubicBezTo>
                    <a:pt x="45230" y="11357"/>
                    <a:pt x="41372" y="12977"/>
                    <a:pt x="40823" y="13186"/>
                  </a:cubicBezTo>
                  <a:cubicBezTo>
                    <a:pt x="40261" y="13221"/>
                    <a:pt x="36551" y="13469"/>
                    <a:pt x="32615" y="13891"/>
                  </a:cubicBezTo>
                  <a:cubicBezTo>
                    <a:pt x="30464" y="14122"/>
                    <a:pt x="23915" y="14828"/>
                    <a:pt x="22221" y="15960"/>
                  </a:cubicBezTo>
                  <a:cubicBezTo>
                    <a:pt x="21624" y="16356"/>
                    <a:pt x="21494" y="16813"/>
                    <a:pt x="21489" y="17131"/>
                  </a:cubicBezTo>
                  <a:cubicBezTo>
                    <a:pt x="21481" y="18237"/>
                    <a:pt x="22913" y="19230"/>
                    <a:pt x="24568" y="20384"/>
                  </a:cubicBezTo>
                  <a:cubicBezTo>
                    <a:pt x="25652" y="21137"/>
                    <a:pt x="27285" y="22278"/>
                    <a:pt x="27242" y="22857"/>
                  </a:cubicBezTo>
                  <a:cubicBezTo>
                    <a:pt x="27185" y="23702"/>
                    <a:pt x="26118" y="24394"/>
                    <a:pt x="24890" y="25195"/>
                  </a:cubicBezTo>
                  <a:cubicBezTo>
                    <a:pt x="23758" y="25927"/>
                    <a:pt x="22478" y="26759"/>
                    <a:pt x="21537" y="27969"/>
                  </a:cubicBezTo>
                  <a:cubicBezTo>
                    <a:pt x="20971" y="28696"/>
                    <a:pt x="20740" y="29502"/>
                    <a:pt x="20854" y="30360"/>
                  </a:cubicBezTo>
                  <a:cubicBezTo>
                    <a:pt x="21010" y="31566"/>
                    <a:pt x="21825" y="32611"/>
                    <a:pt x="22452" y="33255"/>
                  </a:cubicBezTo>
                  <a:lnTo>
                    <a:pt x="18555" y="34170"/>
                  </a:lnTo>
                  <a:cubicBezTo>
                    <a:pt x="18515" y="34178"/>
                    <a:pt x="18472" y="34196"/>
                    <a:pt x="18437" y="34213"/>
                  </a:cubicBezTo>
                  <a:lnTo>
                    <a:pt x="13795" y="36674"/>
                  </a:lnTo>
                  <a:lnTo>
                    <a:pt x="9876" y="35572"/>
                  </a:lnTo>
                  <a:cubicBezTo>
                    <a:pt x="9602" y="33029"/>
                    <a:pt x="9389" y="30255"/>
                    <a:pt x="9393" y="30225"/>
                  </a:cubicBezTo>
                  <a:cubicBezTo>
                    <a:pt x="9384" y="30098"/>
                    <a:pt x="9323" y="29981"/>
                    <a:pt x="9232" y="29894"/>
                  </a:cubicBezTo>
                  <a:cubicBezTo>
                    <a:pt x="9197" y="29863"/>
                    <a:pt x="5848" y="26785"/>
                    <a:pt x="4059" y="24172"/>
                  </a:cubicBezTo>
                  <a:cubicBezTo>
                    <a:pt x="3044" y="22687"/>
                    <a:pt x="1838" y="20183"/>
                    <a:pt x="1485" y="17597"/>
                  </a:cubicBezTo>
                  <a:cubicBezTo>
                    <a:pt x="1032" y="14309"/>
                    <a:pt x="2012" y="11640"/>
                    <a:pt x="4390" y="9672"/>
                  </a:cubicBezTo>
                  <a:cubicBezTo>
                    <a:pt x="5996" y="8339"/>
                    <a:pt x="9027" y="6554"/>
                    <a:pt x="14326" y="5635"/>
                  </a:cubicBezTo>
                  <a:cubicBezTo>
                    <a:pt x="17247" y="5130"/>
                    <a:pt x="19614" y="5108"/>
                    <a:pt x="20021" y="5108"/>
                  </a:cubicBezTo>
                  <a:cubicBezTo>
                    <a:pt x="20060" y="5108"/>
                    <a:pt x="20081" y="5108"/>
                    <a:pt x="20083" y="5108"/>
                  </a:cubicBezTo>
                  <a:cubicBezTo>
                    <a:pt x="20248" y="5108"/>
                    <a:pt x="20405" y="5030"/>
                    <a:pt x="20501" y="4895"/>
                  </a:cubicBezTo>
                  <a:cubicBezTo>
                    <a:pt x="20505" y="4886"/>
                    <a:pt x="20963" y="4255"/>
                    <a:pt x="22256" y="3497"/>
                  </a:cubicBezTo>
                  <a:cubicBezTo>
                    <a:pt x="23458" y="2796"/>
                    <a:pt x="25648" y="1838"/>
                    <a:pt x="29240" y="1277"/>
                  </a:cubicBezTo>
                  <a:cubicBezTo>
                    <a:pt x="30408" y="1093"/>
                    <a:pt x="31574" y="1002"/>
                    <a:pt x="32713" y="1002"/>
                  </a:cubicBezTo>
                  <a:close/>
                  <a:moveTo>
                    <a:pt x="32693" y="0"/>
                  </a:moveTo>
                  <a:cubicBezTo>
                    <a:pt x="31506" y="0"/>
                    <a:pt x="30293" y="94"/>
                    <a:pt x="29079" y="284"/>
                  </a:cubicBezTo>
                  <a:cubicBezTo>
                    <a:pt x="22826" y="1268"/>
                    <a:pt x="20466" y="3410"/>
                    <a:pt x="19848" y="4107"/>
                  </a:cubicBezTo>
                  <a:cubicBezTo>
                    <a:pt x="17945" y="4137"/>
                    <a:pt x="16046" y="4316"/>
                    <a:pt x="14170" y="4647"/>
                  </a:cubicBezTo>
                  <a:cubicBezTo>
                    <a:pt x="8644" y="5601"/>
                    <a:pt x="5452" y="7486"/>
                    <a:pt x="3745" y="8901"/>
                  </a:cubicBezTo>
                  <a:cubicBezTo>
                    <a:pt x="1124" y="11074"/>
                    <a:pt x="0" y="14131"/>
                    <a:pt x="488" y="17732"/>
                  </a:cubicBezTo>
                  <a:cubicBezTo>
                    <a:pt x="867" y="20493"/>
                    <a:pt x="2151" y="23157"/>
                    <a:pt x="3227" y="24734"/>
                  </a:cubicBezTo>
                  <a:cubicBezTo>
                    <a:pt x="4886" y="27155"/>
                    <a:pt x="7721" y="29859"/>
                    <a:pt x="8404" y="30495"/>
                  </a:cubicBezTo>
                  <a:cubicBezTo>
                    <a:pt x="8461" y="31213"/>
                    <a:pt x="8670" y="33760"/>
                    <a:pt x="8918" y="36016"/>
                  </a:cubicBezTo>
                  <a:cubicBezTo>
                    <a:pt x="8940" y="36221"/>
                    <a:pt x="9084" y="36391"/>
                    <a:pt x="9280" y="36443"/>
                  </a:cubicBezTo>
                  <a:lnTo>
                    <a:pt x="13712" y="37688"/>
                  </a:lnTo>
                  <a:cubicBezTo>
                    <a:pt x="13756" y="37701"/>
                    <a:pt x="13804" y="37710"/>
                    <a:pt x="13847" y="37710"/>
                  </a:cubicBezTo>
                  <a:cubicBezTo>
                    <a:pt x="13930" y="37710"/>
                    <a:pt x="14009" y="37688"/>
                    <a:pt x="14083" y="37653"/>
                  </a:cubicBezTo>
                  <a:lnTo>
                    <a:pt x="18846" y="35132"/>
                  </a:lnTo>
                  <a:lnTo>
                    <a:pt x="23601" y="34013"/>
                  </a:lnTo>
                  <a:cubicBezTo>
                    <a:pt x="24015" y="33913"/>
                    <a:pt x="24128" y="33382"/>
                    <a:pt x="23789" y="33125"/>
                  </a:cubicBezTo>
                  <a:cubicBezTo>
                    <a:pt x="23771" y="33116"/>
                    <a:pt x="22047" y="31784"/>
                    <a:pt x="21847" y="30229"/>
                  </a:cubicBezTo>
                  <a:cubicBezTo>
                    <a:pt x="21768" y="29637"/>
                    <a:pt x="21925" y="29101"/>
                    <a:pt x="22326" y="28587"/>
                  </a:cubicBezTo>
                  <a:cubicBezTo>
                    <a:pt x="23166" y="27508"/>
                    <a:pt x="24368" y="26724"/>
                    <a:pt x="25435" y="26031"/>
                  </a:cubicBezTo>
                  <a:cubicBezTo>
                    <a:pt x="26889" y="25086"/>
                    <a:pt x="28143" y="24268"/>
                    <a:pt x="28239" y="22931"/>
                  </a:cubicBezTo>
                  <a:cubicBezTo>
                    <a:pt x="28322" y="21781"/>
                    <a:pt x="26845" y="20754"/>
                    <a:pt x="25138" y="19565"/>
                  </a:cubicBezTo>
                  <a:cubicBezTo>
                    <a:pt x="24015" y="18786"/>
                    <a:pt x="22482" y="17714"/>
                    <a:pt x="22487" y="17140"/>
                  </a:cubicBezTo>
                  <a:cubicBezTo>
                    <a:pt x="22487" y="17031"/>
                    <a:pt x="22582" y="16913"/>
                    <a:pt x="22770" y="16791"/>
                  </a:cubicBezTo>
                  <a:cubicBezTo>
                    <a:pt x="24773" y="15455"/>
                    <a:pt x="36573" y="14449"/>
                    <a:pt x="40949" y="14179"/>
                  </a:cubicBezTo>
                  <a:cubicBezTo>
                    <a:pt x="40997" y="14174"/>
                    <a:pt x="41041" y="14166"/>
                    <a:pt x="41080" y="14153"/>
                  </a:cubicBezTo>
                  <a:cubicBezTo>
                    <a:pt x="42016" y="13796"/>
                    <a:pt x="42874" y="13256"/>
                    <a:pt x="43601" y="12568"/>
                  </a:cubicBezTo>
                  <a:cubicBezTo>
                    <a:pt x="44703" y="11527"/>
                    <a:pt x="45874" y="9698"/>
                    <a:pt x="45234" y="6902"/>
                  </a:cubicBezTo>
                  <a:cubicBezTo>
                    <a:pt x="44664" y="4394"/>
                    <a:pt x="42595" y="2348"/>
                    <a:pt x="39417" y="1146"/>
                  </a:cubicBezTo>
                  <a:cubicBezTo>
                    <a:pt x="37412" y="387"/>
                    <a:pt x="35105" y="0"/>
                    <a:pt x="326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8" name="Google Shape;848;p36"/>
            <p:cNvSpPr/>
            <p:nvPr/>
          </p:nvSpPr>
          <p:spPr>
            <a:xfrm>
              <a:off x="2368500" y="1503700"/>
              <a:ext cx="995450" cy="436825"/>
            </a:xfrm>
            <a:custGeom>
              <a:avLst/>
              <a:gdLst/>
              <a:ahLst/>
              <a:cxnLst/>
              <a:rect l="l" t="t" r="r" b="b"/>
              <a:pathLst>
                <a:path w="39818" h="17473" extrusionOk="0">
                  <a:moveTo>
                    <a:pt x="35954" y="1"/>
                  </a:moveTo>
                  <a:cubicBezTo>
                    <a:pt x="35249" y="1"/>
                    <a:pt x="34733" y="222"/>
                    <a:pt x="34414" y="665"/>
                  </a:cubicBezTo>
                  <a:cubicBezTo>
                    <a:pt x="33687" y="1671"/>
                    <a:pt x="34484" y="3243"/>
                    <a:pt x="34645" y="3547"/>
                  </a:cubicBezTo>
                  <a:cubicBezTo>
                    <a:pt x="34767" y="3769"/>
                    <a:pt x="34997" y="3893"/>
                    <a:pt x="35233" y="3893"/>
                  </a:cubicBezTo>
                  <a:cubicBezTo>
                    <a:pt x="35341" y="3893"/>
                    <a:pt x="35450" y="3867"/>
                    <a:pt x="35550" y="3813"/>
                  </a:cubicBezTo>
                  <a:cubicBezTo>
                    <a:pt x="35873" y="3639"/>
                    <a:pt x="35990" y="3234"/>
                    <a:pt x="35816" y="2912"/>
                  </a:cubicBezTo>
                  <a:cubicBezTo>
                    <a:pt x="35542" y="2406"/>
                    <a:pt x="35341" y="1653"/>
                    <a:pt x="35494" y="1444"/>
                  </a:cubicBezTo>
                  <a:cubicBezTo>
                    <a:pt x="35529" y="1398"/>
                    <a:pt x="35664" y="1336"/>
                    <a:pt x="35949" y="1336"/>
                  </a:cubicBezTo>
                  <a:cubicBezTo>
                    <a:pt x="36092" y="1336"/>
                    <a:pt x="36272" y="1351"/>
                    <a:pt x="36495" y="1392"/>
                  </a:cubicBezTo>
                  <a:cubicBezTo>
                    <a:pt x="37924" y="1653"/>
                    <a:pt x="38224" y="3229"/>
                    <a:pt x="38281" y="3708"/>
                  </a:cubicBezTo>
                  <a:cubicBezTo>
                    <a:pt x="38429" y="4967"/>
                    <a:pt x="37998" y="6561"/>
                    <a:pt x="36900" y="7053"/>
                  </a:cubicBezTo>
                  <a:cubicBezTo>
                    <a:pt x="36500" y="7231"/>
                    <a:pt x="35640" y="7294"/>
                    <a:pt x="34517" y="7294"/>
                  </a:cubicBezTo>
                  <a:cubicBezTo>
                    <a:pt x="33199" y="7294"/>
                    <a:pt x="31518" y="7207"/>
                    <a:pt x="29785" y="7118"/>
                  </a:cubicBezTo>
                  <a:cubicBezTo>
                    <a:pt x="27501" y="7001"/>
                    <a:pt x="24974" y="6871"/>
                    <a:pt x="22474" y="6871"/>
                  </a:cubicBezTo>
                  <a:cubicBezTo>
                    <a:pt x="19213" y="6871"/>
                    <a:pt x="15998" y="7092"/>
                    <a:pt x="13430" y="7854"/>
                  </a:cubicBezTo>
                  <a:cubicBezTo>
                    <a:pt x="5849" y="10101"/>
                    <a:pt x="589" y="16114"/>
                    <a:pt x="371" y="16367"/>
                  </a:cubicBezTo>
                  <a:cubicBezTo>
                    <a:pt x="1" y="16802"/>
                    <a:pt x="306" y="17468"/>
                    <a:pt x="876" y="17473"/>
                  </a:cubicBezTo>
                  <a:cubicBezTo>
                    <a:pt x="1068" y="17473"/>
                    <a:pt x="1255" y="17386"/>
                    <a:pt x="1381" y="17242"/>
                  </a:cubicBezTo>
                  <a:cubicBezTo>
                    <a:pt x="1434" y="17177"/>
                    <a:pt x="6602" y="11268"/>
                    <a:pt x="13809" y="9130"/>
                  </a:cubicBezTo>
                  <a:cubicBezTo>
                    <a:pt x="16233" y="8411"/>
                    <a:pt x="19320" y="8200"/>
                    <a:pt x="22474" y="8200"/>
                  </a:cubicBezTo>
                  <a:cubicBezTo>
                    <a:pt x="24942" y="8200"/>
                    <a:pt x="27451" y="8329"/>
                    <a:pt x="29716" y="8446"/>
                  </a:cubicBezTo>
                  <a:cubicBezTo>
                    <a:pt x="31695" y="8549"/>
                    <a:pt x="33280" y="8625"/>
                    <a:pt x="34519" y="8625"/>
                  </a:cubicBezTo>
                  <a:cubicBezTo>
                    <a:pt x="35905" y="8625"/>
                    <a:pt x="36856" y="8530"/>
                    <a:pt x="37440" y="8267"/>
                  </a:cubicBezTo>
                  <a:cubicBezTo>
                    <a:pt x="39143" y="7514"/>
                    <a:pt x="39818" y="5324"/>
                    <a:pt x="39604" y="3547"/>
                  </a:cubicBezTo>
                  <a:cubicBezTo>
                    <a:pt x="39382" y="1688"/>
                    <a:pt x="38281" y="360"/>
                    <a:pt x="36735" y="77"/>
                  </a:cubicBezTo>
                  <a:cubicBezTo>
                    <a:pt x="36453" y="26"/>
                    <a:pt x="36193" y="1"/>
                    <a:pt x="3595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9" name="Google Shape;849;p36"/>
            <p:cNvSpPr/>
            <p:nvPr/>
          </p:nvSpPr>
          <p:spPr>
            <a:xfrm>
              <a:off x="2471600" y="1867775"/>
              <a:ext cx="430900" cy="190550"/>
            </a:xfrm>
            <a:custGeom>
              <a:avLst/>
              <a:gdLst/>
              <a:ahLst/>
              <a:cxnLst/>
              <a:rect l="l" t="t" r="r" b="b"/>
              <a:pathLst>
                <a:path w="17236" h="7622" extrusionOk="0">
                  <a:moveTo>
                    <a:pt x="15239" y="1"/>
                  </a:moveTo>
                  <a:cubicBezTo>
                    <a:pt x="14375" y="1"/>
                    <a:pt x="13119" y="163"/>
                    <a:pt x="11318" y="480"/>
                  </a:cubicBezTo>
                  <a:cubicBezTo>
                    <a:pt x="9276" y="837"/>
                    <a:pt x="6824" y="1956"/>
                    <a:pt x="4037" y="3798"/>
                  </a:cubicBezTo>
                  <a:cubicBezTo>
                    <a:pt x="2800" y="4612"/>
                    <a:pt x="1612" y="5496"/>
                    <a:pt x="475" y="6445"/>
                  </a:cubicBezTo>
                  <a:cubicBezTo>
                    <a:pt x="1" y="6850"/>
                    <a:pt x="288" y="7621"/>
                    <a:pt x="911" y="7621"/>
                  </a:cubicBezTo>
                  <a:cubicBezTo>
                    <a:pt x="1067" y="7621"/>
                    <a:pt x="1220" y="7565"/>
                    <a:pt x="1342" y="7460"/>
                  </a:cubicBezTo>
                  <a:cubicBezTo>
                    <a:pt x="1398" y="7412"/>
                    <a:pt x="7072" y="2583"/>
                    <a:pt x="11553" y="1791"/>
                  </a:cubicBezTo>
                  <a:cubicBezTo>
                    <a:pt x="13608" y="1429"/>
                    <a:pt x="14692" y="1329"/>
                    <a:pt x="15263" y="1325"/>
                  </a:cubicBezTo>
                  <a:lnTo>
                    <a:pt x="15263" y="1325"/>
                  </a:lnTo>
                  <a:cubicBezTo>
                    <a:pt x="14910" y="1616"/>
                    <a:pt x="14253" y="2074"/>
                    <a:pt x="13042" y="2775"/>
                  </a:cubicBezTo>
                  <a:cubicBezTo>
                    <a:pt x="10482" y="4255"/>
                    <a:pt x="9772" y="4978"/>
                    <a:pt x="10116" y="5740"/>
                  </a:cubicBezTo>
                  <a:cubicBezTo>
                    <a:pt x="10305" y="6161"/>
                    <a:pt x="10728" y="6290"/>
                    <a:pt x="11229" y="6290"/>
                  </a:cubicBezTo>
                  <a:cubicBezTo>
                    <a:pt x="11572" y="6290"/>
                    <a:pt x="11950" y="6230"/>
                    <a:pt x="12315" y="6162"/>
                  </a:cubicBezTo>
                  <a:cubicBezTo>
                    <a:pt x="13125" y="6014"/>
                    <a:pt x="14166" y="5731"/>
                    <a:pt x="15245" y="5370"/>
                  </a:cubicBezTo>
                  <a:cubicBezTo>
                    <a:pt x="15598" y="5252"/>
                    <a:pt x="15785" y="4874"/>
                    <a:pt x="15668" y="4525"/>
                  </a:cubicBezTo>
                  <a:cubicBezTo>
                    <a:pt x="15574" y="4247"/>
                    <a:pt x="15317" y="4072"/>
                    <a:pt x="15040" y="4072"/>
                  </a:cubicBezTo>
                  <a:cubicBezTo>
                    <a:pt x="14970" y="4072"/>
                    <a:pt x="14898" y="4083"/>
                    <a:pt x="14827" y="4107"/>
                  </a:cubicBezTo>
                  <a:cubicBezTo>
                    <a:pt x="13991" y="4390"/>
                    <a:pt x="13142" y="4625"/>
                    <a:pt x="12284" y="4808"/>
                  </a:cubicBezTo>
                  <a:cubicBezTo>
                    <a:pt x="12620" y="4582"/>
                    <a:pt x="13086" y="4290"/>
                    <a:pt x="13708" y="3929"/>
                  </a:cubicBezTo>
                  <a:cubicBezTo>
                    <a:pt x="16421" y="2357"/>
                    <a:pt x="17235" y="1551"/>
                    <a:pt x="16935" y="724"/>
                  </a:cubicBezTo>
                  <a:cubicBezTo>
                    <a:pt x="16759" y="238"/>
                    <a:pt x="16285" y="1"/>
                    <a:pt x="1523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0" name="Google Shape;850;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C6FF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1" name="Google Shape;851;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2" name="Google Shape;852;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3" name="Google Shape;853;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4" name="Google Shape;854;p36"/>
            <p:cNvSpPr/>
            <p:nvPr/>
          </p:nvSpPr>
          <p:spPr>
            <a:xfrm>
              <a:off x="2210450" y="2463800"/>
              <a:ext cx="542250" cy="747675"/>
            </a:xfrm>
            <a:custGeom>
              <a:avLst/>
              <a:gdLst/>
              <a:ahLst/>
              <a:cxnLst/>
              <a:rect l="l" t="t" r="r" b="b"/>
              <a:pathLst>
                <a:path w="21690" h="29907" extrusionOk="0">
                  <a:moveTo>
                    <a:pt x="7512" y="0"/>
                  </a:moveTo>
                  <a:lnTo>
                    <a:pt x="0" y="5526"/>
                  </a:lnTo>
                  <a:cubicBezTo>
                    <a:pt x="0" y="5526"/>
                    <a:pt x="566" y="6658"/>
                    <a:pt x="5387" y="13464"/>
                  </a:cubicBezTo>
                  <a:cubicBezTo>
                    <a:pt x="10211" y="20270"/>
                    <a:pt x="15167" y="29906"/>
                    <a:pt x="15167" y="29906"/>
                  </a:cubicBezTo>
                  <a:lnTo>
                    <a:pt x="21690" y="21542"/>
                  </a:lnTo>
                  <a:lnTo>
                    <a:pt x="75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5" name="Google Shape;855;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C6FF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6" name="Google Shape;856;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7" name="Google Shape;857;p36"/>
            <p:cNvSpPr/>
            <p:nvPr/>
          </p:nvSpPr>
          <p:spPr>
            <a:xfrm>
              <a:off x="2196500" y="2451325"/>
              <a:ext cx="569475" cy="772675"/>
            </a:xfrm>
            <a:custGeom>
              <a:avLst/>
              <a:gdLst/>
              <a:ahLst/>
              <a:cxnLst/>
              <a:rect l="l" t="t" r="r" b="b"/>
              <a:pathLst>
                <a:path w="22779" h="30907" extrusionOk="0">
                  <a:moveTo>
                    <a:pt x="7943" y="1213"/>
                  </a:moveTo>
                  <a:lnTo>
                    <a:pt x="21634" y="22014"/>
                  </a:lnTo>
                  <a:lnTo>
                    <a:pt x="15808" y="29482"/>
                  </a:lnTo>
                  <a:cubicBezTo>
                    <a:pt x="14575" y="27148"/>
                    <a:pt x="10395" y="19376"/>
                    <a:pt x="6354" y="13671"/>
                  </a:cubicBezTo>
                  <a:cubicBezTo>
                    <a:pt x="2910" y="8812"/>
                    <a:pt x="1651" y="6870"/>
                    <a:pt x="1216" y="6160"/>
                  </a:cubicBezTo>
                  <a:lnTo>
                    <a:pt x="7943" y="1213"/>
                  </a:lnTo>
                  <a:close/>
                  <a:moveTo>
                    <a:pt x="8071" y="1"/>
                  </a:moveTo>
                  <a:cubicBezTo>
                    <a:pt x="7968" y="1"/>
                    <a:pt x="7864" y="33"/>
                    <a:pt x="7774" y="99"/>
                  </a:cubicBezTo>
                  <a:lnTo>
                    <a:pt x="262" y="5624"/>
                  </a:lnTo>
                  <a:cubicBezTo>
                    <a:pt x="66" y="5768"/>
                    <a:pt x="1" y="6034"/>
                    <a:pt x="110" y="6251"/>
                  </a:cubicBezTo>
                  <a:cubicBezTo>
                    <a:pt x="136" y="6299"/>
                    <a:pt x="750" y="7497"/>
                    <a:pt x="5540" y="14251"/>
                  </a:cubicBezTo>
                  <a:cubicBezTo>
                    <a:pt x="10282" y="20948"/>
                    <a:pt x="15233" y="30540"/>
                    <a:pt x="15281" y="30636"/>
                  </a:cubicBezTo>
                  <a:cubicBezTo>
                    <a:pt x="15359" y="30789"/>
                    <a:pt x="15507" y="30889"/>
                    <a:pt x="15681" y="30906"/>
                  </a:cubicBezTo>
                  <a:lnTo>
                    <a:pt x="15725" y="30906"/>
                  </a:lnTo>
                  <a:cubicBezTo>
                    <a:pt x="15877" y="30906"/>
                    <a:pt x="16025" y="30836"/>
                    <a:pt x="16121" y="30715"/>
                  </a:cubicBezTo>
                  <a:lnTo>
                    <a:pt x="22640" y="22354"/>
                  </a:lnTo>
                  <a:cubicBezTo>
                    <a:pt x="22770" y="22184"/>
                    <a:pt x="22779" y="21949"/>
                    <a:pt x="22661" y="21771"/>
                  </a:cubicBezTo>
                  <a:lnTo>
                    <a:pt x="8488" y="225"/>
                  </a:lnTo>
                  <a:cubicBezTo>
                    <a:pt x="8392" y="79"/>
                    <a:pt x="8233" y="1"/>
                    <a:pt x="807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8" name="Google Shape;858;p36"/>
            <p:cNvSpPr/>
            <p:nvPr/>
          </p:nvSpPr>
          <p:spPr>
            <a:xfrm>
              <a:off x="3308950" y="3206125"/>
              <a:ext cx="942650" cy="714125"/>
            </a:xfrm>
            <a:custGeom>
              <a:avLst/>
              <a:gdLst/>
              <a:ahLst/>
              <a:cxnLst/>
              <a:rect l="l" t="t" r="r" b="b"/>
              <a:pathLst>
                <a:path w="37706" h="28565" extrusionOk="0">
                  <a:moveTo>
                    <a:pt x="13756" y="1"/>
                  </a:moveTo>
                  <a:cubicBezTo>
                    <a:pt x="13543" y="1"/>
                    <a:pt x="13307" y="265"/>
                    <a:pt x="13042" y="923"/>
                  </a:cubicBezTo>
                  <a:cubicBezTo>
                    <a:pt x="12193" y="3052"/>
                    <a:pt x="6663" y="8717"/>
                    <a:pt x="4965" y="10137"/>
                  </a:cubicBezTo>
                  <a:cubicBezTo>
                    <a:pt x="3262" y="11557"/>
                    <a:pt x="3123" y="13255"/>
                    <a:pt x="2696" y="16233"/>
                  </a:cubicBezTo>
                  <a:cubicBezTo>
                    <a:pt x="2269" y="19212"/>
                    <a:pt x="1" y="23888"/>
                    <a:pt x="1" y="23888"/>
                  </a:cubicBezTo>
                  <a:lnTo>
                    <a:pt x="2692" y="28565"/>
                  </a:lnTo>
                  <a:lnTo>
                    <a:pt x="8366" y="24877"/>
                  </a:lnTo>
                  <a:cubicBezTo>
                    <a:pt x="8366" y="24877"/>
                    <a:pt x="9916" y="25059"/>
                    <a:pt x="11555" y="25059"/>
                  </a:cubicBezTo>
                  <a:cubicBezTo>
                    <a:pt x="11958" y="25059"/>
                    <a:pt x="12367" y="25048"/>
                    <a:pt x="12759" y="25020"/>
                  </a:cubicBezTo>
                  <a:cubicBezTo>
                    <a:pt x="14741" y="24877"/>
                    <a:pt x="20837" y="24028"/>
                    <a:pt x="20837" y="24028"/>
                  </a:cubicBezTo>
                  <a:cubicBezTo>
                    <a:pt x="20837" y="24028"/>
                    <a:pt x="26933" y="26723"/>
                    <a:pt x="27782" y="26862"/>
                  </a:cubicBezTo>
                  <a:cubicBezTo>
                    <a:pt x="27918" y="26885"/>
                    <a:pt x="28040" y="26897"/>
                    <a:pt x="28151" y="26897"/>
                  </a:cubicBezTo>
                  <a:cubicBezTo>
                    <a:pt x="28733" y="26897"/>
                    <a:pt x="29009" y="26564"/>
                    <a:pt x="29485" y="25730"/>
                  </a:cubicBezTo>
                  <a:cubicBezTo>
                    <a:pt x="30051" y="24737"/>
                    <a:pt x="28065" y="24454"/>
                    <a:pt x="27499" y="24028"/>
                  </a:cubicBezTo>
                  <a:cubicBezTo>
                    <a:pt x="26933" y="23601"/>
                    <a:pt x="22396" y="21049"/>
                    <a:pt x="22396" y="21049"/>
                  </a:cubicBezTo>
                  <a:lnTo>
                    <a:pt x="22396" y="21049"/>
                  </a:lnTo>
                  <a:cubicBezTo>
                    <a:pt x="22396" y="21049"/>
                    <a:pt x="31610" y="22464"/>
                    <a:pt x="32746" y="22464"/>
                  </a:cubicBezTo>
                  <a:cubicBezTo>
                    <a:pt x="33878" y="22464"/>
                    <a:pt x="34161" y="22464"/>
                    <a:pt x="34588" y="21615"/>
                  </a:cubicBezTo>
                  <a:cubicBezTo>
                    <a:pt x="35010" y="20766"/>
                    <a:pt x="35010" y="20483"/>
                    <a:pt x="34588" y="19917"/>
                  </a:cubicBezTo>
                  <a:cubicBezTo>
                    <a:pt x="34161" y="19347"/>
                    <a:pt x="22539" y="17505"/>
                    <a:pt x="22539" y="17505"/>
                  </a:cubicBezTo>
                  <a:lnTo>
                    <a:pt x="22256" y="15946"/>
                  </a:lnTo>
                  <a:cubicBezTo>
                    <a:pt x="22256" y="15946"/>
                    <a:pt x="33173" y="15097"/>
                    <a:pt x="34449" y="15097"/>
                  </a:cubicBezTo>
                  <a:cubicBezTo>
                    <a:pt x="35724" y="15097"/>
                    <a:pt x="36007" y="14957"/>
                    <a:pt x="36717" y="14387"/>
                  </a:cubicBezTo>
                  <a:cubicBezTo>
                    <a:pt x="37423" y="13821"/>
                    <a:pt x="37706" y="12828"/>
                    <a:pt x="37140" y="11979"/>
                  </a:cubicBezTo>
                  <a:cubicBezTo>
                    <a:pt x="36875" y="11583"/>
                    <a:pt x="35901" y="11463"/>
                    <a:pt x="34678" y="11463"/>
                  </a:cubicBezTo>
                  <a:cubicBezTo>
                    <a:pt x="33279" y="11463"/>
                    <a:pt x="31555" y="11619"/>
                    <a:pt x="30194" y="11696"/>
                  </a:cubicBezTo>
                  <a:cubicBezTo>
                    <a:pt x="27643" y="11835"/>
                    <a:pt x="22539" y="11979"/>
                    <a:pt x="22539" y="11979"/>
                  </a:cubicBezTo>
                  <a:lnTo>
                    <a:pt x="21546" y="10986"/>
                  </a:lnTo>
                  <a:lnTo>
                    <a:pt x="22822" y="10420"/>
                  </a:lnTo>
                  <a:cubicBezTo>
                    <a:pt x="24098" y="9854"/>
                    <a:pt x="33456" y="6593"/>
                    <a:pt x="34305" y="6166"/>
                  </a:cubicBezTo>
                  <a:cubicBezTo>
                    <a:pt x="35154" y="5743"/>
                    <a:pt x="35724" y="5600"/>
                    <a:pt x="35581" y="4185"/>
                  </a:cubicBezTo>
                  <a:cubicBezTo>
                    <a:pt x="35482" y="3180"/>
                    <a:pt x="34601" y="2603"/>
                    <a:pt x="33441" y="2603"/>
                  </a:cubicBezTo>
                  <a:cubicBezTo>
                    <a:pt x="32962" y="2603"/>
                    <a:pt x="32435" y="2701"/>
                    <a:pt x="31897" y="2909"/>
                  </a:cubicBezTo>
                  <a:cubicBezTo>
                    <a:pt x="30055" y="3614"/>
                    <a:pt x="12333" y="10276"/>
                    <a:pt x="12333" y="10276"/>
                  </a:cubicBezTo>
                  <a:lnTo>
                    <a:pt x="11061" y="9288"/>
                  </a:lnTo>
                  <a:cubicBezTo>
                    <a:pt x="11061" y="9288"/>
                    <a:pt x="12337" y="7725"/>
                    <a:pt x="13752" y="6736"/>
                  </a:cubicBezTo>
                  <a:cubicBezTo>
                    <a:pt x="15172" y="5743"/>
                    <a:pt x="15315" y="4185"/>
                    <a:pt x="14889" y="2482"/>
                  </a:cubicBezTo>
                  <a:cubicBezTo>
                    <a:pt x="14591" y="1310"/>
                    <a:pt x="14231" y="1"/>
                    <a:pt x="1375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9" name="Google Shape;859;p36"/>
            <p:cNvSpPr/>
            <p:nvPr/>
          </p:nvSpPr>
          <p:spPr>
            <a:xfrm>
              <a:off x="3295900" y="3193550"/>
              <a:ext cx="968650" cy="739125"/>
            </a:xfrm>
            <a:custGeom>
              <a:avLst/>
              <a:gdLst/>
              <a:ahLst/>
              <a:cxnLst/>
              <a:rect l="l" t="t" r="r" b="b"/>
              <a:pathLst>
                <a:path w="38746" h="29565" extrusionOk="0">
                  <a:moveTo>
                    <a:pt x="14274" y="1108"/>
                  </a:moveTo>
                  <a:cubicBezTo>
                    <a:pt x="14444" y="1396"/>
                    <a:pt x="14662" y="2066"/>
                    <a:pt x="14923" y="3107"/>
                  </a:cubicBezTo>
                  <a:cubicBezTo>
                    <a:pt x="15367" y="4888"/>
                    <a:pt x="15071" y="6068"/>
                    <a:pt x="13987" y="6826"/>
                  </a:cubicBezTo>
                  <a:cubicBezTo>
                    <a:pt x="12532" y="7849"/>
                    <a:pt x="11248" y="9408"/>
                    <a:pt x="11195" y="9473"/>
                  </a:cubicBezTo>
                  <a:cubicBezTo>
                    <a:pt x="11017" y="9691"/>
                    <a:pt x="11052" y="10013"/>
                    <a:pt x="11274" y="10183"/>
                  </a:cubicBezTo>
                  <a:lnTo>
                    <a:pt x="12550" y="11176"/>
                  </a:lnTo>
                  <a:cubicBezTo>
                    <a:pt x="12637" y="11246"/>
                    <a:pt x="12744" y="11282"/>
                    <a:pt x="12854" y="11282"/>
                  </a:cubicBezTo>
                  <a:cubicBezTo>
                    <a:pt x="12914" y="11282"/>
                    <a:pt x="12975" y="11271"/>
                    <a:pt x="13033" y="11250"/>
                  </a:cubicBezTo>
                  <a:cubicBezTo>
                    <a:pt x="13212" y="11184"/>
                    <a:pt x="30773" y="4579"/>
                    <a:pt x="32597" y="3878"/>
                  </a:cubicBezTo>
                  <a:cubicBezTo>
                    <a:pt x="33066" y="3697"/>
                    <a:pt x="33536" y="3607"/>
                    <a:pt x="33962" y="3607"/>
                  </a:cubicBezTo>
                  <a:cubicBezTo>
                    <a:pt x="34388" y="3607"/>
                    <a:pt x="34770" y="3697"/>
                    <a:pt x="35062" y="3878"/>
                  </a:cubicBezTo>
                  <a:cubicBezTo>
                    <a:pt x="35376" y="4056"/>
                    <a:pt x="35576" y="4378"/>
                    <a:pt x="35606" y="4735"/>
                  </a:cubicBezTo>
                  <a:cubicBezTo>
                    <a:pt x="35702" y="5689"/>
                    <a:pt x="35515" y="5781"/>
                    <a:pt x="34814" y="6120"/>
                  </a:cubicBezTo>
                  <a:cubicBezTo>
                    <a:pt x="34749" y="6155"/>
                    <a:pt x="34679" y="6190"/>
                    <a:pt x="34605" y="6225"/>
                  </a:cubicBezTo>
                  <a:cubicBezTo>
                    <a:pt x="34196" y="6429"/>
                    <a:pt x="31365" y="7448"/>
                    <a:pt x="28866" y="8350"/>
                  </a:cubicBezTo>
                  <a:cubicBezTo>
                    <a:pt x="26253" y="9295"/>
                    <a:pt x="23780" y="10183"/>
                    <a:pt x="23144" y="10466"/>
                  </a:cubicBezTo>
                  <a:lnTo>
                    <a:pt x="21868" y="11032"/>
                  </a:lnTo>
                  <a:cubicBezTo>
                    <a:pt x="21546" y="11176"/>
                    <a:pt x="21468" y="11594"/>
                    <a:pt x="21716" y="11842"/>
                  </a:cubicBezTo>
                  <a:lnTo>
                    <a:pt x="22709" y="12835"/>
                  </a:lnTo>
                  <a:cubicBezTo>
                    <a:pt x="22801" y="12931"/>
                    <a:pt x="22929" y="12983"/>
                    <a:pt x="23063" y="12983"/>
                  </a:cubicBezTo>
                  <a:cubicBezTo>
                    <a:pt x="23068" y="12983"/>
                    <a:pt x="23073" y="12983"/>
                    <a:pt x="23079" y="12983"/>
                  </a:cubicBezTo>
                  <a:cubicBezTo>
                    <a:pt x="23127" y="12983"/>
                    <a:pt x="28217" y="12839"/>
                    <a:pt x="30747" y="12700"/>
                  </a:cubicBezTo>
                  <a:cubicBezTo>
                    <a:pt x="31152" y="12674"/>
                    <a:pt x="31579" y="12647"/>
                    <a:pt x="32031" y="12617"/>
                  </a:cubicBezTo>
                  <a:cubicBezTo>
                    <a:pt x="33120" y="12542"/>
                    <a:pt x="34240" y="12467"/>
                    <a:pt x="35204" y="12467"/>
                  </a:cubicBezTo>
                  <a:cubicBezTo>
                    <a:pt x="35301" y="12467"/>
                    <a:pt x="35396" y="12467"/>
                    <a:pt x="35489" y="12469"/>
                  </a:cubicBezTo>
                  <a:cubicBezTo>
                    <a:pt x="37017" y="12495"/>
                    <a:pt x="37239" y="12752"/>
                    <a:pt x="37248" y="12761"/>
                  </a:cubicBezTo>
                  <a:cubicBezTo>
                    <a:pt x="37692" y="13427"/>
                    <a:pt x="37392" y="14128"/>
                    <a:pt x="36926" y="14502"/>
                  </a:cubicBezTo>
                  <a:cubicBezTo>
                    <a:pt x="36307" y="14994"/>
                    <a:pt x="36138" y="15099"/>
                    <a:pt x="34971" y="15099"/>
                  </a:cubicBezTo>
                  <a:cubicBezTo>
                    <a:pt x="33690" y="15099"/>
                    <a:pt x="23188" y="15918"/>
                    <a:pt x="22739" y="15952"/>
                  </a:cubicBezTo>
                  <a:cubicBezTo>
                    <a:pt x="22443" y="15974"/>
                    <a:pt x="22234" y="16249"/>
                    <a:pt x="22286" y="16540"/>
                  </a:cubicBezTo>
                  <a:lnTo>
                    <a:pt x="22569" y="18099"/>
                  </a:lnTo>
                  <a:cubicBezTo>
                    <a:pt x="22608" y="18308"/>
                    <a:pt x="22774" y="18469"/>
                    <a:pt x="22983" y="18504"/>
                  </a:cubicBezTo>
                  <a:cubicBezTo>
                    <a:pt x="28169" y="19327"/>
                    <a:pt x="33987" y="20390"/>
                    <a:pt x="34753" y="20777"/>
                  </a:cubicBezTo>
                  <a:cubicBezTo>
                    <a:pt x="34992" y="21095"/>
                    <a:pt x="35018" y="21195"/>
                    <a:pt x="34666" y="21896"/>
                  </a:cubicBezTo>
                  <a:cubicBezTo>
                    <a:pt x="34378" y="22471"/>
                    <a:pt x="34378" y="22471"/>
                    <a:pt x="33268" y="22471"/>
                  </a:cubicBezTo>
                  <a:cubicBezTo>
                    <a:pt x="32371" y="22471"/>
                    <a:pt x="25548" y="21456"/>
                    <a:pt x="22996" y="21060"/>
                  </a:cubicBezTo>
                  <a:cubicBezTo>
                    <a:pt x="22967" y="21056"/>
                    <a:pt x="22939" y="21054"/>
                    <a:pt x="22912" y="21054"/>
                  </a:cubicBezTo>
                  <a:cubicBezTo>
                    <a:pt x="22422" y="21054"/>
                    <a:pt x="22216" y="21732"/>
                    <a:pt x="22678" y="21992"/>
                  </a:cubicBezTo>
                  <a:cubicBezTo>
                    <a:pt x="24490" y="23011"/>
                    <a:pt x="27329" y="24635"/>
                    <a:pt x="27725" y="24931"/>
                  </a:cubicBezTo>
                  <a:cubicBezTo>
                    <a:pt x="27943" y="25097"/>
                    <a:pt x="28260" y="25219"/>
                    <a:pt x="28596" y="25354"/>
                  </a:cubicBezTo>
                  <a:cubicBezTo>
                    <a:pt x="28883" y="25462"/>
                    <a:pt x="29554" y="25728"/>
                    <a:pt x="29610" y="25898"/>
                  </a:cubicBezTo>
                  <a:cubicBezTo>
                    <a:pt x="29606" y="25928"/>
                    <a:pt x="29593" y="25954"/>
                    <a:pt x="29575" y="25985"/>
                  </a:cubicBezTo>
                  <a:cubicBezTo>
                    <a:pt x="29147" y="26733"/>
                    <a:pt x="28976" y="26905"/>
                    <a:pt x="28679" y="26905"/>
                  </a:cubicBezTo>
                  <a:cubicBezTo>
                    <a:pt x="28596" y="26905"/>
                    <a:pt x="28503" y="26891"/>
                    <a:pt x="28391" y="26873"/>
                  </a:cubicBezTo>
                  <a:cubicBezTo>
                    <a:pt x="27816" y="26777"/>
                    <a:pt x="23897" y="25105"/>
                    <a:pt x="21563" y="24073"/>
                  </a:cubicBezTo>
                  <a:cubicBezTo>
                    <a:pt x="21501" y="24044"/>
                    <a:pt x="21432" y="24029"/>
                    <a:pt x="21362" y="24029"/>
                  </a:cubicBezTo>
                  <a:cubicBezTo>
                    <a:pt x="21339" y="24029"/>
                    <a:pt x="21316" y="24031"/>
                    <a:pt x="21293" y="24034"/>
                  </a:cubicBezTo>
                  <a:cubicBezTo>
                    <a:pt x="21232" y="24043"/>
                    <a:pt x="15193" y="24883"/>
                    <a:pt x="13246" y="25023"/>
                  </a:cubicBezTo>
                  <a:cubicBezTo>
                    <a:pt x="12864" y="25050"/>
                    <a:pt x="12464" y="25062"/>
                    <a:pt x="12067" y="25062"/>
                  </a:cubicBezTo>
                  <a:cubicBezTo>
                    <a:pt x="10483" y="25062"/>
                    <a:pt x="8965" y="24883"/>
                    <a:pt x="8944" y="24883"/>
                  </a:cubicBezTo>
                  <a:cubicBezTo>
                    <a:pt x="8925" y="24881"/>
                    <a:pt x="8906" y="24880"/>
                    <a:pt x="8887" y="24880"/>
                  </a:cubicBezTo>
                  <a:cubicBezTo>
                    <a:pt x="8792" y="24880"/>
                    <a:pt x="8697" y="24907"/>
                    <a:pt x="8618" y="24962"/>
                  </a:cubicBezTo>
                  <a:lnTo>
                    <a:pt x="3388" y="28358"/>
                  </a:lnTo>
                  <a:lnTo>
                    <a:pt x="1089" y="24365"/>
                  </a:lnTo>
                  <a:cubicBezTo>
                    <a:pt x="1564" y="23359"/>
                    <a:pt x="3331" y="19471"/>
                    <a:pt x="3710" y="16806"/>
                  </a:cubicBezTo>
                  <a:cubicBezTo>
                    <a:pt x="3736" y="16623"/>
                    <a:pt x="3762" y="16444"/>
                    <a:pt x="3789" y="16275"/>
                  </a:cubicBezTo>
                  <a:cubicBezTo>
                    <a:pt x="4154" y="13666"/>
                    <a:pt x="4355" y="12234"/>
                    <a:pt x="5805" y="11023"/>
                  </a:cubicBezTo>
                  <a:cubicBezTo>
                    <a:pt x="7472" y="9634"/>
                    <a:pt x="13111" y="3904"/>
                    <a:pt x="14030" y="1613"/>
                  </a:cubicBezTo>
                  <a:cubicBezTo>
                    <a:pt x="14096" y="1439"/>
                    <a:pt x="14178" y="1269"/>
                    <a:pt x="14274" y="1108"/>
                  </a:cubicBezTo>
                  <a:close/>
                  <a:moveTo>
                    <a:pt x="14273" y="0"/>
                  </a:moveTo>
                  <a:cubicBezTo>
                    <a:pt x="13673" y="0"/>
                    <a:pt x="13331" y="656"/>
                    <a:pt x="13098" y="1239"/>
                  </a:cubicBezTo>
                  <a:cubicBezTo>
                    <a:pt x="12310" y="3207"/>
                    <a:pt x="6941" y="8772"/>
                    <a:pt x="5165" y="10252"/>
                  </a:cubicBezTo>
                  <a:cubicBezTo>
                    <a:pt x="3418" y="11707"/>
                    <a:pt x="3170" y="13470"/>
                    <a:pt x="2796" y="16131"/>
                  </a:cubicBezTo>
                  <a:cubicBezTo>
                    <a:pt x="2770" y="16305"/>
                    <a:pt x="2748" y="16484"/>
                    <a:pt x="2722" y="16662"/>
                  </a:cubicBezTo>
                  <a:cubicBezTo>
                    <a:pt x="2312" y="19527"/>
                    <a:pt x="96" y="24126"/>
                    <a:pt x="74" y="24169"/>
                  </a:cubicBezTo>
                  <a:cubicBezTo>
                    <a:pt x="0" y="24317"/>
                    <a:pt x="5" y="24496"/>
                    <a:pt x="87" y="24639"/>
                  </a:cubicBezTo>
                  <a:lnTo>
                    <a:pt x="2783" y="29316"/>
                  </a:lnTo>
                  <a:cubicBezTo>
                    <a:pt x="2868" y="29469"/>
                    <a:pt x="3032" y="29564"/>
                    <a:pt x="3207" y="29564"/>
                  </a:cubicBezTo>
                  <a:cubicBezTo>
                    <a:pt x="3210" y="29564"/>
                    <a:pt x="3214" y="29564"/>
                    <a:pt x="3218" y="29564"/>
                  </a:cubicBezTo>
                  <a:cubicBezTo>
                    <a:pt x="3314" y="29564"/>
                    <a:pt x="3410" y="29534"/>
                    <a:pt x="3493" y="29482"/>
                  </a:cubicBezTo>
                  <a:lnTo>
                    <a:pt x="9010" y="25894"/>
                  </a:lnTo>
                  <a:cubicBezTo>
                    <a:pt x="9466" y="25943"/>
                    <a:pt x="10707" y="26059"/>
                    <a:pt x="12026" y="26059"/>
                  </a:cubicBezTo>
                  <a:cubicBezTo>
                    <a:pt x="12456" y="26059"/>
                    <a:pt x="12894" y="26046"/>
                    <a:pt x="13316" y="26015"/>
                  </a:cubicBezTo>
                  <a:cubicBezTo>
                    <a:pt x="15154" y="25889"/>
                    <a:pt x="20344" y="25171"/>
                    <a:pt x="21289" y="25040"/>
                  </a:cubicBezTo>
                  <a:cubicBezTo>
                    <a:pt x="22565" y="25602"/>
                    <a:pt x="27390" y="27714"/>
                    <a:pt x="28226" y="27857"/>
                  </a:cubicBezTo>
                  <a:cubicBezTo>
                    <a:pt x="28386" y="27884"/>
                    <a:pt x="28532" y="27896"/>
                    <a:pt x="28667" y="27896"/>
                  </a:cubicBezTo>
                  <a:cubicBezTo>
                    <a:pt x="29560" y="27896"/>
                    <a:pt x="29950" y="27339"/>
                    <a:pt x="30442" y="26477"/>
                  </a:cubicBezTo>
                  <a:cubicBezTo>
                    <a:pt x="30660" y="26089"/>
                    <a:pt x="30625" y="25767"/>
                    <a:pt x="30551" y="25563"/>
                  </a:cubicBezTo>
                  <a:cubicBezTo>
                    <a:pt x="30337" y="24957"/>
                    <a:pt x="29606" y="24670"/>
                    <a:pt x="28962" y="24417"/>
                  </a:cubicBezTo>
                  <a:cubicBezTo>
                    <a:pt x="28713" y="24317"/>
                    <a:pt x="28430" y="24208"/>
                    <a:pt x="28321" y="24126"/>
                  </a:cubicBezTo>
                  <a:cubicBezTo>
                    <a:pt x="28021" y="23899"/>
                    <a:pt x="26732" y="23146"/>
                    <a:pt x="25513" y="22445"/>
                  </a:cubicBezTo>
                  <a:lnTo>
                    <a:pt x="25513" y="22445"/>
                  </a:lnTo>
                  <a:cubicBezTo>
                    <a:pt x="28343" y="22867"/>
                    <a:pt x="32502" y="23464"/>
                    <a:pt x="33268" y="23464"/>
                  </a:cubicBezTo>
                  <a:cubicBezTo>
                    <a:pt x="34418" y="23464"/>
                    <a:pt x="34992" y="23464"/>
                    <a:pt x="35558" y="22340"/>
                  </a:cubicBezTo>
                  <a:cubicBezTo>
                    <a:pt x="36016" y="21422"/>
                    <a:pt x="36107" y="20912"/>
                    <a:pt x="35511" y="20115"/>
                  </a:cubicBezTo>
                  <a:cubicBezTo>
                    <a:pt x="35328" y="19876"/>
                    <a:pt x="35127" y="19601"/>
                    <a:pt x="29014" y="18504"/>
                  </a:cubicBezTo>
                  <a:cubicBezTo>
                    <a:pt x="26680" y="18086"/>
                    <a:pt x="24355" y="17707"/>
                    <a:pt x="23492" y="17568"/>
                  </a:cubicBezTo>
                  <a:lnTo>
                    <a:pt x="23370" y="16902"/>
                  </a:lnTo>
                  <a:cubicBezTo>
                    <a:pt x="25604" y="16727"/>
                    <a:pt x="33891" y="16096"/>
                    <a:pt x="34971" y="16096"/>
                  </a:cubicBezTo>
                  <a:cubicBezTo>
                    <a:pt x="36342" y="16096"/>
                    <a:pt x="36734" y="15931"/>
                    <a:pt x="37548" y="15277"/>
                  </a:cubicBezTo>
                  <a:cubicBezTo>
                    <a:pt x="38524" y="14498"/>
                    <a:pt x="38746" y="13205"/>
                    <a:pt x="38080" y="12199"/>
                  </a:cubicBezTo>
                  <a:cubicBezTo>
                    <a:pt x="37708" y="11642"/>
                    <a:pt x="36747" y="11463"/>
                    <a:pt x="35250" y="11463"/>
                  </a:cubicBezTo>
                  <a:cubicBezTo>
                    <a:pt x="34347" y="11463"/>
                    <a:pt x="33248" y="11529"/>
                    <a:pt x="31966" y="11615"/>
                  </a:cubicBezTo>
                  <a:cubicBezTo>
                    <a:pt x="31513" y="11646"/>
                    <a:pt x="31086" y="11672"/>
                    <a:pt x="30690" y="11694"/>
                  </a:cubicBezTo>
                  <a:cubicBezTo>
                    <a:pt x="28469" y="11820"/>
                    <a:pt x="24259" y="11942"/>
                    <a:pt x="23262" y="11972"/>
                  </a:cubicBezTo>
                  <a:lnTo>
                    <a:pt x="22935" y="11646"/>
                  </a:lnTo>
                  <a:lnTo>
                    <a:pt x="23549" y="11372"/>
                  </a:lnTo>
                  <a:cubicBezTo>
                    <a:pt x="24150" y="11106"/>
                    <a:pt x="26719" y="10178"/>
                    <a:pt x="29201" y="9286"/>
                  </a:cubicBezTo>
                  <a:cubicBezTo>
                    <a:pt x="32454" y="8110"/>
                    <a:pt x="34618" y="7331"/>
                    <a:pt x="35049" y="7113"/>
                  </a:cubicBezTo>
                  <a:cubicBezTo>
                    <a:pt x="35119" y="7078"/>
                    <a:pt x="35184" y="7048"/>
                    <a:pt x="35249" y="7013"/>
                  </a:cubicBezTo>
                  <a:cubicBezTo>
                    <a:pt x="36029" y="6634"/>
                    <a:pt x="36765" y="6277"/>
                    <a:pt x="36599" y="4631"/>
                  </a:cubicBezTo>
                  <a:cubicBezTo>
                    <a:pt x="36538" y="3965"/>
                    <a:pt x="36159" y="3364"/>
                    <a:pt x="35585" y="3020"/>
                  </a:cubicBezTo>
                  <a:cubicBezTo>
                    <a:pt x="35131" y="2741"/>
                    <a:pt x="34569" y="2602"/>
                    <a:pt x="33956" y="2602"/>
                  </a:cubicBezTo>
                  <a:cubicBezTo>
                    <a:pt x="33409" y="2602"/>
                    <a:pt x="32821" y="2713"/>
                    <a:pt x="32236" y="2937"/>
                  </a:cubicBezTo>
                  <a:cubicBezTo>
                    <a:pt x="30538" y="3590"/>
                    <a:pt x="15149" y="9377"/>
                    <a:pt x="12942" y="10209"/>
                  </a:cubicBezTo>
                  <a:lnTo>
                    <a:pt x="12301" y="9713"/>
                  </a:lnTo>
                  <a:cubicBezTo>
                    <a:pt x="12763" y="9203"/>
                    <a:pt x="13634" y="8289"/>
                    <a:pt x="14557" y="7644"/>
                  </a:cubicBezTo>
                  <a:cubicBezTo>
                    <a:pt x="15990" y="6647"/>
                    <a:pt x="16438" y="5040"/>
                    <a:pt x="15894" y="2863"/>
                  </a:cubicBezTo>
                  <a:cubicBezTo>
                    <a:pt x="15480" y="1221"/>
                    <a:pt x="15128" y="59"/>
                    <a:pt x="14331" y="2"/>
                  </a:cubicBezTo>
                  <a:cubicBezTo>
                    <a:pt x="14311" y="1"/>
                    <a:pt x="14292" y="0"/>
                    <a:pt x="1427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0" name="Google Shape;860;p36"/>
            <p:cNvSpPr/>
            <p:nvPr/>
          </p:nvSpPr>
          <p:spPr>
            <a:xfrm>
              <a:off x="1639900" y="3016250"/>
              <a:ext cx="1764775" cy="1852775"/>
            </a:xfrm>
            <a:custGeom>
              <a:avLst/>
              <a:gdLst/>
              <a:ahLst/>
              <a:cxnLst/>
              <a:rect l="l" t="t" r="r" b="b"/>
              <a:pathLst>
                <a:path w="70591" h="74111" extrusionOk="0">
                  <a:moveTo>
                    <a:pt x="12834" y="0"/>
                  </a:moveTo>
                  <a:cubicBezTo>
                    <a:pt x="9895" y="0"/>
                    <a:pt x="6784" y="1353"/>
                    <a:pt x="4677" y="5117"/>
                  </a:cubicBezTo>
                  <a:cubicBezTo>
                    <a:pt x="1" y="13478"/>
                    <a:pt x="4255" y="22975"/>
                    <a:pt x="5953" y="29781"/>
                  </a:cubicBezTo>
                  <a:cubicBezTo>
                    <a:pt x="7656" y="36582"/>
                    <a:pt x="18429" y="67342"/>
                    <a:pt x="19988" y="71169"/>
                  </a:cubicBezTo>
                  <a:cubicBezTo>
                    <a:pt x="20948" y="73528"/>
                    <a:pt x="22393" y="74111"/>
                    <a:pt x="23726" y="74111"/>
                  </a:cubicBezTo>
                  <a:cubicBezTo>
                    <a:pt x="24556" y="74111"/>
                    <a:pt x="25342" y="73885"/>
                    <a:pt x="25940" y="73721"/>
                  </a:cubicBezTo>
                  <a:cubicBezTo>
                    <a:pt x="27499" y="73294"/>
                    <a:pt x="70590" y="38568"/>
                    <a:pt x="70590" y="38568"/>
                  </a:cubicBezTo>
                  <a:lnTo>
                    <a:pt x="67190" y="30913"/>
                  </a:lnTo>
                  <a:lnTo>
                    <a:pt x="33739" y="48065"/>
                  </a:lnTo>
                  <a:lnTo>
                    <a:pt x="26506" y="25104"/>
                  </a:lnTo>
                  <a:cubicBezTo>
                    <a:pt x="26506" y="25104"/>
                    <a:pt x="22396" y="7952"/>
                    <a:pt x="20697" y="4125"/>
                  </a:cubicBezTo>
                  <a:cubicBezTo>
                    <a:pt x="19761" y="2020"/>
                    <a:pt x="16425" y="0"/>
                    <a:pt x="1283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1" name="Google Shape;861;p36"/>
            <p:cNvSpPr/>
            <p:nvPr/>
          </p:nvSpPr>
          <p:spPr>
            <a:xfrm>
              <a:off x="1639900" y="3016250"/>
              <a:ext cx="1568375" cy="1852675"/>
            </a:xfrm>
            <a:custGeom>
              <a:avLst/>
              <a:gdLst/>
              <a:ahLst/>
              <a:cxnLst/>
              <a:rect l="l" t="t" r="r" b="b"/>
              <a:pathLst>
                <a:path w="62735" h="74107" extrusionOk="0">
                  <a:moveTo>
                    <a:pt x="12829" y="1"/>
                  </a:moveTo>
                  <a:cubicBezTo>
                    <a:pt x="9891" y="1"/>
                    <a:pt x="6782" y="1352"/>
                    <a:pt x="4677" y="5113"/>
                  </a:cubicBezTo>
                  <a:cubicBezTo>
                    <a:pt x="1" y="13478"/>
                    <a:pt x="4255" y="22975"/>
                    <a:pt x="5953" y="29776"/>
                  </a:cubicBezTo>
                  <a:cubicBezTo>
                    <a:pt x="7656" y="36582"/>
                    <a:pt x="18429" y="67342"/>
                    <a:pt x="19988" y="71169"/>
                  </a:cubicBezTo>
                  <a:cubicBezTo>
                    <a:pt x="20948" y="73524"/>
                    <a:pt x="22392" y="74107"/>
                    <a:pt x="23725" y="74107"/>
                  </a:cubicBezTo>
                  <a:cubicBezTo>
                    <a:pt x="24555" y="74107"/>
                    <a:pt x="25342" y="73880"/>
                    <a:pt x="25940" y="73717"/>
                  </a:cubicBezTo>
                  <a:cubicBezTo>
                    <a:pt x="27077" y="73407"/>
                    <a:pt x="50229" y="54914"/>
                    <a:pt x="62735" y="44882"/>
                  </a:cubicBezTo>
                  <a:lnTo>
                    <a:pt x="62735" y="44882"/>
                  </a:lnTo>
                  <a:lnTo>
                    <a:pt x="25304" y="62809"/>
                  </a:lnTo>
                  <a:cubicBezTo>
                    <a:pt x="25304" y="62809"/>
                    <a:pt x="27508" y="56190"/>
                    <a:pt x="29084" y="53042"/>
                  </a:cubicBezTo>
                  <a:cubicBezTo>
                    <a:pt x="29300" y="52611"/>
                    <a:pt x="29315" y="52433"/>
                    <a:pt x="29175" y="52433"/>
                  </a:cubicBezTo>
                  <a:cubicBezTo>
                    <a:pt x="28522" y="52433"/>
                    <a:pt x="24471" y="56340"/>
                    <a:pt x="21763" y="56340"/>
                  </a:cubicBezTo>
                  <a:cubicBezTo>
                    <a:pt x="20826" y="56340"/>
                    <a:pt x="20050" y="55873"/>
                    <a:pt x="19631" y="54614"/>
                  </a:cubicBezTo>
                  <a:cubicBezTo>
                    <a:pt x="17741" y="48944"/>
                    <a:pt x="5762" y="20584"/>
                    <a:pt x="7969" y="11126"/>
                  </a:cubicBezTo>
                  <a:cubicBezTo>
                    <a:pt x="9337" y="5270"/>
                    <a:pt x="12759" y="1956"/>
                    <a:pt x="15167" y="280"/>
                  </a:cubicBezTo>
                  <a:cubicBezTo>
                    <a:pt x="14416" y="101"/>
                    <a:pt x="13629" y="1"/>
                    <a:pt x="12829"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2" name="Google Shape;862;p36"/>
            <p:cNvSpPr/>
            <p:nvPr/>
          </p:nvSpPr>
          <p:spPr>
            <a:xfrm>
              <a:off x="1646325" y="3003700"/>
              <a:ext cx="1772050" cy="1877675"/>
            </a:xfrm>
            <a:custGeom>
              <a:avLst/>
              <a:gdLst/>
              <a:ahLst/>
              <a:cxnLst/>
              <a:rect l="l" t="t" r="r" b="b"/>
              <a:pathLst>
                <a:path w="70882" h="75107" extrusionOk="0">
                  <a:moveTo>
                    <a:pt x="12598" y="1004"/>
                  </a:moveTo>
                  <a:cubicBezTo>
                    <a:pt x="12737" y="1004"/>
                    <a:pt x="12872" y="1004"/>
                    <a:pt x="12994" y="1012"/>
                  </a:cubicBezTo>
                  <a:cubicBezTo>
                    <a:pt x="16373" y="1165"/>
                    <a:pt x="19199" y="3072"/>
                    <a:pt x="19979" y="4827"/>
                  </a:cubicBezTo>
                  <a:cubicBezTo>
                    <a:pt x="21642" y="8567"/>
                    <a:pt x="25718" y="25549"/>
                    <a:pt x="25761" y="25719"/>
                  </a:cubicBezTo>
                  <a:cubicBezTo>
                    <a:pt x="25761" y="25732"/>
                    <a:pt x="25766" y="25741"/>
                    <a:pt x="25770" y="25754"/>
                  </a:cubicBezTo>
                  <a:lnTo>
                    <a:pt x="32999" y="48715"/>
                  </a:lnTo>
                  <a:cubicBezTo>
                    <a:pt x="33066" y="48932"/>
                    <a:pt x="33266" y="49067"/>
                    <a:pt x="33478" y="49067"/>
                  </a:cubicBezTo>
                  <a:cubicBezTo>
                    <a:pt x="33555" y="49067"/>
                    <a:pt x="33634" y="49049"/>
                    <a:pt x="33708" y="49011"/>
                  </a:cubicBezTo>
                  <a:lnTo>
                    <a:pt x="66693" y="32098"/>
                  </a:lnTo>
                  <a:lnTo>
                    <a:pt x="69724" y="38922"/>
                  </a:lnTo>
                  <a:cubicBezTo>
                    <a:pt x="52676" y="52656"/>
                    <a:pt x="27094" y="73060"/>
                    <a:pt x="25535" y="73744"/>
                  </a:cubicBezTo>
                  <a:lnTo>
                    <a:pt x="25470" y="73761"/>
                  </a:lnTo>
                  <a:cubicBezTo>
                    <a:pt x="24887" y="73921"/>
                    <a:pt x="24193" y="74111"/>
                    <a:pt x="23481" y="74111"/>
                  </a:cubicBezTo>
                  <a:cubicBezTo>
                    <a:pt x="22290" y="74111"/>
                    <a:pt x="21048" y="73579"/>
                    <a:pt x="20192" y="71480"/>
                  </a:cubicBezTo>
                  <a:cubicBezTo>
                    <a:pt x="18529" y="67400"/>
                    <a:pt x="7839" y="36788"/>
                    <a:pt x="6184" y="30161"/>
                  </a:cubicBezTo>
                  <a:cubicBezTo>
                    <a:pt x="5892" y="28994"/>
                    <a:pt x="5527" y="27766"/>
                    <a:pt x="5143" y="26459"/>
                  </a:cubicBezTo>
                  <a:cubicBezTo>
                    <a:pt x="3332" y="20294"/>
                    <a:pt x="1076" y="12621"/>
                    <a:pt x="4856" y="5863"/>
                  </a:cubicBezTo>
                  <a:cubicBezTo>
                    <a:pt x="7177" y="1713"/>
                    <a:pt x="10556" y="1004"/>
                    <a:pt x="12598" y="1004"/>
                  </a:cubicBezTo>
                  <a:close/>
                  <a:moveTo>
                    <a:pt x="12597" y="1"/>
                  </a:moveTo>
                  <a:cubicBezTo>
                    <a:pt x="10319" y="1"/>
                    <a:pt x="6553" y="790"/>
                    <a:pt x="3985" y="5375"/>
                  </a:cubicBezTo>
                  <a:cubicBezTo>
                    <a:pt x="1" y="12499"/>
                    <a:pt x="2322" y="20394"/>
                    <a:pt x="4185" y="26738"/>
                  </a:cubicBezTo>
                  <a:cubicBezTo>
                    <a:pt x="4569" y="28036"/>
                    <a:pt x="4926" y="29255"/>
                    <a:pt x="5213" y="30405"/>
                  </a:cubicBezTo>
                  <a:cubicBezTo>
                    <a:pt x="6876" y="37058"/>
                    <a:pt x="17601" y="67765"/>
                    <a:pt x="19269" y="71859"/>
                  </a:cubicBezTo>
                  <a:cubicBezTo>
                    <a:pt x="20336" y="74480"/>
                    <a:pt x="21999" y="75107"/>
                    <a:pt x="23475" y="75107"/>
                  </a:cubicBezTo>
                  <a:cubicBezTo>
                    <a:pt x="24351" y="75107"/>
                    <a:pt x="25156" y="74885"/>
                    <a:pt x="25735" y="74728"/>
                  </a:cubicBezTo>
                  <a:lnTo>
                    <a:pt x="25814" y="74702"/>
                  </a:lnTo>
                  <a:cubicBezTo>
                    <a:pt x="26136" y="74615"/>
                    <a:pt x="26889" y="74410"/>
                    <a:pt x="48905" y="56875"/>
                  </a:cubicBezTo>
                  <a:cubicBezTo>
                    <a:pt x="59748" y="48240"/>
                    <a:pt x="70538" y="39544"/>
                    <a:pt x="70647" y="39457"/>
                  </a:cubicBezTo>
                  <a:cubicBezTo>
                    <a:pt x="70825" y="39318"/>
                    <a:pt x="70882" y="39074"/>
                    <a:pt x="70791" y="38865"/>
                  </a:cubicBezTo>
                  <a:lnTo>
                    <a:pt x="67390" y="31210"/>
                  </a:lnTo>
                  <a:cubicBezTo>
                    <a:pt x="67306" y="31024"/>
                    <a:pt x="67123" y="30915"/>
                    <a:pt x="66933" y="30915"/>
                  </a:cubicBezTo>
                  <a:cubicBezTo>
                    <a:pt x="66857" y="30915"/>
                    <a:pt x="66779" y="30933"/>
                    <a:pt x="66706" y="30971"/>
                  </a:cubicBezTo>
                  <a:lnTo>
                    <a:pt x="33778" y="47853"/>
                  </a:lnTo>
                  <a:lnTo>
                    <a:pt x="26733" y="25471"/>
                  </a:lnTo>
                  <a:cubicBezTo>
                    <a:pt x="26515" y="24552"/>
                    <a:pt x="22583" y="8219"/>
                    <a:pt x="20898" y="4422"/>
                  </a:cubicBezTo>
                  <a:cubicBezTo>
                    <a:pt x="20406" y="3316"/>
                    <a:pt x="19352" y="2258"/>
                    <a:pt x="17924" y="1439"/>
                  </a:cubicBezTo>
                  <a:cubicBezTo>
                    <a:pt x="16430" y="586"/>
                    <a:pt x="14758" y="98"/>
                    <a:pt x="13042" y="11"/>
                  </a:cubicBezTo>
                  <a:cubicBezTo>
                    <a:pt x="12901" y="4"/>
                    <a:pt x="12753" y="1"/>
                    <a:pt x="1259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3" name="Google Shape;863;p36"/>
            <p:cNvSpPr/>
            <p:nvPr/>
          </p:nvSpPr>
          <p:spPr>
            <a:xfrm>
              <a:off x="3181375" y="3847425"/>
              <a:ext cx="125200" cy="219900"/>
            </a:xfrm>
            <a:custGeom>
              <a:avLst/>
              <a:gdLst/>
              <a:ahLst/>
              <a:cxnLst/>
              <a:rect l="l" t="t" r="r" b="b"/>
              <a:pathLst>
                <a:path w="5008" h="8796" extrusionOk="0">
                  <a:moveTo>
                    <a:pt x="571" y="0"/>
                  </a:moveTo>
                  <a:cubicBezTo>
                    <a:pt x="496" y="0"/>
                    <a:pt x="420" y="17"/>
                    <a:pt x="349" y="52"/>
                  </a:cubicBezTo>
                  <a:cubicBezTo>
                    <a:pt x="101" y="174"/>
                    <a:pt x="0" y="470"/>
                    <a:pt x="122" y="718"/>
                  </a:cubicBezTo>
                  <a:lnTo>
                    <a:pt x="3950" y="8517"/>
                  </a:lnTo>
                  <a:cubicBezTo>
                    <a:pt x="4033" y="8687"/>
                    <a:pt x="4207" y="8796"/>
                    <a:pt x="4398" y="8796"/>
                  </a:cubicBezTo>
                  <a:cubicBezTo>
                    <a:pt x="4769" y="8796"/>
                    <a:pt x="5008" y="8408"/>
                    <a:pt x="4847" y="8077"/>
                  </a:cubicBezTo>
                  <a:lnTo>
                    <a:pt x="1019" y="278"/>
                  </a:lnTo>
                  <a:cubicBezTo>
                    <a:pt x="933" y="102"/>
                    <a:pt x="755" y="0"/>
                    <a:pt x="57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4" name="Google Shape;864;p36"/>
            <p:cNvSpPr/>
            <p:nvPr/>
          </p:nvSpPr>
          <p:spPr>
            <a:xfrm>
              <a:off x="458225" y="2882250"/>
              <a:ext cx="884850" cy="2473100"/>
            </a:xfrm>
            <a:custGeom>
              <a:avLst/>
              <a:gdLst/>
              <a:ahLst/>
              <a:cxnLst/>
              <a:rect l="l" t="t" r="r" b="b"/>
              <a:pathLst>
                <a:path w="35394" h="98924" extrusionOk="0">
                  <a:moveTo>
                    <a:pt x="19578" y="1"/>
                  </a:moveTo>
                  <a:lnTo>
                    <a:pt x="1" y="13586"/>
                  </a:lnTo>
                  <a:cubicBezTo>
                    <a:pt x="1" y="13586"/>
                    <a:pt x="9650" y="23780"/>
                    <a:pt x="8653" y="50551"/>
                  </a:cubicBezTo>
                  <a:cubicBezTo>
                    <a:pt x="7891" y="70990"/>
                    <a:pt x="10617" y="94204"/>
                    <a:pt x="14549" y="98924"/>
                  </a:cubicBezTo>
                  <a:lnTo>
                    <a:pt x="35393" y="98924"/>
                  </a:lnTo>
                  <a:cubicBezTo>
                    <a:pt x="35393" y="98924"/>
                    <a:pt x="28191" y="59199"/>
                    <a:pt x="28709" y="36395"/>
                  </a:cubicBezTo>
                  <a:cubicBezTo>
                    <a:pt x="29101" y="19090"/>
                    <a:pt x="23902" y="7081"/>
                    <a:pt x="1957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5" name="Google Shape;865;p36"/>
            <p:cNvSpPr/>
            <p:nvPr/>
          </p:nvSpPr>
          <p:spPr>
            <a:xfrm>
              <a:off x="443850" y="2869775"/>
              <a:ext cx="912950" cy="2498100"/>
            </a:xfrm>
            <a:custGeom>
              <a:avLst/>
              <a:gdLst/>
              <a:ahLst/>
              <a:cxnLst/>
              <a:rect l="l" t="t" r="r" b="b"/>
              <a:pathLst>
                <a:path w="36518" h="99924" extrusionOk="0">
                  <a:moveTo>
                    <a:pt x="19996" y="1214"/>
                  </a:moveTo>
                  <a:cubicBezTo>
                    <a:pt x="22526" y="5442"/>
                    <a:pt x="24547" y="10079"/>
                    <a:pt x="26005" y="15004"/>
                  </a:cubicBezTo>
                  <a:cubicBezTo>
                    <a:pt x="28022" y="21814"/>
                    <a:pt x="28958" y="29178"/>
                    <a:pt x="28779" y="36881"/>
                  </a:cubicBezTo>
                  <a:cubicBezTo>
                    <a:pt x="28514" y="48694"/>
                    <a:pt x="30347" y="65097"/>
                    <a:pt x="31936" y="76780"/>
                  </a:cubicBezTo>
                  <a:cubicBezTo>
                    <a:pt x="33412" y="87675"/>
                    <a:pt x="34958" y="96601"/>
                    <a:pt x="35372" y="98927"/>
                  </a:cubicBezTo>
                  <a:lnTo>
                    <a:pt x="15368" y="98927"/>
                  </a:lnTo>
                  <a:cubicBezTo>
                    <a:pt x="13621" y="96597"/>
                    <a:pt x="12002" y="90126"/>
                    <a:pt x="10913" y="81074"/>
                  </a:cubicBezTo>
                  <a:cubicBezTo>
                    <a:pt x="9794" y="71794"/>
                    <a:pt x="9363" y="60860"/>
                    <a:pt x="9724" y="51072"/>
                  </a:cubicBezTo>
                  <a:cubicBezTo>
                    <a:pt x="10242" y="37155"/>
                    <a:pt x="7843" y="27771"/>
                    <a:pt x="5740" y="22350"/>
                  </a:cubicBezTo>
                  <a:cubicBezTo>
                    <a:pt x="3950" y="17730"/>
                    <a:pt x="2091" y="15143"/>
                    <a:pt x="1312" y="14181"/>
                  </a:cubicBezTo>
                  <a:lnTo>
                    <a:pt x="19996" y="1214"/>
                  </a:lnTo>
                  <a:close/>
                  <a:moveTo>
                    <a:pt x="20152" y="0"/>
                  </a:moveTo>
                  <a:cubicBezTo>
                    <a:pt x="20054" y="0"/>
                    <a:pt x="19954" y="29"/>
                    <a:pt x="19866" y="90"/>
                  </a:cubicBezTo>
                  <a:lnTo>
                    <a:pt x="288" y="13672"/>
                  </a:lnTo>
                  <a:cubicBezTo>
                    <a:pt x="36" y="13846"/>
                    <a:pt x="1" y="14203"/>
                    <a:pt x="210" y="14425"/>
                  </a:cubicBezTo>
                  <a:cubicBezTo>
                    <a:pt x="236" y="14451"/>
                    <a:pt x="2579" y="16972"/>
                    <a:pt x="4808" y="22711"/>
                  </a:cubicBezTo>
                  <a:cubicBezTo>
                    <a:pt x="6876" y="28046"/>
                    <a:pt x="9237" y="37290"/>
                    <a:pt x="8727" y="51032"/>
                  </a:cubicBezTo>
                  <a:cubicBezTo>
                    <a:pt x="8361" y="60873"/>
                    <a:pt x="8797" y="71864"/>
                    <a:pt x="9920" y="81195"/>
                  </a:cubicBezTo>
                  <a:cubicBezTo>
                    <a:pt x="11483" y="94176"/>
                    <a:pt x="13613" y="98391"/>
                    <a:pt x="14741" y="99745"/>
                  </a:cubicBezTo>
                  <a:cubicBezTo>
                    <a:pt x="14836" y="99858"/>
                    <a:pt x="14976" y="99924"/>
                    <a:pt x="15124" y="99924"/>
                  </a:cubicBezTo>
                  <a:lnTo>
                    <a:pt x="35973" y="99924"/>
                  </a:lnTo>
                  <a:cubicBezTo>
                    <a:pt x="36282" y="99919"/>
                    <a:pt x="36517" y="99641"/>
                    <a:pt x="36460" y="99332"/>
                  </a:cubicBezTo>
                  <a:cubicBezTo>
                    <a:pt x="36443" y="99231"/>
                    <a:pt x="34640" y="89264"/>
                    <a:pt x="32925" y="76636"/>
                  </a:cubicBezTo>
                  <a:cubicBezTo>
                    <a:pt x="31344" y="64993"/>
                    <a:pt x="29515" y="48646"/>
                    <a:pt x="29785" y="36902"/>
                  </a:cubicBezTo>
                  <a:cubicBezTo>
                    <a:pt x="29959" y="29095"/>
                    <a:pt x="29014" y="21632"/>
                    <a:pt x="26968" y="14717"/>
                  </a:cubicBezTo>
                  <a:cubicBezTo>
                    <a:pt x="25431" y="9535"/>
                    <a:pt x="23284" y="4662"/>
                    <a:pt x="20580" y="238"/>
                  </a:cubicBezTo>
                  <a:cubicBezTo>
                    <a:pt x="20484" y="85"/>
                    <a:pt x="20320" y="0"/>
                    <a:pt x="2015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6" name="Google Shape;866;p36"/>
            <p:cNvSpPr/>
            <p:nvPr/>
          </p:nvSpPr>
          <p:spPr>
            <a:xfrm>
              <a:off x="517025" y="2882250"/>
              <a:ext cx="885050" cy="2473100"/>
            </a:xfrm>
            <a:custGeom>
              <a:avLst/>
              <a:gdLst/>
              <a:ahLst/>
              <a:cxnLst/>
              <a:rect l="l" t="t" r="r" b="b"/>
              <a:pathLst>
                <a:path w="35402" h="98924" extrusionOk="0">
                  <a:moveTo>
                    <a:pt x="19577" y="1"/>
                  </a:moveTo>
                  <a:lnTo>
                    <a:pt x="0" y="13586"/>
                  </a:lnTo>
                  <a:cubicBezTo>
                    <a:pt x="0" y="13586"/>
                    <a:pt x="9645" y="23784"/>
                    <a:pt x="8652" y="50551"/>
                  </a:cubicBezTo>
                  <a:cubicBezTo>
                    <a:pt x="7890" y="70990"/>
                    <a:pt x="10620" y="94204"/>
                    <a:pt x="14552" y="98924"/>
                  </a:cubicBezTo>
                  <a:lnTo>
                    <a:pt x="35401" y="98924"/>
                  </a:lnTo>
                  <a:cubicBezTo>
                    <a:pt x="35401" y="98924"/>
                    <a:pt x="28191" y="59199"/>
                    <a:pt x="28709" y="36395"/>
                  </a:cubicBezTo>
                  <a:cubicBezTo>
                    <a:pt x="29101" y="19090"/>
                    <a:pt x="23906" y="7081"/>
                    <a:pt x="1957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7" name="Google Shape;867;p36"/>
            <p:cNvSpPr/>
            <p:nvPr/>
          </p:nvSpPr>
          <p:spPr>
            <a:xfrm>
              <a:off x="502650" y="2869775"/>
              <a:ext cx="912925" cy="2498100"/>
            </a:xfrm>
            <a:custGeom>
              <a:avLst/>
              <a:gdLst/>
              <a:ahLst/>
              <a:cxnLst/>
              <a:rect l="l" t="t" r="r" b="b"/>
              <a:pathLst>
                <a:path w="36517" h="99924" extrusionOk="0">
                  <a:moveTo>
                    <a:pt x="20000" y="1214"/>
                  </a:moveTo>
                  <a:cubicBezTo>
                    <a:pt x="22530" y="5442"/>
                    <a:pt x="24550" y="10079"/>
                    <a:pt x="26009" y="15004"/>
                  </a:cubicBezTo>
                  <a:cubicBezTo>
                    <a:pt x="28025" y="21814"/>
                    <a:pt x="28957" y="29178"/>
                    <a:pt x="28783" y="36881"/>
                  </a:cubicBezTo>
                  <a:cubicBezTo>
                    <a:pt x="28513" y="48690"/>
                    <a:pt x="30351" y="65097"/>
                    <a:pt x="31936" y="76776"/>
                  </a:cubicBezTo>
                  <a:cubicBezTo>
                    <a:pt x="33416" y="87675"/>
                    <a:pt x="34962" y="96601"/>
                    <a:pt x="35371" y="98927"/>
                  </a:cubicBezTo>
                  <a:lnTo>
                    <a:pt x="15367" y="98927"/>
                  </a:lnTo>
                  <a:cubicBezTo>
                    <a:pt x="13621" y="96597"/>
                    <a:pt x="12001" y="90126"/>
                    <a:pt x="10912" y="81074"/>
                  </a:cubicBezTo>
                  <a:cubicBezTo>
                    <a:pt x="9793" y="71794"/>
                    <a:pt x="9362" y="60860"/>
                    <a:pt x="9724" y="51072"/>
                  </a:cubicBezTo>
                  <a:cubicBezTo>
                    <a:pt x="10242" y="37155"/>
                    <a:pt x="7843" y="27771"/>
                    <a:pt x="5739" y="22350"/>
                  </a:cubicBezTo>
                  <a:cubicBezTo>
                    <a:pt x="3950" y="17730"/>
                    <a:pt x="2090" y="15143"/>
                    <a:pt x="1315" y="14181"/>
                  </a:cubicBezTo>
                  <a:lnTo>
                    <a:pt x="20000" y="1214"/>
                  </a:lnTo>
                  <a:close/>
                  <a:moveTo>
                    <a:pt x="20154" y="0"/>
                  </a:moveTo>
                  <a:cubicBezTo>
                    <a:pt x="20056" y="0"/>
                    <a:pt x="19956" y="29"/>
                    <a:pt x="19869" y="90"/>
                  </a:cubicBezTo>
                  <a:lnTo>
                    <a:pt x="288" y="13672"/>
                  </a:lnTo>
                  <a:cubicBezTo>
                    <a:pt x="35" y="13846"/>
                    <a:pt x="0" y="14203"/>
                    <a:pt x="209" y="14429"/>
                  </a:cubicBezTo>
                  <a:cubicBezTo>
                    <a:pt x="235" y="14451"/>
                    <a:pt x="2582" y="16972"/>
                    <a:pt x="4808" y="22711"/>
                  </a:cubicBezTo>
                  <a:cubicBezTo>
                    <a:pt x="6876" y="28046"/>
                    <a:pt x="9236" y="37290"/>
                    <a:pt x="8726" y="51032"/>
                  </a:cubicBezTo>
                  <a:cubicBezTo>
                    <a:pt x="8361" y="60873"/>
                    <a:pt x="8796" y="71864"/>
                    <a:pt x="9920" y="81195"/>
                  </a:cubicBezTo>
                  <a:cubicBezTo>
                    <a:pt x="11483" y="94176"/>
                    <a:pt x="13612" y="98391"/>
                    <a:pt x="14740" y="99745"/>
                  </a:cubicBezTo>
                  <a:cubicBezTo>
                    <a:pt x="14836" y="99858"/>
                    <a:pt x="14975" y="99924"/>
                    <a:pt x="15123" y="99924"/>
                  </a:cubicBezTo>
                  <a:lnTo>
                    <a:pt x="35972" y="99924"/>
                  </a:lnTo>
                  <a:cubicBezTo>
                    <a:pt x="36281" y="99919"/>
                    <a:pt x="36516" y="99641"/>
                    <a:pt x="36460" y="99336"/>
                  </a:cubicBezTo>
                  <a:cubicBezTo>
                    <a:pt x="36442" y="99236"/>
                    <a:pt x="34640" y="89264"/>
                    <a:pt x="32928" y="76636"/>
                  </a:cubicBezTo>
                  <a:cubicBezTo>
                    <a:pt x="31343" y="64993"/>
                    <a:pt x="29514" y="48646"/>
                    <a:pt x="29784" y="36902"/>
                  </a:cubicBezTo>
                  <a:cubicBezTo>
                    <a:pt x="29959" y="29095"/>
                    <a:pt x="29014" y="21632"/>
                    <a:pt x="26967" y="14717"/>
                  </a:cubicBezTo>
                  <a:cubicBezTo>
                    <a:pt x="25434" y="9535"/>
                    <a:pt x="23283" y="4667"/>
                    <a:pt x="20579" y="238"/>
                  </a:cubicBezTo>
                  <a:cubicBezTo>
                    <a:pt x="20486" y="85"/>
                    <a:pt x="20322" y="0"/>
                    <a:pt x="201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8" name="Google Shape;868;p36"/>
            <p:cNvSpPr/>
            <p:nvPr/>
          </p:nvSpPr>
          <p:spPr>
            <a:xfrm>
              <a:off x="458225" y="2882250"/>
              <a:ext cx="548250" cy="339675"/>
            </a:xfrm>
            <a:custGeom>
              <a:avLst/>
              <a:gdLst/>
              <a:ahLst/>
              <a:cxnLst/>
              <a:rect l="l" t="t" r="r" b="b"/>
              <a:pathLst>
                <a:path w="21930" h="13587" extrusionOk="0">
                  <a:moveTo>
                    <a:pt x="19578" y="1"/>
                  </a:moveTo>
                  <a:lnTo>
                    <a:pt x="1" y="13586"/>
                  </a:lnTo>
                  <a:lnTo>
                    <a:pt x="2352" y="13586"/>
                  </a:lnTo>
                  <a:lnTo>
                    <a:pt x="2192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9" name="Google Shape;869;p36"/>
            <p:cNvSpPr/>
            <p:nvPr/>
          </p:nvSpPr>
          <p:spPr>
            <a:xfrm>
              <a:off x="441025" y="2869725"/>
              <a:ext cx="582650" cy="364725"/>
            </a:xfrm>
            <a:custGeom>
              <a:avLst/>
              <a:gdLst/>
              <a:ahLst/>
              <a:cxnLst/>
              <a:rect l="l" t="t" r="r" b="b"/>
              <a:pathLst>
                <a:path w="23306" h="14589" extrusionOk="0">
                  <a:moveTo>
                    <a:pt x="21019" y="1002"/>
                  </a:moveTo>
                  <a:lnTo>
                    <a:pt x="2883" y="13587"/>
                  </a:lnTo>
                  <a:lnTo>
                    <a:pt x="2287" y="13587"/>
                  </a:lnTo>
                  <a:lnTo>
                    <a:pt x="20423" y="1002"/>
                  </a:lnTo>
                  <a:close/>
                  <a:moveTo>
                    <a:pt x="20266" y="1"/>
                  </a:moveTo>
                  <a:cubicBezTo>
                    <a:pt x="20162" y="1"/>
                    <a:pt x="20066" y="31"/>
                    <a:pt x="19979" y="92"/>
                  </a:cubicBezTo>
                  <a:lnTo>
                    <a:pt x="401" y="13674"/>
                  </a:lnTo>
                  <a:cubicBezTo>
                    <a:pt x="1" y="13952"/>
                    <a:pt x="197" y="14588"/>
                    <a:pt x="689" y="14588"/>
                  </a:cubicBezTo>
                  <a:lnTo>
                    <a:pt x="3040" y="14588"/>
                  </a:lnTo>
                  <a:cubicBezTo>
                    <a:pt x="3140" y="14588"/>
                    <a:pt x="3240" y="14553"/>
                    <a:pt x="3323" y="14497"/>
                  </a:cubicBezTo>
                  <a:lnTo>
                    <a:pt x="22901" y="915"/>
                  </a:lnTo>
                  <a:cubicBezTo>
                    <a:pt x="23305" y="632"/>
                    <a:pt x="23105" y="1"/>
                    <a:pt x="226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 name="Google Shape;1484;p43">
            <a:extLst>
              <a:ext uri="{FF2B5EF4-FFF2-40B4-BE49-F238E27FC236}">
                <a16:creationId xmlns:a16="http://schemas.microsoft.com/office/drawing/2014/main" id="{A75EE5A1-AD95-8698-FBDB-D9B15E3E8FC1}"/>
              </a:ext>
            </a:extLst>
          </p:cNvPr>
          <p:cNvSpPr txBox="1">
            <a:spLocks/>
          </p:cNvSpPr>
          <p:nvPr/>
        </p:nvSpPr>
        <p:spPr>
          <a:xfrm>
            <a:off x="779025" y="165718"/>
            <a:ext cx="6084000"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en-US" b="1">
                <a:latin typeface="Sitka Subheading" panose="02000505000000020004" pitchFamily="2" charset="0"/>
              </a:rPr>
              <a:t>Giới thiệu</a:t>
            </a:r>
          </a:p>
        </p:txBody>
      </p:sp>
      <p:sp>
        <p:nvSpPr>
          <p:cNvPr id="5" name="TextBox 4">
            <a:extLst>
              <a:ext uri="{FF2B5EF4-FFF2-40B4-BE49-F238E27FC236}">
                <a16:creationId xmlns:a16="http://schemas.microsoft.com/office/drawing/2014/main" id="{91738159-AE12-11A3-4092-FCEA0033F557}"/>
              </a:ext>
            </a:extLst>
          </p:cNvPr>
          <p:cNvSpPr txBox="1"/>
          <p:nvPr/>
        </p:nvSpPr>
        <p:spPr>
          <a:xfrm>
            <a:off x="723900" y="926429"/>
            <a:ext cx="5286904" cy="369332"/>
          </a:xfrm>
          <a:prstGeom prst="rect">
            <a:avLst/>
          </a:prstGeom>
          <a:noFill/>
        </p:spPr>
        <p:txBody>
          <a:bodyPr wrap="square" rtlCol="0">
            <a:spAutoFit/>
          </a:bodyPr>
          <a:lstStyle/>
          <a:p>
            <a:r>
              <a:rPr lang="en-US" sz="1800" b="0" i="0" u="none" strike="noStrike">
                <a:solidFill>
                  <a:srgbClr val="1F1C51"/>
                </a:solidFill>
                <a:effectLst/>
                <a:latin typeface="Sitka Subheading" panose="02000505000000020004" pitchFamily="2" charset="0"/>
              </a:rPr>
              <a:t>- Tấn công DDoS có 2 mô hình kiến trúc chính:  </a:t>
            </a:r>
            <a:endParaRPr lang="en-US">
              <a:solidFill>
                <a:srgbClr val="1F1C51"/>
              </a:solidFill>
              <a:latin typeface="Sitka Subheading" panose="02000505000000020004"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9">
                                            <p:txEl>
                                              <p:pRg st="0" end="0"/>
                                            </p:txEl>
                                          </p:spTgt>
                                        </p:tgtEl>
                                        <p:attrNameLst>
                                          <p:attrName>style.visibility</p:attrName>
                                        </p:attrNameLst>
                                      </p:cBhvr>
                                      <p:to>
                                        <p:strVal val="visible"/>
                                      </p:to>
                                    </p:set>
                                    <p:animEffect transition="in" filter="fade">
                                      <p:cBhvr>
                                        <p:cTn id="7" dur="500"/>
                                        <p:tgtEl>
                                          <p:spTgt spid="62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30"/>
                                        </p:tgtEl>
                                        <p:attrNameLst>
                                          <p:attrName>style.visibility</p:attrName>
                                        </p:attrNameLst>
                                      </p:cBhvr>
                                      <p:to>
                                        <p:strVal val="visible"/>
                                      </p:to>
                                    </p:set>
                                    <p:animEffect transition="in" filter="fade">
                                      <p:cBhvr>
                                        <p:cTn id="10" dur="500"/>
                                        <p:tgtEl>
                                          <p:spTgt spid="6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97"/>
                                        </p:tgtEl>
                                        <p:attrNameLst>
                                          <p:attrName>style.visibility</p:attrName>
                                        </p:attrNameLst>
                                      </p:cBhvr>
                                      <p:to>
                                        <p:strVal val="visible"/>
                                      </p:to>
                                    </p:set>
                                    <p:animEffect transition="in" filter="fade">
                                      <p:cBhvr>
                                        <p:cTn id="13" dur="500"/>
                                        <p:tgtEl>
                                          <p:spTgt spid="69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98"/>
                                        </p:tgtEl>
                                        <p:attrNameLst>
                                          <p:attrName>style.visibility</p:attrName>
                                        </p:attrNameLst>
                                      </p:cBhvr>
                                      <p:to>
                                        <p:strVal val="visible"/>
                                      </p:to>
                                    </p:set>
                                    <p:animEffect transition="in" filter="fade">
                                      <p:cBhvr>
                                        <p:cTn id="16" dur="500"/>
                                        <p:tgtEl>
                                          <p:spTgt spid="69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99"/>
                                        </p:tgtEl>
                                        <p:attrNameLst>
                                          <p:attrName>style.visibility</p:attrName>
                                        </p:attrNameLst>
                                      </p:cBhvr>
                                      <p:to>
                                        <p:strVal val="visible"/>
                                      </p:to>
                                    </p:set>
                                    <p:animEffect transition="in" filter="fade">
                                      <p:cBhvr>
                                        <p:cTn id="19" dur="500"/>
                                        <p:tgtEl>
                                          <p:spTgt spid="69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00"/>
                                        </p:tgtEl>
                                        <p:attrNameLst>
                                          <p:attrName>style.visibility</p:attrName>
                                        </p:attrNameLst>
                                      </p:cBhvr>
                                      <p:to>
                                        <p:strVal val="visible"/>
                                      </p:to>
                                    </p:set>
                                    <p:animEffect transition="in" filter="fade">
                                      <p:cBhvr>
                                        <p:cTn id="22" dur="500"/>
                                        <p:tgtEl>
                                          <p:spTgt spid="700"/>
                                        </p:tgtEl>
                                      </p:cBhvr>
                                    </p:animEffect>
                                  </p:childTnLst>
                                </p:cTn>
                              </p:par>
                              <p:par>
                                <p:cTn id="23" presetID="10" presetClass="entr" presetSubtype="0" fill="hold" nodeType="withEffect">
                                  <p:stCondLst>
                                    <p:cond delay="0"/>
                                  </p:stCondLst>
                                  <p:childTnLst>
                                    <p:set>
                                      <p:cBhvr>
                                        <p:cTn id="24" dur="1" fill="hold">
                                          <p:stCondLst>
                                            <p:cond delay="0"/>
                                          </p:stCondLst>
                                        </p:cTn>
                                        <p:tgtEl>
                                          <p:spTgt spid="701"/>
                                        </p:tgtEl>
                                        <p:attrNameLst>
                                          <p:attrName>style.visibility</p:attrName>
                                        </p:attrNameLst>
                                      </p:cBhvr>
                                      <p:to>
                                        <p:strVal val="visible"/>
                                      </p:to>
                                    </p:set>
                                    <p:animEffect transition="in" filter="fade">
                                      <p:cBhvr>
                                        <p:cTn id="25" dur="500"/>
                                        <p:tgtEl>
                                          <p:spTgt spid="70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28"/>
                                        </p:tgtEl>
                                        <p:attrNameLst>
                                          <p:attrName>style.visibility</p:attrName>
                                        </p:attrNameLst>
                                      </p:cBhvr>
                                      <p:to>
                                        <p:strVal val="visible"/>
                                      </p:to>
                                    </p:set>
                                    <p:animEffect transition="in" filter="fade">
                                      <p:cBhvr>
                                        <p:cTn id="30" dur="500"/>
                                        <p:tgtEl>
                                          <p:spTgt spid="628"/>
                                        </p:tgtEl>
                                      </p:cBhvr>
                                    </p:animEffect>
                                  </p:childTnLst>
                                </p:cTn>
                              </p:par>
                              <p:par>
                                <p:cTn id="31" presetID="10" presetClass="entr" presetSubtype="0" fill="hold" nodeType="withEffect">
                                  <p:stCondLst>
                                    <p:cond delay="0"/>
                                  </p:stCondLst>
                                  <p:childTnLst>
                                    <p:set>
                                      <p:cBhvr>
                                        <p:cTn id="32" dur="1" fill="hold">
                                          <p:stCondLst>
                                            <p:cond delay="0"/>
                                          </p:stCondLst>
                                        </p:cTn>
                                        <p:tgtEl>
                                          <p:spTgt spid="631"/>
                                        </p:tgtEl>
                                        <p:attrNameLst>
                                          <p:attrName>style.visibility</p:attrName>
                                        </p:attrNameLst>
                                      </p:cBhvr>
                                      <p:to>
                                        <p:strVal val="visible"/>
                                      </p:to>
                                    </p:set>
                                    <p:animEffect transition="in" filter="fade">
                                      <p:cBhvr>
                                        <p:cTn id="33" dur="500"/>
                                        <p:tgtEl>
                                          <p:spTgt spid="63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27">
                                            <p:txEl>
                                              <p:pRg st="0" end="0"/>
                                            </p:txEl>
                                          </p:spTgt>
                                        </p:tgtEl>
                                        <p:attrNameLst>
                                          <p:attrName>style.visibility</p:attrName>
                                        </p:attrNameLst>
                                      </p:cBhvr>
                                      <p:to>
                                        <p:strVal val="visible"/>
                                      </p:to>
                                    </p:set>
                                    <p:animEffect transition="in" filter="fade">
                                      <p:cBhvr>
                                        <p:cTn id="36" dur="500"/>
                                        <p:tgtEl>
                                          <p:spTgt spid="6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 grpId="0" build="p"/>
      <p:bldP spid="628" grpId="0"/>
      <p:bldP spid="629" grpId="0" build="p"/>
      <p:bldP spid="630" grpId="0"/>
      <p:bldP spid="697" grpId="0" animBg="1"/>
      <p:bldP spid="698" grpId="0" animBg="1"/>
      <p:bldP spid="699" grpId="0" animBg="1"/>
      <p:bldP spid="70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83"/>
        <p:cNvGrpSpPr/>
        <p:nvPr/>
      </p:nvGrpSpPr>
      <p:grpSpPr>
        <a:xfrm>
          <a:off x="0" y="0"/>
          <a:ext cx="0" cy="0"/>
          <a:chOff x="0" y="0"/>
          <a:chExt cx="0" cy="0"/>
        </a:xfrm>
      </p:grpSpPr>
      <p:sp>
        <p:nvSpPr>
          <p:cNvPr id="2684" name="Google Shape;2684;p56"/>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b="1" dirty="0">
                <a:latin typeface="Sitka Subheading" panose="02000505000000020004" pitchFamily="2" charset="0"/>
              </a:rPr>
              <a:t>Phân loại</a:t>
            </a:r>
            <a:endParaRPr b="1" dirty="0">
              <a:latin typeface="Sitka Subheading" panose="02000505000000020004" pitchFamily="2" charset="0"/>
            </a:endParaRPr>
          </a:p>
        </p:txBody>
      </p:sp>
      <p:sp>
        <p:nvSpPr>
          <p:cNvPr id="2686" name="Google Shape;2686;p56"/>
          <p:cNvSpPr txBox="1">
            <a:spLocks noGrp="1"/>
          </p:cNvSpPr>
          <p:nvPr>
            <p:ph type="title" idx="2"/>
          </p:nvPr>
        </p:nvSpPr>
        <p:spPr>
          <a:xfrm>
            <a:off x="5597951" y="792425"/>
            <a:ext cx="2657700" cy="79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02</a:t>
            </a:r>
            <a:endParaRPr dirty="0"/>
          </a:p>
        </p:txBody>
      </p:sp>
      <p:sp>
        <p:nvSpPr>
          <p:cNvPr id="2688" name="Google Shape;2688;p56"/>
          <p:cNvSpPr/>
          <p:nvPr/>
        </p:nvSpPr>
        <p:spPr>
          <a:xfrm>
            <a:off x="284040" y="614935"/>
            <a:ext cx="4551030" cy="4076289"/>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0" name="Group 2689">
            <a:extLst>
              <a:ext uri="{FF2B5EF4-FFF2-40B4-BE49-F238E27FC236}">
                <a16:creationId xmlns:a16="http://schemas.microsoft.com/office/drawing/2014/main" id="{652E7FCC-529A-5271-9DE0-922933316516}"/>
              </a:ext>
            </a:extLst>
          </p:cNvPr>
          <p:cNvGrpSpPr/>
          <p:nvPr/>
        </p:nvGrpSpPr>
        <p:grpSpPr>
          <a:xfrm>
            <a:off x="284040" y="614934"/>
            <a:ext cx="4551030" cy="4076289"/>
            <a:chOff x="284040" y="614934"/>
            <a:chExt cx="4551030" cy="4076289"/>
          </a:xfrm>
        </p:grpSpPr>
        <p:sp>
          <p:nvSpPr>
            <p:cNvPr id="2689" name="Google Shape;2689;p56"/>
            <p:cNvSpPr/>
            <p:nvPr/>
          </p:nvSpPr>
          <p:spPr>
            <a:xfrm>
              <a:off x="284040" y="614934"/>
              <a:ext cx="4551030" cy="4076289"/>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 name="Google Shape;1930;p48">
              <a:extLst>
                <a:ext uri="{FF2B5EF4-FFF2-40B4-BE49-F238E27FC236}">
                  <a16:creationId xmlns:a16="http://schemas.microsoft.com/office/drawing/2014/main" id="{28322E6E-1FCB-1DAE-3C36-7D768CA17DED}"/>
                </a:ext>
              </a:extLst>
            </p:cNvPr>
            <p:cNvGrpSpPr/>
            <p:nvPr/>
          </p:nvGrpSpPr>
          <p:grpSpPr>
            <a:xfrm>
              <a:off x="978195" y="1188725"/>
              <a:ext cx="3501926" cy="3206138"/>
              <a:chOff x="1259200" y="508350"/>
              <a:chExt cx="5203025" cy="4968275"/>
            </a:xfrm>
          </p:grpSpPr>
          <p:sp>
            <p:nvSpPr>
              <p:cNvPr id="3" name="Google Shape;1931;p48">
                <a:extLst>
                  <a:ext uri="{FF2B5EF4-FFF2-40B4-BE49-F238E27FC236}">
                    <a16:creationId xmlns:a16="http://schemas.microsoft.com/office/drawing/2014/main" id="{ED202D7D-717A-64AD-F5B3-A8D345A8DDC5}"/>
                  </a:ext>
                </a:extLst>
              </p:cNvPr>
              <p:cNvSpPr/>
              <p:nvPr/>
            </p:nvSpPr>
            <p:spPr>
              <a:xfrm>
                <a:off x="3031800"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932;p48">
                <a:extLst>
                  <a:ext uri="{FF2B5EF4-FFF2-40B4-BE49-F238E27FC236}">
                    <a16:creationId xmlns:a16="http://schemas.microsoft.com/office/drawing/2014/main" id="{B94B828C-FB42-DF31-E18A-DABF7C2B15A0}"/>
                  </a:ext>
                </a:extLst>
              </p:cNvPr>
              <p:cNvSpPr/>
              <p:nvPr/>
            </p:nvSpPr>
            <p:spPr>
              <a:xfrm>
                <a:off x="3031800"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933;p48">
                <a:extLst>
                  <a:ext uri="{FF2B5EF4-FFF2-40B4-BE49-F238E27FC236}">
                    <a16:creationId xmlns:a16="http://schemas.microsoft.com/office/drawing/2014/main" id="{B9A73CF3-199B-2162-FA0A-213A5ECD2500}"/>
                  </a:ext>
                </a:extLst>
              </p:cNvPr>
              <p:cNvSpPr/>
              <p:nvPr/>
            </p:nvSpPr>
            <p:spPr>
              <a:xfrm>
                <a:off x="3031800"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34;p48">
                <a:extLst>
                  <a:ext uri="{FF2B5EF4-FFF2-40B4-BE49-F238E27FC236}">
                    <a16:creationId xmlns:a16="http://schemas.microsoft.com/office/drawing/2014/main" id="{A101BA94-A517-7A43-49D8-116A752804FE}"/>
                  </a:ext>
                </a:extLst>
              </p:cNvPr>
              <p:cNvSpPr/>
              <p:nvPr/>
            </p:nvSpPr>
            <p:spPr>
              <a:xfrm>
                <a:off x="3031800"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35;p48">
                <a:extLst>
                  <a:ext uri="{FF2B5EF4-FFF2-40B4-BE49-F238E27FC236}">
                    <a16:creationId xmlns:a16="http://schemas.microsoft.com/office/drawing/2014/main" id="{9062C28D-DA09-49A9-8466-595AE134D585}"/>
                  </a:ext>
                </a:extLst>
              </p:cNvPr>
              <p:cNvSpPr/>
              <p:nvPr/>
            </p:nvSpPr>
            <p:spPr>
              <a:xfrm>
                <a:off x="3031800"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36;p48">
                <a:extLst>
                  <a:ext uri="{FF2B5EF4-FFF2-40B4-BE49-F238E27FC236}">
                    <a16:creationId xmlns:a16="http://schemas.microsoft.com/office/drawing/2014/main" id="{D62805AA-58E3-1C0E-4EBD-11327542BAD6}"/>
                  </a:ext>
                </a:extLst>
              </p:cNvPr>
              <p:cNvSpPr/>
              <p:nvPr/>
            </p:nvSpPr>
            <p:spPr>
              <a:xfrm>
                <a:off x="44281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37;p48">
                <a:extLst>
                  <a:ext uri="{FF2B5EF4-FFF2-40B4-BE49-F238E27FC236}">
                    <a16:creationId xmlns:a16="http://schemas.microsoft.com/office/drawing/2014/main" id="{271EA29C-00FC-6951-7628-6A23A2C76E84}"/>
                  </a:ext>
                </a:extLst>
              </p:cNvPr>
              <p:cNvSpPr/>
              <p:nvPr/>
            </p:nvSpPr>
            <p:spPr>
              <a:xfrm>
                <a:off x="53186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38;p48">
                <a:extLst>
                  <a:ext uri="{FF2B5EF4-FFF2-40B4-BE49-F238E27FC236}">
                    <a16:creationId xmlns:a16="http://schemas.microsoft.com/office/drawing/2014/main" id="{CCBFC6EE-B613-22E2-7448-C32F9BC7BA53}"/>
                  </a:ext>
                </a:extLst>
              </p:cNvPr>
              <p:cNvSpPr/>
              <p:nvPr/>
            </p:nvSpPr>
            <p:spPr>
              <a:xfrm>
                <a:off x="44281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39;p48">
                <a:extLst>
                  <a:ext uri="{FF2B5EF4-FFF2-40B4-BE49-F238E27FC236}">
                    <a16:creationId xmlns:a16="http://schemas.microsoft.com/office/drawing/2014/main" id="{4D9B7472-F897-D73D-5266-CBF49388B929}"/>
                  </a:ext>
                </a:extLst>
              </p:cNvPr>
              <p:cNvSpPr/>
              <p:nvPr/>
            </p:nvSpPr>
            <p:spPr>
              <a:xfrm>
                <a:off x="53186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40;p48">
                <a:extLst>
                  <a:ext uri="{FF2B5EF4-FFF2-40B4-BE49-F238E27FC236}">
                    <a16:creationId xmlns:a16="http://schemas.microsoft.com/office/drawing/2014/main" id="{1C4C7AF5-A81D-755C-7DCA-9C814DFF5A1C}"/>
                  </a:ext>
                </a:extLst>
              </p:cNvPr>
              <p:cNvSpPr/>
              <p:nvPr/>
            </p:nvSpPr>
            <p:spPr>
              <a:xfrm>
                <a:off x="53186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41;p48">
                <a:extLst>
                  <a:ext uri="{FF2B5EF4-FFF2-40B4-BE49-F238E27FC236}">
                    <a16:creationId xmlns:a16="http://schemas.microsoft.com/office/drawing/2014/main" id="{800F99FA-1C8D-5BB6-11FD-54722A2FC62B}"/>
                  </a:ext>
                </a:extLst>
              </p:cNvPr>
              <p:cNvSpPr/>
              <p:nvPr/>
            </p:nvSpPr>
            <p:spPr>
              <a:xfrm>
                <a:off x="44281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42;p48">
                <a:extLst>
                  <a:ext uri="{FF2B5EF4-FFF2-40B4-BE49-F238E27FC236}">
                    <a16:creationId xmlns:a16="http://schemas.microsoft.com/office/drawing/2014/main" id="{546F9FE9-8F67-E3DA-0579-3FDBC83B5695}"/>
                  </a:ext>
                </a:extLst>
              </p:cNvPr>
              <p:cNvSpPr/>
              <p:nvPr/>
            </p:nvSpPr>
            <p:spPr>
              <a:xfrm>
                <a:off x="44281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43;p48">
                <a:extLst>
                  <a:ext uri="{FF2B5EF4-FFF2-40B4-BE49-F238E27FC236}">
                    <a16:creationId xmlns:a16="http://schemas.microsoft.com/office/drawing/2014/main" id="{A74070C7-54AC-F19B-B3D6-B85468AAA91C}"/>
                  </a:ext>
                </a:extLst>
              </p:cNvPr>
              <p:cNvSpPr/>
              <p:nvPr/>
            </p:nvSpPr>
            <p:spPr>
              <a:xfrm>
                <a:off x="53186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44;p48">
                <a:extLst>
                  <a:ext uri="{FF2B5EF4-FFF2-40B4-BE49-F238E27FC236}">
                    <a16:creationId xmlns:a16="http://schemas.microsoft.com/office/drawing/2014/main" id="{ECD908B9-E317-48A1-F358-DCC451A86178}"/>
                  </a:ext>
                </a:extLst>
              </p:cNvPr>
              <p:cNvSpPr/>
              <p:nvPr/>
            </p:nvSpPr>
            <p:spPr>
              <a:xfrm>
                <a:off x="44281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45;p48">
                <a:extLst>
                  <a:ext uri="{FF2B5EF4-FFF2-40B4-BE49-F238E27FC236}">
                    <a16:creationId xmlns:a16="http://schemas.microsoft.com/office/drawing/2014/main" id="{4BD7A215-7FE6-B15D-BC6B-B6E02FA01CE7}"/>
                  </a:ext>
                </a:extLst>
              </p:cNvPr>
              <p:cNvSpPr/>
              <p:nvPr/>
            </p:nvSpPr>
            <p:spPr>
              <a:xfrm>
                <a:off x="53186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46;p48">
                <a:extLst>
                  <a:ext uri="{FF2B5EF4-FFF2-40B4-BE49-F238E27FC236}">
                    <a16:creationId xmlns:a16="http://schemas.microsoft.com/office/drawing/2014/main" id="{71FB6DB4-74A0-733F-937A-28DF904EA2E6}"/>
                  </a:ext>
                </a:extLst>
              </p:cNvPr>
              <p:cNvSpPr/>
              <p:nvPr/>
            </p:nvSpPr>
            <p:spPr>
              <a:xfrm>
                <a:off x="3031800"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47;p48">
                <a:extLst>
                  <a:ext uri="{FF2B5EF4-FFF2-40B4-BE49-F238E27FC236}">
                    <a16:creationId xmlns:a16="http://schemas.microsoft.com/office/drawing/2014/main" id="{129E62AA-6D04-F66C-A42E-5175A93085AE}"/>
                  </a:ext>
                </a:extLst>
              </p:cNvPr>
              <p:cNvSpPr/>
              <p:nvPr/>
            </p:nvSpPr>
            <p:spPr>
              <a:xfrm>
                <a:off x="3031800"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48;p48">
                <a:extLst>
                  <a:ext uri="{FF2B5EF4-FFF2-40B4-BE49-F238E27FC236}">
                    <a16:creationId xmlns:a16="http://schemas.microsoft.com/office/drawing/2014/main" id="{DBD1C251-D569-2CE7-96DF-FD543E328D9F}"/>
                  </a:ext>
                </a:extLst>
              </p:cNvPr>
              <p:cNvSpPr/>
              <p:nvPr/>
            </p:nvSpPr>
            <p:spPr>
              <a:xfrm>
                <a:off x="3031800"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49;p48">
                <a:extLst>
                  <a:ext uri="{FF2B5EF4-FFF2-40B4-BE49-F238E27FC236}">
                    <a16:creationId xmlns:a16="http://schemas.microsoft.com/office/drawing/2014/main" id="{139DA98C-10DC-9C50-A8DC-49810B6B240F}"/>
                  </a:ext>
                </a:extLst>
              </p:cNvPr>
              <p:cNvSpPr/>
              <p:nvPr/>
            </p:nvSpPr>
            <p:spPr>
              <a:xfrm>
                <a:off x="3031800"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50;p48">
                <a:extLst>
                  <a:ext uri="{FF2B5EF4-FFF2-40B4-BE49-F238E27FC236}">
                    <a16:creationId xmlns:a16="http://schemas.microsoft.com/office/drawing/2014/main" id="{FCC9BF20-BFBF-2414-7E3A-FBC53BF8ABBF}"/>
                  </a:ext>
                </a:extLst>
              </p:cNvPr>
              <p:cNvSpPr/>
              <p:nvPr/>
            </p:nvSpPr>
            <p:spPr>
              <a:xfrm>
                <a:off x="3031800"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51;p48">
                <a:extLst>
                  <a:ext uri="{FF2B5EF4-FFF2-40B4-BE49-F238E27FC236}">
                    <a16:creationId xmlns:a16="http://schemas.microsoft.com/office/drawing/2014/main" id="{A50CB558-A97A-0A9E-B2AA-690AE939AFC6}"/>
                  </a:ext>
                </a:extLst>
              </p:cNvPr>
              <p:cNvSpPr/>
              <p:nvPr/>
            </p:nvSpPr>
            <p:spPr>
              <a:xfrm>
                <a:off x="44281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52;p48">
                <a:extLst>
                  <a:ext uri="{FF2B5EF4-FFF2-40B4-BE49-F238E27FC236}">
                    <a16:creationId xmlns:a16="http://schemas.microsoft.com/office/drawing/2014/main" id="{BDC21617-6034-8C06-5AAE-497678C5C285}"/>
                  </a:ext>
                </a:extLst>
              </p:cNvPr>
              <p:cNvSpPr/>
              <p:nvPr/>
            </p:nvSpPr>
            <p:spPr>
              <a:xfrm>
                <a:off x="53186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53;p48">
                <a:extLst>
                  <a:ext uri="{FF2B5EF4-FFF2-40B4-BE49-F238E27FC236}">
                    <a16:creationId xmlns:a16="http://schemas.microsoft.com/office/drawing/2014/main" id="{2769E5D0-AF4C-5994-FB2A-230817091E07}"/>
                  </a:ext>
                </a:extLst>
              </p:cNvPr>
              <p:cNvSpPr/>
              <p:nvPr/>
            </p:nvSpPr>
            <p:spPr>
              <a:xfrm>
                <a:off x="44281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54;p48">
                <a:extLst>
                  <a:ext uri="{FF2B5EF4-FFF2-40B4-BE49-F238E27FC236}">
                    <a16:creationId xmlns:a16="http://schemas.microsoft.com/office/drawing/2014/main" id="{6150F37F-BB9B-15E8-5301-6EAE31130CB7}"/>
                  </a:ext>
                </a:extLst>
              </p:cNvPr>
              <p:cNvSpPr/>
              <p:nvPr/>
            </p:nvSpPr>
            <p:spPr>
              <a:xfrm>
                <a:off x="53186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55;p48">
                <a:extLst>
                  <a:ext uri="{FF2B5EF4-FFF2-40B4-BE49-F238E27FC236}">
                    <a16:creationId xmlns:a16="http://schemas.microsoft.com/office/drawing/2014/main" id="{8FD6399A-E182-F6D2-D64D-6108BEFAC56F}"/>
                  </a:ext>
                </a:extLst>
              </p:cNvPr>
              <p:cNvSpPr/>
              <p:nvPr/>
            </p:nvSpPr>
            <p:spPr>
              <a:xfrm>
                <a:off x="53186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56;p48">
                <a:extLst>
                  <a:ext uri="{FF2B5EF4-FFF2-40B4-BE49-F238E27FC236}">
                    <a16:creationId xmlns:a16="http://schemas.microsoft.com/office/drawing/2014/main" id="{09325023-9450-4223-28F7-CB7DDF3837AA}"/>
                  </a:ext>
                </a:extLst>
              </p:cNvPr>
              <p:cNvSpPr/>
              <p:nvPr/>
            </p:nvSpPr>
            <p:spPr>
              <a:xfrm>
                <a:off x="44281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57;p48">
                <a:extLst>
                  <a:ext uri="{FF2B5EF4-FFF2-40B4-BE49-F238E27FC236}">
                    <a16:creationId xmlns:a16="http://schemas.microsoft.com/office/drawing/2014/main" id="{D83C1CB5-140C-BD98-CBD4-3D013E3F48E1}"/>
                  </a:ext>
                </a:extLst>
              </p:cNvPr>
              <p:cNvSpPr/>
              <p:nvPr/>
            </p:nvSpPr>
            <p:spPr>
              <a:xfrm>
                <a:off x="44281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58;p48">
                <a:extLst>
                  <a:ext uri="{FF2B5EF4-FFF2-40B4-BE49-F238E27FC236}">
                    <a16:creationId xmlns:a16="http://schemas.microsoft.com/office/drawing/2014/main" id="{DDB6E0A9-5DE6-E3C4-7949-AABB99D6CBE5}"/>
                  </a:ext>
                </a:extLst>
              </p:cNvPr>
              <p:cNvSpPr/>
              <p:nvPr/>
            </p:nvSpPr>
            <p:spPr>
              <a:xfrm>
                <a:off x="53186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59;p48">
                <a:extLst>
                  <a:ext uri="{FF2B5EF4-FFF2-40B4-BE49-F238E27FC236}">
                    <a16:creationId xmlns:a16="http://schemas.microsoft.com/office/drawing/2014/main" id="{2DCF19B4-A814-C901-50F5-B3B8F112F52B}"/>
                  </a:ext>
                </a:extLst>
              </p:cNvPr>
              <p:cNvSpPr/>
              <p:nvPr/>
            </p:nvSpPr>
            <p:spPr>
              <a:xfrm>
                <a:off x="44281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1960;p48">
                <a:extLst>
                  <a:ext uri="{FF2B5EF4-FFF2-40B4-BE49-F238E27FC236}">
                    <a16:creationId xmlns:a16="http://schemas.microsoft.com/office/drawing/2014/main" id="{031F7AD1-311B-1C13-891D-B0A0E252C362}"/>
                  </a:ext>
                </a:extLst>
              </p:cNvPr>
              <p:cNvSpPr/>
              <p:nvPr/>
            </p:nvSpPr>
            <p:spPr>
              <a:xfrm>
                <a:off x="53186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1961;p48">
                <a:extLst>
                  <a:ext uri="{FF2B5EF4-FFF2-40B4-BE49-F238E27FC236}">
                    <a16:creationId xmlns:a16="http://schemas.microsoft.com/office/drawing/2014/main" id="{87167C2A-E5C1-67C9-E8C9-57F3A89F6BFC}"/>
                  </a:ext>
                </a:extLst>
              </p:cNvPr>
              <p:cNvSpPr/>
              <p:nvPr/>
            </p:nvSpPr>
            <p:spPr>
              <a:xfrm>
                <a:off x="2526325" y="5162250"/>
                <a:ext cx="1511925" cy="314375"/>
              </a:xfrm>
              <a:custGeom>
                <a:avLst/>
                <a:gdLst/>
                <a:ahLst/>
                <a:cxnLst/>
                <a:rect l="l" t="t" r="r" b="b"/>
                <a:pathLst>
                  <a:path w="60477" h="12575" extrusionOk="0">
                    <a:moveTo>
                      <a:pt x="30239" y="0"/>
                    </a:moveTo>
                    <a:cubicBezTo>
                      <a:pt x="22219" y="0"/>
                      <a:pt x="14527" y="663"/>
                      <a:pt x="8857" y="1842"/>
                    </a:cubicBezTo>
                    <a:cubicBezTo>
                      <a:pt x="3186" y="3021"/>
                      <a:pt x="0" y="4620"/>
                      <a:pt x="0" y="6287"/>
                    </a:cubicBezTo>
                    <a:cubicBezTo>
                      <a:pt x="0" y="7955"/>
                      <a:pt x="3186" y="9554"/>
                      <a:pt x="8857" y="10733"/>
                    </a:cubicBezTo>
                    <a:cubicBezTo>
                      <a:pt x="14527" y="11912"/>
                      <a:pt x="22219" y="12575"/>
                      <a:pt x="30239" y="12575"/>
                    </a:cubicBezTo>
                    <a:cubicBezTo>
                      <a:pt x="38258" y="12575"/>
                      <a:pt x="45949" y="11912"/>
                      <a:pt x="51620" y="10733"/>
                    </a:cubicBezTo>
                    <a:cubicBezTo>
                      <a:pt x="57291" y="9554"/>
                      <a:pt x="60477" y="7955"/>
                      <a:pt x="60477" y="6287"/>
                    </a:cubicBezTo>
                    <a:cubicBezTo>
                      <a:pt x="60477" y="4620"/>
                      <a:pt x="57291" y="3021"/>
                      <a:pt x="51620" y="1842"/>
                    </a:cubicBezTo>
                    <a:cubicBezTo>
                      <a:pt x="45949" y="663"/>
                      <a:pt x="38258" y="0"/>
                      <a:pt x="30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1962;p48">
                <a:extLst>
                  <a:ext uri="{FF2B5EF4-FFF2-40B4-BE49-F238E27FC236}">
                    <a16:creationId xmlns:a16="http://schemas.microsoft.com/office/drawing/2014/main" id="{EBA297E6-BB67-1CFA-4750-EABCA9E6AFF5}"/>
                  </a:ext>
                </a:extLst>
              </p:cNvPr>
              <p:cNvSpPr/>
              <p:nvPr/>
            </p:nvSpPr>
            <p:spPr>
              <a:xfrm>
                <a:off x="3839425" y="1508400"/>
                <a:ext cx="622550" cy="510700"/>
              </a:xfrm>
              <a:custGeom>
                <a:avLst/>
                <a:gdLst/>
                <a:ahLst/>
                <a:cxnLst/>
                <a:rect l="l" t="t" r="r" b="b"/>
                <a:pathLst>
                  <a:path w="24902" h="20428" extrusionOk="0">
                    <a:moveTo>
                      <a:pt x="19094" y="1"/>
                    </a:moveTo>
                    <a:cubicBezTo>
                      <a:pt x="17868" y="1"/>
                      <a:pt x="16718" y="381"/>
                      <a:pt x="16025" y="944"/>
                    </a:cubicBezTo>
                    <a:cubicBezTo>
                      <a:pt x="14053" y="2547"/>
                      <a:pt x="18614" y="2423"/>
                      <a:pt x="17258" y="3533"/>
                    </a:cubicBezTo>
                    <a:cubicBezTo>
                      <a:pt x="17054" y="3700"/>
                      <a:pt x="16813" y="3769"/>
                      <a:pt x="16538" y="3769"/>
                    </a:cubicBezTo>
                    <a:cubicBezTo>
                      <a:pt x="15210" y="3769"/>
                      <a:pt x="13081" y="2150"/>
                      <a:pt x="10389" y="2150"/>
                    </a:cubicBezTo>
                    <a:cubicBezTo>
                      <a:pt x="9941" y="2150"/>
                      <a:pt x="9477" y="2195"/>
                      <a:pt x="8999" y="2300"/>
                    </a:cubicBezTo>
                    <a:cubicBezTo>
                      <a:pt x="5054" y="3163"/>
                      <a:pt x="4438" y="8464"/>
                      <a:pt x="4438" y="8464"/>
                    </a:cubicBezTo>
                    <a:cubicBezTo>
                      <a:pt x="4438" y="8464"/>
                      <a:pt x="3945" y="8341"/>
                      <a:pt x="2835" y="8341"/>
                    </a:cubicBezTo>
                    <a:cubicBezTo>
                      <a:pt x="1726" y="8341"/>
                      <a:pt x="0" y="9080"/>
                      <a:pt x="0" y="12409"/>
                    </a:cubicBezTo>
                    <a:cubicBezTo>
                      <a:pt x="0" y="15737"/>
                      <a:pt x="123" y="18942"/>
                      <a:pt x="123" y="18942"/>
                    </a:cubicBezTo>
                    <a:cubicBezTo>
                      <a:pt x="123" y="18942"/>
                      <a:pt x="238" y="20428"/>
                      <a:pt x="2008" y="20428"/>
                    </a:cubicBezTo>
                    <a:cubicBezTo>
                      <a:pt x="2076" y="20428"/>
                      <a:pt x="2146" y="20426"/>
                      <a:pt x="2220" y="20421"/>
                    </a:cubicBezTo>
                    <a:cubicBezTo>
                      <a:pt x="4191" y="20298"/>
                      <a:pt x="4931" y="19435"/>
                      <a:pt x="4931" y="17833"/>
                    </a:cubicBezTo>
                    <a:cubicBezTo>
                      <a:pt x="4931" y="16230"/>
                      <a:pt x="6164" y="16846"/>
                      <a:pt x="7766" y="15613"/>
                    </a:cubicBezTo>
                    <a:cubicBezTo>
                      <a:pt x="9369" y="14380"/>
                      <a:pt x="8999" y="11422"/>
                      <a:pt x="11587" y="11299"/>
                    </a:cubicBezTo>
                    <a:cubicBezTo>
                      <a:pt x="11631" y="11297"/>
                      <a:pt x="11675" y="11296"/>
                      <a:pt x="11719" y="11296"/>
                    </a:cubicBezTo>
                    <a:cubicBezTo>
                      <a:pt x="14101" y="11296"/>
                      <a:pt x="16573" y="14304"/>
                      <a:pt x="18470" y="14304"/>
                    </a:cubicBezTo>
                    <a:cubicBezTo>
                      <a:pt x="18603" y="14304"/>
                      <a:pt x="18733" y="14289"/>
                      <a:pt x="18861" y="14257"/>
                    </a:cubicBezTo>
                    <a:cubicBezTo>
                      <a:pt x="20833" y="13765"/>
                      <a:pt x="24902" y="11052"/>
                      <a:pt x="24285" y="5135"/>
                    </a:cubicBezTo>
                    <a:cubicBezTo>
                      <a:pt x="23885" y="1297"/>
                      <a:pt x="21358" y="1"/>
                      <a:pt x="19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1963;p48">
                <a:extLst>
                  <a:ext uri="{FF2B5EF4-FFF2-40B4-BE49-F238E27FC236}">
                    <a16:creationId xmlns:a16="http://schemas.microsoft.com/office/drawing/2014/main" id="{16BD7EAB-3D5D-6C3F-0C70-A85B5869F523}"/>
                  </a:ext>
                </a:extLst>
              </p:cNvPr>
              <p:cNvSpPr/>
              <p:nvPr/>
            </p:nvSpPr>
            <p:spPr>
              <a:xfrm>
                <a:off x="3831925" y="1500825"/>
                <a:ext cx="636925" cy="525775"/>
              </a:xfrm>
              <a:custGeom>
                <a:avLst/>
                <a:gdLst/>
                <a:ahLst/>
                <a:cxnLst/>
                <a:rect l="l" t="t" r="r" b="b"/>
                <a:pathLst>
                  <a:path w="25477" h="21031" extrusionOk="0">
                    <a:moveTo>
                      <a:pt x="19394" y="603"/>
                    </a:moveTo>
                    <a:cubicBezTo>
                      <a:pt x="20049" y="603"/>
                      <a:pt x="20729" y="717"/>
                      <a:pt x="21365" y="981"/>
                    </a:cubicBezTo>
                    <a:cubicBezTo>
                      <a:pt x="22534" y="1465"/>
                      <a:pt x="23992" y="2637"/>
                      <a:pt x="24288" y="5469"/>
                    </a:cubicBezTo>
                    <a:cubicBezTo>
                      <a:pt x="24909" y="11437"/>
                      <a:pt x="20634" y="13883"/>
                      <a:pt x="19089" y="14270"/>
                    </a:cubicBezTo>
                    <a:cubicBezTo>
                      <a:pt x="18986" y="14296"/>
                      <a:pt x="18881" y="14307"/>
                      <a:pt x="18771" y="14307"/>
                    </a:cubicBezTo>
                    <a:cubicBezTo>
                      <a:pt x="17965" y="14307"/>
                      <a:pt x="16977" y="13661"/>
                      <a:pt x="15937" y="12981"/>
                    </a:cubicBezTo>
                    <a:cubicBezTo>
                      <a:pt x="14669" y="12152"/>
                      <a:pt x="13374" y="11300"/>
                      <a:pt x="12009" y="11300"/>
                    </a:cubicBezTo>
                    <a:cubicBezTo>
                      <a:pt x="11964" y="11300"/>
                      <a:pt x="11919" y="11301"/>
                      <a:pt x="11874" y="11303"/>
                    </a:cubicBezTo>
                    <a:cubicBezTo>
                      <a:pt x="10118" y="11387"/>
                      <a:pt x="9560" y="12678"/>
                      <a:pt x="9068" y="13818"/>
                    </a:cubicBezTo>
                    <a:cubicBezTo>
                      <a:pt x="8751" y="14550"/>
                      <a:pt x="8454" y="15241"/>
                      <a:pt x="7884" y="15679"/>
                    </a:cubicBezTo>
                    <a:cubicBezTo>
                      <a:pt x="7291" y="16136"/>
                      <a:pt x="6764" y="16318"/>
                      <a:pt x="6299" y="16479"/>
                    </a:cubicBezTo>
                    <a:cubicBezTo>
                      <a:pt x="5565" y="16732"/>
                      <a:pt x="4931" y="16951"/>
                      <a:pt x="4931" y="18136"/>
                    </a:cubicBezTo>
                    <a:cubicBezTo>
                      <a:pt x="4931" y="19654"/>
                      <a:pt x="4228" y="20318"/>
                      <a:pt x="2500" y="20425"/>
                    </a:cubicBezTo>
                    <a:cubicBezTo>
                      <a:pt x="2436" y="20429"/>
                      <a:pt x="2374" y="20431"/>
                      <a:pt x="2314" y="20431"/>
                    </a:cubicBezTo>
                    <a:cubicBezTo>
                      <a:pt x="893" y="20431"/>
                      <a:pt x="737" y="19376"/>
                      <a:pt x="722" y="19225"/>
                    </a:cubicBezTo>
                    <a:cubicBezTo>
                      <a:pt x="716" y="19046"/>
                      <a:pt x="600" y="15917"/>
                      <a:pt x="600" y="12712"/>
                    </a:cubicBezTo>
                    <a:cubicBezTo>
                      <a:pt x="600" y="9215"/>
                      <a:pt x="2542" y="8943"/>
                      <a:pt x="3136" y="8943"/>
                    </a:cubicBezTo>
                    <a:cubicBezTo>
                      <a:pt x="4182" y="8943"/>
                      <a:pt x="4662" y="9057"/>
                      <a:pt x="4667" y="9058"/>
                    </a:cubicBezTo>
                    <a:cubicBezTo>
                      <a:pt x="4690" y="9064"/>
                      <a:pt x="4715" y="9067"/>
                      <a:pt x="4739" y="9067"/>
                    </a:cubicBezTo>
                    <a:cubicBezTo>
                      <a:pt x="4799" y="9067"/>
                      <a:pt x="4859" y="9048"/>
                      <a:pt x="4909" y="9012"/>
                    </a:cubicBezTo>
                    <a:cubicBezTo>
                      <a:pt x="4980" y="8964"/>
                      <a:pt x="5026" y="8887"/>
                      <a:pt x="5036" y="8801"/>
                    </a:cubicBezTo>
                    <a:cubicBezTo>
                      <a:pt x="5042" y="8750"/>
                      <a:pt x="5670" y="3704"/>
                      <a:pt x="9363" y="2896"/>
                    </a:cubicBezTo>
                    <a:cubicBezTo>
                      <a:pt x="9819" y="2796"/>
                      <a:pt x="10262" y="2754"/>
                      <a:pt x="10690" y="2754"/>
                    </a:cubicBezTo>
                    <a:cubicBezTo>
                      <a:pt x="12214" y="2754"/>
                      <a:pt x="13559" y="3295"/>
                      <a:pt x="14689" y="3751"/>
                    </a:cubicBezTo>
                    <a:cubicBezTo>
                      <a:pt x="15520" y="4085"/>
                      <a:pt x="16239" y="4374"/>
                      <a:pt x="16845" y="4374"/>
                    </a:cubicBezTo>
                    <a:cubicBezTo>
                      <a:pt x="17180" y="4374"/>
                      <a:pt x="17481" y="4285"/>
                      <a:pt x="17748" y="4068"/>
                    </a:cubicBezTo>
                    <a:cubicBezTo>
                      <a:pt x="17850" y="3984"/>
                      <a:pt x="18161" y="3730"/>
                      <a:pt x="18108" y="3372"/>
                    </a:cubicBezTo>
                    <a:cubicBezTo>
                      <a:pt x="18047" y="2956"/>
                      <a:pt x="17551" y="2751"/>
                      <a:pt x="17026" y="2534"/>
                    </a:cubicBezTo>
                    <a:cubicBezTo>
                      <a:pt x="16698" y="2398"/>
                      <a:pt x="16152" y="2172"/>
                      <a:pt x="16124" y="1985"/>
                    </a:cubicBezTo>
                    <a:cubicBezTo>
                      <a:pt x="16111" y="1904"/>
                      <a:pt x="16208" y="1728"/>
                      <a:pt x="16515" y="1480"/>
                    </a:cubicBezTo>
                    <a:cubicBezTo>
                      <a:pt x="17155" y="958"/>
                      <a:pt x="18238" y="603"/>
                      <a:pt x="19394" y="603"/>
                    </a:cubicBezTo>
                    <a:close/>
                    <a:moveTo>
                      <a:pt x="19393" y="1"/>
                    </a:moveTo>
                    <a:cubicBezTo>
                      <a:pt x="18076" y="1"/>
                      <a:pt x="16863" y="425"/>
                      <a:pt x="16136" y="1015"/>
                    </a:cubicBezTo>
                    <a:cubicBezTo>
                      <a:pt x="15679" y="1387"/>
                      <a:pt x="15481" y="1732"/>
                      <a:pt x="15531" y="2071"/>
                    </a:cubicBezTo>
                    <a:cubicBezTo>
                      <a:pt x="15607" y="2595"/>
                      <a:pt x="16212" y="2845"/>
                      <a:pt x="16797" y="3087"/>
                    </a:cubicBezTo>
                    <a:cubicBezTo>
                      <a:pt x="17048" y="3191"/>
                      <a:pt x="17466" y="3364"/>
                      <a:pt x="17516" y="3442"/>
                    </a:cubicBezTo>
                    <a:cubicBezTo>
                      <a:pt x="17516" y="3442"/>
                      <a:pt x="17499" y="3497"/>
                      <a:pt x="17368" y="3604"/>
                    </a:cubicBezTo>
                    <a:cubicBezTo>
                      <a:pt x="17224" y="3722"/>
                      <a:pt x="17044" y="3771"/>
                      <a:pt x="16832" y="3771"/>
                    </a:cubicBezTo>
                    <a:cubicBezTo>
                      <a:pt x="16343" y="3771"/>
                      <a:pt x="15684" y="3506"/>
                      <a:pt x="14913" y="3196"/>
                    </a:cubicBezTo>
                    <a:cubicBezTo>
                      <a:pt x="13731" y="2719"/>
                      <a:pt x="12325" y="2153"/>
                      <a:pt x="10701" y="2153"/>
                    </a:cubicBezTo>
                    <a:cubicBezTo>
                      <a:pt x="10231" y="2153"/>
                      <a:pt x="9742" y="2200"/>
                      <a:pt x="9236" y="2311"/>
                    </a:cubicBezTo>
                    <a:cubicBezTo>
                      <a:pt x="5651" y="3095"/>
                      <a:pt x="4690" y="7233"/>
                      <a:pt x="4487" y="8421"/>
                    </a:cubicBezTo>
                    <a:cubicBezTo>
                      <a:pt x="4217" y="8385"/>
                      <a:pt x="3773" y="8344"/>
                      <a:pt x="3135" y="8344"/>
                    </a:cubicBezTo>
                    <a:cubicBezTo>
                      <a:pt x="1620" y="8344"/>
                      <a:pt x="0" y="9492"/>
                      <a:pt x="0" y="12712"/>
                    </a:cubicBezTo>
                    <a:cubicBezTo>
                      <a:pt x="0" y="16008"/>
                      <a:pt x="122" y="19224"/>
                      <a:pt x="124" y="19257"/>
                    </a:cubicBezTo>
                    <a:cubicBezTo>
                      <a:pt x="125" y="19260"/>
                      <a:pt x="125" y="19265"/>
                      <a:pt x="125" y="19268"/>
                    </a:cubicBezTo>
                    <a:cubicBezTo>
                      <a:pt x="126" y="19286"/>
                      <a:pt x="285" y="21031"/>
                      <a:pt x="2303" y="21031"/>
                    </a:cubicBezTo>
                    <a:cubicBezTo>
                      <a:pt x="2379" y="21031"/>
                      <a:pt x="2457" y="21028"/>
                      <a:pt x="2538" y="21024"/>
                    </a:cubicBezTo>
                    <a:cubicBezTo>
                      <a:pt x="4579" y="20896"/>
                      <a:pt x="5531" y="19979"/>
                      <a:pt x="5531" y="18136"/>
                    </a:cubicBezTo>
                    <a:cubicBezTo>
                      <a:pt x="5531" y="17378"/>
                      <a:pt x="5793" y="17287"/>
                      <a:pt x="6495" y="17045"/>
                    </a:cubicBezTo>
                    <a:cubicBezTo>
                      <a:pt x="6978" y="16878"/>
                      <a:pt x="7578" y="16670"/>
                      <a:pt x="8249" y="16154"/>
                    </a:cubicBezTo>
                    <a:cubicBezTo>
                      <a:pt x="8941" y="15621"/>
                      <a:pt x="9285" y="14825"/>
                      <a:pt x="9618" y="14055"/>
                    </a:cubicBezTo>
                    <a:cubicBezTo>
                      <a:pt x="10101" y="12934"/>
                      <a:pt x="10520" y="11967"/>
                      <a:pt x="11902" y="11902"/>
                    </a:cubicBezTo>
                    <a:cubicBezTo>
                      <a:pt x="11944" y="11899"/>
                      <a:pt x="11987" y="11898"/>
                      <a:pt x="12030" y="11898"/>
                    </a:cubicBezTo>
                    <a:cubicBezTo>
                      <a:pt x="13199" y="11898"/>
                      <a:pt x="14423" y="12705"/>
                      <a:pt x="15609" y="13482"/>
                    </a:cubicBezTo>
                    <a:cubicBezTo>
                      <a:pt x="16724" y="14212"/>
                      <a:pt x="17785" y="14907"/>
                      <a:pt x="18767" y="14907"/>
                    </a:cubicBezTo>
                    <a:cubicBezTo>
                      <a:pt x="18924" y="14907"/>
                      <a:pt x="19080" y="14889"/>
                      <a:pt x="19233" y="14851"/>
                    </a:cubicBezTo>
                    <a:cubicBezTo>
                      <a:pt x="21732" y="14226"/>
                      <a:pt x="25477" y="11110"/>
                      <a:pt x="24883" y="5407"/>
                    </a:cubicBezTo>
                    <a:cubicBezTo>
                      <a:pt x="24557" y="2282"/>
                      <a:pt x="22914" y="974"/>
                      <a:pt x="21594" y="428"/>
                    </a:cubicBezTo>
                    <a:cubicBezTo>
                      <a:pt x="20871" y="129"/>
                      <a:pt x="20117" y="1"/>
                      <a:pt x="19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1964;p48">
                <a:extLst>
                  <a:ext uri="{FF2B5EF4-FFF2-40B4-BE49-F238E27FC236}">
                    <a16:creationId xmlns:a16="http://schemas.microsoft.com/office/drawing/2014/main" id="{762CCEF0-28A6-632A-6A72-0E3E75458599}"/>
                  </a:ext>
                </a:extLst>
              </p:cNvPr>
              <p:cNvSpPr/>
              <p:nvPr/>
            </p:nvSpPr>
            <p:spPr>
              <a:xfrm>
                <a:off x="4290750" y="1581100"/>
                <a:ext cx="164725" cy="176100"/>
              </a:xfrm>
              <a:custGeom>
                <a:avLst/>
                <a:gdLst/>
                <a:ahLst/>
                <a:cxnLst/>
                <a:rect l="l" t="t" r="r" b="b"/>
                <a:pathLst>
                  <a:path w="6589" h="7044" extrusionOk="0">
                    <a:moveTo>
                      <a:pt x="5198" y="1"/>
                    </a:moveTo>
                    <a:cubicBezTo>
                      <a:pt x="5070" y="1"/>
                      <a:pt x="4947" y="75"/>
                      <a:pt x="4906" y="198"/>
                    </a:cubicBezTo>
                    <a:cubicBezTo>
                      <a:pt x="4854" y="355"/>
                      <a:pt x="4921" y="516"/>
                      <a:pt x="5078" y="568"/>
                    </a:cubicBezTo>
                    <a:cubicBezTo>
                      <a:pt x="5276" y="717"/>
                      <a:pt x="5874" y="1924"/>
                      <a:pt x="5832" y="3215"/>
                    </a:cubicBezTo>
                    <a:cubicBezTo>
                      <a:pt x="5798" y="4232"/>
                      <a:pt x="5384" y="5004"/>
                      <a:pt x="4602" y="5511"/>
                    </a:cubicBezTo>
                    <a:cubicBezTo>
                      <a:pt x="3453" y="6254"/>
                      <a:pt x="2448" y="6446"/>
                      <a:pt x="1715" y="6446"/>
                    </a:cubicBezTo>
                    <a:cubicBezTo>
                      <a:pt x="963" y="6446"/>
                      <a:pt x="498" y="6243"/>
                      <a:pt x="462" y="6227"/>
                    </a:cubicBezTo>
                    <a:cubicBezTo>
                      <a:pt x="422" y="6210"/>
                      <a:pt x="382" y="6202"/>
                      <a:pt x="341" y="6202"/>
                    </a:cubicBezTo>
                    <a:cubicBezTo>
                      <a:pt x="228" y="6202"/>
                      <a:pt x="119" y="6267"/>
                      <a:pt x="69" y="6376"/>
                    </a:cubicBezTo>
                    <a:cubicBezTo>
                      <a:pt x="0" y="6525"/>
                      <a:pt x="64" y="6701"/>
                      <a:pt x="212" y="6772"/>
                    </a:cubicBezTo>
                    <a:cubicBezTo>
                      <a:pt x="255" y="6792"/>
                      <a:pt x="819" y="7044"/>
                      <a:pt x="1717" y="7044"/>
                    </a:cubicBezTo>
                    <a:cubicBezTo>
                      <a:pt x="2550" y="7044"/>
                      <a:pt x="3669" y="6827"/>
                      <a:pt x="4927" y="6013"/>
                    </a:cubicBezTo>
                    <a:cubicBezTo>
                      <a:pt x="6069" y="5274"/>
                      <a:pt x="6588" y="4010"/>
                      <a:pt x="6390" y="2451"/>
                    </a:cubicBezTo>
                    <a:cubicBezTo>
                      <a:pt x="6249" y="1340"/>
                      <a:pt x="5721" y="157"/>
                      <a:pt x="5302" y="17"/>
                    </a:cubicBezTo>
                    <a:cubicBezTo>
                      <a:pt x="5268" y="6"/>
                      <a:pt x="5233" y="1"/>
                      <a:pt x="51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1965;p48">
                <a:extLst>
                  <a:ext uri="{FF2B5EF4-FFF2-40B4-BE49-F238E27FC236}">
                    <a16:creationId xmlns:a16="http://schemas.microsoft.com/office/drawing/2014/main" id="{38DB6F38-AFB5-CD7A-95F4-A760AB8C6134}"/>
                  </a:ext>
                </a:extLst>
              </p:cNvPr>
              <p:cNvSpPr/>
              <p:nvPr/>
            </p:nvSpPr>
            <p:spPr>
              <a:xfrm>
                <a:off x="4010625" y="1621625"/>
                <a:ext cx="248550" cy="111025"/>
              </a:xfrm>
              <a:custGeom>
                <a:avLst/>
                <a:gdLst/>
                <a:ahLst/>
                <a:cxnLst/>
                <a:rect l="l" t="t" r="r" b="b"/>
                <a:pathLst>
                  <a:path w="9942" h="4441" extrusionOk="0">
                    <a:moveTo>
                      <a:pt x="4170" y="0"/>
                    </a:moveTo>
                    <a:cubicBezTo>
                      <a:pt x="4159" y="0"/>
                      <a:pt x="4148" y="0"/>
                      <a:pt x="4136" y="1"/>
                    </a:cubicBezTo>
                    <a:cubicBezTo>
                      <a:pt x="977" y="1"/>
                      <a:pt x="42" y="3886"/>
                      <a:pt x="33" y="3926"/>
                    </a:cubicBezTo>
                    <a:cubicBezTo>
                      <a:pt x="0" y="4085"/>
                      <a:pt x="100" y="4243"/>
                      <a:pt x="260" y="4279"/>
                    </a:cubicBezTo>
                    <a:cubicBezTo>
                      <a:pt x="282" y="4284"/>
                      <a:pt x="305" y="4287"/>
                      <a:pt x="328" y="4287"/>
                    </a:cubicBezTo>
                    <a:cubicBezTo>
                      <a:pt x="461" y="4287"/>
                      <a:pt x="583" y="4196"/>
                      <a:pt x="617" y="4061"/>
                    </a:cubicBezTo>
                    <a:cubicBezTo>
                      <a:pt x="625" y="4025"/>
                      <a:pt x="1455" y="598"/>
                      <a:pt x="4134" y="598"/>
                    </a:cubicBezTo>
                    <a:cubicBezTo>
                      <a:pt x="4187" y="598"/>
                      <a:pt x="4241" y="600"/>
                      <a:pt x="4296" y="602"/>
                    </a:cubicBezTo>
                    <a:cubicBezTo>
                      <a:pt x="5852" y="677"/>
                      <a:pt x="6416" y="1460"/>
                      <a:pt x="7067" y="2366"/>
                    </a:cubicBezTo>
                    <a:cubicBezTo>
                      <a:pt x="7616" y="3130"/>
                      <a:pt x="8238" y="3995"/>
                      <a:pt x="9528" y="4425"/>
                    </a:cubicBezTo>
                    <a:cubicBezTo>
                      <a:pt x="9558" y="4435"/>
                      <a:pt x="9591" y="4441"/>
                      <a:pt x="9623" y="4441"/>
                    </a:cubicBezTo>
                    <a:cubicBezTo>
                      <a:pt x="9770" y="4441"/>
                      <a:pt x="9894" y="4333"/>
                      <a:pt x="9918" y="4188"/>
                    </a:cubicBezTo>
                    <a:cubicBezTo>
                      <a:pt x="9942" y="4044"/>
                      <a:pt x="9857" y="3903"/>
                      <a:pt x="9718" y="3857"/>
                    </a:cubicBezTo>
                    <a:cubicBezTo>
                      <a:pt x="8611" y="3487"/>
                      <a:pt x="8098" y="2773"/>
                      <a:pt x="7554" y="2016"/>
                    </a:cubicBezTo>
                    <a:cubicBezTo>
                      <a:pt x="6874" y="1071"/>
                      <a:pt x="6170" y="92"/>
                      <a:pt x="4324" y="4"/>
                    </a:cubicBezTo>
                    <a:cubicBezTo>
                      <a:pt x="4272" y="2"/>
                      <a:pt x="4221" y="0"/>
                      <a:pt x="4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1966;p48">
                <a:extLst>
                  <a:ext uri="{FF2B5EF4-FFF2-40B4-BE49-F238E27FC236}">
                    <a16:creationId xmlns:a16="http://schemas.microsoft.com/office/drawing/2014/main" id="{2C0C90BB-78EB-7A84-6A2E-1A2A8CCEB356}"/>
                  </a:ext>
                </a:extLst>
              </p:cNvPr>
              <p:cNvSpPr/>
              <p:nvPr/>
            </p:nvSpPr>
            <p:spPr>
              <a:xfrm>
                <a:off x="3839900" y="1738050"/>
                <a:ext cx="146450" cy="204900"/>
              </a:xfrm>
              <a:custGeom>
                <a:avLst/>
                <a:gdLst/>
                <a:ahLst/>
                <a:cxnLst/>
                <a:rect l="l" t="t" r="r" b="b"/>
                <a:pathLst>
                  <a:path w="5858" h="8196" extrusionOk="0">
                    <a:moveTo>
                      <a:pt x="2670" y="0"/>
                    </a:moveTo>
                    <a:cubicBezTo>
                      <a:pt x="2467" y="0"/>
                      <a:pt x="2262" y="25"/>
                      <a:pt x="2057" y="81"/>
                    </a:cubicBezTo>
                    <a:cubicBezTo>
                      <a:pt x="334" y="549"/>
                      <a:pt x="812" y="3034"/>
                      <a:pt x="1043" y="4226"/>
                    </a:cubicBezTo>
                    <a:cubicBezTo>
                      <a:pt x="1067" y="4351"/>
                      <a:pt x="1087" y="4461"/>
                      <a:pt x="1103" y="4551"/>
                    </a:cubicBezTo>
                    <a:cubicBezTo>
                      <a:pt x="1199" y="5129"/>
                      <a:pt x="535" y="6831"/>
                      <a:pt x="94" y="7769"/>
                    </a:cubicBezTo>
                    <a:cubicBezTo>
                      <a:pt x="0" y="7967"/>
                      <a:pt x="145" y="8195"/>
                      <a:pt x="366" y="8195"/>
                    </a:cubicBezTo>
                    <a:cubicBezTo>
                      <a:pt x="481" y="8195"/>
                      <a:pt x="586" y="8129"/>
                      <a:pt x="636" y="8023"/>
                    </a:cubicBezTo>
                    <a:cubicBezTo>
                      <a:pt x="760" y="7759"/>
                      <a:pt x="1851" y="5404"/>
                      <a:pt x="1694" y="4452"/>
                    </a:cubicBezTo>
                    <a:cubicBezTo>
                      <a:pt x="1678" y="4359"/>
                      <a:pt x="1655" y="4244"/>
                      <a:pt x="1630" y="4113"/>
                    </a:cubicBezTo>
                    <a:cubicBezTo>
                      <a:pt x="1435" y="3097"/>
                      <a:pt x="1027" y="983"/>
                      <a:pt x="2215" y="658"/>
                    </a:cubicBezTo>
                    <a:cubicBezTo>
                      <a:pt x="2366" y="617"/>
                      <a:pt x="2518" y="599"/>
                      <a:pt x="2671" y="599"/>
                    </a:cubicBezTo>
                    <a:cubicBezTo>
                      <a:pt x="3979" y="599"/>
                      <a:pt x="5299" y="1937"/>
                      <a:pt x="5314" y="1952"/>
                    </a:cubicBezTo>
                    <a:cubicBezTo>
                      <a:pt x="5372" y="2012"/>
                      <a:pt x="5450" y="2042"/>
                      <a:pt x="5527" y="2042"/>
                    </a:cubicBezTo>
                    <a:cubicBezTo>
                      <a:pt x="5603" y="2042"/>
                      <a:pt x="5678" y="2014"/>
                      <a:pt x="5737" y="1957"/>
                    </a:cubicBezTo>
                    <a:cubicBezTo>
                      <a:pt x="5854" y="1842"/>
                      <a:pt x="5858" y="1654"/>
                      <a:pt x="5743" y="1535"/>
                    </a:cubicBezTo>
                    <a:cubicBezTo>
                      <a:pt x="5674" y="1464"/>
                      <a:pt x="4233" y="0"/>
                      <a:pt x="2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1967;p48">
                <a:extLst>
                  <a:ext uri="{FF2B5EF4-FFF2-40B4-BE49-F238E27FC236}">
                    <a16:creationId xmlns:a16="http://schemas.microsoft.com/office/drawing/2014/main" id="{34BACE73-0F45-AEEF-4AA6-16A1803D435D}"/>
                  </a:ext>
                </a:extLst>
              </p:cNvPr>
              <p:cNvSpPr/>
              <p:nvPr/>
            </p:nvSpPr>
            <p:spPr>
              <a:xfrm>
                <a:off x="2937450" y="2023325"/>
                <a:ext cx="289800" cy="408650"/>
              </a:xfrm>
              <a:custGeom>
                <a:avLst/>
                <a:gdLst/>
                <a:ahLst/>
                <a:cxnLst/>
                <a:rect l="l" t="t" r="r" b="b"/>
                <a:pathLst>
                  <a:path w="11592" h="16346" extrusionOk="0">
                    <a:moveTo>
                      <a:pt x="7431" y="0"/>
                    </a:moveTo>
                    <a:lnTo>
                      <a:pt x="1" y="446"/>
                    </a:lnTo>
                    <a:lnTo>
                      <a:pt x="4459" y="16345"/>
                    </a:lnTo>
                    <a:lnTo>
                      <a:pt x="11591" y="16048"/>
                    </a:lnTo>
                    <a:lnTo>
                      <a:pt x="74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1968;p48">
                <a:extLst>
                  <a:ext uri="{FF2B5EF4-FFF2-40B4-BE49-F238E27FC236}">
                    <a16:creationId xmlns:a16="http://schemas.microsoft.com/office/drawing/2014/main" id="{F8CD522C-9DB8-87B9-AB2A-0EE1FC4C13C5}"/>
                  </a:ext>
                </a:extLst>
              </p:cNvPr>
              <p:cNvSpPr/>
              <p:nvPr/>
            </p:nvSpPr>
            <p:spPr>
              <a:xfrm>
                <a:off x="2928975" y="2015850"/>
                <a:ext cx="306700" cy="423625"/>
              </a:xfrm>
              <a:custGeom>
                <a:avLst/>
                <a:gdLst/>
                <a:ahLst/>
                <a:cxnLst/>
                <a:rect l="l" t="t" r="r" b="b"/>
                <a:pathLst>
                  <a:path w="12268" h="16945" extrusionOk="0">
                    <a:moveTo>
                      <a:pt x="7541" y="613"/>
                    </a:moveTo>
                    <a:lnTo>
                      <a:pt x="11547" y="16064"/>
                    </a:lnTo>
                    <a:lnTo>
                      <a:pt x="5022" y="16336"/>
                    </a:lnTo>
                    <a:lnTo>
                      <a:pt x="728" y="1022"/>
                    </a:lnTo>
                    <a:lnTo>
                      <a:pt x="7541" y="613"/>
                    </a:lnTo>
                    <a:close/>
                    <a:moveTo>
                      <a:pt x="7767" y="0"/>
                    </a:moveTo>
                    <a:cubicBezTo>
                      <a:pt x="7762" y="0"/>
                      <a:pt x="7757" y="0"/>
                      <a:pt x="7752" y="1"/>
                    </a:cubicBezTo>
                    <a:lnTo>
                      <a:pt x="322" y="447"/>
                    </a:lnTo>
                    <a:cubicBezTo>
                      <a:pt x="132" y="458"/>
                      <a:pt x="1" y="642"/>
                      <a:pt x="52" y="825"/>
                    </a:cubicBezTo>
                    <a:lnTo>
                      <a:pt x="4510" y="16725"/>
                    </a:lnTo>
                    <a:cubicBezTo>
                      <a:pt x="4546" y="16855"/>
                      <a:pt x="4663" y="16944"/>
                      <a:pt x="4798" y="16944"/>
                    </a:cubicBezTo>
                    <a:cubicBezTo>
                      <a:pt x="4802" y="16944"/>
                      <a:pt x="4806" y="16944"/>
                      <a:pt x="4811" y="16943"/>
                    </a:cubicBezTo>
                    <a:lnTo>
                      <a:pt x="11943" y="16647"/>
                    </a:lnTo>
                    <a:cubicBezTo>
                      <a:pt x="12133" y="16639"/>
                      <a:pt x="12268" y="16457"/>
                      <a:pt x="12220" y="16272"/>
                    </a:cubicBezTo>
                    <a:lnTo>
                      <a:pt x="8059" y="224"/>
                    </a:lnTo>
                    <a:cubicBezTo>
                      <a:pt x="8025" y="91"/>
                      <a:pt x="7894" y="0"/>
                      <a:pt x="7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1969;p48">
                <a:extLst>
                  <a:ext uri="{FF2B5EF4-FFF2-40B4-BE49-F238E27FC236}">
                    <a16:creationId xmlns:a16="http://schemas.microsoft.com/office/drawing/2014/main" id="{E6E57C08-95EB-0F0D-979A-CC205F1AD0EB}"/>
                  </a:ext>
                </a:extLst>
              </p:cNvPr>
              <p:cNvSpPr/>
              <p:nvPr/>
            </p:nvSpPr>
            <p:spPr>
              <a:xfrm>
                <a:off x="2915175" y="2155225"/>
                <a:ext cx="375225" cy="883250"/>
              </a:xfrm>
              <a:custGeom>
                <a:avLst/>
                <a:gdLst/>
                <a:ahLst/>
                <a:cxnLst/>
                <a:rect l="l" t="t" r="r" b="b"/>
                <a:pathLst>
                  <a:path w="15009" h="35330" extrusionOk="0">
                    <a:moveTo>
                      <a:pt x="5638" y="1"/>
                    </a:moveTo>
                    <a:cubicBezTo>
                      <a:pt x="4093" y="1"/>
                      <a:pt x="1780" y="184"/>
                      <a:pt x="1041" y="817"/>
                    </a:cubicBezTo>
                    <a:cubicBezTo>
                      <a:pt x="1" y="1709"/>
                      <a:pt x="1785" y="5275"/>
                      <a:pt x="2081" y="6017"/>
                    </a:cubicBezTo>
                    <a:cubicBezTo>
                      <a:pt x="2378" y="6761"/>
                      <a:pt x="3865" y="14339"/>
                      <a:pt x="4459" y="16419"/>
                    </a:cubicBezTo>
                    <a:cubicBezTo>
                      <a:pt x="5053" y="18499"/>
                      <a:pt x="6539" y="33805"/>
                      <a:pt x="7430" y="35142"/>
                    </a:cubicBezTo>
                    <a:cubicBezTo>
                      <a:pt x="7517" y="35271"/>
                      <a:pt x="7657" y="35330"/>
                      <a:pt x="7841" y="35330"/>
                    </a:cubicBezTo>
                    <a:cubicBezTo>
                      <a:pt x="9553" y="35330"/>
                      <a:pt x="15008" y="30238"/>
                      <a:pt x="15008" y="30238"/>
                    </a:cubicBezTo>
                    <a:lnTo>
                      <a:pt x="12631" y="24889"/>
                    </a:lnTo>
                    <a:lnTo>
                      <a:pt x="10699" y="25929"/>
                    </a:lnTo>
                    <a:cubicBezTo>
                      <a:pt x="10699" y="25929"/>
                      <a:pt x="8322" y="18499"/>
                      <a:pt x="7281" y="15676"/>
                    </a:cubicBezTo>
                    <a:cubicBezTo>
                      <a:pt x="6242" y="12852"/>
                      <a:pt x="5944" y="11665"/>
                      <a:pt x="5944" y="11665"/>
                    </a:cubicBezTo>
                    <a:lnTo>
                      <a:pt x="5993" y="11636"/>
                    </a:lnTo>
                    <a:cubicBezTo>
                      <a:pt x="7025" y="11033"/>
                      <a:pt x="7548" y="9832"/>
                      <a:pt x="7287" y="8666"/>
                    </a:cubicBezTo>
                    <a:lnTo>
                      <a:pt x="6947" y="7153"/>
                    </a:lnTo>
                    <a:lnTo>
                      <a:pt x="6947" y="7153"/>
                    </a:lnTo>
                    <a:cubicBezTo>
                      <a:pt x="6947" y="7153"/>
                      <a:pt x="7227" y="7780"/>
                      <a:pt x="7802" y="7780"/>
                    </a:cubicBezTo>
                    <a:cubicBezTo>
                      <a:pt x="7977" y="7780"/>
                      <a:pt x="8179" y="7722"/>
                      <a:pt x="8409" y="7571"/>
                    </a:cubicBezTo>
                    <a:cubicBezTo>
                      <a:pt x="8906" y="7244"/>
                      <a:pt x="8377" y="3956"/>
                      <a:pt x="7782" y="2767"/>
                    </a:cubicBezTo>
                    <a:cubicBezTo>
                      <a:pt x="7556" y="2314"/>
                      <a:pt x="7127" y="2161"/>
                      <a:pt x="6650" y="2161"/>
                    </a:cubicBezTo>
                    <a:cubicBezTo>
                      <a:pt x="5876" y="2161"/>
                      <a:pt x="4975" y="2565"/>
                      <a:pt x="4607" y="2749"/>
                    </a:cubicBezTo>
                    <a:cubicBezTo>
                      <a:pt x="4013" y="3046"/>
                      <a:pt x="3418" y="3641"/>
                      <a:pt x="3418" y="3641"/>
                    </a:cubicBezTo>
                    <a:lnTo>
                      <a:pt x="2972" y="1857"/>
                    </a:lnTo>
                    <a:cubicBezTo>
                      <a:pt x="2972" y="1857"/>
                      <a:pt x="5202" y="1709"/>
                      <a:pt x="5648" y="1709"/>
                    </a:cubicBezTo>
                    <a:cubicBezTo>
                      <a:pt x="6093" y="1709"/>
                      <a:pt x="7728" y="222"/>
                      <a:pt x="6985" y="74"/>
                    </a:cubicBezTo>
                    <a:cubicBezTo>
                      <a:pt x="6769" y="31"/>
                      <a:pt x="6268"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1970;p48">
                <a:extLst>
                  <a:ext uri="{FF2B5EF4-FFF2-40B4-BE49-F238E27FC236}">
                    <a16:creationId xmlns:a16="http://schemas.microsoft.com/office/drawing/2014/main" id="{EF135DAB-CF2B-E371-750F-A1D772B5D919}"/>
                  </a:ext>
                </a:extLst>
              </p:cNvPr>
              <p:cNvSpPr/>
              <p:nvPr/>
            </p:nvSpPr>
            <p:spPr>
              <a:xfrm>
                <a:off x="2912575" y="2147775"/>
                <a:ext cx="385950" cy="898175"/>
              </a:xfrm>
              <a:custGeom>
                <a:avLst/>
                <a:gdLst/>
                <a:ahLst/>
                <a:cxnLst/>
                <a:rect l="l" t="t" r="r" b="b"/>
                <a:pathLst>
                  <a:path w="15438" h="35927" extrusionOk="0">
                    <a:moveTo>
                      <a:pt x="5815" y="2301"/>
                    </a:moveTo>
                    <a:lnTo>
                      <a:pt x="5815" y="2301"/>
                    </a:lnTo>
                    <a:cubicBezTo>
                      <a:pt x="5291" y="2441"/>
                      <a:pt x="4825" y="2655"/>
                      <a:pt x="4577" y="2778"/>
                    </a:cubicBezTo>
                    <a:cubicBezTo>
                      <a:pt x="4250" y="2942"/>
                      <a:pt x="3929" y="3184"/>
                      <a:pt x="3692" y="3382"/>
                    </a:cubicBezTo>
                    <a:lnTo>
                      <a:pt x="3454" y="2430"/>
                    </a:lnTo>
                    <a:cubicBezTo>
                      <a:pt x="4100" y="2388"/>
                      <a:pt x="5427" y="2305"/>
                      <a:pt x="5752" y="2305"/>
                    </a:cubicBezTo>
                    <a:cubicBezTo>
                      <a:pt x="5773" y="2305"/>
                      <a:pt x="5793" y="2304"/>
                      <a:pt x="5815" y="2301"/>
                    </a:cubicBezTo>
                    <a:close/>
                    <a:moveTo>
                      <a:pt x="5740" y="596"/>
                    </a:moveTo>
                    <a:cubicBezTo>
                      <a:pt x="6267" y="596"/>
                      <a:pt x="6704" y="617"/>
                      <a:pt x="6953" y="653"/>
                    </a:cubicBezTo>
                    <a:cubicBezTo>
                      <a:pt x="6792" y="990"/>
                      <a:pt x="5993" y="1674"/>
                      <a:pt x="5752" y="1706"/>
                    </a:cubicBezTo>
                    <a:cubicBezTo>
                      <a:pt x="5301" y="1706"/>
                      <a:pt x="3149" y="1849"/>
                      <a:pt x="3058" y="1855"/>
                    </a:cubicBezTo>
                    <a:cubicBezTo>
                      <a:pt x="2872" y="1867"/>
                      <a:pt x="2741" y="2045"/>
                      <a:pt x="2788" y="2227"/>
                    </a:cubicBezTo>
                    <a:lnTo>
                      <a:pt x="3234" y="4010"/>
                    </a:lnTo>
                    <a:cubicBezTo>
                      <a:pt x="3269" y="4153"/>
                      <a:pt x="3395" y="4237"/>
                      <a:pt x="3524" y="4237"/>
                    </a:cubicBezTo>
                    <a:cubicBezTo>
                      <a:pt x="3599" y="4237"/>
                      <a:pt x="3675" y="4209"/>
                      <a:pt x="3735" y="4149"/>
                    </a:cubicBezTo>
                    <a:cubicBezTo>
                      <a:pt x="3740" y="4144"/>
                      <a:pt x="4301" y="3586"/>
                      <a:pt x="4847" y="3313"/>
                    </a:cubicBezTo>
                    <a:cubicBezTo>
                      <a:pt x="5096" y="3188"/>
                      <a:pt x="6015" y="2757"/>
                      <a:pt x="6749" y="2757"/>
                    </a:cubicBezTo>
                    <a:cubicBezTo>
                      <a:pt x="7126" y="2757"/>
                      <a:pt x="7455" y="2871"/>
                      <a:pt x="7619" y="3199"/>
                    </a:cubicBezTo>
                    <a:cubicBezTo>
                      <a:pt x="8202" y="4364"/>
                      <a:pt x="8608" y="7259"/>
                      <a:pt x="8349" y="7617"/>
                    </a:cubicBezTo>
                    <a:cubicBezTo>
                      <a:pt x="8188" y="7724"/>
                      <a:pt x="8040" y="7778"/>
                      <a:pt x="7906" y="7778"/>
                    </a:cubicBezTo>
                    <a:cubicBezTo>
                      <a:pt x="7862" y="7778"/>
                      <a:pt x="7820" y="7772"/>
                      <a:pt x="7779" y="7760"/>
                    </a:cubicBezTo>
                    <a:cubicBezTo>
                      <a:pt x="7489" y="7677"/>
                      <a:pt x="7326" y="7330"/>
                      <a:pt x="7325" y="7328"/>
                    </a:cubicBezTo>
                    <a:cubicBezTo>
                      <a:pt x="7276" y="7217"/>
                      <a:pt x="7167" y="7150"/>
                      <a:pt x="7052" y="7150"/>
                    </a:cubicBezTo>
                    <a:cubicBezTo>
                      <a:pt x="7021" y="7150"/>
                      <a:pt x="6989" y="7155"/>
                      <a:pt x="6958" y="7165"/>
                    </a:cubicBezTo>
                    <a:cubicBezTo>
                      <a:pt x="6810" y="7214"/>
                      <a:pt x="6726" y="7365"/>
                      <a:pt x="6760" y="7516"/>
                    </a:cubicBezTo>
                    <a:lnTo>
                      <a:pt x="7099" y="9029"/>
                    </a:lnTo>
                    <a:cubicBezTo>
                      <a:pt x="7333" y="10072"/>
                      <a:pt x="6870" y="11136"/>
                      <a:pt x="5898" y="11703"/>
                    </a:cubicBezTo>
                    <a:cubicBezTo>
                      <a:pt x="5782" y="11770"/>
                      <a:pt x="5726" y="11905"/>
                      <a:pt x="5757" y="12035"/>
                    </a:cubicBezTo>
                    <a:cubicBezTo>
                      <a:pt x="5770" y="12084"/>
                      <a:pt x="6071" y="13271"/>
                      <a:pt x="7105" y="16078"/>
                    </a:cubicBezTo>
                    <a:cubicBezTo>
                      <a:pt x="8131" y="18863"/>
                      <a:pt x="10494" y="26244"/>
                      <a:pt x="10517" y="26318"/>
                    </a:cubicBezTo>
                    <a:cubicBezTo>
                      <a:pt x="10545" y="26403"/>
                      <a:pt x="10608" y="26472"/>
                      <a:pt x="10691" y="26504"/>
                    </a:cubicBezTo>
                    <a:cubicBezTo>
                      <a:pt x="10727" y="26519"/>
                      <a:pt x="10765" y="26526"/>
                      <a:pt x="10803" y="26526"/>
                    </a:cubicBezTo>
                    <a:cubicBezTo>
                      <a:pt x="10852" y="26526"/>
                      <a:pt x="10900" y="26514"/>
                      <a:pt x="10945" y="26491"/>
                    </a:cubicBezTo>
                    <a:lnTo>
                      <a:pt x="12592" y="25604"/>
                    </a:lnTo>
                    <a:lnTo>
                      <a:pt x="14752" y="30463"/>
                    </a:lnTo>
                    <a:cubicBezTo>
                      <a:pt x="12633" y="32420"/>
                      <a:pt x="9111" y="35330"/>
                      <a:pt x="7970" y="35330"/>
                    </a:cubicBezTo>
                    <a:cubicBezTo>
                      <a:pt x="7943" y="35330"/>
                      <a:pt x="7917" y="35328"/>
                      <a:pt x="7892" y="35325"/>
                    </a:cubicBezTo>
                    <a:cubicBezTo>
                      <a:pt x="7812" y="35315"/>
                      <a:pt x="7792" y="35287"/>
                      <a:pt x="7783" y="35274"/>
                    </a:cubicBezTo>
                    <a:cubicBezTo>
                      <a:pt x="7289" y="34533"/>
                      <a:pt x="6494" y="28356"/>
                      <a:pt x="5913" y="23846"/>
                    </a:cubicBezTo>
                    <a:cubicBezTo>
                      <a:pt x="5474" y="20438"/>
                      <a:pt x="5096" y="17493"/>
                      <a:pt x="4850" y="16634"/>
                    </a:cubicBezTo>
                    <a:cubicBezTo>
                      <a:pt x="4550" y="15586"/>
                      <a:pt x="4007" y="13061"/>
                      <a:pt x="3529" y="10834"/>
                    </a:cubicBezTo>
                    <a:cubicBezTo>
                      <a:pt x="2962" y="8194"/>
                      <a:pt x="2607" y="6567"/>
                      <a:pt x="2463" y="6205"/>
                    </a:cubicBezTo>
                    <a:cubicBezTo>
                      <a:pt x="2424" y="6107"/>
                      <a:pt x="2360" y="5964"/>
                      <a:pt x="2282" y="5785"/>
                    </a:cubicBezTo>
                    <a:cubicBezTo>
                      <a:pt x="1866" y="4843"/>
                      <a:pt x="600" y="1975"/>
                      <a:pt x="1339" y="1341"/>
                    </a:cubicBezTo>
                    <a:cubicBezTo>
                      <a:pt x="2000" y="776"/>
                      <a:pt x="4236" y="596"/>
                      <a:pt x="5740" y="596"/>
                    </a:cubicBezTo>
                    <a:close/>
                    <a:moveTo>
                      <a:pt x="5719" y="1"/>
                    </a:moveTo>
                    <a:cubicBezTo>
                      <a:pt x="4129" y="1"/>
                      <a:pt x="1764" y="189"/>
                      <a:pt x="950" y="887"/>
                    </a:cubicBezTo>
                    <a:cubicBezTo>
                      <a:pt x="0" y="1700"/>
                      <a:pt x="814" y="3941"/>
                      <a:pt x="1734" y="6026"/>
                    </a:cubicBezTo>
                    <a:cubicBezTo>
                      <a:pt x="1809" y="6197"/>
                      <a:pt x="1869" y="6334"/>
                      <a:pt x="1907" y="6426"/>
                    </a:cubicBezTo>
                    <a:cubicBezTo>
                      <a:pt x="2043" y="6768"/>
                      <a:pt x="2500" y="8898"/>
                      <a:pt x="2944" y="10959"/>
                    </a:cubicBezTo>
                    <a:cubicBezTo>
                      <a:pt x="3447" y="13305"/>
                      <a:pt x="3969" y="15731"/>
                      <a:pt x="4274" y="16798"/>
                    </a:cubicBezTo>
                    <a:cubicBezTo>
                      <a:pt x="4507" y="17615"/>
                      <a:pt x="4902" y="20679"/>
                      <a:pt x="5319" y="23922"/>
                    </a:cubicBezTo>
                    <a:cubicBezTo>
                      <a:pt x="6135" y="30260"/>
                      <a:pt x="6755" y="34810"/>
                      <a:pt x="7284" y="35605"/>
                    </a:cubicBezTo>
                    <a:cubicBezTo>
                      <a:pt x="7368" y="35731"/>
                      <a:pt x="7529" y="35886"/>
                      <a:pt x="7822" y="35921"/>
                    </a:cubicBezTo>
                    <a:cubicBezTo>
                      <a:pt x="7858" y="35924"/>
                      <a:pt x="7893" y="35925"/>
                      <a:pt x="7928" y="35926"/>
                    </a:cubicBezTo>
                    <a:cubicBezTo>
                      <a:pt x="9723" y="35926"/>
                      <a:pt x="14739" y="31293"/>
                      <a:pt x="15316" y="30754"/>
                    </a:cubicBezTo>
                    <a:cubicBezTo>
                      <a:pt x="15410" y="30667"/>
                      <a:pt x="15437" y="30530"/>
                      <a:pt x="15386" y="30414"/>
                    </a:cubicBezTo>
                    <a:lnTo>
                      <a:pt x="13007" y="25063"/>
                    </a:lnTo>
                    <a:cubicBezTo>
                      <a:pt x="12957" y="24952"/>
                      <a:pt x="12847" y="24886"/>
                      <a:pt x="12733" y="24886"/>
                    </a:cubicBezTo>
                    <a:cubicBezTo>
                      <a:pt x="12686" y="24886"/>
                      <a:pt x="12637" y="24897"/>
                      <a:pt x="12592" y="24922"/>
                    </a:cubicBezTo>
                    <a:lnTo>
                      <a:pt x="10978" y="25792"/>
                    </a:lnTo>
                    <a:cubicBezTo>
                      <a:pt x="10497" y="24296"/>
                      <a:pt x="8568" y="18319"/>
                      <a:pt x="7666" y="15870"/>
                    </a:cubicBezTo>
                    <a:cubicBezTo>
                      <a:pt x="6886" y="13752"/>
                      <a:pt x="6524" y="12552"/>
                      <a:pt x="6395" y="12099"/>
                    </a:cubicBezTo>
                    <a:cubicBezTo>
                      <a:pt x="7451" y="11404"/>
                      <a:pt x="7963" y="10128"/>
                      <a:pt x="7683" y="8897"/>
                    </a:cubicBezTo>
                    <a:lnTo>
                      <a:pt x="7553" y="8317"/>
                    </a:lnTo>
                    <a:lnTo>
                      <a:pt x="7553" y="8317"/>
                    </a:lnTo>
                    <a:cubicBezTo>
                      <a:pt x="7571" y="8323"/>
                      <a:pt x="7589" y="8329"/>
                      <a:pt x="7607" y="8335"/>
                    </a:cubicBezTo>
                    <a:cubicBezTo>
                      <a:pt x="7706" y="8363"/>
                      <a:pt x="7806" y="8377"/>
                      <a:pt x="7907" y="8377"/>
                    </a:cubicBezTo>
                    <a:cubicBezTo>
                      <a:pt x="8157" y="8377"/>
                      <a:pt x="8414" y="8291"/>
                      <a:pt x="8677" y="8117"/>
                    </a:cubicBezTo>
                    <a:cubicBezTo>
                      <a:pt x="9443" y="7614"/>
                      <a:pt x="8689" y="4002"/>
                      <a:pt x="8153" y="2931"/>
                    </a:cubicBezTo>
                    <a:cubicBezTo>
                      <a:pt x="7864" y="2351"/>
                      <a:pt x="7334" y="2160"/>
                      <a:pt x="6762" y="2160"/>
                    </a:cubicBezTo>
                    <a:cubicBezTo>
                      <a:pt x="6496" y="2160"/>
                      <a:pt x="6220" y="2202"/>
                      <a:pt x="5955" y="2265"/>
                    </a:cubicBezTo>
                    <a:cubicBezTo>
                      <a:pt x="6537" y="2064"/>
                      <a:pt x="7522" y="1162"/>
                      <a:pt x="7575" y="623"/>
                    </a:cubicBezTo>
                    <a:cubicBezTo>
                      <a:pt x="7602" y="349"/>
                      <a:pt x="7435" y="136"/>
                      <a:pt x="7146" y="78"/>
                    </a:cubicBezTo>
                    <a:cubicBezTo>
                      <a:pt x="6928" y="34"/>
                      <a:pt x="6393" y="1"/>
                      <a:pt x="57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1971;p48">
                <a:extLst>
                  <a:ext uri="{FF2B5EF4-FFF2-40B4-BE49-F238E27FC236}">
                    <a16:creationId xmlns:a16="http://schemas.microsoft.com/office/drawing/2014/main" id="{EE7349EE-CB83-9164-9F77-0EDEC3BF0F55}"/>
                  </a:ext>
                </a:extLst>
              </p:cNvPr>
              <p:cNvSpPr/>
              <p:nvPr/>
            </p:nvSpPr>
            <p:spPr>
              <a:xfrm>
                <a:off x="3002950" y="2230950"/>
                <a:ext cx="117550" cy="50550"/>
              </a:xfrm>
              <a:custGeom>
                <a:avLst/>
                <a:gdLst/>
                <a:ahLst/>
                <a:cxnLst/>
                <a:rect l="l" t="t" r="r" b="b"/>
                <a:pathLst>
                  <a:path w="4702" h="2022" extrusionOk="0">
                    <a:moveTo>
                      <a:pt x="3775" y="1"/>
                    </a:moveTo>
                    <a:cubicBezTo>
                      <a:pt x="1993" y="1"/>
                      <a:pt x="293" y="1426"/>
                      <a:pt x="214" y="1494"/>
                    </a:cubicBezTo>
                    <a:cubicBezTo>
                      <a:pt x="1" y="1674"/>
                      <a:pt x="129" y="2021"/>
                      <a:pt x="408" y="2021"/>
                    </a:cubicBezTo>
                    <a:cubicBezTo>
                      <a:pt x="479" y="2021"/>
                      <a:pt x="547" y="1996"/>
                      <a:pt x="602" y="1950"/>
                    </a:cubicBezTo>
                    <a:cubicBezTo>
                      <a:pt x="619" y="1935"/>
                      <a:pt x="2207" y="599"/>
                      <a:pt x="3771" y="599"/>
                    </a:cubicBezTo>
                    <a:cubicBezTo>
                      <a:pt x="3952" y="599"/>
                      <a:pt x="4133" y="617"/>
                      <a:pt x="4311" y="657"/>
                    </a:cubicBezTo>
                    <a:cubicBezTo>
                      <a:pt x="4332" y="662"/>
                      <a:pt x="4354" y="664"/>
                      <a:pt x="4375" y="664"/>
                    </a:cubicBezTo>
                    <a:cubicBezTo>
                      <a:pt x="4511" y="664"/>
                      <a:pt x="4635" y="569"/>
                      <a:pt x="4666" y="430"/>
                    </a:cubicBezTo>
                    <a:cubicBezTo>
                      <a:pt x="4701" y="269"/>
                      <a:pt x="4600" y="109"/>
                      <a:pt x="4440" y="72"/>
                    </a:cubicBezTo>
                    <a:cubicBezTo>
                      <a:pt x="4219" y="23"/>
                      <a:pt x="3996" y="1"/>
                      <a:pt x="3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1972;p48">
                <a:extLst>
                  <a:ext uri="{FF2B5EF4-FFF2-40B4-BE49-F238E27FC236}">
                    <a16:creationId xmlns:a16="http://schemas.microsoft.com/office/drawing/2014/main" id="{3BA2F39D-D5E8-25A2-99EA-36ECE5C743F9}"/>
                  </a:ext>
                </a:extLst>
              </p:cNvPr>
              <p:cNvSpPr/>
              <p:nvPr/>
            </p:nvSpPr>
            <p:spPr>
              <a:xfrm>
                <a:off x="3018825" y="2274225"/>
                <a:ext cx="103900" cy="51650"/>
              </a:xfrm>
              <a:custGeom>
                <a:avLst/>
                <a:gdLst/>
                <a:ahLst/>
                <a:cxnLst/>
                <a:rect l="l" t="t" r="r" b="b"/>
                <a:pathLst>
                  <a:path w="4156" h="2066" extrusionOk="0">
                    <a:moveTo>
                      <a:pt x="3667" y="1"/>
                    </a:moveTo>
                    <a:cubicBezTo>
                      <a:pt x="1666" y="1"/>
                      <a:pt x="242" y="1496"/>
                      <a:pt x="180" y="1562"/>
                    </a:cubicBezTo>
                    <a:cubicBezTo>
                      <a:pt x="1" y="1753"/>
                      <a:pt x="137" y="2065"/>
                      <a:pt x="397" y="2065"/>
                    </a:cubicBezTo>
                    <a:cubicBezTo>
                      <a:pt x="398" y="2065"/>
                      <a:pt x="398" y="2065"/>
                      <a:pt x="399" y="2065"/>
                    </a:cubicBezTo>
                    <a:cubicBezTo>
                      <a:pt x="482" y="2065"/>
                      <a:pt x="562" y="2031"/>
                      <a:pt x="618" y="1970"/>
                    </a:cubicBezTo>
                    <a:cubicBezTo>
                      <a:pt x="631" y="1956"/>
                      <a:pt x="1909" y="598"/>
                      <a:pt x="3646" y="598"/>
                    </a:cubicBezTo>
                    <a:cubicBezTo>
                      <a:pt x="3706" y="598"/>
                      <a:pt x="3768" y="600"/>
                      <a:pt x="3830" y="604"/>
                    </a:cubicBezTo>
                    <a:cubicBezTo>
                      <a:pt x="3836" y="604"/>
                      <a:pt x="3842" y="604"/>
                      <a:pt x="3848" y="604"/>
                    </a:cubicBezTo>
                    <a:cubicBezTo>
                      <a:pt x="4005" y="604"/>
                      <a:pt x="4138" y="480"/>
                      <a:pt x="4146" y="320"/>
                    </a:cubicBezTo>
                    <a:cubicBezTo>
                      <a:pt x="4155" y="155"/>
                      <a:pt x="4027" y="13"/>
                      <a:pt x="3860" y="5"/>
                    </a:cubicBezTo>
                    <a:cubicBezTo>
                      <a:pt x="3795" y="2"/>
                      <a:pt x="3731" y="1"/>
                      <a:pt x="3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1973;p48">
                <a:extLst>
                  <a:ext uri="{FF2B5EF4-FFF2-40B4-BE49-F238E27FC236}">
                    <a16:creationId xmlns:a16="http://schemas.microsoft.com/office/drawing/2014/main" id="{7DE6BFF4-22C3-9089-828B-DDDB678E6285}"/>
                  </a:ext>
                </a:extLst>
              </p:cNvPr>
              <p:cNvSpPr/>
              <p:nvPr/>
            </p:nvSpPr>
            <p:spPr>
              <a:xfrm>
                <a:off x="3216075" y="2299325"/>
                <a:ext cx="478950" cy="756750"/>
              </a:xfrm>
              <a:custGeom>
                <a:avLst/>
                <a:gdLst/>
                <a:ahLst/>
                <a:cxnLst/>
                <a:rect l="l" t="t" r="r" b="b"/>
                <a:pathLst>
                  <a:path w="19158" h="30270" extrusionOk="0">
                    <a:moveTo>
                      <a:pt x="16533" y="0"/>
                    </a:moveTo>
                    <a:cubicBezTo>
                      <a:pt x="16499" y="0"/>
                      <a:pt x="16464" y="1"/>
                      <a:pt x="16428" y="2"/>
                    </a:cubicBezTo>
                    <a:cubicBezTo>
                      <a:pt x="16428" y="2"/>
                      <a:pt x="13670" y="2630"/>
                      <a:pt x="12483" y="4860"/>
                    </a:cubicBezTo>
                    <a:cubicBezTo>
                      <a:pt x="11294" y="7088"/>
                      <a:pt x="1" y="19125"/>
                      <a:pt x="1" y="19125"/>
                    </a:cubicBezTo>
                    <a:lnTo>
                      <a:pt x="3269" y="30269"/>
                    </a:lnTo>
                    <a:lnTo>
                      <a:pt x="11294" y="23434"/>
                    </a:lnTo>
                    <a:cubicBezTo>
                      <a:pt x="11294" y="23434"/>
                      <a:pt x="15751" y="14816"/>
                      <a:pt x="16940" y="9318"/>
                    </a:cubicBezTo>
                    <a:cubicBezTo>
                      <a:pt x="18113" y="3891"/>
                      <a:pt x="19158" y="0"/>
                      <a:pt x="16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1974;p48">
                <a:extLst>
                  <a:ext uri="{FF2B5EF4-FFF2-40B4-BE49-F238E27FC236}">
                    <a16:creationId xmlns:a16="http://schemas.microsoft.com/office/drawing/2014/main" id="{DBA9AA4B-1E62-6127-0C18-3813C5128C8F}"/>
                  </a:ext>
                </a:extLst>
              </p:cNvPr>
              <p:cNvSpPr/>
              <p:nvPr/>
            </p:nvSpPr>
            <p:spPr>
              <a:xfrm>
                <a:off x="3208175" y="2291850"/>
                <a:ext cx="481875" cy="771725"/>
              </a:xfrm>
              <a:custGeom>
                <a:avLst/>
                <a:gdLst/>
                <a:ahLst/>
                <a:cxnLst/>
                <a:rect l="l" t="t" r="r" b="b"/>
                <a:pathLst>
                  <a:path w="19275" h="30869" extrusionOk="0">
                    <a:moveTo>
                      <a:pt x="16867" y="599"/>
                    </a:moveTo>
                    <a:cubicBezTo>
                      <a:pt x="17294" y="602"/>
                      <a:pt x="17602" y="724"/>
                      <a:pt x="17808" y="969"/>
                    </a:cubicBezTo>
                    <a:cubicBezTo>
                      <a:pt x="18626" y="1948"/>
                      <a:pt x="17998" y="4821"/>
                      <a:pt x="17201" y="8457"/>
                    </a:cubicBezTo>
                    <a:lnTo>
                      <a:pt x="16963" y="9554"/>
                    </a:lnTo>
                    <a:cubicBezTo>
                      <a:pt x="15844" y="14729"/>
                      <a:pt x="11741" y="22816"/>
                      <a:pt x="11370" y="23543"/>
                    </a:cubicBezTo>
                    <a:lnTo>
                      <a:pt x="3742" y="30041"/>
                    </a:lnTo>
                    <a:lnTo>
                      <a:pt x="652" y="19504"/>
                    </a:lnTo>
                    <a:cubicBezTo>
                      <a:pt x="1921" y="18149"/>
                      <a:pt x="11921" y="7440"/>
                      <a:pt x="13062" y="5300"/>
                    </a:cubicBezTo>
                    <a:cubicBezTo>
                      <a:pt x="14100" y="3354"/>
                      <a:pt x="16400" y="1055"/>
                      <a:pt x="16867" y="599"/>
                    </a:cubicBezTo>
                    <a:close/>
                    <a:moveTo>
                      <a:pt x="16838" y="1"/>
                    </a:moveTo>
                    <a:cubicBezTo>
                      <a:pt x="16803" y="1"/>
                      <a:pt x="16768" y="1"/>
                      <a:pt x="16733" y="3"/>
                    </a:cubicBezTo>
                    <a:cubicBezTo>
                      <a:pt x="16661" y="5"/>
                      <a:pt x="16591" y="34"/>
                      <a:pt x="16537" y="84"/>
                    </a:cubicBezTo>
                    <a:cubicBezTo>
                      <a:pt x="16424" y="194"/>
                      <a:pt x="13732" y="2772"/>
                      <a:pt x="12534" y="5017"/>
                    </a:cubicBezTo>
                    <a:cubicBezTo>
                      <a:pt x="11378" y="7186"/>
                      <a:pt x="212" y="19099"/>
                      <a:pt x="98" y="19219"/>
                    </a:cubicBezTo>
                    <a:cubicBezTo>
                      <a:pt x="26" y="19296"/>
                      <a:pt x="0" y="19407"/>
                      <a:pt x="29" y="19508"/>
                    </a:cubicBezTo>
                    <a:lnTo>
                      <a:pt x="3298" y="30652"/>
                    </a:lnTo>
                    <a:cubicBezTo>
                      <a:pt x="3327" y="30749"/>
                      <a:pt x="3403" y="30826"/>
                      <a:pt x="3500" y="30856"/>
                    </a:cubicBezTo>
                    <a:cubicBezTo>
                      <a:pt x="3527" y="30864"/>
                      <a:pt x="3557" y="30867"/>
                      <a:pt x="3586" y="30868"/>
                    </a:cubicBezTo>
                    <a:cubicBezTo>
                      <a:pt x="3657" y="30868"/>
                      <a:pt x="3726" y="30842"/>
                      <a:pt x="3781" y="30796"/>
                    </a:cubicBezTo>
                    <a:lnTo>
                      <a:pt x="11804" y="23961"/>
                    </a:lnTo>
                    <a:cubicBezTo>
                      <a:pt x="11834" y="23935"/>
                      <a:pt x="11859" y="23904"/>
                      <a:pt x="11876" y="23870"/>
                    </a:cubicBezTo>
                    <a:cubicBezTo>
                      <a:pt x="11922" y="23783"/>
                      <a:pt x="16365" y="15153"/>
                      <a:pt x="17550" y="9679"/>
                    </a:cubicBezTo>
                    <a:lnTo>
                      <a:pt x="17787" y="8585"/>
                    </a:lnTo>
                    <a:cubicBezTo>
                      <a:pt x="18652" y="4641"/>
                      <a:pt x="19275" y="1790"/>
                      <a:pt x="18267" y="585"/>
                    </a:cubicBezTo>
                    <a:cubicBezTo>
                      <a:pt x="17941" y="195"/>
                      <a:pt x="17463" y="1"/>
                      <a:pt x="16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1975;p48">
                <a:extLst>
                  <a:ext uri="{FF2B5EF4-FFF2-40B4-BE49-F238E27FC236}">
                    <a16:creationId xmlns:a16="http://schemas.microsoft.com/office/drawing/2014/main" id="{7E9604F6-9997-B38D-3704-1B243E754274}"/>
                  </a:ext>
                </a:extLst>
              </p:cNvPr>
              <p:cNvSpPr/>
              <p:nvPr/>
            </p:nvSpPr>
            <p:spPr>
              <a:xfrm>
                <a:off x="3209550" y="2295475"/>
                <a:ext cx="1092150" cy="1256525"/>
              </a:xfrm>
              <a:custGeom>
                <a:avLst/>
                <a:gdLst/>
                <a:ahLst/>
                <a:cxnLst/>
                <a:rect l="l" t="t" r="r" b="b"/>
                <a:pathLst>
                  <a:path w="43686" h="50261" extrusionOk="0">
                    <a:moveTo>
                      <a:pt x="17438" y="0"/>
                    </a:moveTo>
                    <a:cubicBezTo>
                      <a:pt x="17058" y="0"/>
                      <a:pt x="16798" y="47"/>
                      <a:pt x="16689" y="156"/>
                    </a:cubicBezTo>
                    <a:cubicBezTo>
                      <a:pt x="16073" y="773"/>
                      <a:pt x="12201" y="20135"/>
                      <a:pt x="8430" y="27893"/>
                    </a:cubicBezTo>
                    <a:cubicBezTo>
                      <a:pt x="3439" y="38162"/>
                      <a:pt x="0" y="43603"/>
                      <a:pt x="0" y="43603"/>
                    </a:cubicBezTo>
                    <a:cubicBezTo>
                      <a:pt x="0" y="43603"/>
                      <a:pt x="2953" y="42279"/>
                      <a:pt x="7244" y="42279"/>
                    </a:cubicBezTo>
                    <a:cubicBezTo>
                      <a:pt x="8371" y="42279"/>
                      <a:pt x="9590" y="42370"/>
                      <a:pt x="10873" y="42601"/>
                    </a:cubicBezTo>
                    <a:cubicBezTo>
                      <a:pt x="17036" y="43711"/>
                      <a:pt x="26627" y="50260"/>
                      <a:pt x="26627" y="50260"/>
                    </a:cubicBezTo>
                    <a:cubicBezTo>
                      <a:pt x="26627" y="50260"/>
                      <a:pt x="31236" y="40343"/>
                      <a:pt x="36167" y="30358"/>
                    </a:cubicBezTo>
                    <a:cubicBezTo>
                      <a:pt x="41098" y="20372"/>
                      <a:pt x="43686" y="5457"/>
                      <a:pt x="43686" y="4594"/>
                    </a:cubicBezTo>
                    <a:cubicBezTo>
                      <a:pt x="43686" y="3796"/>
                      <a:pt x="42311" y="3101"/>
                      <a:pt x="41520" y="3101"/>
                    </a:cubicBezTo>
                    <a:cubicBezTo>
                      <a:pt x="41457" y="3101"/>
                      <a:pt x="41398" y="3105"/>
                      <a:pt x="41343" y="3114"/>
                    </a:cubicBezTo>
                    <a:cubicBezTo>
                      <a:pt x="41343" y="3114"/>
                      <a:pt x="32591" y="2375"/>
                      <a:pt x="27660" y="1636"/>
                    </a:cubicBezTo>
                    <a:cubicBezTo>
                      <a:pt x="23601" y="1027"/>
                      <a:pt x="19208" y="0"/>
                      <a:pt x="174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1976;p48">
                <a:extLst>
                  <a:ext uri="{FF2B5EF4-FFF2-40B4-BE49-F238E27FC236}">
                    <a16:creationId xmlns:a16="http://schemas.microsoft.com/office/drawing/2014/main" id="{FBC63F46-435F-2134-CCDC-7A27BEB1F4FC}"/>
                  </a:ext>
                </a:extLst>
              </p:cNvPr>
              <p:cNvSpPr/>
              <p:nvPr/>
            </p:nvSpPr>
            <p:spPr>
              <a:xfrm>
                <a:off x="3199875" y="2288000"/>
                <a:ext cx="1109325" cy="1271475"/>
              </a:xfrm>
              <a:custGeom>
                <a:avLst/>
                <a:gdLst/>
                <a:ahLst/>
                <a:cxnLst/>
                <a:rect l="l" t="t" r="r" b="b"/>
                <a:pathLst>
                  <a:path w="44373" h="50859" extrusionOk="0">
                    <a:moveTo>
                      <a:pt x="17775" y="591"/>
                    </a:moveTo>
                    <a:cubicBezTo>
                      <a:pt x="18817" y="591"/>
                      <a:pt x="21202" y="1030"/>
                      <a:pt x="23193" y="1398"/>
                    </a:cubicBezTo>
                    <a:cubicBezTo>
                      <a:pt x="24691" y="1675"/>
                      <a:pt x="26389" y="1989"/>
                      <a:pt x="28003" y="2231"/>
                    </a:cubicBezTo>
                    <a:cubicBezTo>
                      <a:pt x="32887" y="2963"/>
                      <a:pt x="41618" y="3705"/>
                      <a:pt x="41705" y="3712"/>
                    </a:cubicBezTo>
                    <a:cubicBezTo>
                      <a:pt x="41714" y="3713"/>
                      <a:pt x="41723" y="3713"/>
                      <a:pt x="41732" y="3713"/>
                    </a:cubicBezTo>
                    <a:cubicBezTo>
                      <a:pt x="41748" y="3713"/>
                      <a:pt x="41764" y="3712"/>
                      <a:pt x="41780" y="3710"/>
                    </a:cubicBezTo>
                    <a:cubicBezTo>
                      <a:pt x="41817" y="3704"/>
                      <a:pt x="41859" y="3701"/>
                      <a:pt x="41904" y="3701"/>
                    </a:cubicBezTo>
                    <a:cubicBezTo>
                      <a:pt x="42299" y="3701"/>
                      <a:pt x="42968" y="3931"/>
                      <a:pt x="43406" y="4301"/>
                    </a:cubicBezTo>
                    <a:cubicBezTo>
                      <a:pt x="43643" y="4502"/>
                      <a:pt x="43773" y="4712"/>
                      <a:pt x="43773" y="4893"/>
                    </a:cubicBezTo>
                    <a:cubicBezTo>
                      <a:pt x="43773" y="5885"/>
                      <a:pt x="41107" y="20760"/>
                      <a:pt x="36285" y="30524"/>
                    </a:cubicBezTo>
                    <a:cubicBezTo>
                      <a:pt x="31899" y="39407"/>
                      <a:pt x="27720" y="48337"/>
                      <a:pt x="26890" y="50115"/>
                    </a:cubicBezTo>
                    <a:cubicBezTo>
                      <a:pt x="25208" y="48993"/>
                      <a:pt x="16938" y="43619"/>
                      <a:pt x="11312" y="42606"/>
                    </a:cubicBezTo>
                    <a:cubicBezTo>
                      <a:pt x="10094" y="42386"/>
                      <a:pt x="8858" y="42275"/>
                      <a:pt x="7620" y="42275"/>
                    </a:cubicBezTo>
                    <a:cubicBezTo>
                      <a:pt x="7614" y="42275"/>
                      <a:pt x="7608" y="42275"/>
                      <a:pt x="7601" y="42276"/>
                    </a:cubicBezTo>
                    <a:lnTo>
                      <a:pt x="7601" y="42274"/>
                    </a:lnTo>
                    <a:cubicBezTo>
                      <a:pt x="4611" y="42274"/>
                      <a:pt x="2277" y="42909"/>
                      <a:pt x="1099" y="43312"/>
                    </a:cubicBezTo>
                    <a:cubicBezTo>
                      <a:pt x="2199" y="41483"/>
                      <a:pt x="5184" y="36352"/>
                      <a:pt x="9087" y="28323"/>
                    </a:cubicBezTo>
                    <a:cubicBezTo>
                      <a:pt x="11613" y="23125"/>
                      <a:pt x="14125" y="12987"/>
                      <a:pt x="15787" y="6279"/>
                    </a:cubicBezTo>
                    <a:cubicBezTo>
                      <a:pt x="16468" y="3531"/>
                      <a:pt x="17111" y="936"/>
                      <a:pt x="17285" y="670"/>
                    </a:cubicBezTo>
                    <a:cubicBezTo>
                      <a:pt x="17359" y="615"/>
                      <a:pt x="17530" y="591"/>
                      <a:pt x="17775" y="591"/>
                    </a:cubicBezTo>
                    <a:close/>
                    <a:moveTo>
                      <a:pt x="17835" y="0"/>
                    </a:moveTo>
                    <a:cubicBezTo>
                      <a:pt x="17334" y="0"/>
                      <a:pt x="17029" y="79"/>
                      <a:pt x="16865" y="244"/>
                    </a:cubicBezTo>
                    <a:cubicBezTo>
                      <a:pt x="16626" y="482"/>
                      <a:pt x="16317" y="1648"/>
                      <a:pt x="15205" y="6134"/>
                    </a:cubicBezTo>
                    <a:cubicBezTo>
                      <a:pt x="13650" y="12412"/>
                      <a:pt x="11047" y="22920"/>
                      <a:pt x="8548" y="28061"/>
                    </a:cubicBezTo>
                    <a:cubicBezTo>
                      <a:pt x="3622" y="38193"/>
                      <a:pt x="168" y="43688"/>
                      <a:pt x="134" y="43743"/>
                    </a:cubicBezTo>
                    <a:cubicBezTo>
                      <a:pt x="0" y="43954"/>
                      <a:pt x="167" y="44202"/>
                      <a:pt x="385" y="44202"/>
                    </a:cubicBezTo>
                    <a:cubicBezTo>
                      <a:pt x="425" y="44202"/>
                      <a:pt x="467" y="44194"/>
                      <a:pt x="510" y="44175"/>
                    </a:cubicBezTo>
                    <a:cubicBezTo>
                      <a:pt x="546" y="44159"/>
                      <a:pt x="3460" y="42880"/>
                      <a:pt x="7647" y="42880"/>
                    </a:cubicBezTo>
                    <a:cubicBezTo>
                      <a:pt x="8754" y="42880"/>
                      <a:pt x="9951" y="42969"/>
                      <a:pt x="11206" y="43195"/>
                    </a:cubicBezTo>
                    <a:cubicBezTo>
                      <a:pt x="17236" y="44280"/>
                      <a:pt x="26749" y="50740"/>
                      <a:pt x="26844" y="50806"/>
                    </a:cubicBezTo>
                    <a:cubicBezTo>
                      <a:pt x="26894" y="50840"/>
                      <a:pt x="26953" y="50858"/>
                      <a:pt x="27013" y="50858"/>
                    </a:cubicBezTo>
                    <a:cubicBezTo>
                      <a:pt x="27040" y="50858"/>
                      <a:pt x="27067" y="50855"/>
                      <a:pt x="27092" y="50848"/>
                    </a:cubicBezTo>
                    <a:cubicBezTo>
                      <a:pt x="27177" y="50824"/>
                      <a:pt x="27247" y="50765"/>
                      <a:pt x="27285" y="50685"/>
                    </a:cubicBezTo>
                    <a:cubicBezTo>
                      <a:pt x="27331" y="50587"/>
                      <a:pt x="31949" y="40658"/>
                      <a:pt x="36822" y="30790"/>
                    </a:cubicBezTo>
                    <a:cubicBezTo>
                      <a:pt x="41684" y="20944"/>
                      <a:pt x="44373" y="5899"/>
                      <a:pt x="44373" y="4893"/>
                    </a:cubicBezTo>
                    <a:cubicBezTo>
                      <a:pt x="44373" y="4528"/>
                      <a:pt x="44173" y="4166"/>
                      <a:pt x="43794" y="3844"/>
                    </a:cubicBezTo>
                    <a:cubicBezTo>
                      <a:pt x="43279" y="3409"/>
                      <a:pt x="42488" y="3102"/>
                      <a:pt x="41910" y="3102"/>
                    </a:cubicBezTo>
                    <a:cubicBezTo>
                      <a:pt x="41844" y="3102"/>
                      <a:pt x="41781" y="3105"/>
                      <a:pt x="41721" y="3114"/>
                    </a:cubicBezTo>
                    <a:cubicBezTo>
                      <a:pt x="41116" y="3062"/>
                      <a:pt x="32802" y="2346"/>
                      <a:pt x="28092" y="1639"/>
                    </a:cubicBezTo>
                    <a:cubicBezTo>
                      <a:pt x="26488" y="1399"/>
                      <a:pt x="24795" y="1085"/>
                      <a:pt x="23302" y="809"/>
                    </a:cubicBezTo>
                    <a:cubicBezTo>
                      <a:pt x="20483" y="288"/>
                      <a:pt x="18796" y="0"/>
                      <a:pt x="17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1977;p48">
                <a:extLst>
                  <a:ext uri="{FF2B5EF4-FFF2-40B4-BE49-F238E27FC236}">
                    <a16:creationId xmlns:a16="http://schemas.microsoft.com/office/drawing/2014/main" id="{2C0985D3-2274-3D98-0403-9DF7DC18DDA1}"/>
                  </a:ext>
                </a:extLst>
              </p:cNvPr>
              <p:cNvSpPr/>
              <p:nvPr/>
            </p:nvSpPr>
            <p:spPr>
              <a:xfrm>
                <a:off x="3836325" y="2331375"/>
                <a:ext cx="313150" cy="316275"/>
              </a:xfrm>
              <a:custGeom>
                <a:avLst/>
                <a:gdLst/>
                <a:ahLst/>
                <a:cxnLst/>
                <a:rect l="l" t="t" r="r" b="b"/>
                <a:pathLst>
                  <a:path w="12526" h="12651" extrusionOk="0">
                    <a:moveTo>
                      <a:pt x="1339" y="1"/>
                    </a:moveTo>
                    <a:cubicBezTo>
                      <a:pt x="926" y="1164"/>
                      <a:pt x="393" y="3016"/>
                      <a:pt x="247" y="5131"/>
                    </a:cubicBezTo>
                    <a:cubicBezTo>
                      <a:pt x="1" y="8706"/>
                      <a:pt x="2097" y="12650"/>
                      <a:pt x="3699" y="12650"/>
                    </a:cubicBezTo>
                    <a:cubicBezTo>
                      <a:pt x="5302" y="12650"/>
                      <a:pt x="10232" y="5993"/>
                      <a:pt x="11342" y="4145"/>
                    </a:cubicBezTo>
                    <a:cubicBezTo>
                      <a:pt x="12146" y="2804"/>
                      <a:pt x="12429" y="1795"/>
                      <a:pt x="12526" y="1338"/>
                    </a:cubicBezTo>
                    <a:cubicBezTo>
                      <a:pt x="9552" y="1053"/>
                      <a:pt x="5435" y="626"/>
                      <a:pt x="2589" y="200"/>
                    </a:cubicBezTo>
                    <a:cubicBezTo>
                      <a:pt x="2175" y="138"/>
                      <a:pt x="1758" y="70"/>
                      <a:pt x="1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1978;p48">
                <a:extLst>
                  <a:ext uri="{FF2B5EF4-FFF2-40B4-BE49-F238E27FC236}">
                    <a16:creationId xmlns:a16="http://schemas.microsoft.com/office/drawing/2014/main" id="{AE834317-898C-CF6F-BFD1-1E9920512FFB}"/>
                  </a:ext>
                </a:extLst>
              </p:cNvPr>
              <p:cNvSpPr/>
              <p:nvPr/>
            </p:nvSpPr>
            <p:spPr>
              <a:xfrm>
                <a:off x="3830200" y="2323875"/>
                <a:ext cx="327500" cy="331225"/>
              </a:xfrm>
              <a:custGeom>
                <a:avLst/>
                <a:gdLst/>
                <a:ahLst/>
                <a:cxnLst/>
                <a:rect l="l" t="t" r="r" b="b"/>
                <a:pathLst>
                  <a:path w="13100" h="13249" extrusionOk="0">
                    <a:moveTo>
                      <a:pt x="1784" y="636"/>
                    </a:moveTo>
                    <a:lnTo>
                      <a:pt x="1784" y="637"/>
                    </a:lnTo>
                    <a:cubicBezTo>
                      <a:pt x="2120" y="692"/>
                      <a:pt x="2456" y="745"/>
                      <a:pt x="2789" y="794"/>
                    </a:cubicBezTo>
                    <a:cubicBezTo>
                      <a:pt x="5534" y="1206"/>
                      <a:pt x="9464" y="1619"/>
                      <a:pt x="12397" y="1902"/>
                    </a:cubicBezTo>
                    <a:cubicBezTo>
                      <a:pt x="12253" y="2425"/>
                      <a:pt x="11952" y="3253"/>
                      <a:pt x="11329" y="4288"/>
                    </a:cubicBezTo>
                    <a:cubicBezTo>
                      <a:pt x="9956" y="6579"/>
                      <a:pt x="5238" y="12649"/>
                      <a:pt x="3944" y="12649"/>
                    </a:cubicBezTo>
                    <a:cubicBezTo>
                      <a:pt x="3625" y="12649"/>
                      <a:pt x="3233" y="12417"/>
                      <a:pt x="2841" y="11997"/>
                    </a:cubicBezTo>
                    <a:cubicBezTo>
                      <a:pt x="1712" y="10787"/>
                      <a:pt x="609" y="8081"/>
                      <a:pt x="791" y="5450"/>
                    </a:cubicBezTo>
                    <a:cubicBezTo>
                      <a:pt x="924" y="3518"/>
                      <a:pt x="1388" y="1801"/>
                      <a:pt x="1784" y="636"/>
                    </a:cubicBezTo>
                    <a:close/>
                    <a:moveTo>
                      <a:pt x="1583" y="0"/>
                    </a:moveTo>
                    <a:cubicBezTo>
                      <a:pt x="1458" y="0"/>
                      <a:pt x="1344" y="79"/>
                      <a:pt x="1301" y="200"/>
                    </a:cubicBezTo>
                    <a:cubicBezTo>
                      <a:pt x="877" y="1398"/>
                      <a:pt x="341" y="3274"/>
                      <a:pt x="193" y="5409"/>
                    </a:cubicBezTo>
                    <a:cubicBezTo>
                      <a:pt x="0" y="8209"/>
                      <a:pt x="1187" y="11105"/>
                      <a:pt x="2403" y="12407"/>
                    </a:cubicBezTo>
                    <a:cubicBezTo>
                      <a:pt x="2918" y="12958"/>
                      <a:pt x="3450" y="13249"/>
                      <a:pt x="3944" y="13249"/>
                    </a:cubicBezTo>
                    <a:cubicBezTo>
                      <a:pt x="5874" y="13249"/>
                      <a:pt x="11103" y="5831"/>
                      <a:pt x="11843" y="4597"/>
                    </a:cubicBezTo>
                    <a:cubicBezTo>
                      <a:pt x="12660" y="3236"/>
                      <a:pt x="12957" y="2198"/>
                      <a:pt x="13064" y="1699"/>
                    </a:cubicBezTo>
                    <a:cubicBezTo>
                      <a:pt x="13100" y="1524"/>
                      <a:pt x="12977" y="1356"/>
                      <a:pt x="12799" y="1339"/>
                    </a:cubicBezTo>
                    <a:cubicBezTo>
                      <a:pt x="9841" y="1055"/>
                      <a:pt x="5720" y="629"/>
                      <a:pt x="2878" y="202"/>
                    </a:cubicBezTo>
                    <a:cubicBezTo>
                      <a:pt x="2465" y="141"/>
                      <a:pt x="2049" y="75"/>
                      <a:pt x="1633" y="4"/>
                    </a:cubicBezTo>
                    <a:cubicBezTo>
                      <a:pt x="1616" y="2"/>
                      <a:pt x="1600" y="0"/>
                      <a:pt x="15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1979;p48">
                <a:extLst>
                  <a:ext uri="{FF2B5EF4-FFF2-40B4-BE49-F238E27FC236}">
                    <a16:creationId xmlns:a16="http://schemas.microsoft.com/office/drawing/2014/main" id="{161A3472-E9C4-B1A6-706D-AD557EFC09C4}"/>
                  </a:ext>
                </a:extLst>
              </p:cNvPr>
              <p:cNvSpPr/>
              <p:nvPr/>
            </p:nvSpPr>
            <p:spPr>
              <a:xfrm>
                <a:off x="3867150" y="2163775"/>
                <a:ext cx="255800" cy="403800"/>
              </a:xfrm>
              <a:custGeom>
                <a:avLst/>
                <a:gdLst/>
                <a:ahLst/>
                <a:cxnLst/>
                <a:rect l="l" t="t" r="r" b="b"/>
                <a:pathLst>
                  <a:path w="10232" h="16152" extrusionOk="0">
                    <a:moveTo>
                      <a:pt x="3206" y="0"/>
                    </a:moveTo>
                    <a:cubicBezTo>
                      <a:pt x="3206" y="0"/>
                      <a:pt x="1972" y="6287"/>
                      <a:pt x="987" y="8877"/>
                    </a:cubicBezTo>
                    <a:cubicBezTo>
                      <a:pt x="1" y="11465"/>
                      <a:pt x="1111" y="16026"/>
                      <a:pt x="2342" y="16149"/>
                    </a:cubicBezTo>
                    <a:cubicBezTo>
                      <a:pt x="2354" y="16151"/>
                      <a:pt x="2366" y="16151"/>
                      <a:pt x="2379" y="16151"/>
                    </a:cubicBezTo>
                    <a:cubicBezTo>
                      <a:pt x="3669" y="16151"/>
                      <a:pt x="8506" y="9862"/>
                      <a:pt x="8506" y="9862"/>
                    </a:cubicBezTo>
                    <a:lnTo>
                      <a:pt x="10232" y="2713"/>
                    </a:lnTo>
                    <a:cubicBezTo>
                      <a:pt x="10232" y="2713"/>
                      <a:pt x="3945" y="987"/>
                      <a:pt x="3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1980;p48">
                <a:extLst>
                  <a:ext uri="{FF2B5EF4-FFF2-40B4-BE49-F238E27FC236}">
                    <a16:creationId xmlns:a16="http://schemas.microsoft.com/office/drawing/2014/main" id="{C6B1EDE7-9396-DE83-213B-FA91ADA1D6A4}"/>
                  </a:ext>
                </a:extLst>
              </p:cNvPr>
              <p:cNvSpPr/>
              <p:nvPr/>
            </p:nvSpPr>
            <p:spPr>
              <a:xfrm>
                <a:off x="3865225" y="2156275"/>
                <a:ext cx="265950" cy="418750"/>
              </a:xfrm>
              <a:custGeom>
                <a:avLst/>
                <a:gdLst/>
                <a:ahLst/>
                <a:cxnLst/>
                <a:rect l="l" t="t" r="r" b="b"/>
                <a:pathLst>
                  <a:path w="10638" h="16750" extrusionOk="0">
                    <a:moveTo>
                      <a:pt x="3478" y="848"/>
                    </a:moveTo>
                    <a:cubicBezTo>
                      <a:pt x="4895" y="1761"/>
                      <a:pt x="8777" y="2893"/>
                      <a:pt x="9950" y="3223"/>
                    </a:cubicBezTo>
                    <a:lnTo>
                      <a:pt x="8307" y="10030"/>
                    </a:lnTo>
                    <a:cubicBezTo>
                      <a:pt x="6009" y="13012"/>
                      <a:pt x="3127" y="16151"/>
                      <a:pt x="2464" y="16151"/>
                    </a:cubicBezTo>
                    <a:cubicBezTo>
                      <a:pt x="2459" y="16151"/>
                      <a:pt x="2455" y="16151"/>
                      <a:pt x="2450" y="16151"/>
                    </a:cubicBezTo>
                    <a:cubicBezTo>
                      <a:pt x="2294" y="16136"/>
                      <a:pt x="2096" y="15951"/>
                      <a:pt x="1906" y="15643"/>
                    </a:cubicBezTo>
                    <a:cubicBezTo>
                      <a:pt x="1069" y="14290"/>
                      <a:pt x="632" y="11151"/>
                      <a:pt x="1344" y="9282"/>
                    </a:cubicBezTo>
                    <a:cubicBezTo>
                      <a:pt x="2177" y="7093"/>
                      <a:pt x="3166" y="2387"/>
                      <a:pt x="3478" y="848"/>
                    </a:cubicBezTo>
                    <a:close/>
                    <a:moveTo>
                      <a:pt x="3285" y="0"/>
                    </a:moveTo>
                    <a:cubicBezTo>
                      <a:pt x="3151" y="0"/>
                      <a:pt x="3020" y="89"/>
                      <a:pt x="2990" y="242"/>
                    </a:cubicBezTo>
                    <a:cubicBezTo>
                      <a:pt x="2977" y="306"/>
                      <a:pt x="1750" y="6533"/>
                      <a:pt x="784" y="9069"/>
                    </a:cubicBezTo>
                    <a:cubicBezTo>
                      <a:pt x="1" y="11124"/>
                      <a:pt x="469" y="14460"/>
                      <a:pt x="1396" y="15957"/>
                    </a:cubicBezTo>
                    <a:cubicBezTo>
                      <a:pt x="1697" y="16445"/>
                      <a:pt x="2031" y="16711"/>
                      <a:pt x="2390" y="16747"/>
                    </a:cubicBezTo>
                    <a:cubicBezTo>
                      <a:pt x="2407" y="16748"/>
                      <a:pt x="2424" y="16749"/>
                      <a:pt x="2441" y="16749"/>
                    </a:cubicBezTo>
                    <a:cubicBezTo>
                      <a:pt x="3788" y="16749"/>
                      <a:pt x="7656" y="11859"/>
                      <a:pt x="8821" y="10344"/>
                    </a:cubicBezTo>
                    <a:cubicBezTo>
                      <a:pt x="8847" y="10311"/>
                      <a:pt x="8865" y="10273"/>
                      <a:pt x="8875" y="10232"/>
                    </a:cubicBezTo>
                    <a:lnTo>
                      <a:pt x="10600" y="3083"/>
                    </a:lnTo>
                    <a:cubicBezTo>
                      <a:pt x="10638" y="2926"/>
                      <a:pt x="10544" y="2766"/>
                      <a:pt x="10389" y="2723"/>
                    </a:cubicBezTo>
                    <a:cubicBezTo>
                      <a:pt x="7995" y="2067"/>
                      <a:pt x="4016" y="779"/>
                      <a:pt x="3522" y="120"/>
                    </a:cubicBezTo>
                    <a:cubicBezTo>
                      <a:pt x="3461" y="38"/>
                      <a:pt x="3373" y="0"/>
                      <a:pt x="3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1981;p48">
                <a:extLst>
                  <a:ext uri="{FF2B5EF4-FFF2-40B4-BE49-F238E27FC236}">
                    <a16:creationId xmlns:a16="http://schemas.microsoft.com/office/drawing/2014/main" id="{A6870C52-B7CF-0C25-F285-B346CC83ABC4}"/>
                  </a:ext>
                </a:extLst>
              </p:cNvPr>
              <p:cNvSpPr/>
              <p:nvPr/>
            </p:nvSpPr>
            <p:spPr>
              <a:xfrm>
                <a:off x="4129900" y="2379950"/>
                <a:ext cx="546125" cy="653825"/>
              </a:xfrm>
              <a:custGeom>
                <a:avLst/>
                <a:gdLst/>
                <a:ahLst/>
                <a:cxnLst/>
                <a:rect l="l" t="t" r="r" b="b"/>
                <a:pathLst>
                  <a:path w="21845" h="26153" extrusionOk="0">
                    <a:moveTo>
                      <a:pt x="5648" y="0"/>
                    </a:moveTo>
                    <a:lnTo>
                      <a:pt x="2973" y="6687"/>
                    </a:lnTo>
                    <a:cubicBezTo>
                      <a:pt x="1" y="12780"/>
                      <a:pt x="2676" y="16197"/>
                      <a:pt x="2676" y="16197"/>
                    </a:cubicBezTo>
                    <a:lnTo>
                      <a:pt x="13820" y="26153"/>
                    </a:lnTo>
                    <a:lnTo>
                      <a:pt x="21845" y="24073"/>
                    </a:lnTo>
                    <a:cubicBezTo>
                      <a:pt x="21845" y="24073"/>
                      <a:pt x="9957" y="4309"/>
                      <a:pt x="8768" y="2229"/>
                    </a:cubicBezTo>
                    <a:cubicBezTo>
                      <a:pt x="7579" y="148"/>
                      <a:pt x="5648" y="0"/>
                      <a:pt x="56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1982;p48">
                <a:extLst>
                  <a:ext uri="{FF2B5EF4-FFF2-40B4-BE49-F238E27FC236}">
                    <a16:creationId xmlns:a16="http://schemas.microsoft.com/office/drawing/2014/main" id="{3C5ECB7F-060E-5168-2ADF-3D319C21D79D}"/>
                  </a:ext>
                </a:extLst>
              </p:cNvPr>
              <p:cNvSpPr/>
              <p:nvPr/>
            </p:nvSpPr>
            <p:spPr>
              <a:xfrm>
                <a:off x="4122025" y="2372500"/>
                <a:ext cx="562975" cy="668750"/>
              </a:xfrm>
              <a:custGeom>
                <a:avLst/>
                <a:gdLst/>
                <a:ahLst/>
                <a:cxnLst/>
                <a:rect l="l" t="t" r="r" b="b"/>
                <a:pathLst>
                  <a:path w="22519" h="26750" extrusionOk="0">
                    <a:moveTo>
                      <a:pt x="5970" y="0"/>
                    </a:moveTo>
                    <a:cubicBezTo>
                      <a:pt x="5822" y="0"/>
                      <a:pt x="5676" y="116"/>
                      <a:pt x="5664" y="276"/>
                    </a:cubicBezTo>
                    <a:cubicBezTo>
                      <a:pt x="5651" y="440"/>
                      <a:pt x="5774" y="583"/>
                      <a:pt x="5938" y="598"/>
                    </a:cubicBezTo>
                    <a:cubicBezTo>
                      <a:pt x="6011" y="604"/>
                      <a:pt x="7733" y="769"/>
                      <a:pt x="8823" y="2676"/>
                    </a:cubicBezTo>
                    <a:cubicBezTo>
                      <a:pt x="9913" y="4584"/>
                      <a:pt x="20108" y="21541"/>
                      <a:pt x="21696" y="24182"/>
                    </a:cubicBezTo>
                    <a:lnTo>
                      <a:pt x="14215" y="26122"/>
                    </a:lnTo>
                    <a:lnTo>
                      <a:pt x="3225" y="16310"/>
                    </a:lnTo>
                    <a:cubicBezTo>
                      <a:pt x="3201" y="16278"/>
                      <a:pt x="701" y="12972"/>
                      <a:pt x="3557" y="7116"/>
                    </a:cubicBezTo>
                    <a:cubicBezTo>
                      <a:pt x="3620" y="6969"/>
                      <a:pt x="3557" y="6798"/>
                      <a:pt x="3413" y="6728"/>
                    </a:cubicBezTo>
                    <a:cubicBezTo>
                      <a:pt x="3371" y="6707"/>
                      <a:pt x="3326" y="6698"/>
                      <a:pt x="3282" y="6698"/>
                    </a:cubicBezTo>
                    <a:cubicBezTo>
                      <a:pt x="3176" y="6698"/>
                      <a:pt x="3073" y="6754"/>
                      <a:pt x="3020" y="6854"/>
                    </a:cubicBezTo>
                    <a:cubicBezTo>
                      <a:pt x="0" y="13043"/>
                      <a:pt x="2642" y="16535"/>
                      <a:pt x="2792" y="16718"/>
                    </a:cubicBezTo>
                    <a:lnTo>
                      <a:pt x="13936" y="26674"/>
                    </a:lnTo>
                    <a:cubicBezTo>
                      <a:pt x="13991" y="26722"/>
                      <a:pt x="14061" y="26750"/>
                      <a:pt x="14136" y="26750"/>
                    </a:cubicBezTo>
                    <a:cubicBezTo>
                      <a:pt x="14161" y="26750"/>
                      <a:pt x="14186" y="26747"/>
                      <a:pt x="14211" y="26741"/>
                    </a:cubicBezTo>
                    <a:lnTo>
                      <a:pt x="22233" y="24661"/>
                    </a:lnTo>
                    <a:cubicBezTo>
                      <a:pt x="22428" y="24612"/>
                      <a:pt x="22518" y="24389"/>
                      <a:pt x="22416" y="24217"/>
                    </a:cubicBezTo>
                    <a:cubicBezTo>
                      <a:pt x="22296" y="24019"/>
                      <a:pt x="10516" y="4433"/>
                      <a:pt x="9343" y="2380"/>
                    </a:cubicBezTo>
                    <a:cubicBezTo>
                      <a:pt x="8090" y="186"/>
                      <a:pt x="6069" y="7"/>
                      <a:pt x="5985" y="1"/>
                    </a:cubicBezTo>
                    <a:cubicBezTo>
                      <a:pt x="5980" y="0"/>
                      <a:pt x="5975" y="0"/>
                      <a:pt x="59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1983;p48">
                <a:extLst>
                  <a:ext uri="{FF2B5EF4-FFF2-40B4-BE49-F238E27FC236}">
                    <a16:creationId xmlns:a16="http://schemas.microsoft.com/office/drawing/2014/main" id="{1E5C2F15-B0CB-8B25-0935-A5CD438227EC}"/>
                  </a:ext>
                </a:extLst>
              </p:cNvPr>
              <p:cNvSpPr/>
              <p:nvPr/>
            </p:nvSpPr>
            <p:spPr>
              <a:xfrm>
                <a:off x="3613575" y="2848025"/>
                <a:ext cx="107725" cy="156325"/>
              </a:xfrm>
              <a:custGeom>
                <a:avLst/>
                <a:gdLst/>
                <a:ahLst/>
                <a:cxnLst/>
                <a:rect l="l" t="t" r="r" b="b"/>
                <a:pathLst>
                  <a:path w="4309" h="6253" extrusionOk="0">
                    <a:moveTo>
                      <a:pt x="3120" y="0"/>
                    </a:moveTo>
                    <a:cubicBezTo>
                      <a:pt x="3120" y="0"/>
                      <a:pt x="296" y="2526"/>
                      <a:pt x="148" y="3120"/>
                    </a:cubicBezTo>
                    <a:cubicBezTo>
                      <a:pt x="0" y="3715"/>
                      <a:pt x="1635" y="6093"/>
                      <a:pt x="2080" y="6241"/>
                    </a:cubicBezTo>
                    <a:cubicBezTo>
                      <a:pt x="2104" y="6249"/>
                      <a:pt x="2126" y="6252"/>
                      <a:pt x="2147" y="6252"/>
                    </a:cubicBezTo>
                    <a:cubicBezTo>
                      <a:pt x="2541" y="6252"/>
                      <a:pt x="2667" y="5021"/>
                      <a:pt x="2526" y="4458"/>
                    </a:cubicBezTo>
                    <a:cubicBezTo>
                      <a:pt x="2378" y="3863"/>
                      <a:pt x="2080" y="2972"/>
                      <a:pt x="2080" y="2972"/>
                    </a:cubicBezTo>
                    <a:lnTo>
                      <a:pt x="3715" y="1040"/>
                    </a:lnTo>
                    <a:cubicBezTo>
                      <a:pt x="3715" y="1040"/>
                      <a:pt x="4309" y="298"/>
                      <a:pt x="31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1984;p48">
                <a:extLst>
                  <a:ext uri="{FF2B5EF4-FFF2-40B4-BE49-F238E27FC236}">
                    <a16:creationId xmlns:a16="http://schemas.microsoft.com/office/drawing/2014/main" id="{AA828130-9BF7-51B1-1247-A2A3029478E0}"/>
                  </a:ext>
                </a:extLst>
              </p:cNvPr>
              <p:cNvSpPr/>
              <p:nvPr/>
            </p:nvSpPr>
            <p:spPr>
              <a:xfrm>
                <a:off x="3605175" y="2840525"/>
                <a:ext cx="115050" cy="171275"/>
              </a:xfrm>
              <a:custGeom>
                <a:avLst/>
                <a:gdLst/>
                <a:ahLst/>
                <a:cxnLst/>
                <a:rect l="l" t="t" r="r" b="b"/>
                <a:pathLst>
                  <a:path w="4602" h="6851" extrusionOk="0">
                    <a:moveTo>
                      <a:pt x="3533" y="634"/>
                    </a:moveTo>
                    <a:cubicBezTo>
                      <a:pt x="3809" y="727"/>
                      <a:pt x="3876" y="832"/>
                      <a:pt x="3892" y="878"/>
                    </a:cubicBezTo>
                    <a:cubicBezTo>
                      <a:pt x="3927" y="978"/>
                      <a:pt x="3846" y="1115"/>
                      <a:pt x="3823" y="1146"/>
                    </a:cubicBezTo>
                    <a:lnTo>
                      <a:pt x="2188" y="3078"/>
                    </a:lnTo>
                    <a:cubicBezTo>
                      <a:pt x="2120" y="3159"/>
                      <a:pt x="2099" y="3267"/>
                      <a:pt x="2132" y="3367"/>
                    </a:cubicBezTo>
                    <a:cubicBezTo>
                      <a:pt x="2135" y="3376"/>
                      <a:pt x="2428" y="4254"/>
                      <a:pt x="2571" y="4831"/>
                    </a:cubicBezTo>
                    <a:cubicBezTo>
                      <a:pt x="2682" y="5274"/>
                      <a:pt x="2583" y="6008"/>
                      <a:pt x="2459" y="6223"/>
                    </a:cubicBezTo>
                    <a:cubicBezTo>
                      <a:pt x="2002" y="5888"/>
                      <a:pt x="700" y="3902"/>
                      <a:pt x="775" y="3493"/>
                    </a:cubicBezTo>
                    <a:cubicBezTo>
                      <a:pt x="863" y="3179"/>
                      <a:pt x="2251" y="1789"/>
                      <a:pt x="3533" y="634"/>
                    </a:cubicBezTo>
                    <a:close/>
                    <a:moveTo>
                      <a:pt x="3456" y="0"/>
                    </a:moveTo>
                    <a:cubicBezTo>
                      <a:pt x="3383" y="0"/>
                      <a:pt x="3312" y="27"/>
                      <a:pt x="3257" y="76"/>
                    </a:cubicBezTo>
                    <a:cubicBezTo>
                      <a:pt x="2578" y="684"/>
                      <a:pt x="352" y="2714"/>
                      <a:pt x="194" y="3348"/>
                    </a:cubicBezTo>
                    <a:cubicBezTo>
                      <a:pt x="0" y="4122"/>
                      <a:pt x="1780" y="6644"/>
                      <a:pt x="2321" y="6825"/>
                    </a:cubicBezTo>
                    <a:cubicBezTo>
                      <a:pt x="2373" y="6842"/>
                      <a:pt x="2428" y="6851"/>
                      <a:pt x="2483" y="6851"/>
                    </a:cubicBezTo>
                    <a:cubicBezTo>
                      <a:pt x="2613" y="6850"/>
                      <a:pt x="2738" y="6799"/>
                      <a:pt x="2832" y="6710"/>
                    </a:cubicBezTo>
                    <a:cubicBezTo>
                      <a:pt x="3248" y="6324"/>
                      <a:pt x="3276" y="5180"/>
                      <a:pt x="3152" y="4686"/>
                    </a:cubicBezTo>
                    <a:cubicBezTo>
                      <a:pt x="3040" y="4233"/>
                      <a:pt x="2846" y="3625"/>
                      <a:pt x="2752" y="3337"/>
                    </a:cubicBezTo>
                    <a:lnTo>
                      <a:pt x="4284" y="1527"/>
                    </a:lnTo>
                    <a:cubicBezTo>
                      <a:pt x="4318" y="1487"/>
                      <a:pt x="4602" y="1113"/>
                      <a:pt x="4459" y="688"/>
                    </a:cubicBezTo>
                    <a:cubicBezTo>
                      <a:pt x="4351" y="365"/>
                      <a:pt x="4037" y="136"/>
                      <a:pt x="3530" y="9"/>
                    </a:cubicBezTo>
                    <a:cubicBezTo>
                      <a:pt x="3505" y="3"/>
                      <a:pt x="3481" y="0"/>
                      <a:pt x="34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1985;p48">
                <a:extLst>
                  <a:ext uri="{FF2B5EF4-FFF2-40B4-BE49-F238E27FC236}">
                    <a16:creationId xmlns:a16="http://schemas.microsoft.com/office/drawing/2014/main" id="{46A15906-5B3B-B50F-0D65-2BFF536A78F9}"/>
                  </a:ext>
                </a:extLst>
              </p:cNvPr>
              <p:cNvSpPr/>
              <p:nvPr/>
            </p:nvSpPr>
            <p:spPr>
              <a:xfrm>
                <a:off x="3654425" y="2777450"/>
                <a:ext cx="1047600" cy="277425"/>
              </a:xfrm>
              <a:custGeom>
                <a:avLst/>
                <a:gdLst/>
                <a:ahLst/>
                <a:cxnLst/>
                <a:rect l="l" t="t" r="r" b="b"/>
                <a:pathLst>
                  <a:path w="41904" h="11097" extrusionOk="0">
                    <a:moveTo>
                      <a:pt x="4161" y="1"/>
                    </a:moveTo>
                    <a:cubicBezTo>
                      <a:pt x="3121" y="1"/>
                      <a:pt x="1" y="5201"/>
                      <a:pt x="446" y="5795"/>
                    </a:cubicBezTo>
                    <a:cubicBezTo>
                      <a:pt x="892" y="6389"/>
                      <a:pt x="4607" y="9212"/>
                      <a:pt x="5647" y="9360"/>
                    </a:cubicBezTo>
                    <a:cubicBezTo>
                      <a:pt x="5701" y="9368"/>
                      <a:pt x="5759" y="9372"/>
                      <a:pt x="5820" y="9372"/>
                    </a:cubicBezTo>
                    <a:cubicBezTo>
                      <a:pt x="6915" y="9372"/>
                      <a:pt x="8916" y="8171"/>
                      <a:pt x="8916" y="8171"/>
                    </a:cubicBezTo>
                    <a:cubicBezTo>
                      <a:pt x="8916" y="8171"/>
                      <a:pt x="20061" y="9806"/>
                      <a:pt x="25261" y="10401"/>
                    </a:cubicBezTo>
                    <a:cubicBezTo>
                      <a:pt x="28108" y="10726"/>
                      <a:pt x="31312" y="11096"/>
                      <a:pt x="34043" y="11096"/>
                    </a:cubicBezTo>
                    <a:cubicBezTo>
                      <a:pt x="36300" y="11096"/>
                      <a:pt x="38234" y="10843"/>
                      <a:pt x="39377" y="10104"/>
                    </a:cubicBezTo>
                    <a:cubicBezTo>
                      <a:pt x="41903" y="8469"/>
                      <a:pt x="41160" y="4903"/>
                      <a:pt x="37743" y="3417"/>
                    </a:cubicBezTo>
                    <a:cubicBezTo>
                      <a:pt x="37743" y="3417"/>
                      <a:pt x="35544" y="2512"/>
                      <a:pt x="32715" y="2512"/>
                    </a:cubicBezTo>
                    <a:cubicBezTo>
                      <a:pt x="32512" y="2512"/>
                      <a:pt x="32306" y="2517"/>
                      <a:pt x="32097" y="2527"/>
                    </a:cubicBezTo>
                    <a:cubicBezTo>
                      <a:pt x="28976" y="2676"/>
                      <a:pt x="22437" y="4309"/>
                      <a:pt x="18277" y="4458"/>
                    </a:cubicBezTo>
                    <a:cubicBezTo>
                      <a:pt x="16415" y="4524"/>
                      <a:pt x="15417" y="4591"/>
                      <a:pt x="14681" y="4591"/>
                    </a:cubicBezTo>
                    <a:cubicBezTo>
                      <a:pt x="13774" y="4591"/>
                      <a:pt x="13268" y="4489"/>
                      <a:pt x="12036" y="4161"/>
                    </a:cubicBezTo>
                    <a:cubicBezTo>
                      <a:pt x="9807" y="3567"/>
                      <a:pt x="5201" y="1"/>
                      <a:pt x="41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1986;p48">
                <a:extLst>
                  <a:ext uri="{FF2B5EF4-FFF2-40B4-BE49-F238E27FC236}">
                    <a16:creationId xmlns:a16="http://schemas.microsoft.com/office/drawing/2014/main" id="{3FCA844E-9674-BFC0-EFCC-B10F066B00CD}"/>
                  </a:ext>
                </a:extLst>
              </p:cNvPr>
              <p:cNvSpPr/>
              <p:nvPr/>
            </p:nvSpPr>
            <p:spPr>
              <a:xfrm>
                <a:off x="3651550" y="2769950"/>
                <a:ext cx="1034675" cy="292275"/>
              </a:xfrm>
              <a:custGeom>
                <a:avLst/>
                <a:gdLst/>
                <a:ahLst/>
                <a:cxnLst/>
                <a:rect l="l" t="t" r="r" b="b"/>
                <a:pathLst>
                  <a:path w="41387" h="11691" extrusionOk="0">
                    <a:moveTo>
                      <a:pt x="4275" y="599"/>
                    </a:moveTo>
                    <a:cubicBezTo>
                      <a:pt x="4685" y="599"/>
                      <a:pt x="6116" y="1485"/>
                      <a:pt x="7377" y="2268"/>
                    </a:cubicBezTo>
                    <a:cubicBezTo>
                      <a:pt x="9011" y="3279"/>
                      <a:pt x="10861" y="4426"/>
                      <a:pt x="12074" y="4750"/>
                    </a:cubicBezTo>
                    <a:cubicBezTo>
                      <a:pt x="13338" y="5086"/>
                      <a:pt x="13880" y="5189"/>
                      <a:pt x="14808" y="5189"/>
                    </a:cubicBezTo>
                    <a:cubicBezTo>
                      <a:pt x="15249" y="5189"/>
                      <a:pt x="15778" y="5166"/>
                      <a:pt x="16514" y="5133"/>
                    </a:cubicBezTo>
                    <a:cubicBezTo>
                      <a:pt x="17026" y="5111"/>
                      <a:pt x="17643" y="5083"/>
                      <a:pt x="18403" y="5056"/>
                    </a:cubicBezTo>
                    <a:cubicBezTo>
                      <a:pt x="20698" y="4975"/>
                      <a:pt x="23756" y="4436"/>
                      <a:pt x="26454" y="3961"/>
                    </a:cubicBezTo>
                    <a:cubicBezTo>
                      <a:pt x="28704" y="3565"/>
                      <a:pt x="30831" y="3191"/>
                      <a:pt x="32225" y="3124"/>
                    </a:cubicBezTo>
                    <a:cubicBezTo>
                      <a:pt x="32422" y="3115"/>
                      <a:pt x="32617" y="3111"/>
                      <a:pt x="32809" y="3111"/>
                    </a:cubicBezTo>
                    <a:cubicBezTo>
                      <a:pt x="35512" y="3111"/>
                      <a:pt x="37660" y="3960"/>
                      <a:pt x="37742" y="3993"/>
                    </a:cubicBezTo>
                    <a:cubicBezTo>
                      <a:pt x="39439" y="4732"/>
                      <a:pt x="40565" y="6085"/>
                      <a:pt x="40684" y="7524"/>
                    </a:cubicBezTo>
                    <a:cubicBezTo>
                      <a:pt x="40772" y="8597"/>
                      <a:pt x="40291" y="9530"/>
                      <a:pt x="39330" y="10152"/>
                    </a:cubicBezTo>
                    <a:cubicBezTo>
                      <a:pt x="38242" y="10856"/>
                      <a:pt x="36368" y="11097"/>
                      <a:pt x="34172" y="11097"/>
                    </a:cubicBezTo>
                    <a:cubicBezTo>
                      <a:pt x="31480" y="11097"/>
                      <a:pt x="28305" y="10734"/>
                      <a:pt x="25507" y="10414"/>
                    </a:cubicBezTo>
                    <a:lnTo>
                      <a:pt x="25410" y="10404"/>
                    </a:lnTo>
                    <a:cubicBezTo>
                      <a:pt x="20273" y="9816"/>
                      <a:pt x="9186" y="8192"/>
                      <a:pt x="9074" y="8176"/>
                    </a:cubicBezTo>
                    <a:cubicBezTo>
                      <a:pt x="9059" y="8174"/>
                      <a:pt x="9046" y="8173"/>
                      <a:pt x="9031" y="8173"/>
                    </a:cubicBezTo>
                    <a:cubicBezTo>
                      <a:pt x="8977" y="8173"/>
                      <a:pt x="8923" y="8188"/>
                      <a:pt x="8877" y="8216"/>
                    </a:cubicBezTo>
                    <a:cubicBezTo>
                      <a:pt x="8317" y="8551"/>
                      <a:pt x="6770" y="9374"/>
                      <a:pt x="5948" y="9374"/>
                    </a:cubicBezTo>
                    <a:cubicBezTo>
                      <a:pt x="5897" y="9374"/>
                      <a:pt x="5849" y="9371"/>
                      <a:pt x="5805" y="9364"/>
                    </a:cubicBezTo>
                    <a:cubicBezTo>
                      <a:pt x="4874" y="9232"/>
                      <a:pt x="1231" y="6490"/>
                      <a:pt x="819" y="5951"/>
                    </a:cubicBezTo>
                    <a:cubicBezTo>
                      <a:pt x="729" y="5562"/>
                      <a:pt x="1850" y="3281"/>
                      <a:pt x="3158" y="1634"/>
                    </a:cubicBezTo>
                    <a:cubicBezTo>
                      <a:pt x="3970" y="611"/>
                      <a:pt x="4273" y="599"/>
                      <a:pt x="4275" y="599"/>
                    </a:cubicBezTo>
                    <a:close/>
                    <a:moveTo>
                      <a:pt x="4276" y="1"/>
                    </a:moveTo>
                    <a:cubicBezTo>
                      <a:pt x="3264" y="1"/>
                      <a:pt x="1463" y="2924"/>
                      <a:pt x="796" y="4257"/>
                    </a:cubicBezTo>
                    <a:cubicBezTo>
                      <a:pt x="0" y="5847"/>
                      <a:pt x="225" y="6147"/>
                      <a:pt x="322" y="6275"/>
                    </a:cubicBezTo>
                    <a:cubicBezTo>
                      <a:pt x="767" y="6870"/>
                      <a:pt x="4548" y="9790"/>
                      <a:pt x="5720" y="9958"/>
                    </a:cubicBezTo>
                    <a:cubicBezTo>
                      <a:pt x="5784" y="9967"/>
                      <a:pt x="5851" y="9971"/>
                      <a:pt x="5921" y="9971"/>
                    </a:cubicBezTo>
                    <a:cubicBezTo>
                      <a:pt x="6966" y="9971"/>
                      <a:pt x="8643" y="9047"/>
                      <a:pt x="9092" y="8784"/>
                    </a:cubicBezTo>
                    <a:cubicBezTo>
                      <a:pt x="10239" y="8952"/>
                      <a:pt x="20464" y="10441"/>
                      <a:pt x="25342" y="10999"/>
                    </a:cubicBezTo>
                    <a:lnTo>
                      <a:pt x="25438" y="11010"/>
                    </a:lnTo>
                    <a:cubicBezTo>
                      <a:pt x="28235" y="11329"/>
                      <a:pt x="31400" y="11691"/>
                      <a:pt x="34128" y="11691"/>
                    </a:cubicBezTo>
                    <a:cubicBezTo>
                      <a:pt x="36452" y="11691"/>
                      <a:pt x="38460" y="11428"/>
                      <a:pt x="39655" y="10656"/>
                    </a:cubicBezTo>
                    <a:cubicBezTo>
                      <a:pt x="40793" y="9918"/>
                      <a:pt x="41386" y="8759"/>
                      <a:pt x="41280" y="7475"/>
                    </a:cubicBezTo>
                    <a:cubicBezTo>
                      <a:pt x="41143" y="5814"/>
                      <a:pt x="39878" y="4270"/>
                      <a:pt x="37978" y="3443"/>
                    </a:cubicBezTo>
                    <a:lnTo>
                      <a:pt x="37972" y="3441"/>
                    </a:lnTo>
                    <a:cubicBezTo>
                      <a:pt x="37875" y="3400"/>
                      <a:pt x="35688" y="2511"/>
                      <a:pt x="32847" y="2511"/>
                    </a:cubicBezTo>
                    <a:cubicBezTo>
                      <a:pt x="32634" y="2511"/>
                      <a:pt x="32417" y="2516"/>
                      <a:pt x="32197" y="2527"/>
                    </a:cubicBezTo>
                    <a:cubicBezTo>
                      <a:pt x="30764" y="2595"/>
                      <a:pt x="28619" y="2973"/>
                      <a:pt x="26350" y="3372"/>
                    </a:cubicBezTo>
                    <a:cubicBezTo>
                      <a:pt x="23671" y="3844"/>
                      <a:pt x="20635" y="4378"/>
                      <a:pt x="18382" y="4459"/>
                    </a:cubicBezTo>
                    <a:cubicBezTo>
                      <a:pt x="17620" y="4486"/>
                      <a:pt x="17003" y="4513"/>
                      <a:pt x="16488" y="4536"/>
                    </a:cubicBezTo>
                    <a:cubicBezTo>
                      <a:pt x="15746" y="4569"/>
                      <a:pt x="15224" y="4592"/>
                      <a:pt x="14797" y="4592"/>
                    </a:cubicBezTo>
                    <a:cubicBezTo>
                      <a:pt x="13906" y="4592"/>
                      <a:pt x="13431" y="4491"/>
                      <a:pt x="12229" y="4171"/>
                    </a:cubicBezTo>
                    <a:cubicBezTo>
                      <a:pt x="11101" y="3871"/>
                      <a:pt x="9291" y="2749"/>
                      <a:pt x="7694" y="1759"/>
                    </a:cubicBezTo>
                    <a:cubicBezTo>
                      <a:pt x="5880" y="637"/>
                      <a:pt x="4828" y="1"/>
                      <a:pt x="42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1987;p48">
                <a:extLst>
                  <a:ext uri="{FF2B5EF4-FFF2-40B4-BE49-F238E27FC236}">
                    <a16:creationId xmlns:a16="http://schemas.microsoft.com/office/drawing/2014/main" id="{0496363E-E025-CB84-F23E-5B94C0D343C0}"/>
                  </a:ext>
                </a:extLst>
              </p:cNvPr>
              <p:cNvSpPr/>
              <p:nvPr/>
            </p:nvSpPr>
            <p:spPr>
              <a:xfrm>
                <a:off x="3678350" y="2814525"/>
                <a:ext cx="88625" cy="126450"/>
              </a:xfrm>
              <a:custGeom>
                <a:avLst/>
                <a:gdLst/>
                <a:ahLst/>
                <a:cxnLst/>
                <a:rect l="l" t="t" r="r" b="b"/>
                <a:pathLst>
                  <a:path w="3545" h="5058" extrusionOk="0">
                    <a:moveTo>
                      <a:pt x="3205" y="1"/>
                    </a:moveTo>
                    <a:cubicBezTo>
                      <a:pt x="3105" y="1"/>
                      <a:pt x="3008" y="50"/>
                      <a:pt x="2951" y="140"/>
                    </a:cubicBezTo>
                    <a:lnTo>
                      <a:pt x="127" y="4597"/>
                    </a:lnTo>
                    <a:cubicBezTo>
                      <a:pt x="1" y="4797"/>
                      <a:pt x="144" y="5057"/>
                      <a:pt x="381" y="5057"/>
                    </a:cubicBezTo>
                    <a:cubicBezTo>
                      <a:pt x="483" y="5057"/>
                      <a:pt x="579" y="5005"/>
                      <a:pt x="633" y="4918"/>
                    </a:cubicBezTo>
                    <a:lnTo>
                      <a:pt x="3457" y="460"/>
                    </a:lnTo>
                    <a:cubicBezTo>
                      <a:pt x="3545" y="321"/>
                      <a:pt x="3504" y="135"/>
                      <a:pt x="3364" y="47"/>
                    </a:cubicBezTo>
                    <a:cubicBezTo>
                      <a:pt x="3314" y="16"/>
                      <a:pt x="3259" y="1"/>
                      <a:pt x="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1988;p48">
                <a:extLst>
                  <a:ext uri="{FF2B5EF4-FFF2-40B4-BE49-F238E27FC236}">
                    <a16:creationId xmlns:a16="http://schemas.microsoft.com/office/drawing/2014/main" id="{2575E907-A882-AFC8-9A0D-B8154D854EFA}"/>
                  </a:ext>
                </a:extLst>
              </p:cNvPr>
              <p:cNvSpPr/>
              <p:nvPr/>
            </p:nvSpPr>
            <p:spPr>
              <a:xfrm>
                <a:off x="3719050" y="2855375"/>
                <a:ext cx="99875" cy="126450"/>
              </a:xfrm>
              <a:custGeom>
                <a:avLst/>
                <a:gdLst/>
                <a:ahLst/>
                <a:cxnLst/>
                <a:rect l="l" t="t" r="r" b="b"/>
                <a:pathLst>
                  <a:path w="3995" h="5058" extrusionOk="0">
                    <a:moveTo>
                      <a:pt x="3656" y="1"/>
                    </a:moveTo>
                    <a:cubicBezTo>
                      <a:pt x="3564" y="1"/>
                      <a:pt x="3473" y="43"/>
                      <a:pt x="3415" y="123"/>
                    </a:cubicBezTo>
                    <a:lnTo>
                      <a:pt x="145" y="4580"/>
                    </a:lnTo>
                    <a:cubicBezTo>
                      <a:pt x="1" y="4778"/>
                      <a:pt x="142" y="5057"/>
                      <a:pt x="386" y="5058"/>
                    </a:cubicBezTo>
                    <a:cubicBezTo>
                      <a:pt x="482" y="5058"/>
                      <a:pt x="572" y="5011"/>
                      <a:pt x="628" y="4935"/>
                    </a:cubicBezTo>
                    <a:lnTo>
                      <a:pt x="3898" y="478"/>
                    </a:lnTo>
                    <a:cubicBezTo>
                      <a:pt x="3995" y="344"/>
                      <a:pt x="3967" y="156"/>
                      <a:pt x="3833" y="59"/>
                    </a:cubicBezTo>
                    <a:cubicBezTo>
                      <a:pt x="3780" y="20"/>
                      <a:pt x="3718" y="1"/>
                      <a:pt x="3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1989;p48">
                <a:extLst>
                  <a:ext uri="{FF2B5EF4-FFF2-40B4-BE49-F238E27FC236}">
                    <a16:creationId xmlns:a16="http://schemas.microsoft.com/office/drawing/2014/main" id="{F0A7D8BF-D032-0504-EE4C-4AEB2FC30D2F}"/>
                  </a:ext>
                </a:extLst>
              </p:cNvPr>
              <p:cNvSpPr/>
              <p:nvPr/>
            </p:nvSpPr>
            <p:spPr>
              <a:xfrm>
                <a:off x="3767175" y="2903650"/>
                <a:ext cx="88825" cy="100475"/>
              </a:xfrm>
              <a:custGeom>
                <a:avLst/>
                <a:gdLst/>
                <a:ahLst/>
                <a:cxnLst/>
                <a:rect l="l" t="t" r="r" b="b"/>
                <a:pathLst>
                  <a:path w="3553" h="4019" extrusionOk="0">
                    <a:moveTo>
                      <a:pt x="3217" y="1"/>
                    </a:moveTo>
                    <a:cubicBezTo>
                      <a:pt x="3131" y="1"/>
                      <a:pt x="3045" y="38"/>
                      <a:pt x="2986" y="110"/>
                    </a:cubicBezTo>
                    <a:lnTo>
                      <a:pt x="163" y="3528"/>
                    </a:lnTo>
                    <a:cubicBezTo>
                      <a:pt x="1" y="3723"/>
                      <a:pt x="140" y="4018"/>
                      <a:pt x="393" y="4018"/>
                    </a:cubicBezTo>
                    <a:cubicBezTo>
                      <a:pt x="483" y="4018"/>
                      <a:pt x="568" y="3979"/>
                      <a:pt x="624" y="3910"/>
                    </a:cubicBezTo>
                    <a:lnTo>
                      <a:pt x="3448" y="492"/>
                    </a:lnTo>
                    <a:cubicBezTo>
                      <a:pt x="3553" y="364"/>
                      <a:pt x="3535" y="175"/>
                      <a:pt x="3408" y="70"/>
                    </a:cubicBezTo>
                    <a:cubicBezTo>
                      <a:pt x="3352" y="24"/>
                      <a:pt x="3284" y="1"/>
                      <a:pt x="3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1990;p48">
                <a:extLst>
                  <a:ext uri="{FF2B5EF4-FFF2-40B4-BE49-F238E27FC236}">
                    <a16:creationId xmlns:a16="http://schemas.microsoft.com/office/drawing/2014/main" id="{9AAC3DF8-944E-BEC9-44A7-729A0EC752BE}"/>
                  </a:ext>
                </a:extLst>
              </p:cNvPr>
              <p:cNvSpPr/>
              <p:nvPr/>
            </p:nvSpPr>
            <p:spPr>
              <a:xfrm>
                <a:off x="3824200" y="2948275"/>
                <a:ext cx="61450" cy="41000"/>
              </a:xfrm>
              <a:custGeom>
                <a:avLst/>
                <a:gdLst/>
                <a:ahLst/>
                <a:cxnLst/>
                <a:rect l="l" t="t" r="r" b="b"/>
                <a:pathLst>
                  <a:path w="2458" h="1640" extrusionOk="0">
                    <a:moveTo>
                      <a:pt x="1827" y="1"/>
                    </a:moveTo>
                    <a:cubicBezTo>
                      <a:pt x="1775" y="1"/>
                      <a:pt x="1722" y="14"/>
                      <a:pt x="1674" y="43"/>
                    </a:cubicBezTo>
                    <a:lnTo>
                      <a:pt x="188" y="935"/>
                    </a:lnTo>
                    <a:cubicBezTo>
                      <a:pt x="47" y="1019"/>
                      <a:pt x="0" y="1203"/>
                      <a:pt x="85" y="1344"/>
                    </a:cubicBezTo>
                    <a:cubicBezTo>
                      <a:pt x="141" y="1438"/>
                      <a:pt x="241" y="1491"/>
                      <a:pt x="343" y="1491"/>
                    </a:cubicBezTo>
                    <a:cubicBezTo>
                      <a:pt x="395" y="1491"/>
                      <a:pt x="448" y="1477"/>
                      <a:pt x="496" y="1448"/>
                    </a:cubicBezTo>
                    <a:lnTo>
                      <a:pt x="1648" y="757"/>
                    </a:lnTo>
                    <a:lnTo>
                      <a:pt x="1836" y="1422"/>
                    </a:lnTo>
                    <a:cubicBezTo>
                      <a:pt x="1874" y="1550"/>
                      <a:pt x="1991" y="1639"/>
                      <a:pt x="2125" y="1639"/>
                    </a:cubicBezTo>
                    <a:cubicBezTo>
                      <a:pt x="2152" y="1639"/>
                      <a:pt x="2180" y="1636"/>
                      <a:pt x="2207" y="1628"/>
                    </a:cubicBezTo>
                    <a:cubicBezTo>
                      <a:pt x="2366" y="1583"/>
                      <a:pt x="2457" y="1417"/>
                      <a:pt x="2412" y="1258"/>
                    </a:cubicBezTo>
                    <a:lnTo>
                      <a:pt x="2116" y="217"/>
                    </a:lnTo>
                    <a:cubicBezTo>
                      <a:pt x="2077" y="83"/>
                      <a:pt x="1955" y="1"/>
                      <a:pt x="18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1991;p48">
                <a:extLst>
                  <a:ext uri="{FF2B5EF4-FFF2-40B4-BE49-F238E27FC236}">
                    <a16:creationId xmlns:a16="http://schemas.microsoft.com/office/drawing/2014/main" id="{ECCA9BB1-8304-92B5-B8DF-7F0963C16EF3}"/>
                  </a:ext>
                </a:extLst>
              </p:cNvPr>
              <p:cNvSpPr/>
              <p:nvPr/>
            </p:nvSpPr>
            <p:spPr>
              <a:xfrm>
                <a:off x="4289350" y="1965725"/>
                <a:ext cx="70900" cy="151700"/>
              </a:xfrm>
              <a:custGeom>
                <a:avLst/>
                <a:gdLst/>
                <a:ahLst/>
                <a:cxnLst/>
                <a:rect l="l" t="t" r="r" b="b"/>
                <a:pathLst>
                  <a:path w="2836" h="6068" extrusionOk="0">
                    <a:moveTo>
                      <a:pt x="1607" y="1"/>
                    </a:moveTo>
                    <a:cubicBezTo>
                      <a:pt x="1333" y="1"/>
                      <a:pt x="1111" y="156"/>
                      <a:pt x="1111" y="156"/>
                    </a:cubicBezTo>
                    <a:lnTo>
                      <a:pt x="1" y="5704"/>
                    </a:lnTo>
                    <a:cubicBezTo>
                      <a:pt x="1" y="5704"/>
                      <a:pt x="438" y="6068"/>
                      <a:pt x="921" y="6068"/>
                    </a:cubicBezTo>
                    <a:cubicBezTo>
                      <a:pt x="1066" y="6068"/>
                      <a:pt x="1215" y="6035"/>
                      <a:pt x="1357" y="5949"/>
                    </a:cubicBezTo>
                    <a:cubicBezTo>
                      <a:pt x="1974" y="5580"/>
                      <a:pt x="2836" y="3978"/>
                      <a:pt x="2589" y="1635"/>
                    </a:cubicBezTo>
                    <a:cubicBezTo>
                      <a:pt x="2448" y="287"/>
                      <a:pt x="1979" y="1"/>
                      <a:pt x="1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1992;p48">
                <a:extLst>
                  <a:ext uri="{FF2B5EF4-FFF2-40B4-BE49-F238E27FC236}">
                    <a16:creationId xmlns:a16="http://schemas.microsoft.com/office/drawing/2014/main" id="{50AAE79B-3858-DC4B-2851-BE3144612A48}"/>
                  </a:ext>
                </a:extLst>
              </p:cNvPr>
              <p:cNvSpPr/>
              <p:nvPr/>
            </p:nvSpPr>
            <p:spPr>
              <a:xfrm>
                <a:off x="4281475" y="1958275"/>
                <a:ext cx="86525" cy="166650"/>
              </a:xfrm>
              <a:custGeom>
                <a:avLst/>
                <a:gdLst/>
                <a:ahLst/>
                <a:cxnLst/>
                <a:rect l="l" t="t" r="r" b="b"/>
                <a:pathLst>
                  <a:path w="3461" h="6666" extrusionOk="0">
                    <a:moveTo>
                      <a:pt x="1920" y="598"/>
                    </a:moveTo>
                    <a:cubicBezTo>
                      <a:pt x="1971" y="598"/>
                      <a:pt x="2023" y="607"/>
                      <a:pt x="2074" y="630"/>
                    </a:cubicBezTo>
                    <a:cubicBezTo>
                      <a:pt x="2228" y="700"/>
                      <a:pt x="2502" y="967"/>
                      <a:pt x="2607" y="1964"/>
                    </a:cubicBezTo>
                    <a:cubicBezTo>
                      <a:pt x="2843" y="4207"/>
                      <a:pt x="2014" y="5693"/>
                      <a:pt x="1518" y="5990"/>
                    </a:cubicBezTo>
                    <a:cubicBezTo>
                      <a:pt x="1427" y="6045"/>
                      <a:pt x="1329" y="6066"/>
                      <a:pt x="1232" y="6066"/>
                    </a:cubicBezTo>
                    <a:cubicBezTo>
                      <a:pt x="1009" y="6066"/>
                      <a:pt x="786" y="5955"/>
                      <a:pt x="647" y="5868"/>
                    </a:cubicBezTo>
                    <a:lnTo>
                      <a:pt x="1691" y="650"/>
                    </a:lnTo>
                    <a:cubicBezTo>
                      <a:pt x="1751" y="624"/>
                      <a:pt x="1833" y="598"/>
                      <a:pt x="1920" y="598"/>
                    </a:cubicBezTo>
                    <a:close/>
                    <a:moveTo>
                      <a:pt x="1921" y="0"/>
                    </a:moveTo>
                    <a:cubicBezTo>
                      <a:pt x="1640" y="0"/>
                      <a:pt x="1388" y="114"/>
                      <a:pt x="1254" y="209"/>
                    </a:cubicBezTo>
                    <a:cubicBezTo>
                      <a:pt x="1190" y="253"/>
                      <a:pt x="1147" y="320"/>
                      <a:pt x="1131" y="395"/>
                    </a:cubicBezTo>
                    <a:lnTo>
                      <a:pt x="22" y="5943"/>
                    </a:lnTo>
                    <a:cubicBezTo>
                      <a:pt x="0" y="6050"/>
                      <a:pt x="40" y="6161"/>
                      <a:pt x="123" y="6231"/>
                    </a:cubicBezTo>
                    <a:cubicBezTo>
                      <a:pt x="152" y="6254"/>
                      <a:pt x="655" y="6666"/>
                      <a:pt x="1239" y="6666"/>
                    </a:cubicBezTo>
                    <a:cubicBezTo>
                      <a:pt x="1241" y="6666"/>
                      <a:pt x="1243" y="6666"/>
                      <a:pt x="1245" y="6666"/>
                    </a:cubicBezTo>
                    <a:cubicBezTo>
                      <a:pt x="1449" y="6666"/>
                      <a:pt x="1650" y="6610"/>
                      <a:pt x="1825" y="6504"/>
                    </a:cubicBezTo>
                    <a:cubicBezTo>
                      <a:pt x="2552" y="6069"/>
                      <a:pt x="3461" y="4352"/>
                      <a:pt x="3202" y="1902"/>
                    </a:cubicBezTo>
                    <a:cubicBezTo>
                      <a:pt x="3099" y="916"/>
                      <a:pt x="2802" y="304"/>
                      <a:pt x="2321" y="85"/>
                    </a:cubicBezTo>
                    <a:cubicBezTo>
                      <a:pt x="2187" y="24"/>
                      <a:pt x="2051" y="0"/>
                      <a:pt x="1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1993;p48">
                <a:extLst>
                  <a:ext uri="{FF2B5EF4-FFF2-40B4-BE49-F238E27FC236}">
                    <a16:creationId xmlns:a16="http://schemas.microsoft.com/office/drawing/2014/main" id="{889638F9-D62E-AD3B-FB2B-AFF8E6B06632}"/>
                  </a:ext>
                </a:extLst>
              </p:cNvPr>
              <p:cNvSpPr/>
              <p:nvPr/>
            </p:nvSpPr>
            <p:spPr>
              <a:xfrm>
                <a:off x="3768550" y="1701500"/>
                <a:ext cx="573225" cy="579925"/>
              </a:xfrm>
              <a:custGeom>
                <a:avLst/>
                <a:gdLst/>
                <a:ahLst/>
                <a:cxnLst/>
                <a:rect l="l" t="t" r="r" b="b"/>
                <a:pathLst>
                  <a:path w="22929" h="23197" extrusionOk="0">
                    <a:moveTo>
                      <a:pt x="15533" y="0"/>
                    </a:moveTo>
                    <a:cubicBezTo>
                      <a:pt x="10725" y="0"/>
                      <a:pt x="8384" y="3205"/>
                      <a:pt x="8384" y="3205"/>
                    </a:cubicBezTo>
                    <a:cubicBezTo>
                      <a:pt x="8384" y="3205"/>
                      <a:pt x="9739" y="3945"/>
                      <a:pt x="8752" y="5301"/>
                    </a:cubicBezTo>
                    <a:cubicBezTo>
                      <a:pt x="7767" y="6656"/>
                      <a:pt x="6533" y="7519"/>
                      <a:pt x="6164" y="8382"/>
                    </a:cubicBezTo>
                    <a:cubicBezTo>
                      <a:pt x="5794" y="9246"/>
                      <a:pt x="6164" y="10109"/>
                      <a:pt x="5671" y="10849"/>
                    </a:cubicBezTo>
                    <a:cubicBezTo>
                      <a:pt x="5460" y="11165"/>
                      <a:pt x="5157" y="11256"/>
                      <a:pt x="4881" y="11256"/>
                    </a:cubicBezTo>
                    <a:cubicBezTo>
                      <a:pt x="4513" y="11256"/>
                      <a:pt x="4191" y="11095"/>
                      <a:pt x="4191" y="11095"/>
                    </a:cubicBezTo>
                    <a:cubicBezTo>
                      <a:pt x="4191" y="11095"/>
                      <a:pt x="3225" y="9826"/>
                      <a:pt x="2264" y="9826"/>
                    </a:cubicBezTo>
                    <a:cubicBezTo>
                      <a:pt x="1852" y="9826"/>
                      <a:pt x="1442" y="10059"/>
                      <a:pt x="1109" y="10725"/>
                    </a:cubicBezTo>
                    <a:cubicBezTo>
                      <a:pt x="0" y="12944"/>
                      <a:pt x="862" y="15780"/>
                      <a:pt x="2342" y="16888"/>
                    </a:cubicBezTo>
                    <a:cubicBezTo>
                      <a:pt x="2722" y="17174"/>
                      <a:pt x="3103" y="17280"/>
                      <a:pt x="3458" y="17280"/>
                    </a:cubicBezTo>
                    <a:cubicBezTo>
                      <a:pt x="4485" y="17280"/>
                      <a:pt x="5301" y="16395"/>
                      <a:pt x="5301" y="16395"/>
                    </a:cubicBezTo>
                    <a:cubicBezTo>
                      <a:pt x="5301" y="16395"/>
                      <a:pt x="8506" y="22929"/>
                      <a:pt x="11219" y="23175"/>
                    </a:cubicBezTo>
                    <a:cubicBezTo>
                      <a:pt x="11370" y="23189"/>
                      <a:pt x="11529" y="23196"/>
                      <a:pt x="11694" y="23196"/>
                    </a:cubicBezTo>
                    <a:cubicBezTo>
                      <a:pt x="14484" y="23196"/>
                      <a:pt x="19088" y="21236"/>
                      <a:pt x="20834" y="17628"/>
                    </a:cubicBezTo>
                    <a:cubicBezTo>
                      <a:pt x="22683" y="13807"/>
                      <a:pt x="22436" y="7643"/>
                      <a:pt x="22682" y="5301"/>
                    </a:cubicBezTo>
                    <a:cubicBezTo>
                      <a:pt x="22929" y="2958"/>
                      <a:pt x="20341" y="0"/>
                      <a:pt x="15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1994;p48">
                <a:extLst>
                  <a:ext uri="{FF2B5EF4-FFF2-40B4-BE49-F238E27FC236}">
                    <a16:creationId xmlns:a16="http://schemas.microsoft.com/office/drawing/2014/main" id="{36F2B72E-6C27-491F-05D8-BFAC3AB8264B}"/>
                  </a:ext>
                </a:extLst>
              </p:cNvPr>
              <p:cNvSpPr/>
              <p:nvPr/>
            </p:nvSpPr>
            <p:spPr>
              <a:xfrm>
                <a:off x="3759850" y="1694025"/>
                <a:ext cx="586025" cy="594875"/>
              </a:xfrm>
              <a:custGeom>
                <a:avLst/>
                <a:gdLst/>
                <a:ahLst/>
                <a:cxnLst/>
                <a:rect l="l" t="t" r="r" b="b"/>
                <a:pathLst>
                  <a:path w="23441" h="23795" extrusionOk="0">
                    <a:moveTo>
                      <a:pt x="15880" y="599"/>
                    </a:moveTo>
                    <a:cubicBezTo>
                      <a:pt x="18303" y="599"/>
                      <a:pt x="20417" y="1403"/>
                      <a:pt x="21681" y="2807"/>
                    </a:cubicBezTo>
                    <a:cubicBezTo>
                      <a:pt x="22444" y="3655"/>
                      <a:pt x="22828" y="4662"/>
                      <a:pt x="22733" y="5568"/>
                    </a:cubicBezTo>
                    <a:cubicBezTo>
                      <a:pt x="22675" y="6115"/>
                      <a:pt x="22645" y="6861"/>
                      <a:pt x="22608" y="7726"/>
                    </a:cubicBezTo>
                    <a:cubicBezTo>
                      <a:pt x="22490" y="10585"/>
                      <a:pt x="22311" y="14908"/>
                      <a:pt x="20912" y="17797"/>
                    </a:cubicBezTo>
                    <a:cubicBezTo>
                      <a:pt x="19245" y="21241"/>
                      <a:pt x="14742" y="23195"/>
                      <a:pt x="12037" y="23195"/>
                    </a:cubicBezTo>
                    <a:cubicBezTo>
                      <a:pt x="11883" y="23195"/>
                      <a:pt x="11735" y="23189"/>
                      <a:pt x="11594" y="23176"/>
                    </a:cubicBezTo>
                    <a:cubicBezTo>
                      <a:pt x="9508" y="22987"/>
                      <a:pt x="6789" y="18338"/>
                      <a:pt x="5917" y="16563"/>
                    </a:cubicBezTo>
                    <a:cubicBezTo>
                      <a:pt x="5874" y="16474"/>
                      <a:pt x="5789" y="16412"/>
                      <a:pt x="5691" y="16399"/>
                    </a:cubicBezTo>
                    <a:cubicBezTo>
                      <a:pt x="5677" y="16396"/>
                      <a:pt x="5663" y="16395"/>
                      <a:pt x="5648" y="16395"/>
                    </a:cubicBezTo>
                    <a:cubicBezTo>
                      <a:pt x="5565" y="16396"/>
                      <a:pt x="5486" y="16430"/>
                      <a:pt x="5431" y="16491"/>
                    </a:cubicBezTo>
                    <a:cubicBezTo>
                      <a:pt x="5391" y="16533"/>
                      <a:pt x="4686" y="17279"/>
                      <a:pt x="3815" y="17279"/>
                    </a:cubicBezTo>
                    <a:cubicBezTo>
                      <a:pt x="3513" y="17279"/>
                      <a:pt x="3192" y="17189"/>
                      <a:pt x="2871" y="16948"/>
                    </a:cubicBezTo>
                    <a:cubicBezTo>
                      <a:pt x="1484" y="15908"/>
                      <a:pt x="699" y="13211"/>
                      <a:pt x="1726" y="11158"/>
                    </a:cubicBezTo>
                    <a:cubicBezTo>
                      <a:pt x="1953" y="10703"/>
                      <a:pt x="2227" y="10458"/>
                      <a:pt x="2542" y="10428"/>
                    </a:cubicBezTo>
                    <a:cubicBezTo>
                      <a:pt x="2563" y="10426"/>
                      <a:pt x="2585" y="10425"/>
                      <a:pt x="2607" y="10425"/>
                    </a:cubicBezTo>
                    <a:cubicBezTo>
                      <a:pt x="3280" y="10425"/>
                      <a:pt x="4050" y="11245"/>
                      <a:pt x="4302" y="11575"/>
                    </a:cubicBezTo>
                    <a:cubicBezTo>
                      <a:pt x="4330" y="11611"/>
                      <a:pt x="4365" y="11641"/>
                      <a:pt x="4406" y="11662"/>
                    </a:cubicBezTo>
                    <a:cubicBezTo>
                      <a:pt x="4601" y="11760"/>
                      <a:pt x="4904" y="11854"/>
                      <a:pt x="5223" y="11854"/>
                    </a:cubicBezTo>
                    <a:cubicBezTo>
                      <a:pt x="5598" y="11854"/>
                      <a:pt x="5996" y="11723"/>
                      <a:pt x="6269" y="11313"/>
                    </a:cubicBezTo>
                    <a:cubicBezTo>
                      <a:pt x="6582" y="10843"/>
                      <a:pt x="6598" y="10349"/>
                      <a:pt x="6615" y="9872"/>
                    </a:cubicBezTo>
                    <a:cubicBezTo>
                      <a:pt x="6628" y="9498"/>
                      <a:pt x="6640" y="9145"/>
                      <a:pt x="6788" y="8800"/>
                    </a:cubicBezTo>
                    <a:cubicBezTo>
                      <a:pt x="6967" y="8382"/>
                      <a:pt x="7407" y="7929"/>
                      <a:pt x="7916" y="7405"/>
                    </a:cubicBezTo>
                    <a:cubicBezTo>
                      <a:pt x="8367" y="6941"/>
                      <a:pt x="8880" y="6413"/>
                      <a:pt x="9343" y="5777"/>
                    </a:cubicBezTo>
                    <a:cubicBezTo>
                      <a:pt x="9700" y="5284"/>
                      <a:pt x="9829" y="4800"/>
                      <a:pt x="9725" y="4338"/>
                    </a:cubicBezTo>
                    <a:cubicBezTo>
                      <a:pt x="9632" y="3927"/>
                      <a:pt x="9374" y="3632"/>
                      <a:pt x="9165" y="3451"/>
                    </a:cubicBezTo>
                    <a:cubicBezTo>
                      <a:pt x="9806" y="2735"/>
                      <a:pt x="12042" y="599"/>
                      <a:pt x="15880" y="599"/>
                    </a:cubicBezTo>
                    <a:close/>
                    <a:moveTo>
                      <a:pt x="15880" y="0"/>
                    </a:moveTo>
                    <a:cubicBezTo>
                      <a:pt x="10976" y="0"/>
                      <a:pt x="8588" y="3193"/>
                      <a:pt x="8488" y="3329"/>
                    </a:cubicBezTo>
                    <a:cubicBezTo>
                      <a:pt x="8383" y="3474"/>
                      <a:pt x="8429" y="3679"/>
                      <a:pt x="8586" y="3766"/>
                    </a:cubicBezTo>
                    <a:cubicBezTo>
                      <a:pt x="8589" y="3769"/>
                      <a:pt x="9043" y="4027"/>
                      <a:pt x="9141" y="4473"/>
                    </a:cubicBezTo>
                    <a:cubicBezTo>
                      <a:pt x="9205" y="4760"/>
                      <a:pt x="9108" y="5080"/>
                      <a:pt x="8858" y="5425"/>
                    </a:cubicBezTo>
                    <a:cubicBezTo>
                      <a:pt x="8419" y="6027"/>
                      <a:pt x="7923" y="6538"/>
                      <a:pt x="7485" y="6989"/>
                    </a:cubicBezTo>
                    <a:cubicBezTo>
                      <a:pt x="6934" y="7555"/>
                      <a:pt x="6459" y="8045"/>
                      <a:pt x="6236" y="8564"/>
                    </a:cubicBezTo>
                    <a:cubicBezTo>
                      <a:pt x="6044" y="9013"/>
                      <a:pt x="6029" y="9458"/>
                      <a:pt x="6016" y="9851"/>
                    </a:cubicBezTo>
                    <a:cubicBezTo>
                      <a:pt x="6001" y="10281"/>
                      <a:pt x="5988" y="10652"/>
                      <a:pt x="5769" y="10981"/>
                    </a:cubicBezTo>
                    <a:cubicBezTo>
                      <a:pt x="5628" y="11194"/>
                      <a:pt x="5419" y="11257"/>
                      <a:pt x="5221" y="11257"/>
                    </a:cubicBezTo>
                    <a:cubicBezTo>
                      <a:pt x="5015" y="11257"/>
                      <a:pt x="4822" y="11190"/>
                      <a:pt x="4728" y="11151"/>
                    </a:cubicBezTo>
                    <a:cubicBezTo>
                      <a:pt x="4495" y="10859"/>
                      <a:pt x="3592" y="9826"/>
                      <a:pt x="2613" y="9826"/>
                    </a:cubicBezTo>
                    <a:cubicBezTo>
                      <a:pt x="2571" y="9826"/>
                      <a:pt x="2528" y="9828"/>
                      <a:pt x="2485" y="9832"/>
                    </a:cubicBezTo>
                    <a:cubicBezTo>
                      <a:pt x="1951" y="9882"/>
                      <a:pt x="1514" y="10238"/>
                      <a:pt x="1190" y="10890"/>
                    </a:cubicBezTo>
                    <a:cubicBezTo>
                      <a:pt x="1" y="13267"/>
                      <a:pt x="932" y="16243"/>
                      <a:pt x="2511" y="17427"/>
                    </a:cubicBezTo>
                    <a:cubicBezTo>
                      <a:pt x="2942" y="17751"/>
                      <a:pt x="3384" y="17876"/>
                      <a:pt x="3804" y="17876"/>
                    </a:cubicBezTo>
                    <a:cubicBezTo>
                      <a:pt x="4497" y="17876"/>
                      <a:pt x="5132" y="17534"/>
                      <a:pt x="5562" y="17184"/>
                    </a:cubicBezTo>
                    <a:cubicBezTo>
                      <a:pt x="6292" y="18588"/>
                      <a:pt x="9043" y="23547"/>
                      <a:pt x="11539" y="23773"/>
                    </a:cubicBezTo>
                    <a:cubicBezTo>
                      <a:pt x="11700" y="23788"/>
                      <a:pt x="11870" y="23795"/>
                      <a:pt x="12045" y="23795"/>
                    </a:cubicBezTo>
                    <a:cubicBezTo>
                      <a:pt x="14969" y="23795"/>
                      <a:pt x="19658" y="21762"/>
                      <a:pt x="21450" y="18058"/>
                    </a:cubicBezTo>
                    <a:cubicBezTo>
                      <a:pt x="22903" y="15057"/>
                      <a:pt x="23085" y="10660"/>
                      <a:pt x="23206" y="7752"/>
                    </a:cubicBezTo>
                    <a:cubicBezTo>
                      <a:pt x="23242" y="6898"/>
                      <a:pt x="23271" y="6159"/>
                      <a:pt x="23328" y="5632"/>
                    </a:cubicBezTo>
                    <a:cubicBezTo>
                      <a:pt x="23441" y="4556"/>
                      <a:pt x="23002" y="3382"/>
                      <a:pt x="22125" y="2407"/>
                    </a:cubicBezTo>
                    <a:cubicBezTo>
                      <a:pt x="20749" y="877"/>
                      <a:pt x="18472" y="0"/>
                      <a:pt x="158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1995;p48">
                <a:extLst>
                  <a:ext uri="{FF2B5EF4-FFF2-40B4-BE49-F238E27FC236}">
                    <a16:creationId xmlns:a16="http://schemas.microsoft.com/office/drawing/2014/main" id="{3C6BD1CD-A44E-0A83-C0C4-706B75394568}"/>
                  </a:ext>
                </a:extLst>
              </p:cNvPr>
              <p:cNvSpPr/>
              <p:nvPr/>
            </p:nvSpPr>
            <p:spPr>
              <a:xfrm>
                <a:off x="4121025" y="1846900"/>
                <a:ext cx="34425" cy="62750"/>
              </a:xfrm>
              <a:custGeom>
                <a:avLst/>
                <a:gdLst/>
                <a:ahLst/>
                <a:cxnLst/>
                <a:rect l="l" t="t" r="r" b="b"/>
                <a:pathLst>
                  <a:path w="1377" h="2510" extrusionOk="0">
                    <a:moveTo>
                      <a:pt x="839" y="1"/>
                    </a:moveTo>
                    <a:cubicBezTo>
                      <a:pt x="530" y="1"/>
                      <a:pt x="210" y="504"/>
                      <a:pt x="107" y="1165"/>
                    </a:cubicBezTo>
                    <a:cubicBezTo>
                      <a:pt x="1" y="1856"/>
                      <a:pt x="174" y="2456"/>
                      <a:pt x="494" y="2507"/>
                    </a:cubicBezTo>
                    <a:cubicBezTo>
                      <a:pt x="508" y="2509"/>
                      <a:pt x="523" y="2510"/>
                      <a:pt x="537" y="2510"/>
                    </a:cubicBezTo>
                    <a:cubicBezTo>
                      <a:pt x="846" y="2510"/>
                      <a:pt x="1167" y="2005"/>
                      <a:pt x="1269" y="1345"/>
                    </a:cubicBezTo>
                    <a:cubicBezTo>
                      <a:pt x="1376" y="654"/>
                      <a:pt x="1203" y="53"/>
                      <a:pt x="882" y="4"/>
                    </a:cubicBezTo>
                    <a:cubicBezTo>
                      <a:pt x="868" y="2"/>
                      <a:pt x="853" y="1"/>
                      <a:pt x="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1996;p48">
                <a:extLst>
                  <a:ext uri="{FF2B5EF4-FFF2-40B4-BE49-F238E27FC236}">
                    <a16:creationId xmlns:a16="http://schemas.microsoft.com/office/drawing/2014/main" id="{D891D579-10EB-5A7A-7C86-BF177EBC471C}"/>
                  </a:ext>
                </a:extLst>
              </p:cNvPr>
              <p:cNvSpPr/>
              <p:nvPr/>
            </p:nvSpPr>
            <p:spPr>
              <a:xfrm>
                <a:off x="4244225" y="1880800"/>
                <a:ext cx="34450" cy="62750"/>
              </a:xfrm>
              <a:custGeom>
                <a:avLst/>
                <a:gdLst/>
                <a:ahLst/>
                <a:cxnLst/>
                <a:rect l="l" t="t" r="r" b="b"/>
                <a:pathLst>
                  <a:path w="1378" h="2510" extrusionOk="0">
                    <a:moveTo>
                      <a:pt x="840" y="0"/>
                    </a:moveTo>
                    <a:cubicBezTo>
                      <a:pt x="531" y="0"/>
                      <a:pt x="211" y="505"/>
                      <a:pt x="108" y="1165"/>
                    </a:cubicBezTo>
                    <a:cubicBezTo>
                      <a:pt x="0" y="1855"/>
                      <a:pt x="175" y="2456"/>
                      <a:pt x="495" y="2506"/>
                    </a:cubicBezTo>
                    <a:cubicBezTo>
                      <a:pt x="509" y="2508"/>
                      <a:pt x="523" y="2509"/>
                      <a:pt x="538" y="2509"/>
                    </a:cubicBezTo>
                    <a:cubicBezTo>
                      <a:pt x="846" y="2509"/>
                      <a:pt x="1168" y="2005"/>
                      <a:pt x="1270" y="1345"/>
                    </a:cubicBezTo>
                    <a:cubicBezTo>
                      <a:pt x="1377" y="654"/>
                      <a:pt x="1204" y="53"/>
                      <a:pt x="883" y="3"/>
                    </a:cubicBezTo>
                    <a:cubicBezTo>
                      <a:pt x="868" y="1"/>
                      <a:pt x="854" y="0"/>
                      <a:pt x="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1997;p48">
                <a:extLst>
                  <a:ext uri="{FF2B5EF4-FFF2-40B4-BE49-F238E27FC236}">
                    <a16:creationId xmlns:a16="http://schemas.microsoft.com/office/drawing/2014/main" id="{6D0F30EA-02BA-2A57-3BAD-ECD260C6AC8D}"/>
                  </a:ext>
                </a:extLst>
              </p:cNvPr>
              <p:cNvSpPr/>
              <p:nvPr/>
            </p:nvSpPr>
            <p:spPr>
              <a:xfrm>
                <a:off x="4082025" y="1772900"/>
                <a:ext cx="106725" cy="42775"/>
              </a:xfrm>
              <a:custGeom>
                <a:avLst/>
                <a:gdLst/>
                <a:ahLst/>
                <a:cxnLst/>
                <a:rect l="l" t="t" r="r" b="b"/>
                <a:pathLst>
                  <a:path w="4269" h="1711" extrusionOk="0">
                    <a:moveTo>
                      <a:pt x="2717" y="1"/>
                    </a:moveTo>
                    <a:cubicBezTo>
                      <a:pt x="1222" y="1"/>
                      <a:pt x="179" y="1201"/>
                      <a:pt x="166" y="1217"/>
                    </a:cubicBezTo>
                    <a:cubicBezTo>
                      <a:pt x="1" y="1411"/>
                      <a:pt x="139" y="1711"/>
                      <a:pt x="394" y="1711"/>
                    </a:cubicBezTo>
                    <a:cubicBezTo>
                      <a:pt x="483" y="1711"/>
                      <a:pt x="565" y="1671"/>
                      <a:pt x="623" y="1605"/>
                    </a:cubicBezTo>
                    <a:cubicBezTo>
                      <a:pt x="634" y="1592"/>
                      <a:pt x="1493" y="601"/>
                      <a:pt x="2713" y="601"/>
                    </a:cubicBezTo>
                    <a:cubicBezTo>
                      <a:pt x="3047" y="601"/>
                      <a:pt x="3408" y="675"/>
                      <a:pt x="3787" y="865"/>
                    </a:cubicBezTo>
                    <a:cubicBezTo>
                      <a:pt x="3831" y="888"/>
                      <a:pt x="3879" y="899"/>
                      <a:pt x="3926" y="899"/>
                    </a:cubicBezTo>
                    <a:cubicBezTo>
                      <a:pt x="4036" y="899"/>
                      <a:pt x="4142" y="839"/>
                      <a:pt x="4194" y="734"/>
                    </a:cubicBezTo>
                    <a:cubicBezTo>
                      <a:pt x="4269" y="583"/>
                      <a:pt x="4207" y="401"/>
                      <a:pt x="4055" y="330"/>
                    </a:cubicBezTo>
                    <a:cubicBezTo>
                      <a:pt x="3582" y="93"/>
                      <a:pt x="3132" y="1"/>
                      <a:pt x="2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1998;p48">
                <a:extLst>
                  <a:ext uri="{FF2B5EF4-FFF2-40B4-BE49-F238E27FC236}">
                    <a16:creationId xmlns:a16="http://schemas.microsoft.com/office/drawing/2014/main" id="{074CFCEB-42F7-71F0-AA16-3A5F80AC4A5E}"/>
                  </a:ext>
                </a:extLst>
              </p:cNvPr>
              <p:cNvSpPr/>
              <p:nvPr/>
            </p:nvSpPr>
            <p:spPr>
              <a:xfrm>
                <a:off x="4246200" y="1814075"/>
                <a:ext cx="84300" cy="73950"/>
              </a:xfrm>
              <a:custGeom>
                <a:avLst/>
                <a:gdLst/>
                <a:ahLst/>
                <a:cxnLst/>
                <a:rect l="l" t="t" r="r" b="b"/>
                <a:pathLst>
                  <a:path w="3372" h="2958" extrusionOk="0">
                    <a:moveTo>
                      <a:pt x="984" y="0"/>
                    </a:moveTo>
                    <a:cubicBezTo>
                      <a:pt x="565" y="0"/>
                      <a:pt x="259" y="108"/>
                      <a:pt x="237" y="116"/>
                    </a:cubicBezTo>
                    <a:cubicBezTo>
                      <a:pt x="82" y="171"/>
                      <a:pt x="1" y="342"/>
                      <a:pt x="56" y="497"/>
                    </a:cubicBezTo>
                    <a:cubicBezTo>
                      <a:pt x="100" y="620"/>
                      <a:pt x="215" y="697"/>
                      <a:pt x="338" y="697"/>
                    </a:cubicBezTo>
                    <a:cubicBezTo>
                      <a:pt x="371" y="697"/>
                      <a:pt x="405" y="691"/>
                      <a:pt x="438" y="679"/>
                    </a:cubicBezTo>
                    <a:cubicBezTo>
                      <a:pt x="442" y="677"/>
                      <a:pt x="671" y="599"/>
                      <a:pt x="982" y="599"/>
                    </a:cubicBezTo>
                    <a:cubicBezTo>
                      <a:pt x="1221" y="599"/>
                      <a:pt x="1509" y="645"/>
                      <a:pt x="1780" y="809"/>
                    </a:cubicBezTo>
                    <a:cubicBezTo>
                      <a:pt x="2288" y="1117"/>
                      <a:pt x="2616" y="1754"/>
                      <a:pt x="2755" y="2702"/>
                    </a:cubicBezTo>
                    <a:cubicBezTo>
                      <a:pt x="2777" y="2848"/>
                      <a:pt x="2903" y="2956"/>
                      <a:pt x="3051" y="2958"/>
                    </a:cubicBezTo>
                    <a:cubicBezTo>
                      <a:pt x="3066" y="2958"/>
                      <a:pt x="3081" y="2956"/>
                      <a:pt x="3094" y="2954"/>
                    </a:cubicBezTo>
                    <a:cubicBezTo>
                      <a:pt x="3258" y="2929"/>
                      <a:pt x="3372" y="2778"/>
                      <a:pt x="3348" y="2615"/>
                    </a:cubicBezTo>
                    <a:cubicBezTo>
                      <a:pt x="3180" y="1477"/>
                      <a:pt x="2755" y="695"/>
                      <a:pt x="2083" y="292"/>
                    </a:cubicBezTo>
                    <a:cubicBezTo>
                      <a:pt x="1703" y="65"/>
                      <a:pt x="1309" y="0"/>
                      <a:pt x="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1999;p48">
                <a:extLst>
                  <a:ext uri="{FF2B5EF4-FFF2-40B4-BE49-F238E27FC236}">
                    <a16:creationId xmlns:a16="http://schemas.microsoft.com/office/drawing/2014/main" id="{1F8E6888-78A4-98EE-8193-CC0D7C8FEBEC}"/>
                  </a:ext>
                </a:extLst>
              </p:cNvPr>
              <p:cNvSpPr/>
              <p:nvPr/>
            </p:nvSpPr>
            <p:spPr>
              <a:xfrm>
                <a:off x="4171425" y="1875375"/>
                <a:ext cx="96900" cy="132500"/>
              </a:xfrm>
              <a:custGeom>
                <a:avLst/>
                <a:gdLst/>
                <a:ahLst/>
                <a:cxnLst/>
                <a:rect l="l" t="t" r="r" b="b"/>
                <a:pathLst>
                  <a:path w="3876" h="5300" extrusionOk="0">
                    <a:moveTo>
                      <a:pt x="2333" y="1"/>
                    </a:moveTo>
                    <a:cubicBezTo>
                      <a:pt x="2227" y="1"/>
                      <a:pt x="2124" y="57"/>
                      <a:pt x="2070" y="156"/>
                    </a:cubicBezTo>
                    <a:cubicBezTo>
                      <a:pt x="1805" y="656"/>
                      <a:pt x="1213" y="1873"/>
                      <a:pt x="1424" y="2398"/>
                    </a:cubicBezTo>
                    <a:cubicBezTo>
                      <a:pt x="1529" y="2659"/>
                      <a:pt x="1856" y="2835"/>
                      <a:pt x="2382" y="3101"/>
                    </a:cubicBezTo>
                    <a:cubicBezTo>
                      <a:pt x="2653" y="3237"/>
                      <a:pt x="3217" y="3524"/>
                      <a:pt x="3265" y="3641"/>
                    </a:cubicBezTo>
                    <a:cubicBezTo>
                      <a:pt x="3265" y="3641"/>
                      <a:pt x="3259" y="3658"/>
                      <a:pt x="3223" y="3689"/>
                    </a:cubicBezTo>
                    <a:cubicBezTo>
                      <a:pt x="2582" y="4249"/>
                      <a:pt x="1331" y="4710"/>
                      <a:pt x="755" y="4710"/>
                    </a:cubicBezTo>
                    <a:cubicBezTo>
                      <a:pt x="647" y="4710"/>
                      <a:pt x="563" y="4694"/>
                      <a:pt x="511" y="4659"/>
                    </a:cubicBezTo>
                    <a:cubicBezTo>
                      <a:pt x="459" y="4624"/>
                      <a:pt x="401" y="4607"/>
                      <a:pt x="343" y="4607"/>
                    </a:cubicBezTo>
                    <a:cubicBezTo>
                      <a:pt x="246" y="4607"/>
                      <a:pt x="151" y="4654"/>
                      <a:pt x="93" y="4741"/>
                    </a:cubicBezTo>
                    <a:cubicBezTo>
                      <a:pt x="1" y="4880"/>
                      <a:pt x="39" y="5067"/>
                      <a:pt x="179" y="5158"/>
                    </a:cubicBezTo>
                    <a:cubicBezTo>
                      <a:pt x="328" y="5257"/>
                      <a:pt x="528" y="5300"/>
                      <a:pt x="759" y="5300"/>
                    </a:cubicBezTo>
                    <a:cubicBezTo>
                      <a:pt x="1667" y="5300"/>
                      <a:pt x="3047" y="4638"/>
                      <a:pt x="3617" y="4139"/>
                    </a:cubicBezTo>
                    <a:cubicBezTo>
                      <a:pt x="3848" y="3938"/>
                      <a:pt x="3875" y="3730"/>
                      <a:pt x="3857" y="3590"/>
                    </a:cubicBezTo>
                    <a:cubicBezTo>
                      <a:pt x="3802" y="3148"/>
                      <a:pt x="3243" y="2865"/>
                      <a:pt x="2652" y="2567"/>
                    </a:cubicBezTo>
                    <a:cubicBezTo>
                      <a:pt x="2407" y="2442"/>
                      <a:pt x="2037" y="2256"/>
                      <a:pt x="1980" y="2176"/>
                    </a:cubicBezTo>
                    <a:cubicBezTo>
                      <a:pt x="1918" y="1991"/>
                      <a:pt x="2208" y="1177"/>
                      <a:pt x="2599" y="437"/>
                    </a:cubicBezTo>
                    <a:cubicBezTo>
                      <a:pt x="2674" y="291"/>
                      <a:pt x="2617" y="112"/>
                      <a:pt x="2472" y="35"/>
                    </a:cubicBezTo>
                    <a:cubicBezTo>
                      <a:pt x="2428" y="12"/>
                      <a:pt x="2380" y="1"/>
                      <a:pt x="2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000;p48">
                <a:extLst>
                  <a:ext uri="{FF2B5EF4-FFF2-40B4-BE49-F238E27FC236}">
                    <a16:creationId xmlns:a16="http://schemas.microsoft.com/office/drawing/2014/main" id="{F74F4759-B2AB-D62A-CD10-C86C51030A89}"/>
                  </a:ext>
                </a:extLst>
              </p:cNvPr>
              <p:cNvSpPr/>
              <p:nvPr/>
            </p:nvSpPr>
            <p:spPr>
              <a:xfrm>
                <a:off x="4051850" y="1997350"/>
                <a:ext cx="104300" cy="80575"/>
              </a:xfrm>
              <a:custGeom>
                <a:avLst/>
                <a:gdLst/>
                <a:ahLst/>
                <a:cxnLst/>
                <a:rect l="l" t="t" r="r" b="b"/>
                <a:pathLst>
                  <a:path w="4172" h="3223" extrusionOk="0">
                    <a:moveTo>
                      <a:pt x="334" y="0"/>
                    </a:moveTo>
                    <a:cubicBezTo>
                      <a:pt x="307" y="0"/>
                      <a:pt x="279" y="4"/>
                      <a:pt x="251" y="12"/>
                    </a:cubicBezTo>
                    <a:cubicBezTo>
                      <a:pt x="92" y="60"/>
                      <a:pt x="1" y="226"/>
                      <a:pt x="48" y="384"/>
                    </a:cubicBezTo>
                    <a:cubicBezTo>
                      <a:pt x="75" y="481"/>
                      <a:pt x="769" y="2743"/>
                      <a:pt x="3815" y="3219"/>
                    </a:cubicBezTo>
                    <a:cubicBezTo>
                      <a:pt x="3831" y="3222"/>
                      <a:pt x="3847" y="3223"/>
                      <a:pt x="3863" y="3223"/>
                    </a:cubicBezTo>
                    <a:cubicBezTo>
                      <a:pt x="4019" y="3222"/>
                      <a:pt x="4148" y="3102"/>
                      <a:pt x="4160" y="2946"/>
                    </a:cubicBezTo>
                    <a:cubicBezTo>
                      <a:pt x="4172" y="2791"/>
                      <a:pt x="4062" y="2651"/>
                      <a:pt x="3908" y="2628"/>
                    </a:cubicBezTo>
                    <a:cubicBezTo>
                      <a:pt x="1251" y="2213"/>
                      <a:pt x="647" y="297"/>
                      <a:pt x="623" y="216"/>
                    </a:cubicBezTo>
                    <a:cubicBezTo>
                      <a:pt x="584" y="85"/>
                      <a:pt x="464"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001;p48">
                <a:extLst>
                  <a:ext uri="{FF2B5EF4-FFF2-40B4-BE49-F238E27FC236}">
                    <a16:creationId xmlns:a16="http://schemas.microsoft.com/office/drawing/2014/main" id="{2E2FE46A-9CCE-7B3F-F86F-65B0179583DB}"/>
                  </a:ext>
                </a:extLst>
              </p:cNvPr>
              <p:cNvSpPr/>
              <p:nvPr/>
            </p:nvSpPr>
            <p:spPr>
              <a:xfrm>
                <a:off x="2611500" y="3304400"/>
                <a:ext cx="1228650" cy="1295050"/>
              </a:xfrm>
              <a:custGeom>
                <a:avLst/>
                <a:gdLst/>
                <a:ahLst/>
                <a:cxnLst/>
                <a:rect l="l" t="t" r="r" b="b"/>
                <a:pathLst>
                  <a:path w="49146" h="51802" extrusionOk="0">
                    <a:moveTo>
                      <a:pt x="34369" y="1"/>
                    </a:moveTo>
                    <a:cubicBezTo>
                      <a:pt x="31628" y="1"/>
                      <a:pt x="28501" y="632"/>
                      <a:pt x="24986" y="2244"/>
                    </a:cubicBezTo>
                    <a:cubicBezTo>
                      <a:pt x="24986" y="2244"/>
                      <a:pt x="21682" y="5548"/>
                      <a:pt x="16933" y="10504"/>
                    </a:cubicBezTo>
                    <a:cubicBezTo>
                      <a:pt x="12183" y="15459"/>
                      <a:pt x="0" y="32185"/>
                      <a:pt x="1239" y="37760"/>
                    </a:cubicBezTo>
                    <a:cubicBezTo>
                      <a:pt x="2478" y="43336"/>
                      <a:pt x="33039" y="51802"/>
                      <a:pt x="33039" y="51802"/>
                    </a:cubicBezTo>
                    <a:lnTo>
                      <a:pt x="36342" y="49530"/>
                    </a:lnTo>
                    <a:cubicBezTo>
                      <a:pt x="36342" y="49530"/>
                      <a:pt x="17965" y="35902"/>
                      <a:pt x="16726" y="32805"/>
                    </a:cubicBezTo>
                    <a:cubicBezTo>
                      <a:pt x="15487" y="29707"/>
                      <a:pt x="31386" y="19589"/>
                      <a:pt x="31386" y="19589"/>
                    </a:cubicBezTo>
                    <a:lnTo>
                      <a:pt x="49145" y="8233"/>
                    </a:lnTo>
                    <a:cubicBezTo>
                      <a:pt x="49145" y="8233"/>
                      <a:pt x="44269" y="1"/>
                      <a:pt x="34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002;p48">
                <a:extLst>
                  <a:ext uri="{FF2B5EF4-FFF2-40B4-BE49-F238E27FC236}">
                    <a16:creationId xmlns:a16="http://schemas.microsoft.com/office/drawing/2014/main" id="{CE58D475-3EC0-6F6D-BDD8-F435ED097016}"/>
                  </a:ext>
                </a:extLst>
              </p:cNvPr>
              <p:cNvSpPr/>
              <p:nvPr/>
            </p:nvSpPr>
            <p:spPr>
              <a:xfrm>
                <a:off x="2602925" y="3297250"/>
                <a:ext cx="1245700" cy="1309700"/>
              </a:xfrm>
              <a:custGeom>
                <a:avLst/>
                <a:gdLst/>
                <a:ahLst/>
                <a:cxnLst/>
                <a:rect l="l" t="t" r="r" b="b"/>
                <a:pathLst>
                  <a:path w="49828" h="52388" extrusionOk="0">
                    <a:moveTo>
                      <a:pt x="34639" y="612"/>
                    </a:moveTo>
                    <a:cubicBezTo>
                      <a:pt x="43354" y="612"/>
                      <a:pt x="48167" y="7081"/>
                      <a:pt x="49073" y="8428"/>
                    </a:cubicBezTo>
                    <a:lnTo>
                      <a:pt x="31569" y="19623"/>
                    </a:lnTo>
                    <a:cubicBezTo>
                      <a:pt x="29920" y="20672"/>
                      <a:pt x="15497" y="29968"/>
                      <a:pt x="16791" y="33202"/>
                    </a:cubicBezTo>
                    <a:cubicBezTo>
                      <a:pt x="17968" y="36144"/>
                      <a:pt x="33587" y="47880"/>
                      <a:pt x="36170" y="49807"/>
                    </a:cubicBezTo>
                    <a:lnTo>
                      <a:pt x="33327" y="51762"/>
                    </a:lnTo>
                    <a:cubicBezTo>
                      <a:pt x="22780" y="48831"/>
                      <a:pt x="2820" y="42234"/>
                      <a:pt x="1874" y="37981"/>
                    </a:cubicBezTo>
                    <a:cubicBezTo>
                      <a:pt x="715" y="32763"/>
                      <a:pt x="12432" y="16277"/>
                      <a:pt x="17492" y="10997"/>
                    </a:cubicBezTo>
                    <a:cubicBezTo>
                      <a:pt x="21914" y="6382"/>
                      <a:pt x="25121" y="3162"/>
                      <a:pt x="25502" y="2780"/>
                    </a:cubicBezTo>
                    <a:cubicBezTo>
                      <a:pt x="28916" y="1222"/>
                      <a:pt x="31962" y="612"/>
                      <a:pt x="34639" y="612"/>
                    </a:cubicBezTo>
                    <a:close/>
                    <a:moveTo>
                      <a:pt x="34696" y="1"/>
                    </a:moveTo>
                    <a:cubicBezTo>
                      <a:pt x="31944" y="1"/>
                      <a:pt x="28774" y="620"/>
                      <a:pt x="25203" y="2258"/>
                    </a:cubicBezTo>
                    <a:cubicBezTo>
                      <a:pt x="25172" y="2273"/>
                      <a:pt x="25142" y="2294"/>
                      <a:pt x="25117" y="2318"/>
                    </a:cubicBezTo>
                    <a:cubicBezTo>
                      <a:pt x="25083" y="2351"/>
                      <a:pt x="21756" y="5682"/>
                      <a:pt x="17060" y="10583"/>
                    </a:cubicBezTo>
                    <a:cubicBezTo>
                      <a:pt x="12636" y="15197"/>
                      <a:pt x="1" y="32311"/>
                      <a:pt x="1290" y="38111"/>
                    </a:cubicBezTo>
                    <a:cubicBezTo>
                      <a:pt x="2554" y="43797"/>
                      <a:pt x="32047" y="52029"/>
                      <a:pt x="33302" y="52376"/>
                    </a:cubicBezTo>
                    <a:cubicBezTo>
                      <a:pt x="33328" y="52383"/>
                      <a:pt x="33355" y="52387"/>
                      <a:pt x="33382" y="52387"/>
                    </a:cubicBezTo>
                    <a:cubicBezTo>
                      <a:pt x="33442" y="52386"/>
                      <a:pt x="33502" y="52368"/>
                      <a:pt x="33552" y="52334"/>
                    </a:cubicBezTo>
                    <a:lnTo>
                      <a:pt x="36855" y="50063"/>
                    </a:lnTo>
                    <a:cubicBezTo>
                      <a:pt x="37025" y="49946"/>
                      <a:pt x="37029" y="49697"/>
                      <a:pt x="36864" y="49575"/>
                    </a:cubicBezTo>
                    <a:cubicBezTo>
                      <a:pt x="30531" y="44880"/>
                      <a:pt x="18302" y="35367"/>
                      <a:pt x="17347" y="32979"/>
                    </a:cubicBezTo>
                    <a:cubicBezTo>
                      <a:pt x="16511" y="30891"/>
                      <a:pt x="25824" y="23987"/>
                      <a:pt x="31891" y="20127"/>
                    </a:cubicBezTo>
                    <a:lnTo>
                      <a:pt x="49649" y="8770"/>
                    </a:lnTo>
                    <a:cubicBezTo>
                      <a:pt x="49785" y="8683"/>
                      <a:pt x="49828" y="8504"/>
                      <a:pt x="49746" y="8366"/>
                    </a:cubicBezTo>
                    <a:cubicBezTo>
                      <a:pt x="49663" y="8226"/>
                      <a:pt x="47674" y="4918"/>
                      <a:pt x="43641" y="2480"/>
                    </a:cubicBezTo>
                    <a:cubicBezTo>
                      <a:pt x="41484" y="1176"/>
                      <a:pt x="38487" y="1"/>
                      <a:pt x="346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003;p48">
                <a:extLst>
                  <a:ext uri="{FF2B5EF4-FFF2-40B4-BE49-F238E27FC236}">
                    <a16:creationId xmlns:a16="http://schemas.microsoft.com/office/drawing/2014/main" id="{3C9A8BDF-AC2E-4840-EFF5-D1B2FEF12F88}"/>
                  </a:ext>
                </a:extLst>
              </p:cNvPr>
              <p:cNvSpPr/>
              <p:nvPr/>
            </p:nvSpPr>
            <p:spPr>
              <a:xfrm>
                <a:off x="3411650" y="3146900"/>
                <a:ext cx="480100" cy="735100"/>
              </a:xfrm>
              <a:custGeom>
                <a:avLst/>
                <a:gdLst/>
                <a:ahLst/>
                <a:cxnLst/>
                <a:rect l="l" t="t" r="r" b="b"/>
                <a:pathLst>
                  <a:path w="19204" h="29404" extrusionOk="0">
                    <a:moveTo>
                      <a:pt x="12650" y="0"/>
                    </a:moveTo>
                    <a:cubicBezTo>
                      <a:pt x="5880" y="0"/>
                      <a:pt x="5316" y="6670"/>
                      <a:pt x="3097" y="11848"/>
                    </a:cubicBezTo>
                    <a:cubicBezTo>
                      <a:pt x="620" y="17630"/>
                      <a:pt x="0" y="29193"/>
                      <a:pt x="7640" y="29399"/>
                    </a:cubicBezTo>
                    <a:cubicBezTo>
                      <a:pt x="7751" y="29402"/>
                      <a:pt x="7860" y="29404"/>
                      <a:pt x="7968" y="29404"/>
                    </a:cubicBezTo>
                    <a:cubicBezTo>
                      <a:pt x="15369" y="29404"/>
                      <a:pt x="18384" y="22473"/>
                      <a:pt x="18791" y="14739"/>
                    </a:cubicBezTo>
                    <a:cubicBezTo>
                      <a:pt x="19204" y="6892"/>
                      <a:pt x="15281" y="285"/>
                      <a:pt x="15281" y="285"/>
                    </a:cubicBezTo>
                    <a:cubicBezTo>
                      <a:pt x="14311" y="91"/>
                      <a:pt x="13438" y="0"/>
                      <a:pt x="12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004;p48">
                <a:extLst>
                  <a:ext uri="{FF2B5EF4-FFF2-40B4-BE49-F238E27FC236}">
                    <a16:creationId xmlns:a16="http://schemas.microsoft.com/office/drawing/2014/main" id="{44CAC923-225D-A527-11F6-BAE94B09533E}"/>
                  </a:ext>
                </a:extLst>
              </p:cNvPr>
              <p:cNvSpPr/>
              <p:nvPr/>
            </p:nvSpPr>
            <p:spPr>
              <a:xfrm>
                <a:off x="3412775" y="3139425"/>
                <a:ext cx="486450" cy="750075"/>
              </a:xfrm>
              <a:custGeom>
                <a:avLst/>
                <a:gdLst/>
                <a:ahLst/>
                <a:cxnLst/>
                <a:rect l="l" t="t" r="r" b="b"/>
                <a:pathLst>
                  <a:path w="19458" h="30003" extrusionOk="0">
                    <a:moveTo>
                      <a:pt x="12628" y="602"/>
                    </a:moveTo>
                    <a:cubicBezTo>
                      <a:pt x="13356" y="602"/>
                      <a:pt x="14158" y="681"/>
                      <a:pt x="15043" y="851"/>
                    </a:cubicBezTo>
                    <a:cubicBezTo>
                      <a:pt x="15551" y="1759"/>
                      <a:pt x="18822" y="7911"/>
                      <a:pt x="18447" y="15023"/>
                    </a:cubicBezTo>
                    <a:cubicBezTo>
                      <a:pt x="18218" y="19377"/>
                      <a:pt x="16719" y="29403"/>
                      <a:pt x="7909" y="29403"/>
                    </a:cubicBezTo>
                    <a:cubicBezTo>
                      <a:pt x="7808" y="29403"/>
                      <a:pt x="7706" y="29402"/>
                      <a:pt x="7603" y="29400"/>
                    </a:cubicBezTo>
                    <a:cubicBezTo>
                      <a:pt x="5658" y="29346"/>
                      <a:pt x="4158" y="28518"/>
                      <a:pt x="3146" y="26939"/>
                    </a:cubicBezTo>
                    <a:cubicBezTo>
                      <a:pt x="887" y="23409"/>
                      <a:pt x="1481" y="16574"/>
                      <a:pt x="3327" y="12265"/>
                    </a:cubicBezTo>
                    <a:cubicBezTo>
                      <a:pt x="3783" y="11202"/>
                      <a:pt x="4174" y="10066"/>
                      <a:pt x="4550" y="8969"/>
                    </a:cubicBezTo>
                    <a:cubicBezTo>
                      <a:pt x="6023" y="4681"/>
                      <a:pt x="7424" y="602"/>
                      <a:pt x="12628" y="602"/>
                    </a:cubicBezTo>
                    <a:close/>
                    <a:moveTo>
                      <a:pt x="12608" y="1"/>
                    </a:moveTo>
                    <a:cubicBezTo>
                      <a:pt x="6998" y="1"/>
                      <a:pt x="5469" y="4453"/>
                      <a:pt x="3983" y="8775"/>
                    </a:cubicBezTo>
                    <a:cubicBezTo>
                      <a:pt x="3610" y="9861"/>
                      <a:pt x="3224" y="10985"/>
                      <a:pt x="2778" y="12028"/>
                    </a:cubicBezTo>
                    <a:cubicBezTo>
                      <a:pt x="1131" y="15870"/>
                      <a:pt x="0" y="23136"/>
                      <a:pt x="2643" y="27263"/>
                    </a:cubicBezTo>
                    <a:cubicBezTo>
                      <a:pt x="3767" y="29019"/>
                      <a:pt x="5431" y="29940"/>
                      <a:pt x="7588" y="29998"/>
                    </a:cubicBezTo>
                    <a:cubicBezTo>
                      <a:pt x="7697" y="30001"/>
                      <a:pt x="7807" y="30002"/>
                      <a:pt x="7916" y="30002"/>
                    </a:cubicBezTo>
                    <a:cubicBezTo>
                      <a:pt x="14494" y="30002"/>
                      <a:pt x="18543" y="24576"/>
                      <a:pt x="19045" y="15054"/>
                    </a:cubicBezTo>
                    <a:cubicBezTo>
                      <a:pt x="19457" y="7207"/>
                      <a:pt x="15533" y="498"/>
                      <a:pt x="15493" y="432"/>
                    </a:cubicBezTo>
                    <a:cubicBezTo>
                      <a:pt x="15450" y="359"/>
                      <a:pt x="15377" y="307"/>
                      <a:pt x="15295" y="291"/>
                    </a:cubicBezTo>
                    <a:cubicBezTo>
                      <a:pt x="14307" y="93"/>
                      <a:pt x="13415" y="1"/>
                      <a:pt x="126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005;p48">
                <a:extLst>
                  <a:ext uri="{FF2B5EF4-FFF2-40B4-BE49-F238E27FC236}">
                    <a16:creationId xmlns:a16="http://schemas.microsoft.com/office/drawing/2014/main" id="{1D88F685-1931-65E7-8A09-3C9BAF69B2AE}"/>
                  </a:ext>
                </a:extLst>
              </p:cNvPr>
              <p:cNvSpPr/>
              <p:nvPr/>
            </p:nvSpPr>
            <p:spPr>
              <a:xfrm>
                <a:off x="3210325" y="3113350"/>
                <a:ext cx="655600" cy="1104100"/>
              </a:xfrm>
              <a:custGeom>
                <a:avLst/>
                <a:gdLst/>
                <a:ahLst/>
                <a:cxnLst/>
                <a:rect l="l" t="t" r="r" b="b"/>
                <a:pathLst>
                  <a:path w="26224" h="44164" extrusionOk="0">
                    <a:moveTo>
                      <a:pt x="19819" y="0"/>
                    </a:moveTo>
                    <a:cubicBezTo>
                      <a:pt x="17281" y="0"/>
                      <a:pt x="14100" y="1589"/>
                      <a:pt x="12183" y="5550"/>
                    </a:cubicBezTo>
                    <a:cubicBezTo>
                      <a:pt x="12183" y="5550"/>
                      <a:pt x="7846" y="25579"/>
                      <a:pt x="5782" y="29504"/>
                    </a:cubicBezTo>
                    <a:cubicBezTo>
                      <a:pt x="3717" y="33428"/>
                      <a:pt x="0" y="42924"/>
                      <a:pt x="0" y="42924"/>
                    </a:cubicBezTo>
                    <a:lnTo>
                      <a:pt x="4543" y="44163"/>
                    </a:lnTo>
                    <a:cubicBezTo>
                      <a:pt x="4543" y="44163"/>
                      <a:pt x="10945" y="35284"/>
                      <a:pt x="18584" y="25992"/>
                    </a:cubicBezTo>
                    <a:cubicBezTo>
                      <a:pt x="26224" y="16702"/>
                      <a:pt x="24986" y="4311"/>
                      <a:pt x="23334" y="1627"/>
                    </a:cubicBezTo>
                    <a:cubicBezTo>
                      <a:pt x="22704" y="603"/>
                      <a:pt x="21383"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006;p48">
                <a:extLst>
                  <a:ext uri="{FF2B5EF4-FFF2-40B4-BE49-F238E27FC236}">
                    <a16:creationId xmlns:a16="http://schemas.microsoft.com/office/drawing/2014/main" id="{AD39675C-560D-9579-1C85-7031A72C63A6}"/>
                  </a:ext>
                </a:extLst>
              </p:cNvPr>
              <p:cNvSpPr/>
              <p:nvPr/>
            </p:nvSpPr>
            <p:spPr>
              <a:xfrm>
                <a:off x="3202575" y="3105850"/>
                <a:ext cx="674750" cy="1119075"/>
              </a:xfrm>
              <a:custGeom>
                <a:avLst/>
                <a:gdLst/>
                <a:ahLst/>
                <a:cxnLst/>
                <a:rect l="l" t="t" r="r" b="b"/>
                <a:pathLst>
                  <a:path w="26990" h="44763" extrusionOk="0">
                    <a:moveTo>
                      <a:pt x="20140" y="598"/>
                    </a:moveTo>
                    <a:cubicBezTo>
                      <a:pt x="21592" y="598"/>
                      <a:pt x="22818" y="1158"/>
                      <a:pt x="23388" y="2083"/>
                    </a:cubicBezTo>
                    <a:cubicBezTo>
                      <a:pt x="24886" y="4517"/>
                      <a:pt x="26342" y="16764"/>
                      <a:pt x="18663" y="26102"/>
                    </a:cubicBezTo>
                    <a:cubicBezTo>
                      <a:pt x="11677" y="34599"/>
                      <a:pt x="5655" y="42849"/>
                      <a:pt x="4732" y="44120"/>
                    </a:cubicBezTo>
                    <a:lnTo>
                      <a:pt x="710" y="43023"/>
                    </a:lnTo>
                    <a:cubicBezTo>
                      <a:pt x="1370" y="41355"/>
                      <a:pt x="4533" y="33408"/>
                      <a:pt x="6356" y="29942"/>
                    </a:cubicBezTo>
                    <a:cubicBezTo>
                      <a:pt x="8394" y="26072"/>
                      <a:pt x="12514" y="7170"/>
                      <a:pt x="12778" y="5948"/>
                    </a:cubicBezTo>
                    <a:cubicBezTo>
                      <a:pt x="14338" y="2747"/>
                      <a:pt x="16973" y="752"/>
                      <a:pt x="19832" y="607"/>
                    </a:cubicBezTo>
                    <a:cubicBezTo>
                      <a:pt x="19935" y="601"/>
                      <a:pt x="20038" y="598"/>
                      <a:pt x="20140" y="598"/>
                    </a:cubicBezTo>
                    <a:close/>
                    <a:moveTo>
                      <a:pt x="20112" y="1"/>
                    </a:moveTo>
                    <a:cubicBezTo>
                      <a:pt x="20009" y="1"/>
                      <a:pt x="19905" y="3"/>
                      <a:pt x="19801" y="8"/>
                    </a:cubicBezTo>
                    <a:cubicBezTo>
                      <a:pt x="16712" y="164"/>
                      <a:pt x="13878" y="2299"/>
                      <a:pt x="12224" y="5719"/>
                    </a:cubicBezTo>
                    <a:cubicBezTo>
                      <a:pt x="12213" y="5740"/>
                      <a:pt x="12206" y="5763"/>
                      <a:pt x="12200" y="5787"/>
                    </a:cubicBezTo>
                    <a:cubicBezTo>
                      <a:pt x="12157" y="5987"/>
                      <a:pt x="7848" y="25821"/>
                      <a:pt x="5827" y="29663"/>
                    </a:cubicBezTo>
                    <a:cubicBezTo>
                      <a:pt x="3778" y="33556"/>
                      <a:pt x="69" y="43020"/>
                      <a:pt x="32" y="43115"/>
                    </a:cubicBezTo>
                    <a:cubicBezTo>
                      <a:pt x="0" y="43194"/>
                      <a:pt x="5" y="43282"/>
                      <a:pt x="43" y="43359"/>
                    </a:cubicBezTo>
                    <a:cubicBezTo>
                      <a:pt x="80" y="43435"/>
                      <a:pt x="149" y="43490"/>
                      <a:pt x="232" y="43513"/>
                    </a:cubicBezTo>
                    <a:lnTo>
                      <a:pt x="4774" y="44753"/>
                    </a:lnTo>
                    <a:cubicBezTo>
                      <a:pt x="4800" y="44760"/>
                      <a:pt x="4826" y="44763"/>
                      <a:pt x="4853" y="44763"/>
                    </a:cubicBezTo>
                    <a:cubicBezTo>
                      <a:pt x="4949" y="44763"/>
                      <a:pt x="5040" y="44717"/>
                      <a:pt x="5096" y="44638"/>
                    </a:cubicBezTo>
                    <a:cubicBezTo>
                      <a:pt x="5160" y="44550"/>
                      <a:pt x="11578" y="35661"/>
                      <a:pt x="19126" y="26482"/>
                    </a:cubicBezTo>
                    <a:cubicBezTo>
                      <a:pt x="26990" y="16917"/>
                      <a:pt x="25448" y="4288"/>
                      <a:pt x="23898" y="1770"/>
                    </a:cubicBezTo>
                    <a:cubicBezTo>
                      <a:pt x="23216" y="659"/>
                      <a:pt x="21777" y="1"/>
                      <a:pt x="20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007;p48">
                <a:extLst>
                  <a:ext uri="{FF2B5EF4-FFF2-40B4-BE49-F238E27FC236}">
                    <a16:creationId xmlns:a16="http://schemas.microsoft.com/office/drawing/2014/main" id="{46C8CE6C-662A-CBF9-C831-73DE69385DE3}"/>
                  </a:ext>
                </a:extLst>
              </p:cNvPr>
              <p:cNvSpPr/>
              <p:nvPr/>
            </p:nvSpPr>
            <p:spPr>
              <a:xfrm>
                <a:off x="3610975" y="3342675"/>
                <a:ext cx="219325" cy="518325"/>
              </a:xfrm>
              <a:custGeom>
                <a:avLst/>
                <a:gdLst/>
                <a:ahLst/>
                <a:cxnLst/>
                <a:rect l="l" t="t" r="r" b="b"/>
                <a:pathLst>
                  <a:path w="8773" h="20733" extrusionOk="0">
                    <a:moveTo>
                      <a:pt x="8442" y="1"/>
                    </a:moveTo>
                    <a:cubicBezTo>
                      <a:pt x="8307" y="1"/>
                      <a:pt x="8184" y="93"/>
                      <a:pt x="8152" y="230"/>
                    </a:cubicBezTo>
                    <a:cubicBezTo>
                      <a:pt x="8118" y="372"/>
                      <a:pt x="4707" y="14480"/>
                      <a:pt x="155" y="20247"/>
                    </a:cubicBezTo>
                    <a:cubicBezTo>
                      <a:pt x="0" y="20444"/>
                      <a:pt x="139" y="20732"/>
                      <a:pt x="390" y="20732"/>
                    </a:cubicBezTo>
                    <a:cubicBezTo>
                      <a:pt x="482" y="20732"/>
                      <a:pt x="568" y="20690"/>
                      <a:pt x="626" y="20618"/>
                    </a:cubicBezTo>
                    <a:cubicBezTo>
                      <a:pt x="5259" y="14749"/>
                      <a:pt x="8595" y="954"/>
                      <a:pt x="8734" y="369"/>
                    </a:cubicBezTo>
                    <a:cubicBezTo>
                      <a:pt x="8773" y="208"/>
                      <a:pt x="8673" y="48"/>
                      <a:pt x="8512" y="9"/>
                    </a:cubicBezTo>
                    <a:cubicBezTo>
                      <a:pt x="8489" y="4"/>
                      <a:pt x="8465" y="1"/>
                      <a:pt x="8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008;p48">
                <a:extLst>
                  <a:ext uri="{FF2B5EF4-FFF2-40B4-BE49-F238E27FC236}">
                    <a16:creationId xmlns:a16="http://schemas.microsoft.com/office/drawing/2014/main" id="{3FD959B1-5919-3897-A3B4-C57F255F1705}"/>
                  </a:ext>
                </a:extLst>
              </p:cNvPr>
              <p:cNvSpPr/>
              <p:nvPr/>
            </p:nvSpPr>
            <p:spPr>
              <a:xfrm>
                <a:off x="3318700" y="4542650"/>
                <a:ext cx="356250" cy="377100"/>
              </a:xfrm>
              <a:custGeom>
                <a:avLst/>
                <a:gdLst/>
                <a:ahLst/>
                <a:cxnLst/>
                <a:rect l="l" t="t" r="r" b="b"/>
                <a:pathLst>
                  <a:path w="14250" h="15084" extrusionOk="0">
                    <a:moveTo>
                      <a:pt x="8055" y="0"/>
                    </a:moveTo>
                    <a:lnTo>
                      <a:pt x="5371" y="1446"/>
                    </a:lnTo>
                    <a:lnTo>
                      <a:pt x="4751" y="2272"/>
                    </a:lnTo>
                    <a:cubicBezTo>
                      <a:pt x="4751" y="2272"/>
                      <a:pt x="5370" y="5576"/>
                      <a:pt x="4131" y="7846"/>
                    </a:cubicBezTo>
                    <a:cubicBezTo>
                      <a:pt x="2892" y="10118"/>
                      <a:pt x="1" y="14868"/>
                      <a:pt x="2067" y="15074"/>
                    </a:cubicBezTo>
                    <a:cubicBezTo>
                      <a:pt x="2133" y="15080"/>
                      <a:pt x="2199" y="15084"/>
                      <a:pt x="2267" y="15084"/>
                    </a:cubicBezTo>
                    <a:cubicBezTo>
                      <a:pt x="4316" y="15084"/>
                      <a:pt x="7088" y="12104"/>
                      <a:pt x="9087" y="9705"/>
                    </a:cubicBezTo>
                    <a:cubicBezTo>
                      <a:pt x="11153" y="7228"/>
                      <a:pt x="11358" y="4956"/>
                      <a:pt x="12804" y="3097"/>
                    </a:cubicBezTo>
                    <a:cubicBezTo>
                      <a:pt x="14250" y="1239"/>
                      <a:pt x="8055" y="0"/>
                      <a:pt x="805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009;p48">
                <a:extLst>
                  <a:ext uri="{FF2B5EF4-FFF2-40B4-BE49-F238E27FC236}">
                    <a16:creationId xmlns:a16="http://schemas.microsoft.com/office/drawing/2014/main" id="{EFD88A81-D5E0-32C8-5FE9-5A93D18E9E65}"/>
                  </a:ext>
                </a:extLst>
              </p:cNvPr>
              <p:cNvSpPr/>
              <p:nvPr/>
            </p:nvSpPr>
            <p:spPr>
              <a:xfrm>
                <a:off x="3333850" y="4535150"/>
                <a:ext cx="319650" cy="392075"/>
              </a:xfrm>
              <a:custGeom>
                <a:avLst/>
                <a:gdLst/>
                <a:ahLst/>
                <a:cxnLst/>
                <a:rect l="l" t="t" r="r" b="b"/>
                <a:pathLst>
                  <a:path w="12786" h="15683" extrusionOk="0">
                    <a:moveTo>
                      <a:pt x="7495" y="616"/>
                    </a:moveTo>
                    <a:cubicBezTo>
                      <a:pt x="9142" y="959"/>
                      <a:pt x="11759" y="1796"/>
                      <a:pt x="12086" y="2675"/>
                    </a:cubicBezTo>
                    <a:cubicBezTo>
                      <a:pt x="12127" y="2784"/>
                      <a:pt x="12160" y="2960"/>
                      <a:pt x="11962" y="3214"/>
                    </a:cubicBezTo>
                    <a:cubicBezTo>
                      <a:pt x="11294" y="4072"/>
                      <a:pt x="10887" y="5003"/>
                      <a:pt x="10456" y="5989"/>
                    </a:cubicBezTo>
                    <a:cubicBezTo>
                      <a:pt x="9921" y="7210"/>
                      <a:pt x="9369" y="8472"/>
                      <a:pt x="8251" y="9814"/>
                    </a:cubicBezTo>
                    <a:cubicBezTo>
                      <a:pt x="7149" y="11137"/>
                      <a:pt x="3850" y="15084"/>
                      <a:pt x="1654" y="15084"/>
                    </a:cubicBezTo>
                    <a:cubicBezTo>
                      <a:pt x="1598" y="15084"/>
                      <a:pt x="1544" y="15081"/>
                      <a:pt x="1490" y="15076"/>
                    </a:cubicBezTo>
                    <a:cubicBezTo>
                      <a:pt x="1239" y="15051"/>
                      <a:pt x="1155" y="14950"/>
                      <a:pt x="1111" y="14864"/>
                    </a:cubicBezTo>
                    <a:cubicBezTo>
                      <a:pt x="635" y="13953"/>
                      <a:pt x="2414" y="10761"/>
                      <a:pt x="3370" y="9046"/>
                    </a:cubicBezTo>
                    <a:cubicBezTo>
                      <a:pt x="3522" y="8774"/>
                      <a:pt x="3663" y="8520"/>
                      <a:pt x="3788" y="8290"/>
                    </a:cubicBezTo>
                    <a:cubicBezTo>
                      <a:pt x="4936" y="6185"/>
                      <a:pt x="4566" y="3304"/>
                      <a:pt x="4462" y="2649"/>
                    </a:cubicBezTo>
                    <a:lnTo>
                      <a:pt x="4964" y="1978"/>
                    </a:lnTo>
                    <a:lnTo>
                      <a:pt x="7495" y="616"/>
                    </a:lnTo>
                    <a:close/>
                    <a:moveTo>
                      <a:pt x="7446" y="1"/>
                    </a:moveTo>
                    <a:cubicBezTo>
                      <a:pt x="7398" y="1"/>
                      <a:pt x="7350" y="13"/>
                      <a:pt x="7307" y="37"/>
                    </a:cubicBezTo>
                    <a:lnTo>
                      <a:pt x="4621" y="1481"/>
                    </a:lnTo>
                    <a:cubicBezTo>
                      <a:pt x="4583" y="1502"/>
                      <a:pt x="4550" y="1531"/>
                      <a:pt x="4524" y="1566"/>
                    </a:cubicBezTo>
                    <a:lnTo>
                      <a:pt x="3905" y="2392"/>
                    </a:lnTo>
                    <a:cubicBezTo>
                      <a:pt x="3854" y="2459"/>
                      <a:pt x="3835" y="2545"/>
                      <a:pt x="3850" y="2627"/>
                    </a:cubicBezTo>
                    <a:cubicBezTo>
                      <a:pt x="3855" y="2659"/>
                      <a:pt x="4433" y="5854"/>
                      <a:pt x="3261" y="8004"/>
                    </a:cubicBezTo>
                    <a:cubicBezTo>
                      <a:pt x="3137" y="8231"/>
                      <a:pt x="2997" y="8483"/>
                      <a:pt x="2846" y="8754"/>
                    </a:cubicBezTo>
                    <a:cubicBezTo>
                      <a:pt x="1264" y="11593"/>
                      <a:pt x="0" y="14033"/>
                      <a:pt x="579" y="15141"/>
                    </a:cubicBezTo>
                    <a:cubicBezTo>
                      <a:pt x="691" y="15356"/>
                      <a:pt x="930" y="15621"/>
                      <a:pt x="1430" y="15671"/>
                    </a:cubicBezTo>
                    <a:cubicBezTo>
                      <a:pt x="1505" y="15679"/>
                      <a:pt x="1581" y="15683"/>
                      <a:pt x="1656" y="15683"/>
                    </a:cubicBezTo>
                    <a:cubicBezTo>
                      <a:pt x="3876" y="15683"/>
                      <a:pt x="6730" y="12574"/>
                      <a:pt x="8711" y="10197"/>
                    </a:cubicBezTo>
                    <a:cubicBezTo>
                      <a:pt x="9884" y="8790"/>
                      <a:pt x="10479" y="7429"/>
                      <a:pt x="11005" y="6229"/>
                    </a:cubicBezTo>
                    <a:cubicBezTo>
                      <a:pt x="11420" y="5279"/>
                      <a:pt x="11814" y="4381"/>
                      <a:pt x="12433" y="3582"/>
                    </a:cubicBezTo>
                    <a:cubicBezTo>
                      <a:pt x="12785" y="3129"/>
                      <a:pt x="12745" y="2726"/>
                      <a:pt x="12647" y="2466"/>
                    </a:cubicBezTo>
                    <a:cubicBezTo>
                      <a:pt x="12088" y="963"/>
                      <a:pt x="7974" y="100"/>
                      <a:pt x="7507" y="7"/>
                    </a:cubicBezTo>
                    <a:cubicBezTo>
                      <a:pt x="7487" y="3"/>
                      <a:pt x="7466" y="1"/>
                      <a:pt x="7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010;p48">
                <a:extLst>
                  <a:ext uri="{FF2B5EF4-FFF2-40B4-BE49-F238E27FC236}">
                    <a16:creationId xmlns:a16="http://schemas.microsoft.com/office/drawing/2014/main" id="{58294539-CD73-08A1-A39A-63D73E3DC68F}"/>
                  </a:ext>
                </a:extLst>
              </p:cNvPr>
              <p:cNvSpPr/>
              <p:nvPr/>
            </p:nvSpPr>
            <p:spPr>
              <a:xfrm>
                <a:off x="3351525" y="4578425"/>
                <a:ext cx="299650" cy="341325"/>
              </a:xfrm>
              <a:custGeom>
                <a:avLst/>
                <a:gdLst/>
                <a:ahLst/>
                <a:cxnLst/>
                <a:rect l="l" t="t" r="r" b="b"/>
                <a:pathLst>
                  <a:path w="11986" h="13653" extrusionOk="0">
                    <a:moveTo>
                      <a:pt x="10843" y="0"/>
                    </a:moveTo>
                    <a:cubicBezTo>
                      <a:pt x="9597" y="2636"/>
                      <a:pt x="7773" y="6077"/>
                      <a:pt x="5605" y="8894"/>
                    </a:cubicBezTo>
                    <a:cubicBezTo>
                      <a:pt x="3445" y="11704"/>
                      <a:pt x="1454" y="12476"/>
                      <a:pt x="45" y="12575"/>
                    </a:cubicBezTo>
                    <a:cubicBezTo>
                      <a:pt x="0" y="13176"/>
                      <a:pt x="183" y="13586"/>
                      <a:pt x="752" y="13643"/>
                    </a:cubicBezTo>
                    <a:cubicBezTo>
                      <a:pt x="818" y="13649"/>
                      <a:pt x="885" y="13653"/>
                      <a:pt x="953" y="13653"/>
                    </a:cubicBezTo>
                    <a:cubicBezTo>
                      <a:pt x="3001" y="13653"/>
                      <a:pt x="5774" y="10673"/>
                      <a:pt x="7774" y="8274"/>
                    </a:cubicBezTo>
                    <a:cubicBezTo>
                      <a:pt x="9838" y="5797"/>
                      <a:pt x="10045" y="3525"/>
                      <a:pt x="11491" y="1666"/>
                    </a:cubicBezTo>
                    <a:cubicBezTo>
                      <a:pt x="11985" y="1031"/>
                      <a:pt x="11585" y="466"/>
                      <a:pt x="108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011;p48">
                <a:extLst>
                  <a:ext uri="{FF2B5EF4-FFF2-40B4-BE49-F238E27FC236}">
                    <a16:creationId xmlns:a16="http://schemas.microsoft.com/office/drawing/2014/main" id="{825DBAB9-9BB6-342F-9D7B-02A4BF803E40}"/>
                  </a:ext>
                </a:extLst>
              </p:cNvPr>
              <p:cNvSpPr/>
              <p:nvPr/>
            </p:nvSpPr>
            <p:spPr>
              <a:xfrm>
                <a:off x="3343050" y="4570950"/>
                <a:ext cx="309675" cy="356275"/>
              </a:xfrm>
              <a:custGeom>
                <a:avLst/>
                <a:gdLst/>
                <a:ahLst/>
                <a:cxnLst/>
                <a:rect l="l" t="t" r="r" b="b"/>
                <a:pathLst>
                  <a:path w="12387" h="14251" extrusionOk="0">
                    <a:moveTo>
                      <a:pt x="11301" y="747"/>
                    </a:moveTo>
                    <a:cubicBezTo>
                      <a:pt x="11559" y="951"/>
                      <a:pt x="11710" y="1149"/>
                      <a:pt x="11742" y="1330"/>
                    </a:cubicBezTo>
                    <a:cubicBezTo>
                      <a:pt x="11767" y="1473"/>
                      <a:pt x="11718" y="1620"/>
                      <a:pt x="11594" y="1782"/>
                    </a:cubicBezTo>
                    <a:cubicBezTo>
                      <a:pt x="10926" y="2640"/>
                      <a:pt x="10519" y="3571"/>
                      <a:pt x="10088" y="4556"/>
                    </a:cubicBezTo>
                    <a:cubicBezTo>
                      <a:pt x="9553" y="5778"/>
                      <a:pt x="9001" y="7040"/>
                      <a:pt x="7882" y="8382"/>
                    </a:cubicBezTo>
                    <a:cubicBezTo>
                      <a:pt x="6781" y="9705"/>
                      <a:pt x="3508" y="13652"/>
                      <a:pt x="1288" y="13652"/>
                    </a:cubicBezTo>
                    <a:cubicBezTo>
                      <a:pt x="1232" y="13652"/>
                      <a:pt x="1177" y="13649"/>
                      <a:pt x="1122" y="13644"/>
                    </a:cubicBezTo>
                    <a:cubicBezTo>
                      <a:pt x="918" y="13624"/>
                      <a:pt x="707" y="13563"/>
                      <a:pt x="680" y="13145"/>
                    </a:cubicBezTo>
                    <a:lnTo>
                      <a:pt x="681" y="13145"/>
                    </a:lnTo>
                    <a:cubicBezTo>
                      <a:pt x="2056" y="12971"/>
                      <a:pt x="4050" y="12148"/>
                      <a:pt x="6182" y="9375"/>
                    </a:cubicBezTo>
                    <a:cubicBezTo>
                      <a:pt x="8320" y="6596"/>
                      <a:pt x="10122" y="3208"/>
                      <a:pt x="11301" y="747"/>
                    </a:cubicBezTo>
                    <a:close/>
                    <a:moveTo>
                      <a:pt x="11183" y="0"/>
                    </a:moveTo>
                    <a:cubicBezTo>
                      <a:pt x="11072" y="0"/>
                      <a:pt x="10963" y="62"/>
                      <a:pt x="10912" y="171"/>
                    </a:cubicBezTo>
                    <a:cubicBezTo>
                      <a:pt x="9751" y="2625"/>
                      <a:pt x="7907" y="6150"/>
                      <a:pt x="5707" y="9011"/>
                    </a:cubicBezTo>
                    <a:cubicBezTo>
                      <a:pt x="3564" y="11797"/>
                      <a:pt x="1619" y="12487"/>
                      <a:pt x="364" y="12575"/>
                    </a:cubicBezTo>
                    <a:cubicBezTo>
                      <a:pt x="216" y="12585"/>
                      <a:pt x="97" y="12703"/>
                      <a:pt x="86" y="12851"/>
                    </a:cubicBezTo>
                    <a:cubicBezTo>
                      <a:pt x="1" y="13967"/>
                      <a:pt x="660" y="14200"/>
                      <a:pt x="1062" y="14239"/>
                    </a:cubicBezTo>
                    <a:cubicBezTo>
                      <a:pt x="1137" y="14247"/>
                      <a:pt x="1213" y="14251"/>
                      <a:pt x="1288" y="14251"/>
                    </a:cubicBezTo>
                    <a:cubicBezTo>
                      <a:pt x="3508" y="14251"/>
                      <a:pt x="6362" y="11142"/>
                      <a:pt x="8343" y="8765"/>
                    </a:cubicBezTo>
                    <a:cubicBezTo>
                      <a:pt x="9515" y="7358"/>
                      <a:pt x="10111" y="5997"/>
                      <a:pt x="10636" y="4796"/>
                    </a:cubicBezTo>
                    <a:cubicBezTo>
                      <a:pt x="11052" y="3847"/>
                      <a:pt x="11444" y="2947"/>
                      <a:pt x="12065" y="2150"/>
                    </a:cubicBezTo>
                    <a:cubicBezTo>
                      <a:pt x="12297" y="1851"/>
                      <a:pt x="12387" y="1541"/>
                      <a:pt x="12331" y="1226"/>
                    </a:cubicBezTo>
                    <a:cubicBezTo>
                      <a:pt x="12258" y="804"/>
                      <a:pt x="11933" y="418"/>
                      <a:pt x="11341" y="46"/>
                    </a:cubicBezTo>
                    <a:cubicBezTo>
                      <a:pt x="11292" y="15"/>
                      <a:pt x="11237" y="0"/>
                      <a:pt x="11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012;p48">
                <a:extLst>
                  <a:ext uri="{FF2B5EF4-FFF2-40B4-BE49-F238E27FC236}">
                    <a16:creationId xmlns:a16="http://schemas.microsoft.com/office/drawing/2014/main" id="{9072E727-0E04-CAEE-3F0C-A8DDC06A315A}"/>
                  </a:ext>
                </a:extLst>
              </p:cNvPr>
              <p:cNvSpPr/>
              <p:nvPr/>
            </p:nvSpPr>
            <p:spPr>
              <a:xfrm>
                <a:off x="2931550" y="4089825"/>
                <a:ext cx="392350" cy="329600"/>
              </a:xfrm>
              <a:custGeom>
                <a:avLst/>
                <a:gdLst/>
                <a:ahLst/>
                <a:cxnLst/>
                <a:rect l="l" t="t" r="r" b="b"/>
                <a:pathLst>
                  <a:path w="15694" h="13184" extrusionOk="0">
                    <a:moveTo>
                      <a:pt x="999" y="0"/>
                    </a:moveTo>
                    <a:cubicBezTo>
                      <a:pt x="204" y="0"/>
                      <a:pt x="1" y="909"/>
                      <a:pt x="1" y="3039"/>
                    </a:cubicBezTo>
                    <a:cubicBezTo>
                      <a:pt x="1" y="6756"/>
                      <a:pt x="4544" y="8614"/>
                      <a:pt x="7021" y="10473"/>
                    </a:cubicBezTo>
                    <a:cubicBezTo>
                      <a:pt x="9290" y="12174"/>
                      <a:pt x="10694" y="13183"/>
                      <a:pt x="12341" y="13183"/>
                    </a:cubicBezTo>
                    <a:cubicBezTo>
                      <a:pt x="12492" y="13183"/>
                      <a:pt x="12646" y="13175"/>
                      <a:pt x="12803" y="13157"/>
                    </a:cubicBezTo>
                    <a:cubicBezTo>
                      <a:pt x="14661" y="12950"/>
                      <a:pt x="15694" y="5104"/>
                      <a:pt x="15694" y="5104"/>
                    </a:cubicBezTo>
                    <a:cubicBezTo>
                      <a:pt x="15694" y="5104"/>
                      <a:pt x="14977" y="3670"/>
                      <a:pt x="12706" y="3670"/>
                    </a:cubicBezTo>
                    <a:cubicBezTo>
                      <a:pt x="12252" y="3670"/>
                      <a:pt x="11736" y="3728"/>
                      <a:pt x="11151" y="3865"/>
                    </a:cubicBezTo>
                    <a:cubicBezTo>
                      <a:pt x="11151" y="3865"/>
                      <a:pt x="7228" y="3451"/>
                      <a:pt x="3924" y="1387"/>
                    </a:cubicBezTo>
                    <a:cubicBezTo>
                      <a:pt x="2513" y="505"/>
                      <a:pt x="1592" y="0"/>
                      <a:pt x="99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013;p48">
                <a:extLst>
                  <a:ext uri="{FF2B5EF4-FFF2-40B4-BE49-F238E27FC236}">
                    <a16:creationId xmlns:a16="http://schemas.microsoft.com/office/drawing/2014/main" id="{C26E5C77-21C4-4E92-ADAB-D48D92C6A8F8}"/>
                  </a:ext>
                </a:extLst>
              </p:cNvPr>
              <p:cNvSpPr/>
              <p:nvPr/>
            </p:nvSpPr>
            <p:spPr>
              <a:xfrm>
                <a:off x="2924075" y="4082300"/>
                <a:ext cx="407450" cy="344625"/>
              </a:xfrm>
              <a:custGeom>
                <a:avLst/>
                <a:gdLst/>
                <a:ahLst/>
                <a:cxnLst/>
                <a:rect l="l" t="t" r="r" b="b"/>
                <a:pathLst>
                  <a:path w="16298" h="13785" extrusionOk="0">
                    <a:moveTo>
                      <a:pt x="1297" y="602"/>
                    </a:moveTo>
                    <a:cubicBezTo>
                      <a:pt x="1865" y="602"/>
                      <a:pt x="2968" y="1257"/>
                      <a:pt x="4064" y="1942"/>
                    </a:cubicBezTo>
                    <a:cubicBezTo>
                      <a:pt x="7389" y="4019"/>
                      <a:pt x="11255" y="4447"/>
                      <a:pt x="11418" y="4464"/>
                    </a:cubicBezTo>
                    <a:cubicBezTo>
                      <a:pt x="11429" y="4465"/>
                      <a:pt x="11439" y="4465"/>
                      <a:pt x="11449" y="4465"/>
                    </a:cubicBezTo>
                    <a:cubicBezTo>
                      <a:pt x="11472" y="4465"/>
                      <a:pt x="11496" y="4463"/>
                      <a:pt x="11518" y="4457"/>
                    </a:cubicBezTo>
                    <a:cubicBezTo>
                      <a:pt x="12083" y="4325"/>
                      <a:pt x="12578" y="4270"/>
                      <a:pt x="13011" y="4270"/>
                    </a:cubicBezTo>
                    <a:cubicBezTo>
                      <a:pt x="14787" y="4270"/>
                      <a:pt x="15508" y="5194"/>
                      <a:pt x="15683" y="5467"/>
                    </a:cubicBezTo>
                    <a:cubicBezTo>
                      <a:pt x="15257" y="8622"/>
                      <a:pt x="14177" y="13037"/>
                      <a:pt x="13069" y="13161"/>
                    </a:cubicBezTo>
                    <a:cubicBezTo>
                      <a:pt x="12923" y="13177"/>
                      <a:pt x="12779" y="13185"/>
                      <a:pt x="12637" y="13185"/>
                    </a:cubicBezTo>
                    <a:cubicBezTo>
                      <a:pt x="11104" y="13185"/>
                      <a:pt x="9765" y="12234"/>
                      <a:pt x="7500" y="10534"/>
                    </a:cubicBezTo>
                    <a:cubicBezTo>
                      <a:pt x="6953" y="10126"/>
                      <a:pt x="6319" y="9722"/>
                      <a:pt x="5647" y="9294"/>
                    </a:cubicBezTo>
                    <a:cubicBezTo>
                      <a:pt x="3280" y="7791"/>
                      <a:pt x="599" y="6087"/>
                      <a:pt x="599" y="3341"/>
                    </a:cubicBezTo>
                    <a:cubicBezTo>
                      <a:pt x="599" y="2140"/>
                      <a:pt x="656" y="882"/>
                      <a:pt x="1074" y="651"/>
                    </a:cubicBezTo>
                    <a:cubicBezTo>
                      <a:pt x="1136" y="618"/>
                      <a:pt x="1209" y="602"/>
                      <a:pt x="1297" y="602"/>
                    </a:cubicBezTo>
                    <a:close/>
                    <a:moveTo>
                      <a:pt x="1297" y="1"/>
                    </a:moveTo>
                    <a:cubicBezTo>
                      <a:pt x="1106" y="1"/>
                      <a:pt x="938" y="42"/>
                      <a:pt x="785" y="127"/>
                    </a:cubicBezTo>
                    <a:cubicBezTo>
                      <a:pt x="129" y="491"/>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6" y="13775"/>
                      <a:pt x="13136" y="13756"/>
                    </a:cubicBezTo>
                    <a:cubicBezTo>
                      <a:pt x="15125" y="13535"/>
                      <a:pt x="16112" y="6793"/>
                      <a:pt x="16289" y="5445"/>
                    </a:cubicBezTo>
                    <a:cubicBezTo>
                      <a:pt x="16297" y="5385"/>
                      <a:pt x="16287" y="5325"/>
                      <a:pt x="16261" y="5272"/>
                    </a:cubicBezTo>
                    <a:cubicBezTo>
                      <a:pt x="16222" y="5193"/>
                      <a:pt x="15428" y="3670"/>
                      <a:pt x="13020" y="3670"/>
                    </a:cubicBezTo>
                    <a:cubicBezTo>
                      <a:pt x="12554" y="3670"/>
                      <a:pt x="12027" y="3727"/>
                      <a:pt x="11433" y="3863"/>
                    </a:cubicBezTo>
                    <a:cubicBezTo>
                      <a:pt x="10977" y="3807"/>
                      <a:pt x="7395" y="3318"/>
                      <a:pt x="4382" y="1435"/>
                    </a:cubicBezTo>
                    <a:cubicBezTo>
                      <a:pt x="2880" y="497"/>
                      <a:pt x="1955"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014;p48">
                <a:extLst>
                  <a:ext uri="{FF2B5EF4-FFF2-40B4-BE49-F238E27FC236}">
                    <a16:creationId xmlns:a16="http://schemas.microsoft.com/office/drawing/2014/main" id="{302D6D67-C68B-5A53-BB20-174AE36BEDEF}"/>
                  </a:ext>
                </a:extLst>
              </p:cNvPr>
              <p:cNvSpPr/>
              <p:nvPr/>
            </p:nvSpPr>
            <p:spPr>
              <a:xfrm>
                <a:off x="2931550" y="4089825"/>
                <a:ext cx="318850" cy="329500"/>
              </a:xfrm>
              <a:custGeom>
                <a:avLst/>
                <a:gdLst/>
                <a:ahLst/>
                <a:cxnLst/>
                <a:rect l="l" t="t" r="r" b="b"/>
                <a:pathLst>
                  <a:path w="12754" h="13180" extrusionOk="0">
                    <a:moveTo>
                      <a:pt x="999" y="0"/>
                    </a:moveTo>
                    <a:cubicBezTo>
                      <a:pt x="204" y="0"/>
                      <a:pt x="1" y="910"/>
                      <a:pt x="1" y="3040"/>
                    </a:cubicBezTo>
                    <a:cubicBezTo>
                      <a:pt x="1" y="6757"/>
                      <a:pt x="4544" y="8614"/>
                      <a:pt x="7021" y="10473"/>
                    </a:cubicBezTo>
                    <a:cubicBezTo>
                      <a:pt x="9289" y="12173"/>
                      <a:pt x="10692" y="13179"/>
                      <a:pt x="12338" y="13179"/>
                    </a:cubicBezTo>
                    <a:cubicBezTo>
                      <a:pt x="12475" y="13179"/>
                      <a:pt x="12613" y="13172"/>
                      <a:pt x="12754" y="13158"/>
                    </a:cubicBezTo>
                    <a:cubicBezTo>
                      <a:pt x="8422" y="10401"/>
                      <a:pt x="7946" y="5984"/>
                      <a:pt x="3924" y="1388"/>
                    </a:cubicBezTo>
                    <a:cubicBezTo>
                      <a:pt x="2513" y="506"/>
                      <a:pt x="1592"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015;p48">
                <a:extLst>
                  <a:ext uri="{FF2B5EF4-FFF2-40B4-BE49-F238E27FC236}">
                    <a16:creationId xmlns:a16="http://schemas.microsoft.com/office/drawing/2014/main" id="{F129C9B3-75D8-726D-CF56-F0FFC93F695B}"/>
                  </a:ext>
                </a:extLst>
              </p:cNvPr>
              <p:cNvSpPr/>
              <p:nvPr/>
            </p:nvSpPr>
            <p:spPr>
              <a:xfrm>
                <a:off x="2924075" y="4082300"/>
                <a:ext cx="334375" cy="344550"/>
              </a:xfrm>
              <a:custGeom>
                <a:avLst/>
                <a:gdLst/>
                <a:ahLst/>
                <a:cxnLst/>
                <a:rect l="l" t="t" r="r" b="b"/>
                <a:pathLst>
                  <a:path w="13375" h="13782" extrusionOk="0">
                    <a:moveTo>
                      <a:pt x="1297" y="602"/>
                    </a:moveTo>
                    <a:cubicBezTo>
                      <a:pt x="1858" y="602"/>
                      <a:pt x="2942" y="1242"/>
                      <a:pt x="4027" y="1920"/>
                    </a:cubicBezTo>
                    <a:cubicBezTo>
                      <a:pt x="5673" y="3809"/>
                      <a:pt x="6699" y="5637"/>
                      <a:pt x="7691" y="7405"/>
                    </a:cubicBezTo>
                    <a:cubicBezTo>
                      <a:pt x="8887" y="9535"/>
                      <a:pt x="10024" y="11560"/>
                      <a:pt x="12072" y="13138"/>
                    </a:cubicBezTo>
                    <a:cubicBezTo>
                      <a:pt x="10758" y="12935"/>
                      <a:pt x="9487" y="12025"/>
                      <a:pt x="7500" y="10535"/>
                    </a:cubicBezTo>
                    <a:cubicBezTo>
                      <a:pt x="6953" y="10126"/>
                      <a:pt x="6319" y="9723"/>
                      <a:pt x="5647" y="9295"/>
                    </a:cubicBezTo>
                    <a:cubicBezTo>
                      <a:pt x="3281" y="7792"/>
                      <a:pt x="599" y="6088"/>
                      <a:pt x="599" y="3342"/>
                    </a:cubicBezTo>
                    <a:cubicBezTo>
                      <a:pt x="599" y="2142"/>
                      <a:pt x="656" y="884"/>
                      <a:pt x="1076" y="651"/>
                    </a:cubicBezTo>
                    <a:cubicBezTo>
                      <a:pt x="1136" y="618"/>
                      <a:pt x="1210" y="603"/>
                      <a:pt x="1297" y="603"/>
                    </a:cubicBezTo>
                    <a:lnTo>
                      <a:pt x="1297" y="602"/>
                    </a:lnTo>
                    <a:close/>
                    <a:moveTo>
                      <a:pt x="1297" y="1"/>
                    </a:moveTo>
                    <a:cubicBezTo>
                      <a:pt x="1107" y="1"/>
                      <a:pt x="938" y="42"/>
                      <a:pt x="785" y="127"/>
                    </a:cubicBezTo>
                    <a:cubicBezTo>
                      <a:pt x="129" y="490"/>
                      <a:pt x="1" y="1580"/>
                      <a:pt x="1" y="3341"/>
                    </a:cubicBezTo>
                    <a:cubicBezTo>
                      <a:pt x="1" y="6416"/>
                      <a:pt x="2953" y="8292"/>
                      <a:pt x="5326" y="9800"/>
                    </a:cubicBezTo>
                    <a:cubicBezTo>
                      <a:pt x="5988" y="10221"/>
                      <a:pt x="6614" y="10619"/>
                      <a:pt x="7141" y="11015"/>
                    </a:cubicBezTo>
                    <a:cubicBezTo>
                      <a:pt x="9513" y="12793"/>
                      <a:pt x="10917" y="13782"/>
                      <a:pt x="12624" y="13782"/>
                    </a:cubicBezTo>
                    <a:cubicBezTo>
                      <a:pt x="12777" y="13781"/>
                      <a:pt x="12930" y="13773"/>
                      <a:pt x="13082" y="13758"/>
                    </a:cubicBezTo>
                    <a:cubicBezTo>
                      <a:pt x="13210" y="13746"/>
                      <a:pt x="13314" y="13654"/>
                      <a:pt x="13345" y="13530"/>
                    </a:cubicBezTo>
                    <a:cubicBezTo>
                      <a:pt x="13374" y="13405"/>
                      <a:pt x="13321" y="13276"/>
                      <a:pt x="13214" y="13207"/>
                    </a:cubicBezTo>
                    <a:cubicBezTo>
                      <a:pt x="10759" y="11644"/>
                      <a:pt x="9579" y="9543"/>
                      <a:pt x="8214" y="7111"/>
                    </a:cubicBezTo>
                    <a:cubicBezTo>
                      <a:pt x="7248" y="5389"/>
                      <a:pt x="6152" y="3439"/>
                      <a:pt x="4449" y="1492"/>
                    </a:cubicBezTo>
                    <a:cubicBezTo>
                      <a:pt x="4430" y="1470"/>
                      <a:pt x="4407" y="1450"/>
                      <a:pt x="4382" y="1436"/>
                    </a:cubicBezTo>
                    <a:cubicBezTo>
                      <a:pt x="2880" y="497"/>
                      <a:pt x="1955"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016;p48">
                <a:extLst>
                  <a:ext uri="{FF2B5EF4-FFF2-40B4-BE49-F238E27FC236}">
                    <a16:creationId xmlns:a16="http://schemas.microsoft.com/office/drawing/2014/main" id="{733DFEAA-054E-08E3-CAAA-5C7E8A232ABA}"/>
                  </a:ext>
                </a:extLst>
              </p:cNvPr>
              <p:cNvSpPr/>
              <p:nvPr/>
            </p:nvSpPr>
            <p:spPr>
              <a:xfrm>
                <a:off x="2924075" y="4082300"/>
                <a:ext cx="366500" cy="344625"/>
              </a:xfrm>
              <a:custGeom>
                <a:avLst/>
                <a:gdLst/>
                <a:ahLst/>
                <a:cxnLst/>
                <a:rect l="l" t="t" r="r" b="b"/>
                <a:pathLst>
                  <a:path w="14660" h="13785" extrusionOk="0">
                    <a:moveTo>
                      <a:pt x="1297" y="602"/>
                    </a:moveTo>
                    <a:cubicBezTo>
                      <a:pt x="1865" y="602"/>
                      <a:pt x="2968" y="1257"/>
                      <a:pt x="4064" y="1942"/>
                    </a:cubicBezTo>
                    <a:cubicBezTo>
                      <a:pt x="4783" y="2390"/>
                      <a:pt x="5588" y="2798"/>
                      <a:pt x="6461" y="3153"/>
                    </a:cubicBezTo>
                    <a:cubicBezTo>
                      <a:pt x="7748" y="4953"/>
                      <a:pt x="9392" y="7372"/>
                      <a:pt x="10040" y="8830"/>
                    </a:cubicBezTo>
                    <a:cubicBezTo>
                      <a:pt x="10801" y="10541"/>
                      <a:pt x="12093" y="11722"/>
                      <a:pt x="13883" y="12344"/>
                    </a:cubicBezTo>
                    <a:cubicBezTo>
                      <a:pt x="13602" y="12846"/>
                      <a:pt x="13318" y="13133"/>
                      <a:pt x="13069" y="13161"/>
                    </a:cubicBezTo>
                    <a:cubicBezTo>
                      <a:pt x="12923" y="13177"/>
                      <a:pt x="12779" y="13185"/>
                      <a:pt x="12637" y="13185"/>
                    </a:cubicBezTo>
                    <a:cubicBezTo>
                      <a:pt x="11105" y="13185"/>
                      <a:pt x="9765" y="12234"/>
                      <a:pt x="7501" y="10534"/>
                    </a:cubicBezTo>
                    <a:cubicBezTo>
                      <a:pt x="6953" y="10126"/>
                      <a:pt x="6319" y="9722"/>
                      <a:pt x="5647" y="9294"/>
                    </a:cubicBezTo>
                    <a:cubicBezTo>
                      <a:pt x="3281" y="7791"/>
                      <a:pt x="599" y="6087"/>
                      <a:pt x="599" y="3341"/>
                    </a:cubicBezTo>
                    <a:cubicBezTo>
                      <a:pt x="599" y="2140"/>
                      <a:pt x="656" y="882"/>
                      <a:pt x="1076" y="651"/>
                    </a:cubicBezTo>
                    <a:cubicBezTo>
                      <a:pt x="1136" y="617"/>
                      <a:pt x="1210" y="602"/>
                      <a:pt x="1297" y="602"/>
                    </a:cubicBezTo>
                    <a:close/>
                    <a:moveTo>
                      <a:pt x="1297" y="0"/>
                    </a:moveTo>
                    <a:cubicBezTo>
                      <a:pt x="1107" y="0"/>
                      <a:pt x="938" y="42"/>
                      <a:pt x="785" y="127"/>
                    </a:cubicBezTo>
                    <a:cubicBezTo>
                      <a:pt x="129" y="490"/>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5" y="13775"/>
                      <a:pt x="13134" y="13756"/>
                    </a:cubicBezTo>
                    <a:cubicBezTo>
                      <a:pt x="13665" y="13696"/>
                      <a:pt x="14138" y="13220"/>
                      <a:pt x="14580" y="12297"/>
                    </a:cubicBezTo>
                    <a:cubicBezTo>
                      <a:pt x="14659" y="12130"/>
                      <a:pt x="14572" y="11933"/>
                      <a:pt x="14396" y="11880"/>
                    </a:cubicBezTo>
                    <a:cubicBezTo>
                      <a:pt x="12578" y="11338"/>
                      <a:pt x="11331" y="10261"/>
                      <a:pt x="10588" y="8587"/>
                    </a:cubicBezTo>
                    <a:cubicBezTo>
                      <a:pt x="9910" y="7063"/>
                      <a:pt x="8207" y="4563"/>
                      <a:pt x="6897" y="2734"/>
                    </a:cubicBezTo>
                    <a:cubicBezTo>
                      <a:pt x="6864" y="2688"/>
                      <a:pt x="6819" y="2652"/>
                      <a:pt x="6766" y="2630"/>
                    </a:cubicBezTo>
                    <a:cubicBezTo>
                      <a:pt x="5893" y="2281"/>
                      <a:pt x="5091" y="1878"/>
                      <a:pt x="4382" y="1435"/>
                    </a:cubicBezTo>
                    <a:cubicBezTo>
                      <a:pt x="2881" y="496"/>
                      <a:pt x="1955" y="0"/>
                      <a:pt x="12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017;p48">
                <a:extLst>
                  <a:ext uri="{FF2B5EF4-FFF2-40B4-BE49-F238E27FC236}">
                    <a16:creationId xmlns:a16="http://schemas.microsoft.com/office/drawing/2014/main" id="{86101CEB-8E1A-325E-7EA0-1A0A079CF8FB}"/>
                  </a:ext>
                </a:extLst>
              </p:cNvPr>
              <p:cNvSpPr/>
              <p:nvPr/>
            </p:nvSpPr>
            <p:spPr>
              <a:xfrm>
                <a:off x="1641725" y="2530025"/>
                <a:ext cx="2200" cy="22375"/>
              </a:xfrm>
              <a:custGeom>
                <a:avLst/>
                <a:gdLst/>
                <a:ahLst/>
                <a:cxnLst/>
                <a:rect l="l" t="t" r="r" b="b"/>
                <a:pathLst>
                  <a:path w="88" h="895" fill="none" extrusionOk="0">
                    <a:moveTo>
                      <a:pt x="1" y="894"/>
                    </a:moveTo>
                    <a:cubicBezTo>
                      <a:pt x="28" y="596"/>
                      <a:pt x="57" y="298"/>
                      <a:pt x="88" y="1"/>
                    </a:cubicBezTo>
                  </a:path>
                </a:pathLst>
              </a:custGeom>
              <a:noFill/>
              <a:ln w="375" cap="flat" cmpd="sng">
                <a:solidFill>
                  <a:srgbClr val="263238"/>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018;p48">
                <a:extLst>
                  <a:ext uri="{FF2B5EF4-FFF2-40B4-BE49-F238E27FC236}">
                    <a16:creationId xmlns:a16="http://schemas.microsoft.com/office/drawing/2014/main" id="{3C27922E-8CF2-E316-BDB3-43D749B670DD}"/>
                  </a:ext>
                </a:extLst>
              </p:cNvPr>
              <p:cNvSpPr/>
              <p:nvPr/>
            </p:nvSpPr>
            <p:spPr>
              <a:xfrm>
                <a:off x="1648925" y="567750"/>
                <a:ext cx="4341600" cy="1917900"/>
              </a:xfrm>
              <a:custGeom>
                <a:avLst/>
                <a:gdLst/>
                <a:ahLst/>
                <a:cxnLst/>
                <a:rect l="l" t="t" r="r" b="b"/>
                <a:pathLst>
                  <a:path w="173664" h="76716" fill="none" extrusionOk="0">
                    <a:moveTo>
                      <a:pt x="0" y="76716"/>
                    </a:moveTo>
                    <a:cubicBezTo>
                      <a:pt x="5326" y="33478"/>
                      <a:pt x="42187" y="1"/>
                      <a:pt x="86866" y="1"/>
                    </a:cubicBezTo>
                    <a:cubicBezTo>
                      <a:pt x="131359" y="1"/>
                      <a:pt x="168099" y="33200"/>
                      <a:pt x="173663" y="76178"/>
                    </a:cubicBezTo>
                  </a:path>
                </a:pathLst>
              </a:custGeom>
              <a:noFill/>
              <a:ln w="9525" cap="flat" cmpd="sng">
                <a:solidFill>
                  <a:schemeClr val="accent1"/>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019;p48">
                <a:extLst>
                  <a:ext uri="{FF2B5EF4-FFF2-40B4-BE49-F238E27FC236}">
                    <a16:creationId xmlns:a16="http://schemas.microsoft.com/office/drawing/2014/main" id="{59873F58-3595-8728-B73D-CB603F66DE33}"/>
                  </a:ext>
                </a:extLst>
              </p:cNvPr>
              <p:cNvSpPr/>
              <p:nvPr/>
            </p:nvSpPr>
            <p:spPr>
              <a:xfrm>
                <a:off x="5993250" y="2494375"/>
                <a:ext cx="2550" cy="22325"/>
              </a:xfrm>
              <a:custGeom>
                <a:avLst/>
                <a:gdLst/>
                <a:ahLst/>
                <a:cxnLst/>
                <a:rect l="l" t="t" r="r" b="b"/>
                <a:pathLst>
                  <a:path w="102" h="893" fill="none" extrusionOk="0">
                    <a:moveTo>
                      <a:pt x="1" y="0"/>
                    </a:moveTo>
                    <a:cubicBezTo>
                      <a:pt x="36" y="298"/>
                      <a:pt x="70" y="595"/>
                      <a:pt x="102" y="893"/>
                    </a:cubicBezTo>
                  </a:path>
                </a:pathLst>
              </a:custGeom>
              <a:noFill/>
              <a:ln w="375" cap="flat" cmpd="sng">
                <a:solidFill>
                  <a:srgbClr val="263238"/>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020;p48">
                <a:extLst>
                  <a:ext uri="{FF2B5EF4-FFF2-40B4-BE49-F238E27FC236}">
                    <a16:creationId xmlns:a16="http://schemas.microsoft.com/office/drawing/2014/main" id="{F236D286-6410-D083-9B7A-99D9E81E3B2B}"/>
                  </a:ext>
                </a:extLst>
              </p:cNvPr>
              <p:cNvSpPr/>
              <p:nvPr/>
            </p:nvSpPr>
            <p:spPr>
              <a:xfrm>
                <a:off x="1744250" y="1034900"/>
                <a:ext cx="898250" cy="720150"/>
              </a:xfrm>
              <a:custGeom>
                <a:avLst/>
                <a:gdLst/>
                <a:ahLst/>
                <a:cxnLst/>
                <a:rect l="l" t="t" r="r" b="b"/>
                <a:pathLst>
                  <a:path w="35930" h="28806" extrusionOk="0">
                    <a:moveTo>
                      <a:pt x="7744" y="0"/>
                    </a:moveTo>
                    <a:lnTo>
                      <a:pt x="0" y="24160"/>
                    </a:lnTo>
                    <a:lnTo>
                      <a:pt x="30663" y="28806"/>
                    </a:lnTo>
                    <a:lnTo>
                      <a:pt x="35929" y="6505"/>
                    </a:lnTo>
                    <a:cubicBezTo>
                      <a:pt x="35929" y="6505"/>
                      <a:pt x="17345" y="5266"/>
                      <a:pt x="77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021;p48">
                <a:extLst>
                  <a:ext uri="{FF2B5EF4-FFF2-40B4-BE49-F238E27FC236}">
                    <a16:creationId xmlns:a16="http://schemas.microsoft.com/office/drawing/2014/main" id="{304EB3CB-1A86-F6E8-699D-B9FBD38489CE}"/>
                  </a:ext>
                </a:extLst>
              </p:cNvPr>
              <p:cNvSpPr/>
              <p:nvPr/>
            </p:nvSpPr>
            <p:spPr>
              <a:xfrm>
                <a:off x="2735400" y="508350"/>
                <a:ext cx="1076350" cy="549800"/>
              </a:xfrm>
              <a:custGeom>
                <a:avLst/>
                <a:gdLst/>
                <a:ahLst/>
                <a:cxnLst/>
                <a:rect l="l" t="t" r="r" b="b"/>
                <a:pathLst>
                  <a:path w="43054" h="21992" extrusionOk="0">
                    <a:moveTo>
                      <a:pt x="25089" y="1"/>
                    </a:moveTo>
                    <a:cubicBezTo>
                      <a:pt x="17749" y="4966"/>
                      <a:pt x="8453" y="5718"/>
                      <a:pt x="3494" y="5718"/>
                    </a:cubicBezTo>
                    <a:cubicBezTo>
                      <a:pt x="1337" y="5718"/>
                      <a:pt x="1" y="5576"/>
                      <a:pt x="0" y="5576"/>
                    </a:cubicBezTo>
                    <a:lnTo>
                      <a:pt x="0" y="5576"/>
                    </a:lnTo>
                    <a:cubicBezTo>
                      <a:pt x="7434" y="13009"/>
                      <a:pt x="27257" y="21992"/>
                      <a:pt x="27257" y="21992"/>
                    </a:cubicBezTo>
                    <a:cubicBezTo>
                      <a:pt x="35310" y="19513"/>
                      <a:pt x="43054" y="11151"/>
                      <a:pt x="43054" y="11151"/>
                    </a:cubicBezTo>
                    <a:cubicBezTo>
                      <a:pt x="38098" y="10222"/>
                      <a:pt x="25089" y="1"/>
                      <a:pt x="25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022;p48">
                <a:extLst>
                  <a:ext uri="{FF2B5EF4-FFF2-40B4-BE49-F238E27FC236}">
                    <a16:creationId xmlns:a16="http://schemas.microsoft.com/office/drawing/2014/main" id="{5FE7D156-DCF8-49D5-7CB9-37A97299B328}"/>
                  </a:ext>
                </a:extLst>
              </p:cNvPr>
              <p:cNvSpPr/>
              <p:nvPr/>
            </p:nvSpPr>
            <p:spPr>
              <a:xfrm>
                <a:off x="2735400" y="561750"/>
                <a:ext cx="305075" cy="299325"/>
              </a:xfrm>
              <a:custGeom>
                <a:avLst/>
                <a:gdLst/>
                <a:ahLst/>
                <a:cxnLst/>
                <a:rect l="l" t="t" r="r" b="b"/>
                <a:pathLst>
                  <a:path w="12203" h="11973" extrusionOk="0">
                    <a:moveTo>
                      <a:pt x="7223" y="1"/>
                    </a:moveTo>
                    <a:cubicBezTo>
                      <a:pt x="2577" y="1239"/>
                      <a:pt x="0" y="3440"/>
                      <a:pt x="0" y="3440"/>
                    </a:cubicBezTo>
                    <a:cubicBezTo>
                      <a:pt x="3189" y="7118"/>
                      <a:pt x="12203" y="11972"/>
                      <a:pt x="12203" y="11972"/>
                    </a:cubicBezTo>
                    <a:cubicBezTo>
                      <a:pt x="7223" y="6321"/>
                      <a:pt x="7223" y="1"/>
                      <a:pt x="7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023;p48">
                <a:extLst>
                  <a:ext uri="{FF2B5EF4-FFF2-40B4-BE49-F238E27FC236}">
                    <a16:creationId xmlns:a16="http://schemas.microsoft.com/office/drawing/2014/main" id="{0B17F699-62BF-D98D-7F7F-E241BB2F0485}"/>
                  </a:ext>
                </a:extLst>
              </p:cNvPr>
              <p:cNvSpPr/>
              <p:nvPr/>
            </p:nvSpPr>
            <p:spPr>
              <a:xfrm>
                <a:off x="4159375" y="785825"/>
                <a:ext cx="400000" cy="260550"/>
              </a:xfrm>
              <a:custGeom>
                <a:avLst/>
                <a:gdLst/>
                <a:ahLst/>
                <a:cxnLst/>
                <a:rect l="l" t="t" r="r" b="b"/>
                <a:pathLst>
                  <a:path w="16000" h="10422" extrusionOk="0">
                    <a:moveTo>
                      <a:pt x="16000" y="0"/>
                    </a:moveTo>
                    <a:cubicBezTo>
                      <a:pt x="15999" y="0"/>
                      <a:pt x="2372" y="1858"/>
                      <a:pt x="513" y="4646"/>
                    </a:cubicBezTo>
                    <a:cubicBezTo>
                      <a:pt x="513" y="4646"/>
                      <a:pt x="1" y="6198"/>
                      <a:pt x="3095" y="8776"/>
                    </a:cubicBezTo>
                    <a:cubicBezTo>
                      <a:pt x="4504" y="9951"/>
                      <a:pt x="7675" y="10421"/>
                      <a:pt x="7675" y="10421"/>
                    </a:cubicBezTo>
                    <a:lnTo>
                      <a:pt x="160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024;p48">
                <a:extLst>
                  <a:ext uri="{FF2B5EF4-FFF2-40B4-BE49-F238E27FC236}">
                    <a16:creationId xmlns:a16="http://schemas.microsoft.com/office/drawing/2014/main" id="{46B3F739-6715-9A6D-0217-C70D1B959FF9}"/>
                  </a:ext>
                </a:extLst>
              </p:cNvPr>
              <p:cNvSpPr/>
              <p:nvPr/>
            </p:nvSpPr>
            <p:spPr>
              <a:xfrm>
                <a:off x="4172200" y="545525"/>
                <a:ext cx="882725" cy="449375"/>
              </a:xfrm>
              <a:custGeom>
                <a:avLst/>
                <a:gdLst/>
                <a:ahLst/>
                <a:cxnLst/>
                <a:rect l="l" t="t" r="r" b="b"/>
                <a:pathLst>
                  <a:path w="35309" h="17975" extrusionOk="0">
                    <a:moveTo>
                      <a:pt x="19445" y="1"/>
                    </a:moveTo>
                    <a:cubicBezTo>
                      <a:pt x="19262" y="1"/>
                      <a:pt x="19077" y="4"/>
                      <a:pt x="18893" y="11"/>
                    </a:cubicBezTo>
                    <a:cubicBezTo>
                      <a:pt x="10221" y="319"/>
                      <a:pt x="619" y="11780"/>
                      <a:pt x="0" y="14258"/>
                    </a:cubicBezTo>
                    <a:cubicBezTo>
                      <a:pt x="0" y="14258"/>
                      <a:pt x="5762" y="12063"/>
                      <a:pt x="12895" y="12063"/>
                    </a:cubicBezTo>
                    <a:cubicBezTo>
                      <a:pt x="13341" y="12063"/>
                      <a:pt x="13792" y="12072"/>
                      <a:pt x="14248" y="12090"/>
                    </a:cubicBezTo>
                    <a:cubicBezTo>
                      <a:pt x="21991" y="12400"/>
                      <a:pt x="26327" y="17974"/>
                      <a:pt x="26327" y="17974"/>
                    </a:cubicBezTo>
                    <a:lnTo>
                      <a:pt x="35309" y="6824"/>
                    </a:lnTo>
                    <a:cubicBezTo>
                      <a:pt x="35309" y="6824"/>
                      <a:pt x="27892" y="1"/>
                      <a:pt x="194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025;p48">
                <a:extLst>
                  <a:ext uri="{FF2B5EF4-FFF2-40B4-BE49-F238E27FC236}">
                    <a16:creationId xmlns:a16="http://schemas.microsoft.com/office/drawing/2014/main" id="{C640AA38-ADEB-18B0-4E2B-F97D2B9FFD09}"/>
                  </a:ext>
                </a:extLst>
              </p:cNvPr>
              <p:cNvSpPr/>
              <p:nvPr/>
            </p:nvSpPr>
            <p:spPr>
              <a:xfrm>
                <a:off x="5033625" y="1051000"/>
                <a:ext cx="913725" cy="820825"/>
              </a:xfrm>
              <a:custGeom>
                <a:avLst/>
                <a:gdLst/>
                <a:ahLst/>
                <a:cxnLst/>
                <a:rect l="l" t="t" r="r" b="b"/>
                <a:pathLst>
                  <a:path w="36549" h="32833" extrusionOk="0">
                    <a:moveTo>
                      <a:pt x="17758" y="1"/>
                    </a:moveTo>
                    <a:cubicBezTo>
                      <a:pt x="17758" y="1"/>
                      <a:pt x="12183" y="14662"/>
                      <a:pt x="0" y="16726"/>
                    </a:cubicBezTo>
                    <a:cubicBezTo>
                      <a:pt x="0" y="16726"/>
                      <a:pt x="12183" y="31181"/>
                      <a:pt x="18998" y="32832"/>
                    </a:cubicBezTo>
                    <a:cubicBezTo>
                      <a:pt x="18998" y="32832"/>
                      <a:pt x="32833" y="26638"/>
                      <a:pt x="36549" y="20029"/>
                    </a:cubicBezTo>
                    <a:lnTo>
                      <a:pt x="36549" y="20029"/>
                    </a:lnTo>
                    <a:cubicBezTo>
                      <a:pt x="36549" y="20029"/>
                      <a:pt x="36549" y="20029"/>
                      <a:pt x="36549" y="20029"/>
                    </a:cubicBezTo>
                    <a:cubicBezTo>
                      <a:pt x="36547" y="20029"/>
                      <a:pt x="24365" y="13008"/>
                      <a:pt x="17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026;p48">
                <a:extLst>
                  <a:ext uri="{FF2B5EF4-FFF2-40B4-BE49-F238E27FC236}">
                    <a16:creationId xmlns:a16="http://schemas.microsoft.com/office/drawing/2014/main" id="{12A5BA06-FB8A-43CD-47E4-FED8BE1EF6A5}"/>
                  </a:ext>
                </a:extLst>
              </p:cNvPr>
              <p:cNvSpPr/>
              <p:nvPr/>
            </p:nvSpPr>
            <p:spPr>
              <a:xfrm>
                <a:off x="1362300" y="2344800"/>
                <a:ext cx="927700" cy="573400"/>
              </a:xfrm>
              <a:custGeom>
                <a:avLst/>
                <a:gdLst/>
                <a:ahLst/>
                <a:cxnLst/>
                <a:rect l="l" t="t" r="r" b="b"/>
                <a:pathLst>
                  <a:path w="37108" h="22936" extrusionOk="0">
                    <a:moveTo>
                      <a:pt x="773" y="0"/>
                    </a:moveTo>
                    <a:lnTo>
                      <a:pt x="0" y="22936"/>
                    </a:lnTo>
                    <a:lnTo>
                      <a:pt x="31696" y="22936"/>
                    </a:lnTo>
                    <a:lnTo>
                      <a:pt x="37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027;p48">
                <a:extLst>
                  <a:ext uri="{FF2B5EF4-FFF2-40B4-BE49-F238E27FC236}">
                    <a16:creationId xmlns:a16="http://schemas.microsoft.com/office/drawing/2014/main" id="{E48680BD-C25B-676A-096F-1BED8DCBB2E3}"/>
                  </a:ext>
                </a:extLst>
              </p:cNvPr>
              <p:cNvSpPr/>
              <p:nvPr/>
            </p:nvSpPr>
            <p:spPr>
              <a:xfrm>
                <a:off x="1480700" y="2132325"/>
                <a:ext cx="730850" cy="727700"/>
              </a:xfrm>
              <a:custGeom>
                <a:avLst/>
                <a:gdLst/>
                <a:ahLst/>
                <a:cxnLst/>
                <a:rect l="l" t="t" r="r" b="b"/>
                <a:pathLst>
                  <a:path w="29234" h="29108" extrusionOk="0">
                    <a:moveTo>
                      <a:pt x="117" y="0"/>
                    </a:moveTo>
                    <a:lnTo>
                      <a:pt x="1" y="26346"/>
                    </a:lnTo>
                    <a:lnTo>
                      <a:pt x="27186" y="29108"/>
                    </a:lnTo>
                    <a:lnTo>
                      <a:pt x="29234" y="1094"/>
                    </a:lnTo>
                    <a:lnTo>
                      <a:pt x="1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028;p48">
                <a:extLst>
                  <a:ext uri="{FF2B5EF4-FFF2-40B4-BE49-F238E27FC236}">
                    <a16:creationId xmlns:a16="http://schemas.microsoft.com/office/drawing/2014/main" id="{A0DA20F1-01CB-E657-0527-1B25A32BA12C}"/>
                  </a:ext>
                </a:extLst>
              </p:cNvPr>
              <p:cNvSpPr/>
              <p:nvPr/>
            </p:nvSpPr>
            <p:spPr>
              <a:xfrm>
                <a:off x="1259200" y="2235897"/>
                <a:ext cx="895500" cy="689350"/>
              </a:xfrm>
              <a:custGeom>
                <a:avLst/>
                <a:gdLst/>
                <a:ahLst/>
                <a:cxnLst/>
                <a:rect l="l" t="t" r="r" b="b"/>
                <a:pathLst>
                  <a:path w="35820" h="27574" extrusionOk="0">
                    <a:moveTo>
                      <a:pt x="15204" y="0"/>
                    </a:moveTo>
                    <a:lnTo>
                      <a:pt x="1" y="516"/>
                    </a:lnTo>
                    <a:lnTo>
                      <a:pt x="4124" y="27574"/>
                    </a:lnTo>
                    <a:lnTo>
                      <a:pt x="35820" y="27574"/>
                    </a:lnTo>
                    <a:lnTo>
                      <a:pt x="33759" y="3093"/>
                    </a:lnTo>
                    <a:lnTo>
                      <a:pt x="16751" y="3093"/>
                    </a:lnTo>
                    <a:lnTo>
                      <a:pt x="15204"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029;p48">
                <a:extLst>
                  <a:ext uri="{FF2B5EF4-FFF2-40B4-BE49-F238E27FC236}">
                    <a16:creationId xmlns:a16="http://schemas.microsoft.com/office/drawing/2014/main" id="{72B605B7-73A7-90D8-553D-F5BC518D8469}"/>
                  </a:ext>
                </a:extLst>
              </p:cNvPr>
              <p:cNvSpPr/>
              <p:nvPr/>
            </p:nvSpPr>
            <p:spPr>
              <a:xfrm>
                <a:off x="5431450" y="2344800"/>
                <a:ext cx="927700" cy="573400"/>
              </a:xfrm>
              <a:custGeom>
                <a:avLst/>
                <a:gdLst/>
                <a:ahLst/>
                <a:cxnLst/>
                <a:rect l="l" t="t" r="r" b="b"/>
                <a:pathLst>
                  <a:path w="37108" h="22936" extrusionOk="0">
                    <a:moveTo>
                      <a:pt x="0" y="0"/>
                    </a:moveTo>
                    <a:lnTo>
                      <a:pt x="5412" y="22936"/>
                    </a:lnTo>
                    <a:lnTo>
                      <a:pt x="37108" y="22936"/>
                    </a:lnTo>
                    <a:lnTo>
                      <a:pt x="363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030;p48">
                <a:extLst>
                  <a:ext uri="{FF2B5EF4-FFF2-40B4-BE49-F238E27FC236}">
                    <a16:creationId xmlns:a16="http://schemas.microsoft.com/office/drawing/2014/main" id="{E0831FCF-6909-55FE-F734-AEBBCE959F5D}"/>
                  </a:ext>
                </a:extLst>
              </p:cNvPr>
              <p:cNvSpPr/>
              <p:nvPr/>
            </p:nvSpPr>
            <p:spPr>
              <a:xfrm>
                <a:off x="5566725" y="2235897"/>
                <a:ext cx="895500" cy="689350"/>
              </a:xfrm>
              <a:custGeom>
                <a:avLst/>
                <a:gdLst/>
                <a:ahLst/>
                <a:cxnLst/>
                <a:rect l="l" t="t" r="r" b="b"/>
                <a:pathLst>
                  <a:path w="35820" h="27574" extrusionOk="0">
                    <a:moveTo>
                      <a:pt x="20616" y="0"/>
                    </a:moveTo>
                    <a:lnTo>
                      <a:pt x="19070" y="3093"/>
                    </a:lnTo>
                    <a:lnTo>
                      <a:pt x="2062" y="3093"/>
                    </a:lnTo>
                    <a:lnTo>
                      <a:pt x="1" y="27574"/>
                    </a:lnTo>
                    <a:lnTo>
                      <a:pt x="31697" y="27574"/>
                    </a:lnTo>
                    <a:lnTo>
                      <a:pt x="35820" y="516"/>
                    </a:lnTo>
                    <a:lnTo>
                      <a:pt x="20616"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35" name="Subtitle 2834">
            <a:extLst>
              <a:ext uri="{FF2B5EF4-FFF2-40B4-BE49-F238E27FC236}">
                <a16:creationId xmlns:a16="http://schemas.microsoft.com/office/drawing/2014/main" id="{7157E57A-8351-215A-4ACE-EBD123FCA3C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988117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sp>
        <p:nvSpPr>
          <p:cNvPr id="1929" name="Google Shape;1929;p48"/>
          <p:cNvSpPr txBox="1">
            <a:spLocks noGrp="1"/>
          </p:cNvSpPr>
          <p:nvPr>
            <p:ph type="title"/>
          </p:nvPr>
        </p:nvSpPr>
        <p:spPr>
          <a:xfrm>
            <a:off x="628305" y="201067"/>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1. </a:t>
            </a:r>
            <a:r>
              <a:rPr lang="en-US" b="1" dirty="0" err="1"/>
              <a:t>Tấn</a:t>
            </a:r>
            <a:r>
              <a:rPr lang="en-US" b="1" dirty="0"/>
              <a:t> </a:t>
            </a:r>
            <a:r>
              <a:rPr lang="en-US" b="1" dirty="0" err="1"/>
              <a:t>công</a:t>
            </a:r>
            <a:r>
              <a:rPr lang="en-US" b="1" dirty="0"/>
              <a:t> DDoS </a:t>
            </a:r>
            <a:r>
              <a:rPr lang="en-US" b="1" dirty="0" err="1"/>
              <a:t>trực</a:t>
            </a:r>
            <a:r>
              <a:rPr lang="en-US" b="1" dirty="0"/>
              <a:t> </a:t>
            </a:r>
            <a:r>
              <a:rPr lang="en-US" b="1" dirty="0" err="1"/>
              <a:t>tiếp</a:t>
            </a:r>
            <a:endParaRPr lang="en-US" b="1" dirty="0"/>
          </a:p>
        </p:txBody>
      </p:sp>
      <p:sp>
        <p:nvSpPr>
          <p:cNvPr id="2032" name="Google Shape;2032;p48"/>
          <p:cNvSpPr txBox="1">
            <a:spLocks noGrp="1"/>
          </p:cNvSpPr>
          <p:nvPr>
            <p:ph type="title" idx="4294967295"/>
          </p:nvPr>
        </p:nvSpPr>
        <p:spPr>
          <a:xfrm>
            <a:off x="6590643" y="1111097"/>
            <a:ext cx="2287397" cy="2151423"/>
          </a:xfrm>
          <a:prstGeom prst="rect">
            <a:avLst/>
          </a:prstGeom>
        </p:spPr>
        <p:style>
          <a:lnRef idx="1">
            <a:schemeClr val="accent4"/>
          </a:lnRef>
          <a:fillRef idx="3">
            <a:schemeClr val="accent4"/>
          </a:fillRef>
          <a:effectRef idx="2">
            <a:schemeClr val="accent4"/>
          </a:effectRef>
          <a:fontRef idx="minor">
            <a:schemeClr val="lt1"/>
          </a:fontRef>
        </p:style>
        <p:txBody>
          <a:bodyPr spcFirstLastPara="1" wrap="square" lIns="91425" tIns="91425" rIns="91425" bIns="91425" anchor="t" anchorCtr="0">
            <a:noAutofit/>
          </a:bodyPr>
          <a:lstStyle/>
          <a:p>
            <a:pPr marL="0" lvl="0" indent="0" algn="just" rtl="0">
              <a:spcBef>
                <a:spcPts val="0"/>
              </a:spcBef>
              <a:spcAft>
                <a:spcPts val="0"/>
              </a:spcAft>
              <a:buNone/>
            </a:pPr>
            <a:r>
              <a:rPr lang="en-US" sz="1800" dirty="0">
                <a:latin typeface="Sitka Subheading" panose="02000505000000020004" pitchFamily="2" charset="0"/>
              </a:rPr>
              <a:t>- </a:t>
            </a:r>
            <a:r>
              <a:rPr lang="en-US" sz="1800" dirty="0" err="1">
                <a:latin typeface="Sitka Subheading" panose="02000505000000020004" pitchFamily="2" charset="0"/>
              </a:rPr>
              <a:t>Kẻ</a:t>
            </a:r>
            <a:r>
              <a:rPr lang="en-US" sz="1800" dirty="0">
                <a:latin typeface="Sitka Subheading" panose="02000505000000020004" pitchFamily="2" charset="0"/>
              </a:rPr>
              <a:t> </a:t>
            </a:r>
            <a:r>
              <a:rPr lang="en-US" sz="1800" dirty="0" err="1">
                <a:latin typeface="Sitka Subheading" panose="02000505000000020004" pitchFamily="2" charset="0"/>
              </a:rPr>
              <a:t>tấn</a:t>
            </a:r>
            <a:r>
              <a:rPr lang="en-US" sz="1800" dirty="0">
                <a:latin typeface="Sitka Subheading" panose="02000505000000020004" pitchFamily="2" charset="0"/>
              </a:rPr>
              <a:t> </a:t>
            </a:r>
            <a:r>
              <a:rPr lang="en-US" sz="1800" dirty="0" err="1">
                <a:latin typeface="Sitka Subheading" panose="02000505000000020004" pitchFamily="2" charset="0"/>
              </a:rPr>
              <a:t>công</a:t>
            </a:r>
            <a:r>
              <a:rPr lang="en-US" sz="1800" dirty="0">
                <a:latin typeface="Sitka Subheading" panose="02000505000000020004" pitchFamily="2" charset="0"/>
              </a:rPr>
              <a:t> (Attacker) </a:t>
            </a:r>
            <a:r>
              <a:rPr lang="en-US" sz="1800" dirty="0" err="1">
                <a:latin typeface="Sitka Subheading" panose="02000505000000020004" pitchFamily="2" charset="0"/>
              </a:rPr>
              <a:t>chiếm</a:t>
            </a:r>
            <a:r>
              <a:rPr lang="en-US" sz="1800" dirty="0">
                <a:latin typeface="Sitka Subheading" panose="02000505000000020004" pitchFamily="2" charset="0"/>
              </a:rPr>
              <a:t> </a:t>
            </a:r>
            <a:r>
              <a:rPr lang="en-US" sz="1800" dirty="0" err="1">
                <a:latin typeface="Sitka Subheading" panose="02000505000000020004" pitchFamily="2" charset="0"/>
              </a:rPr>
              <a:t>quyền</a:t>
            </a:r>
            <a:r>
              <a:rPr lang="en-US" sz="1800" dirty="0">
                <a:latin typeface="Sitka Subheading" panose="02000505000000020004" pitchFamily="2" charset="0"/>
              </a:rPr>
              <a:t> </a:t>
            </a:r>
            <a:r>
              <a:rPr lang="en-US" sz="1800" dirty="0" err="1">
                <a:latin typeface="Sitka Subheading" panose="02000505000000020004" pitchFamily="2" charset="0"/>
              </a:rPr>
              <a:t>điều</a:t>
            </a:r>
            <a:r>
              <a:rPr lang="en-US" sz="1800" dirty="0">
                <a:latin typeface="Sitka Subheading" panose="02000505000000020004" pitchFamily="2" charset="0"/>
              </a:rPr>
              <a:t> </a:t>
            </a:r>
            <a:r>
              <a:rPr lang="en-US" sz="1800" dirty="0" err="1">
                <a:latin typeface="Sitka Subheading" panose="02000505000000020004" pitchFamily="2" charset="0"/>
              </a:rPr>
              <a:t>khiển</a:t>
            </a:r>
            <a:r>
              <a:rPr lang="en-US" sz="1800" dirty="0">
                <a:latin typeface="Sitka Subheading" panose="02000505000000020004" pitchFamily="2" charset="0"/>
              </a:rPr>
              <a:t> </a:t>
            </a:r>
            <a:r>
              <a:rPr lang="en-US" sz="1800" dirty="0" err="1">
                <a:latin typeface="Sitka Subheading" panose="02000505000000020004" pitchFamily="2" charset="0"/>
              </a:rPr>
              <a:t>hàng</a:t>
            </a:r>
            <a:r>
              <a:rPr lang="en-US" sz="1800" dirty="0">
                <a:latin typeface="Sitka Subheading" panose="02000505000000020004" pitchFamily="2" charset="0"/>
              </a:rPr>
              <a:t> </a:t>
            </a:r>
            <a:r>
              <a:rPr lang="en-US" sz="1800" dirty="0" err="1">
                <a:latin typeface="Sitka Subheading" panose="02000505000000020004" pitchFamily="2" charset="0"/>
              </a:rPr>
              <a:t>ngàn</a:t>
            </a:r>
            <a:r>
              <a:rPr lang="en-US" sz="1800" dirty="0">
                <a:latin typeface="Sitka Subheading" panose="02000505000000020004" pitchFamily="2" charset="0"/>
              </a:rPr>
              <a:t>, </a:t>
            </a:r>
            <a:r>
              <a:rPr lang="en-US" sz="1800" dirty="0" err="1">
                <a:latin typeface="Sitka Subheading" panose="02000505000000020004" pitchFamily="2" charset="0"/>
              </a:rPr>
              <a:t>thậm</a:t>
            </a:r>
            <a:r>
              <a:rPr lang="en-US" sz="1800" dirty="0">
                <a:latin typeface="Sitka Subheading" panose="02000505000000020004" pitchFamily="2" charset="0"/>
              </a:rPr>
              <a:t> </a:t>
            </a:r>
            <a:r>
              <a:rPr lang="en-US" sz="1800" dirty="0" err="1">
                <a:latin typeface="Sitka Subheading" panose="02000505000000020004" pitchFamily="2" charset="0"/>
              </a:rPr>
              <a:t>chí</a:t>
            </a:r>
            <a:r>
              <a:rPr lang="en-US" sz="1800" dirty="0">
                <a:latin typeface="Sitka Subheading" panose="02000505000000020004" pitchFamily="2" charset="0"/>
              </a:rPr>
              <a:t> </a:t>
            </a:r>
            <a:r>
              <a:rPr lang="en-US" sz="1800" dirty="0" err="1">
                <a:latin typeface="Sitka Subheading" panose="02000505000000020004" pitchFamily="2" charset="0"/>
              </a:rPr>
              <a:t>hàng</a:t>
            </a:r>
            <a:r>
              <a:rPr lang="en-US" sz="1800" dirty="0">
                <a:latin typeface="Sitka Subheading" panose="02000505000000020004" pitchFamily="2" charset="0"/>
              </a:rPr>
              <a:t> </a:t>
            </a:r>
            <a:r>
              <a:rPr lang="en-US" sz="1800" dirty="0" err="1">
                <a:solidFill>
                  <a:srgbClr val="1F1C51"/>
                </a:solidFill>
                <a:latin typeface="Sitka Subheading" panose="02000505000000020004" pitchFamily="2" charset="0"/>
              </a:rPr>
              <a:t>chục</a:t>
            </a:r>
            <a:r>
              <a:rPr lang="en-US" sz="1800" dirty="0">
                <a:latin typeface="Sitka Subheading" panose="02000505000000020004" pitchFamily="2" charset="0"/>
              </a:rPr>
              <a:t> </a:t>
            </a:r>
            <a:r>
              <a:rPr lang="en-US" sz="1800" dirty="0" err="1">
                <a:latin typeface="Sitka Subheading" panose="02000505000000020004" pitchFamily="2" charset="0"/>
              </a:rPr>
              <a:t>ngàn</a:t>
            </a:r>
            <a:r>
              <a:rPr lang="en-US" sz="1800" dirty="0">
                <a:latin typeface="Sitka Subheading" panose="02000505000000020004" pitchFamily="2" charset="0"/>
              </a:rPr>
              <a:t> </a:t>
            </a:r>
            <a:r>
              <a:rPr lang="en-US" sz="1800" dirty="0" err="1">
                <a:latin typeface="Sitka Subheading" panose="02000505000000020004" pitchFamily="2" charset="0"/>
              </a:rPr>
              <a:t>máy</a:t>
            </a:r>
            <a:r>
              <a:rPr lang="en-US" sz="1800" dirty="0">
                <a:latin typeface="Sitka Subheading" panose="02000505000000020004" pitchFamily="2" charset="0"/>
              </a:rPr>
              <a:t> </a:t>
            </a:r>
            <a:r>
              <a:rPr lang="en-US" sz="1800" dirty="0" err="1">
                <a:latin typeface="Sitka Subheading" panose="02000505000000020004" pitchFamily="2" charset="0"/>
              </a:rPr>
              <a:t>tính</a:t>
            </a:r>
            <a:r>
              <a:rPr lang="en-US" sz="1800" dirty="0">
                <a:latin typeface="Sitka Subheading" panose="02000505000000020004" pitchFamily="2" charset="0"/>
              </a:rPr>
              <a:t> </a:t>
            </a:r>
            <a:r>
              <a:rPr lang="en-US" sz="1800" dirty="0" err="1">
                <a:latin typeface="Sitka Subheading" panose="02000505000000020004" pitchFamily="2" charset="0"/>
              </a:rPr>
              <a:t>trên</a:t>
            </a:r>
            <a:r>
              <a:rPr lang="en-US" sz="1800" dirty="0">
                <a:latin typeface="Sitka Subheading" panose="02000505000000020004" pitchFamily="2" charset="0"/>
              </a:rPr>
              <a:t> </a:t>
            </a:r>
            <a:r>
              <a:rPr lang="en-US" sz="1800" dirty="0" err="1">
                <a:latin typeface="Sitka Subheading" panose="02000505000000020004" pitchFamily="2" charset="0"/>
              </a:rPr>
              <a:t>mạng</a:t>
            </a:r>
            <a:r>
              <a:rPr lang="en-US" sz="1800" dirty="0">
                <a:latin typeface="Sitka Subheading" panose="02000505000000020004" pitchFamily="2" charset="0"/>
              </a:rPr>
              <a:t> Internet</a:t>
            </a:r>
          </a:p>
        </p:txBody>
      </p:sp>
      <p:sp>
        <p:nvSpPr>
          <p:cNvPr id="2" name="Freeform 14">
            <a:extLst>
              <a:ext uri="{FF2B5EF4-FFF2-40B4-BE49-F238E27FC236}">
                <a16:creationId xmlns:a16="http://schemas.microsoft.com/office/drawing/2014/main" id="{85279912-F00F-FEBF-180D-94F1004C7748}"/>
              </a:ext>
            </a:extLst>
          </p:cNvPr>
          <p:cNvSpPr>
            <a:spLocks noEditPoints="1"/>
          </p:cNvSpPr>
          <p:nvPr/>
        </p:nvSpPr>
        <p:spPr bwMode="auto">
          <a:xfrm>
            <a:off x="116634" y="1246546"/>
            <a:ext cx="6045059" cy="3492685"/>
          </a:xfrm>
          <a:custGeom>
            <a:avLst/>
            <a:gdLst>
              <a:gd name="T0" fmla="*/ 2061 w 4856"/>
              <a:gd name="T1" fmla="*/ 2687 h 2803"/>
              <a:gd name="T2" fmla="*/ 202 w 4856"/>
              <a:gd name="T3" fmla="*/ 1613 h 2803"/>
              <a:gd name="T4" fmla="*/ 202 w 4856"/>
              <a:gd name="T5" fmla="*/ 1190 h 2803"/>
              <a:gd name="T6" fmla="*/ 2061 w 4856"/>
              <a:gd name="T7" fmla="*/ 117 h 2803"/>
              <a:gd name="T8" fmla="*/ 2795 w 4856"/>
              <a:gd name="T9" fmla="*/ 117 h 2803"/>
              <a:gd name="T10" fmla="*/ 4654 w 4856"/>
              <a:gd name="T11" fmla="*/ 1190 h 2803"/>
              <a:gd name="T12" fmla="*/ 4654 w 4856"/>
              <a:gd name="T13" fmla="*/ 1614 h 2803"/>
              <a:gd name="T14" fmla="*/ 2795 w 4856"/>
              <a:gd name="T15" fmla="*/ 2687 h 2803"/>
              <a:gd name="T16" fmla="*/ 2061 w 4856"/>
              <a:gd name="T17" fmla="*/ 2687 h 2803"/>
              <a:gd name="T18" fmla="*/ 2756 w 4856"/>
              <a:gd name="T19" fmla="*/ 139 h 2803"/>
              <a:gd name="T20" fmla="*/ 2100 w 4856"/>
              <a:gd name="T21" fmla="*/ 139 h 2803"/>
              <a:gd name="T22" fmla="*/ 241 w 4856"/>
              <a:gd name="T23" fmla="*/ 1212 h 2803"/>
              <a:gd name="T24" fmla="*/ 241 w 4856"/>
              <a:gd name="T25" fmla="*/ 1591 h 2803"/>
              <a:gd name="T26" fmla="*/ 2100 w 4856"/>
              <a:gd name="T27" fmla="*/ 2664 h 2803"/>
              <a:gd name="T28" fmla="*/ 2756 w 4856"/>
              <a:gd name="T29" fmla="*/ 2664 h 2803"/>
              <a:gd name="T30" fmla="*/ 4615 w 4856"/>
              <a:gd name="T31" fmla="*/ 1591 h 2803"/>
              <a:gd name="T32" fmla="*/ 4615 w 4856"/>
              <a:gd name="T33" fmla="*/ 1212 h 2803"/>
              <a:gd name="T34" fmla="*/ 2756 w 4856"/>
              <a:gd name="T35" fmla="*/ 139 h 2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56" h="2803">
                <a:moveTo>
                  <a:pt x="2061" y="2687"/>
                </a:moveTo>
                <a:cubicBezTo>
                  <a:pt x="202" y="1613"/>
                  <a:pt x="202" y="1613"/>
                  <a:pt x="202" y="1613"/>
                </a:cubicBezTo>
                <a:cubicBezTo>
                  <a:pt x="0" y="1497"/>
                  <a:pt x="0" y="1307"/>
                  <a:pt x="202" y="1190"/>
                </a:cubicBezTo>
                <a:cubicBezTo>
                  <a:pt x="2061" y="117"/>
                  <a:pt x="2061" y="117"/>
                  <a:pt x="2061" y="117"/>
                </a:cubicBezTo>
                <a:cubicBezTo>
                  <a:pt x="2263" y="0"/>
                  <a:pt x="2593" y="0"/>
                  <a:pt x="2795" y="117"/>
                </a:cubicBezTo>
                <a:cubicBezTo>
                  <a:pt x="4654" y="1190"/>
                  <a:pt x="4654" y="1190"/>
                  <a:pt x="4654" y="1190"/>
                </a:cubicBezTo>
                <a:cubicBezTo>
                  <a:pt x="4856" y="1307"/>
                  <a:pt x="4856" y="1497"/>
                  <a:pt x="4654" y="1614"/>
                </a:cubicBezTo>
                <a:cubicBezTo>
                  <a:pt x="2795" y="2687"/>
                  <a:pt x="2795" y="2687"/>
                  <a:pt x="2795" y="2687"/>
                </a:cubicBezTo>
                <a:cubicBezTo>
                  <a:pt x="2593" y="2803"/>
                  <a:pt x="2263" y="2803"/>
                  <a:pt x="2061" y="2687"/>
                </a:cubicBezTo>
                <a:close/>
                <a:moveTo>
                  <a:pt x="2756" y="139"/>
                </a:moveTo>
                <a:cubicBezTo>
                  <a:pt x="2575" y="35"/>
                  <a:pt x="2281" y="35"/>
                  <a:pt x="2100" y="139"/>
                </a:cubicBezTo>
                <a:cubicBezTo>
                  <a:pt x="241" y="1212"/>
                  <a:pt x="241" y="1212"/>
                  <a:pt x="241" y="1212"/>
                </a:cubicBezTo>
                <a:cubicBezTo>
                  <a:pt x="60" y="1317"/>
                  <a:pt x="60" y="1487"/>
                  <a:pt x="241" y="1591"/>
                </a:cubicBezTo>
                <a:cubicBezTo>
                  <a:pt x="2100" y="2664"/>
                  <a:pt x="2100" y="2664"/>
                  <a:pt x="2100" y="2664"/>
                </a:cubicBezTo>
                <a:cubicBezTo>
                  <a:pt x="2281" y="2769"/>
                  <a:pt x="2575" y="2769"/>
                  <a:pt x="2756" y="2664"/>
                </a:cubicBezTo>
                <a:cubicBezTo>
                  <a:pt x="4615" y="1591"/>
                  <a:pt x="4615" y="1591"/>
                  <a:pt x="4615" y="1591"/>
                </a:cubicBezTo>
                <a:cubicBezTo>
                  <a:pt x="4796" y="1487"/>
                  <a:pt x="4796" y="1317"/>
                  <a:pt x="4615" y="1212"/>
                </a:cubicBezTo>
                <a:lnTo>
                  <a:pt x="2756" y="139"/>
                </a:lnTo>
                <a:close/>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grpSp>
        <p:nvGrpSpPr>
          <p:cNvPr id="3" name="Group 2">
            <a:extLst>
              <a:ext uri="{FF2B5EF4-FFF2-40B4-BE49-F238E27FC236}">
                <a16:creationId xmlns:a16="http://schemas.microsoft.com/office/drawing/2014/main" id="{40953DDD-7D41-E09D-4B26-12E605DB7F8F}"/>
              </a:ext>
            </a:extLst>
          </p:cNvPr>
          <p:cNvGrpSpPr/>
          <p:nvPr/>
        </p:nvGrpSpPr>
        <p:grpSpPr>
          <a:xfrm>
            <a:off x="2764256" y="1058197"/>
            <a:ext cx="716871" cy="729046"/>
            <a:chOff x="9347201" y="2822575"/>
            <a:chExt cx="1589088" cy="1616076"/>
          </a:xfrm>
        </p:grpSpPr>
        <p:sp>
          <p:nvSpPr>
            <p:cNvPr id="4" name="Freeform 155">
              <a:extLst>
                <a:ext uri="{FF2B5EF4-FFF2-40B4-BE49-F238E27FC236}">
                  <a16:creationId xmlns:a16="http://schemas.microsoft.com/office/drawing/2014/main" id="{15D23973-B766-7856-63BC-9966B8312BE1}"/>
                </a:ext>
              </a:extLst>
            </p:cNvPr>
            <p:cNvSpPr>
              <a:spLocks/>
            </p:cNvSpPr>
            <p:nvPr/>
          </p:nvSpPr>
          <p:spPr bwMode="auto">
            <a:xfrm>
              <a:off x="9347201" y="3509963"/>
              <a:ext cx="1589088" cy="928688"/>
            </a:xfrm>
            <a:custGeom>
              <a:avLst/>
              <a:gdLst>
                <a:gd name="T0" fmla="*/ 575 w 576"/>
                <a:gd name="T1" fmla="*/ 170 h 336"/>
                <a:gd name="T2" fmla="*/ 563 w 576"/>
                <a:gd name="T3" fmla="*/ 183 h 336"/>
                <a:gd name="T4" fmla="*/ 314 w 576"/>
                <a:gd name="T5" fmla="*/ 327 h 336"/>
                <a:gd name="T6" fmla="*/ 265 w 576"/>
                <a:gd name="T7" fmla="*/ 329 h 336"/>
                <a:gd name="T8" fmla="*/ 54 w 576"/>
                <a:gd name="T9" fmla="*/ 207 h 336"/>
                <a:gd name="T10" fmla="*/ 54 w 576"/>
                <a:gd name="T11" fmla="*/ 207 h 336"/>
                <a:gd name="T12" fmla="*/ 9 w 576"/>
                <a:gd name="T13" fmla="*/ 181 h 336"/>
                <a:gd name="T14" fmla="*/ 1 w 576"/>
                <a:gd name="T15" fmla="*/ 170 h 336"/>
                <a:gd name="T16" fmla="*/ 1 w 576"/>
                <a:gd name="T17" fmla="*/ 170 h 336"/>
                <a:gd name="T18" fmla="*/ 13 w 576"/>
                <a:gd name="T19" fmla="*/ 153 h 336"/>
                <a:gd name="T20" fmla="*/ 262 w 576"/>
                <a:gd name="T21" fmla="*/ 9 h 336"/>
                <a:gd name="T22" fmla="*/ 311 w 576"/>
                <a:gd name="T23" fmla="*/ 7 h 336"/>
                <a:gd name="T24" fmla="*/ 567 w 576"/>
                <a:gd name="T25" fmla="*/ 155 h 336"/>
                <a:gd name="T26" fmla="*/ 575 w 576"/>
                <a:gd name="T27" fmla="*/ 17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6" h="336">
                  <a:moveTo>
                    <a:pt x="575" y="170"/>
                  </a:moveTo>
                  <a:cubicBezTo>
                    <a:pt x="574" y="175"/>
                    <a:pt x="570" y="179"/>
                    <a:pt x="563" y="183"/>
                  </a:cubicBezTo>
                  <a:cubicBezTo>
                    <a:pt x="314" y="327"/>
                    <a:pt x="314" y="327"/>
                    <a:pt x="314" y="327"/>
                  </a:cubicBezTo>
                  <a:cubicBezTo>
                    <a:pt x="300" y="335"/>
                    <a:pt x="278" y="336"/>
                    <a:pt x="265" y="329"/>
                  </a:cubicBezTo>
                  <a:cubicBezTo>
                    <a:pt x="54" y="207"/>
                    <a:pt x="54" y="207"/>
                    <a:pt x="54" y="207"/>
                  </a:cubicBezTo>
                  <a:cubicBezTo>
                    <a:pt x="54" y="207"/>
                    <a:pt x="54" y="207"/>
                    <a:pt x="54" y="207"/>
                  </a:cubicBezTo>
                  <a:cubicBezTo>
                    <a:pt x="9" y="181"/>
                    <a:pt x="9" y="181"/>
                    <a:pt x="9" y="181"/>
                  </a:cubicBezTo>
                  <a:cubicBezTo>
                    <a:pt x="4" y="178"/>
                    <a:pt x="1" y="174"/>
                    <a:pt x="1" y="170"/>
                  </a:cubicBezTo>
                  <a:cubicBezTo>
                    <a:pt x="1" y="170"/>
                    <a:pt x="1" y="170"/>
                    <a:pt x="1" y="170"/>
                  </a:cubicBezTo>
                  <a:cubicBezTo>
                    <a:pt x="0" y="164"/>
                    <a:pt x="4" y="158"/>
                    <a:pt x="13" y="153"/>
                  </a:cubicBezTo>
                  <a:cubicBezTo>
                    <a:pt x="262" y="9"/>
                    <a:pt x="262" y="9"/>
                    <a:pt x="262" y="9"/>
                  </a:cubicBezTo>
                  <a:cubicBezTo>
                    <a:pt x="276" y="0"/>
                    <a:pt x="298" y="0"/>
                    <a:pt x="311" y="7"/>
                  </a:cubicBezTo>
                  <a:cubicBezTo>
                    <a:pt x="567" y="155"/>
                    <a:pt x="567" y="155"/>
                    <a:pt x="567" y="155"/>
                  </a:cubicBezTo>
                  <a:cubicBezTo>
                    <a:pt x="574" y="159"/>
                    <a:pt x="576" y="165"/>
                    <a:pt x="575" y="170"/>
                  </a:cubicBezTo>
                  <a:close/>
                </a:path>
              </a:pathLst>
            </a:custGeom>
            <a:solidFill>
              <a:srgbClr val="081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5" name="Freeform 156">
              <a:extLst>
                <a:ext uri="{FF2B5EF4-FFF2-40B4-BE49-F238E27FC236}">
                  <a16:creationId xmlns:a16="http://schemas.microsoft.com/office/drawing/2014/main" id="{E926081A-5BB9-C013-9D5F-25740494E673}"/>
                </a:ext>
              </a:extLst>
            </p:cNvPr>
            <p:cNvSpPr>
              <a:spLocks/>
            </p:cNvSpPr>
            <p:nvPr/>
          </p:nvSpPr>
          <p:spPr bwMode="auto">
            <a:xfrm>
              <a:off x="9388476" y="3306763"/>
              <a:ext cx="1506538" cy="881063"/>
            </a:xfrm>
            <a:custGeom>
              <a:avLst/>
              <a:gdLst>
                <a:gd name="T0" fmla="*/ 544 w 546"/>
                <a:gd name="T1" fmla="*/ 162 h 319"/>
                <a:gd name="T2" fmla="*/ 534 w 546"/>
                <a:gd name="T3" fmla="*/ 174 h 319"/>
                <a:gd name="T4" fmla="*/ 298 w 546"/>
                <a:gd name="T5" fmla="*/ 310 h 319"/>
                <a:gd name="T6" fmla="*/ 251 w 546"/>
                <a:gd name="T7" fmla="*/ 312 h 319"/>
                <a:gd name="T8" fmla="*/ 52 w 546"/>
                <a:gd name="T9" fmla="*/ 197 h 319"/>
                <a:gd name="T10" fmla="*/ 52 w 546"/>
                <a:gd name="T11" fmla="*/ 197 h 319"/>
                <a:gd name="T12" fmla="*/ 9 w 546"/>
                <a:gd name="T13" fmla="*/ 172 h 319"/>
                <a:gd name="T14" fmla="*/ 1 w 546"/>
                <a:gd name="T15" fmla="*/ 162 h 319"/>
                <a:gd name="T16" fmla="*/ 1 w 546"/>
                <a:gd name="T17" fmla="*/ 162 h 319"/>
                <a:gd name="T18" fmla="*/ 12 w 546"/>
                <a:gd name="T19" fmla="*/ 145 h 319"/>
                <a:gd name="T20" fmla="*/ 248 w 546"/>
                <a:gd name="T21" fmla="*/ 9 h 319"/>
                <a:gd name="T22" fmla="*/ 294 w 546"/>
                <a:gd name="T23" fmla="*/ 7 h 319"/>
                <a:gd name="T24" fmla="*/ 537 w 546"/>
                <a:gd name="T25" fmla="*/ 147 h 319"/>
                <a:gd name="T26" fmla="*/ 544 w 546"/>
                <a:gd name="T27" fmla="*/ 16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319">
                  <a:moveTo>
                    <a:pt x="544" y="162"/>
                  </a:moveTo>
                  <a:cubicBezTo>
                    <a:pt x="543" y="166"/>
                    <a:pt x="540" y="170"/>
                    <a:pt x="534" y="174"/>
                  </a:cubicBezTo>
                  <a:cubicBezTo>
                    <a:pt x="298" y="310"/>
                    <a:pt x="298" y="310"/>
                    <a:pt x="298" y="310"/>
                  </a:cubicBezTo>
                  <a:cubicBezTo>
                    <a:pt x="284" y="318"/>
                    <a:pt x="263" y="319"/>
                    <a:pt x="251" y="312"/>
                  </a:cubicBezTo>
                  <a:cubicBezTo>
                    <a:pt x="52" y="197"/>
                    <a:pt x="52" y="197"/>
                    <a:pt x="52" y="197"/>
                  </a:cubicBezTo>
                  <a:cubicBezTo>
                    <a:pt x="52" y="197"/>
                    <a:pt x="52" y="197"/>
                    <a:pt x="52" y="197"/>
                  </a:cubicBezTo>
                  <a:cubicBezTo>
                    <a:pt x="9" y="172"/>
                    <a:pt x="9" y="172"/>
                    <a:pt x="9" y="172"/>
                  </a:cubicBezTo>
                  <a:cubicBezTo>
                    <a:pt x="4" y="169"/>
                    <a:pt x="2" y="166"/>
                    <a:pt x="1" y="162"/>
                  </a:cubicBezTo>
                  <a:cubicBezTo>
                    <a:pt x="1" y="162"/>
                    <a:pt x="1" y="162"/>
                    <a:pt x="1" y="162"/>
                  </a:cubicBezTo>
                  <a:cubicBezTo>
                    <a:pt x="0" y="156"/>
                    <a:pt x="4" y="150"/>
                    <a:pt x="12" y="145"/>
                  </a:cubicBezTo>
                  <a:cubicBezTo>
                    <a:pt x="248" y="9"/>
                    <a:pt x="248" y="9"/>
                    <a:pt x="248" y="9"/>
                  </a:cubicBezTo>
                  <a:cubicBezTo>
                    <a:pt x="262" y="1"/>
                    <a:pt x="283" y="0"/>
                    <a:pt x="294" y="7"/>
                  </a:cubicBezTo>
                  <a:cubicBezTo>
                    <a:pt x="537" y="147"/>
                    <a:pt x="537" y="147"/>
                    <a:pt x="537" y="147"/>
                  </a:cubicBezTo>
                  <a:cubicBezTo>
                    <a:pt x="544" y="151"/>
                    <a:pt x="546" y="156"/>
                    <a:pt x="544" y="162"/>
                  </a:cubicBezTo>
                  <a:close/>
                </a:path>
              </a:pathLst>
            </a:custGeom>
            <a:solidFill>
              <a:srgbClr val="2A42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6" name="Freeform 157">
              <a:extLst>
                <a:ext uri="{FF2B5EF4-FFF2-40B4-BE49-F238E27FC236}">
                  <a16:creationId xmlns:a16="http://schemas.microsoft.com/office/drawing/2014/main" id="{A0B578AF-1DE4-411F-FC3B-63A7C98A1521}"/>
                </a:ext>
              </a:extLst>
            </p:cNvPr>
            <p:cNvSpPr>
              <a:spLocks/>
            </p:cNvSpPr>
            <p:nvPr/>
          </p:nvSpPr>
          <p:spPr bwMode="auto">
            <a:xfrm>
              <a:off x="9391651" y="3752850"/>
              <a:ext cx="1500188" cy="638175"/>
            </a:xfrm>
            <a:custGeom>
              <a:avLst/>
              <a:gdLst>
                <a:gd name="T0" fmla="*/ 544 w 544"/>
                <a:gd name="T1" fmla="*/ 0 h 231"/>
                <a:gd name="T2" fmla="*/ 544 w 544"/>
                <a:gd name="T3" fmla="*/ 71 h 231"/>
                <a:gd name="T4" fmla="*/ 544 w 544"/>
                <a:gd name="T5" fmla="*/ 71 h 231"/>
                <a:gd name="T6" fmla="*/ 533 w 544"/>
                <a:gd name="T7" fmla="*/ 86 h 231"/>
                <a:gd name="T8" fmla="*/ 297 w 544"/>
                <a:gd name="T9" fmla="*/ 222 h 231"/>
                <a:gd name="T10" fmla="*/ 250 w 544"/>
                <a:gd name="T11" fmla="*/ 224 h 231"/>
                <a:gd name="T12" fmla="*/ 8 w 544"/>
                <a:gd name="T13" fmla="*/ 84 h 231"/>
                <a:gd name="T14" fmla="*/ 0 w 544"/>
                <a:gd name="T15" fmla="*/ 74 h 231"/>
                <a:gd name="T16" fmla="*/ 0 w 544"/>
                <a:gd name="T17" fmla="*/ 0 h 231"/>
                <a:gd name="T18" fmla="*/ 8 w 544"/>
                <a:gd name="T19" fmla="*/ 10 h 231"/>
                <a:gd name="T20" fmla="*/ 51 w 544"/>
                <a:gd name="T21" fmla="*/ 35 h 231"/>
                <a:gd name="T22" fmla="*/ 51 w 544"/>
                <a:gd name="T23" fmla="*/ 35 h 231"/>
                <a:gd name="T24" fmla="*/ 250 w 544"/>
                <a:gd name="T25" fmla="*/ 150 h 231"/>
                <a:gd name="T26" fmla="*/ 297 w 544"/>
                <a:gd name="T27" fmla="*/ 148 h 231"/>
                <a:gd name="T28" fmla="*/ 533 w 544"/>
                <a:gd name="T29" fmla="*/ 12 h 231"/>
                <a:gd name="T30" fmla="*/ 543 w 544"/>
                <a:gd name="T31" fmla="*/ 0 h 231"/>
                <a:gd name="T32" fmla="*/ 544 w 544"/>
                <a:gd name="T3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4" h="231">
                  <a:moveTo>
                    <a:pt x="544" y="0"/>
                  </a:moveTo>
                  <a:cubicBezTo>
                    <a:pt x="544" y="71"/>
                    <a:pt x="544" y="71"/>
                    <a:pt x="544" y="71"/>
                  </a:cubicBezTo>
                  <a:cubicBezTo>
                    <a:pt x="544" y="71"/>
                    <a:pt x="544" y="71"/>
                    <a:pt x="544" y="71"/>
                  </a:cubicBezTo>
                  <a:cubicBezTo>
                    <a:pt x="544" y="76"/>
                    <a:pt x="540" y="82"/>
                    <a:pt x="533" y="86"/>
                  </a:cubicBezTo>
                  <a:cubicBezTo>
                    <a:pt x="297" y="222"/>
                    <a:pt x="297" y="222"/>
                    <a:pt x="297" y="222"/>
                  </a:cubicBezTo>
                  <a:cubicBezTo>
                    <a:pt x="283" y="230"/>
                    <a:pt x="262" y="231"/>
                    <a:pt x="250" y="224"/>
                  </a:cubicBezTo>
                  <a:cubicBezTo>
                    <a:pt x="8" y="84"/>
                    <a:pt x="8" y="84"/>
                    <a:pt x="8" y="84"/>
                  </a:cubicBezTo>
                  <a:cubicBezTo>
                    <a:pt x="3" y="81"/>
                    <a:pt x="1" y="78"/>
                    <a:pt x="0" y="74"/>
                  </a:cubicBezTo>
                  <a:cubicBezTo>
                    <a:pt x="0" y="0"/>
                    <a:pt x="0" y="0"/>
                    <a:pt x="0" y="0"/>
                  </a:cubicBezTo>
                  <a:cubicBezTo>
                    <a:pt x="1" y="4"/>
                    <a:pt x="3" y="7"/>
                    <a:pt x="8" y="10"/>
                  </a:cubicBezTo>
                  <a:cubicBezTo>
                    <a:pt x="51" y="35"/>
                    <a:pt x="51" y="35"/>
                    <a:pt x="51" y="35"/>
                  </a:cubicBezTo>
                  <a:cubicBezTo>
                    <a:pt x="51" y="35"/>
                    <a:pt x="51" y="35"/>
                    <a:pt x="51" y="35"/>
                  </a:cubicBezTo>
                  <a:cubicBezTo>
                    <a:pt x="250" y="150"/>
                    <a:pt x="250" y="150"/>
                    <a:pt x="250" y="150"/>
                  </a:cubicBezTo>
                  <a:cubicBezTo>
                    <a:pt x="262" y="157"/>
                    <a:pt x="283" y="156"/>
                    <a:pt x="297" y="148"/>
                  </a:cubicBezTo>
                  <a:cubicBezTo>
                    <a:pt x="533" y="12"/>
                    <a:pt x="533" y="12"/>
                    <a:pt x="533" y="12"/>
                  </a:cubicBezTo>
                  <a:cubicBezTo>
                    <a:pt x="539" y="8"/>
                    <a:pt x="542" y="4"/>
                    <a:pt x="543" y="0"/>
                  </a:cubicBezTo>
                  <a:lnTo>
                    <a:pt x="544" y="0"/>
                  </a:lnTo>
                  <a:close/>
                </a:path>
              </a:pathLst>
            </a:custGeom>
            <a:solidFill>
              <a:srgbClr val="102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7" name="Freeform 158">
              <a:extLst>
                <a:ext uri="{FF2B5EF4-FFF2-40B4-BE49-F238E27FC236}">
                  <a16:creationId xmlns:a16="http://schemas.microsoft.com/office/drawing/2014/main" id="{D50D1842-DEB8-62D0-3401-640F4BB37A7D}"/>
                </a:ext>
              </a:extLst>
            </p:cNvPr>
            <p:cNvSpPr>
              <a:spLocks/>
            </p:cNvSpPr>
            <p:nvPr/>
          </p:nvSpPr>
          <p:spPr bwMode="auto">
            <a:xfrm>
              <a:off x="10374313" y="3916363"/>
              <a:ext cx="388938" cy="284163"/>
            </a:xfrm>
            <a:custGeom>
              <a:avLst/>
              <a:gdLst>
                <a:gd name="T0" fmla="*/ 131 w 141"/>
                <a:gd name="T1" fmla="*/ 30 h 103"/>
                <a:gd name="T2" fmla="*/ 10 w 141"/>
                <a:gd name="T3" fmla="*/ 99 h 103"/>
                <a:gd name="T4" fmla="*/ 0 w 141"/>
                <a:gd name="T5" fmla="*/ 92 h 103"/>
                <a:gd name="T6" fmla="*/ 0 w 141"/>
                <a:gd name="T7" fmla="*/ 92 h 103"/>
                <a:gd name="T8" fmla="*/ 10 w 141"/>
                <a:gd name="T9" fmla="*/ 73 h 103"/>
                <a:gd name="T10" fmla="*/ 131 w 141"/>
                <a:gd name="T11" fmla="*/ 3 h 103"/>
                <a:gd name="T12" fmla="*/ 141 w 141"/>
                <a:gd name="T13" fmla="*/ 10 h 103"/>
                <a:gd name="T14" fmla="*/ 141 w 141"/>
                <a:gd name="T15" fmla="*/ 10 h 103"/>
                <a:gd name="T16" fmla="*/ 131 w 141"/>
                <a:gd name="T17" fmla="*/ 3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30"/>
                  </a:moveTo>
                  <a:cubicBezTo>
                    <a:pt x="10" y="99"/>
                    <a:pt x="10" y="99"/>
                    <a:pt x="10" y="99"/>
                  </a:cubicBezTo>
                  <a:cubicBezTo>
                    <a:pt x="5" y="103"/>
                    <a:pt x="0" y="99"/>
                    <a:pt x="0" y="92"/>
                  </a:cubicBezTo>
                  <a:cubicBezTo>
                    <a:pt x="0" y="92"/>
                    <a:pt x="0" y="92"/>
                    <a:pt x="0" y="92"/>
                  </a:cubicBezTo>
                  <a:cubicBezTo>
                    <a:pt x="0" y="84"/>
                    <a:pt x="5" y="76"/>
                    <a:pt x="10" y="73"/>
                  </a:cubicBezTo>
                  <a:cubicBezTo>
                    <a:pt x="131" y="3"/>
                    <a:pt x="131" y="3"/>
                    <a:pt x="131" y="3"/>
                  </a:cubicBezTo>
                  <a:cubicBezTo>
                    <a:pt x="137" y="0"/>
                    <a:pt x="141" y="3"/>
                    <a:pt x="141" y="10"/>
                  </a:cubicBezTo>
                  <a:cubicBezTo>
                    <a:pt x="141" y="10"/>
                    <a:pt x="141" y="10"/>
                    <a:pt x="141" y="10"/>
                  </a:cubicBezTo>
                  <a:cubicBezTo>
                    <a:pt x="141" y="18"/>
                    <a:pt x="137" y="26"/>
                    <a:pt x="131" y="3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8" name="Freeform 159">
              <a:extLst>
                <a:ext uri="{FF2B5EF4-FFF2-40B4-BE49-F238E27FC236}">
                  <a16:creationId xmlns:a16="http://schemas.microsoft.com/office/drawing/2014/main" id="{9199A93B-216E-11DE-2D1E-D18C154F4781}"/>
                </a:ext>
              </a:extLst>
            </p:cNvPr>
            <p:cNvSpPr>
              <a:spLocks/>
            </p:cNvSpPr>
            <p:nvPr/>
          </p:nvSpPr>
          <p:spPr bwMode="auto">
            <a:xfrm>
              <a:off x="9545638" y="3933825"/>
              <a:ext cx="388938" cy="284163"/>
            </a:xfrm>
            <a:custGeom>
              <a:avLst/>
              <a:gdLst>
                <a:gd name="T0" fmla="*/ 131 w 141"/>
                <a:gd name="T1" fmla="*/ 100 h 103"/>
                <a:gd name="T2" fmla="*/ 10 w 141"/>
                <a:gd name="T3" fmla="*/ 30 h 103"/>
                <a:gd name="T4" fmla="*/ 0 w 141"/>
                <a:gd name="T5" fmla="*/ 11 h 103"/>
                <a:gd name="T6" fmla="*/ 0 w 141"/>
                <a:gd name="T7" fmla="*/ 11 h 103"/>
                <a:gd name="T8" fmla="*/ 10 w 141"/>
                <a:gd name="T9" fmla="*/ 4 h 103"/>
                <a:gd name="T10" fmla="*/ 131 w 141"/>
                <a:gd name="T11" fmla="*/ 73 h 103"/>
                <a:gd name="T12" fmla="*/ 141 w 141"/>
                <a:gd name="T13" fmla="*/ 93 h 103"/>
                <a:gd name="T14" fmla="*/ 141 w 141"/>
                <a:gd name="T15" fmla="*/ 93 h 103"/>
                <a:gd name="T16" fmla="*/ 131 w 141"/>
                <a:gd name="T17"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100"/>
                  </a:moveTo>
                  <a:cubicBezTo>
                    <a:pt x="10" y="30"/>
                    <a:pt x="10" y="30"/>
                    <a:pt x="10" y="30"/>
                  </a:cubicBezTo>
                  <a:cubicBezTo>
                    <a:pt x="5" y="27"/>
                    <a:pt x="0" y="18"/>
                    <a:pt x="0" y="11"/>
                  </a:cubicBezTo>
                  <a:cubicBezTo>
                    <a:pt x="0" y="11"/>
                    <a:pt x="0" y="11"/>
                    <a:pt x="0" y="11"/>
                  </a:cubicBezTo>
                  <a:cubicBezTo>
                    <a:pt x="0" y="4"/>
                    <a:pt x="5" y="0"/>
                    <a:pt x="10" y="4"/>
                  </a:cubicBezTo>
                  <a:cubicBezTo>
                    <a:pt x="131" y="73"/>
                    <a:pt x="131" y="73"/>
                    <a:pt x="131" y="73"/>
                  </a:cubicBezTo>
                  <a:cubicBezTo>
                    <a:pt x="137" y="77"/>
                    <a:pt x="141" y="85"/>
                    <a:pt x="141" y="93"/>
                  </a:cubicBezTo>
                  <a:cubicBezTo>
                    <a:pt x="141" y="93"/>
                    <a:pt x="141" y="93"/>
                    <a:pt x="141" y="93"/>
                  </a:cubicBezTo>
                  <a:cubicBezTo>
                    <a:pt x="141" y="100"/>
                    <a:pt x="137" y="103"/>
                    <a:pt x="131" y="10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9" name="Freeform 160">
              <a:extLst>
                <a:ext uri="{FF2B5EF4-FFF2-40B4-BE49-F238E27FC236}">
                  <a16:creationId xmlns:a16="http://schemas.microsoft.com/office/drawing/2014/main" id="{CBD7DC4A-871B-9BF0-E5FA-306BCB4A59D2}"/>
                </a:ext>
              </a:extLst>
            </p:cNvPr>
            <p:cNvSpPr>
              <a:spLocks/>
            </p:cNvSpPr>
            <p:nvPr/>
          </p:nvSpPr>
          <p:spPr bwMode="auto">
            <a:xfrm>
              <a:off x="10277476" y="4156075"/>
              <a:ext cx="66675" cy="96838"/>
            </a:xfrm>
            <a:custGeom>
              <a:avLst/>
              <a:gdLst>
                <a:gd name="T0" fmla="*/ 24 w 24"/>
                <a:gd name="T1" fmla="*/ 11 h 35"/>
                <a:gd name="T2" fmla="*/ 12 w 24"/>
                <a:gd name="T3" fmla="*/ 31 h 35"/>
                <a:gd name="T4" fmla="*/ 0 w 24"/>
                <a:gd name="T5" fmla="*/ 25 h 35"/>
                <a:gd name="T6" fmla="*/ 12 w 24"/>
                <a:gd name="T7" fmla="*/ 4 h 35"/>
                <a:gd name="T8" fmla="*/ 24 w 24"/>
                <a:gd name="T9" fmla="*/ 11 h 35"/>
              </a:gdLst>
              <a:ahLst/>
              <a:cxnLst>
                <a:cxn ang="0">
                  <a:pos x="T0" y="T1"/>
                </a:cxn>
                <a:cxn ang="0">
                  <a:pos x="T2" y="T3"/>
                </a:cxn>
                <a:cxn ang="0">
                  <a:pos x="T4" y="T5"/>
                </a:cxn>
                <a:cxn ang="0">
                  <a:pos x="T6" y="T7"/>
                </a:cxn>
                <a:cxn ang="0">
                  <a:pos x="T8" y="T9"/>
                </a:cxn>
              </a:cxnLst>
              <a:rect l="0" t="0" r="r" b="b"/>
              <a:pathLst>
                <a:path w="24" h="35">
                  <a:moveTo>
                    <a:pt x="24" y="11"/>
                  </a:moveTo>
                  <a:cubicBezTo>
                    <a:pt x="24" y="18"/>
                    <a:pt x="18" y="28"/>
                    <a:pt x="12" y="31"/>
                  </a:cubicBezTo>
                  <a:cubicBezTo>
                    <a:pt x="5" y="35"/>
                    <a:pt x="0" y="32"/>
                    <a:pt x="0" y="25"/>
                  </a:cubicBezTo>
                  <a:cubicBezTo>
                    <a:pt x="0" y="17"/>
                    <a:pt x="5" y="8"/>
                    <a:pt x="12" y="4"/>
                  </a:cubicBezTo>
                  <a:cubicBezTo>
                    <a:pt x="18" y="0"/>
                    <a:pt x="24" y="3"/>
                    <a:pt x="24" y="11"/>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0" name="Freeform 161">
              <a:extLst>
                <a:ext uri="{FF2B5EF4-FFF2-40B4-BE49-F238E27FC236}">
                  <a16:creationId xmlns:a16="http://schemas.microsoft.com/office/drawing/2014/main" id="{623783ED-BB3B-F0C5-046E-19CD049F09F6}"/>
                </a:ext>
              </a:extLst>
            </p:cNvPr>
            <p:cNvSpPr>
              <a:spLocks/>
            </p:cNvSpPr>
            <p:nvPr/>
          </p:nvSpPr>
          <p:spPr bwMode="auto">
            <a:xfrm>
              <a:off x="9388476" y="3065463"/>
              <a:ext cx="1506538" cy="877888"/>
            </a:xfrm>
            <a:custGeom>
              <a:avLst/>
              <a:gdLst>
                <a:gd name="T0" fmla="*/ 544 w 546"/>
                <a:gd name="T1" fmla="*/ 161 h 318"/>
                <a:gd name="T2" fmla="*/ 534 w 546"/>
                <a:gd name="T3" fmla="*/ 173 h 318"/>
                <a:gd name="T4" fmla="*/ 298 w 546"/>
                <a:gd name="T5" fmla="*/ 309 h 318"/>
                <a:gd name="T6" fmla="*/ 251 w 546"/>
                <a:gd name="T7" fmla="*/ 311 h 318"/>
                <a:gd name="T8" fmla="*/ 52 w 546"/>
                <a:gd name="T9" fmla="*/ 196 h 318"/>
                <a:gd name="T10" fmla="*/ 52 w 546"/>
                <a:gd name="T11" fmla="*/ 196 h 318"/>
                <a:gd name="T12" fmla="*/ 9 w 546"/>
                <a:gd name="T13" fmla="*/ 171 h 318"/>
                <a:gd name="T14" fmla="*/ 1 w 546"/>
                <a:gd name="T15" fmla="*/ 161 h 318"/>
                <a:gd name="T16" fmla="*/ 1 w 546"/>
                <a:gd name="T17" fmla="*/ 161 h 318"/>
                <a:gd name="T18" fmla="*/ 12 w 546"/>
                <a:gd name="T19" fmla="*/ 145 h 318"/>
                <a:gd name="T20" fmla="*/ 248 w 546"/>
                <a:gd name="T21" fmla="*/ 8 h 318"/>
                <a:gd name="T22" fmla="*/ 294 w 546"/>
                <a:gd name="T23" fmla="*/ 7 h 318"/>
                <a:gd name="T24" fmla="*/ 537 w 546"/>
                <a:gd name="T25" fmla="*/ 147 h 318"/>
                <a:gd name="T26" fmla="*/ 544 w 546"/>
                <a:gd name="T27" fmla="*/ 16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318">
                  <a:moveTo>
                    <a:pt x="544" y="161"/>
                  </a:moveTo>
                  <a:cubicBezTo>
                    <a:pt x="543" y="166"/>
                    <a:pt x="540" y="170"/>
                    <a:pt x="534" y="173"/>
                  </a:cubicBezTo>
                  <a:cubicBezTo>
                    <a:pt x="298" y="309"/>
                    <a:pt x="298" y="309"/>
                    <a:pt x="298" y="309"/>
                  </a:cubicBezTo>
                  <a:cubicBezTo>
                    <a:pt x="284" y="317"/>
                    <a:pt x="263" y="318"/>
                    <a:pt x="251" y="311"/>
                  </a:cubicBezTo>
                  <a:cubicBezTo>
                    <a:pt x="52" y="196"/>
                    <a:pt x="52" y="196"/>
                    <a:pt x="52" y="196"/>
                  </a:cubicBezTo>
                  <a:cubicBezTo>
                    <a:pt x="52" y="196"/>
                    <a:pt x="52" y="196"/>
                    <a:pt x="52" y="196"/>
                  </a:cubicBezTo>
                  <a:cubicBezTo>
                    <a:pt x="9" y="171"/>
                    <a:pt x="9" y="171"/>
                    <a:pt x="9" y="171"/>
                  </a:cubicBezTo>
                  <a:cubicBezTo>
                    <a:pt x="4" y="169"/>
                    <a:pt x="2" y="165"/>
                    <a:pt x="1" y="161"/>
                  </a:cubicBezTo>
                  <a:cubicBezTo>
                    <a:pt x="1" y="161"/>
                    <a:pt x="1" y="161"/>
                    <a:pt x="1" y="161"/>
                  </a:cubicBezTo>
                  <a:cubicBezTo>
                    <a:pt x="0" y="156"/>
                    <a:pt x="4" y="149"/>
                    <a:pt x="12" y="145"/>
                  </a:cubicBezTo>
                  <a:cubicBezTo>
                    <a:pt x="248" y="8"/>
                    <a:pt x="248" y="8"/>
                    <a:pt x="248" y="8"/>
                  </a:cubicBezTo>
                  <a:cubicBezTo>
                    <a:pt x="262" y="1"/>
                    <a:pt x="283" y="0"/>
                    <a:pt x="294" y="7"/>
                  </a:cubicBezTo>
                  <a:cubicBezTo>
                    <a:pt x="537" y="147"/>
                    <a:pt x="537" y="147"/>
                    <a:pt x="537" y="147"/>
                  </a:cubicBezTo>
                  <a:cubicBezTo>
                    <a:pt x="544" y="150"/>
                    <a:pt x="546" y="156"/>
                    <a:pt x="544" y="161"/>
                  </a:cubicBezTo>
                  <a:close/>
                </a:path>
              </a:pathLst>
            </a:custGeom>
            <a:solidFill>
              <a:srgbClr val="2A42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1" name="Freeform 162">
              <a:extLst>
                <a:ext uri="{FF2B5EF4-FFF2-40B4-BE49-F238E27FC236}">
                  <a16:creationId xmlns:a16="http://schemas.microsoft.com/office/drawing/2014/main" id="{0492420E-98D2-D8D1-8DBE-21DBFAB61B98}"/>
                </a:ext>
              </a:extLst>
            </p:cNvPr>
            <p:cNvSpPr>
              <a:spLocks/>
            </p:cNvSpPr>
            <p:nvPr/>
          </p:nvSpPr>
          <p:spPr bwMode="auto">
            <a:xfrm>
              <a:off x="9391651" y="3509963"/>
              <a:ext cx="1500188" cy="641350"/>
            </a:xfrm>
            <a:custGeom>
              <a:avLst/>
              <a:gdLst>
                <a:gd name="T0" fmla="*/ 544 w 544"/>
                <a:gd name="T1" fmla="*/ 0 h 232"/>
                <a:gd name="T2" fmla="*/ 544 w 544"/>
                <a:gd name="T3" fmla="*/ 72 h 232"/>
                <a:gd name="T4" fmla="*/ 544 w 544"/>
                <a:gd name="T5" fmla="*/ 72 h 232"/>
                <a:gd name="T6" fmla="*/ 533 w 544"/>
                <a:gd name="T7" fmla="*/ 87 h 232"/>
                <a:gd name="T8" fmla="*/ 297 w 544"/>
                <a:gd name="T9" fmla="*/ 223 h 232"/>
                <a:gd name="T10" fmla="*/ 250 w 544"/>
                <a:gd name="T11" fmla="*/ 225 h 232"/>
                <a:gd name="T12" fmla="*/ 8 w 544"/>
                <a:gd name="T13" fmla="*/ 85 h 232"/>
                <a:gd name="T14" fmla="*/ 0 w 544"/>
                <a:gd name="T15" fmla="*/ 75 h 232"/>
                <a:gd name="T16" fmla="*/ 0 w 544"/>
                <a:gd name="T17" fmla="*/ 0 h 232"/>
                <a:gd name="T18" fmla="*/ 8 w 544"/>
                <a:gd name="T19" fmla="*/ 10 h 232"/>
                <a:gd name="T20" fmla="*/ 51 w 544"/>
                <a:gd name="T21" fmla="*/ 35 h 232"/>
                <a:gd name="T22" fmla="*/ 51 w 544"/>
                <a:gd name="T23" fmla="*/ 35 h 232"/>
                <a:gd name="T24" fmla="*/ 250 w 544"/>
                <a:gd name="T25" fmla="*/ 150 h 232"/>
                <a:gd name="T26" fmla="*/ 297 w 544"/>
                <a:gd name="T27" fmla="*/ 148 h 232"/>
                <a:gd name="T28" fmla="*/ 533 w 544"/>
                <a:gd name="T29" fmla="*/ 12 h 232"/>
                <a:gd name="T30" fmla="*/ 543 w 544"/>
                <a:gd name="T31" fmla="*/ 0 h 232"/>
                <a:gd name="T32" fmla="*/ 544 w 544"/>
                <a:gd name="T33"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4" h="232">
                  <a:moveTo>
                    <a:pt x="544" y="0"/>
                  </a:moveTo>
                  <a:cubicBezTo>
                    <a:pt x="544" y="72"/>
                    <a:pt x="544" y="72"/>
                    <a:pt x="544" y="72"/>
                  </a:cubicBezTo>
                  <a:cubicBezTo>
                    <a:pt x="544" y="72"/>
                    <a:pt x="544" y="72"/>
                    <a:pt x="544" y="72"/>
                  </a:cubicBezTo>
                  <a:cubicBezTo>
                    <a:pt x="544" y="77"/>
                    <a:pt x="540" y="82"/>
                    <a:pt x="533" y="87"/>
                  </a:cubicBezTo>
                  <a:cubicBezTo>
                    <a:pt x="297" y="223"/>
                    <a:pt x="297" y="223"/>
                    <a:pt x="297" y="223"/>
                  </a:cubicBezTo>
                  <a:cubicBezTo>
                    <a:pt x="283" y="231"/>
                    <a:pt x="262" y="232"/>
                    <a:pt x="250" y="225"/>
                  </a:cubicBezTo>
                  <a:cubicBezTo>
                    <a:pt x="8" y="85"/>
                    <a:pt x="8" y="85"/>
                    <a:pt x="8" y="85"/>
                  </a:cubicBezTo>
                  <a:cubicBezTo>
                    <a:pt x="3" y="82"/>
                    <a:pt x="1" y="78"/>
                    <a:pt x="0" y="75"/>
                  </a:cubicBezTo>
                  <a:cubicBezTo>
                    <a:pt x="0" y="0"/>
                    <a:pt x="0" y="0"/>
                    <a:pt x="0" y="0"/>
                  </a:cubicBezTo>
                  <a:cubicBezTo>
                    <a:pt x="1" y="4"/>
                    <a:pt x="3" y="8"/>
                    <a:pt x="8" y="10"/>
                  </a:cubicBezTo>
                  <a:cubicBezTo>
                    <a:pt x="51" y="35"/>
                    <a:pt x="51" y="35"/>
                    <a:pt x="51" y="35"/>
                  </a:cubicBezTo>
                  <a:cubicBezTo>
                    <a:pt x="51" y="35"/>
                    <a:pt x="51" y="35"/>
                    <a:pt x="51" y="35"/>
                  </a:cubicBezTo>
                  <a:cubicBezTo>
                    <a:pt x="250" y="150"/>
                    <a:pt x="250" y="150"/>
                    <a:pt x="250" y="150"/>
                  </a:cubicBezTo>
                  <a:cubicBezTo>
                    <a:pt x="262" y="157"/>
                    <a:pt x="283" y="156"/>
                    <a:pt x="297" y="148"/>
                  </a:cubicBezTo>
                  <a:cubicBezTo>
                    <a:pt x="533" y="12"/>
                    <a:pt x="533" y="12"/>
                    <a:pt x="533" y="12"/>
                  </a:cubicBezTo>
                  <a:cubicBezTo>
                    <a:pt x="539" y="9"/>
                    <a:pt x="542" y="5"/>
                    <a:pt x="543" y="0"/>
                  </a:cubicBezTo>
                  <a:lnTo>
                    <a:pt x="544" y="0"/>
                  </a:lnTo>
                  <a:close/>
                </a:path>
              </a:pathLst>
            </a:custGeom>
            <a:solidFill>
              <a:srgbClr val="102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2" name="Freeform 163">
              <a:extLst>
                <a:ext uri="{FF2B5EF4-FFF2-40B4-BE49-F238E27FC236}">
                  <a16:creationId xmlns:a16="http://schemas.microsoft.com/office/drawing/2014/main" id="{928A56C2-C975-411A-20D4-B1C211FDF8B1}"/>
                </a:ext>
              </a:extLst>
            </p:cNvPr>
            <p:cNvSpPr>
              <a:spLocks/>
            </p:cNvSpPr>
            <p:nvPr/>
          </p:nvSpPr>
          <p:spPr bwMode="auto">
            <a:xfrm>
              <a:off x="10374313" y="3673475"/>
              <a:ext cx="388938" cy="284163"/>
            </a:xfrm>
            <a:custGeom>
              <a:avLst/>
              <a:gdLst>
                <a:gd name="T0" fmla="*/ 131 w 141"/>
                <a:gd name="T1" fmla="*/ 30 h 103"/>
                <a:gd name="T2" fmla="*/ 10 w 141"/>
                <a:gd name="T3" fmla="*/ 100 h 103"/>
                <a:gd name="T4" fmla="*/ 0 w 141"/>
                <a:gd name="T5" fmla="*/ 92 h 103"/>
                <a:gd name="T6" fmla="*/ 0 w 141"/>
                <a:gd name="T7" fmla="*/ 92 h 103"/>
                <a:gd name="T8" fmla="*/ 10 w 141"/>
                <a:gd name="T9" fmla="*/ 73 h 103"/>
                <a:gd name="T10" fmla="*/ 131 w 141"/>
                <a:gd name="T11" fmla="*/ 3 h 103"/>
                <a:gd name="T12" fmla="*/ 141 w 141"/>
                <a:gd name="T13" fmla="*/ 11 h 103"/>
                <a:gd name="T14" fmla="*/ 141 w 141"/>
                <a:gd name="T15" fmla="*/ 11 h 103"/>
                <a:gd name="T16" fmla="*/ 131 w 141"/>
                <a:gd name="T17" fmla="*/ 3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30"/>
                  </a:moveTo>
                  <a:cubicBezTo>
                    <a:pt x="10" y="100"/>
                    <a:pt x="10" y="100"/>
                    <a:pt x="10" y="100"/>
                  </a:cubicBezTo>
                  <a:cubicBezTo>
                    <a:pt x="5" y="103"/>
                    <a:pt x="0" y="100"/>
                    <a:pt x="0" y="92"/>
                  </a:cubicBezTo>
                  <a:cubicBezTo>
                    <a:pt x="0" y="92"/>
                    <a:pt x="0" y="92"/>
                    <a:pt x="0" y="92"/>
                  </a:cubicBezTo>
                  <a:cubicBezTo>
                    <a:pt x="0" y="85"/>
                    <a:pt x="5" y="76"/>
                    <a:pt x="10" y="73"/>
                  </a:cubicBezTo>
                  <a:cubicBezTo>
                    <a:pt x="131" y="3"/>
                    <a:pt x="131" y="3"/>
                    <a:pt x="131" y="3"/>
                  </a:cubicBezTo>
                  <a:cubicBezTo>
                    <a:pt x="137" y="0"/>
                    <a:pt x="141" y="4"/>
                    <a:pt x="141" y="11"/>
                  </a:cubicBezTo>
                  <a:cubicBezTo>
                    <a:pt x="141" y="11"/>
                    <a:pt x="141" y="11"/>
                    <a:pt x="141" y="11"/>
                  </a:cubicBezTo>
                  <a:cubicBezTo>
                    <a:pt x="141" y="18"/>
                    <a:pt x="137" y="27"/>
                    <a:pt x="131" y="3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3" name="Freeform 164">
              <a:extLst>
                <a:ext uri="{FF2B5EF4-FFF2-40B4-BE49-F238E27FC236}">
                  <a16:creationId xmlns:a16="http://schemas.microsoft.com/office/drawing/2014/main" id="{B6A91588-99C7-CB3F-9B38-74A262659D1D}"/>
                </a:ext>
              </a:extLst>
            </p:cNvPr>
            <p:cNvSpPr>
              <a:spLocks/>
            </p:cNvSpPr>
            <p:nvPr/>
          </p:nvSpPr>
          <p:spPr bwMode="auto">
            <a:xfrm>
              <a:off x="9545638" y="3692525"/>
              <a:ext cx="388938" cy="284163"/>
            </a:xfrm>
            <a:custGeom>
              <a:avLst/>
              <a:gdLst>
                <a:gd name="T0" fmla="*/ 131 w 141"/>
                <a:gd name="T1" fmla="*/ 100 h 103"/>
                <a:gd name="T2" fmla="*/ 10 w 141"/>
                <a:gd name="T3" fmla="*/ 30 h 103"/>
                <a:gd name="T4" fmla="*/ 0 w 141"/>
                <a:gd name="T5" fmla="*/ 11 h 103"/>
                <a:gd name="T6" fmla="*/ 0 w 141"/>
                <a:gd name="T7" fmla="*/ 11 h 103"/>
                <a:gd name="T8" fmla="*/ 10 w 141"/>
                <a:gd name="T9" fmla="*/ 3 h 103"/>
                <a:gd name="T10" fmla="*/ 131 w 141"/>
                <a:gd name="T11" fmla="*/ 73 h 103"/>
                <a:gd name="T12" fmla="*/ 141 w 141"/>
                <a:gd name="T13" fmla="*/ 92 h 103"/>
                <a:gd name="T14" fmla="*/ 141 w 141"/>
                <a:gd name="T15" fmla="*/ 92 h 103"/>
                <a:gd name="T16" fmla="*/ 131 w 141"/>
                <a:gd name="T17"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100"/>
                  </a:moveTo>
                  <a:cubicBezTo>
                    <a:pt x="10" y="30"/>
                    <a:pt x="10" y="30"/>
                    <a:pt x="10" y="30"/>
                  </a:cubicBezTo>
                  <a:cubicBezTo>
                    <a:pt x="5" y="27"/>
                    <a:pt x="0" y="18"/>
                    <a:pt x="0" y="11"/>
                  </a:cubicBezTo>
                  <a:cubicBezTo>
                    <a:pt x="0" y="11"/>
                    <a:pt x="0" y="11"/>
                    <a:pt x="0" y="11"/>
                  </a:cubicBezTo>
                  <a:cubicBezTo>
                    <a:pt x="0" y="3"/>
                    <a:pt x="5" y="0"/>
                    <a:pt x="10" y="3"/>
                  </a:cubicBezTo>
                  <a:cubicBezTo>
                    <a:pt x="131" y="73"/>
                    <a:pt x="131" y="73"/>
                    <a:pt x="131" y="73"/>
                  </a:cubicBezTo>
                  <a:cubicBezTo>
                    <a:pt x="137" y="76"/>
                    <a:pt x="141" y="85"/>
                    <a:pt x="141" y="92"/>
                  </a:cubicBezTo>
                  <a:cubicBezTo>
                    <a:pt x="141" y="92"/>
                    <a:pt x="141" y="92"/>
                    <a:pt x="141" y="92"/>
                  </a:cubicBezTo>
                  <a:cubicBezTo>
                    <a:pt x="141" y="99"/>
                    <a:pt x="137" y="103"/>
                    <a:pt x="131" y="10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4" name="Freeform 165">
              <a:extLst>
                <a:ext uri="{FF2B5EF4-FFF2-40B4-BE49-F238E27FC236}">
                  <a16:creationId xmlns:a16="http://schemas.microsoft.com/office/drawing/2014/main" id="{139D7A90-E7C1-FB3F-17F3-E96E1FBCA11D}"/>
                </a:ext>
              </a:extLst>
            </p:cNvPr>
            <p:cNvSpPr>
              <a:spLocks/>
            </p:cNvSpPr>
            <p:nvPr/>
          </p:nvSpPr>
          <p:spPr bwMode="auto">
            <a:xfrm>
              <a:off x="10277476" y="3916363"/>
              <a:ext cx="66675" cy="96838"/>
            </a:xfrm>
            <a:custGeom>
              <a:avLst/>
              <a:gdLst>
                <a:gd name="T0" fmla="*/ 24 w 24"/>
                <a:gd name="T1" fmla="*/ 10 h 35"/>
                <a:gd name="T2" fmla="*/ 12 w 24"/>
                <a:gd name="T3" fmla="*/ 31 h 35"/>
                <a:gd name="T4" fmla="*/ 0 w 24"/>
                <a:gd name="T5" fmla="*/ 24 h 35"/>
                <a:gd name="T6" fmla="*/ 12 w 24"/>
                <a:gd name="T7" fmla="*/ 3 h 35"/>
                <a:gd name="T8" fmla="*/ 24 w 24"/>
                <a:gd name="T9" fmla="*/ 10 h 35"/>
              </a:gdLst>
              <a:ahLst/>
              <a:cxnLst>
                <a:cxn ang="0">
                  <a:pos x="T0" y="T1"/>
                </a:cxn>
                <a:cxn ang="0">
                  <a:pos x="T2" y="T3"/>
                </a:cxn>
                <a:cxn ang="0">
                  <a:pos x="T4" y="T5"/>
                </a:cxn>
                <a:cxn ang="0">
                  <a:pos x="T6" y="T7"/>
                </a:cxn>
                <a:cxn ang="0">
                  <a:pos x="T8" y="T9"/>
                </a:cxn>
              </a:cxnLst>
              <a:rect l="0" t="0" r="r" b="b"/>
              <a:pathLst>
                <a:path w="24" h="35">
                  <a:moveTo>
                    <a:pt x="24" y="10"/>
                  </a:moveTo>
                  <a:cubicBezTo>
                    <a:pt x="24" y="18"/>
                    <a:pt x="18" y="27"/>
                    <a:pt x="12" y="31"/>
                  </a:cubicBezTo>
                  <a:cubicBezTo>
                    <a:pt x="5" y="35"/>
                    <a:pt x="0" y="32"/>
                    <a:pt x="0" y="24"/>
                  </a:cubicBezTo>
                  <a:cubicBezTo>
                    <a:pt x="0" y="16"/>
                    <a:pt x="5" y="7"/>
                    <a:pt x="12" y="3"/>
                  </a:cubicBezTo>
                  <a:cubicBezTo>
                    <a:pt x="18" y="0"/>
                    <a:pt x="24" y="3"/>
                    <a:pt x="24" y="1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5" name="Freeform 166">
              <a:extLst>
                <a:ext uri="{FF2B5EF4-FFF2-40B4-BE49-F238E27FC236}">
                  <a16:creationId xmlns:a16="http://schemas.microsoft.com/office/drawing/2014/main" id="{8031AAD7-54EE-EC51-F07C-6E2CD5DF131D}"/>
                </a:ext>
              </a:extLst>
            </p:cNvPr>
            <p:cNvSpPr>
              <a:spLocks/>
            </p:cNvSpPr>
            <p:nvPr/>
          </p:nvSpPr>
          <p:spPr bwMode="auto">
            <a:xfrm>
              <a:off x="9388476" y="2822575"/>
              <a:ext cx="1506538" cy="881063"/>
            </a:xfrm>
            <a:custGeom>
              <a:avLst/>
              <a:gdLst>
                <a:gd name="T0" fmla="*/ 544 w 546"/>
                <a:gd name="T1" fmla="*/ 162 h 319"/>
                <a:gd name="T2" fmla="*/ 534 w 546"/>
                <a:gd name="T3" fmla="*/ 174 h 319"/>
                <a:gd name="T4" fmla="*/ 298 w 546"/>
                <a:gd name="T5" fmla="*/ 310 h 319"/>
                <a:gd name="T6" fmla="*/ 251 w 546"/>
                <a:gd name="T7" fmla="*/ 312 h 319"/>
                <a:gd name="T8" fmla="*/ 52 w 546"/>
                <a:gd name="T9" fmla="*/ 197 h 319"/>
                <a:gd name="T10" fmla="*/ 52 w 546"/>
                <a:gd name="T11" fmla="*/ 197 h 319"/>
                <a:gd name="T12" fmla="*/ 9 w 546"/>
                <a:gd name="T13" fmla="*/ 172 h 319"/>
                <a:gd name="T14" fmla="*/ 1 w 546"/>
                <a:gd name="T15" fmla="*/ 162 h 319"/>
                <a:gd name="T16" fmla="*/ 1 w 546"/>
                <a:gd name="T17" fmla="*/ 162 h 319"/>
                <a:gd name="T18" fmla="*/ 12 w 546"/>
                <a:gd name="T19" fmla="*/ 145 h 319"/>
                <a:gd name="T20" fmla="*/ 248 w 546"/>
                <a:gd name="T21" fmla="*/ 9 h 319"/>
                <a:gd name="T22" fmla="*/ 294 w 546"/>
                <a:gd name="T23" fmla="*/ 7 h 319"/>
                <a:gd name="T24" fmla="*/ 537 w 546"/>
                <a:gd name="T25" fmla="*/ 147 h 319"/>
                <a:gd name="T26" fmla="*/ 544 w 546"/>
                <a:gd name="T27" fmla="*/ 16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319">
                  <a:moveTo>
                    <a:pt x="544" y="162"/>
                  </a:moveTo>
                  <a:cubicBezTo>
                    <a:pt x="543" y="166"/>
                    <a:pt x="540" y="170"/>
                    <a:pt x="534" y="174"/>
                  </a:cubicBezTo>
                  <a:cubicBezTo>
                    <a:pt x="298" y="310"/>
                    <a:pt x="298" y="310"/>
                    <a:pt x="298" y="310"/>
                  </a:cubicBezTo>
                  <a:cubicBezTo>
                    <a:pt x="284" y="318"/>
                    <a:pt x="263" y="319"/>
                    <a:pt x="251" y="312"/>
                  </a:cubicBezTo>
                  <a:cubicBezTo>
                    <a:pt x="52" y="197"/>
                    <a:pt x="52" y="197"/>
                    <a:pt x="52" y="197"/>
                  </a:cubicBezTo>
                  <a:cubicBezTo>
                    <a:pt x="52" y="197"/>
                    <a:pt x="52" y="197"/>
                    <a:pt x="52" y="197"/>
                  </a:cubicBezTo>
                  <a:cubicBezTo>
                    <a:pt x="9" y="172"/>
                    <a:pt x="9" y="172"/>
                    <a:pt x="9" y="172"/>
                  </a:cubicBezTo>
                  <a:cubicBezTo>
                    <a:pt x="4" y="169"/>
                    <a:pt x="2" y="166"/>
                    <a:pt x="1" y="162"/>
                  </a:cubicBezTo>
                  <a:cubicBezTo>
                    <a:pt x="1" y="162"/>
                    <a:pt x="1" y="162"/>
                    <a:pt x="1" y="162"/>
                  </a:cubicBezTo>
                  <a:cubicBezTo>
                    <a:pt x="0" y="156"/>
                    <a:pt x="4" y="150"/>
                    <a:pt x="12" y="145"/>
                  </a:cubicBezTo>
                  <a:cubicBezTo>
                    <a:pt x="248" y="9"/>
                    <a:pt x="248" y="9"/>
                    <a:pt x="248" y="9"/>
                  </a:cubicBezTo>
                  <a:cubicBezTo>
                    <a:pt x="262" y="1"/>
                    <a:pt x="283" y="0"/>
                    <a:pt x="294" y="7"/>
                  </a:cubicBezTo>
                  <a:cubicBezTo>
                    <a:pt x="537" y="147"/>
                    <a:pt x="537" y="147"/>
                    <a:pt x="537" y="147"/>
                  </a:cubicBezTo>
                  <a:cubicBezTo>
                    <a:pt x="544" y="151"/>
                    <a:pt x="546" y="156"/>
                    <a:pt x="544" y="162"/>
                  </a:cubicBezTo>
                  <a:close/>
                </a:path>
              </a:pathLst>
            </a:custGeom>
            <a:solidFill>
              <a:srgbClr val="2A42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6" name="Freeform 167">
              <a:extLst>
                <a:ext uri="{FF2B5EF4-FFF2-40B4-BE49-F238E27FC236}">
                  <a16:creationId xmlns:a16="http://schemas.microsoft.com/office/drawing/2014/main" id="{5A7CA7E1-2F3D-4791-1614-87ACE8E7832C}"/>
                </a:ext>
              </a:extLst>
            </p:cNvPr>
            <p:cNvSpPr>
              <a:spLocks/>
            </p:cNvSpPr>
            <p:nvPr/>
          </p:nvSpPr>
          <p:spPr bwMode="auto">
            <a:xfrm>
              <a:off x="9391651" y="3270250"/>
              <a:ext cx="1500188" cy="638175"/>
            </a:xfrm>
            <a:custGeom>
              <a:avLst/>
              <a:gdLst>
                <a:gd name="T0" fmla="*/ 544 w 544"/>
                <a:gd name="T1" fmla="*/ 0 h 231"/>
                <a:gd name="T2" fmla="*/ 544 w 544"/>
                <a:gd name="T3" fmla="*/ 71 h 231"/>
                <a:gd name="T4" fmla="*/ 544 w 544"/>
                <a:gd name="T5" fmla="*/ 71 h 231"/>
                <a:gd name="T6" fmla="*/ 533 w 544"/>
                <a:gd name="T7" fmla="*/ 86 h 231"/>
                <a:gd name="T8" fmla="*/ 297 w 544"/>
                <a:gd name="T9" fmla="*/ 222 h 231"/>
                <a:gd name="T10" fmla="*/ 250 w 544"/>
                <a:gd name="T11" fmla="*/ 224 h 231"/>
                <a:gd name="T12" fmla="*/ 8 w 544"/>
                <a:gd name="T13" fmla="*/ 84 h 231"/>
                <a:gd name="T14" fmla="*/ 0 w 544"/>
                <a:gd name="T15" fmla="*/ 74 h 231"/>
                <a:gd name="T16" fmla="*/ 0 w 544"/>
                <a:gd name="T17" fmla="*/ 0 h 231"/>
                <a:gd name="T18" fmla="*/ 8 w 544"/>
                <a:gd name="T19" fmla="*/ 10 h 231"/>
                <a:gd name="T20" fmla="*/ 51 w 544"/>
                <a:gd name="T21" fmla="*/ 35 h 231"/>
                <a:gd name="T22" fmla="*/ 51 w 544"/>
                <a:gd name="T23" fmla="*/ 35 h 231"/>
                <a:gd name="T24" fmla="*/ 250 w 544"/>
                <a:gd name="T25" fmla="*/ 150 h 231"/>
                <a:gd name="T26" fmla="*/ 297 w 544"/>
                <a:gd name="T27" fmla="*/ 148 h 231"/>
                <a:gd name="T28" fmla="*/ 533 w 544"/>
                <a:gd name="T29" fmla="*/ 12 h 231"/>
                <a:gd name="T30" fmla="*/ 543 w 544"/>
                <a:gd name="T31" fmla="*/ 0 h 231"/>
                <a:gd name="T32" fmla="*/ 544 w 544"/>
                <a:gd name="T3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4" h="231">
                  <a:moveTo>
                    <a:pt x="544" y="0"/>
                  </a:moveTo>
                  <a:cubicBezTo>
                    <a:pt x="544" y="71"/>
                    <a:pt x="544" y="71"/>
                    <a:pt x="544" y="71"/>
                  </a:cubicBezTo>
                  <a:cubicBezTo>
                    <a:pt x="544" y="71"/>
                    <a:pt x="544" y="71"/>
                    <a:pt x="544" y="71"/>
                  </a:cubicBezTo>
                  <a:cubicBezTo>
                    <a:pt x="544" y="76"/>
                    <a:pt x="540" y="82"/>
                    <a:pt x="533" y="86"/>
                  </a:cubicBezTo>
                  <a:cubicBezTo>
                    <a:pt x="297" y="222"/>
                    <a:pt x="297" y="222"/>
                    <a:pt x="297" y="222"/>
                  </a:cubicBezTo>
                  <a:cubicBezTo>
                    <a:pt x="283" y="230"/>
                    <a:pt x="262" y="231"/>
                    <a:pt x="250" y="224"/>
                  </a:cubicBezTo>
                  <a:cubicBezTo>
                    <a:pt x="8" y="84"/>
                    <a:pt x="8" y="84"/>
                    <a:pt x="8" y="84"/>
                  </a:cubicBezTo>
                  <a:cubicBezTo>
                    <a:pt x="3" y="82"/>
                    <a:pt x="1" y="78"/>
                    <a:pt x="0" y="74"/>
                  </a:cubicBezTo>
                  <a:cubicBezTo>
                    <a:pt x="0" y="0"/>
                    <a:pt x="0" y="0"/>
                    <a:pt x="0" y="0"/>
                  </a:cubicBezTo>
                  <a:cubicBezTo>
                    <a:pt x="1" y="4"/>
                    <a:pt x="3" y="7"/>
                    <a:pt x="8" y="10"/>
                  </a:cubicBezTo>
                  <a:cubicBezTo>
                    <a:pt x="51" y="35"/>
                    <a:pt x="51" y="35"/>
                    <a:pt x="51" y="35"/>
                  </a:cubicBezTo>
                  <a:cubicBezTo>
                    <a:pt x="51" y="35"/>
                    <a:pt x="51" y="35"/>
                    <a:pt x="51" y="35"/>
                  </a:cubicBezTo>
                  <a:cubicBezTo>
                    <a:pt x="250" y="150"/>
                    <a:pt x="250" y="150"/>
                    <a:pt x="250" y="150"/>
                  </a:cubicBezTo>
                  <a:cubicBezTo>
                    <a:pt x="262" y="157"/>
                    <a:pt x="283" y="156"/>
                    <a:pt x="297" y="148"/>
                  </a:cubicBezTo>
                  <a:cubicBezTo>
                    <a:pt x="533" y="12"/>
                    <a:pt x="533" y="12"/>
                    <a:pt x="533" y="12"/>
                  </a:cubicBezTo>
                  <a:cubicBezTo>
                    <a:pt x="539" y="8"/>
                    <a:pt x="542" y="4"/>
                    <a:pt x="543" y="0"/>
                  </a:cubicBezTo>
                  <a:lnTo>
                    <a:pt x="544" y="0"/>
                  </a:lnTo>
                  <a:close/>
                </a:path>
              </a:pathLst>
            </a:custGeom>
            <a:solidFill>
              <a:srgbClr val="102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7" name="Freeform 168">
              <a:extLst>
                <a:ext uri="{FF2B5EF4-FFF2-40B4-BE49-F238E27FC236}">
                  <a16:creationId xmlns:a16="http://schemas.microsoft.com/office/drawing/2014/main" id="{62F456F1-B918-4420-AC06-B68546D45871}"/>
                </a:ext>
              </a:extLst>
            </p:cNvPr>
            <p:cNvSpPr>
              <a:spLocks/>
            </p:cNvSpPr>
            <p:nvPr/>
          </p:nvSpPr>
          <p:spPr bwMode="auto">
            <a:xfrm>
              <a:off x="10374313" y="3433763"/>
              <a:ext cx="388938" cy="284163"/>
            </a:xfrm>
            <a:custGeom>
              <a:avLst/>
              <a:gdLst>
                <a:gd name="T0" fmla="*/ 131 w 141"/>
                <a:gd name="T1" fmla="*/ 30 h 103"/>
                <a:gd name="T2" fmla="*/ 10 w 141"/>
                <a:gd name="T3" fmla="*/ 100 h 103"/>
                <a:gd name="T4" fmla="*/ 0 w 141"/>
                <a:gd name="T5" fmla="*/ 92 h 103"/>
                <a:gd name="T6" fmla="*/ 0 w 141"/>
                <a:gd name="T7" fmla="*/ 92 h 103"/>
                <a:gd name="T8" fmla="*/ 10 w 141"/>
                <a:gd name="T9" fmla="*/ 73 h 103"/>
                <a:gd name="T10" fmla="*/ 131 w 141"/>
                <a:gd name="T11" fmla="*/ 3 h 103"/>
                <a:gd name="T12" fmla="*/ 141 w 141"/>
                <a:gd name="T13" fmla="*/ 11 h 103"/>
                <a:gd name="T14" fmla="*/ 141 w 141"/>
                <a:gd name="T15" fmla="*/ 11 h 103"/>
                <a:gd name="T16" fmla="*/ 131 w 141"/>
                <a:gd name="T17" fmla="*/ 3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30"/>
                  </a:moveTo>
                  <a:cubicBezTo>
                    <a:pt x="10" y="100"/>
                    <a:pt x="10" y="100"/>
                    <a:pt x="10" y="100"/>
                  </a:cubicBezTo>
                  <a:cubicBezTo>
                    <a:pt x="5" y="103"/>
                    <a:pt x="0" y="99"/>
                    <a:pt x="0" y="92"/>
                  </a:cubicBezTo>
                  <a:cubicBezTo>
                    <a:pt x="0" y="92"/>
                    <a:pt x="0" y="92"/>
                    <a:pt x="0" y="92"/>
                  </a:cubicBezTo>
                  <a:cubicBezTo>
                    <a:pt x="0" y="85"/>
                    <a:pt x="5" y="76"/>
                    <a:pt x="10" y="73"/>
                  </a:cubicBezTo>
                  <a:cubicBezTo>
                    <a:pt x="131" y="3"/>
                    <a:pt x="131" y="3"/>
                    <a:pt x="131" y="3"/>
                  </a:cubicBezTo>
                  <a:cubicBezTo>
                    <a:pt x="137" y="0"/>
                    <a:pt x="141" y="3"/>
                    <a:pt x="141" y="11"/>
                  </a:cubicBezTo>
                  <a:cubicBezTo>
                    <a:pt x="141" y="11"/>
                    <a:pt x="141" y="11"/>
                    <a:pt x="141" y="11"/>
                  </a:cubicBezTo>
                  <a:cubicBezTo>
                    <a:pt x="141" y="18"/>
                    <a:pt x="137" y="26"/>
                    <a:pt x="131" y="3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8" name="Freeform 169">
              <a:extLst>
                <a:ext uri="{FF2B5EF4-FFF2-40B4-BE49-F238E27FC236}">
                  <a16:creationId xmlns:a16="http://schemas.microsoft.com/office/drawing/2014/main" id="{5CE0A368-B450-780A-9900-B43C4FE25E00}"/>
                </a:ext>
              </a:extLst>
            </p:cNvPr>
            <p:cNvSpPr>
              <a:spLocks/>
            </p:cNvSpPr>
            <p:nvPr/>
          </p:nvSpPr>
          <p:spPr bwMode="auto">
            <a:xfrm>
              <a:off x="9545638" y="3449638"/>
              <a:ext cx="388938" cy="284163"/>
            </a:xfrm>
            <a:custGeom>
              <a:avLst/>
              <a:gdLst>
                <a:gd name="T0" fmla="*/ 131 w 141"/>
                <a:gd name="T1" fmla="*/ 100 h 103"/>
                <a:gd name="T2" fmla="*/ 10 w 141"/>
                <a:gd name="T3" fmla="*/ 30 h 103"/>
                <a:gd name="T4" fmla="*/ 0 w 141"/>
                <a:gd name="T5" fmla="*/ 11 h 103"/>
                <a:gd name="T6" fmla="*/ 0 w 141"/>
                <a:gd name="T7" fmla="*/ 11 h 103"/>
                <a:gd name="T8" fmla="*/ 10 w 141"/>
                <a:gd name="T9" fmla="*/ 4 h 103"/>
                <a:gd name="T10" fmla="*/ 131 w 141"/>
                <a:gd name="T11" fmla="*/ 74 h 103"/>
                <a:gd name="T12" fmla="*/ 141 w 141"/>
                <a:gd name="T13" fmla="*/ 93 h 103"/>
                <a:gd name="T14" fmla="*/ 141 w 141"/>
                <a:gd name="T15" fmla="*/ 93 h 103"/>
                <a:gd name="T16" fmla="*/ 131 w 141"/>
                <a:gd name="T17"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100"/>
                  </a:moveTo>
                  <a:cubicBezTo>
                    <a:pt x="10" y="30"/>
                    <a:pt x="10" y="30"/>
                    <a:pt x="10" y="30"/>
                  </a:cubicBezTo>
                  <a:cubicBezTo>
                    <a:pt x="5" y="27"/>
                    <a:pt x="0" y="19"/>
                    <a:pt x="0" y="11"/>
                  </a:cubicBezTo>
                  <a:cubicBezTo>
                    <a:pt x="0" y="11"/>
                    <a:pt x="0" y="11"/>
                    <a:pt x="0" y="11"/>
                  </a:cubicBezTo>
                  <a:cubicBezTo>
                    <a:pt x="0" y="4"/>
                    <a:pt x="5" y="0"/>
                    <a:pt x="10" y="4"/>
                  </a:cubicBezTo>
                  <a:cubicBezTo>
                    <a:pt x="131" y="74"/>
                    <a:pt x="131" y="74"/>
                    <a:pt x="131" y="74"/>
                  </a:cubicBezTo>
                  <a:cubicBezTo>
                    <a:pt x="137" y="77"/>
                    <a:pt x="141" y="85"/>
                    <a:pt x="141" y="93"/>
                  </a:cubicBezTo>
                  <a:cubicBezTo>
                    <a:pt x="141" y="93"/>
                    <a:pt x="141" y="93"/>
                    <a:pt x="141" y="93"/>
                  </a:cubicBezTo>
                  <a:cubicBezTo>
                    <a:pt x="141" y="100"/>
                    <a:pt x="137" y="103"/>
                    <a:pt x="131" y="10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9" name="Freeform 170">
              <a:extLst>
                <a:ext uri="{FF2B5EF4-FFF2-40B4-BE49-F238E27FC236}">
                  <a16:creationId xmlns:a16="http://schemas.microsoft.com/office/drawing/2014/main" id="{8A7A4BDA-5CCE-8AB2-FF73-0997C13E62E8}"/>
                </a:ext>
              </a:extLst>
            </p:cNvPr>
            <p:cNvSpPr>
              <a:spLocks/>
            </p:cNvSpPr>
            <p:nvPr/>
          </p:nvSpPr>
          <p:spPr bwMode="auto">
            <a:xfrm>
              <a:off x="10277476" y="3673475"/>
              <a:ext cx="66675" cy="96838"/>
            </a:xfrm>
            <a:custGeom>
              <a:avLst/>
              <a:gdLst>
                <a:gd name="T0" fmla="*/ 24 w 24"/>
                <a:gd name="T1" fmla="*/ 11 h 35"/>
                <a:gd name="T2" fmla="*/ 12 w 24"/>
                <a:gd name="T3" fmla="*/ 32 h 35"/>
                <a:gd name="T4" fmla="*/ 0 w 24"/>
                <a:gd name="T5" fmla="*/ 25 h 35"/>
                <a:gd name="T6" fmla="*/ 12 w 24"/>
                <a:gd name="T7" fmla="*/ 4 h 35"/>
                <a:gd name="T8" fmla="*/ 24 w 24"/>
                <a:gd name="T9" fmla="*/ 11 h 35"/>
              </a:gdLst>
              <a:ahLst/>
              <a:cxnLst>
                <a:cxn ang="0">
                  <a:pos x="T0" y="T1"/>
                </a:cxn>
                <a:cxn ang="0">
                  <a:pos x="T2" y="T3"/>
                </a:cxn>
                <a:cxn ang="0">
                  <a:pos x="T4" y="T5"/>
                </a:cxn>
                <a:cxn ang="0">
                  <a:pos x="T6" y="T7"/>
                </a:cxn>
                <a:cxn ang="0">
                  <a:pos x="T8" y="T9"/>
                </a:cxn>
              </a:cxnLst>
              <a:rect l="0" t="0" r="r" b="b"/>
              <a:pathLst>
                <a:path w="24" h="35">
                  <a:moveTo>
                    <a:pt x="24" y="11"/>
                  </a:moveTo>
                  <a:cubicBezTo>
                    <a:pt x="24" y="19"/>
                    <a:pt x="18" y="28"/>
                    <a:pt x="12" y="32"/>
                  </a:cubicBezTo>
                  <a:cubicBezTo>
                    <a:pt x="5" y="35"/>
                    <a:pt x="0" y="32"/>
                    <a:pt x="0" y="25"/>
                  </a:cubicBezTo>
                  <a:cubicBezTo>
                    <a:pt x="0" y="17"/>
                    <a:pt x="5" y="8"/>
                    <a:pt x="12" y="4"/>
                  </a:cubicBezTo>
                  <a:cubicBezTo>
                    <a:pt x="18" y="0"/>
                    <a:pt x="24" y="3"/>
                    <a:pt x="24" y="11"/>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grpSp>
      <p:sp>
        <p:nvSpPr>
          <p:cNvPr id="20" name="Line 6">
            <a:extLst>
              <a:ext uri="{FF2B5EF4-FFF2-40B4-BE49-F238E27FC236}">
                <a16:creationId xmlns:a16="http://schemas.microsoft.com/office/drawing/2014/main" id="{E6C34B59-8ED2-815E-6F30-EB5DECA9166A}"/>
              </a:ext>
            </a:extLst>
          </p:cNvPr>
          <p:cNvSpPr>
            <a:spLocks noChangeShapeType="1"/>
          </p:cNvSpPr>
          <p:nvPr/>
        </p:nvSpPr>
        <p:spPr bwMode="auto">
          <a:xfrm>
            <a:off x="3183923" y="2984653"/>
            <a:ext cx="902355" cy="528522"/>
          </a:xfrm>
          <a:prstGeom prst="line">
            <a:avLst/>
          </a:prstGeom>
          <a:noFill/>
          <a:ln w="22225" cap="flat">
            <a:solidFill>
              <a:srgbClr val="7B97D6"/>
            </a:solidFill>
            <a:prstDash val="solid"/>
            <a:miter lim="800000"/>
            <a:headEnd/>
            <a:tailEnd/>
          </a:ln>
          <a:extLst>
            <a:ext uri="{909E8E84-426E-40DD-AFC4-6F175D3DCCD1}">
              <a14:hiddenFill xmlns:a14="http://schemas.microsoft.com/office/drawing/2010/main">
                <a:noFill/>
              </a14:hiddenFill>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 name="Line 7">
            <a:extLst>
              <a:ext uri="{FF2B5EF4-FFF2-40B4-BE49-F238E27FC236}">
                <a16:creationId xmlns:a16="http://schemas.microsoft.com/office/drawing/2014/main" id="{9DE3938A-EB0D-D18C-CBA7-173E53F402C8}"/>
              </a:ext>
            </a:extLst>
          </p:cNvPr>
          <p:cNvSpPr>
            <a:spLocks noChangeShapeType="1"/>
          </p:cNvSpPr>
          <p:nvPr/>
        </p:nvSpPr>
        <p:spPr bwMode="auto">
          <a:xfrm flipV="1">
            <a:off x="2144067" y="2984653"/>
            <a:ext cx="1039856" cy="603002"/>
          </a:xfrm>
          <a:prstGeom prst="line">
            <a:avLst/>
          </a:prstGeom>
          <a:noFill/>
          <a:ln w="22225" cap="flat">
            <a:solidFill>
              <a:srgbClr val="7B97D6"/>
            </a:solidFill>
            <a:prstDash val="solid"/>
            <a:miter lim="800000"/>
            <a:headEnd/>
            <a:tailEnd/>
          </a:ln>
          <a:extLst>
            <a:ext uri="{909E8E84-426E-40DD-AFC4-6F175D3DCCD1}">
              <a14:hiddenFill xmlns:a14="http://schemas.microsoft.com/office/drawing/2010/main">
                <a:noFill/>
              </a14:hiddenFill>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 name="Line 8">
            <a:extLst>
              <a:ext uri="{FF2B5EF4-FFF2-40B4-BE49-F238E27FC236}">
                <a16:creationId xmlns:a16="http://schemas.microsoft.com/office/drawing/2014/main" id="{21E5D206-BC15-4C72-1685-72E4997429F9}"/>
              </a:ext>
            </a:extLst>
          </p:cNvPr>
          <p:cNvSpPr>
            <a:spLocks noChangeShapeType="1"/>
          </p:cNvSpPr>
          <p:nvPr/>
        </p:nvSpPr>
        <p:spPr bwMode="auto">
          <a:xfrm>
            <a:off x="3437441" y="2939535"/>
            <a:ext cx="1980883" cy="77345"/>
          </a:xfrm>
          <a:prstGeom prst="line">
            <a:avLst/>
          </a:prstGeom>
          <a:noFill/>
          <a:ln w="22225" cap="flat">
            <a:solidFill>
              <a:srgbClr val="7B97D6"/>
            </a:solidFill>
            <a:prstDash val="solid"/>
            <a:miter lim="800000"/>
            <a:headEnd/>
            <a:tailEnd/>
          </a:ln>
          <a:extLst>
            <a:ext uri="{909E8E84-426E-40DD-AFC4-6F175D3DCCD1}">
              <a14:hiddenFill xmlns:a14="http://schemas.microsoft.com/office/drawing/2010/main">
                <a:noFill/>
              </a14:hiddenFill>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 name="Line 9">
            <a:extLst>
              <a:ext uri="{FF2B5EF4-FFF2-40B4-BE49-F238E27FC236}">
                <a16:creationId xmlns:a16="http://schemas.microsoft.com/office/drawing/2014/main" id="{40E149DB-EB72-4CEE-B1C9-477352DF9D80}"/>
              </a:ext>
            </a:extLst>
          </p:cNvPr>
          <p:cNvSpPr>
            <a:spLocks noChangeShapeType="1"/>
          </p:cNvSpPr>
          <p:nvPr/>
        </p:nvSpPr>
        <p:spPr bwMode="auto">
          <a:xfrm flipV="1">
            <a:off x="976736" y="2959587"/>
            <a:ext cx="2163502" cy="94532"/>
          </a:xfrm>
          <a:prstGeom prst="line">
            <a:avLst/>
          </a:prstGeom>
          <a:noFill/>
          <a:ln w="22225" cap="flat">
            <a:solidFill>
              <a:srgbClr val="7B97D6"/>
            </a:solidFill>
            <a:prstDash val="solid"/>
            <a:miter lim="800000"/>
            <a:headEnd/>
            <a:tailEnd/>
          </a:ln>
          <a:extLst>
            <a:ext uri="{909E8E84-426E-40DD-AFC4-6F175D3DCCD1}">
              <a14:hiddenFill xmlns:a14="http://schemas.microsoft.com/office/drawing/2010/main">
                <a:noFill/>
              </a14:hiddenFill>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4" name="Line 10">
            <a:extLst>
              <a:ext uri="{FF2B5EF4-FFF2-40B4-BE49-F238E27FC236}">
                <a16:creationId xmlns:a16="http://schemas.microsoft.com/office/drawing/2014/main" id="{E4C3D603-1386-57EF-0CE3-7FC79F26CFE4}"/>
              </a:ext>
            </a:extLst>
          </p:cNvPr>
          <p:cNvSpPr>
            <a:spLocks noChangeShapeType="1"/>
          </p:cNvSpPr>
          <p:nvPr/>
        </p:nvSpPr>
        <p:spPr bwMode="auto">
          <a:xfrm flipV="1">
            <a:off x="3183923" y="2280673"/>
            <a:ext cx="1010494" cy="580801"/>
          </a:xfrm>
          <a:prstGeom prst="line">
            <a:avLst/>
          </a:prstGeom>
          <a:noFill/>
          <a:ln w="22225" cap="flat">
            <a:solidFill>
              <a:srgbClr val="7B97D6"/>
            </a:solidFill>
            <a:prstDash val="solid"/>
            <a:miter lim="800000"/>
            <a:headEnd/>
            <a:tailEnd/>
          </a:ln>
          <a:extLst>
            <a:ext uri="{909E8E84-426E-40DD-AFC4-6F175D3DCCD1}">
              <a14:hiddenFill xmlns:a14="http://schemas.microsoft.com/office/drawing/2010/main">
                <a:noFill/>
              </a14:hiddenFill>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5" name="Line 11">
            <a:extLst>
              <a:ext uri="{FF2B5EF4-FFF2-40B4-BE49-F238E27FC236}">
                <a16:creationId xmlns:a16="http://schemas.microsoft.com/office/drawing/2014/main" id="{4201793C-EB79-EA4C-1437-B6364FE278CE}"/>
              </a:ext>
            </a:extLst>
          </p:cNvPr>
          <p:cNvSpPr>
            <a:spLocks noChangeShapeType="1"/>
          </p:cNvSpPr>
          <p:nvPr/>
        </p:nvSpPr>
        <p:spPr bwMode="auto">
          <a:xfrm>
            <a:off x="3183923" y="2984653"/>
            <a:ext cx="0" cy="682495"/>
          </a:xfrm>
          <a:prstGeom prst="line">
            <a:avLst/>
          </a:prstGeom>
          <a:noFill/>
          <a:ln w="22225" cap="flat">
            <a:solidFill>
              <a:srgbClr val="7B97D6"/>
            </a:solidFill>
            <a:prstDash val="solid"/>
            <a:miter lim="800000"/>
            <a:headEnd/>
            <a:tailEnd/>
          </a:ln>
          <a:extLst>
            <a:ext uri="{909E8E84-426E-40DD-AFC4-6F175D3DCCD1}">
              <a14:hiddenFill xmlns:a14="http://schemas.microsoft.com/office/drawing/2010/main">
                <a:noFill/>
              </a14:hiddenFill>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6" name="Line 13">
            <a:extLst>
              <a:ext uri="{FF2B5EF4-FFF2-40B4-BE49-F238E27FC236}">
                <a16:creationId xmlns:a16="http://schemas.microsoft.com/office/drawing/2014/main" id="{6A7782EB-C594-1DCB-ED83-4B1EE6584C12}"/>
              </a:ext>
            </a:extLst>
          </p:cNvPr>
          <p:cNvSpPr>
            <a:spLocks noChangeShapeType="1"/>
          </p:cNvSpPr>
          <p:nvPr/>
        </p:nvSpPr>
        <p:spPr bwMode="auto">
          <a:xfrm>
            <a:off x="2200643" y="2408864"/>
            <a:ext cx="759124" cy="452610"/>
          </a:xfrm>
          <a:prstGeom prst="line">
            <a:avLst/>
          </a:prstGeom>
          <a:noFill/>
          <a:ln w="22225" cap="flat">
            <a:solidFill>
              <a:srgbClr val="7B97D6"/>
            </a:solidFill>
            <a:prstDash val="solid"/>
            <a:miter lim="800000"/>
            <a:headEnd/>
            <a:tailEnd/>
          </a:ln>
          <a:extLst>
            <a:ext uri="{909E8E84-426E-40DD-AFC4-6F175D3DCCD1}">
              <a14:hiddenFill xmlns:a14="http://schemas.microsoft.com/office/drawing/2010/main">
                <a:noFill/>
              </a14:hiddenFill>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grpSp>
        <p:nvGrpSpPr>
          <p:cNvPr id="27" name="Group 26">
            <a:extLst>
              <a:ext uri="{FF2B5EF4-FFF2-40B4-BE49-F238E27FC236}">
                <a16:creationId xmlns:a16="http://schemas.microsoft.com/office/drawing/2014/main" id="{2A66303E-9424-264F-010C-9CE4EA0E5897}"/>
              </a:ext>
            </a:extLst>
          </p:cNvPr>
          <p:cNvGrpSpPr/>
          <p:nvPr/>
        </p:nvGrpSpPr>
        <p:grpSpPr>
          <a:xfrm>
            <a:off x="1674985" y="1718492"/>
            <a:ext cx="718303" cy="837185"/>
            <a:chOff x="6932613" y="4286250"/>
            <a:chExt cx="1592263" cy="1855788"/>
          </a:xfrm>
        </p:grpSpPr>
        <p:sp>
          <p:nvSpPr>
            <p:cNvPr id="28" name="Freeform 15">
              <a:extLst>
                <a:ext uri="{FF2B5EF4-FFF2-40B4-BE49-F238E27FC236}">
                  <a16:creationId xmlns:a16="http://schemas.microsoft.com/office/drawing/2014/main" id="{7D33B7C6-45B6-E52F-3C93-FC87A1873FC0}"/>
                </a:ext>
              </a:extLst>
            </p:cNvPr>
            <p:cNvSpPr>
              <a:spLocks/>
            </p:cNvSpPr>
            <p:nvPr/>
          </p:nvSpPr>
          <p:spPr bwMode="auto">
            <a:xfrm>
              <a:off x="6932613" y="5214938"/>
              <a:ext cx="1592263" cy="927100"/>
            </a:xfrm>
            <a:custGeom>
              <a:avLst/>
              <a:gdLst>
                <a:gd name="T0" fmla="*/ 575 w 577"/>
                <a:gd name="T1" fmla="*/ 170 h 336"/>
                <a:gd name="T2" fmla="*/ 564 w 577"/>
                <a:gd name="T3" fmla="*/ 183 h 336"/>
                <a:gd name="T4" fmla="*/ 315 w 577"/>
                <a:gd name="T5" fmla="*/ 327 h 336"/>
                <a:gd name="T6" fmla="*/ 266 w 577"/>
                <a:gd name="T7" fmla="*/ 329 h 336"/>
                <a:gd name="T8" fmla="*/ 55 w 577"/>
                <a:gd name="T9" fmla="*/ 207 h 336"/>
                <a:gd name="T10" fmla="*/ 55 w 577"/>
                <a:gd name="T11" fmla="*/ 207 h 336"/>
                <a:gd name="T12" fmla="*/ 10 w 577"/>
                <a:gd name="T13" fmla="*/ 181 h 336"/>
                <a:gd name="T14" fmla="*/ 1 w 577"/>
                <a:gd name="T15" fmla="*/ 171 h 336"/>
                <a:gd name="T16" fmla="*/ 1 w 577"/>
                <a:gd name="T17" fmla="*/ 171 h 336"/>
                <a:gd name="T18" fmla="*/ 13 w 577"/>
                <a:gd name="T19" fmla="*/ 153 h 336"/>
                <a:gd name="T20" fmla="*/ 262 w 577"/>
                <a:gd name="T21" fmla="*/ 9 h 336"/>
                <a:gd name="T22" fmla="*/ 311 w 577"/>
                <a:gd name="T23" fmla="*/ 7 h 336"/>
                <a:gd name="T24" fmla="*/ 567 w 577"/>
                <a:gd name="T25" fmla="*/ 155 h 336"/>
                <a:gd name="T26" fmla="*/ 575 w 577"/>
                <a:gd name="T27" fmla="*/ 17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7" h="336">
                  <a:moveTo>
                    <a:pt x="575" y="170"/>
                  </a:moveTo>
                  <a:cubicBezTo>
                    <a:pt x="574" y="175"/>
                    <a:pt x="570" y="180"/>
                    <a:pt x="564" y="183"/>
                  </a:cubicBezTo>
                  <a:cubicBezTo>
                    <a:pt x="315" y="327"/>
                    <a:pt x="315" y="327"/>
                    <a:pt x="315" y="327"/>
                  </a:cubicBezTo>
                  <a:cubicBezTo>
                    <a:pt x="300" y="335"/>
                    <a:pt x="278" y="336"/>
                    <a:pt x="266" y="329"/>
                  </a:cubicBezTo>
                  <a:cubicBezTo>
                    <a:pt x="55" y="207"/>
                    <a:pt x="55" y="207"/>
                    <a:pt x="55" y="207"/>
                  </a:cubicBezTo>
                  <a:cubicBezTo>
                    <a:pt x="55" y="207"/>
                    <a:pt x="55" y="207"/>
                    <a:pt x="55" y="207"/>
                  </a:cubicBezTo>
                  <a:cubicBezTo>
                    <a:pt x="10" y="181"/>
                    <a:pt x="10" y="181"/>
                    <a:pt x="10" y="181"/>
                  </a:cubicBezTo>
                  <a:cubicBezTo>
                    <a:pt x="5" y="178"/>
                    <a:pt x="2" y="175"/>
                    <a:pt x="1" y="171"/>
                  </a:cubicBezTo>
                  <a:cubicBezTo>
                    <a:pt x="1" y="171"/>
                    <a:pt x="1" y="171"/>
                    <a:pt x="1" y="171"/>
                  </a:cubicBezTo>
                  <a:cubicBezTo>
                    <a:pt x="0" y="165"/>
                    <a:pt x="4" y="158"/>
                    <a:pt x="13" y="153"/>
                  </a:cubicBezTo>
                  <a:cubicBezTo>
                    <a:pt x="262" y="9"/>
                    <a:pt x="262" y="9"/>
                    <a:pt x="262" y="9"/>
                  </a:cubicBezTo>
                  <a:cubicBezTo>
                    <a:pt x="277" y="1"/>
                    <a:pt x="299" y="0"/>
                    <a:pt x="311" y="7"/>
                  </a:cubicBezTo>
                  <a:cubicBezTo>
                    <a:pt x="567" y="155"/>
                    <a:pt x="567" y="155"/>
                    <a:pt x="567" y="155"/>
                  </a:cubicBezTo>
                  <a:cubicBezTo>
                    <a:pt x="574" y="159"/>
                    <a:pt x="577" y="165"/>
                    <a:pt x="575" y="170"/>
                  </a:cubicBezTo>
                  <a:close/>
                </a:path>
              </a:pathLst>
            </a:custGeom>
            <a:solidFill>
              <a:srgbClr val="081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9" name="Freeform 16">
              <a:extLst>
                <a:ext uri="{FF2B5EF4-FFF2-40B4-BE49-F238E27FC236}">
                  <a16:creationId xmlns:a16="http://schemas.microsoft.com/office/drawing/2014/main" id="{B2736A99-826B-1915-1801-832AC8D893E7}"/>
                </a:ext>
              </a:extLst>
            </p:cNvPr>
            <p:cNvSpPr>
              <a:spLocks/>
            </p:cNvSpPr>
            <p:nvPr/>
          </p:nvSpPr>
          <p:spPr bwMode="auto">
            <a:xfrm>
              <a:off x="6977063" y="5010150"/>
              <a:ext cx="1506538" cy="881063"/>
            </a:xfrm>
            <a:custGeom>
              <a:avLst/>
              <a:gdLst>
                <a:gd name="T0" fmla="*/ 544 w 546"/>
                <a:gd name="T1" fmla="*/ 162 h 319"/>
                <a:gd name="T2" fmla="*/ 533 w 546"/>
                <a:gd name="T3" fmla="*/ 174 h 319"/>
                <a:gd name="T4" fmla="*/ 297 w 546"/>
                <a:gd name="T5" fmla="*/ 310 h 319"/>
                <a:gd name="T6" fmla="*/ 251 w 546"/>
                <a:gd name="T7" fmla="*/ 312 h 319"/>
                <a:gd name="T8" fmla="*/ 51 w 546"/>
                <a:gd name="T9" fmla="*/ 197 h 319"/>
                <a:gd name="T10" fmla="*/ 51 w 546"/>
                <a:gd name="T11" fmla="*/ 197 h 319"/>
                <a:gd name="T12" fmla="*/ 9 w 546"/>
                <a:gd name="T13" fmla="*/ 172 h 319"/>
                <a:gd name="T14" fmla="*/ 1 w 546"/>
                <a:gd name="T15" fmla="*/ 162 h 319"/>
                <a:gd name="T16" fmla="*/ 1 w 546"/>
                <a:gd name="T17" fmla="*/ 162 h 319"/>
                <a:gd name="T18" fmla="*/ 12 w 546"/>
                <a:gd name="T19" fmla="*/ 145 h 319"/>
                <a:gd name="T20" fmla="*/ 248 w 546"/>
                <a:gd name="T21" fmla="*/ 9 h 319"/>
                <a:gd name="T22" fmla="*/ 294 w 546"/>
                <a:gd name="T23" fmla="*/ 7 h 319"/>
                <a:gd name="T24" fmla="*/ 537 w 546"/>
                <a:gd name="T25" fmla="*/ 147 h 319"/>
                <a:gd name="T26" fmla="*/ 544 w 546"/>
                <a:gd name="T27" fmla="*/ 16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319">
                  <a:moveTo>
                    <a:pt x="544" y="162"/>
                  </a:moveTo>
                  <a:cubicBezTo>
                    <a:pt x="543" y="166"/>
                    <a:pt x="539" y="170"/>
                    <a:pt x="533" y="174"/>
                  </a:cubicBezTo>
                  <a:cubicBezTo>
                    <a:pt x="297" y="310"/>
                    <a:pt x="297" y="310"/>
                    <a:pt x="297" y="310"/>
                  </a:cubicBezTo>
                  <a:cubicBezTo>
                    <a:pt x="284" y="318"/>
                    <a:pt x="263" y="319"/>
                    <a:pt x="251" y="312"/>
                  </a:cubicBezTo>
                  <a:cubicBezTo>
                    <a:pt x="51" y="197"/>
                    <a:pt x="51" y="197"/>
                    <a:pt x="51" y="197"/>
                  </a:cubicBezTo>
                  <a:cubicBezTo>
                    <a:pt x="51" y="197"/>
                    <a:pt x="51" y="197"/>
                    <a:pt x="51" y="197"/>
                  </a:cubicBezTo>
                  <a:cubicBezTo>
                    <a:pt x="9" y="172"/>
                    <a:pt x="9" y="172"/>
                    <a:pt x="9" y="172"/>
                  </a:cubicBezTo>
                  <a:cubicBezTo>
                    <a:pt x="4" y="169"/>
                    <a:pt x="1" y="166"/>
                    <a:pt x="1" y="162"/>
                  </a:cubicBezTo>
                  <a:cubicBezTo>
                    <a:pt x="1" y="162"/>
                    <a:pt x="1" y="162"/>
                    <a:pt x="1" y="162"/>
                  </a:cubicBezTo>
                  <a:cubicBezTo>
                    <a:pt x="0" y="156"/>
                    <a:pt x="4" y="150"/>
                    <a:pt x="12" y="145"/>
                  </a:cubicBezTo>
                  <a:cubicBezTo>
                    <a:pt x="248" y="9"/>
                    <a:pt x="248" y="9"/>
                    <a:pt x="248" y="9"/>
                  </a:cubicBezTo>
                  <a:cubicBezTo>
                    <a:pt x="261" y="1"/>
                    <a:pt x="282" y="0"/>
                    <a:pt x="294" y="7"/>
                  </a:cubicBezTo>
                  <a:cubicBezTo>
                    <a:pt x="537" y="147"/>
                    <a:pt x="537" y="147"/>
                    <a:pt x="537" y="147"/>
                  </a:cubicBezTo>
                  <a:cubicBezTo>
                    <a:pt x="543" y="151"/>
                    <a:pt x="546" y="157"/>
                    <a:pt x="544" y="162"/>
                  </a:cubicBezTo>
                  <a:close/>
                </a:path>
              </a:pathLst>
            </a:custGeom>
            <a:solidFill>
              <a:srgbClr val="2A42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30" name="Freeform 17">
              <a:extLst>
                <a:ext uri="{FF2B5EF4-FFF2-40B4-BE49-F238E27FC236}">
                  <a16:creationId xmlns:a16="http://schemas.microsoft.com/office/drawing/2014/main" id="{64E55865-1AF1-64BA-1F19-6FBE6BDF0771}"/>
                </a:ext>
              </a:extLst>
            </p:cNvPr>
            <p:cNvSpPr>
              <a:spLocks/>
            </p:cNvSpPr>
            <p:nvPr/>
          </p:nvSpPr>
          <p:spPr bwMode="auto">
            <a:xfrm>
              <a:off x="6980238" y="5457825"/>
              <a:ext cx="1500188" cy="638175"/>
            </a:xfrm>
            <a:custGeom>
              <a:avLst/>
              <a:gdLst>
                <a:gd name="T0" fmla="*/ 544 w 544"/>
                <a:gd name="T1" fmla="*/ 0 h 231"/>
                <a:gd name="T2" fmla="*/ 544 w 544"/>
                <a:gd name="T3" fmla="*/ 71 h 231"/>
                <a:gd name="T4" fmla="*/ 544 w 544"/>
                <a:gd name="T5" fmla="*/ 71 h 231"/>
                <a:gd name="T6" fmla="*/ 532 w 544"/>
                <a:gd name="T7" fmla="*/ 86 h 231"/>
                <a:gd name="T8" fmla="*/ 296 w 544"/>
                <a:gd name="T9" fmla="*/ 223 h 231"/>
                <a:gd name="T10" fmla="*/ 250 w 544"/>
                <a:gd name="T11" fmla="*/ 224 h 231"/>
                <a:gd name="T12" fmla="*/ 8 w 544"/>
                <a:gd name="T13" fmla="*/ 84 h 231"/>
                <a:gd name="T14" fmla="*/ 0 w 544"/>
                <a:gd name="T15" fmla="*/ 74 h 231"/>
                <a:gd name="T16" fmla="*/ 0 w 544"/>
                <a:gd name="T17" fmla="*/ 0 h 231"/>
                <a:gd name="T18" fmla="*/ 8 w 544"/>
                <a:gd name="T19" fmla="*/ 10 h 231"/>
                <a:gd name="T20" fmla="*/ 50 w 544"/>
                <a:gd name="T21" fmla="*/ 35 h 231"/>
                <a:gd name="T22" fmla="*/ 50 w 544"/>
                <a:gd name="T23" fmla="*/ 35 h 231"/>
                <a:gd name="T24" fmla="*/ 250 w 544"/>
                <a:gd name="T25" fmla="*/ 150 h 231"/>
                <a:gd name="T26" fmla="*/ 296 w 544"/>
                <a:gd name="T27" fmla="*/ 148 h 231"/>
                <a:gd name="T28" fmla="*/ 532 w 544"/>
                <a:gd name="T29" fmla="*/ 12 h 231"/>
                <a:gd name="T30" fmla="*/ 543 w 544"/>
                <a:gd name="T31" fmla="*/ 0 h 231"/>
                <a:gd name="T32" fmla="*/ 544 w 544"/>
                <a:gd name="T3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4" h="231">
                  <a:moveTo>
                    <a:pt x="544" y="0"/>
                  </a:moveTo>
                  <a:cubicBezTo>
                    <a:pt x="544" y="71"/>
                    <a:pt x="544" y="71"/>
                    <a:pt x="544" y="71"/>
                  </a:cubicBezTo>
                  <a:cubicBezTo>
                    <a:pt x="544" y="71"/>
                    <a:pt x="544" y="71"/>
                    <a:pt x="544" y="71"/>
                  </a:cubicBezTo>
                  <a:cubicBezTo>
                    <a:pt x="544" y="76"/>
                    <a:pt x="540" y="82"/>
                    <a:pt x="532" y="86"/>
                  </a:cubicBezTo>
                  <a:cubicBezTo>
                    <a:pt x="296" y="223"/>
                    <a:pt x="296" y="223"/>
                    <a:pt x="296" y="223"/>
                  </a:cubicBezTo>
                  <a:cubicBezTo>
                    <a:pt x="283" y="230"/>
                    <a:pt x="262" y="231"/>
                    <a:pt x="250" y="224"/>
                  </a:cubicBezTo>
                  <a:cubicBezTo>
                    <a:pt x="8" y="84"/>
                    <a:pt x="8" y="84"/>
                    <a:pt x="8" y="84"/>
                  </a:cubicBezTo>
                  <a:cubicBezTo>
                    <a:pt x="3" y="82"/>
                    <a:pt x="0" y="78"/>
                    <a:pt x="0" y="74"/>
                  </a:cubicBezTo>
                  <a:cubicBezTo>
                    <a:pt x="0" y="0"/>
                    <a:pt x="0" y="0"/>
                    <a:pt x="0" y="0"/>
                  </a:cubicBezTo>
                  <a:cubicBezTo>
                    <a:pt x="0" y="4"/>
                    <a:pt x="3" y="7"/>
                    <a:pt x="8" y="10"/>
                  </a:cubicBezTo>
                  <a:cubicBezTo>
                    <a:pt x="50" y="35"/>
                    <a:pt x="50" y="35"/>
                    <a:pt x="50" y="35"/>
                  </a:cubicBezTo>
                  <a:cubicBezTo>
                    <a:pt x="50" y="35"/>
                    <a:pt x="50" y="35"/>
                    <a:pt x="50" y="35"/>
                  </a:cubicBezTo>
                  <a:cubicBezTo>
                    <a:pt x="250" y="150"/>
                    <a:pt x="250" y="150"/>
                    <a:pt x="250" y="150"/>
                  </a:cubicBezTo>
                  <a:cubicBezTo>
                    <a:pt x="262" y="157"/>
                    <a:pt x="283" y="156"/>
                    <a:pt x="296" y="148"/>
                  </a:cubicBezTo>
                  <a:cubicBezTo>
                    <a:pt x="532" y="12"/>
                    <a:pt x="532" y="12"/>
                    <a:pt x="532" y="12"/>
                  </a:cubicBezTo>
                  <a:cubicBezTo>
                    <a:pt x="538" y="8"/>
                    <a:pt x="542" y="4"/>
                    <a:pt x="543" y="0"/>
                  </a:cubicBezTo>
                  <a:lnTo>
                    <a:pt x="544" y="0"/>
                  </a:lnTo>
                  <a:close/>
                </a:path>
              </a:pathLst>
            </a:custGeom>
            <a:solidFill>
              <a:srgbClr val="102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31" name="Freeform 18">
              <a:extLst>
                <a:ext uri="{FF2B5EF4-FFF2-40B4-BE49-F238E27FC236}">
                  <a16:creationId xmlns:a16="http://schemas.microsoft.com/office/drawing/2014/main" id="{FB7A2936-2E81-EC1E-BEE4-D014F32A64EF}"/>
                </a:ext>
              </a:extLst>
            </p:cNvPr>
            <p:cNvSpPr>
              <a:spLocks/>
            </p:cNvSpPr>
            <p:nvPr/>
          </p:nvSpPr>
          <p:spPr bwMode="auto">
            <a:xfrm>
              <a:off x="7961313" y="5621338"/>
              <a:ext cx="390525" cy="284163"/>
            </a:xfrm>
            <a:custGeom>
              <a:avLst/>
              <a:gdLst>
                <a:gd name="T0" fmla="*/ 131 w 141"/>
                <a:gd name="T1" fmla="*/ 30 h 103"/>
                <a:gd name="T2" fmla="*/ 10 w 141"/>
                <a:gd name="T3" fmla="*/ 100 h 103"/>
                <a:gd name="T4" fmla="*/ 0 w 141"/>
                <a:gd name="T5" fmla="*/ 92 h 103"/>
                <a:gd name="T6" fmla="*/ 0 w 141"/>
                <a:gd name="T7" fmla="*/ 92 h 103"/>
                <a:gd name="T8" fmla="*/ 10 w 141"/>
                <a:gd name="T9" fmla="*/ 73 h 103"/>
                <a:gd name="T10" fmla="*/ 131 w 141"/>
                <a:gd name="T11" fmla="*/ 3 h 103"/>
                <a:gd name="T12" fmla="*/ 141 w 141"/>
                <a:gd name="T13" fmla="*/ 11 h 103"/>
                <a:gd name="T14" fmla="*/ 141 w 141"/>
                <a:gd name="T15" fmla="*/ 11 h 103"/>
                <a:gd name="T16" fmla="*/ 131 w 141"/>
                <a:gd name="T17" fmla="*/ 3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30"/>
                  </a:moveTo>
                  <a:cubicBezTo>
                    <a:pt x="10" y="100"/>
                    <a:pt x="10" y="100"/>
                    <a:pt x="10" y="100"/>
                  </a:cubicBezTo>
                  <a:cubicBezTo>
                    <a:pt x="4" y="103"/>
                    <a:pt x="0" y="99"/>
                    <a:pt x="0" y="92"/>
                  </a:cubicBezTo>
                  <a:cubicBezTo>
                    <a:pt x="0" y="92"/>
                    <a:pt x="0" y="92"/>
                    <a:pt x="0" y="92"/>
                  </a:cubicBezTo>
                  <a:cubicBezTo>
                    <a:pt x="0" y="85"/>
                    <a:pt x="4" y="76"/>
                    <a:pt x="10" y="73"/>
                  </a:cubicBezTo>
                  <a:cubicBezTo>
                    <a:pt x="131" y="3"/>
                    <a:pt x="131" y="3"/>
                    <a:pt x="131" y="3"/>
                  </a:cubicBezTo>
                  <a:cubicBezTo>
                    <a:pt x="136" y="0"/>
                    <a:pt x="141" y="3"/>
                    <a:pt x="141" y="11"/>
                  </a:cubicBezTo>
                  <a:cubicBezTo>
                    <a:pt x="141" y="11"/>
                    <a:pt x="141" y="11"/>
                    <a:pt x="141" y="11"/>
                  </a:cubicBezTo>
                  <a:cubicBezTo>
                    <a:pt x="141" y="18"/>
                    <a:pt x="136" y="27"/>
                    <a:pt x="131" y="3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16" name="Freeform 19">
              <a:extLst>
                <a:ext uri="{FF2B5EF4-FFF2-40B4-BE49-F238E27FC236}">
                  <a16:creationId xmlns:a16="http://schemas.microsoft.com/office/drawing/2014/main" id="{C7FA4FF6-5EEB-A5C8-07FB-E091973652F5}"/>
                </a:ext>
              </a:extLst>
            </p:cNvPr>
            <p:cNvSpPr>
              <a:spLocks/>
            </p:cNvSpPr>
            <p:nvPr/>
          </p:nvSpPr>
          <p:spPr bwMode="auto">
            <a:xfrm>
              <a:off x="7134226" y="5640388"/>
              <a:ext cx="388938" cy="284163"/>
            </a:xfrm>
            <a:custGeom>
              <a:avLst/>
              <a:gdLst>
                <a:gd name="T0" fmla="*/ 131 w 141"/>
                <a:gd name="T1" fmla="*/ 99 h 103"/>
                <a:gd name="T2" fmla="*/ 10 w 141"/>
                <a:gd name="T3" fmla="*/ 30 h 103"/>
                <a:gd name="T4" fmla="*/ 0 w 141"/>
                <a:gd name="T5" fmla="*/ 10 h 103"/>
                <a:gd name="T6" fmla="*/ 0 w 141"/>
                <a:gd name="T7" fmla="*/ 10 h 103"/>
                <a:gd name="T8" fmla="*/ 10 w 141"/>
                <a:gd name="T9" fmla="*/ 3 h 103"/>
                <a:gd name="T10" fmla="*/ 131 w 141"/>
                <a:gd name="T11" fmla="*/ 73 h 103"/>
                <a:gd name="T12" fmla="*/ 141 w 141"/>
                <a:gd name="T13" fmla="*/ 92 h 103"/>
                <a:gd name="T14" fmla="*/ 141 w 141"/>
                <a:gd name="T15" fmla="*/ 92 h 103"/>
                <a:gd name="T16" fmla="*/ 131 w 141"/>
                <a:gd name="T17" fmla="*/ 9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99"/>
                  </a:moveTo>
                  <a:cubicBezTo>
                    <a:pt x="10" y="30"/>
                    <a:pt x="10" y="30"/>
                    <a:pt x="10" y="30"/>
                  </a:cubicBezTo>
                  <a:cubicBezTo>
                    <a:pt x="4" y="26"/>
                    <a:pt x="0" y="18"/>
                    <a:pt x="0" y="10"/>
                  </a:cubicBezTo>
                  <a:cubicBezTo>
                    <a:pt x="0" y="10"/>
                    <a:pt x="0" y="10"/>
                    <a:pt x="0" y="10"/>
                  </a:cubicBezTo>
                  <a:cubicBezTo>
                    <a:pt x="0" y="3"/>
                    <a:pt x="4" y="0"/>
                    <a:pt x="10" y="3"/>
                  </a:cubicBezTo>
                  <a:cubicBezTo>
                    <a:pt x="131" y="73"/>
                    <a:pt x="131" y="73"/>
                    <a:pt x="131" y="73"/>
                  </a:cubicBezTo>
                  <a:cubicBezTo>
                    <a:pt x="136" y="76"/>
                    <a:pt x="141" y="84"/>
                    <a:pt x="141" y="92"/>
                  </a:cubicBezTo>
                  <a:cubicBezTo>
                    <a:pt x="141" y="92"/>
                    <a:pt x="141" y="92"/>
                    <a:pt x="141" y="92"/>
                  </a:cubicBezTo>
                  <a:cubicBezTo>
                    <a:pt x="141" y="99"/>
                    <a:pt x="136" y="103"/>
                    <a:pt x="131" y="99"/>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17" name="Freeform 20">
              <a:extLst>
                <a:ext uri="{FF2B5EF4-FFF2-40B4-BE49-F238E27FC236}">
                  <a16:creationId xmlns:a16="http://schemas.microsoft.com/office/drawing/2014/main" id="{CE39EEFD-185D-5B44-7068-B5EA20132B94}"/>
                </a:ext>
              </a:extLst>
            </p:cNvPr>
            <p:cNvSpPr>
              <a:spLocks/>
            </p:cNvSpPr>
            <p:nvPr/>
          </p:nvSpPr>
          <p:spPr bwMode="auto">
            <a:xfrm>
              <a:off x="7862888" y="5861050"/>
              <a:ext cx="66675" cy="96838"/>
            </a:xfrm>
            <a:custGeom>
              <a:avLst/>
              <a:gdLst>
                <a:gd name="T0" fmla="*/ 24 w 24"/>
                <a:gd name="T1" fmla="*/ 11 h 35"/>
                <a:gd name="T2" fmla="*/ 12 w 24"/>
                <a:gd name="T3" fmla="*/ 32 h 35"/>
                <a:gd name="T4" fmla="*/ 0 w 24"/>
                <a:gd name="T5" fmla="*/ 25 h 35"/>
                <a:gd name="T6" fmla="*/ 12 w 24"/>
                <a:gd name="T7" fmla="*/ 4 h 35"/>
                <a:gd name="T8" fmla="*/ 24 w 24"/>
                <a:gd name="T9" fmla="*/ 11 h 35"/>
              </a:gdLst>
              <a:ahLst/>
              <a:cxnLst>
                <a:cxn ang="0">
                  <a:pos x="T0" y="T1"/>
                </a:cxn>
                <a:cxn ang="0">
                  <a:pos x="T2" y="T3"/>
                </a:cxn>
                <a:cxn ang="0">
                  <a:pos x="T4" y="T5"/>
                </a:cxn>
                <a:cxn ang="0">
                  <a:pos x="T6" y="T7"/>
                </a:cxn>
                <a:cxn ang="0">
                  <a:pos x="T8" y="T9"/>
                </a:cxn>
              </a:cxnLst>
              <a:rect l="0" t="0" r="r" b="b"/>
              <a:pathLst>
                <a:path w="24" h="35">
                  <a:moveTo>
                    <a:pt x="24" y="11"/>
                  </a:moveTo>
                  <a:cubicBezTo>
                    <a:pt x="24" y="19"/>
                    <a:pt x="19" y="28"/>
                    <a:pt x="12" y="32"/>
                  </a:cubicBezTo>
                  <a:cubicBezTo>
                    <a:pt x="6" y="35"/>
                    <a:pt x="0" y="32"/>
                    <a:pt x="0" y="25"/>
                  </a:cubicBezTo>
                  <a:cubicBezTo>
                    <a:pt x="0" y="17"/>
                    <a:pt x="6" y="8"/>
                    <a:pt x="12" y="4"/>
                  </a:cubicBezTo>
                  <a:cubicBezTo>
                    <a:pt x="19" y="0"/>
                    <a:pt x="24" y="3"/>
                    <a:pt x="24" y="11"/>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18" name="Freeform 21">
              <a:extLst>
                <a:ext uri="{FF2B5EF4-FFF2-40B4-BE49-F238E27FC236}">
                  <a16:creationId xmlns:a16="http://schemas.microsoft.com/office/drawing/2014/main" id="{FB8E9336-0570-F92B-7077-3E693687B203}"/>
                </a:ext>
              </a:extLst>
            </p:cNvPr>
            <p:cNvSpPr>
              <a:spLocks/>
            </p:cNvSpPr>
            <p:nvPr/>
          </p:nvSpPr>
          <p:spPr bwMode="auto">
            <a:xfrm>
              <a:off x="6977063" y="4770438"/>
              <a:ext cx="1506538" cy="881063"/>
            </a:xfrm>
            <a:custGeom>
              <a:avLst/>
              <a:gdLst>
                <a:gd name="T0" fmla="*/ 544 w 546"/>
                <a:gd name="T1" fmla="*/ 162 h 319"/>
                <a:gd name="T2" fmla="*/ 533 w 546"/>
                <a:gd name="T3" fmla="*/ 174 h 319"/>
                <a:gd name="T4" fmla="*/ 297 w 546"/>
                <a:gd name="T5" fmla="*/ 310 h 319"/>
                <a:gd name="T6" fmla="*/ 251 w 546"/>
                <a:gd name="T7" fmla="*/ 312 h 319"/>
                <a:gd name="T8" fmla="*/ 51 w 546"/>
                <a:gd name="T9" fmla="*/ 196 h 319"/>
                <a:gd name="T10" fmla="*/ 51 w 546"/>
                <a:gd name="T11" fmla="*/ 196 h 319"/>
                <a:gd name="T12" fmla="*/ 9 w 546"/>
                <a:gd name="T13" fmla="*/ 172 h 319"/>
                <a:gd name="T14" fmla="*/ 1 w 546"/>
                <a:gd name="T15" fmla="*/ 162 h 319"/>
                <a:gd name="T16" fmla="*/ 1 w 546"/>
                <a:gd name="T17" fmla="*/ 162 h 319"/>
                <a:gd name="T18" fmla="*/ 12 w 546"/>
                <a:gd name="T19" fmla="*/ 145 h 319"/>
                <a:gd name="T20" fmla="*/ 248 w 546"/>
                <a:gd name="T21" fmla="*/ 9 h 319"/>
                <a:gd name="T22" fmla="*/ 294 w 546"/>
                <a:gd name="T23" fmla="*/ 7 h 319"/>
                <a:gd name="T24" fmla="*/ 537 w 546"/>
                <a:gd name="T25" fmla="*/ 147 h 319"/>
                <a:gd name="T26" fmla="*/ 544 w 546"/>
                <a:gd name="T27" fmla="*/ 16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319">
                  <a:moveTo>
                    <a:pt x="544" y="162"/>
                  </a:moveTo>
                  <a:cubicBezTo>
                    <a:pt x="543" y="166"/>
                    <a:pt x="539" y="170"/>
                    <a:pt x="533" y="174"/>
                  </a:cubicBezTo>
                  <a:cubicBezTo>
                    <a:pt x="297" y="310"/>
                    <a:pt x="297" y="310"/>
                    <a:pt x="297" y="310"/>
                  </a:cubicBezTo>
                  <a:cubicBezTo>
                    <a:pt x="284" y="318"/>
                    <a:pt x="263" y="319"/>
                    <a:pt x="251" y="312"/>
                  </a:cubicBezTo>
                  <a:cubicBezTo>
                    <a:pt x="51" y="196"/>
                    <a:pt x="51" y="196"/>
                    <a:pt x="51" y="196"/>
                  </a:cubicBezTo>
                  <a:cubicBezTo>
                    <a:pt x="51" y="196"/>
                    <a:pt x="51" y="196"/>
                    <a:pt x="51" y="196"/>
                  </a:cubicBezTo>
                  <a:cubicBezTo>
                    <a:pt x="9" y="172"/>
                    <a:pt x="9" y="172"/>
                    <a:pt x="9" y="172"/>
                  </a:cubicBezTo>
                  <a:cubicBezTo>
                    <a:pt x="4" y="169"/>
                    <a:pt x="1" y="165"/>
                    <a:pt x="1" y="162"/>
                  </a:cubicBezTo>
                  <a:cubicBezTo>
                    <a:pt x="1" y="162"/>
                    <a:pt x="1" y="162"/>
                    <a:pt x="1" y="162"/>
                  </a:cubicBezTo>
                  <a:cubicBezTo>
                    <a:pt x="0" y="156"/>
                    <a:pt x="4" y="150"/>
                    <a:pt x="12" y="145"/>
                  </a:cubicBezTo>
                  <a:cubicBezTo>
                    <a:pt x="248" y="9"/>
                    <a:pt x="248" y="9"/>
                    <a:pt x="248" y="9"/>
                  </a:cubicBezTo>
                  <a:cubicBezTo>
                    <a:pt x="261" y="1"/>
                    <a:pt x="282" y="0"/>
                    <a:pt x="294" y="7"/>
                  </a:cubicBezTo>
                  <a:cubicBezTo>
                    <a:pt x="537" y="147"/>
                    <a:pt x="537" y="147"/>
                    <a:pt x="537" y="147"/>
                  </a:cubicBezTo>
                  <a:cubicBezTo>
                    <a:pt x="543" y="151"/>
                    <a:pt x="546" y="156"/>
                    <a:pt x="544" y="162"/>
                  </a:cubicBezTo>
                  <a:close/>
                </a:path>
              </a:pathLst>
            </a:custGeom>
            <a:solidFill>
              <a:srgbClr val="2A42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19" name="Freeform 22">
              <a:extLst>
                <a:ext uri="{FF2B5EF4-FFF2-40B4-BE49-F238E27FC236}">
                  <a16:creationId xmlns:a16="http://schemas.microsoft.com/office/drawing/2014/main" id="{C9189805-9294-4626-261D-A3B693D991D3}"/>
                </a:ext>
              </a:extLst>
            </p:cNvPr>
            <p:cNvSpPr>
              <a:spLocks/>
            </p:cNvSpPr>
            <p:nvPr/>
          </p:nvSpPr>
          <p:spPr bwMode="auto">
            <a:xfrm>
              <a:off x="6980238" y="5218113"/>
              <a:ext cx="1500188" cy="636588"/>
            </a:xfrm>
            <a:custGeom>
              <a:avLst/>
              <a:gdLst>
                <a:gd name="T0" fmla="*/ 544 w 544"/>
                <a:gd name="T1" fmla="*/ 0 h 231"/>
                <a:gd name="T2" fmla="*/ 544 w 544"/>
                <a:gd name="T3" fmla="*/ 71 h 231"/>
                <a:gd name="T4" fmla="*/ 544 w 544"/>
                <a:gd name="T5" fmla="*/ 71 h 231"/>
                <a:gd name="T6" fmla="*/ 532 w 544"/>
                <a:gd name="T7" fmla="*/ 86 h 231"/>
                <a:gd name="T8" fmla="*/ 296 w 544"/>
                <a:gd name="T9" fmla="*/ 222 h 231"/>
                <a:gd name="T10" fmla="*/ 250 w 544"/>
                <a:gd name="T11" fmla="*/ 224 h 231"/>
                <a:gd name="T12" fmla="*/ 8 w 544"/>
                <a:gd name="T13" fmla="*/ 84 h 231"/>
                <a:gd name="T14" fmla="*/ 0 w 544"/>
                <a:gd name="T15" fmla="*/ 74 h 231"/>
                <a:gd name="T16" fmla="*/ 0 w 544"/>
                <a:gd name="T17" fmla="*/ 0 h 231"/>
                <a:gd name="T18" fmla="*/ 8 w 544"/>
                <a:gd name="T19" fmla="*/ 10 h 231"/>
                <a:gd name="T20" fmla="*/ 50 w 544"/>
                <a:gd name="T21" fmla="*/ 34 h 231"/>
                <a:gd name="T22" fmla="*/ 50 w 544"/>
                <a:gd name="T23" fmla="*/ 34 h 231"/>
                <a:gd name="T24" fmla="*/ 250 w 544"/>
                <a:gd name="T25" fmla="*/ 150 h 231"/>
                <a:gd name="T26" fmla="*/ 296 w 544"/>
                <a:gd name="T27" fmla="*/ 148 h 231"/>
                <a:gd name="T28" fmla="*/ 532 w 544"/>
                <a:gd name="T29" fmla="*/ 12 h 231"/>
                <a:gd name="T30" fmla="*/ 543 w 544"/>
                <a:gd name="T31" fmla="*/ 0 h 231"/>
                <a:gd name="T32" fmla="*/ 544 w 544"/>
                <a:gd name="T3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4" h="231">
                  <a:moveTo>
                    <a:pt x="544" y="0"/>
                  </a:moveTo>
                  <a:cubicBezTo>
                    <a:pt x="544" y="71"/>
                    <a:pt x="544" y="71"/>
                    <a:pt x="544" y="71"/>
                  </a:cubicBezTo>
                  <a:cubicBezTo>
                    <a:pt x="544" y="71"/>
                    <a:pt x="544" y="71"/>
                    <a:pt x="544" y="71"/>
                  </a:cubicBezTo>
                  <a:cubicBezTo>
                    <a:pt x="544" y="76"/>
                    <a:pt x="540" y="82"/>
                    <a:pt x="532" y="86"/>
                  </a:cubicBezTo>
                  <a:cubicBezTo>
                    <a:pt x="296" y="222"/>
                    <a:pt x="296" y="222"/>
                    <a:pt x="296" y="222"/>
                  </a:cubicBezTo>
                  <a:cubicBezTo>
                    <a:pt x="283" y="230"/>
                    <a:pt x="262" y="231"/>
                    <a:pt x="250" y="224"/>
                  </a:cubicBezTo>
                  <a:cubicBezTo>
                    <a:pt x="8" y="84"/>
                    <a:pt x="8" y="84"/>
                    <a:pt x="8" y="84"/>
                  </a:cubicBezTo>
                  <a:cubicBezTo>
                    <a:pt x="3" y="81"/>
                    <a:pt x="0" y="78"/>
                    <a:pt x="0" y="74"/>
                  </a:cubicBezTo>
                  <a:cubicBezTo>
                    <a:pt x="0" y="0"/>
                    <a:pt x="0" y="0"/>
                    <a:pt x="0" y="0"/>
                  </a:cubicBezTo>
                  <a:cubicBezTo>
                    <a:pt x="0" y="3"/>
                    <a:pt x="3" y="7"/>
                    <a:pt x="8" y="10"/>
                  </a:cubicBezTo>
                  <a:cubicBezTo>
                    <a:pt x="50" y="34"/>
                    <a:pt x="50" y="34"/>
                    <a:pt x="50" y="34"/>
                  </a:cubicBezTo>
                  <a:cubicBezTo>
                    <a:pt x="50" y="34"/>
                    <a:pt x="50" y="34"/>
                    <a:pt x="50" y="34"/>
                  </a:cubicBezTo>
                  <a:cubicBezTo>
                    <a:pt x="250" y="150"/>
                    <a:pt x="250" y="150"/>
                    <a:pt x="250" y="150"/>
                  </a:cubicBezTo>
                  <a:cubicBezTo>
                    <a:pt x="262" y="157"/>
                    <a:pt x="283" y="156"/>
                    <a:pt x="296" y="148"/>
                  </a:cubicBezTo>
                  <a:cubicBezTo>
                    <a:pt x="532" y="12"/>
                    <a:pt x="532" y="12"/>
                    <a:pt x="532" y="12"/>
                  </a:cubicBezTo>
                  <a:cubicBezTo>
                    <a:pt x="538" y="8"/>
                    <a:pt x="542" y="4"/>
                    <a:pt x="543" y="0"/>
                  </a:cubicBezTo>
                  <a:lnTo>
                    <a:pt x="544" y="0"/>
                  </a:lnTo>
                  <a:close/>
                </a:path>
              </a:pathLst>
            </a:custGeom>
            <a:solidFill>
              <a:srgbClr val="102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20" name="Freeform 23">
              <a:extLst>
                <a:ext uri="{FF2B5EF4-FFF2-40B4-BE49-F238E27FC236}">
                  <a16:creationId xmlns:a16="http://schemas.microsoft.com/office/drawing/2014/main" id="{5E95F22C-F1C9-80EF-8C9B-2028216F62B5}"/>
                </a:ext>
              </a:extLst>
            </p:cNvPr>
            <p:cNvSpPr>
              <a:spLocks/>
            </p:cNvSpPr>
            <p:nvPr/>
          </p:nvSpPr>
          <p:spPr bwMode="auto">
            <a:xfrm>
              <a:off x="7961313" y="5376863"/>
              <a:ext cx="390525" cy="285750"/>
            </a:xfrm>
            <a:custGeom>
              <a:avLst/>
              <a:gdLst>
                <a:gd name="T0" fmla="*/ 131 w 141"/>
                <a:gd name="T1" fmla="*/ 30 h 103"/>
                <a:gd name="T2" fmla="*/ 10 w 141"/>
                <a:gd name="T3" fmla="*/ 100 h 103"/>
                <a:gd name="T4" fmla="*/ 0 w 141"/>
                <a:gd name="T5" fmla="*/ 93 h 103"/>
                <a:gd name="T6" fmla="*/ 0 w 141"/>
                <a:gd name="T7" fmla="*/ 93 h 103"/>
                <a:gd name="T8" fmla="*/ 10 w 141"/>
                <a:gd name="T9" fmla="*/ 73 h 103"/>
                <a:gd name="T10" fmla="*/ 131 w 141"/>
                <a:gd name="T11" fmla="*/ 4 h 103"/>
                <a:gd name="T12" fmla="*/ 141 w 141"/>
                <a:gd name="T13" fmla="*/ 11 h 103"/>
                <a:gd name="T14" fmla="*/ 141 w 141"/>
                <a:gd name="T15" fmla="*/ 11 h 103"/>
                <a:gd name="T16" fmla="*/ 131 w 141"/>
                <a:gd name="T17" fmla="*/ 3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30"/>
                  </a:moveTo>
                  <a:cubicBezTo>
                    <a:pt x="10" y="100"/>
                    <a:pt x="10" y="100"/>
                    <a:pt x="10" y="100"/>
                  </a:cubicBezTo>
                  <a:cubicBezTo>
                    <a:pt x="4" y="103"/>
                    <a:pt x="0" y="100"/>
                    <a:pt x="0" y="93"/>
                  </a:cubicBezTo>
                  <a:cubicBezTo>
                    <a:pt x="0" y="93"/>
                    <a:pt x="0" y="93"/>
                    <a:pt x="0" y="93"/>
                  </a:cubicBezTo>
                  <a:cubicBezTo>
                    <a:pt x="0" y="85"/>
                    <a:pt x="4" y="77"/>
                    <a:pt x="10" y="73"/>
                  </a:cubicBezTo>
                  <a:cubicBezTo>
                    <a:pt x="131" y="4"/>
                    <a:pt x="131" y="4"/>
                    <a:pt x="131" y="4"/>
                  </a:cubicBezTo>
                  <a:cubicBezTo>
                    <a:pt x="136" y="0"/>
                    <a:pt x="141" y="4"/>
                    <a:pt x="141" y="11"/>
                  </a:cubicBezTo>
                  <a:cubicBezTo>
                    <a:pt x="141" y="11"/>
                    <a:pt x="141" y="11"/>
                    <a:pt x="141" y="11"/>
                  </a:cubicBezTo>
                  <a:cubicBezTo>
                    <a:pt x="141" y="19"/>
                    <a:pt x="136" y="27"/>
                    <a:pt x="131" y="3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21" name="Freeform 24">
              <a:extLst>
                <a:ext uri="{FF2B5EF4-FFF2-40B4-BE49-F238E27FC236}">
                  <a16:creationId xmlns:a16="http://schemas.microsoft.com/office/drawing/2014/main" id="{CE7A2A37-2F45-08AC-3915-696003450E1A}"/>
                </a:ext>
              </a:extLst>
            </p:cNvPr>
            <p:cNvSpPr>
              <a:spLocks/>
            </p:cNvSpPr>
            <p:nvPr/>
          </p:nvSpPr>
          <p:spPr bwMode="auto">
            <a:xfrm>
              <a:off x="7134226" y="5397500"/>
              <a:ext cx="388938" cy="284163"/>
            </a:xfrm>
            <a:custGeom>
              <a:avLst/>
              <a:gdLst>
                <a:gd name="T0" fmla="*/ 131 w 141"/>
                <a:gd name="T1" fmla="*/ 100 h 103"/>
                <a:gd name="T2" fmla="*/ 10 w 141"/>
                <a:gd name="T3" fmla="*/ 30 h 103"/>
                <a:gd name="T4" fmla="*/ 0 w 141"/>
                <a:gd name="T5" fmla="*/ 11 h 103"/>
                <a:gd name="T6" fmla="*/ 0 w 141"/>
                <a:gd name="T7" fmla="*/ 11 h 103"/>
                <a:gd name="T8" fmla="*/ 10 w 141"/>
                <a:gd name="T9" fmla="*/ 3 h 103"/>
                <a:gd name="T10" fmla="*/ 131 w 141"/>
                <a:gd name="T11" fmla="*/ 73 h 103"/>
                <a:gd name="T12" fmla="*/ 141 w 141"/>
                <a:gd name="T13" fmla="*/ 92 h 103"/>
                <a:gd name="T14" fmla="*/ 141 w 141"/>
                <a:gd name="T15" fmla="*/ 92 h 103"/>
                <a:gd name="T16" fmla="*/ 131 w 141"/>
                <a:gd name="T17"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100"/>
                  </a:moveTo>
                  <a:cubicBezTo>
                    <a:pt x="10" y="30"/>
                    <a:pt x="10" y="30"/>
                    <a:pt x="10" y="30"/>
                  </a:cubicBezTo>
                  <a:cubicBezTo>
                    <a:pt x="4" y="27"/>
                    <a:pt x="0" y="18"/>
                    <a:pt x="0" y="11"/>
                  </a:cubicBezTo>
                  <a:cubicBezTo>
                    <a:pt x="0" y="11"/>
                    <a:pt x="0" y="11"/>
                    <a:pt x="0" y="11"/>
                  </a:cubicBezTo>
                  <a:cubicBezTo>
                    <a:pt x="0" y="4"/>
                    <a:pt x="4" y="0"/>
                    <a:pt x="10" y="3"/>
                  </a:cubicBezTo>
                  <a:cubicBezTo>
                    <a:pt x="131" y="73"/>
                    <a:pt x="131" y="73"/>
                    <a:pt x="131" y="73"/>
                  </a:cubicBezTo>
                  <a:cubicBezTo>
                    <a:pt x="136" y="76"/>
                    <a:pt x="141" y="85"/>
                    <a:pt x="141" y="92"/>
                  </a:cubicBezTo>
                  <a:cubicBezTo>
                    <a:pt x="141" y="92"/>
                    <a:pt x="141" y="92"/>
                    <a:pt x="141" y="92"/>
                  </a:cubicBezTo>
                  <a:cubicBezTo>
                    <a:pt x="141" y="100"/>
                    <a:pt x="136" y="103"/>
                    <a:pt x="131" y="10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22" name="Freeform 25">
              <a:extLst>
                <a:ext uri="{FF2B5EF4-FFF2-40B4-BE49-F238E27FC236}">
                  <a16:creationId xmlns:a16="http://schemas.microsoft.com/office/drawing/2014/main" id="{420622EB-75CF-14AE-03ED-AB45CE493F3D}"/>
                </a:ext>
              </a:extLst>
            </p:cNvPr>
            <p:cNvSpPr>
              <a:spLocks/>
            </p:cNvSpPr>
            <p:nvPr/>
          </p:nvSpPr>
          <p:spPr bwMode="auto">
            <a:xfrm>
              <a:off x="7862888" y="5621338"/>
              <a:ext cx="66675" cy="95250"/>
            </a:xfrm>
            <a:custGeom>
              <a:avLst/>
              <a:gdLst>
                <a:gd name="T0" fmla="*/ 24 w 24"/>
                <a:gd name="T1" fmla="*/ 11 h 35"/>
                <a:gd name="T2" fmla="*/ 12 w 24"/>
                <a:gd name="T3" fmla="*/ 31 h 35"/>
                <a:gd name="T4" fmla="*/ 0 w 24"/>
                <a:gd name="T5" fmla="*/ 24 h 35"/>
                <a:gd name="T6" fmla="*/ 12 w 24"/>
                <a:gd name="T7" fmla="*/ 4 h 35"/>
                <a:gd name="T8" fmla="*/ 24 w 24"/>
                <a:gd name="T9" fmla="*/ 11 h 35"/>
              </a:gdLst>
              <a:ahLst/>
              <a:cxnLst>
                <a:cxn ang="0">
                  <a:pos x="T0" y="T1"/>
                </a:cxn>
                <a:cxn ang="0">
                  <a:pos x="T2" y="T3"/>
                </a:cxn>
                <a:cxn ang="0">
                  <a:pos x="T4" y="T5"/>
                </a:cxn>
                <a:cxn ang="0">
                  <a:pos x="T6" y="T7"/>
                </a:cxn>
                <a:cxn ang="0">
                  <a:pos x="T8" y="T9"/>
                </a:cxn>
              </a:cxnLst>
              <a:rect l="0" t="0" r="r" b="b"/>
              <a:pathLst>
                <a:path w="24" h="35">
                  <a:moveTo>
                    <a:pt x="24" y="11"/>
                  </a:moveTo>
                  <a:cubicBezTo>
                    <a:pt x="24" y="18"/>
                    <a:pt x="19" y="27"/>
                    <a:pt x="12" y="31"/>
                  </a:cubicBezTo>
                  <a:cubicBezTo>
                    <a:pt x="6" y="35"/>
                    <a:pt x="0" y="32"/>
                    <a:pt x="0" y="24"/>
                  </a:cubicBezTo>
                  <a:cubicBezTo>
                    <a:pt x="0" y="17"/>
                    <a:pt x="6" y="8"/>
                    <a:pt x="12" y="4"/>
                  </a:cubicBezTo>
                  <a:cubicBezTo>
                    <a:pt x="19" y="0"/>
                    <a:pt x="24" y="3"/>
                    <a:pt x="24" y="11"/>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23" name="Freeform 26">
              <a:extLst>
                <a:ext uri="{FF2B5EF4-FFF2-40B4-BE49-F238E27FC236}">
                  <a16:creationId xmlns:a16="http://schemas.microsoft.com/office/drawing/2014/main" id="{2712A4A8-800B-AE85-900F-94CC17590EE4}"/>
                </a:ext>
              </a:extLst>
            </p:cNvPr>
            <p:cNvSpPr>
              <a:spLocks/>
            </p:cNvSpPr>
            <p:nvPr/>
          </p:nvSpPr>
          <p:spPr bwMode="auto">
            <a:xfrm>
              <a:off x="6977063" y="4529138"/>
              <a:ext cx="1506538" cy="879475"/>
            </a:xfrm>
            <a:custGeom>
              <a:avLst/>
              <a:gdLst>
                <a:gd name="T0" fmla="*/ 544 w 546"/>
                <a:gd name="T1" fmla="*/ 161 h 318"/>
                <a:gd name="T2" fmla="*/ 533 w 546"/>
                <a:gd name="T3" fmla="*/ 173 h 318"/>
                <a:gd name="T4" fmla="*/ 297 w 546"/>
                <a:gd name="T5" fmla="*/ 309 h 318"/>
                <a:gd name="T6" fmla="*/ 251 w 546"/>
                <a:gd name="T7" fmla="*/ 311 h 318"/>
                <a:gd name="T8" fmla="*/ 51 w 546"/>
                <a:gd name="T9" fmla="*/ 196 h 318"/>
                <a:gd name="T10" fmla="*/ 51 w 546"/>
                <a:gd name="T11" fmla="*/ 196 h 318"/>
                <a:gd name="T12" fmla="*/ 9 w 546"/>
                <a:gd name="T13" fmla="*/ 171 h 318"/>
                <a:gd name="T14" fmla="*/ 1 w 546"/>
                <a:gd name="T15" fmla="*/ 161 h 318"/>
                <a:gd name="T16" fmla="*/ 1 w 546"/>
                <a:gd name="T17" fmla="*/ 161 h 318"/>
                <a:gd name="T18" fmla="*/ 12 w 546"/>
                <a:gd name="T19" fmla="*/ 145 h 318"/>
                <a:gd name="T20" fmla="*/ 248 w 546"/>
                <a:gd name="T21" fmla="*/ 8 h 318"/>
                <a:gd name="T22" fmla="*/ 294 w 546"/>
                <a:gd name="T23" fmla="*/ 6 h 318"/>
                <a:gd name="T24" fmla="*/ 537 w 546"/>
                <a:gd name="T25" fmla="*/ 146 h 318"/>
                <a:gd name="T26" fmla="*/ 544 w 546"/>
                <a:gd name="T27" fmla="*/ 16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318">
                  <a:moveTo>
                    <a:pt x="544" y="161"/>
                  </a:moveTo>
                  <a:cubicBezTo>
                    <a:pt x="543" y="165"/>
                    <a:pt x="539" y="170"/>
                    <a:pt x="533" y="173"/>
                  </a:cubicBezTo>
                  <a:cubicBezTo>
                    <a:pt x="297" y="309"/>
                    <a:pt x="297" y="309"/>
                    <a:pt x="297" y="309"/>
                  </a:cubicBezTo>
                  <a:cubicBezTo>
                    <a:pt x="284" y="317"/>
                    <a:pt x="263" y="318"/>
                    <a:pt x="251" y="311"/>
                  </a:cubicBezTo>
                  <a:cubicBezTo>
                    <a:pt x="51" y="196"/>
                    <a:pt x="51" y="196"/>
                    <a:pt x="51" y="196"/>
                  </a:cubicBezTo>
                  <a:cubicBezTo>
                    <a:pt x="51" y="196"/>
                    <a:pt x="51" y="196"/>
                    <a:pt x="51" y="196"/>
                  </a:cubicBezTo>
                  <a:cubicBezTo>
                    <a:pt x="9" y="171"/>
                    <a:pt x="9" y="171"/>
                    <a:pt x="9" y="171"/>
                  </a:cubicBezTo>
                  <a:cubicBezTo>
                    <a:pt x="4" y="169"/>
                    <a:pt x="1" y="165"/>
                    <a:pt x="1" y="161"/>
                  </a:cubicBezTo>
                  <a:cubicBezTo>
                    <a:pt x="1" y="161"/>
                    <a:pt x="1" y="161"/>
                    <a:pt x="1" y="161"/>
                  </a:cubicBezTo>
                  <a:cubicBezTo>
                    <a:pt x="0" y="156"/>
                    <a:pt x="4" y="149"/>
                    <a:pt x="12" y="145"/>
                  </a:cubicBezTo>
                  <a:cubicBezTo>
                    <a:pt x="248" y="8"/>
                    <a:pt x="248" y="8"/>
                    <a:pt x="248" y="8"/>
                  </a:cubicBezTo>
                  <a:cubicBezTo>
                    <a:pt x="261" y="0"/>
                    <a:pt x="282" y="0"/>
                    <a:pt x="294" y="6"/>
                  </a:cubicBezTo>
                  <a:cubicBezTo>
                    <a:pt x="537" y="146"/>
                    <a:pt x="537" y="146"/>
                    <a:pt x="537" y="146"/>
                  </a:cubicBezTo>
                  <a:cubicBezTo>
                    <a:pt x="543" y="150"/>
                    <a:pt x="546" y="156"/>
                    <a:pt x="544" y="161"/>
                  </a:cubicBezTo>
                  <a:close/>
                </a:path>
              </a:pathLst>
            </a:custGeom>
            <a:solidFill>
              <a:srgbClr val="2A42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24" name="Freeform 27">
              <a:extLst>
                <a:ext uri="{FF2B5EF4-FFF2-40B4-BE49-F238E27FC236}">
                  <a16:creationId xmlns:a16="http://schemas.microsoft.com/office/drawing/2014/main" id="{924FFAB8-3962-52F2-F8D9-A0D4A7016FEA}"/>
                </a:ext>
              </a:extLst>
            </p:cNvPr>
            <p:cNvSpPr>
              <a:spLocks/>
            </p:cNvSpPr>
            <p:nvPr/>
          </p:nvSpPr>
          <p:spPr bwMode="auto">
            <a:xfrm>
              <a:off x="6980238" y="4973638"/>
              <a:ext cx="1500188" cy="638175"/>
            </a:xfrm>
            <a:custGeom>
              <a:avLst/>
              <a:gdLst>
                <a:gd name="T0" fmla="*/ 544 w 544"/>
                <a:gd name="T1" fmla="*/ 0 h 231"/>
                <a:gd name="T2" fmla="*/ 544 w 544"/>
                <a:gd name="T3" fmla="*/ 71 h 231"/>
                <a:gd name="T4" fmla="*/ 544 w 544"/>
                <a:gd name="T5" fmla="*/ 71 h 231"/>
                <a:gd name="T6" fmla="*/ 532 w 544"/>
                <a:gd name="T7" fmla="*/ 87 h 231"/>
                <a:gd name="T8" fmla="*/ 296 w 544"/>
                <a:gd name="T9" fmla="*/ 223 h 231"/>
                <a:gd name="T10" fmla="*/ 250 w 544"/>
                <a:gd name="T11" fmla="*/ 225 h 231"/>
                <a:gd name="T12" fmla="*/ 8 w 544"/>
                <a:gd name="T13" fmla="*/ 85 h 231"/>
                <a:gd name="T14" fmla="*/ 0 w 544"/>
                <a:gd name="T15" fmla="*/ 75 h 231"/>
                <a:gd name="T16" fmla="*/ 0 w 544"/>
                <a:gd name="T17" fmla="*/ 0 h 231"/>
                <a:gd name="T18" fmla="*/ 8 w 544"/>
                <a:gd name="T19" fmla="*/ 10 h 231"/>
                <a:gd name="T20" fmla="*/ 50 w 544"/>
                <a:gd name="T21" fmla="*/ 35 h 231"/>
                <a:gd name="T22" fmla="*/ 50 w 544"/>
                <a:gd name="T23" fmla="*/ 35 h 231"/>
                <a:gd name="T24" fmla="*/ 250 w 544"/>
                <a:gd name="T25" fmla="*/ 150 h 231"/>
                <a:gd name="T26" fmla="*/ 296 w 544"/>
                <a:gd name="T27" fmla="*/ 148 h 231"/>
                <a:gd name="T28" fmla="*/ 532 w 544"/>
                <a:gd name="T29" fmla="*/ 12 h 231"/>
                <a:gd name="T30" fmla="*/ 543 w 544"/>
                <a:gd name="T31" fmla="*/ 0 h 231"/>
                <a:gd name="T32" fmla="*/ 544 w 544"/>
                <a:gd name="T3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4" h="231">
                  <a:moveTo>
                    <a:pt x="544" y="0"/>
                  </a:moveTo>
                  <a:cubicBezTo>
                    <a:pt x="544" y="71"/>
                    <a:pt x="544" y="71"/>
                    <a:pt x="544" y="71"/>
                  </a:cubicBezTo>
                  <a:cubicBezTo>
                    <a:pt x="544" y="71"/>
                    <a:pt x="544" y="71"/>
                    <a:pt x="544" y="71"/>
                  </a:cubicBezTo>
                  <a:cubicBezTo>
                    <a:pt x="544" y="77"/>
                    <a:pt x="540" y="82"/>
                    <a:pt x="532" y="87"/>
                  </a:cubicBezTo>
                  <a:cubicBezTo>
                    <a:pt x="296" y="223"/>
                    <a:pt x="296" y="223"/>
                    <a:pt x="296" y="223"/>
                  </a:cubicBezTo>
                  <a:cubicBezTo>
                    <a:pt x="283" y="231"/>
                    <a:pt x="262" y="231"/>
                    <a:pt x="250" y="225"/>
                  </a:cubicBezTo>
                  <a:cubicBezTo>
                    <a:pt x="8" y="85"/>
                    <a:pt x="8" y="85"/>
                    <a:pt x="8" y="85"/>
                  </a:cubicBezTo>
                  <a:cubicBezTo>
                    <a:pt x="3" y="82"/>
                    <a:pt x="0" y="78"/>
                    <a:pt x="0" y="75"/>
                  </a:cubicBezTo>
                  <a:cubicBezTo>
                    <a:pt x="0" y="0"/>
                    <a:pt x="0" y="0"/>
                    <a:pt x="0" y="0"/>
                  </a:cubicBezTo>
                  <a:cubicBezTo>
                    <a:pt x="0" y="4"/>
                    <a:pt x="3" y="8"/>
                    <a:pt x="8" y="10"/>
                  </a:cubicBezTo>
                  <a:cubicBezTo>
                    <a:pt x="50" y="35"/>
                    <a:pt x="50" y="35"/>
                    <a:pt x="50" y="35"/>
                  </a:cubicBezTo>
                  <a:cubicBezTo>
                    <a:pt x="50" y="35"/>
                    <a:pt x="50" y="35"/>
                    <a:pt x="50" y="35"/>
                  </a:cubicBezTo>
                  <a:cubicBezTo>
                    <a:pt x="250" y="150"/>
                    <a:pt x="250" y="150"/>
                    <a:pt x="250" y="150"/>
                  </a:cubicBezTo>
                  <a:cubicBezTo>
                    <a:pt x="262" y="157"/>
                    <a:pt x="283" y="156"/>
                    <a:pt x="296" y="148"/>
                  </a:cubicBezTo>
                  <a:cubicBezTo>
                    <a:pt x="532" y="12"/>
                    <a:pt x="532" y="12"/>
                    <a:pt x="532" y="12"/>
                  </a:cubicBezTo>
                  <a:cubicBezTo>
                    <a:pt x="538" y="9"/>
                    <a:pt x="542" y="4"/>
                    <a:pt x="543" y="0"/>
                  </a:cubicBezTo>
                  <a:lnTo>
                    <a:pt x="544" y="0"/>
                  </a:lnTo>
                  <a:close/>
                </a:path>
              </a:pathLst>
            </a:custGeom>
            <a:solidFill>
              <a:srgbClr val="102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25" name="Freeform 28">
              <a:extLst>
                <a:ext uri="{FF2B5EF4-FFF2-40B4-BE49-F238E27FC236}">
                  <a16:creationId xmlns:a16="http://schemas.microsoft.com/office/drawing/2014/main" id="{1AFEC933-51D9-8539-337E-C8EAE8B7E1C8}"/>
                </a:ext>
              </a:extLst>
            </p:cNvPr>
            <p:cNvSpPr>
              <a:spLocks/>
            </p:cNvSpPr>
            <p:nvPr/>
          </p:nvSpPr>
          <p:spPr bwMode="auto">
            <a:xfrm>
              <a:off x="7961313" y="5137150"/>
              <a:ext cx="390525" cy="284163"/>
            </a:xfrm>
            <a:custGeom>
              <a:avLst/>
              <a:gdLst>
                <a:gd name="T0" fmla="*/ 131 w 141"/>
                <a:gd name="T1" fmla="*/ 30 h 103"/>
                <a:gd name="T2" fmla="*/ 10 w 141"/>
                <a:gd name="T3" fmla="*/ 100 h 103"/>
                <a:gd name="T4" fmla="*/ 0 w 141"/>
                <a:gd name="T5" fmla="*/ 92 h 103"/>
                <a:gd name="T6" fmla="*/ 0 w 141"/>
                <a:gd name="T7" fmla="*/ 92 h 103"/>
                <a:gd name="T8" fmla="*/ 10 w 141"/>
                <a:gd name="T9" fmla="*/ 73 h 103"/>
                <a:gd name="T10" fmla="*/ 131 w 141"/>
                <a:gd name="T11" fmla="*/ 3 h 103"/>
                <a:gd name="T12" fmla="*/ 141 w 141"/>
                <a:gd name="T13" fmla="*/ 11 h 103"/>
                <a:gd name="T14" fmla="*/ 141 w 141"/>
                <a:gd name="T15" fmla="*/ 11 h 103"/>
                <a:gd name="T16" fmla="*/ 131 w 141"/>
                <a:gd name="T17" fmla="*/ 3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30"/>
                  </a:moveTo>
                  <a:cubicBezTo>
                    <a:pt x="10" y="100"/>
                    <a:pt x="10" y="100"/>
                    <a:pt x="10" y="100"/>
                  </a:cubicBezTo>
                  <a:cubicBezTo>
                    <a:pt x="4" y="103"/>
                    <a:pt x="0" y="100"/>
                    <a:pt x="0" y="92"/>
                  </a:cubicBezTo>
                  <a:cubicBezTo>
                    <a:pt x="0" y="92"/>
                    <a:pt x="0" y="92"/>
                    <a:pt x="0" y="92"/>
                  </a:cubicBezTo>
                  <a:cubicBezTo>
                    <a:pt x="0" y="85"/>
                    <a:pt x="4" y="76"/>
                    <a:pt x="10" y="73"/>
                  </a:cubicBezTo>
                  <a:cubicBezTo>
                    <a:pt x="131" y="3"/>
                    <a:pt x="131" y="3"/>
                    <a:pt x="131" y="3"/>
                  </a:cubicBezTo>
                  <a:cubicBezTo>
                    <a:pt x="136" y="0"/>
                    <a:pt x="141" y="3"/>
                    <a:pt x="141" y="11"/>
                  </a:cubicBezTo>
                  <a:cubicBezTo>
                    <a:pt x="141" y="11"/>
                    <a:pt x="141" y="11"/>
                    <a:pt x="141" y="11"/>
                  </a:cubicBezTo>
                  <a:cubicBezTo>
                    <a:pt x="141" y="18"/>
                    <a:pt x="136" y="27"/>
                    <a:pt x="131" y="3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26" name="Freeform 29">
              <a:extLst>
                <a:ext uri="{FF2B5EF4-FFF2-40B4-BE49-F238E27FC236}">
                  <a16:creationId xmlns:a16="http://schemas.microsoft.com/office/drawing/2014/main" id="{7FF4D021-4FC4-0AF2-00BE-1472A1C1F140}"/>
                </a:ext>
              </a:extLst>
            </p:cNvPr>
            <p:cNvSpPr>
              <a:spLocks/>
            </p:cNvSpPr>
            <p:nvPr/>
          </p:nvSpPr>
          <p:spPr bwMode="auto">
            <a:xfrm>
              <a:off x="7134226" y="5156200"/>
              <a:ext cx="388938" cy="284163"/>
            </a:xfrm>
            <a:custGeom>
              <a:avLst/>
              <a:gdLst>
                <a:gd name="T0" fmla="*/ 131 w 141"/>
                <a:gd name="T1" fmla="*/ 100 h 103"/>
                <a:gd name="T2" fmla="*/ 10 w 141"/>
                <a:gd name="T3" fmla="*/ 30 h 103"/>
                <a:gd name="T4" fmla="*/ 0 w 141"/>
                <a:gd name="T5" fmla="*/ 11 h 103"/>
                <a:gd name="T6" fmla="*/ 0 w 141"/>
                <a:gd name="T7" fmla="*/ 11 h 103"/>
                <a:gd name="T8" fmla="*/ 10 w 141"/>
                <a:gd name="T9" fmla="*/ 3 h 103"/>
                <a:gd name="T10" fmla="*/ 131 w 141"/>
                <a:gd name="T11" fmla="*/ 73 h 103"/>
                <a:gd name="T12" fmla="*/ 141 w 141"/>
                <a:gd name="T13" fmla="*/ 92 h 103"/>
                <a:gd name="T14" fmla="*/ 141 w 141"/>
                <a:gd name="T15" fmla="*/ 92 h 103"/>
                <a:gd name="T16" fmla="*/ 131 w 141"/>
                <a:gd name="T17"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100"/>
                  </a:moveTo>
                  <a:cubicBezTo>
                    <a:pt x="10" y="30"/>
                    <a:pt x="10" y="30"/>
                    <a:pt x="10" y="30"/>
                  </a:cubicBezTo>
                  <a:cubicBezTo>
                    <a:pt x="4" y="27"/>
                    <a:pt x="0" y="18"/>
                    <a:pt x="0" y="11"/>
                  </a:cubicBezTo>
                  <a:cubicBezTo>
                    <a:pt x="0" y="11"/>
                    <a:pt x="0" y="11"/>
                    <a:pt x="0" y="11"/>
                  </a:cubicBezTo>
                  <a:cubicBezTo>
                    <a:pt x="0" y="3"/>
                    <a:pt x="4" y="0"/>
                    <a:pt x="10" y="3"/>
                  </a:cubicBezTo>
                  <a:cubicBezTo>
                    <a:pt x="131" y="73"/>
                    <a:pt x="131" y="73"/>
                    <a:pt x="131" y="73"/>
                  </a:cubicBezTo>
                  <a:cubicBezTo>
                    <a:pt x="136" y="76"/>
                    <a:pt x="141" y="85"/>
                    <a:pt x="141" y="92"/>
                  </a:cubicBezTo>
                  <a:cubicBezTo>
                    <a:pt x="141" y="92"/>
                    <a:pt x="141" y="92"/>
                    <a:pt x="141" y="92"/>
                  </a:cubicBezTo>
                  <a:cubicBezTo>
                    <a:pt x="141" y="99"/>
                    <a:pt x="136" y="103"/>
                    <a:pt x="131" y="10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27" name="Freeform 30">
              <a:extLst>
                <a:ext uri="{FF2B5EF4-FFF2-40B4-BE49-F238E27FC236}">
                  <a16:creationId xmlns:a16="http://schemas.microsoft.com/office/drawing/2014/main" id="{CA58B51C-CC6B-BC3C-42EA-4C616A06DEFD}"/>
                </a:ext>
              </a:extLst>
            </p:cNvPr>
            <p:cNvSpPr>
              <a:spLocks/>
            </p:cNvSpPr>
            <p:nvPr/>
          </p:nvSpPr>
          <p:spPr bwMode="auto">
            <a:xfrm>
              <a:off x="7862888" y="5376863"/>
              <a:ext cx="66675" cy="100013"/>
            </a:xfrm>
            <a:custGeom>
              <a:avLst/>
              <a:gdLst>
                <a:gd name="T0" fmla="*/ 24 w 24"/>
                <a:gd name="T1" fmla="*/ 11 h 36"/>
                <a:gd name="T2" fmla="*/ 12 w 24"/>
                <a:gd name="T3" fmla="*/ 32 h 36"/>
                <a:gd name="T4" fmla="*/ 0 w 24"/>
                <a:gd name="T5" fmla="*/ 25 h 36"/>
                <a:gd name="T6" fmla="*/ 12 w 24"/>
                <a:gd name="T7" fmla="*/ 4 h 36"/>
                <a:gd name="T8" fmla="*/ 24 w 24"/>
                <a:gd name="T9" fmla="*/ 11 h 36"/>
              </a:gdLst>
              <a:ahLst/>
              <a:cxnLst>
                <a:cxn ang="0">
                  <a:pos x="T0" y="T1"/>
                </a:cxn>
                <a:cxn ang="0">
                  <a:pos x="T2" y="T3"/>
                </a:cxn>
                <a:cxn ang="0">
                  <a:pos x="T4" y="T5"/>
                </a:cxn>
                <a:cxn ang="0">
                  <a:pos x="T6" y="T7"/>
                </a:cxn>
                <a:cxn ang="0">
                  <a:pos x="T8" y="T9"/>
                </a:cxn>
              </a:cxnLst>
              <a:rect l="0" t="0" r="r" b="b"/>
              <a:pathLst>
                <a:path w="24" h="36">
                  <a:moveTo>
                    <a:pt x="24" y="11"/>
                  </a:moveTo>
                  <a:cubicBezTo>
                    <a:pt x="24" y="19"/>
                    <a:pt x="19" y="28"/>
                    <a:pt x="12" y="32"/>
                  </a:cubicBezTo>
                  <a:cubicBezTo>
                    <a:pt x="6" y="36"/>
                    <a:pt x="0" y="33"/>
                    <a:pt x="0" y="25"/>
                  </a:cubicBezTo>
                  <a:cubicBezTo>
                    <a:pt x="0" y="17"/>
                    <a:pt x="6" y="8"/>
                    <a:pt x="12" y="4"/>
                  </a:cubicBezTo>
                  <a:cubicBezTo>
                    <a:pt x="19" y="0"/>
                    <a:pt x="24" y="4"/>
                    <a:pt x="24" y="11"/>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28" name="Freeform 31">
              <a:extLst>
                <a:ext uri="{FF2B5EF4-FFF2-40B4-BE49-F238E27FC236}">
                  <a16:creationId xmlns:a16="http://schemas.microsoft.com/office/drawing/2014/main" id="{D0A4DC09-48FA-1475-AEE1-A95E2140225C}"/>
                </a:ext>
              </a:extLst>
            </p:cNvPr>
            <p:cNvSpPr>
              <a:spLocks/>
            </p:cNvSpPr>
            <p:nvPr/>
          </p:nvSpPr>
          <p:spPr bwMode="auto">
            <a:xfrm>
              <a:off x="6977063" y="4286250"/>
              <a:ext cx="1506538" cy="881063"/>
            </a:xfrm>
            <a:custGeom>
              <a:avLst/>
              <a:gdLst>
                <a:gd name="T0" fmla="*/ 544 w 546"/>
                <a:gd name="T1" fmla="*/ 162 h 319"/>
                <a:gd name="T2" fmla="*/ 533 w 546"/>
                <a:gd name="T3" fmla="*/ 174 h 319"/>
                <a:gd name="T4" fmla="*/ 297 w 546"/>
                <a:gd name="T5" fmla="*/ 310 h 319"/>
                <a:gd name="T6" fmla="*/ 251 w 546"/>
                <a:gd name="T7" fmla="*/ 312 h 319"/>
                <a:gd name="T8" fmla="*/ 51 w 546"/>
                <a:gd name="T9" fmla="*/ 197 h 319"/>
                <a:gd name="T10" fmla="*/ 51 w 546"/>
                <a:gd name="T11" fmla="*/ 197 h 319"/>
                <a:gd name="T12" fmla="*/ 9 w 546"/>
                <a:gd name="T13" fmla="*/ 172 h 319"/>
                <a:gd name="T14" fmla="*/ 1 w 546"/>
                <a:gd name="T15" fmla="*/ 162 h 319"/>
                <a:gd name="T16" fmla="*/ 1 w 546"/>
                <a:gd name="T17" fmla="*/ 162 h 319"/>
                <a:gd name="T18" fmla="*/ 12 w 546"/>
                <a:gd name="T19" fmla="*/ 145 h 319"/>
                <a:gd name="T20" fmla="*/ 248 w 546"/>
                <a:gd name="T21" fmla="*/ 9 h 319"/>
                <a:gd name="T22" fmla="*/ 294 w 546"/>
                <a:gd name="T23" fmla="*/ 7 h 319"/>
                <a:gd name="T24" fmla="*/ 537 w 546"/>
                <a:gd name="T25" fmla="*/ 147 h 319"/>
                <a:gd name="T26" fmla="*/ 544 w 546"/>
                <a:gd name="T27" fmla="*/ 16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319">
                  <a:moveTo>
                    <a:pt x="544" y="162"/>
                  </a:moveTo>
                  <a:cubicBezTo>
                    <a:pt x="543" y="166"/>
                    <a:pt x="539" y="170"/>
                    <a:pt x="533" y="174"/>
                  </a:cubicBezTo>
                  <a:cubicBezTo>
                    <a:pt x="297" y="310"/>
                    <a:pt x="297" y="310"/>
                    <a:pt x="297" y="310"/>
                  </a:cubicBezTo>
                  <a:cubicBezTo>
                    <a:pt x="284" y="318"/>
                    <a:pt x="263" y="319"/>
                    <a:pt x="251" y="312"/>
                  </a:cubicBezTo>
                  <a:cubicBezTo>
                    <a:pt x="51" y="197"/>
                    <a:pt x="51" y="197"/>
                    <a:pt x="51" y="197"/>
                  </a:cubicBezTo>
                  <a:cubicBezTo>
                    <a:pt x="51" y="197"/>
                    <a:pt x="51" y="197"/>
                    <a:pt x="51" y="197"/>
                  </a:cubicBezTo>
                  <a:cubicBezTo>
                    <a:pt x="9" y="172"/>
                    <a:pt x="9" y="172"/>
                    <a:pt x="9" y="172"/>
                  </a:cubicBezTo>
                  <a:cubicBezTo>
                    <a:pt x="4" y="169"/>
                    <a:pt x="1" y="166"/>
                    <a:pt x="1" y="162"/>
                  </a:cubicBezTo>
                  <a:cubicBezTo>
                    <a:pt x="1" y="162"/>
                    <a:pt x="1" y="162"/>
                    <a:pt x="1" y="162"/>
                  </a:cubicBezTo>
                  <a:cubicBezTo>
                    <a:pt x="0" y="156"/>
                    <a:pt x="4" y="150"/>
                    <a:pt x="12" y="145"/>
                  </a:cubicBezTo>
                  <a:cubicBezTo>
                    <a:pt x="248" y="9"/>
                    <a:pt x="248" y="9"/>
                    <a:pt x="248" y="9"/>
                  </a:cubicBezTo>
                  <a:cubicBezTo>
                    <a:pt x="261" y="1"/>
                    <a:pt x="282" y="0"/>
                    <a:pt x="294" y="7"/>
                  </a:cubicBezTo>
                  <a:cubicBezTo>
                    <a:pt x="537" y="147"/>
                    <a:pt x="537" y="147"/>
                    <a:pt x="537" y="147"/>
                  </a:cubicBezTo>
                  <a:cubicBezTo>
                    <a:pt x="543" y="151"/>
                    <a:pt x="546" y="156"/>
                    <a:pt x="544" y="162"/>
                  </a:cubicBezTo>
                  <a:close/>
                </a:path>
              </a:pathLst>
            </a:custGeom>
            <a:solidFill>
              <a:srgbClr val="2A42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29" name="Freeform 32">
              <a:extLst>
                <a:ext uri="{FF2B5EF4-FFF2-40B4-BE49-F238E27FC236}">
                  <a16:creationId xmlns:a16="http://schemas.microsoft.com/office/drawing/2014/main" id="{D668CD36-4D40-9339-2D24-896E77D77497}"/>
                </a:ext>
              </a:extLst>
            </p:cNvPr>
            <p:cNvSpPr>
              <a:spLocks/>
            </p:cNvSpPr>
            <p:nvPr/>
          </p:nvSpPr>
          <p:spPr bwMode="auto">
            <a:xfrm>
              <a:off x="6980238" y="4733925"/>
              <a:ext cx="1500188" cy="638175"/>
            </a:xfrm>
            <a:custGeom>
              <a:avLst/>
              <a:gdLst>
                <a:gd name="T0" fmla="*/ 544 w 544"/>
                <a:gd name="T1" fmla="*/ 0 h 231"/>
                <a:gd name="T2" fmla="*/ 544 w 544"/>
                <a:gd name="T3" fmla="*/ 71 h 231"/>
                <a:gd name="T4" fmla="*/ 544 w 544"/>
                <a:gd name="T5" fmla="*/ 71 h 231"/>
                <a:gd name="T6" fmla="*/ 532 w 544"/>
                <a:gd name="T7" fmla="*/ 86 h 231"/>
                <a:gd name="T8" fmla="*/ 296 w 544"/>
                <a:gd name="T9" fmla="*/ 222 h 231"/>
                <a:gd name="T10" fmla="*/ 250 w 544"/>
                <a:gd name="T11" fmla="*/ 224 h 231"/>
                <a:gd name="T12" fmla="*/ 8 w 544"/>
                <a:gd name="T13" fmla="*/ 84 h 231"/>
                <a:gd name="T14" fmla="*/ 0 w 544"/>
                <a:gd name="T15" fmla="*/ 74 h 231"/>
                <a:gd name="T16" fmla="*/ 0 w 544"/>
                <a:gd name="T17" fmla="*/ 0 h 231"/>
                <a:gd name="T18" fmla="*/ 8 w 544"/>
                <a:gd name="T19" fmla="*/ 10 h 231"/>
                <a:gd name="T20" fmla="*/ 50 w 544"/>
                <a:gd name="T21" fmla="*/ 35 h 231"/>
                <a:gd name="T22" fmla="*/ 50 w 544"/>
                <a:gd name="T23" fmla="*/ 35 h 231"/>
                <a:gd name="T24" fmla="*/ 250 w 544"/>
                <a:gd name="T25" fmla="*/ 150 h 231"/>
                <a:gd name="T26" fmla="*/ 296 w 544"/>
                <a:gd name="T27" fmla="*/ 148 h 231"/>
                <a:gd name="T28" fmla="*/ 532 w 544"/>
                <a:gd name="T29" fmla="*/ 12 h 231"/>
                <a:gd name="T30" fmla="*/ 543 w 544"/>
                <a:gd name="T31" fmla="*/ 0 h 231"/>
                <a:gd name="T32" fmla="*/ 544 w 544"/>
                <a:gd name="T3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4" h="231">
                  <a:moveTo>
                    <a:pt x="544" y="0"/>
                  </a:moveTo>
                  <a:cubicBezTo>
                    <a:pt x="544" y="71"/>
                    <a:pt x="544" y="71"/>
                    <a:pt x="544" y="71"/>
                  </a:cubicBezTo>
                  <a:cubicBezTo>
                    <a:pt x="544" y="71"/>
                    <a:pt x="544" y="71"/>
                    <a:pt x="544" y="71"/>
                  </a:cubicBezTo>
                  <a:cubicBezTo>
                    <a:pt x="544" y="76"/>
                    <a:pt x="540" y="82"/>
                    <a:pt x="532" y="86"/>
                  </a:cubicBezTo>
                  <a:cubicBezTo>
                    <a:pt x="296" y="222"/>
                    <a:pt x="296" y="222"/>
                    <a:pt x="296" y="222"/>
                  </a:cubicBezTo>
                  <a:cubicBezTo>
                    <a:pt x="283" y="230"/>
                    <a:pt x="262" y="231"/>
                    <a:pt x="250" y="224"/>
                  </a:cubicBezTo>
                  <a:cubicBezTo>
                    <a:pt x="8" y="84"/>
                    <a:pt x="8" y="84"/>
                    <a:pt x="8" y="84"/>
                  </a:cubicBezTo>
                  <a:cubicBezTo>
                    <a:pt x="3" y="81"/>
                    <a:pt x="0" y="78"/>
                    <a:pt x="0" y="74"/>
                  </a:cubicBezTo>
                  <a:cubicBezTo>
                    <a:pt x="0" y="0"/>
                    <a:pt x="0" y="0"/>
                    <a:pt x="0" y="0"/>
                  </a:cubicBezTo>
                  <a:cubicBezTo>
                    <a:pt x="0" y="4"/>
                    <a:pt x="3" y="7"/>
                    <a:pt x="8" y="10"/>
                  </a:cubicBezTo>
                  <a:cubicBezTo>
                    <a:pt x="50" y="35"/>
                    <a:pt x="50" y="35"/>
                    <a:pt x="50" y="35"/>
                  </a:cubicBezTo>
                  <a:cubicBezTo>
                    <a:pt x="50" y="35"/>
                    <a:pt x="50" y="35"/>
                    <a:pt x="50" y="35"/>
                  </a:cubicBezTo>
                  <a:cubicBezTo>
                    <a:pt x="250" y="150"/>
                    <a:pt x="250" y="150"/>
                    <a:pt x="250" y="150"/>
                  </a:cubicBezTo>
                  <a:cubicBezTo>
                    <a:pt x="262" y="157"/>
                    <a:pt x="283" y="156"/>
                    <a:pt x="296" y="148"/>
                  </a:cubicBezTo>
                  <a:cubicBezTo>
                    <a:pt x="532" y="12"/>
                    <a:pt x="532" y="12"/>
                    <a:pt x="532" y="12"/>
                  </a:cubicBezTo>
                  <a:cubicBezTo>
                    <a:pt x="538" y="8"/>
                    <a:pt x="542" y="4"/>
                    <a:pt x="543" y="0"/>
                  </a:cubicBezTo>
                  <a:lnTo>
                    <a:pt x="544" y="0"/>
                  </a:lnTo>
                  <a:close/>
                </a:path>
              </a:pathLst>
            </a:custGeom>
            <a:solidFill>
              <a:srgbClr val="102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30" name="Freeform 33">
              <a:extLst>
                <a:ext uri="{FF2B5EF4-FFF2-40B4-BE49-F238E27FC236}">
                  <a16:creationId xmlns:a16="http://schemas.microsoft.com/office/drawing/2014/main" id="{4F579DD6-8C97-CED5-9D62-AD7940F2ABED}"/>
                </a:ext>
              </a:extLst>
            </p:cNvPr>
            <p:cNvSpPr>
              <a:spLocks/>
            </p:cNvSpPr>
            <p:nvPr/>
          </p:nvSpPr>
          <p:spPr bwMode="auto">
            <a:xfrm>
              <a:off x="7961313" y="4897438"/>
              <a:ext cx="390525" cy="284163"/>
            </a:xfrm>
            <a:custGeom>
              <a:avLst/>
              <a:gdLst>
                <a:gd name="T0" fmla="*/ 131 w 141"/>
                <a:gd name="T1" fmla="*/ 30 h 103"/>
                <a:gd name="T2" fmla="*/ 10 w 141"/>
                <a:gd name="T3" fmla="*/ 99 h 103"/>
                <a:gd name="T4" fmla="*/ 0 w 141"/>
                <a:gd name="T5" fmla="*/ 92 h 103"/>
                <a:gd name="T6" fmla="*/ 0 w 141"/>
                <a:gd name="T7" fmla="*/ 92 h 103"/>
                <a:gd name="T8" fmla="*/ 10 w 141"/>
                <a:gd name="T9" fmla="*/ 73 h 103"/>
                <a:gd name="T10" fmla="*/ 131 w 141"/>
                <a:gd name="T11" fmla="*/ 3 h 103"/>
                <a:gd name="T12" fmla="*/ 141 w 141"/>
                <a:gd name="T13" fmla="*/ 10 h 103"/>
                <a:gd name="T14" fmla="*/ 141 w 141"/>
                <a:gd name="T15" fmla="*/ 10 h 103"/>
                <a:gd name="T16" fmla="*/ 131 w 141"/>
                <a:gd name="T17" fmla="*/ 3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30"/>
                  </a:moveTo>
                  <a:cubicBezTo>
                    <a:pt x="10" y="99"/>
                    <a:pt x="10" y="99"/>
                    <a:pt x="10" y="99"/>
                  </a:cubicBezTo>
                  <a:cubicBezTo>
                    <a:pt x="4" y="103"/>
                    <a:pt x="0" y="99"/>
                    <a:pt x="0" y="92"/>
                  </a:cubicBezTo>
                  <a:cubicBezTo>
                    <a:pt x="0" y="92"/>
                    <a:pt x="0" y="92"/>
                    <a:pt x="0" y="92"/>
                  </a:cubicBezTo>
                  <a:cubicBezTo>
                    <a:pt x="0" y="84"/>
                    <a:pt x="4" y="76"/>
                    <a:pt x="10" y="73"/>
                  </a:cubicBezTo>
                  <a:cubicBezTo>
                    <a:pt x="131" y="3"/>
                    <a:pt x="131" y="3"/>
                    <a:pt x="131" y="3"/>
                  </a:cubicBezTo>
                  <a:cubicBezTo>
                    <a:pt x="136" y="0"/>
                    <a:pt x="141" y="3"/>
                    <a:pt x="141" y="10"/>
                  </a:cubicBezTo>
                  <a:cubicBezTo>
                    <a:pt x="141" y="10"/>
                    <a:pt x="141" y="10"/>
                    <a:pt x="141" y="10"/>
                  </a:cubicBezTo>
                  <a:cubicBezTo>
                    <a:pt x="141" y="18"/>
                    <a:pt x="136" y="26"/>
                    <a:pt x="131" y="3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31" name="Freeform 34">
              <a:extLst>
                <a:ext uri="{FF2B5EF4-FFF2-40B4-BE49-F238E27FC236}">
                  <a16:creationId xmlns:a16="http://schemas.microsoft.com/office/drawing/2014/main" id="{F6EF3D38-A2D1-C7A1-DAD7-C9ADA6D64411}"/>
                </a:ext>
              </a:extLst>
            </p:cNvPr>
            <p:cNvSpPr>
              <a:spLocks/>
            </p:cNvSpPr>
            <p:nvPr/>
          </p:nvSpPr>
          <p:spPr bwMode="auto">
            <a:xfrm>
              <a:off x="7134226" y="4913313"/>
              <a:ext cx="388938" cy="284163"/>
            </a:xfrm>
            <a:custGeom>
              <a:avLst/>
              <a:gdLst>
                <a:gd name="T0" fmla="*/ 131 w 141"/>
                <a:gd name="T1" fmla="*/ 100 h 103"/>
                <a:gd name="T2" fmla="*/ 10 w 141"/>
                <a:gd name="T3" fmla="*/ 30 h 103"/>
                <a:gd name="T4" fmla="*/ 0 w 141"/>
                <a:gd name="T5" fmla="*/ 11 h 103"/>
                <a:gd name="T6" fmla="*/ 0 w 141"/>
                <a:gd name="T7" fmla="*/ 11 h 103"/>
                <a:gd name="T8" fmla="*/ 10 w 141"/>
                <a:gd name="T9" fmla="*/ 4 h 103"/>
                <a:gd name="T10" fmla="*/ 131 w 141"/>
                <a:gd name="T11" fmla="*/ 73 h 103"/>
                <a:gd name="T12" fmla="*/ 141 w 141"/>
                <a:gd name="T13" fmla="*/ 93 h 103"/>
                <a:gd name="T14" fmla="*/ 141 w 141"/>
                <a:gd name="T15" fmla="*/ 93 h 103"/>
                <a:gd name="T16" fmla="*/ 131 w 141"/>
                <a:gd name="T17"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100"/>
                  </a:moveTo>
                  <a:cubicBezTo>
                    <a:pt x="10" y="30"/>
                    <a:pt x="10" y="30"/>
                    <a:pt x="10" y="30"/>
                  </a:cubicBezTo>
                  <a:cubicBezTo>
                    <a:pt x="4" y="27"/>
                    <a:pt x="0" y="19"/>
                    <a:pt x="0" y="11"/>
                  </a:cubicBezTo>
                  <a:cubicBezTo>
                    <a:pt x="0" y="11"/>
                    <a:pt x="0" y="11"/>
                    <a:pt x="0" y="11"/>
                  </a:cubicBezTo>
                  <a:cubicBezTo>
                    <a:pt x="0" y="4"/>
                    <a:pt x="4" y="0"/>
                    <a:pt x="10" y="4"/>
                  </a:cubicBezTo>
                  <a:cubicBezTo>
                    <a:pt x="131" y="73"/>
                    <a:pt x="131" y="73"/>
                    <a:pt x="131" y="73"/>
                  </a:cubicBezTo>
                  <a:cubicBezTo>
                    <a:pt x="136" y="77"/>
                    <a:pt x="141" y="85"/>
                    <a:pt x="141" y="93"/>
                  </a:cubicBezTo>
                  <a:cubicBezTo>
                    <a:pt x="141" y="93"/>
                    <a:pt x="141" y="93"/>
                    <a:pt x="141" y="93"/>
                  </a:cubicBezTo>
                  <a:cubicBezTo>
                    <a:pt x="141" y="100"/>
                    <a:pt x="136" y="103"/>
                    <a:pt x="131" y="10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33" name="Freeform 35">
              <a:extLst>
                <a:ext uri="{FF2B5EF4-FFF2-40B4-BE49-F238E27FC236}">
                  <a16:creationId xmlns:a16="http://schemas.microsoft.com/office/drawing/2014/main" id="{F38CA301-A051-BB25-4220-065207ADE2BD}"/>
                </a:ext>
              </a:extLst>
            </p:cNvPr>
            <p:cNvSpPr>
              <a:spLocks/>
            </p:cNvSpPr>
            <p:nvPr/>
          </p:nvSpPr>
          <p:spPr bwMode="auto">
            <a:xfrm>
              <a:off x="7862888" y="5137150"/>
              <a:ext cx="66675" cy="96838"/>
            </a:xfrm>
            <a:custGeom>
              <a:avLst/>
              <a:gdLst>
                <a:gd name="T0" fmla="*/ 24 w 24"/>
                <a:gd name="T1" fmla="*/ 11 h 35"/>
                <a:gd name="T2" fmla="*/ 12 w 24"/>
                <a:gd name="T3" fmla="*/ 31 h 35"/>
                <a:gd name="T4" fmla="*/ 0 w 24"/>
                <a:gd name="T5" fmla="*/ 25 h 35"/>
                <a:gd name="T6" fmla="*/ 12 w 24"/>
                <a:gd name="T7" fmla="*/ 4 h 35"/>
                <a:gd name="T8" fmla="*/ 24 w 24"/>
                <a:gd name="T9" fmla="*/ 11 h 35"/>
              </a:gdLst>
              <a:ahLst/>
              <a:cxnLst>
                <a:cxn ang="0">
                  <a:pos x="T0" y="T1"/>
                </a:cxn>
                <a:cxn ang="0">
                  <a:pos x="T2" y="T3"/>
                </a:cxn>
                <a:cxn ang="0">
                  <a:pos x="T4" y="T5"/>
                </a:cxn>
                <a:cxn ang="0">
                  <a:pos x="T6" y="T7"/>
                </a:cxn>
                <a:cxn ang="0">
                  <a:pos x="T8" y="T9"/>
                </a:cxn>
              </a:cxnLst>
              <a:rect l="0" t="0" r="r" b="b"/>
              <a:pathLst>
                <a:path w="24" h="35">
                  <a:moveTo>
                    <a:pt x="24" y="11"/>
                  </a:moveTo>
                  <a:cubicBezTo>
                    <a:pt x="24" y="18"/>
                    <a:pt x="19" y="28"/>
                    <a:pt x="12" y="31"/>
                  </a:cubicBezTo>
                  <a:cubicBezTo>
                    <a:pt x="6" y="35"/>
                    <a:pt x="0" y="32"/>
                    <a:pt x="0" y="25"/>
                  </a:cubicBezTo>
                  <a:cubicBezTo>
                    <a:pt x="0" y="17"/>
                    <a:pt x="6" y="8"/>
                    <a:pt x="12" y="4"/>
                  </a:cubicBezTo>
                  <a:cubicBezTo>
                    <a:pt x="19" y="0"/>
                    <a:pt x="24" y="3"/>
                    <a:pt x="24" y="11"/>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grpSp>
      <p:grpSp>
        <p:nvGrpSpPr>
          <p:cNvPr id="2035" name="Group 2034">
            <a:extLst>
              <a:ext uri="{FF2B5EF4-FFF2-40B4-BE49-F238E27FC236}">
                <a16:creationId xmlns:a16="http://schemas.microsoft.com/office/drawing/2014/main" id="{D319083F-D2F1-5E23-6143-64315F76656F}"/>
              </a:ext>
            </a:extLst>
          </p:cNvPr>
          <p:cNvGrpSpPr/>
          <p:nvPr/>
        </p:nvGrpSpPr>
        <p:grpSpPr>
          <a:xfrm>
            <a:off x="587147" y="2408865"/>
            <a:ext cx="718303" cy="838617"/>
            <a:chOff x="4521201" y="5816600"/>
            <a:chExt cx="1592263" cy="1858963"/>
          </a:xfrm>
        </p:grpSpPr>
        <p:sp>
          <p:nvSpPr>
            <p:cNvPr id="2037" name="Freeform 36">
              <a:extLst>
                <a:ext uri="{FF2B5EF4-FFF2-40B4-BE49-F238E27FC236}">
                  <a16:creationId xmlns:a16="http://schemas.microsoft.com/office/drawing/2014/main" id="{A7E4FC82-CD6B-DDF3-44C8-8711B04875A9}"/>
                </a:ext>
              </a:extLst>
            </p:cNvPr>
            <p:cNvSpPr>
              <a:spLocks/>
            </p:cNvSpPr>
            <p:nvPr/>
          </p:nvSpPr>
          <p:spPr bwMode="auto">
            <a:xfrm>
              <a:off x="4521201" y="6745288"/>
              <a:ext cx="1592263" cy="930275"/>
            </a:xfrm>
            <a:custGeom>
              <a:avLst/>
              <a:gdLst>
                <a:gd name="T0" fmla="*/ 575 w 577"/>
                <a:gd name="T1" fmla="*/ 171 h 337"/>
                <a:gd name="T2" fmla="*/ 563 w 577"/>
                <a:gd name="T3" fmla="*/ 184 h 337"/>
                <a:gd name="T4" fmla="*/ 314 w 577"/>
                <a:gd name="T5" fmla="*/ 327 h 337"/>
                <a:gd name="T6" fmla="*/ 265 w 577"/>
                <a:gd name="T7" fmla="*/ 329 h 337"/>
                <a:gd name="T8" fmla="*/ 55 w 577"/>
                <a:gd name="T9" fmla="*/ 208 h 337"/>
                <a:gd name="T10" fmla="*/ 55 w 577"/>
                <a:gd name="T11" fmla="*/ 208 h 337"/>
                <a:gd name="T12" fmla="*/ 9 w 577"/>
                <a:gd name="T13" fmla="*/ 182 h 337"/>
                <a:gd name="T14" fmla="*/ 1 w 577"/>
                <a:gd name="T15" fmla="*/ 171 h 337"/>
                <a:gd name="T16" fmla="*/ 1 w 577"/>
                <a:gd name="T17" fmla="*/ 171 h 337"/>
                <a:gd name="T18" fmla="*/ 13 w 577"/>
                <a:gd name="T19" fmla="*/ 153 h 337"/>
                <a:gd name="T20" fmla="*/ 262 w 577"/>
                <a:gd name="T21" fmla="*/ 9 h 337"/>
                <a:gd name="T22" fmla="*/ 311 w 577"/>
                <a:gd name="T23" fmla="*/ 7 h 337"/>
                <a:gd name="T24" fmla="*/ 567 w 577"/>
                <a:gd name="T25" fmla="*/ 155 h 337"/>
                <a:gd name="T26" fmla="*/ 575 w 577"/>
                <a:gd name="T27" fmla="*/ 1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7" h="337">
                  <a:moveTo>
                    <a:pt x="575" y="171"/>
                  </a:moveTo>
                  <a:cubicBezTo>
                    <a:pt x="574" y="175"/>
                    <a:pt x="570" y="180"/>
                    <a:pt x="563" y="184"/>
                  </a:cubicBezTo>
                  <a:cubicBezTo>
                    <a:pt x="314" y="327"/>
                    <a:pt x="314" y="327"/>
                    <a:pt x="314" y="327"/>
                  </a:cubicBezTo>
                  <a:cubicBezTo>
                    <a:pt x="300" y="336"/>
                    <a:pt x="278" y="337"/>
                    <a:pt x="265" y="329"/>
                  </a:cubicBezTo>
                  <a:cubicBezTo>
                    <a:pt x="55" y="208"/>
                    <a:pt x="55" y="208"/>
                    <a:pt x="55" y="208"/>
                  </a:cubicBezTo>
                  <a:cubicBezTo>
                    <a:pt x="55" y="208"/>
                    <a:pt x="55" y="208"/>
                    <a:pt x="55" y="208"/>
                  </a:cubicBezTo>
                  <a:cubicBezTo>
                    <a:pt x="9" y="182"/>
                    <a:pt x="9" y="182"/>
                    <a:pt x="9" y="182"/>
                  </a:cubicBezTo>
                  <a:cubicBezTo>
                    <a:pt x="4" y="179"/>
                    <a:pt x="2" y="175"/>
                    <a:pt x="1" y="171"/>
                  </a:cubicBezTo>
                  <a:cubicBezTo>
                    <a:pt x="1" y="171"/>
                    <a:pt x="1" y="171"/>
                    <a:pt x="1" y="171"/>
                  </a:cubicBezTo>
                  <a:cubicBezTo>
                    <a:pt x="0" y="165"/>
                    <a:pt x="4" y="158"/>
                    <a:pt x="13" y="153"/>
                  </a:cubicBezTo>
                  <a:cubicBezTo>
                    <a:pt x="262" y="9"/>
                    <a:pt x="262" y="9"/>
                    <a:pt x="262" y="9"/>
                  </a:cubicBezTo>
                  <a:cubicBezTo>
                    <a:pt x="276" y="1"/>
                    <a:pt x="298" y="0"/>
                    <a:pt x="311" y="7"/>
                  </a:cubicBezTo>
                  <a:cubicBezTo>
                    <a:pt x="567" y="155"/>
                    <a:pt x="567" y="155"/>
                    <a:pt x="567" y="155"/>
                  </a:cubicBezTo>
                  <a:cubicBezTo>
                    <a:pt x="574" y="159"/>
                    <a:pt x="577" y="165"/>
                    <a:pt x="575" y="171"/>
                  </a:cubicBezTo>
                  <a:close/>
                </a:path>
              </a:pathLst>
            </a:custGeom>
            <a:solidFill>
              <a:srgbClr val="081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39" name="Freeform 37">
              <a:extLst>
                <a:ext uri="{FF2B5EF4-FFF2-40B4-BE49-F238E27FC236}">
                  <a16:creationId xmlns:a16="http://schemas.microsoft.com/office/drawing/2014/main" id="{7C45BF4B-C146-6C42-5711-C1E9F2794027}"/>
                </a:ext>
              </a:extLst>
            </p:cNvPr>
            <p:cNvSpPr>
              <a:spLocks/>
            </p:cNvSpPr>
            <p:nvPr/>
          </p:nvSpPr>
          <p:spPr bwMode="auto">
            <a:xfrm>
              <a:off x="4562476" y="6543675"/>
              <a:ext cx="1506538" cy="877888"/>
            </a:xfrm>
            <a:custGeom>
              <a:avLst/>
              <a:gdLst>
                <a:gd name="T0" fmla="*/ 545 w 546"/>
                <a:gd name="T1" fmla="*/ 161 h 318"/>
                <a:gd name="T2" fmla="*/ 534 w 546"/>
                <a:gd name="T3" fmla="*/ 173 h 318"/>
                <a:gd name="T4" fmla="*/ 298 w 546"/>
                <a:gd name="T5" fmla="*/ 310 h 318"/>
                <a:gd name="T6" fmla="*/ 252 w 546"/>
                <a:gd name="T7" fmla="*/ 311 h 318"/>
                <a:gd name="T8" fmla="*/ 52 w 546"/>
                <a:gd name="T9" fmla="*/ 196 h 318"/>
                <a:gd name="T10" fmla="*/ 52 w 546"/>
                <a:gd name="T11" fmla="*/ 196 h 318"/>
                <a:gd name="T12" fmla="*/ 9 w 546"/>
                <a:gd name="T13" fmla="*/ 171 h 318"/>
                <a:gd name="T14" fmla="*/ 1 w 546"/>
                <a:gd name="T15" fmla="*/ 161 h 318"/>
                <a:gd name="T16" fmla="*/ 1 w 546"/>
                <a:gd name="T17" fmla="*/ 161 h 318"/>
                <a:gd name="T18" fmla="*/ 12 w 546"/>
                <a:gd name="T19" fmla="*/ 145 h 318"/>
                <a:gd name="T20" fmla="*/ 248 w 546"/>
                <a:gd name="T21" fmla="*/ 8 h 318"/>
                <a:gd name="T22" fmla="*/ 295 w 546"/>
                <a:gd name="T23" fmla="*/ 7 h 318"/>
                <a:gd name="T24" fmla="*/ 537 w 546"/>
                <a:gd name="T25" fmla="*/ 147 h 318"/>
                <a:gd name="T26" fmla="*/ 545 w 546"/>
                <a:gd name="T27" fmla="*/ 16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318">
                  <a:moveTo>
                    <a:pt x="545" y="161"/>
                  </a:moveTo>
                  <a:cubicBezTo>
                    <a:pt x="544" y="166"/>
                    <a:pt x="540" y="170"/>
                    <a:pt x="534" y="173"/>
                  </a:cubicBezTo>
                  <a:cubicBezTo>
                    <a:pt x="298" y="310"/>
                    <a:pt x="298" y="310"/>
                    <a:pt x="298" y="310"/>
                  </a:cubicBezTo>
                  <a:cubicBezTo>
                    <a:pt x="284" y="317"/>
                    <a:pt x="263" y="318"/>
                    <a:pt x="252" y="311"/>
                  </a:cubicBezTo>
                  <a:cubicBezTo>
                    <a:pt x="52" y="196"/>
                    <a:pt x="52" y="196"/>
                    <a:pt x="52" y="196"/>
                  </a:cubicBezTo>
                  <a:cubicBezTo>
                    <a:pt x="52" y="196"/>
                    <a:pt x="52" y="196"/>
                    <a:pt x="52" y="196"/>
                  </a:cubicBezTo>
                  <a:cubicBezTo>
                    <a:pt x="9" y="171"/>
                    <a:pt x="9" y="171"/>
                    <a:pt x="9" y="171"/>
                  </a:cubicBezTo>
                  <a:cubicBezTo>
                    <a:pt x="4" y="169"/>
                    <a:pt x="2" y="165"/>
                    <a:pt x="1" y="161"/>
                  </a:cubicBezTo>
                  <a:cubicBezTo>
                    <a:pt x="1" y="161"/>
                    <a:pt x="1" y="161"/>
                    <a:pt x="1" y="161"/>
                  </a:cubicBezTo>
                  <a:cubicBezTo>
                    <a:pt x="0" y="156"/>
                    <a:pt x="4" y="149"/>
                    <a:pt x="12" y="145"/>
                  </a:cubicBezTo>
                  <a:cubicBezTo>
                    <a:pt x="248" y="8"/>
                    <a:pt x="248" y="8"/>
                    <a:pt x="248" y="8"/>
                  </a:cubicBezTo>
                  <a:cubicBezTo>
                    <a:pt x="262" y="1"/>
                    <a:pt x="283" y="0"/>
                    <a:pt x="295" y="7"/>
                  </a:cubicBezTo>
                  <a:cubicBezTo>
                    <a:pt x="537" y="147"/>
                    <a:pt x="537" y="147"/>
                    <a:pt x="537" y="147"/>
                  </a:cubicBezTo>
                  <a:cubicBezTo>
                    <a:pt x="544" y="150"/>
                    <a:pt x="546" y="156"/>
                    <a:pt x="545" y="161"/>
                  </a:cubicBezTo>
                  <a:close/>
                </a:path>
              </a:pathLst>
            </a:custGeom>
            <a:solidFill>
              <a:srgbClr val="2A42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40" name="Freeform 38">
              <a:extLst>
                <a:ext uri="{FF2B5EF4-FFF2-40B4-BE49-F238E27FC236}">
                  <a16:creationId xmlns:a16="http://schemas.microsoft.com/office/drawing/2014/main" id="{AD795895-6EDA-CC75-6409-3E56142B1D16}"/>
                </a:ext>
              </a:extLst>
            </p:cNvPr>
            <p:cNvSpPr>
              <a:spLocks/>
            </p:cNvSpPr>
            <p:nvPr/>
          </p:nvSpPr>
          <p:spPr bwMode="auto">
            <a:xfrm>
              <a:off x="4565651" y="6988175"/>
              <a:ext cx="1500188" cy="639763"/>
            </a:xfrm>
            <a:custGeom>
              <a:avLst/>
              <a:gdLst>
                <a:gd name="T0" fmla="*/ 544 w 544"/>
                <a:gd name="T1" fmla="*/ 0 h 232"/>
                <a:gd name="T2" fmla="*/ 544 w 544"/>
                <a:gd name="T3" fmla="*/ 72 h 232"/>
                <a:gd name="T4" fmla="*/ 544 w 544"/>
                <a:gd name="T5" fmla="*/ 72 h 232"/>
                <a:gd name="T6" fmla="*/ 533 w 544"/>
                <a:gd name="T7" fmla="*/ 87 h 232"/>
                <a:gd name="T8" fmla="*/ 297 w 544"/>
                <a:gd name="T9" fmla="*/ 223 h 232"/>
                <a:gd name="T10" fmla="*/ 251 w 544"/>
                <a:gd name="T11" fmla="*/ 225 h 232"/>
                <a:gd name="T12" fmla="*/ 8 w 544"/>
                <a:gd name="T13" fmla="*/ 85 h 232"/>
                <a:gd name="T14" fmla="*/ 0 w 544"/>
                <a:gd name="T15" fmla="*/ 75 h 232"/>
                <a:gd name="T16" fmla="*/ 0 w 544"/>
                <a:gd name="T17" fmla="*/ 0 h 232"/>
                <a:gd name="T18" fmla="*/ 8 w 544"/>
                <a:gd name="T19" fmla="*/ 10 h 232"/>
                <a:gd name="T20" fmla="*/ 51 w 544"/>
                <a:gd name="T21" fmla="*/ 35 h 232"/>
                <a:gd name="T22" fmla="*/ 51 w 544"/>
                <a:gd name="T23" fmla="*/ 35 h 232"/>
                <a:gd name="T24" fmla="*/ 251 w 544"/>
                <a:gd name="T25" fmla="*/ 150 h 232"/>
                <a:gd name="T26" fmla="*/ 297 w 544"/>
                <a:gd name="T27" fmla="*/ 149 h 232"/>
                <a:gd name="T28" fmla="*/ 533 w 544"/>
                <a:gd name="T29" fmla="*/ 12 h 232"/>
                <a:gd name="T30" fmla="*/ 544 w 544"/>
                <a:gd name="T31"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4" h="232">
                  <a:moveTo>
                    <a:pt x="544" y="0"/>
                  </a:moveTo>
                  <a:cubicBezTo>
                    <a:pt x="544" y="72"/>
                    <a:pt x="544" y="72"/>
                    <a:pt x="544" y="72"/>
                  </a:cubicBezTo>
                  <a:cubicBezTo>
                    <a:pt x="544" y="72"/>
                    <a:pt x="544" y="72"/>
                    <a:pt x="544" y="72"/>
                  </a:cubicBezTo>
                  <a:cubicBezTo>
                    <a:pt x="544" y="77"/>
                    <a:pt x="540" y="82"/>
                    <a:pt x="533" y="87"/>
                  </a:cubicBezTo>
                  <a:cubicBezTo>
                    <a:pt x="297" y="223"/>
                    <a:pt x="297" y="223"/>
                    <a:pt x="297" y="223"/>
                  </a:cubicBezTo>
                  <a:cubicBezTo>
                    <a:pt x="283" y="231"/>
                    <a:pt x="262" y="232"/>
                    <a:pt x="251" y="225"/>
                  </a:cubicBezTo>
                  <a:cubicBezTo>
                    <a:pt x="8" y="85"/>
                    <a:pt x="8" y="85"/>
                    <a:pt x="8" y="85"/>
                  </a:cubicBezTo>
                  <a:cubicBezTo>
                    <a:pt x="3" y="82"/>
                    <a:pt x="1" y="78"/>
                    <a:pt x="0" y="75"/>
                  </a:cubicBezTo>
                  <a:cubicBezTo>
                    <a:pt x="0" y="0"/>
                    <a:pt x="0" y="0"/>
                    <a:pt x="0" y="0"/>
                  </a:cubicBezTo>
                  <a:cubicBezTo>
                    <a:pt x="1" y="4"/>
                    <a:pt x="3" y="8"/>
                    <a:pt x="8" y="10"/>
                  </a:cubicBezTo>
                  <a:cubicBezTo>
                    <a:pt x="51" y="35"/>
                    <a:pt x="51" y="35"/>
                    <a:pt x="51" y="35"/>
                  </a:cubicBezTo>
                  <a:cubicBezTo>
                    <a:pt x="51" y="35"/>
                    <a:pt x="51" y="35"/>
                    <a:pt x="51" y="35"/>
                  </a:cubicBezTo>
                  <a:cubicBezTo>
                    <a:pt x="251" y="150"/>
                    <a:pt x="251" y="150"/>
                    <a:pt x="251" y="150"/>
                  </a:cubicBezTo>
                  <a:cubicBezTo>
                    <a:pt x="262" y="157"/>
                    <a:pt x="283" y="156"/>
                    <a:pt x="297" y="149"/>
                  </a:cubicBezTo>
                  <a:cubicBezTo>
                    <a:pt x="533" y="12"/>
                    <a:pt x="533" y="12"/>
                    <a:pt x="533" y="12"/>
                  </a:cubicBezTo>
                  <a:cubicBezTo>
                    <a:pt x="539" y="9"/>
                    <a:pt x="543" y="5"/>
                    <a:pt x="544" y="0"/>
                  </a:cubicBezTo>
                  <a:close/>
                </a:path>
              </a:pathLst>
            </a:custGeom>
            <a:solidFill>
              <a:srgbClr val="102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41" name="Freeform 39">
              <a:extLst>
                <a:ext uri="{FF2B5EF4-FFF2-40B4-BE49-F238E27FC236}">
                  <a16:creationId xmlns:a16="http://schemas.microsoft.com/office/drawing/2014/main" id="{5A6030A2-7472-08FD-A4A7-8CF85C1F3815}"/>
                </a:ext>
              </a:extLst>
            </p:cNvPr>
            <p:cNvSpPr>
              <a:spLocks/>
            </p:cNvSpPr>
            <p:nvPr/>
          </p:nvSpPr>
          <p:spPr bwMode="auto">
            <a:xfrm>
              <a:off x="5546726" y="7150100"/>
              <a:ext cx="390525" cy="285750"/>
            </a:xfrm>
            <a:custGeom>
              <a:avLst/>
              <a:gdLst>
                <a:gd name="T0" fmla="*/ 131 w 141"/>
                <a:gd name="T1" fmla="*/ 30 h 103"/>
                <a:gd name="T2" fmla="*/ 11 w 141"/>
                <a:gd name="T3" fmla="*/ 100 h 103"/>
                <a:gd name="T4" fmla="*/ 0 w 141"/>
                <a:gd name="T5" fmla="*/ 92 h 103"/>
                <a:gd name="T6" fmla="*/ 0 w 141"/>
                <a:gd name="T7" fmla="*/ 92 h 103"/>
                <a:gd name="T8" fmla="*/ 11 w 141"/>
                <a:gd name="T9" fmla="*/ 73 h 103"/>
                <a:gd name="T10" fmla="*/ 131 w 141"/>
                <a:gd name="T11" fmla="*/ 3 h 103"/>
                <a:gd name="T12" fmla="*/ 141 w 141"/>
                <a:gd name="T13" fmla="*/ 11 h 103"/>
                <a:gd name="T14" fmla="*/ 141 w 141"/>
                <a:gd name="T15" fmla="*/ 11 h 103"/>
                <a:gd name="T16" fmla="*/ 131 w 141"/>
                <a:gd name="T17" fmla="*/ 3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30"/>
                  </a:moveTo>
                  <a:cubicBezTo>
                    <a:pt x="11" y="100"/>
                    <a:pt x="11" y="100"/>
                    <a:pt x="11" y="100"/>
                  </a:cubicBezTo>
                  <a:cubicBezTo>
                    <a:pt x="5" y="103"/>
                    <a:pt x="0" y="100"/>
                    <a:pt x="0" y="92"/>
                  </a:cubicBezTo>
                  <a:cubicBezTo>
                    <a:pt x="0" y="92"/>
                    <a:pt x="0" y="92"/>
                    <a:pt x="0" y="92"/>
                  </a:cubicBezTo>
                  <a:cubicBezTo>
                    <a:pt x="0" y="85"/>
                    <a:pt x="5" y="76"/>
                    <a:pt x="11" y="73"/>
                  </a:cubicBezTo>
                  <a:cubicBezTo>
                    <a:pt x="131" y="3"/>
                    <a:pt x="131" y="3"/>
                    <a:pt x="131" y="3"/>
                  </a:cubicBezTo>
                  <a:cubicBezTo>
                    <a:pt x="137" y="0"/>
                    <a:pt x="141" y="4"/>
                    <a:pt x="141" y="11"/>
                  </a:cubicBezTo>
                  <a:cubicBezTo>
                    <a:pt x="141" y="11"/>
                    <a:pt x="141" y="11"/>
                    <a:pt x="141" y="11"/>
                  </a:cubicBezTo>
                  <a:cubicBezTo>
                    <a:pt x="141" y="18"/>
                    <a:pt x="137" y="27"/>
                    <a:pt x="131" y="3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42" name="Freeform 40">
              <a:extLst>
                <a:ext uri="{FF2B5EF4-FFF2-40B4-BE49-F238E27FC236}">
                  <a16:creationId xmlns:a16="http://schemas.microsoft.com/office/drawing/2014/main" id="{C22F686E-F369-A92A-C1B7-74099CC3B561}"/>
                </a:ext>
              </a:extLst>
            </p:cNvPr>
            <p:cNvSpPr>
              <a:spLocks/>
            </p:cNvSpPr>
            <p:nvPr/>
          </p:nvSpPr>
          <p:spPr bwMode="auto">
            <a:xfrm>
              <a:off x="4719638" y="7170738"/>
              <a:ext cx="388938" cy="284163"/>
            </a:xfrm>
            <a:custGeom>
              <a:avLst/>
              <a:gdLst>
                <a:gd name="T0" fmla="*/ 131 w 141"/>
                <a:gd name="T1" fmla="*/ 100 h 103"/>
                <a:gd name="T2" fmla="*/ 10 w 141"/>
                <a:gd name="T3" fmla="*/ 30 h 103"/>
                <a:gd name="T4" fmla="*/ 0 w 141"/>
                <a:gd name="T5" fmla="*/ 11 h 103"/>
                <a:gd name="T6" fmla="*/ 0 w 141"/>
                <a:gd name="T7" fmla="*/ 11 h 103"/>
                <a:gd name="T8" fmla="*/ 10 w 141"/>
                <a:gd name="T9" fmla="*/ 3 h 103"/>
                <a:gd name="T10" fmla="*/ 131 w 141"/>
                <a:gd name="T11" fmla="*/ 73 h 103"/>
                <a:gd name="T12" fmla="*/ 141 w 141"/>
                <a:gd name="T13" fmla="*/ 92 h 103"/>
                <a:gd name="T14" fmla="*/ 141 w 141"/>
                <a:gd name="T15" fmla="*/ 92 h 103"/>
                <a:gd name="T16" fmla="*/ 131 w 141"/>
                <a:gd name="T17"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100"/>
                  </a:moveTo>
                  <a:cubicBezTo>
                    <a:pt x="10" y="30"/>
                    <a:pt x="10" y="30"/>
                    <a:pt x="10" y="30"/>
                  </a:cubicBezTo>
                  <a:cubicBezTo>
                    <a:pt x="5" y="27"/>
                    <a:pt x="0" y="18"/>
                    <a:pt x="0" y="11"/>
                  </a:cubicBezTo>
                  <a:cubicBezTo>
                    <a:pt x="0" y="11"/>
                    <a:pt x="0" y="11"/>
                    <a:pt x="0" y="11"/>
                  </a:cubicBezTo>
                  <a:cubicBezTo>
                    <a:pt x="0" y="3"/>
                    <a:pt x="5" y="0"/>
                    <a:pt x="10" y="3"/>
                  </a:cubicBezTo>
                  <a:cubicBezTo>
                    <a:pt x="131" y="73"/>
                    <a:pt x="131" y="73"/>
                    <a:pt x="131" y="73"/>
                  </a:cubicBezTo>
                  <a:cubicBezTo>
                    <a:pt x="137" y="76"/>
                    <a:pt x="141" y="85"/>
                    <a:pt x="141" y="92"/>
                  </a:cubicBezTo>
                  <a:cubicBezTo>
                    <a:pt x="141" y="92"/>
                    <a:pt x="141" y="92"/>
                    <a:pt x="141" y="92"/>
                  </a:cubicBezTo>
                  <a:cubicBezTo>
                    <a:pt x="141" y="100"/>
                    <a:pt x="137" y="103"/>
                    <a:pt x="131" y="10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43" name="Freeform 41">
              <a:extLst>
                <a:ext uri="{FF2B5EF4-FFF2-40B4-BE49-F238E27FC236}">
                  <a16:creationId xmlns:a16="http://schemas.microsoft.com/office/drawing/2014/main" id="{9F53DD70-D868-FD8D-01A3-D04F6550B61E}"/>
                </a:ext>
              </a:extLst>
            </p:cNvPr>
            <p:cNvSpPr>
              <a:spLocks/>
            </p:cNvSpPr>
            <p:nvPr/>
          </p:nvSpPr>
          <p:spPr bwMode="auto">
            <a:xfrm>
              <a:off x="5451476" y="7394575"/>
              <a:ext cx="65088" cy="95250"/>
            </a:xfrm>
            <a:custGeom>
              <a:avLst/>
              <a:gdLst>
                <a:gd name="T0" fmla="*/ 24 w 24"/>
                <a:gd name="T1" fmla="*/ 10 h 35"/>
                <a:gd name="T2" fmla="*/ 12 w 24"/>
                <a:gd name="T3" fmla="*/ 31 h 35"/>
                <a:gd name="T4" fmla="*/ 0 w 24"/>
                <a:gd name="T5" fmla="*/ 24 h 35"/>
                <a:gd name="T6" fmla="*/ 12 w 24"/>
                <a:gd name="T7" fmla="*/ 3 h 35"/>
                <a:gd name="T8" fmla="*/ 24 w 24"/>
                <a:gd name="T9" fmla="*/ 10 h 35"/>
              </a:gdLst>
              <a:ahLst/>
              <a:cxnLst>
                <a:cxn ang="0">
                  <a:pos x="T0" y="T1"/>
                </a:cxn>
                <a:cxn ang="0">
                  <a:pos x="T2" y="T3"/>
                </a:cxn>
                <a:cxn ang="0">
                  <a:pos x="T4" y="T5"/>
                </a:cxn>
                <a:cxn ang="0">
                  <a:pos x="T6" y="T7"/>
                </a:cxn>
                <a:cxn ang="0">
                  <a:pos x="T8" y="T9"/>
                </a:cxn>
              </a:cxnLst>
              <a:rect l="0" t="0" r="r" b="b"/>
              <a:pathLst>
                <a:path w="24" h="35">
                  <a:moveTo>
                    <a:pt x="24" y="10"/>
                  </a:moveTo>
                  <a:cubicBezTo>
                    <a:pt x="24" y="18"/>
                    <a:pt x="18" y="27"/>
                    <a:pt x="12" y="31"/>
                  </a:cubicBezTo>
                  <a:cubicBezTo>
                    <a:pt x="5" y="35"/>
                    <a:pt x="0" y="32"/>
                    <a:pt x="0" y="24"/>
                  </a:cubicBezTo>
                  <a:cubicBezTo>
                    <a:pt x="0" y="17"/>
                    <a:pt x="5" y="7"/>
                    <a:pt x="12" y="3"/>
                  </a:cubicBezTo>
                  <a:cubicBezTo>
                    <a:pt x="18" y="0"/>
                    <a:pt x="24" y="3"/>
                    <a:pt x="24" y="1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44" name="Freeform 42">
              <a:extLst>
                <a:ext uri="{FF2B5EF4-FFF2-40B4-BE49-F238E27FC236}">
                  <a16:creationId xmlns:a16="http://schemas.microsoft.com/office/drawing/2014/main" id="{C4DBF75A-6747-9FDD-FF29-D7206927FCFC}"/>
                </a:ext>
              </a:extLst>
            </p:cNvPr>
            <p:cNvSpPr>
              <a:spLocks/>
            </p:cNvSpPr>
            <p:nvPr/>
          </p:nvSpPr>
          <p:spPr bwMode="auto">
            <a:xfrm>
              <a:off x="4562476" y="6300788"/>
              <a:ext cx="1506538" cy="881063"/>
            </a:xfrm>
            <a:custGeom>
              <a:avLst/>
              <a:gdLst>
                <a:gd name="T0" fmla="*/ 545 w 546"/>
                <a:gd name="T1" fmla="*/ 162 h 319"/>
                <a:gd name="T2" fmla="*/ 534 w 546"/>
                <a:gd name="T3" fmla="*/ 174 h 319"/>
                <a:gd name="T4" fmla="*/ 298 w 546"/>
                <a:gd name="T5" fmla="*/ 310 h 319"/>
                <a:gd name="T6" fmla="*/ 252 w 546"/>
                <a:gd name="T7" fmla="*/ 312 h 319"/>
                <a:gd name="T8" fmla="*/ 52 w 546"/>
                <a:gd name="T9" fmla="*/ 197 h 319"/>
                <a:gd name="T10" fmla="*/ 52 w 546"/>
                <a:gd name="T11" fmla="*/ 197 h 319"/>
                <a:gd name="T12" fmla="*/ 9 w 546"/>
                <a:gd name="T13" fmla="*/ 172 h 319"/>
                <a:gd name="T14" fmla="*/ 1 w 546"/>
                <a:gd name="T15" fmla="*/ 162 h 319"/>
                <a:gd name="T16" fmla="*/ 1 w 546"/>
                <a:gd name="T17" fmla="*/ 162 h 319"/>
                <a:gd name="T18" fmla="*/ 12 w 546"/>
                <a:gd name="T19" fmla="*/ 145 h 319"/>
                <a:gd name="T20" fmla="*/ 248 w 546"/>
                <a:gd name="T21" fmla="*/ 9 h 319"/>
                <a:gd name="T22" fmla="*/ 295 w 546"/>
                <a:gd name="T23" fmla="*/ 7 h 319"/>
                <a:gd name="T24" fmla="*/ 537 w 546"/>
                <a:gd name="T25" fmla="*/ 147 h 319"/>
                <a:gd name="T26" fmla="*/ 545 w 546"/>
                <a:gd name="T27" fmla="*/ 16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319">
                  <a:moveTo>
                    <a:pt x="545" y="162"/>
                  </a:moveTo>
                  <a:cubicBezTo>
                    <a:pt x="544" y="166"/>
                    <a:pt x="540" y="170"/>
                    <a:pt x="534" y="174"/>
                  </a:cubicBezTo>
                  <a:cubicBezTo>
                    <a:pt x="298" y="310"/>
                    <a:pt x="298" y="310"/>
                    <a:pt x="298" y="310"/>
                  </a:cubicBezTo>
                  <a:cubicBezTo>
                    <a:pt x="284" y="318"/>
                    <a:pt x="263" y="319"/>
                    <a:pt x="252" y="312"/>
                  </a:cubicBezTo>
                  <a:cubicBezTo>
                    <a:pt x="52" y="197"/>
                    <a:pt x="52" y="197"/>
                    <a:pt x="52" y="197"/>
                  </a:cubicBezTo>
                  <a:cubicBezTo>
                    <a:pt x="52" y="197"/>
                    <a:pt x="52" y="197"/>
                    <a:pt x="52" y="197"/>
                  </a:cubicBezTo>
                  <a:cubicBezTo>
                    <a:pt x="9" y="172"/>
                    <a:pt x="9" y="172"/>
                    <a:pt x="9" y="172"/>
                  </a:cubicBezTo>
                  <a:cubicBezTo>
                    <a:pt x="4" y="169"/>
                    <a:pt x="2" y="166"/>
                    <a:pt x="1" y="162"/>
                  </a:cubicBezTo>
                  <a:cubicBezTo>
                    <a:pt x="1" y="162"/>
                    <a:pt x="1" y="162"/>
                    <a:pt x="1" y="162"/>
                  </a:cubicBezTo>
                  <a:cubicBezTo>
                    <a:pt x="0" y="156"/>
                    <a:pt x="4" y="150"/>
                    <a:pt x="12" y="145"/>
                  </a:cubicBezTo>
                  <a:cubicBezTo>
                    <a:pt x="248" y="9"/>
                    <a:pt x="248" y="9"/>
                    <a:pt x="248" y="9"/>
                  </a:cubicBezTo>
                  <a:cubicBezTo>
                    <a:pt x="262" y="1"/>
                    <a:pt x="283" y="0"/>
                    <a:pt x="295" y="7"/>
                  </a:cubicBezTo>
                  <a:cubicBezTo>
                    <a:pt x="537" y="147"/>
                    <a:pt x="537" y="147"/>
                    <a:pt x="537" y="147"/>
                  </a:cubicBezTo>
                  <a:cubicBezTo>
                    <a:pt x="544" y="151"/>
                    <a:pt x="546" y="156"/>
                    <a:pt x="545" y="162"/>
                  </a:cubicBezTo>
                  <a:close/>
                </a:path>
              </a:pathLst>
            </a:custGeom>
            <a:solidFill>
              <a:srgbClr val="2A42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45" name="Freeform 43">
              <a:extLst>
                <a:ext uri="{FF2B5EF4-FFF2-40B4-BE49-F238E27FC236}">
                  <a16:creationId xmlns:a16="http://schemas.microsoft.com/office/drawing/2014/main" id="{3D3E1A2E-EA02-BE4E-6335-1E2594C1FD8B}"/>
                </a:ext>
              </a:extLst>
            </p:cNvPr>
            <p:cNvSpPr>
              <a:spLocks/>
            </p:cNvSpPr>
            <p:nvPr/>
          </p:nvSpPr>
          <p:spPr bwMode="auto">
            <a:xfrm>
              <a:off x="4565651" y="6746875"/>
              <a:ext cx="1500188" cy="638175"/>
            </a:xfrm>
            <a:custGeom>
              <a:avLst/>
              <a:gdLst>
                <a:gd name="T0" fmla="*/ 544 w 544"/>
                <a:gd name="T1" fmla="*/ 0 h 231"/>
                <a:gd name="T2" fmla="*/ 544 w 544"/>
                <a:gd name="T3" fmla="*/ 71 h 231"/>
                <a:gd name="T4" fmla="*/ 544 w 544"/>
                <a:gd name="T5" fmla="*/ 71 h 231"/>
                <a:gd name="T6" fmla="*/ 533 w 544"/>
                <a:gd name="T7" fmla="*/ 86 h 231"/>
                <a:gd name="T8" fmla="*/ 297 w 544"/>
                <a:gd name="T9" fmla="*/ 222 h 231"/>
                <a:gd name="T10" fmla="*/ 251 w 544"/>
                <a:gd name="T11" fmla="*/ 224 h 231"/>
                <a:gd name="T12" fmla="*/ 8 w 544"/>
                <a:gd name="T13" fmla="*/ 84 h 231"/>
                <a:gd name="T14" fmla="*/ 0 w 544"/>
                <a:gd name="T15" fmla="*/ 74 h 231"/>
                <a:gd name="T16" fmla="*/ 0 w 544"/>
                <a:gd name="T17" fmla="*/ 0 h 231"/>
                <a:gd name="T18" fmla="*/ 8 w 544"/>
                <a:gd name="T19" fmla="*/ 10 h 231"/>
                <a:gd name="T20" fmla="*/ 51 w 544"/>
                <a:gd name="T21" fmla="*/ 35 h 231"/>
                <a:gd name="T22" fmla="*/ 51 w 544"/>
                <a:gd name="T23" fmla="*/ 35 h 231"/>
                <a:gd name="T24" fmla="*/ 251 w 544"/>
                <a:gd name="T25" fmla="*/ 150 h 231"/>
                <a:gd name="T26" fmla="*/ 297 w 544"/>
                <a:gd name="T27" fmla="*/ 148 h 231"/>
                <a:gd name="T28" fmla="*/ 533 w 544"/>
                <a:gd name="T29" fmla="*/ 12 h 231"/>
                <a:gd name="T30" fmla="*/ 544 w 544"/>
                <a:gd name="T3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4" h="231">
                  <a:moveTo>
                    <a:pt x="544" y="0"/>
                  </a:moveTo>
                  <a:cubicBezTo>
                    <a:pt x="544" y="71"/>
                    <a:pt x="544" y="71"/>
                    <a:pt x="544" y="71"/>
                  </a:cubicBezTo>
                  <a:cubicBezTo>
                    <a:pt x="544" y="71"/>
                    <a:pt x="544" y="71"/>
                    <a:pt x="544" y="71"/>
                  </a:cubicBezTo>
                  <a:cubicBezTo>
                    <a:pt x="544" y="76"/>
                    <a:pt x="540" y="82"/>
                    <a:pt x="533" y="86"/>
                  </a:cubicBezTo>
                  <a:cubicBezTo>
                    <a:pt x="297" y="222"/>
                    <a:pt x="297" y="222"/>
                    <a:pt x="297" y="222"/>
                  </a:cubicBezTo>
                  <a:cubicBezTo>
                    <a:pt x="283" y="230"/>
                    <a:pt x="262" y="231"/>
                    <a:pt x="251" y="224"/>
                  </a:cubicBezTo>
                  <a:cubicBezTo>
                    <a:pt x="8" y="84"/>
                    <a:pt x="8" y="84"/>
                    <a:pt x="8" y="84"/>
                  </a:cubicBezTo>
                  <a:cubicBezTo>
                    <a:pt x="3" y="82"/>
                    <a:pt x="1" y="78"/>
                    <a:pt x="0" y="74"/>
                  </a:cubicBezTo>
                  <a:cubicBezTo>
                    <a:pt x="0" y="0"/>
                    <a:pt x="0" y="0"/>
                    <a:pt x="0" y="0"/>
                  </a:cubicBezTo>
                  <a:cubicBezTo>
                    <a:pt x="1" y="4"/>
                    <a:pt x="3" y="7"/>
                    <a:pt x="8" y="10"/>
                  </a:cubicBezTo>
                  <a:cubicBezTo>
                    <a:pt x="51" y="35"/>
                    <a:pt x="51" y="35"/>
                    <a:pt x="51" y="35"/>
                  </a:cubicBezTo>
                  <a:cubicBezTo>
                    <a:pt x="51" y="35"/>
                    <a:pt x="51" y="35"/>
                    <a:pt x="51" y="35"/>
                  </a:cubicBezTo>
                  <a:cubicBezTo>
                    <a:pt x="251" y="150"/>
                    <a:pt x="251" y="150"/>
                    <a:pt x="251" y="150"/>
                  </a:cubicBezTo>
                  <a:cubicBezTo>
                    <a:pt x="262" y="157"/>
                    <a:pt x="283" y="156"/>
                    <a:pt x="297" y="148"/>
                  </a:cubicBezTo>
                  <a:cubicBezTo>
                    <a:pt x="533" y="12"/>
                    <a:pt x="533" y="12"/>
                    <a:pt x="533" y="12"/>
                  </a:cubicBezTo>
                  <a:cubicBezTo>
                    <a:pt x="539" y="8"/>
                    <a:pt x="543" y="4"/>
                    <a:pt x="544" y="0"/>
                  </a:cubicBezTo>
                  <a:close/>
                </a:path>
              </a:pathLst>
            </a:custGeom>
            <a:solidFill>
              <a:srgbClr val="102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46" name="Freeform 44">
              <a:extLst>
                <a:ext uri="{FF2B5EF4-FFF2-40B4-BE49-F238E27FC236}">
                  <a16:creationId xmlns:a16="http://schemas.microsoft.com/office/drawing/2014/main" id="{EA03DCCF-9848-94AC-BFC7-2A939AD63D92}"/>
                </a:ext>
              </a:extLst>
            </p:cNvPr>
            <p:cNvSpPr>
              <a:spLocks/>
            </p:cNvSpPr>
            <p:nvPr/>
          </p:nvSpPr>
          <p:spPr bwMode="auto">
            <a:xfrm>
              <a:off x="5546726" y="6910388"/>
              <a:ext cx="390525" cy="284163"/>
            </a:xfrm>
            <a:custGeom>
              <a:avLst/>
              <a:gdLst>
                <a:gd name="T0" fmla="*/ 131 w 141"/>
                <a:gd name="T1" fmla="*/ 30 h 103"/>
                <a:gd name="T2" fmla="*/ 11 w 141"/>
                <a:gd name="T3" fmla="*/ 100 h 103"/>
                <a:gd name="T4" fmla="*/ 0 w 141"/>
                <a:gd name="T5" fmla="*/ 92 h 103"/>
                <a:gd name="T6" fmla="*/ 0 w 141"/>
                <a:gd name="T7" fmla="*/ 92 h 103"/>
                <a:gd name="T8" fmla="*/ 11 w 141"/>
                <a:gd name="T9" fmla="*/ 73 h 103"/>
                <a:gd name="T10" fmla="*/ 131 w 141"/>
                <a:gd name="T11" fmla="*/ 3 h 103"/>
                <a:gd name="T12" fmla="*/ 141 w 141"/>
                <a:gd name="T13" fmla="*/ 11 h 103"/>
                <a:gd name="T14" fmla="*/ 141 w 141"/>
                <a:gd name="T15" fmla="*/ 11 h 103"/>
                <a:gd name="T16" fmla="*/ 131 w 141"/>
                <a:gd name="T17" fmla="*/ 3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30"/>
                  </a:moveTo>
                  <a:cubicBezTo>
                    <a:pt x="11" y="100"/>
                    <a:pt x="11" y="100"/>
                    <a:pt x="11" y="100"/>
                  </a:cubicBezTo>
                  <a:cubicBezTo>
                    <a:pt x="5" y="103"/>
                    <a:pt x="0" y="99"/>
                    <a:pt x="0" y="92"/>
                  </a:cubicBezTo>
                  <a:cubicBezTo>
                    <a:pt x="0" y="92"/>
                    <a:pt x="0" y="92"/>
                    <a:pt x="0" y="92"/>
                  </a:cubicBezTo>
                  <a:cubicBezTo>
                    <a:pt x="0" y="85"/>
                    <a:pt x="5" y="76"/>
                    <a:pt x="11" y="73"/>
                  </a:cubicBezTo>
                  <a:cubicBezTo>
                    <a:pt x="131" y="3"/>
                    <a:pt x="131" y="3"/>
                    <a:pt x="131" y="3"/>
                  </a:cubicBezTo>
                  <a:cubicBezTo>
                    <a:pt x="137" y="0"/>
                    <a:pt x="141" y="3"/>
                    <a:pt x="141" y="11"/>
                  </a:cubicBezTo>
                  <a:cubicBezTo>
                    <a:pt x="141" y="11"/>
                    <a:pt x="141" y="11"/>
                    <a:pt x="141" y="11"/>
                  </a:cubicBezTo>
                  <a:cubicBezTo>
                    <a:pt x="141" y="18"/>
                    <a:pt x="137" y="27"/>
                    <a:pt x="131" y="3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47" name="Freeform 45">
              <a:extLst>
                <a:ext uri="{FF2B5EF4-FFF2-40B4-BE49-F238E27FC236}">
                  <a16:creationId xmlns:a16="http://schemas.microsoft.com/office/drawing/2014/main" id="{13BDAC50-15BE-5B1E-01FC-02E4CC6506D8}"/>
                </a:ext>
              </a:extLst>
            </p:cNvPr>
            <p:cNvSpPr>
              <a:spLocks/>
            </p:cNvSpPr>
            <p:nvPr/>
          </p:nvSpPr>
          <p:spPr bwMode="auto">
            <a:xfrm>
              <a:off x="4719638" y="6929438"/>
              <a:ext cx="388938" cy="284163"/>
            </a:xfrm>
            <a:custGeom>
              <a:avLst/>
              <a:gdLst>
                <a:gd name="T0" fmla="*/ 131 w 141"/>
                <a:gd name="T1" fmla="*/ 99 h 103"/>
                <a:gd name="T2" fmla="*/ 10 w 141"/>
                <a:gd name="T3" fmla="*/ 29 h 103"/>
                <a:gd name="T4" fmla="*/ 0 w 141"/>
                <a:gd name="T5" fmla="*/ 10 h 103"/>
                <a:gd name="T6" fmla="*/ 0 w 141"/>
                <a:gd name="T7" fmla="*/ 10 h 103"/>
                <a:gd name="T8" fmla="*/ 10 w 141"/>
                <a:gd name="T9" fmla="*/ 3 h 103"/>
                <a:gd name="T10" fmla="*/ 131 w 141"/>
                <a:gd name="T11" fmla="*/ 73 h 103"/>
                <a:gd name="T12" fmla="*/ 141 w 141"/>
                <a:gd name="T13" fmla="*/ 92 h 103"/>
                <a:gd name="T14" fmla="*/ 141 w 141"/>
                <a:gd name="T15" fmla="*/ 92 h 103"/>
                <a:gd name="T16" fmla="*/ 131 w 141"/>
                <a:gd name="T17" fmla="*/ 9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99"/>
                  </a:moveTo>
                  <a:cubicBezTo>
                    <a:pt x="10" y="29"/>
                    <a:pt x="10" y="29"/>
                    <a:pt x="10" y="29"/>
                  </a:cubicBezTo>
                  <a:cubicBezTo>
                    <a:pt x="5" y="26"/>
                    <a:pt x="0" y="18"/>
                    <a:pt x="0" y="10"/>
                  </a:cubicBezTo>
                  <a:cubicBezTo>
                    <a:pt x="0" y="10"/>
                    <a:pt x="0" y="10"/>
                    <a:pt x="0" y="10"/>
                  </a:cubicBezTo>
                  <a:cubicBezTo>
                    <a:pt x="0" y="3"/>
                    <a:pt x="5" y="0"/>
                    <a:pt x="10" y="3"/>
                  </a:cubicBezTo>
                  <a:cubicBezTo>
                    <a:pt x="131" y="73"/>
                    <a:pt x="131" y="73"/>
                    <a:pt x="131" y="73"/>
                  </a:cubicBezTo>
                  <a:cubicBezTo>
                    <a:pt x="137" y="76"/>
                    <a:pt x="141" y="84"/>
                    <a:pt x="141" y="92"/>
                  </a:cubicBezTo>
                  <a:cubicBezTo>
                    <a:pt x="141" y="92"/>
                    <a:pt x="141" y="92"/>
                    <a:pt x="141" y="92"/>
                  </a:cubicBezTo>
                  <a:cubicBezTo>
                    <a:pt x="141" y="99"/>
                    <a:pt x="137" y="103"/>
                    <a:pt x="131" y="99"/>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920" name="Freeform 46">
              <a:extLst>
                <a:ext uri="{FF2B5EF4-FFF2-40B4-BE49-F238E27FC236}">
                  <a16:creationId xmlns:a16="http://schemas.microsoft.com/office/drawing/2014/main" id="{385379A7-14FE-9875-B7FD-7D28DE0FFC68}"/>
                </a:ext>
              </a:extLst>
            </p:cNvPr>
            <p:cNvSpPr>
              <a:spLocks/>
            </p:cNvSpPr>
            <p:nvPr/>
          </p:nvSpPr>
          <p:spPr bwMode="auto">
            <a:xfrm>
              <a:off x="5451476" y="7150100"/>
              <a:ext cx="65088" cy="96838"/>
            </a:xfrm>
            <a:custGeom>
              <a:avLst/>
              <a:gdLst>
                <a:gd name="T0" fmla="*/ 24 w 24"/>
                <a:gd name="T1" fmla="*/ 11 h 35"/>
                <a:gd name="T2" fmla="*/ 12 w 24"/>
                <a:gd name="T3" fmla="*/ 32 h 35"/>
                <a:gd name="T4" fmla="*/ 0 w 24"/>
                <a:gd name="T5" fmla="*/ 25 h 35"/>
                <a:gd name="T6" fmla="*/ 12 w 24"/>
                <a:gd name="T7" fmla="*/ 4 h 35"/>
                <a:gd name="T8" fmla="*/ 24 w 24"/>
                <a:gd name="T9" fmla="*/ 11 h 35"/>
              </a:gdLst>
              <a:ahLst/>
              <a:cxnLst>
                <a:cxn ang="0">
                  <a:pos x="T0" y="T1"/>
                </a:cxn>
                <a:cxn ang="0">
                  <a:pos x="T2" y="T3"/>
                </a:cxn>
                <a:cxn ang="0">
                  <a:pos x="T4" y="T5"/>
                </a:cxn>
                <a:cxn ang="0">
                  <a:pos x="T6" y="T7"/>
                </a:cxn>
                <a:cxn ang="0">
                  <a:pos x="T8" y="T9"/>
                </a:cxn>
              </a:cxnLst>
              <a:rect l="0" t="0" r="r" b="b"/>
              <a:pathLst>
                <a:path w="24" h="35">
                  <a:moveTo>
                    <a:pt x="24" y="11"/>
                  </a:moveTo>
                  <a:cubicBezTo>
                    <a:pt x="24" y="19"/>
                    <a:pt x="18" y="28"/>
                    <a:pt x="12" y="32"/>
                  </a:cubicBezTo>
                  <a:cubicBezTo>
                    <a:pt x="5" y="35"/>
                    <a:pt x="0" y="32"/>
                    <a:pt x="0" y="25"/>
                  </a:cubicBezTo>
                  <a:cubicBezTo>
                    <a:pt x="0" y="17"/>
                    <a:pt x="5" y="8"/>
                    <a:pt x="12" y="4"/>
                  </a:cubicBezTo>
                  <a:cubicBezTo>
                    <a:pt x="18" y="0"/>
                    <a:pt x="24" y="3"/>
                    <a:pt x="24" y="11"/>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921" name="Freeform 47">
              <a:extLst>
                <a:ext uri="{FF2B5EF4-FFF2-40B4-BE49-F238E27FC236}">
                  <a16:creationId xmlns:a16="http://schemas.microsoft.com/office/drawing/2014/main" id="{AAF98BA0-0A11-3449-3BC9-0C606774CE6C}"/>
                </a:ext>
              </a:extLst>
            </p:cNvPr>
            <p:cNvSpPr>
              <a:spLocks/>
            </p:cNvSpPr>
            <p:nvPr/>
          </p:nvSpPr>
          <p:spPr bwMode="auto">
            <a:xfrm>
              <a:off x="4562476" y="6059488"/>
              <a:ext cx="1506538" cy="877888"/>
            </a:xfrm>
            <a:custGeom>
              <a:avLst/>
              <a:gdLst>
                <a:gd name="T0" fmla="*/ 545 w 546"/>
                <a:gd name="T1" fmla="*/ 161 h 318"/>
                <a:gd name="T2" fmla="*/ 534 w 546"/>
                <a:gd name="T3" fmla="*/ 173 h 318"/>
                <a:gd name="T4" fmla="*/ 298 w 546"/>
                <a:gd name="T5" fmla="*/ 310 h 318"/>
                <a:gd name="T6" fmla="*/ 252 w 546"/>
                <a:gd name="T7" fmla="*/ 312 h 318"/>
                <a:gd name="T8" fmla="*/ 52 w 546"/>
                <a:gd name="T9" fmla="*/ 196 h 318"/>
                <a:gd name="T10" fmla="*/ 52 w 546"/>
                <a:gd name="T11" fmla="*/ 196 h 318"/>
                <a:gd name="T12" fmla="*/ 9 w 546"/>
                <a:gd name="T13" fmla="*/ 172 h 318"/>
                <a:gd name="T14" fmla="*/ 1 w 546"/>
                <a:gd name="T15" fmla="*/ 162 h 318"/>
                <a:gd name="T16" fmla="*/ 1 w 546"/>
                <a:gd name="T17" fmla="*/ 162 h 318"/>
                <a:gd name="T18" fmla="*/ 12 w 546"/>
                <a:gd name="T19" fmla="*/ 145 h 318"/>
                <a:gd name="T20" fmla="*/ 248 w 546"/>
                <a:gd name="T21" fmla="*/ 9 h 318"/>
                <a:gd name="T22" fmla="*/ 295 w 546"/>
                <a:gd name="T23" fmla="*/ 7 h 318"/>
                <a:gd name="T24" fmla="*/ 537 w 546"/>
                <a:gd name="T25" fmla="*/ 147 h 318"/>
                <a:gd name="T26" fmla="*/ 545 w 546"/>
                <a:gd name="T27" fmla="*/ 16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318">
                  <a:moveTo>
                    <a:pt x="545" y="161"/>
                  </a:moveTo>
                  <a:cubicBezTo>
                    <a:pt x="544" y="166"/>
                    <a:pt x="540" y="170"/>
                    <a:pt x="534" y="173"/>
                  </a:cubicBezTo>
                  <a:cubicBezTo>
                    <a:pt x="298" y="310"/>
                    <a:pt x="298" y="310"/>
                    <a:pt x="298" y="310"/>
                  </a:cubicBezTo>
                  <a:cubicBezTo>
                    <a:pt x="284" y="318"/>
                    <a:pt x="263" y="318"/>
                    <a:pt x="252" y="312"/>
                  </a:cubicBezTo>
                  <a:cubicBezTo>
                    <a:pt x="52" y="196"/>
                    <a:pt x="52" y="196"/>
                    <a:pt x="52" y="196"/>
                  </a:cubicBezTo>
                  <a:cubicBezTo>
                    <a:pt x="52" y="196"/>
                    <a:pt x="52" y="196"/>
                    <a:pt x="52" y="196"/>
                  </a:cubicBezTo>
                  <a:cubicBezTo>
                    <a:pt x="9" y="172"/>
                    <a:pt x="9" y="172"/>
                    <a:pt x="9" y="172"/>
                  </a:cubicBezTo>
                  <a:cubicBezTo>
                    <a:pt x="4" y="169"/>
                    <a:pt x="2" y="165"/>
                    <a:pt x="1" y="162"/>
                  </a:cubicBezTo>
                  <a:cubicBezTo>
                    <a:pt x="1" y="162"/>
                    <a:pt x="1" y="162"/>
                    <a:pt x="1" y="162"/>
                  </a:cubicBezTo>
                  <a:cubicBezTo>
                    <a:pt x="0" y="156"/>
                    <a:pt x="4" y="150"/>
                    <a:pt x="12" y="145"/>
                  </a:cubicBezTo>
                  <a:cubicBezTo>
                    <a:pt x="248" y="9"/>
                    <a:pt x="248" y="9"/>
                    <a:pt x="248" y="9"/>
                  </a:cubicBezTo>
                  <a:cubicBezTo>
                    <a:pt x="262" y="1"/>
                    <a:pt x="283" y="0"/>
                    <a:pt x="295" y="7"/>
                  </a:cubicBezTo>
                  <a:cubicBezTo>
                    <a:pt x="537" y="147"/>
                    <a:pt x="537" y="147"/>
                    <a:pt x="537" y="147"/>
                  </a:cubicBezTo>
                  <a:cubicBezTo>
                    <a:pt x="544" y="151"/>
                    <a:pt x="546" y="156"/>
                    <a:pt x="545" y="161"/>
                  </a:cubicBezTo>
                  <a:close/>
                </a:path>
              </a:pathLst>
            </a:custGeom>
            <a:solidFill>
              <a:srgbClr val="2A42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922" name="Freeform 48">
              <a:extLst>
                <a:ext uri="{FF2B5EF4-FFF2-40B4-BE49-F238E27FC236}">
                  <a16:creationId xmlns:a16="http://schemas.microsoft.com/office/drawing/2014/main" id="{7CA693DD-5DDC-55BE-8E97-57A2DD74C6E3}"/>
                </a:ext>
              </a:extLst>
            </p:cNvPr>
            <p:cNvSpPr>
              <a:spLocks/>
            </p:cNvSpPr>
            <p:nvPr/>
          </p:nvSpPr>
          <p:spPr bwMode="auto">
            <a:xfrm>
              <a:off x="4565651" y="6503988"/>
              <a:ext cx="1500188" cy="641350"/>
            </a:xfrm>
            <a:custGeom>
              <a:avLst/>
              <a:gdLst>
                <a:gd name="T0" fmla="*/ 544 w 544"/>
                <a:gd name="T1" fmla="*/ 1 h 232"/>
                <a:gd name="T2" fmla="*/ 544 w 544"/>
                <a:gd name="T3" fmla="*/ 72 h 232"/>
                <a:gd name="T4" fmla="*/ 544 w 544"/>
                <a:gd name="T5" fmla="*/ 72 h 232"/>
                <a:gd name="T6" fmla="*/ 533 w 544"/>
                <a:gd name="T7" fmla="*/ 87 h 232"/>
                <a:gd name="T8" fmla="*/ 297 w 544"/>
                <a:gd name="T9" fmla="*/ 223 h 232"/>
                <a:gd name="T10" fmla="*/ 251 w 544"/>
                <a:gd name="T11" fmla="*/ 225 h 232"/>
                <a:gd name="T12" fmla="*/ 8 w 544"/>
                <a:gd name="T13" fmla="*/ 85 h 232"/>
                <a:gd name="T14" fmla="*/ 0 w 544"/>
                <a:gd name="T15" fmla="*/ 75 h 232"/>
                <a:gd name="T16" fmla="*/ 0 w 544"/>
                <a:gd name="T17" fmla="*/ 1 h 232"/>
                <a:gd name="T18" fmla="*/ 8 w 544"/>
                <a:gd name="T19" fmla="*/ 11 h 232"/>
                <a:gd name="T20" fmla="*/ 51 w 544"/>
                <a:gd name="T21" fmla="*/ 35 h 232"/>
                <a:gd name="T22" fmla="*/ 51 w 544"/>
                <a:gd name="T23" fmla="*/ 35 h 232"/>
                <a:gd name="T24" fmla="*/ 251 w 544"/>
                <a:gd name="T25" fmla="*/ 151 h 232"/>
                <a:gd name="T26" fmla="*/ 297 w 544"/>
                <a:gd name="T27" fmla="*/ 149 h 232"/>
                <a:gd name="T28" fmla="*/ 533 w 544"/>
                <a:gd name="T29" fmla="*/ 12 h 232"/>
                <a:gd name="T30" fmla="*/ 544 w 544"/>
                <a:gd name="T31" fmla="*/ 0 h 232"/>
                <a:gd name="T32" fmla="*/ 544 w 544"/>
                <a:gd name="T33" fmla="*/ 1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4" h="232">
                  <a:moveTo>
                    <a:pt x="544" y="1"/>
                  </a:moveTo>
                  <a:cubicBezTo>
                    <a:pt x="544" y="72"/>
                    <a:pt x="544" y="72"/>
                    <a:pt x="544" y="72"/>
                  </a:cubicBezTo>
                  <a:cubicBezTo>
                    <a:pt x="544" y="72"/>
                    <a:pt x="544" y="72"/>
                    <a:pt x="544" y="72"/>
                  </a:cubicBezTo>
                  <a:cubicBezTo>
                    <a:pt x="544" y="77"/>
                    <a:pt x="540" y="83"/>
                    <a:pt x="533" y="87"/>
                  </a:cubicBezTo>
                  <a:cubicBezTo>
                    <a:pt x="297" y="223"/>
                    <a:pt x="297" y="223"/>
                    <a:pt x="297" y="223"/>
                  </a:cubicBezTo>
                  <a:cubicBezTo>
                    <a:pt x="283" y="231"/>
                    <a:pt x="262" y="232"/>
                    <a:pt x="251" y="225"/>
                  </a:cubicBezTo>
                  <a:cubicBezTo>
                    <a:pt x="8" y="85"/>
                    <a:pt x="8" y="85"/>
                    <a:pt x="8" y="85"/>
                  </a:cubicBezTo>
                  <a:cubicBezTo>
                    <a:pt x="3" y="82"/>
                    <a:pt x="1" y="79"/>
                    <a:pt x="0" y="75"/>
                  </a:cubicBezTo>
                  <a:cubicBezTo>
                    <a:pt x="0" y="1"/>
                    <a:pt x="0" y="1"/>
                    <a:pt x="0" y="1"/>
                  </a:cubicBezTo>
                  <a:cubicBezTo>
                    <a:pt x="1" y="4"/>
                    <a:pt x="3" y="8"/>
                    <a:pt x="8" y="11"/>
                  </a:cubicBezTo>
                  <a:cubicBezTo>
                    <a:pt x="51" y="35"/>
                    <a:pt x="51" y="35"/>
                    <a:pt x="51" y="35"/>
                  </a:cubicBezTo>
                  <a:cubicBezTo>
                    <a:pt x="51" y="35"/>
                    <a:pt x="51" y="35"/>
                    <a:pt x="51" y="35"/>
                  </a:cubicBezTo>
                  <a:cubicBezTo>
                    <a:pt x="251" y="151"/>
                    <a:pt x="251" y="151"/>
                    <a:pt x="251" y="151"/>
                  </a:cubicBezTo>
                  <a:cubicBezTo>
                    <a:pt x="262" y="157"/>
                    <a:pt x="283" y="157"/>
                    <a:pt x="297" y="149"/>
                  </a:cubicBezTo>
                  <a:cubicBezTo>
                    <a:pt x="533" y="12"/>
                    <a:pt x="533" y="12"/>
                    <a:pt x="533" y="12"/>
                  </a:cubicBezTo>
                  <a:cubicBezTo>
                    <a:pt x="539" y="9"/>
                    <a:pt x="543" y="5"/>
                    <a:pt x="544" y="0"/>
                  </a:cubicBezTo>
                  <a:lnTo>
                    <a:pt x="544" y="1"/>
                  </a:lnTo>
                  <a:close/>
                </a:path>
              </a:pathLst>
            </a:custGeom>
            <a:solidFill>
              <a:srgbClr val="102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923" name="Freeform 49">
              <a:extLst>
                <a:ext uri="{FF2B5EF4-FFF2-40B4-BE49-F238E27FC236}">
                  <a16:creationId xmlns:a16="http://schemas.microsoft.com/office/drawing/2014/main" id="{DD4AB4E9-6731-6A6C-0554-6B40042D49C2}"/>
                </a:ext>
              </a:extLst>
            </p:cNvPr>
            <p:cNvSpPr>
              <a:spLocks/>
            </p:cNvSpPr>
            <p:nvPr/>
          </p:nvSpPr>
          <p:spPr bwMode="auto">
            <a:xfrm>
              <a:off x="5546726" y="6667500"/>
              <a:ext cx="390525" cy="284163"/>
            </a:xfrm>
            <a:custGeom>
              <a:avLst/>
              <a:gdLst>
                <a:gd name="T0" fmla="*/ 131 w 141"/>
                <a:gd name="T1" fmla="*/ 30 h 103"/>
                <a:gd name="T2" fmla="*/ 11 w 141"/>
                <a:gd name="T3" fmla="*/ 100 h 103"/>
                <a:gd name="T4" fmla="*/ 0 w 141"/>
                <a:gd name="T5" fmla="*/ 93 h 103"/>
                <a:gd name="T6" fmla="*/ 0 w 141"/>
                <a:gd name="T7" fmla="*/ 93 h 103"/>
                <a:gd name="T8" fmla="*/ 11 w 141"/>
                <a:gd name="T9" fmla="*/ 73 h 103"/>
                <a:gd name="T10" fmla="*/ 131 w 141"/>
                <a:gd name="T11" fmla="*/ 4 h 103"/>
                <a:gd name="T12" fmla="*/ 141 w 141"/>
                <a:gd name="T13" fmla="*/ 11 h 103"/>
                <a:gd name="T14" fmla="*/ 141 w 141"/>
                <a:gd name="T15" fmla="*/ 11 h 103"/>
                <a:gd name="T16" fmla="*/ 131 w 141"/>
                <a:gd name="T17" fmla="*/ 3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30"/>
                  </a:moveTo>
                  <a:cubicBezTo>
                    <a:pt x="11" y="100"/>
                    <a:pt x="11" y="100"/>
                    <a:pt x="11" y="100"/>
                  </a:cubicBezTo>
                  <a:cubicBezTo>
                    <a:pt x="5" y="103"/>
                    <a:pt x="0" y="100"/>
                    <a:pt x="0" y="93"/>
                  </a:cubicBezTo>
                  <a:cubicBezTo>
                    <a:pt x="0" y="93"/>
                    <a:pt x="0" y="93"/>
                    <a:pt x="0" y="93"/>
                  </a:cubicBezTo>
                  <a:cubicBezTo>
                    <a:pt x="0" y="85"/>
                    <a:pt x="5" y="77"/>
                    <a:pt x="11" y="73"/>
                  </a:cubicBezTo>
                  <a:cubicBezTo>
                    <a:pt x="131" y="4"/>
                    <a:pt x="131" y="4"/>
                    <a:pt x="131" y="4"/>
                  </a:cubicBezTo>
                  <a:cubicBezTo>
                    <a:pt x="137" y="0"/>
                    <a:pt x="141" y="4"/>
                    <a:pt x="141" y="11"/>
                  </a:cubicBezTo>
                  <a:cubicBezTo>
                    <a:pt x="141" y="11"/>
                    <a:pt x="141" y="11"/>
                    <a:pt x="141" y="11"/>
                  </a:cubicBezTo>
                  <a:cubicBezTo>
                    <a:pt x="141" y="19"/>
                    <a:pt x="137" y="27"/>
                    <a:pt x="131" y="3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924" name="Freeform 50">
              <a:extLst>
                <a:ext uri="{FF2B5EF4-FFF2-40B4-BE49-F238E27FC236}">
                  <a16:creationId xmlns:a16="http://schemas.microsoft.com/office/drawing/2014/main" id="{5BD5EBEA-A08A-DC84-F72A-554898BEBFE7}"/>
                </a:ext>
              </a:extLst>
            </p:cNvPr>
            <p:cNvSpPr>
              <a:spLocks/>
            </p:cNvSpPr>
            <p:nvPr/>
          </p:nvSpPr>
          <p:spPr bwMode="auto">
            <a:xfrm>
              <a:off x="4719638" y="6686550"/>
              <a:ext cx="388938" cy="284163"/>
            </a:xfrm>
            <a:custGeom>
              <a:avLst/>
              <a:gdLst>
                <a:gd name="T0" fmla="*/ 131 w 141"/>
                <a:gd name="T1" fmla="*/ 100 h 103"/>
                <a:gd name="T2" fmla="*/ 10 w 141"/>
                <a:gd name="T3" fmla="*/ 30 h 103"/>
                <a:gd name="T4" fmla="*/ 0 w 141"/>
                <a:gd name="T5" fmla="*/ 11 h 103"/>
                <a:gd name="T6" fmla="*/ 0 w 141"/>
                <a:gd name="T7" fmla="*/ 11 h 103"/>
                <a:gd name="T8" fmla="*/ 10 w 141"/>
                <a:gd name="T9" fmla="*/ 3 h 103"/>
                <a:gd name="T10" fmla="*/ 131 w 141"/>
                <a:gd name="T11" fmla="*/ 73 h 103"/>
                <a:gd name="T12" fmla="*/ 141 w 141"/>
                <a:gd name="T13" fmla="*/ 92 h 103"/>
                <a:gd name="T14" fmla="*/ 141 w 141"/>
                <a:gd name="T15" fmla="*/ 92 h 103"/>
                <a:gd name="T16" fmla="*/ 131 w 141"/>
                <a:gd name="T17"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100"/>
                  </a:moveTo>
                  <a:cubicBezTo>
                    <a:pt x="10" y="30"/>
                    <a:pt x="10" y="30"/>
                    <a:pt x="10" y="30"/>
                  </a:cubicBezTo>
                  <a:cubicBezTo>
                    <a:pt x="5" y="27"/>
                    <a:pt x="0" y="18"/>
                    <a:pt x="0" y="11"/>
                  </a:cubicBezTo>
                  <a:cubicBezTo>
                    <a:pt x="0" y="11"/>
                    <a:pt x="0" y="11"/>
                    <a:pt x="0" y="11"/>
                  </a:cubicBezTo>
                  <a:cubicBezTo>
                    <a:pt x="0" y="4"/>
                    <a:pt x="5" y="0"/>
                    <a:pt x="10" y="3"/>
                  </a:cubicBezTo>
                  <a:cubicBezTo>
                    <a:pt x="131" y="73"/>
                    <a:pt x="131" y="73"/>
                    <a:pt x="131" y="73"/>
                  </a:cubicBezTo>
                  <a:cubicBezTo>
                    <a:pt x="137" y="76"/>
                    <a:pt x="141" y="85"/>
                    <a:pt x="141" y="92"/>
                  </a:cubicBezTo>
                  <a:cubicBezTo>
                    <a:pt x="141" y="92"/>
                    <a:pt x="141" y="92"/>
                    <a:pt x="141" y="92"/>
                  </a:cubicBezTo>
                  <a:cubicBezTo>
                    <a:pt x="141" y="100"/>
                    <a:pt x="137" y="103"/>
                    <a:pt x="131" y="10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925" name="Freeform 51">
              <a:extLst>
                <a:ext uri="{FF2B5EF4-FFF2-40B4-BE49-F238E27FC236}">
                  <a16:creationId xmlns:a16="http://schemas.microsoft.com/office/drawing/2014/main" id="{A19A896B-45EA-1E44-456B-7022DECCA188}"/>
                </a:ext>
              </a:extLst>
            </p:cNvPr>
            <p:cNvSpPr>
              <a:spLocks/>
            </p:cNvSpPr>
            <p:nvPr/>
          </p:nvSpPr>
          <p:spPr bwMode="auto">
            <a:xfrm>
              <a:off x="5451476" y="6910388"/>
              <a:ext cx="65088" cy="96838"/>
            </a:xfrm>
            <a:custGeom>
              <a:avLst/>
              <a:gdLst>
                <a:gd name="T0" fmla="*/ 24 w 24"/>
                <a:gd name="T1" fmla="*/ 11 h 35"/>
                <a:gd name="T2" fmla="*/ 12 w 24"/>
                <a:gd name="T3" fmla="*/ 31 h 35"/>
                <a:gd name="T4" fmla="*/ 0 w 24"/>
                <a:gd name="T5" fmla="*/ 24 h 35"/>
                <a:gd name="T6" fmla="*/ 12 w 24"/>
                <a:gd name="T7" fmla="*/ 4 h 35"/>
                <a:gd name="T8" fmla="*/ 24 w 24"/>
                <a:gd name="T9" fmla="*/ 11 h 35"/>
              </a:gdLst>
              <a:ahLst/>
              <a:cxnLst>
                <a:cxn ang="0">
                  <a:pos x="T0" y="T1"/>
                </a:cxn>
                <a:cxn ang="0">
                  <a:pos x="T2" y="T3"/>
                </a:cxn>
                <a:cxn ang="0">
                  <a:pos x="T4" y="T5"/>
                </a:cxn>
                <a:cxn ang="0">
                  <a:pos x="T6" y="T7"/>
                </a:cxn>
                <a:cxn ang="0">
                  <a:pos x="T8" y="T9"/>
                </a:cxn>
              </a:cxnLst>
              <a:rect l="0" t="0" r="r" b="b"/>
              <a:pathLst>
                <a:path w="24" h="35">
                  <a:moveTo>
                    <a:pt x="24" y="11"/>
                  </a:moveTo>
                  <a:cubicBezTo>
                    <a:pt x="24" y="18"/>
                    <a:pt x="18" y="27"/>
                    <a:pt x="12" y="31"/>
                  </a:cubicBezTo>
                  <a:cubicBezTo>
                    <a:pt x="5" y="35"/>
                    <a:pt x="0" y="32"/>
                    <a:pt x="0" y="24"/>
                  </a:cubicBezTo>
                  <a:cubicBezTo>
                    <a:pt x="0" y="17"/>
                    <a:pt x="5" y="7"/>
                    <a:pt x="12" y="4"/>
                  </a:cubicBezTo>
                  <a:cubicBezTo>
                    <a:pt x="18" y="0"/>
                    <a:pt x="24" y="3"/>
                    <a:pt x="24" y="11"/>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926" name="Freeform 52">
              <a:extLst>
                <a:ext uri="{FF2B5EF4-FFF2-40B4-BE49-F238E27FC236}">
                  <a16:creationId xmlns:a16="http://schemas.microsoft.com/office/drawing/2014/main" id="{B9A62688-C34A-B28F-6D2F-48991D5C9EE5}"/>
                </a:ext>
              </a:extLst>
            </p:cNvPr>
            <p:cNvSpPr>
              <a:spLocks/>
            </p:cNvSpPr>
            <p:nvPr/>
          </p:nvSpPr>
          <p:spPr bwMode="auto">
            <a:xfrm>
              <a:off x="4562476" y="5816600"/>
              <a:ext cx="1506538" cy="881063"/>
            </a:xfrm>
            <a:custGeom>
              <a:avLst/>
              <a:gdLst>
                <a:gd name="T0" fmla="*/ 545 w 546"/>
                <a:gd name="T1" fmla="*/ 162 h 319"/>
                <a:gd name="T2" fmla="*/ 534 w 546"/>
                <a:gd name="T3" fmla="*/ 174 h 319"/>
                <a:gd name="T4" fmla="*/ 298 w 546"/>
                <a:gd name="T5" fmla="*/ 310 h 319"/>
                <a:gd name="T6" fmla="*/ 252 w 546"/>
                <a:gd name="T7" fmla="*/ 312 h 319"/>
                <a:gd name="T8" fmla="*/ 52 w 546"/>
                <a:gd name="T9" fmla="*/ 197 h 319"/>
                <a:gd name="T10" fmla="*/ 52 w 546"/>
                <a:gd name="T11" fmla="*/ 197 h 319"/>
                <a:gd name="T12" fmla="*/ 9 w 546"/>
                <a:gd name="T13" fmla="*/ 172 h 319"/>
                <a:gd name="T14" fmla="*/ 1 w 546"/>
                <a:gd name="T15" fmla="*/ 162 h 319"/>
                <a:gd name="T16" fmla="*/ 1 w 546"/>
                <a:gd name="T17" fmla="*/ 162 h 319"/>
                <a:gd name="T18" fmla="*/ 12 w 546"/>
                <a:gd name="T19" fmla="*/ 145 h 319"/>
                <a:gd name="T20" fmla="*/ 248 w 546"/>
                <a:gd name="T21" fmla="*/ 9 h 319"/>
                <a:gd name="T22" fmla="*/ 295 w 546"/>
                <a:gd name="T23" fmla="*/ 7 h 319"/>
                <a:gd name="T24" fmla="*/ 537 w 546"/>
                <a:gd name="T25" fmla="*/ 147 h 319"/>
                <a:gd name="T26" fmla="*/ 545 w 546"/>
                <a:gd name="T27" fmla="*/ 16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319">
                  <a:moveTo>
                    <a:pt x="545" y="162"/>
                  </a:moveTo>
                  <a:cubicBezTo>
                    <a:pt x="544" y="166"/>
                    <a:pt x="540" y="171"/>
                    <a:pt x="534" y="174"/>
                  </a:cubicBezTo>
                  <a:cubicBezTo>
                    <a:pt x="298" y="310"/>
                    <a:pt x="298" y="310"/>
                    <a:pt x="298" y="310"/>
                  </a:cubicBezTo>
                  <a:cubicBezTo>
                    <a:pt x="284" y="318"/>
                    <a:pt x="263" y="319"/>
                    <a:pt x="252" y="312"/>
                  </a:cubicBezTo>
                  <a:cubicBezTo>
                    <a:pt x="52" y="197"/>
                    <a:pt x="52" y="197"/>
                    <a:pt x="52" y="197"/>
                  </a:cubicBezTo>
                  <a:cubicBezTo>
                    <a:pt x="52" y="197"/>
                    <a:pt x="52" y="197"/>
                    <a:pt x="52" y="197"/>
                  </a:cubicBezTo>
                  <a:cubicBezTo>
                    <a:pt x="9" y="172"/>
                    <a:pt x="9" y="172"/>
                    <a:pt x="9" y="172"/>
                  </a:cubicBezTo>
                  <a:cubicBezTo>
                    <a:pt x="4" y="169"/>
                    <a:pt x="2" y="166"/>
                    <a:pt x="1" y="162"/>
                  </a:cubicBezTo>
                  <a:cubicBezTo>
                    <a:pt x="1" y="162"/>
                    <a:pt x="1" y="162"/>
                    <a:pt x="1" y="162"/>
                  </a:cubicBezTo>
                  <a:cubicBezTo>
                    <a:pt x="0" y="156"/>
                    <a:pt x="4" y="150"/>
                    <a:pt x="12" y="145"/>
                  </a:cubicBezTo>
                  <a:cubicBezTo>
                    <a:pt x="248" y="9"/>
                    <a:pt x="248" y="9"/>
                    <a:pt x="248" y="9"/>
                  </a:cubicBezTo>
                  <a:cubicBezTo>
                    <a:pt x="262" y="1"/>
                    <a:pt x="283" y="0"/>
                    <a:pt x="295" y="7"/>
                  </a:cubicBezTo>
                  <a:cubicBezTo>
                    <a:pt x="537" y="147"/>
                    <a:pt x="537" y="147"/>
                    <a:pt x="537" y="147"/>
                  </a:cubicBezTo>
                  <a:cubicBezTo>
                    <a:pt x="544" y="151"/>
                    <a:pt x="546" y="157"/>
                    <a:pt x="545" y="162"/>
                  </a:cubicBezTo>
                  <a:close/>
                </a:path>
              </a:pathLst>
            </a:custGeom>
            <a:solidFill>
              <a:srgbClr val="2A42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927" name="Freeform 53">
              <a:extLst>
                <a:ext uri="{FF2B5EF4-FFF2-40B4-BE49-F238E27FC236}">
                  <a16:creationId xmlns:a16="http://schemas.microsoft.com/office/drawing/2014/main" id="{197D8A58-E8E1-3EC6-CF83-AACC33E1A83D}"/>
                </a:ext>
              </a:extLst>
            </p:cNvPr>
            <p:cNvSpPr>
              <a:spLocks/>
            </p:cNvSpPr>
            <p:nvPr/>
          </p:nvSpPr>
          <p:spPr bwMode="auto">
            <a:xfrm>
              <a:off x="4565651" y="6264275"/>
              <a:ext cx="1500188" cy="638175"/>
            </a:xfrm>
            <a:custGeom>
              <a:avLst/>
              <a:gdLst>
                <a:gd name="T0" fmla="*/ 544 w 544"/>
                <a:gd name="T1" fmla="*/ 0 h 231"/>
                <a:gd name="T2" fmla="*/ 544 w 544"/>
                <a:gd name="T3" fmla="*/ 71 h 231"/>
                <a:gd name="T4" fmla="*/ 544 w 544"/>
                <a:gd name="T5" fmla="*/ 71 h 231"/>
                <a:gd name="T6" fmla="*/ 533 w 544"/>
                <a:gd name="T7" fmla="*/ 86 h 231"/>
                <a:gd name="T8" fmla="*/ 297 w 544"/>
                <a:gd name="T9" fmla="*/ 223 h 231"/>
                <a:gd name="T10" fmla="*/ 251 w 544"/>
                <a:gd name="T11" fmla="*/ 225 h 231"/>
                <a:gd name="T12" fmla="*/ 8 w 544"/>
                <a:gd name="T13" fmla="*/ 84 h 231"/>
                <a:gd name="T14" fmla="*/ 0 w 544"/>
                <a:gd name="T15" fmla="*/ 74 h 231"/>
                <a:gd name="T16" fmla="*/ 0 w 544"/>
                <a:gd name="T17" fmla="*/ 0 h 231"/>
                <a:gd name="T18" fmla="*/ 8 w 544"/>
                <a:gd name="T19" fmla="*/ 10 h 231"/>
                <a:gd name="T20" fmla="*/ 51 w 544"/>
                <a:gd name="T21" fmla="*/ 35 h 231"/>
                <a:gd name="T22" fmla="*/ 51 w 544"/>
                <a:gd name="T23" fmla="*/ 35 h 231"/>
                <a:gd name="T24" fmla="*/ 251 w 544"/>
                <a:gd name="T25" fmla="*/ 150 h 231"/>
                <a:gd name="T26" fmla="*/ 297 w 544"/>
                <a:gd name="T27" fmla="*/ 148 h 231"/>
                <a:gd name="T28" fmla="*/ 533 w 544"/>
                <a:gd name="T29" fmla="*/ 12 h 231"/>
                <a:gd name="T30" fmla="*/ 544 w 544"/>
                <a:gd name="T3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4" h="231">
                  <a:moveTo>
                    <a:pt x="544" y="0"/>
                  </a:moveTo>
                  <a:cubicBezTo>
                    <a:pt x="544" y="71"/>
                    <a:pt x="544" y="71"/>
                    <a:pt x="544" y="71"/>
                  </a:cubicBezTo>
                  <a:cubicBezTo>
                    <a:pt x="544" y="71"/>
                    <a:pt x="544" y="71"/>
                    <a:pt x="544" y="71"/>
                  </a:cubicBezTo>
                  <a:cubicBezTo>
                    <a:pt x="544" y="77"/>
                    <a:pt x="540" y="82"/>
                    <a:pt x="533" y="86"/>
                  </a:cubicBezTo>
                  <a:cubicBezTo>
                    <a:pt x="297" y="223"/>
                    <a:pt x="297" y="223"/>
                    <a:pt x="297" y="223"/>
                  </a:cubicBezTo>
                  <a:cubicBezTo>
                    <a:pt x="283" y="231"/>
                    <a:pt x="262" y="231"/>
                    <a:pt x="251" y="225"/>
                  </a:cubicBezTo>
                  <a:cubicBezTo>
                    <a:pt x="8" y="84"/>
                    <a:pt x="8" y="84"/>
                    <a:pt x="8" y="84"/>
                  </a:cubicBezTo>
                  <a:cubicBezTo>
                    <a:pt x="3" y="82"/>
                    <a:pt x="1" y="78"/>
                    <a:pt x="0" y="74"/>
                  </a:cubicBezTo>
                  <a:cubicBezTo>
                    <a:pt x="0" y="0"/>
                    <a:pt x="0" y="0"/>
                    <a:pt x="0" y="0"/>
                  </a:cubicBezTo>
                  <a:cubicBezTo>
                    <a:pt x="1" y="4"/>
                    <a:pt x="3" y="7"/>
                    <a:pt x="8" y="10"/>
                  </a:cubicBezTo>
                  <a:cubicBezTo>
                    <a:pt x="51" y="35"/>
                    <a:pt x="51" y="35"/>
                    <a:pt x="51" y="35"/>
                  </a:cubicBezTo>
                  <a:cubicBezTo>
                    <a:pt x="51" y="35"/>
                    <a:pt x="51" y="35"/>
                    <a:pt x="51" y="35"/>
                  </a:cubicBezTo>
                  <a:cubicBezTo>
                    <a:pt x="251" y="150"/>
                    <a:pt x="251" y="150"/>
                    <a:pt x="251" y="150"/>
                  </a:cubicBezTo>
                  <a:cubicBezTo>
                    <a:pt x="262" y="157"/>
                    <a:pt x="283" y="156"/>
                    <a:pt x="297" y="148"/>
                  </a:cubicBezTo>
                  <a:cubicBezTo>
                    <a:pt x="533" y="12"/>
                    <a:pt x="533" y="12"/>
                    <a:pt x="533" y="12"/>
                  </a:cubicBezTo>
                  <a:cubicBezTo>
                    <a:pt x="539" y="9"/>
                    <a:pt x="543" y="4"/>
                    <a:pt x="544" y="0"/>
                  </a:cubicBezTo>
                  <a:close/>
                </a:path>
              </a:pathLst>
            </a:custGeom>
            <a:solidFill>
              <a:srgbClr val="102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928" name="Freeform 54">
              <a:extLst>
                <a:ext uri="{FF2B5EF4-FFF2-40B4-BE49-F238E27FC236}">
                  <a16:creationId xmlns:a16="http://schemas.microsoft.com/office/drawing/2014/main" id="{7FB2F69F-C0D6-DCF0-4169-0C0947581EE6}"/>
                </a:ext>
              </a:extLst>
            </p:cNvPr>
            <p:cNvSpPr>
              <a:spLocks/>
            </p:cNvSpPr>
            <p:nvPr/>
          </p:nvSpPr>
          <p:spPr bwMode="auto">
            <a:xfrm>
              <a:off x="5546726" y="6427788"/>
              <a:ext cx="390525" cy="284163"/>
            </a:xfrm>
            <a:custGeom>
              <a:avLst/>
              <a:gdLst>
                <a:gd name="T0" fmla="*/ 131 w 141"/>
                <a:gd name="T1" fmla="*/ 30 h 103"/>
                <a:gd name="T2" fmla="*/ 11 w 141"/>
                <a:gd name="T3" fmla="*/ 100 h 103"/>
                <a:gd name="T4" fmla="*/ 0 w 141"/>
                <a:gd name="T5" fmla="*/ 92 h 103"/>
                <a:gd name="T6" fmla="*/ 0 w 141"/>
                <a:gd name="T7" fmla="*/ 92 h 103"/>
                <a:gd name="T8" fmla="*/ 11 w 141"/>
                <a:gd name="T9" fmla="*/ 73 h 103"/>
                <a:gd name="T10" fmla="*/ 131 w 141"/>
                <a:gd name="T11" fmla="*/ 3 h 103"/>
                <a:gd name="T12" fmla="*/ 141 w 141"/>
                <a:gd name="T13" fmla="*/ 11 h 103"/>
                <a:gd name="T14" fmla="*/ 141 w 141"/>
                <a:gd name="T15" fmla="*/ 11 h 103"/>
                <a:gd name="T16" fmla="*/ 131 w 141"/>
                <a:gd name="T17" fmla="*/ 3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30"/>
                  </a:moveTo>
                  <a:cubicBezTo>
                    <a:pt x="11" y="100"/>
                    <a:pt x="11" y="100"/>
                    <a:pt x="11" y="100"/>
                  </a:cubicBezTo>
                  <a:cubicBezTo>
                    <a:pt x="5" y="103"/>
                    <a:pt x="0" y="100"/>
                    <a:pt x="0" y="92"/>
                  </a:cubicBezTo>
                  <a:cubicBezTo>
                    <a:pt x="0" y="92"/>
                    <a:pt x="0" y="92"/>
                    <a:pt x="0" y="92"/>
                  </a:cubicBezTo>
                  <a:cubicBezTo>
                    <a:pt x="0" y="85"/>
                    <a:pt x="5" y="76"/>
                    <a:pt x="11" y="73"/>
                  </a:cubicBezTo>
                  <a:cubicBezTo>
                    <a:pt x="131" y="3"/>
                    <a:pt x="131" y="3"/>
                    <a:pt x="131" y="3"/>
                  </a:cubicBezTo>
                  <a:cubicBezTo>
                    <a:pt x="137" y="0"/>
                    <a:pt x="141" y="3"/>
                    <a:pt x="141" y="11"/>
                  </a:cubicBezTo>
                  <a:cubicBezTo>
                    <a:pt x="141" y="11"/>
                    <a:pt x="141" y="11"/>
                    <a:pt x="141" y="11"/>
                  </a:cubicBezTo>
                  <a:cubicBezTo>
                    <a:pt x="141" y="18"/>
                    <a:pt x="137" y="27"/>
                    <a:pt x="131" y="3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930" name="Freeform 55">
              <a:extLst>
                <a:ext uri="{FF2B5EF4-FFF2-40B4-BE49-F238E27FC236}">
                  <a16:creationId xmlns:a16="http://schemas.microsoft.com/office/drawing/2014/main" id="{990855F3-41DE-518D-7CF5-D221A6172DFA}"/>
                </a:ext>
              </a:extLst>
            </p:cNvPr>
            <p:cNvSpPr>
              <a:spLocks/>
            </p:cNvSpPr>
            <p:nvPr/>
          </p:nvSpPr>
          <p:spPr bwMode="auto">
            <a:xfrm>
              <a:off x="4719638" y="6446838"/>
              <a:ext cx="388938" cy="284163"/>
            </a:xfrm>
            <a:custGeom>
              <a:avLst/>
              <a:gdLst>
                <a:gd name="T0" fmla="*/ 131 w 141"/>
                <a:gd name="T1" fmla="*/ 99 h 103"/>
                <a:gd name="T2" fmla="*/ 10 w 141"/>
                <a:gd name="T3" fmla="*/ 30 h 103"/>
                <a:gd name="T4" fmla="*/ 0 w 141"/>
                <a:gd name="T5" fmla="*/ 10 h 103"/>
                <a:gd name="T6" fmla="*/ 0 w 141"/>
                <a:gd name="T7" fmla="*/ 10 h 103"/>
                <a:gd name="T8" fmla="*/ 10 w 141"/>
                <a:gd name="T9" fmla="*/ 3 h 103"/>
                <a:gd name="T10" fmla="*/ 131 w 141"/>
                <a:gd name="T11" fmla="*/ 73 h 103"/>
                <a:gd name="T12" fmla="*/ 141 w 141"/>
                <a:gd name="T13" fmla="*/ 92 h 103"/>
                <a:gd name="T14" fmla="*/ 141 w 141"/>
                <a:gd name="T15" fmla="*/ 92 h 103"/>
                <a:gd name="T16" fmla="*/ 131 w 141"/>
                <a:gd name="T17" fmla="*/ 9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99"/>
                  </a:moveTo>
                  <a:cubicBezTo>
                    <a:pt x="10" y="30"/>
                    <a:pt x="10" y="30"/>
                    <a:pt x="10" y="30"/>
                  </a:cubicBezTo>
                  <a:cubicBezTo>
                    <a:pt x="5" y="26"/>
                    <a:pt x="0" y="18"/>
                    <a:pt x="0" y="10"/>
                  </a:cubicBezTo>
                  <a:cubicBezTo>
                    <a:pt x="0" y="10"/>
                    <a:pt x="0" y="10"/>
                    <a:pt x="0" y="10"/>
                  </a:cubicBezTo>
                  <a:cubicBezTo>
                    <a:pt x="0" y="3"/>
                    <a:pt x="5" y="0"/>
                    <a:pt x="10" y="3"/>
                  </a:cubicBezTo>
                  <a:cubicBezTo>
                    <a:pt x="131" y="73"/>
                    <a:pt x="131" y="73"/>
                    <a:pt x="131" y="73"/>
                  </a:cubicBezTo>
                  <a:cubicBezTo>
                    <a:pt x="137" y="76"/>
                    <a:pt x="141" y="85"/>
                    <a:pt x="141" y="92"/>
                  </a:cubicBezTo>
                  <a:cubicBezTo>
                    <a:pt x="141" y="92"/>
                    <a:pt x="141" y="92"/>
                    <a:pt x="141" y="92"/>
                  </a:cubicBezTo>
                  <a:cubicBezTo>
                    <a:pt x="141" y="99"/>
                    <a:pt x="137" y="103"/>
                    <a:pt x="131" y="99"/>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931" name="Freeform 56">
              <a:extLst>
                <a:ext uri="{FF2B5EF4-FFF2-40B4-BE49-F238E27FC236}">
                  <a16:creationId xmlns:a16="http://schemas.microsoft.com/office/drawing/2014/main" id="{40EFD6FE-85C1-E3EE-5C81-13FCFD8F0AAF}"/>
                </a:ext>
              </a:extLst>
            </p:cNvPr>
            <p:cNvSpPr>
              <a:spLocks/>
            </p:cNvSpPr>
            <p:nvPr/>
          </p:nvSpPr>
          <p:spPr bwMode="auto">
            <a:xfrm>
              <a:off x="5451476" y="6667500"/>
              <a:ext cx="65088" cy="100013"/>
            </a:xfrm>
            <a:custGeom>
              <a:avLst/>
              <a:gdLst>
                <a:gd name="T0" fmla="*/ 24 w 24"/>
                <a:gd name="T1" fmla="*/ 11 h 36"/>
                <a:gd name="T2" fmla="*/ 12 w 24"/>
                <a:gd name="T3" fmla="*/ 32 h 36"/>
                <a:gd name="T4" fmla="*/ 0 w 24"/>
                <a:gd name="T5" fmla="*/ 25 h 36"/>
                <a:gd name="T6" fmla="*/ 12 w 24"/>
                <a:gd name="T7" fmla="*/ 4 h 36"/>
                <a:gd name="T8" fmla="*/ 24 w 24"/>
                <a:gd name="T9" fmla="*/ 11 h 36"/>
              </a:gdLst>
              <a:ahLst/>
              <a:cxnLst>
                <a:cxn ang="0">
                  <a:pos x="T0" y="T1"/>
                </a:cxn>
                <a:cxn ang="0">
                  <a:pos x="T2" y="T3"/>
                </a:cxn>
                <a:cxn ang="0">
                  <a:pos x="T4" y="T5"/>
                </a:cxn>
                <a:cxn ang="0">
                  <a:pos x="T6" y="T7"/>
                </a:cxn>
                <a:cxn ang="0">
                  <a:pos x="T8" y="T9"/>
                </a:cxn>
              </a:cxnLst>
              <a:rect l="0" t="0" r="r" b="b"/>
              <a:pathLst>
                <a:path w="24" h="36">
                  <a:moveTo>
                    <a:pt x="24" y="11"/>
                  </a:moveTo>
                  <a:cubicBezTo>
                    <a:pt x="24" y="19"/>
                    <a:pt x="18" y="28"/>
                    <a:pt x="12" y="32"/>
                  </a:cubicBezTo>
                  <a:cubicBezTo>
                    <a:pt x="5" y="36"/>
                    <a:pt x="0" y="32"/>
                    <a:pt x="0" y="25"/>
                  </a:cubicBezTo>
                  <a:cubicBezTo>
                    <a:pt x="0" y="17"/>
                    <a:pt x="5" y="8"/>
                    <a:pt x="12" y="4"/>
                  </a:cubicBezTo>
                  <a:cubicBezTo>
                    <a:pt x="18" y="0"/>
                    <a:pt x="24" y="3"/>
                    <a:pt x="24" y="11"/>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grpSp>
      <p:grpSp>
        <p:nvGrpSpPr>
          <p:cNvPr id="1932" name="Group 1931">
            <a:extLst>
              <a:ext uri="{FF2B5EF4-FFF2-40B4-BE49-F238E27FC236}">
                <a16:creationId xmlns:a16="http://schemas.microsoft.com/office/drawing/2014/main" id="{E0D40FC1-0A7B-B09E-CB38-501C029F1114}"/>
              </a:ext>
            </a:extLst>
          </p:cNvPr>
          <p:cNvGrpSpPr/>
          <p:nvPr/>
        </p:nvGrpSpPr>
        <p:grpSpPr>
          <a:xfrm>
            <a:off x="5020143" y="2363030"/>
            <a:ext cx="718303" cy="837185"/>
            <a:chOff x="14347826" y="5715000"/>
            <a:chExt cx="1592263" cy="1855788"/>
          </a:xfrm>
        </p:grpSpPr>
        <p:sp>
          <p:nvSpPr>
            <p:cNvPr id="1933" name="Freeform 57">
              <a:extLst>
                <a:ext uri="{FF2B5EF4-FFF2-40B4-BE49-F238E27FC236}">
                  <a16:creationId xmlns:a16="http://schemas.microsoft.com/office/drawing/2014/main" id="{78A8865E-D4C8-F72E-18D6-9485DB1833A8}"/>
                </a:ext>
              </a:extLst>
            </p:cNvPr>
            <p:cNvSpPr>
              <a:spLocks/>
            </p:cNvSpPr>
            <p:nvPr/>
          </p:nvSpPr>
          <p:spPr bwMode="auto">
            <a:xfrm>
              <a:off x="14347826" y="6642100"/>
              <a:ext cx="1592263" cy="928688"/>
            </a:xfrm>
            <a:custGeom>
              <a:avLst/>
              <a:gdLst>
                <a:gd name="T0" fmla="*/ 575 w 577"/>
                <a:gd name="T1" fmla="*/ 170 h 336"/>
                <a:gd name="T2" fmla="*/ 564 w 577"/>
                <a:gd name="T3" fmla="*/ 183 h 336"/>
                <a:gd name="T4" fmla="*/ 314 w 577"/>
                <a:gd name="T5" fmla="*/ 327 h 336"/>
                <a:gd name="T6" fmla="*/ 266 w 577"/>
                <a:gd name="T7" fmla="*/ 329 h 336"/>
                <a:gd name="T8" fmla="*/ 55 w 577"/>
                <a:gd name="T9" fmla="*/ 207 h 336"/>
                <a:gd name="T10" fmla="*/ 55 w 577"/>
                <a:gd name="T11" fmla="*/ 207 h 336"/>
                <a:gd name="T12" fmla="*/ 9 w 577"/>
                <a:gd name="T13" fmla="*/ 181 h 336"/>
                <a:gd name="T14" fmla="*/ 1 w 577"/>
                <a:gd name="T15" fmla="*/ 170 h 336"/>
                <a:gd name="T16" fmla="*/ 1 w 577"/>
                <a:gd name="T17" fmla="*/ 170 h 336"/>
                <a:gd name="T18" fmla="*/ 13 w 577"/>
                <a:gd name="T19" fmla="*/ 153 h 336"/>
                <a:gd name="T20" fmla="*/ 262 w 577"/>
                <a:gd name="T21" fmla="*/ 9 h 336"/>
                <a:gd name="T22" fmla="*/ 311 w 577"/>
                <a:gd name="T23" fmla="*/ 7 h 336"/>
                <a:gd name="T24" fmla="*/ 567 w 577"/>
                <a:gd name="T25" fmla="*/ 155 h 336"/>
                <a:gd name="T26" fmla="*/ 575 w 577"/>
                <a:gd name="T27" fmla="*/ 17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7" h="336">
                  <a:moveTo>
                    <a:pt x="575" y="170"/>
                  </a:moveTo>
                  <a:cubicBezTo>
                    <a:pt x="574" y="175"/>
                    <a:pt x="570" y="179"/>
                    <a:pt x="564" y="183"/>
                  </a:cubicBezTo>
                  <a:cubicBezTo>
                    <a:pt x="314" y="327"/>
                    <a:pt x="314" y="327"/>
                    <a:pt x="314" y="327"/>
                  </a:cubicBezTo>
                  <a:cubicBezTo>
                    <a:pt x="300" y="335"/>
                    <a:pt x="278" y="336"/>
                    <a:pt x="266" y="329"/>
                  </a:cubicBezTo>
                  <a:cubicBezTo>
                    <a:pt x="55" y="207"/>
                    <a:pt x="55" y="207"/>
                    <a:pt x="55" y="207"/>
                  </a:cubicBezTo>
                  <a:cubicBezTo>
                    <a:pt x="55" y="207"/>
                    <a:pt x="55" y="207"/>
                    <a:pt x="55" y="207"/>
                  </a:cubicBezTo>
                  <a:cubicBezTo>
                    <a:pt x="9" y="181"/>
                    <a:pt x="9" y="181"/>
                    <a:pt x="9" y="181"/>
                  </a:cubicBezTo>
                  <a:cubicBezTo>
                    <a:pt x="4" y="178"/>
                    <a:pt x="2" y="174"/>
                    <a:pt x="1" y="170"/>
                  </a:cubicBezTo>
                  <a:cubicBezTo>
                    <a:pt x="1" y="170"/>
                    <a:pt x="1" y="170"/>
                    <a:pt x="1" y="170"/>
                  </a:cubicBezTo>
                  <a:cubicBezTo>
                    <a:pt x="0" y="164"/>
                    <a:pt x="4" y="158"/>
                    <a:pt x="13" y="153"/>
                  </a:cubicBezTo>
                  <a:cubicBezTo>
                    <a:pt x="262" y="9"/>
                    <a:pt x="262" y="9"/>
                    <a:pt x="262" y="9"/>
                  </a:cubicBezTo>
                  <a:cubicBezTo>
                    <a:pt x="277" y="0"/>
                    <a:pt x="298" y="0"/>
                    <a:pt x="311" y="7"/>
                  </a:cubicBezTo>
                  <a:cubicBezTo>
                    <a:pt x="567" y="155"/>
                    <a:pt x="567" y="155"/>
                    <a:pt x="567" y="155"/>
                  </a:cubicBezTo>
                  <a:cubicBezTo>
                    <a:pt x="574" y="159"/>
                    <a:pt x="577" y="164"/>
                    <a:pt x="575" y="170"/>
                  </a:cubicBezTo>
                  <a:close/>
                </a:path>
              </a:pathLst>
            </a:custGeom>
            <a:solidFill>
              <a:srgbClr val="081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934" name="Freeform 58">
              <a:extLst>
                <a:ext uri="{FF2B5EF4-FFF2-40B4-BE49-F238E27FC236}">
                  <a16:creationId xmlns:a16="http://schemas.microsoft.com/office/drawing/2014/main" id="{7F7F3277-EB3E-0185-D472-1E8854625AFA}"/>
                </a:ext>
              </a:extLst>
            </p:cNvPr>
            <p:cNvSpPr>
              <a:spLocks/>
            </p:cNvSpPr>
            <p:nvPr/>
          </p:nvSpPr>
          <p:spPr bwMode="auto">
            <a:xfrm>
              <a:off x="14392276" y="6438900"/>
              <a:ext cx="1503363" cy="881063"/>
            </a:xfrm>
            <a:custGeom>
              <a:avLst/>
              <a:gdLst>
                <a:gd name="T0" fmla="*/ 544 w 545"/>
                <a:gd name="T1" fmla="*/ 162 h 319"/>
                <a:gd name="T2" fmla="*/ 533 w 545"/>
                <a:gd name="T3" fmla="*/ 174 h 319"/>
                <a:gd name="T4" fmla="*/ 297 w 545"/>
                <a:gd name="T5" fmla="*/ 310 h 319"/>
                <a:gd name="T6" fmla="*/ 251 w 545"/>
                <a:gd name="T7" fmla="*/ 312 h 319"/>
                <a:gd name="T8" fmla="*/ 51 w 545"/>
                <a:gd name="T9" fmla="*/ 197 h 319"/>
                <a:gd name="T10" fmla="*/ 51 w 545"/>
                <a:gd name="T11" fmla="*/ 197 h 319"/>
                <a:gd name="T12" fmla="*/ 8 w 545"/>
                <a:gd name="T13" fmla="*/ 172 h 319"/>
                <a:gd name="T14" fmla="*/ 0 w 545"/>
                <a:gd name="T15" fmla="*/ 162 h 319"/>
                <a:gd name="T16" fmla="*/ 0 w 545"/>
                <a:gd name="T17" fmla="*/ 162 h 319"/>
                <a:gd name="T18" fmla="*/ 12 w 545"/>
                <a:gd name="T19" fmla="*/ 145 h 319"/>
                <a:gd name="T20" fmla="*/ 248 w 545"/>
                <a:gd name="T21" fmla="*/ 9 h 319"/>
                <a:gd name="T22" fmla="*/ 294 w 545"/>
                <a:gd name="T23" fmla="*/ 7 h 319"/>
                <a:gd name="T24" fmla="*/ 536 w 545"/>
                <a:gd name="T25" fmla="*/ 147 h 319"/>
                <a:gd name="T26" fmla="*/ 544 w 545"/>
                <a:gd name="T27" fmla="*/ 16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5" h="319">
                  <a:moveTo>
                    <a:pt x="544" y="162"/>
                  </a:moveTo>
                  <a:cubicBezTo>
                    <a:pt x="543" y="166"/>
                    <a:pt x="539" y="170"/>
                    <a:pt x="533" y="174"/>
                  </a:cubicBezTo>
                  <a:cubicBezTo>
                    <a:pt x="297" y="310"/>
                    <a:pt x="297" y="310"/>
                    <a:pt x="297" y="310"/>
                  </a:cubicBezTo>
                  <a:cubicBezTo>
                    <a:pt x="283" y="318"/>
                    <a:pt x="263" y="319"/>
                    <a:pt x="251" y="312"/>
                  </a:cubicBezTo>
                  <a:cubicBezTo>
                    <a:pt x="51" y="197"/>
                    <a:pt x="51" y="197"/>
                    <a:pt x="51" y="197"/>
                  </a:cubicBezTo>
                  <a:cubicBezTo>
                    <a:pt x="51" y="197"/>
                    <a:pt x="51" y="197"/>
                    <a:pt x="51" y="197"/>
                  </a:cubicBezTo>
                  <a:cubicBezTo>
                    <a:pt x="8" y="172"/>
                    <a:pt x="8" y="172"/>
                    <a:pt x="8" y="172"/>
                  </a:cubicBezTo>
                  <a:cubicBezTo>
                    <a:pt x="4" y="169"/>
                    <a:pt x="1" y="166"/>
                    <a:pt x="0" y="162"/>
                  </a:cubicBezTo>
                  <a:cubicBezTo>
                    <a:pt x="0" y="162"/>
                    <a:pt x="0" y="162"/>
                    <a:pt x="0" y="162"/>
                  </a:cubicBezTo>
                  <a:cubicBezTo>
                    <a:pt x="0" y="156"/>
                    <a:pt x="3" y="150"/>
                    <a:pt x="12" y="145"/>
                  </a:cubicBezTo>
                  <a:cubicBezTo>
                    <a:pt x="248" y="9"/>
                    <a:pt x="248" y="9"/>
                    <a:pt x="248" y="9"/>
                  </a:cubicBezTo>
                  <a:cubicBezTo>
                    <a:pt x="261" y="1"/>
                    <a:pt x="282" y="0"/>
                    <a:pt x="294" y="7"/>
                  </a:cubicBezTo>
                  <a:cubicBezTo>
                    <a:pt x="536" y="147"/>
                    <a:pt x="536" y="147"/>
                    <a:pt x="536" y="147"/>
                  </a:cubicBezTo>
                  <a:cubicBezTo>
                    <a:pt x="543" y="151"/>
                    <a:pt x="545" y="156"/>
                    <a:pt x="544" y="162"/>
                  </a:cubicBezTo>
                  <a:close/>
                </a:path>
              </a:pathLst>
            </a:custGeom>
            <a:solidFill>
              <a:srgbClr val="2A42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935" name="Freeform 59">
              <a:extLst>
                <a:ext uri="{FF2B5EF4-FFF2-40B4-BE49-F238E27FC236}">
                  <a16:creationId xmlns:a16="http://schemas.microsoft.com/office/drawing/2014/main" id="{56A6D7F0-C008-7DDA-2894-92AC2C3AB248}"/>
                </a:ext>
              </a:extLst>
            </p:cNvPr>
            <p:cNvSpPr>
              <a:spLocks/>
            </p:cNvSpPr>
            <p:nvPr/>
          </p:nvSpPr>
          <p:spPr bwMode="auto">
            <a:xfrm>
              <a:off x="14392276" y="6884988"/>
              <a:ext cx="1500188" cy="638175"/>
            </a:xfrm>
            <a:custGeom>
              <a:avLst/>
              <a:gdLst>
                <a:gd name="T0" fmla="*/ 544 w 544"/>
                <a:gd name="T1" fmla="*/ 0 h 231"/>
                <a:gd name="T2" fmla="*/ 544 w 544"/>
                <a:gd name="T3" fmla="*/ 71 h 231"/>
                <a:gd name="T4" fmla="*/ 544 w 544"/>
                <a:gd name="T5" fmla="*/ 71 h 231"/>
                <a:gd name="T6" fmla="*/ 533 w 544"/>
                <a:gd name="T7" fmla="*/ 86 h 231"/>
                <a:gd name="T8" fmla="*/ 297 w 544"/>
                <a:gd name="T9" fmla="*/ 222 h 231"/>
                <a:gd name="T10" fmla="*/ 251 w 544"/>
                <a:gd name="T11" fmla="*/ 224 h 231"/>
                <a:gd name="T12" fmla="*/ 8 w 544"/>
                <a:gd name="T13" fmla="*/ 84 h 231"/>
                <a:gd name="T14" fmla="*/ 0 w 544"/>
                <a:gd name="T15" fmla="*/ 74 h 231"/>
                <a:gd name="T16" fmla="*/ 0 w 544"/>
                <a:gd name="T17" fmla="*/ 0 h 231"/>
                <a:gd name="T18" fmla="*/ 8 w 544"/>
                <a:gd name="T19" fmla="*/ 10 h 231"/>
                <a:gd name="T20" fmla="*/ 51 w 544"/>
                <a:gd name="T21" fmla="*/ 35 h 231"/>
                <a:gd name="T22" fmla="*/ 51 w 544"/>
                <a:gd name="T23" fmla="*/ 35 h 231"/>
                <a:gd name="T24" fmla="*/ 251 w 544"/>
                <a:gd name="T25" fmla="*/ 150 h 231"/>
                <a:gd name="T26" fmla="*/ 297 w 544"/>
                <a:gd name="T27" fmla="*/ 148 h 231"/>
                <a:gd name="T28" fmla="*/ 533 w 544"/>
                <a:gd name="T29" fmla="*/ 12 h 231"/>
                <a:gd name="T30" fmla="*/ 544 w 544"/>
                <a:gd name="T3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4" h="231">
                  <a:moveTo>
                    <a:pt x="544" y="0"/>
                  </a:moveTo>
                  <a:cubicBezTo>
                    <a:pt x="544" y="71"/>
                    <a:pt x="544" y="71"/>
                    <a:pt x="544" y="71"/>
                  </a:cubicBezTo>
                  <a:cubicBezTo>
                    <a:pt x="544" y="71"/>
                    <a:pt x="544" y="71"/>
                    <a:pt x="544" y="71"/>
                  </a:cubicBezTo>
                  <a:cubicBezTo>
                    <a:pt x="544" y="76"/>
                    <a:pt x="541" y="82"/>
                    <a:pt x="533" y="86"/>
                  </a:cubicBezTo>
                  <a:cubicBezTo>
                    <a:pt x="297" y="222"/>
                    <a:pt x="297" y="222"/>
                    <a:pt x="297" y="222"/>
                  </a:cubicBezTo>
                  <a:cubicBezTo>
                    <a:pt x="283" y="230"/>
                    <a:pt x="263" y="231"/>
                    <a:pt x="251" y="224"/>
                  </a:cubicBezTo>
                  <a:cubicBezTo>
                    <a:pt x="8" y="84"/>
                    <a:pt x="8" y="84"/>
                    <a:pt x="8" y="84"/>
                  </a:cubicBezTo>
                  <a:cubicBezTo>
                    <a:pt x="4" y="81"/>
                    <a:pt x="1" y="78"/>
                    <a:pt x="0" y="74"/>
                  </a:cubicBezTo>
                  <a:cubicBezTo>
                    <a:pt x="0" y="0"/>
                    <a:pt x="0" y="0"/>
                    <a:pt x="0" y="0"/>
                  </a:cubicBezTo>
                  <a:cubicBezTo>
                    <a:pt x="1" y="4"/>
                    <a:pt x="4" y="7"/>
                    <a:pt x="8" y="10"/>
                  </a:cubicBezTo>
                  <a:cubicBezTo>
                    <a:pt x="51" y="35"/>
                    <a:pt x="51" y="35"/>
                    <a:pt x="51" y="35"/>
                  </a:cubicBezTo>
                  <a:cubicBezTo>
                    <a:pt x="51" y="35"/>
                    <a:pt x="51" y="35"/>
                    <a:pt x="51" y="35"/>
                  </a:cubicBezTo>
                  <a:cubicBezTo>
                    <a:pt x="251" y="150"/>
                    <a:pt x="251" y="150"/>
                    <a:pt x="251" y="150"/>
                  </a:cubicBezTo>
                  <a:cubicBezTo>
                    <a:pt x="263" y="157"/>
                    <a:pt x="283" y="156"/>
                    <a:pt x="297" y="148"/>
                  </a:cubicBezTo>
                  <a:cubicBezTo>
                    <a:pt x="533" y="12"/>
                    <a:pt x="533" y="12"/>
                    <a:pt x="533" y="12"/>
                  </a:cubicBezTo>
                  <a:cubicBezTo>
                    <a:pt x="539" y="8"/>
                    <a:pt x="543" y="4"/>
                    <a:pt x="544" y="0"/>
                  </a:cubicBezTo>
                  <a:close/>
                </a:path>
              </a:pathLst>
            </a:custGeom>
            <a:solidFill>
              <a:srgbClr val="102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936" name="Freeform 60">
              <a:extLst>
                <a:ext uri="{FF2B5EF4-FFF2-40B4-BE49-F238E27FC236}">
                  <a16:creationId xmlns:a16="http://schemas.microsoft.com/office/drawing/2014/main" id="{3CC8B948-2106-9676-0E9D-62BA5DE8EF07}"/>
                </a:ext>
              </a:extLst>
            </p:cNvPr>
            <p:cNvSpPr>
              <a:spLocks/>
            </p:cNvSpPr>
            <p:nvPr/>
          </p:nvSpPr>
          <p:spPr bwMode="auto">
            <a:xfrm>
              <a:off x="15376526" y="7048500"/>
              <a:ext cx="388938" cy="284163"/>
            </a:xfrm>
            <a:custGeom>
              <a:avLst/>
              <a:gdLst>
                <a:gd name="T0" fmla="*/ 131 w 141"/>
                <a:gd name="T1" fmla="*/ 29 h 103"/>
                <a:gd name="T2" fmla="*/ 10 w 141"/>
                <a:gd name="T3" fmla="*/ 99 h 103"/>
                <a:gd name="T4" fmla="*/ 0 w 141"/>
                <a:gd name="T5" fmla="*/ 92 h 103"/>
                <a:gd name="T6" fmla="*/ 0 w 141"/>
                <a:gd name="T7" fmla="*/ 92 h 103"/>
                <a:gd name="T8" fmla="*/ 10 w 141"/>
                <a:gd name="T9" fmla="*/ 73 h 103"/>
                <a:gd name="T10" fmla="*/ 131 w 141"/>
                <a:gd name="T11" fmla="*/ 3 h 103"/>
                <a:gd name="T12" fmla="*/ 141 w 141"/>
                <a:gd name="T13" fmla="*/ 10 h 103"/>
                <a:gd name="T14" fmla="*/ 141 w 141"/>
                <a:gd name="T15" fmla="*/ 10 h 103"/>
                <a:gd name="T16" fmla="*/ 131 w 141"/>
                <a:gd name="T17" fmla="*/ 2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29"/>
                  </a:moveTo>
                  <a:cubicBezTo>
                    <a:pt x="10" y="99"/>
                    <a:pt x="10" y="99"/>
                    <a:pt x="10" y="99"/>
                  </a:cubicBezTo>
                  <a:cubicBezTo>
                    <a:pt x="4" y="103"/>
                    <a:pt x="0" y="99"/>
                    <a:pt x="0" y="92"/>
                  </a:cubicBezTo>
                  <a:cubicBezTo>
                    <a:pt x="0" y="92"/>
                    <a:pt x="0" y="92"/>
                    <a:pt x="0" y="92"/>
                  </a:cubicBezTo>
                  <a:cubicBezTo>
                    <a:pt x="0" y="84"/>
                    <a:pt x="4" y="76"/>
                    <a:pt x="10" y="73"/>
                  </a:cubicBezTo>
                  <a:cubicBezTo>
                    <a:pt x="131" y="3"/>
                    <a:pt x="131" y="3"/>
                    <a:pt x="131" y="3"/>
                  </a:cubicBezTo>
                  <a:cubicBezTo>
                    <a:pt x="136" y="0"/>
                    <a:pt x="141" y="3"/>
                    <a:pt x="141" y="10"/>
                  </a:cubicBezTo>
                  <a:cubicBezTo>
                    <a:pt x="141" y="10"/>
                    <a:pt x="141" y="10"/>
                    <a:pt x="141" y="10"/>
                  </a:cubicBezTo>
                  <a:cubicBezTo>
                    <a:pt x="141" y="18"/>
                    <a:pt x="136" y="26"/>
                    <a:pt x="131" y="29"/>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937" name="Freeform 61">
              <a:extLst>
                <a:ext uri="{FF2B5EF4-FFF2-40B4-BE49-F238E27FC236}">
                  <a16:creationId xmlns:a16="http://schemas.microsoft.com/office/drawing/2014/main" id="{D2D9FC05-9789-2743-8D4B-A1706521D883}"/>
                </a:ext>
              </a:extLst>
            </p:cNvPr>
            <p:cNvSpPr>
              <a:spLocks/>
            </p:cNvSpPr>
            <p:nvPr/>
          </p:nvSpPr>
          <p:spPr bwMode="auto">
            <a:xfrm>
              <a:off x="14549438" y="7064375"/>
              <a:ext cx="388938" cy="285750"/>
            </a:xfrm>
            <a:custGeom>
              <a:avLst/>
              <a:gdLst>
                <a:gd name="T0" fmla="*/ 131 w 141"/>
                <a:gd name="T1" fmla="*/ 100 h 103"/>
                <a:gd name="T2" fmla="*/ 10 w 141"/>
                <a:gd name="T3" fmla="*/ 30 h 103"/>
                <a:gd name="T4" fmla="*/ 0 w 141"/>
                <a:gd name="T5" fmla="*/ 11 h 103"/>
                <a:gd name="T6" fmla="*/ 0 w 141"/>
                <a:gd name="T7" fmla="*/ 11 h 103"/>
                <a:gd name="T8" fmla="*/ 10 w 141"/>
                <a:gd name="T9" fmla="*/ 4 h 103"/>
                <a:gd name="T10" fmla="*/ 131 w 141"/>
                <a:gd name="T11" fmla="*/ 73 h 103"/>
                <a:gd name="T12" fmla="*/ 141 w 141"/>
                <a:gd name="T13" fmla="*/ 93 h 103"/>
                <a:gd name="T14" fmla="*/ 141 w 141"/>
                <a:gd name="T15" fmla="*/ 93 h 103"/>
                <a:gd name="T16" fmla="*/ 131 w 141"/>
                <a:gd name="T17"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100"/>
                  </a:moveTo>
                  <a:cubicBezTo>
                    <a:pt x="10" y="30"/>
                    <a:pt x="10" y="30"/>
                    <a:pt x="10" y="30"/>
                  </a:cubicBezTo>
                  <a:cubicBezTo>
                    <a:pt x="4" y="27"/>
                    <a:pt x="0" y="18"/>
                    <a:pt x="0" y="11"/>
                  </a:cubicBezTo>
                  <a:cubicBezTo>
                    <a:pt x="0" y="11"/>
                    <a:pt x="0" y="11"/>
                    <a:pt x="0" y="11"/>
                  </a:cubicBezTo>
                  <a:cubicBezTo>
                    <a:pt x="0" y="4"/>
                    <a:pt x="4" y="0"/>
                    <a:pt x="10" y="4"/>
                  </a:cubicBezTo>
                  <a:cubicBezTo>
                    <a:pt x="131" y="73"/>
                    <a:pt x="131" y="73"/>
                    <a:pt x="131" y="73"/>
                  </a:cubicBezTo>
                  <a:cubicBezTo>
                    <a:pt x="136" y="77"/>
                    <a:pt x="141" y="85"/>
                    <a:pt x="141" y="93"/>
                  </a:cubicBezTo>
                  <a:cubicBezTo>
                    <a:pt x="141" y="93"/>
                    <a:pt x="141" y="93"/>
                    <a:pt x="141" y="93"/>
                  </a:cubicBezTo>
                  <a:cubicBezTo>
                    <a:pt x="141" y="100"/>
                    <a:pt x="136" y="103"/>
                    <a:pt x="131" y="10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938" name="Freeform 62">
              <a:extLst>
                <a:ext uri="{FF2B5EF4-FFF2-40B4-BE49-F238E27FC236}">
                  <a16:creationId xmlns:a16="http://schemas.microsoft.com/office/drawing/2014/main" id="{23DBD6CD-CE91-B001-057A-3113F1060CA8}"/>
                </a:ext>
              </a:extLst>
            </p:cNvPr>
            <p:cNvSpPr>
              <a:spLocks/>
            </p:cNvSpPr>
            <p:nvPr/>
          </p:nvSpPr>
          <p:spPr bwMode="auto">
            <a:xfrm>
              <a:off x="15276513" y="7288213"/>
              <a:ext cx="66675" cy="96838"/>
            </a:xfrm>
            <a:custGeom>
              <a:avLst/>
              <a:gdLst>
                <a:gd name="T0" fmla="*/ 24 w 24"/>
                <a:gd name="T1" fmla="*/ 11 h 35"/>
                <a:gd name="T2" fmla="*/ 12 w 24"/>
                <a:gd name="T3" fmla="*/ 31 h 35"/>
                <a:gd name="T4" fmla="*/ 0 w 24"/>
                <a:gd name="T5" fmla="*/ 24 h 35"/>
                <a:gd name="T6" fmla="*/ 12 w 24"/>
                <a:gd name="T7" fmla="*/ 4 h 35"/>
                <a:gd name="T8" fmla="*/ 24 w 24"/>
                <a:gd name="T9" fmla="*/ 11 h 35"/>
              </a:gdLst>
              <a:ahLst/>
              <a:cxnLst>
                <a:cxn ang="0">
                  <a:pos x="T0" y="T1"/>
                </a:cxn>
                <a:cxn ang="0">
                  <a:pos x="T2" y="T3"/>
                </a:cxn>
                <a:cxn ang="0">
                  <a:pos x="T4" y="T5"/>
                </a:cxn>
                <a:cxn ang="0">
                  <a:pos x="T6" y="T7"/>
                </a:cxn>
                <a:cxn ang="0">
                  <a:pos x="T8" y="T9"/>
                </a:cxn>
              </a:cxnLst>
              <a:rect l="0" t="0" r="r" b="b"/>
              <a:pathLst>
                <a:path w="24" h="35">
                  <a:moveTo>
                    <a:pt x="24" y="11"/>
                  </a:moveTo>
                  <a:cubicBezTo>
                    <a:pt x="24" y="18"/>
                    <a:pt x="19" y="28"/>
                    <a:pt x="12" y="31"/>
                  </a:cubicBezTo>
                  <a:cubicBezTo>
                    <a:pt x="5" y="35"/>
                    <a:pt x="0" y="32"/>
                    <a:pt x="0" y="24"/>
                  </a:cubicBezTo>
                  <a:cubicBezTo>
                    <a:pt x="0" y="17"/>
                    <a:pt x="5" y="8"/>
                    <a:pt x="12" y="4"/>
                  </a:cubicBezTo>
                  <a:cubicBezTo>
                    <a:pt x="19" y="0"/>
                    <a:pt x="24" y="3"/>
                    <a:pt x="24" y="11"/>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939" name="Freeform 63">
              <a:extLst>
                <a:ext uri="{FF2B5EF4-FFF2-40B4-BE49-F238E27FC236}">
                  <a16:creationId xmlns:a16="http://schemas.microsoft.com/office/drawing/2014/main" id="{EE452232-F4AC-C5CE-CA69-EE511562D998}"/>
                </a:ext>
              </a:extLst>
            </p:cNvPr>
            <p:cNvSpPr>
              <a:spLocks/>
            </p:cNvSpPr>
            <p:nvPr/>
          </p:nvSpPr>
          <p:spPr bwMode="auto">
            <a:xfrm>
              <a:off x="14392276" y="6197600"/>
              <a:ext cx="1503363" cy="877888"/>
            </a:xfrm>
            <a:custGeom>
              <a:avLst/>
              <a:gdLst>
                <a:gd name="T0" fmla="*/ 544 w 545"/>
                <a:gd name="T1" fmla="*/ 161 h 318"/>
                <a:gd name="T2" fmla="*/ 533 w 545"/>
                <a:gd name="T3" fmla="*/ 173 h 318"/>
                <a:gd name="T4" fmla="*/ 297 w 545"/>
                <a:gd name="T5" fmla="*/ 309 h 318"/>
                <a:gd name="T6" fmla="*/ 251 w 545"/>
                <a:gd name="T7" fmla="*/ 311 h 318"/>
                <a:gd name="T8" fmla="*/ 51 w 545"/>
                <a:gd name="T9" fmla="*/ 196 h 318"/>
                <a:gd name="T10" fmla="*/ 51 w 545"/>
                <a:gd name="T11" fmla="*/ 196 h 318"/>
                <a:gd name="T12" fmla="*/ 8 w 545"/>
                <a:gd name="T13" fmla="*/ 171 h 318"/>
                <a:gd name="T14" fmla="*/ 0 w 545"/>
                <a:gd name="T15" fmla="*/ 161 h 318"/>
                <a:gd name="T16" fmla="*/ 0 w 545"/>
                <a:gd name="T17" fmla="*/ 161 h 318"/>
                <a:gd name="T18" fmla="*/ 12 w 545"/>
                <a:gd name="T19" fmla="*/ 145 h 318"/>
                <a:gd name="T20" fmla="*/ 248 w 545"/>
                <a:gd name="T21" fmla="*/ 8 h 318"/>
                <a:gd name="T22" fmla="*/ 294 w 545"/>
                <a:gd name="T23" fmla="*/ 7 h 318"/>
                <a:gd name="T24" fmla="*/ 536 w 545"/>
                <a:gd name="T25" fmla="*/ 147 h 318"/>
                <a:gd name="T26" fmla="*/ 544 w 545"/>
                <a:gd name="T27" fmla="*/ 16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5" h="318">
                  <a:moveTo>
                    <a:pt x="544" y="161"/>
                  </a:moveTo>
                  <a:cubicBezTo>
                    <a:pt x="543" y="165"/>
                    <a:pt x="539" y="170"/>
                    <a:pt x="533" y="173"/>
                  </a:cubicBezTo>
                  <a:cubicBezTo>
                    <a:pt x="297" y="309"/>
                    <a:pt x="297" y="309"/>
                    <a:pt x="297" y="309"/>
                  </a:cubicBezTo>
                  <a:cubicBezTo>
                    <a:pt x="283" y="317"/>
                    <a:pt x="263" y="318"/>
                    <a:pt x="251" y="311"/>
                  </a:cubicBezTo>
                  <a:cubicBezTo>
                    <a:pt x="51" y="196"/>
                    <a:pt x="51" y="196"/>
                    <a:pt x="51" y="196"/>
                  </a:cubicBezTo>
                  <a:cubicBezTo>
                    <a:pt x="51" y="196"/>
                    <a:pt x="51" y="196"/>
                    <a:pt x="51" y="196"/>
                  </a:cubicBezTo>
                  <a:cubicBezTo>
                    <a:pt x="8" y="171"/>
                    <a:pt x="8" y="171"/>
                    <a:pt x="8" y="171"/>
                  </a:cubicBezTo>
                  <a:cubicBezTo>
                    <a:pt x="4" y="169"/>
                    <a:pt x="1" y="165"/>
                    <a:pt x="0" y="161"/>
                  </a:cubicBezTo>
                  <a:cubicBezTo>
                    <a:pt x="0" y="161"/>
                    <a:pt x="0" y="161"/>
                    <a:pt x="0" y="161"/>
                  </a:cubicBezTo>
                  <a:cubicBezTo>
                    <a:pt x="0" y="156"/>
                    <a:pt x="3" y="149"/>
                    <a:pt x="12" y="145"/>
                  </a:cubicBezTo>
                  <a:cubicBezTo>
                    <a:pt x="248" y="8"/>
                    <a:pt x="248" y="8"/>
                    <a:pt x="248" y="8"/>
                  </a:cubicBezTo>
                  <a:cubicBezTo>
                    <a:pt x="261" y="1"/>
                    <a:pt x="282" y="0"/>
                    <a:pt x="294" y="7"/>
                  </a:cubicBezTo>
                  <a:cubicBezTo>
                    <a:pt x="536" y="147"/>
                    <a:pt x="536" y="147"/>
                    <a:pt x="536" y="147"/>
                  </a:cubicBezTo>
                  <a:cubicBezTo>
                    <a:pt x="543" y="150"/>
                    <a:pt x="545" y="156"/>
                    <a:pt x="544" y="161"/>
                  </a:cubicBezTo>
                  <a:close/>
                </a:path>
              </a:pathLst>
            </a:custGeom>
            <a:solidFill>
              <a:srgbClr val="2A42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940" name="Freeform 64">
              <a:extLst>
                <a:ext uri="{FF2B5EF4-FFF2-40B4-BE49-F238E27FC236}">
                  <a16:creationId xmlns:a16="http://schemas.microsoft.com/office/drawing/2014/main" id="{C2BA7E9F-D699-640E-D3C4-037348FA7830}"/>
                </a:ext>
              </a:extLst>
            </p:cNvPr>
            <p:cNvSpPr>
              <a:spLocks/>
            </p:cNvSpPr>
            <p:nvPr/>
          </p:nvSpPr>
          <p:spPr bwMode="auto">
            <a:xfrm>
              <a:off x="14392276" y="6642100"/>
              <a:ext cx="1500188" cy="641350"/>
            </a:xfrm>
            <a:custGeom>
              <a:avLst/>
              <a:gdLst>
                <a:gd name="T0" fmla="*/ 544 w 544"/>
                <a:gd name="T1" fmla="*/ 0 h 232"/>
                <a:gd name="T2" fmla="*/ 544 w 544"/>
                <a:gd name="T3" fmla="*/ 72 h 232"/>
                <a:gd name="T4" fmla="*/ 544 w 544"/>
                <a:gd name="T5" fmla="*/ 72 h 232"/>
                <a:gd name="T6" fmla="*/ 533 w 544"/>
                <a:gd name="T7" fmla="*/ 87 h 232"/>
                <a:gd name="T8" fmla="*/ 297 w 544"/>
                <a:gd name="T9" fmla="*/ 223 h 232"/>
                <a:gd name="T10" fmla="*/ 251 w 544"/>
                <a:gd name="T11" fmla="*/ 225 h 232"/>
                <a:gd name="T12" fmla="*/ 8 w 544"/>
                <a:gd name="T13" fmla="*/ 85 h 232"/>
                <a:gd name="T14" fmla="*/ 0 w 544"/>
                <a:gd name="T15" fmla="*/ 75 h 232"/>
                <a:gd name="T16" fmla="*/ 0 w 544"/>
                <a:gd name="T17" fmla="*/ 0 h 232"/>
                <a:gd name="T18" fmla="*/ 8 w 544"/>
                <a:gd name="T19" fmla="*/ 10 h 232"/>
                <a:gd name="T20" fmla="*/ 51 w 544"/>
                <a:gd name="T21" fmla="*/ 35 h 232"/>
                <a:gd name="T22" fmla="*/ 51 w 544"/>
                <a:gd name="T23" fmla="*/ 35 h 232"/>
                <a:gd name="T24" fmla="*/ 251 w 544"/>
                <a:gd name="T25" fmla="*/ 150 h 232"/>
                <a:gd name="T26" fmla="*/ 297 w 544"/>
                <a:gd name="T27" fmla="*/ 148 h 232"/>
                <a:gd name="T28" fmla="*/ 533 w 544"/>
                <a:gd name="T29" fmla="*/ 12 h 232"/>
                <a:gd name="T30" fmla="*/ 544 w 544"/>
                <a:gd name="T31"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4" h="232">
                  <a:moveTo>
                    <a:pt x="544" y="0"/>
                  </a:moveTo>
                  <a:cubicBezTo>
                    <a:pt x="544" y="72"/>
                    <a:pt x="544" y="72"/>
                    <a:pt x="544" y="72"/>
                  </a:cubicBezTo>
                  <a:cubicBezTo>
                    <a:pt x="544" y="72"/>
                    <a:pt x="544" y="72"/>
                    <a:pt x="544" y="72"/>
                  </a:cubicBezTo>
                  <a:cubicBezTo>
                    <a:pt x="544" y="77"/>
                    <a:pt x="541" y="82"/>
                    <a:pt x="533" y="87"/>
                  </a:cubicBezTo>
                  <a:cubicBezTo>
                    <a:pt x="297" y="223"/>
                    <a:pt x="297" y="223"/>
                    <a:pt x="297" y="223"/>
                  </a:cubicBezTo>
                  <a:cubicBezTo>
                    <a:pt x="283" y="231"/>
                    <a:pt x="263" y="232"/>
                    <a:pt x="251" y="225"/>
                  </a:cubicBezTo>
                  <a:cubicBezTo>
                    <a:pt x="8" y="85"/>
                    <a:pt x="8" y="85"/>
                    <a:pt x="8" y="85"/>
                  </a:cubicBezTo>
                  <a:cubicBezTo>
                    <a:pt x="4" y="82"/>
                    <a:pt x="1" y="78"/>
                    <a:pt x="0" y="75"/>
                  </a:cubicBezTo>
                  <a:cubicBezTo>
                    <a:pt x="0" y="0"/>
                    <a:pt x="0" y="0"/>
                    <a:pt x="0" y="0"/>
                  </a:cubicBezTo>
                  <a:cubicBezTo>
                    <a:pt x="1" y="4"/>
                    <a:pt x="4" y="8"/>
                    <a:pt x="8" y="10"/>
                  </a:cubicBezTo>
                  <a:cubicBezTo>
                    <a:pt x="51" y="35"/>
                    <a:pt x="51" y="35"/>
                    <a:pt x="51" y="35"/>
                  </a:cubicBezTo>
                  <a:cubicBezTo>
                    <a:pt x="51" y="35"/>
                    <a:pt x="51" y="35"/>
                    <a:pt x="51" y="35"/>
                  </a:cubicBezTo>
                  <a:cubicBezTo>
                    <a:pt x="251" y="150"/>
                    <a:pt x="251" y="150"/>
                    <a:pt x="251" y="150"/>
                  </a:cubicBezTo>
                  <a:cubicBezTo>
                    <a:pt x="263" y="157"/>
                    <a:pt x="283" y="156"/>
                    <a:pt x="297" y="148"/>
                  </a:cubicBezTo>
                  <a:cubicBezTo>
                    <a:pt x="533" y="12"/>
                    <a:pt x="533" y="12"/>
                    <a:pt x="533" y="12"/>
                  </a:cubicBezTo>
                  <a:cubicBezTo>
                    <a:pt x="539" y="9"/>
                    <a:pt x="543" y="4"/>
                    <a:pt x="544" y="0"/>
                  </a:cubicBezTo>
                  <a:close/>
                </a:path>
              </a:pathLst>
            </a:custGeom>
            <a:solidFill>
              <a:srgbClr val="102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941" name="Freeform 65">
              <a:extLst>
                <a:ext uri="{FF2B5EF4-FFF2-40B4-BE49-F238E27FC236}">
                  <a16:creationId xmlns:a16="http://schemas.microsoft.com/office/drawing/2014/main" id="{2E81B786-079C-F450-93F7-A6458C246E26}"/>
                </a:ext>
              </a:extLst>
            </p:cNvPr>
            <p:cNvSpPr>
              <a:spLocks/>
            </p:cNvSpPr>
            <p:nvPr/>
          </p:nvSpPr>
          <p:spPr bwMode="auto">
            <a:xfrm>
              <a:off x="15376526" y="6805613"/>
              <a:ext cx="388938" cy="284163"/>
            </a:xfrm>
            <a:custGeom>
              <a:avLst/>
              <a:gdLst>
                <a:gd name="T0" fmla="*/ 131 w 141"/>
                <a:gd name="T1" fmla="*/ 30 h 103"/>
                <a:gd name="T2" fmla="*/ 10 w 141"/>
                <a:gd name="T3" fmla="*/ 100 h 103"/>
                <a:gd name="T4" fmla="*/ 0 w 141"/>
                <a:gd name="T5" fmla="*/ 92 h 103"/>
                <a:gd name="T6" fmla="*/ 0 w 141"/>
                <a:gd name="T7" fmla="*/ 92 h 103"/>
                <a:gd name="T8" fmla="*/ 10 w 141"/>
                <a:gd name="T9" fmla="*/ 73 h 103"/>
                <a:gd name="T10" fmla="*/ 131 w 141"/>
                <a:gd name="T11" fmla="*/ 3 h 103"/>
                <a:gd name="T12" fmla="*/ 141 w 141"/>
                <a:gd name="T13" fmla="*/ 11 h 103"/>
                <a:gd name="T14" fmla="*/ 141 w 141"/>
                <a:gd name="T15" fmla="*/ 11 h 103"/>
                <a:gd name="T16" fmla="*/ 131 w 141"/>
                <a:gd name="T17" fmla="*/ 3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30"/>
                  </a:moveTo>
                  <a:cubicBezTo>
                    <a:pt x="10" y="100"/>
                    <a:pt x="10" y="100"/>
                    <a:pt x="10" y="100"/>
                  </a:cubicBezTo>
                  <a:cubicBezTo>
                    <a:pt x="4" y="103"/>
                    <a:pt x="0" y="100"/>
                    <a:pt x="0" y="92"/>
                  </a:cubicBezTo>
                  <a:cubicBezTo>
                    <a:pt x="0" y="92"/>
                    <a:pt x="0" y="92"/>
                    <a:pt x="0" y="92"/>
                  </a:cubicBezTo>
                  <a:cubicBezTo>
                    <a:pt x="0" y="85"/>
                    <a:pt x="4" y="76"/>
                    <a:pt x="10" y="73"/>
                  </a:cubicBezTo>
                  <a:cubicBezTo>
                    <a:pt x="131" y="3"/>
                    <a:pt x="131" y="3"/>
                    <a:pt x="131" y="3"/>
                  </a:cubicBezTo>
                  <a:cubicBezTo>
                    <a:pt x="136" y="0"/>
                    <a:pt x="141" y="4"/>
                    <a:pt x="141" y="11"/>
                  </a:cubicBezTo>
                  <a:cubicBezTo>
                    <a:pt x="141" y="11"/>
                    <a:pt x="141" y="11"/>
                    <a:pt x="141" y="11"/>
                  </a:cubicBezTo>
                  <a:cubicBezTo>
                    <a:pt x="141" y="18"/>
                    <a:pt x="136" y="27"/>
                    <a:pt x="131" y="3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942" name="Freeform 66">
              <a:extLst>
                <a:ext uri="{FF2B5EF4-FFF2-40B4-BE49-F238E27FC236}">
                  <a16:creationId xmlns:a16="http://schemas.microsoft.com/office/drawing/2014/main" id="{831F18F3-884C-F0FC-4402-0C623E715F25}"/>
                </a:ext>
              </a:extLst>
            </p:cNvPr>
            <p:cNvSpPr>
              <a:spLocks/>
            </p:cNvSpPr>
            <p:nvPr/>
          </p:nvSpPr>
          <p:spPr bwMode="auto">
            <a:xfrm>
              <a:off x="14549438" y="6824663"/>
              <a:ext cx="388938" cy="284163"/>
            </a:xfrm>
            <a:custGeom>
              <a:avLst/>
              <a:gdLst>
                <a:gd name="T0" fmla="*/ 131 w 141"/>
                <a:gd name="T1" fmla="*/ 100 h 103"/>
                <a:gd name="T2" fmla="*/ 10 w 141"/>
                <a:gd name="T3" fmla="*/ 30 h 103"/>
                <a:gd name="T4" fmla="*/ 0 w 141"/>
                <a:gd name="T5" fmla="*/ 11 h 103"/>
                <a:gd name="T6" fmla="*/ 0 w 141"/>
                <a:gd name="T7" fmla="*/ 11 h 103"/>
                <a:gd name="T8" fmla="*/ 10 w 141"/>
                <a:gd name="T9" fmla="*/ 3 h 103"/>
                <a:gd name="T10" fmla="*/ 131 w 141"/>
                <a:gd name="T11" fmla="*/ 73 h 103"/>
                <a:gd name="T12" fmla="*/ 141 w 141"/>
                <a:gd name="T13" fmla="*/ 92 h 103"/>
                <a:gd name="T14" fmla="*/ 141 w 141"/>
                <a:gd name="T15" fmla="*/ 92 h 103"/>
                <a:gd name="T16" fmla="*/ 131 w 141"/>
                <a:gd name="T17"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100"/>
                  </a:moveTo>
                  <a:cubicBezTo>
                    <a:pt x="10" y="30"/>
                    <a:pt x="10" y="30"/>
                    <a:pt x="10" y="30"/>
                  </a:cubicBezTo>
                  <a:cubicBezTo>
                    <a:pt x="4" y="27"/>
                    <a:pt x="0" y="18"/>
                    <a:pt x="0" y="11"/>
                  </a:cubicBezTo>
                  <a:cubicBezTo>
                    <a:pt x="0" y="11"/>
                    <a:pt x="0" y="11"/>
                    <a:pt x="0" y="11"/>
                  </a:cubicBezTo>
                  <a:cubicBezTo>
                    <a:pt x="0" y="3"/>
                    <a:pt x="4" y="0"/>
                    <a:pt x="10" y="3"/>
                  </a:cubicBezTo>
                  <a:cubicBezTo>
                    <a:pt x="131" y="73"/>
                    <a:pt x="131" y="73"/>
                    <a:pt x="131" y="73"/>
                  </a:cubicBezTo>
                  <a:cubicBezTo>
                    <a:pt x="136" y="76"/>
                    <a:pt x="141" y="85"/>
                    <a:pt x="141" y="92"/>
                  </a:cubicBezTo>
                  <a:cubicBezTo>
                    <a:pt x="141" y="92"/>
                    <a:pt x="141" y="92"/>
                    <a:pt x="141" y="92"/>
                  </a:cubicBezTo>
                  <a:cubicBezTo>
                    <a:pt x="141" y="99"/>
                    <a:pt x="136" y="103"/>
                    <a:pt x="131" y="10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943" name="Freeform 67">
              <a:extLst>
                <a:ext uri="{FF2B5EF4-FFF2-40B4-BE49-F238E27FC236}">
                  <a16:creationId xmlns:a16="http://schemas.microsoft.com/office/drawing/2014/main" id="{53A2EC65-9869-B740-A826-7A3EEDE438F8}"/>
                </a:ext>
              </a:extLst>
            </p:cNvPr>
            <p:cNvSpPr>
              <a:spLocks/>
            </p:cNvSpPr>
            <p:nvPr/>
          </p:nvSpPr>
          <p:spPr bwMode="auto">
            <a:xfrm>
              <a:off x="15276513" y="7048500"/>
              <a:ext cx="66675" cy="96838"/>
            </a:xfrm>
            <a:custGeom>
              <a:avLst/>
              <a:gdLst>
                <a:gd name="T0" fmla="*/ 24 w 24"/>
                <a:gd name="T1" fmla="*/ 10 h 35"/>
                <a:gd name="T2" fmla="*/ 12 w 24"/>
                <a:gd name="T3" fmla="*/ 31 h 35"/>
                <a:gd name="T4" fmla="*/ 0 w 24"/>
                <a:gd name="T5" fmla="*/ 24 h 35"/>
                <a:gd name="T6" fmla="*/ 12 w 24"/>
                <a:gd name="T7" fmla="*/ 3 h 35"/>
                <a:gd name="T8" fmla="*/ 24 w 24"/>
                <a:gd name="T9" fmla="*/ 10 h 35"/>
              </a:gdLst>
              <a:ahLst/>
              <a:cxnLst>
                <a:cxn ang="0">
                  <a:pos x="T0" y="T1"/>
                </a:cxn>
                <a:cxn ang="0">
                  <a:pos x="T2" y="T3"/>
                </a:cxn>
                <a:cxn ang="0">
                  <a:pos x="T4" y="T5"/>
                </a:cxn>
                <a:cxn ang="0">
                  <a:pos x="T6" y="T7"/>
                </a:cxn>
                <a:cxn ang="0">
                  <a:pos x="T8" y="T9"/>
                </a:cxn>
              </a:cxnLst>
              <a:rect l="0" t="0" r="r" b="b"/>
              <a:pathLst>
                <a:path w="24" h="35">
                  <a:moveTo>
                    <a:pt x="24" y="10"/>
                  </a:moveTo>
                  <a:cubicBezTo>
                    <a:pt x="24" y="18"/>
                    <a:pt x="19" y="27"/>
                    <a:pt x="12" y="31"/>
                  </a:cubicBezTo>
                  <a:cubicBezTo>
                    <a:pt x="5" y="35"/>
                    <a:pt x="0" y="32"/>
                    <a:pt x="0" y="24"/>
                  </a:cubicBezTo>
                  <a:cubicBezTo>
                    <a:pt x="0" y="16"/>
                    <a:pt x="5" y="7"/>
                    <a:pt x="12" y="3"/>
                  </a:cubicBezTo>
                  <a:cubicBezTo>
                    <a:pt x="19" y="0"/>
                    <a:pt x="24" y="3"/>
                    <a:pt x="24" y="1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944" name="Freeform 68">
              <a:extLst>
                <a:ext uri="{FF2B5EF4-FFF2-40B4-BE49-F238E27FC236}">
                  <a16:creationId xmlns:a16="http://schemas.microsoft.com/office/drawing/2014/main" id="{F0FC5EB3-B948-D79D-C0E5-7B7DABCA09D8}"/>
                </a:ext>
              </a:extLst>
            </p:cNvPr>
            <p:cNvSpPr>
              <a:spLocks/>
            </p:cNvSpPr>
            <p:nvPr/>
          </p:nvSpPr>
          <p:spPr bwMode="auto">
            <a:xfrm>
              <a:off x="14392276" y="5954713"/>
              <a:ext cx="1503363" cy="881063"/>
            </a:xfrm>
            <a:custGeom>
              <a:avLst/>
              <a:gdLst>
                <a:gd name="T0" fmla="*/ 544 w 545"/>
                <a:gd name="T1" fmla="*/ 162 h 319"/>
                <a:gd name="T2" fmla="*/ 533 w 545"/>
                <a:gd name="T3" fmla="*/ 174 h 319"/>
                <a:gd name="T4" fmla="*/ 297 w 545"/>
                <a:gd name="T5" fmla="*/ 310 h 319"/>
                <a:gd name="T6" fmla="*/ 251 w 545"/>
                <a:gd name="T7" fmla="*/ 312 h 319"/>
                <a:gd name="T8" fmla="*/ 51 w 545"/>
                <a:gd name="T9" fmla="*/ 197 h 319"/>
                <a:gd name="T10" fmla="*/ 51 w 545"/>
                <a:gd name="T11" fmla="*/ 197 h 319"/>
                <a:gd name="T12" fmla="*/ 8 w 545"/>
                <a:gd name="T13" fmla="*/ 172 h 319"/>
                <a:gd name="T14" fmla="*/ 0 w 545"/>
                <a:gd name="T15" fmla="*/ 162 h 319"/>
                <a:gd name="T16" fmla="*/ 0 w 545"/>
                <a:gd name="T17" fmla="*/ 162 h 319"/>
                <a:gd name="T18" fmla="*/ 12 w 545"/>
                <a:gd name="T19" fmla="*/ 145 h 319"/>
                <a:gd name="T20" fmla="*/ 248 w 545"/>
                <a:gd name="T21" fmla="*/ 9 h 319"/>
                <a:gd name="T22" fmla="*/ 294 w 545"/>
                <a:gd name="T23" fmla="*/ 7 h 319"/>
                <a:gd name="T24" fmla="*/ 536 w 545"/>
                <a:gd name="T25" fmla="*/ 147 h 319"/>
                <a:gd name="T26" fmla="*/ 544 w 545"/>
                <a:gd name="T27" fmla="*/ 16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5" h="319">
                  <a:moveTo>
                    <a:pt x="544" y="162"/>
                  </a:moveTo>
                  <a:cubicBezTo>
                    <a:pt x="543" y="166"/>
                    <a:pt x="539" y="170"/>
                    <a:pt x="533" y="174"/>
                  </a:cubicBezTo>
                  <a:cubicBezTo>
                    <a:pt x="297" y="310"/>
                    <a:pt x="297" y="310"/>
                    <a:pt x="297" y="310"/>
                  </a:cubicBezTo>
                  <a:cubicBezTo>
                    <a:pt x="283" y="318"/>
                    <a:pt x="263" y="319"/>
                    <a:pt x="251" y="312"/>
                  </a:cubicBezTo>
                  <a:cubicBezTo>
                    <a:pt x="51" y="197"/>
                    <a:pt x="51" y="197"/>
                    <a:pt x="51" y="197"/>
                  </a:cubicBezTo>
                  <a:cubicBezTo>
                    <a:pt x="51" y="197"/>
                    <a:pt x="51" y="197"/>
                    <a:pt x="51" y="197"/>
                  </a:cubicBezTo>
                  <a:cubicBezTo>
                    <a:pt x="8" y="172"/>
                    <a:pt x="8" y="172"/>
                    <a:pt x="8" y="172"/>
                  </a:cubicBezTo>
                  <a:cubicBezTo>
                    <a:pt x="4" y="169"/>
                    <a:pt x="1" y="166"/>
                    <a:pt x="0" y="162"/>
                  </a:cubicBezTo>
                  <a:cubicBezTo>
                    <a:pt x="0" y="162"/>
                    <a:pt x="0" y="162"/>
                    <a:pt x="0" y="162"/>
                  </a:cubicBezTo>
                  <a:cubicBezTo>
                    <a:pt x="0" y="156"/>
                    <a:pt x="3" y="150"/>
                    <a:pt x="12" y="145"/>
                  </a:cubicBezTo>
                  <a:cubicBezTo>
                    <a:pt x="248" y="9"/>
                    <a:pt x="248" y="9"/>
                    <a:pt x="248" y="9"/>
                  </a:cubicBezTo>
                  <a:cubicBezTo>
                    <a:pt x="261" y="1"/>
                    <a:pt x="282" y="0"/>
                    <a:pt x="294" y="7"/>
                  </a:cubicBezTo>
                  <a:cubicBezTo>
                    <a:pt x="536" y="147"/>
                    <a:pt x="536" y="147"/>
                    <a:pt x="536" y="147"/>
                  </a:cubicBezTo>
                  <a:cubicBezTo>
                    <a:pt x="543" y="151"/>
                    <a:pt x="545" y="156"/>
                    <a:pt x="544" y="162"/>
                  </a:cubicBezTo>
                  <a:close/>
                </a:path>
              </a:pathLst>
            </a:custGeom>
            <a:solidFill>
              <a:srgbClr val="2A42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945" name="Freeform 69">
              <a:extLst>
                <a:ext uri="{FF2B5EF4-FFF2-40B4-BE49-F238E27FC236}">
                  <a16:creationId xmlns:a16="http://schemas.microsoft.com/office/drawing/2014/main" id="{9203705E-7590-A35D-407B-5A1B82853AAD}"/>
                </a:ext>
              </a:extLst>
            </p:cNvPr>
            <p:cNvSpPr>
              <a:spLocks/>
            </p:cNvSpPr>
            <p:nvPr/>
          </p:nvSpPr>
          <p:spPr bwMode="auto">
            <a:xfrm>
              <a:off x="14392276" y="6402388"/>
              <a:ext cx="1500188" cy="638175"/>
            </a:xfrm>
            <a:custGeom>
              <a:avLst/>
              <a:gdLst>
                <a:gd name="T0" fmla="*/ 544 w 544"/>
                <a:gd name="T1" fmla="*/ 0 h 231"/>
                <a:gd name="T2" fmla="*/ 544 w 544"/>
                <a:gd name="T3" fmla="*/ 71 h 231"/>
                <a:gd name="T4" fmla="*/ 544 w 544"/>
                <a:gd name="T5" fmla="*/ 71 h 231"/>
                <a:gd name="T6" fmla="*/ 533 w 544"/>
                <a:gd name="T7" fmla="*/ 86 h 231"/>
                <a:gd name="T8" fmla="*/ 297 w 544"/>
                <a:gd name="T9" fmla="*/ 222 h 231"/>
                <a:gd name="T10" fmla="*/ 251 w 544"/>
                <a:gd name="T11" fmla="*/ 224 h 231"/>
                <a:gd name="T12" fmla="*/ 8 w 544"/>
                <a:gd name="T13" fmla="*/ 84 h 231"/>
                <a:gd name="T14" fmla="*/ 0 w 544"/>
                <a:gd name="T15" fmla="*/ 74 h 231"/>
                <a:gd name="T16" fmla="*/ 0 w 544"/>
                <a:gd name="T17" fmla="*/ 0 h 231"/>
                <a:gd name="T18" fmla="*/ 8 w 544"/>
                <a:gd name="T19" fmla="*/ 10 h 231"/>
                <a:gd name="T20" fmla="*/ 51 w 544"/>
                <a:gd name="T21" fmla="*/ 35 h 231"/>
                <a:gd name="T22" fmla="*/ 51 w 544"/>
                <a:gd name="T23" fmla="*/ 35 h 231"/>
                <a:gd name="T24" fmla="*/ 251 w 544"/>
                <a:gd name="T25" fmla="*/ 150 h 231"/>
                <a:gd name="T26" fmla="*/ 297 w 544"/>
                <a:gd name="T27" fmla="*/ 148 h 231"/>
                <a:gd name="T28" fmla="*/ 533 w 544"/>
                <a:gd name="T29" fmla="*/ 12 h 231"/>
                <a:gd name="T30" fmla="*/ 544 w 544"/>
                <a:gd name="T3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4" h="231">
                  <a:moveTo>
                    <a:pt x="544" y="0"/>
                  </a:moveTo>
                  <a:cubicBezTo>
                    <a:pt x="544" y="71"/>
                    <a:pt x="544" y="71"/>
                    <a:pt x="544" y="71"/>
                  </a:cubicBezTo>
                  <a:cubicBezTo>
                    <a:pt x="544" y="71"/>
                    <a:pt x="544" y="71"/>
                    <a:pt x="544" y="71"/>
                  </a:cubicBezTo>
                  <a:cubicBezTo>
                    <a:pt x="544" y="76"/>
                    <a:pt x="541" y="82"/>
                    <a:pt x="533" y="86"/>
                  </a:cubicBezTo>
                  <a:cubicBezTo>
                    <a:pt x="297" y="222"/>
                    <a:pt x="297" y="222"/>
                    <a:pt x="297" y="222"/>
                  </a:cubicBezTo>
                  <a:cubicBezTo>
                    <a:pt x="283" y="230"/>
                    <a:pt x="263" y="231"/>
                    <a:pt x="251" y="224"/>
                  </a:cubicBezTo>
                  <a:cubicBezTo>
                    <a:pt x="8" y="84"/>
                    <a:pt x="8" y="84"/>
                    <a:pt x="8" y="84"/>
                  </a:cubicBezTo>
                  <a:cubicBezTo>
                    <a:pt x="4" y="82"/>
                    <a:pt x="1" y="78"/>
                    <a:pt x="0" y="74"/>
                  </a:cubicBezTo>
                  <a:cubicBezTo>
                    <a:pt x="0" y="0"/>
                    <a:pt x="0" y="0"/>
                    <a:pt x="0" y="0"/>
                  </a:cubicBezTo>
                  <a:cubicBezTo>
                    <a:pt x="1" y="4"/>
                    <a:pt x="4" y="7"/>
                    <a:pt x="8" y="10"/>
                  </a:cubicBezTo>
                  <a:cubicBezTo>
                    <a:pt x="51" y="35"/>
                    <a:pt x="51" y="35"/>
                    <a:pt x="51" y="35"/>
                  </a:cubicBezTo>
                  <a:cubicBezTo>
                    <a:pt x="51" y="35"/>
                    <a:pt x="51" y="35"/>
                    <a:pt x="51" y="35"/>
                  </a:cubicBezTo>
                  <a:cubicBezTo>
                    <a:pt x="251" y="150"/>
                    <a:pt x="251" y="150"/>
                    <a:pt x="251" y="150"/>
                  </a:cubicBezTo>
                  <a:cubicBezTo>
                    <a:pt x="263" y="157"/>
                    <a:pt x="283" y="156"/>
                    <a:pt x="297" y="148"/>
                  </a:cubicBezTo>
                  <a:cubicBezTo>
                    <a:pt x="533" y="12"/>
                    <a:pt x="533" y="12"/>
                    <a:pt x="533" y="12"/>
                  </a:cubicBezTo>
                  <a:cubicBezTo>
                    <a:pt x="539" y="8"/>
                    <a:pt x="543" y="4"/>
                    <a:pt x="544" y="0"/>
                  </a:cubicBezTo>
                  <a:close/>
                </a:path>
              </a:pathLst>
            </a:custGeom>
            <a:solidFill>
              <a:srgbClr val="102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946" name="Freeform 70">
              <a:extLst>
                <a:ext uri="{FF2B5EF4-FFF2-40B4-BE49-F238E27FC236}">
                  <a16:creationId xmlns:a16="http://schemas.microsoft.com/office/drawing/2014/main" id="{4B7DC674-B107-DA43-339F-16EB8393BDDC}"/>
                </a:ext>
              </a:extLst>
            </p:cNvPr>
            <p:cNvSpPr>
              <a:spLocks/>
            </p:cNvSpPr>
            <p:nvPr/>
          </p:nvSpPr>
          <p:spPr bwMode="auto">
            <a:xfrm>
              <a:off x="15376526" y="6565900"/>
              <a:ext cx="388938" cy="284163"/>
            </a:xfrm>
            <a:custGeom>
              <a:avLst/>
              <a:gdLst>
                <a:gd name="T0" fmla="*/ 131 w 141"/>
                <a:gd name="T1" fmla="*/ 30 h 103"/>
                <a:gd name="T2" fmla="*/ 10 w 141"/>
                <a:gd name="T3" fmla="*/ 100 h 103"/>
                <a:gd name="T4" fmla="*/ 0 w 141"/>
                <a:gd name="T5" fmla="*/ 92 h 103"/>
                <a:gd name="T6" fmla="*/ 0 w 141"/>
                <a:gd name="T7" fmla="*/ 92 h 103"/>
                <a:gd name="T8" fmla="*/ 10 w 141"/>
                <a:gd name="T9" fmla="*/ 73 h 103"/>
                <a:gd name="T10" fmla="*/ 131 w 141"/>
                <a:gd name="T11" fmla="*/ 3 h 103"/>
                <a:gd name="T12" fmla="*/ 141 w 141"/>
                <a:gd name="T13" fmla="*/ 11 h 103"/>
                <a:gd name="T14" fmla="*/ 141 w 141"/>
                <a:gd name="T15" fmla="*/ 11 h 103"/>
                <a:gd name="T16" fmla="*/ 131 w 141"/>
                <a:gd name="T17" fmla="*/ 3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30"/>
                  </a:moveTo>
                  <a:cubicBezTo>
                    <a:pt x="10" y="100"/>
                    <a:pt x="10" y="100"/>
                    <a:pt x="10" y="100"/>
                  </a:cubicBezTo>
                  <a:cubicBezTo>
                    <a:pt x="4" y="103"/>
                    <a:pt x="0" y="99"/>
                    <a:pt x="0" y="92"/>
                  </a:cubicBezTo>
                  <a:cubicBezTo>
                    <a:pt x="0" y="92"/>
                    <a:pt x="0" y="92"/>
                    <a:pt x="0" y="92"/>
                  </a:cubicBezTo>
                  <a:cubicBezTo>
                    <a:pt x="0" y="85"/>
                    <a:pt x="4" y="76"/>
                    <a:pt x="10" y="73"/>
                  </a:cubicBezTo>
                  <a:cubicBezTo>
                    <a:pt x="131" y="3"/>
                    <a:pt x="131" y="3"/>
                    <a:pt x="131" y="3"/>
                  </a:cubicBezTo>
                  <a:cubicBezTo>
                    <a:pt x="136" y="0"/>
                    <a:pt x="141" y="3"/>
                    <a:pt x="141" y="11"/>
                  </a:cubicBezTo>
                  <a:cubicBezTo>
                    <a:pt x="141" y="11"/>
                    <a:pt x="141" y="11"/>
                    <a:pt x="141" y="11"/>
                  </a:cubicBezTo>
                  <a:cubicBezTo>
                    <a:pt x="141" y="18"/>
                    <a:pt x="136" y="26"/>
                    <a:pt x="131" y="3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947" name="Freeform 71">
              <a:extLst>
                <a:ext uri="{FF2B5EF4-FFF2-40B4-BE49-F238E27FC236}">
                  <a16:creationId xmlns:a16="http://schemas.microsoft.com/office/drawing/2014/main" id="{2BF23758-6B00-5DD1-BFE1-0D2B8D07F36A}"/>
                </a:ext>
              </a:extLst>
            </p:cNvPr>
            <p:cNvSpPr>
              <a:spLocks/>
            </p:cNvSpPr>
            <p:nvPr/>
          </p:nvSpPr>
          <p:spPr bwMode="auto">
            <a:xfrm>
              <a:off x="14549438" y="6581775"/>
              <a:ext cx="388938" cy="284163"/>
            </a:xfrm>
            <a:custGeom>
              <a:avLst/>
              <a:gdLst>
                <a:gd name="T0" fmla="*/ 131 w 141"/>
                <a:gd name="T1" fmla="*/ 100 h 103"/>
                <a:gd name="T2" fmla="*/ 10 w 141"/>
                <a:gd name="T3" fmla="*/ 30 h 103"/>
                <a:gd name="T4" fmla="*/ 0 w 141"/>
                <a:gd name="T5" fmla="*/ 11 h 103"/>
                <a:gd name="T6" fmla="*/ 0 w 141"/>
                <a:gd name="T7" fmla="*/ 11 h 103"/>
                <a:gd name="T8" fmla="*/ 10 w 141"/>
                <a:gd name="T9" fmla="*/ 4 h 103"/>
                <a:gd name="T10" fmla="*/ 131 w 141"/>
                <a:gd name="T11" fmla="*/ 74 h 103"/>
                <a:gd name="T12" fmla="*/ 141 w 141"/>
                <a:gd name="T13" fmla="*/ 93 h 103"/>
                <a:gd name="T14" fmla="*/ 141 w 141"/>
                <a:gd name="T15" fmla="*/ 93 h 103"/>
                <a:gd name="T16" fmla="*/ 131 w 141"/>
                <a:gd name="T17"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100"/>
                  </a:moveTo>
                  <a:cubicBezTo>
                    <a:pt x="10" y="30"/>
                    <a:pt x="10" y="30"/>
                    <a:pt x="10" y="30"/>
                  </a:cubicBezTo>
                  <a:cubicBezTo>
                    <a:pt x="4" y="27"/>
                    <a:pt x="0" y="19"/>
                    <a:pt x="0" y="11"/>
                  </a:cubicBezTo>
                  <a:cubicBezTo>
                    <a:pt x="0" y="11"/>
                    <a:pt x="0" y="11"/>
                    <a:pt x="0" y="11"/>
                  </a:cubicBezTo>
                  <a:cubicBezTo>
                    <a:pt x="0" y="4"/>
                    <a:pt x="4" y="0"/>
                    <a:pt x="10" y="4"/>
                  </a:cubicBezTo>
                  <a:cubicBezTo>
                    <a:pt x="131" y="74"/>
                    <a:pt x="131" y="74"/>
                    <a:pt x="131" y="74"/>
                  </a:cubicBezTo>
                  <a:cubicBezTo>
                    <a:pt x="136" y="77"/>
                    <a:pt x="141" y="85"/>
                    <a:pt x="141" y="93"/>
                  </a:cubicBezTo>
                  <a:cubicBezTo>
                    <a:pt x="141" y="93"/>
                    <a:pt x="141" y="93"/>
                    <a:pt x="141" y="93"/>
                  </a:cubicBezTo>
                  <a:cubicBezTo>
                    <a:pt x="141" y="100"/>
                    <a:pt x="136" y="103"/>
                    <a:pt x="131" y="10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948" name="Freeform 72">
              <a:extLst>
                <a:ext uri="{FF2B5EF4-FFF2-40B4-BE49-F238E27FC236}">
                  <a16:creationId xmlns:a16="http://schemas.microsoft.com/office/drawing/2014/main" id="{042C7F74-0F35-87D8-D578-CDD16760CB00}"/>
                </a:ext>
              </a:extLst>
            </p:cNvPr>
            <p:cNvSpPr>
              <a:spLocks/>
            </p:cNvSpPr>
            <p:nvPr/>
          </p:nvSpPr>
          <p:spPr bwMode="auto">
            <a:xfrm>
              <a:off x="15276513" y="6805613"/>
              <a:ext cx="66675" cy="96838"/>
            </a:xfrm>
            <a:custGeom>
              <a:avLst/>
              <a:gdLst>
                <a:gd name="T0" fmla="*/ 24 w 24"/>
                <a:gd name="T1" fmla="*/ 11 h 35"/>
                <a:gd name="T2" fmla="*/ 12 w 24"/>
                <a:gd name="T3" fmla="*/ 32 h 35"/>
                <a:gd name="T4" fmla="*/ 0 w 24"/>
                <a:gd name="T5" fmla="*/ 25 h 35"/>
                <a:gd name="T6" fmla="*/ 12 w 24"/>
                <a:gd name="T7" fmla="*/ 4 h 35"/>
                <a:gd name="T8" fmla="*/ 24 w 24"/>
                <a:gd name="T9" fmla="*/ 11 h 35"/>
              </a:gdLst>
              <a:ahLst/>
              <a:cxnLst>
                <a:cxn ang="0">
                  <a:pos x="T0" y="T1"/>
                </a:cxn>
                <a:cxn ang="0">
                  <a:pos x="T2" y="T3"/>
                </a:cxn>
                <a:cxn ang="0">
                  <a:pos x="T4" y="T5"/>
                </a:cxn>
                <a:cxn ang="0">
                  <a:pos x="T6" y="T7"/>
                </a:cxn>
                <a:cxn ang="0">
                  <a:pos x="T8" y="T9"/>
                </a:cxn>
              </a:cxnLst>
              <a:rect l="0" t="0" r="r" b="b"/>
              <a:pathLst>
                <a:path w="24" h="35">
                  <a:moveTo>
                    <a:pt x="24" y="11"/>
                  </a:moveTo>
                  <a:cubicBezTo>
                    <a:pt x="24" y="18"/>
                    <a:pt x="19" y="28"/>
                    <a:pt x="12" y="32"/>
                  </a:cubicBezTo>
                  <a:cubicBezTo>
                    <a:pt x="5" y="35"/>
                    <a:pt x="0" y="32"/>
                    <a:pt x="0" y="25"/>
                  </a:cubicBezTo>
                  <a:cubicBezTo>
                    <a:pt x="0" y="17"/>
                    <a:pt x="5" y="8"/>
                    <a:pt x="12" y="4"/>
                  </a:cubicBezTo>
                  <a:cubicBezTo>
                    <a:pt x="19" y="0"/>
                    <a:pt x="24" y="3"/>
                    <a:pt x="24" y="11"/>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949" name="Freeform 73">
              <a:extLst>
                <a:ext uri="{FF2B5EF4-FFF2-40B4-BE49-F238E27FC236}">
                  <a16:creationId xmlns:a16="http://schemas.microsoft.com/office/drawing/2014/main" id="{E4DF2E18-CEFD-5227-27C8-AD6B07796579}"/>
                </a:ext>
              </a:extLst>
            </p:cNvPr>
            <p:cNvSpPr>
              <a:spLocks/>
            </p:cNvSpPr>
            <p:nvPr/>
          </p:nvSpPr>
          <p:spPr bwMode="auto">
            <a:xfrm>
              <a:off x="14392276" y="5715000"/>
              <a:ext cx="1503363" cy="877888"/>
            </a:xfrm>
            <a:custGeom>
              <a:avLst/>
              <a:gdLst>
                <a:gd name="T0" fmla="*/ 544 w 545"/>
                <a:gd name="T1" fmla="*/ 161 h 318"/>
                <a:gd name="T2" fmla="*/ 533 w 545"/>
                <a:gd name="T3" fmla="*/ 173 h 318"/>
                <a:gd name="T4" fmla="*/ 297 w 545"/>
                <a:gd name="T5" fmla="*/ 310 h 318"/>
                <a:gd name="T6" fmla="*/ 251 w 545"/>
                <a:gd name="T7" fmla="*/ 312 h 318"/>
                <a:gd name="T8" fmla="*/ 51 w 545"/>
                <a:gd name="T9" fmla="*/ 196 h 318"/>
                <a:gd name="T10" fmla="*/ 51 w 545"/>
                <a:gd name="T11" fmla="*/ 196 h 318"/>
                <a:gd name="T12" fmla="*/ 8 w 545"/>
                <a:gd name="T13" fmla="*/ 172 h 318"/>
                <a:gd name="T14" fmla="*/ 0 w 545"/>
                <a:gd name="T15" fmla="*/ 162 h 318"/>
                <a:gd name="T16" fmla="*/ 0 w 545"/>
                <a:gd name="T17" fmla="*/ 162 h 318"/>
                <a:gd name="T18" fmla="*/ 12 w 545"/>
                <a:gd name="T19" fmla="*/ 145 h 318"/>
                <a:gd name="T20" fmla="*/ 248 w 545"/>
                <a:gd name="T21" fmla="*/ 9 h 318"/>
                <a:gd name="T22" fmla="*/ 294 w 545"/>
                <a:gd name="T23" fmla="*/ 7 h 318"/>
                <a:gd name="T24" fmla="*/ 536 w 545"/>
                <a:gd name="T25" fmla="*/ 147 h 318"/>
                <a:gd name="T26" fmla="*/ 544 w 545"/>
                <a:gd name="T27" fmla="*/ 16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5" h="318">
                  <a:moveTo>
                    <a:pt x="544" y="161"/>
                  </a:moveTo>
                  <a:cubicBezTo>
                    <a:pt x="543" y="166"/>
                    <a:pt x="539" y="170"/>
                    <a:pt x="533" y="173"/>
                  </a:cubicBezTo>
                  <a:cubicBezTo>
                    <a:pt x="297" y="310"/>
                    <a:pt x="297" y="310"/>
                    <a:pt x="297" y="310"/>
                  </a:cubicBezTo>
                  <a:cubicBezTo>
                    <a:pt x="283" y="318"/>
                    <a:pt x="263" y="318"/>
                    <a:pt x="251" y="312"/>
                  </a:cubicBezTo>
                  <a:cubicBezTo>
                    <a:pt x="51" y="196"/>
                    <a:pt x="51" y="196"/>
                    <a:pt x="51" y="196"/>
                  </a:cubicBezTo>
                  <a:cubicBezTo>
                    <a:pt x="51" y="196"/>
                    <a:pt x="51" y="196"/>
                    <a:pt x="51" y="196"/>
                  </a:cubicBezTo>
                  <a:cubicBezTo>
                    <a:pt x="8" y="172"/>
                    <a:pt x="8" y="172"/>
                    <a:pt x="8" y="172"/>
                  </a:cubicBezTo>
                  <a:cubicBezTo>
                    <a:pt x="4" y="169"/>
                    <a:pt x="1" y="165"/>
                    <a:pt x="0" y="162"/>
                  </a:cubicBezTo>
                  <a:cubicBezTo>
                    <a:pt x="0" y="162"/>
                    <a:pt x="0" y="162"/>
                    <a:pt x="0" y="162"/>
                  </a:cubicBezTo>
                  <a:cubicBezTo>
                    <a:pt x="0" y="156"/>
                    <a:pt x="3" y="150"/>
                    <a:pt x="12" y="145"/>
                  </a:cubicBezTo>
                  <a:cubicBezTo>
                    <a:pt x="248" y="9"/>
                    <a:pt x="248" y="9"/>
                    <a:pt x="248" y="9"/>
                  </a:cubicBezTo>
                  <a:cubicBezTo>
                    <a:pt x="261" y="1"/>
                    <a:pt x="282" y="0"/>
                    <a:pt x="294" y="7"/>
                  </a:cubicBezTo>
                  <a:cubicBezTo>
                    <a:pt x="536" y="147"/>
                    <a:pt x="536" y="147"/>
                    <a:pt x="536" y="147"/>
                  </a:cubicBezTo>
                  <a:cubicBezTo>
                    <a:pt x="543" y="151"/>
                    <a:pt x="545" y="156"/>
                    <a:pt x="544" y="161"/>
                  </a:cubicBezTo>
                  <a:close/>
                </a:path>
              </a:pathLst>
            </a:custGeom>
            <a:solidFill>
              <a:srgbClr val="2A42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950" name="Freeform 74">
              <a:extLst>
                <a:ext uri="{FF2B5EF4-FFF2-40B4-BE49-F238E27FC236}">
                  <a16:creationId xmlns:a16="http://schemas.microsoft.com/office/drawing/2014/main" id="{C1F12564-2AB0-41E3-894E-E2F23BA16EA5}"/>
                </a:ext>
              </a:extLst>
            </p:cNvPr>
            <p:cNvSpPr>
              <a:spLocks/>
            </p:cNvSpPr>
            <p:nvPr/>
          </p:nvSpPr>
          <p:spPr bwMode="auto">
            <a:xfrm>
              <a:off x="14392276" y="6159500"/>
              <a:ext cx="1500188" cy="639763"/>
            </a:xfrm>
            <a:custGeom>
              <a:avLst/>
              <a:gdLst>
                <a:gd name="T0" fmla="*/ 544 w 544"/>
                <a:gd name="T1" fmla="*/ 1 h 232"/>
                <a:gd name="T2" fmla="*/ 544 w 544"/>
                <a:gd name="T3" fmla="*/ 72 h 232"/>
                <a:gd name="T4" fmla="*/ 544 w 544"/>
                <a:gd name="T5" fmla="*/ 72 h 232"/>
                <a:gd name="T6" fmla="*/ 533 w 544"/>
                <a:gd name="T7" fmla="*/ 87 h 232"/>
                <a:gd name="T8" fmla="*/ 297 w 544"/>
                <a:gd name="T9" fmla="*/ 223 h 232"/>
                <a:gd name="T10" fmla="*/ 251 w 544"/>
                <a:gd name="T11" fmla="*/ 225 h 232"/>
                <a:gd name="T12" fmla="*/ 8 w 544"/>
                <a:gd name="T13" fmla="*/ 85 h 232"/>
                <a:gd name="T14" fmla="*/ 0 w 544"/>
                <a:gd name="T15" fmla="*/ 75 h 232"/>
                <a:gd name="T16" fmla="*/ 0 w 544"/>
                <a:gd name="T17" fmla="*/ 1 h 232"/>
                <a:gd name="T18" fmla="*/ 8 w 544"/>
                <a:gd name="T19" fmla="*/ 11 h 232"/>
                <a:gd name="T20" fmla="*/ 51 w 544"/>
                <a:gd name="T21" fmla="*/ 35 h 232"/>
                <a:gd name="T22" fmla="*/ 51 w 544"/>
                <a:gd name="T23" fmla="*/ 35 h 232"/>
                <a:gd name="T24" fmla="*/ 251 w 544"/>
                <a:gd name="T25" fmla="*/ 151 h 232"/>
                <a:gd name="T26" fmla="*/ 297 w 544"/>
                <a:gd name="T27" fmla="*/ 149 h 232"/>
                <a:gd name="T28" fmla="*/ 533 w 544"/>
                <a:gd name="T29" fmla="*/ 12 h 232"/>
                <a:gd name="T30" fmla="*/ 544 w 544"/>
                <a:gd name="T31" fmla="*/ 0 h 232"/>
                <a:gd name="T32" fmla="*/ 544 w 544"/>
                <a:gd name="T33" fmla="*/ 1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4" h="232">
                  <a:moveTo>
                    <a:pt x="544" y="1"/>
                  </a:moveTo>
                  <a:cubicBezTo>
                    <a:pt x="544" y="72"/>
                    <a:pt x="544" y="72"/>
                    <a:pt x="544" y="72"/>
                  </a:cubicBezTo>
                  <a:cubicBezTo>
                    <a:pt x="544" y="72"/>
                    <a:pt x="544" y="72"/>
                    <a:pt x="544" y="72"/>
                  </a:cubicBezTo>
                  <a:cubicBezTo>
                    <a:pt x="544" y="77"/>
                    <a:pt x="541" y="82"/>
                    <a:pt x="533" y="87"/>
                  </a:cubicBezTo>
                  <a:cubicBezTo>
                    <a:pt x="297" y="223"/>
                    <a:pt x="297" y="223"/>
                    <a:pt x="297" y="223"/>
                  </a:cubicBezTo>
                  <a:cubicBezTo>
                    <a:pt x="283" y="231"/>
                    <a:pt x="263" y="232"/>
                    <a:pt x="251" y="225"/>
                  </a:cubicBezTo>
                  <a:cubicBezTo>
                    <a:pt x="8" y="85"/>
                    <a:pt x="8" y="85"/>
                    <a:pt x="8" y="85"/>
                  </a:cubicBezTo>
                  <a:cubicBezTo>
                    <a:pt x="4" y="82"/>
                    <a:pt x="1" y="79"/>
                    <a:pt x="0" y="75"/>
                  </a:cubicBezTo>
                  <a:cubicBezTo>
                    <a:pt x="0" y="1"/>
                    <a:pt x="0" y="1"/>
                    <a:pt x="0" y="1"/>
                  </a:cubicBezTo>
                  <a:cubicBezTo>
                    <a:pt x="1" y="4"/>
                    <a:pt x="4" y="8"/>
                    <a:pt x="8" y="11"/>
                  </a:cubicBezTo>
                  <a:cubicBezTo>
                    <a:pt x="51" y="35"/>
                    <a:pt x="51" y="35"/>
                    <a:pt x="51" y="35"/>
                  </a:cubicBezTo>
                  <a:cubicBezTo>
                    <a:pt x="51" y="35"/>
                    <a:pt x="51" y="35"/>
                    <a:pt x="51" y="35"/>
                  </a:cubicBezTo>
                  <a:cubicBezTo>
                    <a:pt x="251" y="151"/>
                    <a:pt x="251" y="151"/>
                    <a:pt x="251" y="151"/>
                  </a:cubicBezTo>
                  <a:cubicBezTo>
                    <a:pt x="263" y="157"/>
                    <a:pt x="283" y="157"/>
                    <a:pt x="297" y="149"/>
                  </a:cubicBezTo>
                  <a:cubicBezTo>
                    <a:pt x="533" y="12"/>
                    <a:pt x="533" y="12"/>
                    <a:pt x="533" y="12"/>
                  </a:cubicBezTo>
                  <a:cubicBezTo>
                    <a:pt x="539" y="9"/>
                    <a:pt x="543" y="5"/>
                    <a:pt x="544" y="0"/>
                  </a:cubicBezTo>
                  <a:lnTo>
                    <a:pt x="544" y="1"/>
                  </a:lnTo>
                  <a:close/>
                </a:path>
              </a:pathLst>
            </a:custGeom>
            <a:solidFill>
              <a:srgbClr val="102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1951" name="Freeform 75">
              <a:extLst>
                <a:ext uri="{FF2B5EF4-FFF2-40B4-BE49-F238E27FC236}">
                  <a16:creationId xmlns:a16="http://schemas.microsoft.com/office/drawing/2014/main" id="{AA7D5DD3-85AF-B2C2-C865-37DCF8224B9A}"/>
                </a:ext>
              </a:extLst>
            </p:cNvPr>
            <p:cNvSpPr>
              <a:spLocks/>
            </p:cNvSpPr>
            <p:nvPr/>
          </p:nvSpPr>
          <p:spPr bwMode="auto">
            <a:xfrm>
              <a:off x="15376526" y="6321425"/>
              <a:ext cx="388938" cy="285750"/>
            </a:xfrm>
            <a:custGeom>
              <a:avLst/>
              <a:gdLst>
                <a:gd name="T0" fmla="*/ 131 w 141"/>
                <a:gd name="T1" fmla="*/ 30 h 103"/>
                <a:gd name="T2" fmla="*/ 10 w 141"/>
                <a:gd name="T3" fmla="*/ 100 h 103"/>
                <a:gd name="T4" fmla="*/ 0 w 141"/>
                <a:gd name="T5" fmla="*/ 93 h 103"/>
                <a:gd name="T6" fmla="*/ 0 w 141"/>
                <a:gd name="T7" fmla="*/ 93 h 103"/>
                <a:gd name="T8" fmla="*/ 10 w 141"/>
                <a:gd name="T9" fmla="*/ 73 h 103"/>
                <a:gd name="T10" fmla="*/ 131 w 141"/>
                <a:gd name="T11" fmla="*/ 4 h 103"/>
                <a:gd name="T12" fmla="*/ 141 w 141"/>
                <a:gd name="T13" fmla="*/ 11 h 103"/>
                <a:gd name="T14" fmla="*/ 141 w 141"/>
                <a:gd name="T15" fmla="*/ 11 h 103"/>
                <a:gd name="T16" fmla="*/ 131 w 141"/>
                <a:gd name="T17" fmla="*/ 3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30"/>
                  </a:moveTo>
                  <a:cubicBezTo>
                    <a:pt x="10" y="100"/>
                    <a:pt x="10" y="100"/>
                    <a:pt x="10" y="100"/>
                  </a:cubicBezTo>
                  <a:cubicBezTo>
                    <a:pt x="4" y="103"/>
                    <a:pt x="0" y="100"/>
                    <a:pt x="0" y="93"/>
                  </a:cubicBezTo>
                  <a:cubicBezTo>
                    <a:pt x="0" y="93"/>
                    <a:pt x="0" y="93"/>
                    <a:pt x="0" y="93"/>
                  </a:cubicBezTo>
                  <a:cubicBezTo>
                    <a:pt x="0" y="85"/>
                    <a:pt x="4" y="77"/>
                    <a:pt x="10" y="73"/>
                  </a:cubicBezTo>
                  <a:cubicBezTo>
                    <a:pt x="131" y="4"/>
                    <a:pt x="131" y="4"/>
                    <a:pt x="131" y="4"/>
                  </a:cubicBezTo>
                  <a:cubicBezTo>
                    <a:pt x="136" y="0"/>
                    <a:pt x="141" y="4"/>
                    <a:pt x="141" y="11"/>
                  </a:cubicBezTo>
                  <a:cubicBezTo>
                    <a:pt x="141" y="11"/>
                    <a:pt x="141" y="11"/>
                    <a:pt x="141" y="11"/>
                  </a:cubicBezTo>
                  <a:cubicBezTo>
                    <a:pt x="141" y="18"/>
                    <a:pt x="136" y="27"/>
                    <a:pt x="131" y="3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48" name="Freeform 76">
              <a:extLst>
                <a:ext uri="{FF2B5EF4-FFF2-40B4-BE49-F238E27FC236}">
                  <a16:creationId xmlns:a16="http://schemas.microsoft.com/office/drawing/2014/main" id="{93D0CFB9-C7B1-49EF-BEB5-BBBC53DC5B74}"/>
                </a:ext>
              </a:extLst>
            </p:cNvPr>
            <p:cNvSpPr>
              <a:spLocks/>
            </p:cNvSpPr>
            <p:nvPr/>
          </p:nvSpPr>
          <p:spPr bwMode="auto">
            <a:xfrm>
              <a:off x="14549438" y="6342063"/>
              <a:ext cx="388938" cy="284163"/>
            </a:xfrm>
            <a:custGeom>
              <a:avLst/>
              <a:gdLst>
                <a:gd name="T0" fmla="*/ 131 w 141"/>
                <a:gd name="T1" fmla="*/ 100 h 103"/>
                <a:gd name="T2" fmla="*/ 10 w 141"/>
                <a:gd name="T3" fmla="*/ 30 h 103"/>
                <a:gd name="T4" fmla="*/ 0 w 141"/>
                <a:gd name="T5" fmla="*/ 11 h 103"/>
                <a:gd name="T6" fmla="*/ 0 w 141"/>
                <a:gd name="T7" fmla="*/ 11 h 103"/>
                <a:gd name="T8" fmla="*/ 10 w 141"/>
                <a:gd name="T9" fmla="*/ 3 h 103"/>
                <a:gd name="T10" fmla="*/ 131 w 141"/>
                <a:gd name="T11" fmla="*/ 73 h 103"/>
                <a:gd name="T12" fmla="*/ 141 w 141"/>
                <a:gd name="T13" fmla="*/ 92 h 103"/>
                <a:gd name="T14" fmla="*/ 141 w 141"/>
                <a:gd name="T15" fmla="*/ 92 h 103"/>
                <a:gd name="T16" fmla="*/ 131 w 141"/>
                <a:gd name="T17"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100"/>
                  </a:moveTo>
                  <a:cubicBezTo>
                    <a:pt x="10" y="30"/>
                    <a:pt x="10" y="30"/>
                    <a:pt x="10" y="30"/>
                  </a:cubicBezTo>
                  <a:cubicBezTo>
                    <a:pt x="4" y="27"/>
                    <a:pt x="0" y="18"/>
                    <a:pt x="0" y="11"/>
                  </a:cubicBezTo>
                  <a:cubicBezTo>
                    <a:pt x="0" y="11"/>
                    <a:pt x="0" y="11"/>
                    <a:pt x="0" y="11"/>
                  </a:cubicBezTo>
                  <a:cubicBezTo>
                    <a:pt x="0" y="3"/>
                    <a:pt x="4" y="0"/>
                    <a:pt x="10" y="3"/>
                  </a:cubicBezTo>
                  <a:cubicBezTo>
                    <a:pt x="131" y="73"/>
                    <a:pt x="131" y="73"/>
                    <a:pt x="131" y="73"/>
                  </a:cubicBezTo>
                  <a:cubicBezTo>
                    <a:pt x="136" y="76"/>
                    <a:pt x="141" y="85"/>
                    <a:pt x="141" y="92"/>
                  </a:cubicBezTo>
                  <a:cubicBezTo>
                    <a:pt x="141" y="92"/>
                    <a:pt x="141" y="92"/>
                    <a:pt x="141" y="92"/>
                  </a:cubicBezTo>
                  <a:cubicBezTo>
                    <a:pt x="141" y="100"/>
                    <a:pt x="136" y="103"/>
                    <a:pt x="131" y="10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49" name="Freeform 77">
              <a:extLst>
                <a:ext uri="{FF2B5EF4-FFF2-40B4-BE49-F238E27FC236}">
                  <a16:creationId xmlns:a16="http://schemas.microsoft.com/office/drawing/2014/main" id="{51E09C7F-D1CB-601E-E02A-A21AED14AD2C}"/>
                </a:ext>
              </a:extLst>
            </p:cNvPr>
            <p:cNvSpPr>
              <a:spLocks/>
            </p:cNvSpPr>
            <p:nvPr/>
          </p:nvSpPr>
          <p:spPr bwMode="auto">
            <a:xfrm>
              <a:off x="15276513" y="6565900"/>
              <a:ext cx="66675" cy="95250"/>
            </a:xfrm>
            <a:custGeom>
              <a:avLst/>
              <a:gdLst>
                <a:gd name="T0" fmla="*/ 24 w 24"/>
                <a:gd name="T1" fmla="*/ 10 h 35"/>
                <a:gd name="T2" fmla="*/ 12 w 24"/>
                <a:gd name="T3" fmla="*/ 31 h 35"/>
                <a:gd name="T4" fmla="*/ 0 w 24"/>
                <a:gd name="T5" fmla="*/ 24 h 35"/>
                <a:gd name="T6" fmla="*/ 12 w 24"/>
                <a:gd name="T7" fmla="*/ 4 h 35"/>
                <a:gd name="T8" fmla="*/ 24 w 24"/>
                <a:gd name="T9" fmla="*/ 10 h 35"/>
              </a:gdLst>
              <a:ahLst/>
              <a:cxnLst>
                <a:cxn ang="0">
                  <a:pos x="T0" y="T1"/>
                </a:cxn>
                <a:cxn ang="0">
                  <a:pos x="T2" y="T3"/>
                </a:cxn>
                <a:cxn ang="0">
                  <a:pos x="T4" y="T5"/>
                </a:cxn>
                <a:cxn ang="0">
                  <a:pos x="T6" y="T7"/>
                </a:cxn>
                <a:cxn ang="0">
                  <a:pos x="T8" y="T9"/>
                </a:cxn>
              </a:cxnLst>
              <a:rect l="0" t="0" r="r" b="b"/>
              <a:pathLst>
                <a:path w="24" h="35">
                  <a:moveTo>
                    <a:pt x="24" y="10"/>
                  </a:moveTo>
                  <a:cubicBezTo>
                    <a:pt x="24" y="18"/>
                    <a:pt x="19" y="27"/>
                    <a:pt x="12" y="31"/>
                  </a:cubicBezTo>
                  <a:cubicBezTo>
                    <a:pt x="5" y="35"/>
                    <a:pt x="0" y="32"/>
                    <a:pt x="0" y="24"/>
                  </a:cubicBezTo>
                  <a:cubicBezTo>
                    <a:pt x="0" y="17"/>
                    <a:pt x="5" y="7"/>
                    <a:pt x="12" y="4"/>
                  </a:cubicBezTo>
                  <a:cubicBezTo>
                    <a:pt x="19" y="0"/>
                    <a:pt x="24" y="3"/>
                    <a:pt x="24" y="1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grpSp>
      <p:grpSp>
        <p:nvGrpSpPr>
          <p:cNvPr id="2050" name="Group 2049">
            <a:extLst>
              <a:ext uri="{FF2B5EF4-FFF2-40B4-BE49-F238E27FC236}">
                <a16:creationId xmlns:a16="http://schemas.microsoft.com/office/drawing/2014/main" id="{B0B7FB64-37E2-C672-F8D7-5422F69CC07C}"/>
              </a:ext>
            </a:extLst>
          </p:cNvPr>
          <p:cNvGrpSpPr/>
          <p:nvPr/>
        </p:nvGrpSpPr>
        <p:grpSpPr>
          <a:xfrm>
            <a:off x="2740623" y="1642579"/>
            <a:ext cx="887316" cy="1576256"/>
            <a:chOff x="6669600" y="4040187"/>
            <a:chExt cx="1966913" cy="3494088"/>
          </a:xfrm>
        </p:grpSpPr>
        <p:sp>
          <p:nvSpPr>
            <p:cNvPr id="2051" name="Freeform 12">
              <a:extLst>
                <a:ext uri="{FF2B5EF4-FFF2-40B4-BE49-F238E27FC236}">
                  <a16:creationId xmlns:a16="http://schemas.microsoft.com/office/drawing/2014/main" id="{8B686DAD-9F88-8D48-1B00-892B8D89C722}"/>
                </a:ext>
              </a:extLst>
            </p:cNvPr>
            <p:cNvSpPr>
              <a:spLocks/>
            </p:cNvSpPr>
            <p:nvPr/>
          </p:nvSpPr>
          <p:spPr bwMode="auto">
            <a:xfrm>
              <a:off x="6669600" y="6384925"/>
              <a:ext cx="1966913" cy="1149350"/>
            </a:xfrm>
            <a:custGeom>
              <a:avLst/>
              <a:gdLst>
                <a:gd name="T0" fmla="*/ 711 w 713"/>
                <a:gd name="T1" fmla="*/ 211 h 416"/>
                <a:gd name="T2" fmla="*/ 697 w 713"/>
                <a:gd name="T3" fmla="*/ 227 h 416"/>
                <a:gd name="T4" fmla="*/ 389 w 713"/>
                <a:gd name="T5" fmla="*/ 405 h 416"/>
                <a:gd name="T6" fmla="*/ 328 w 713"/>
                <a:gd name="T7" fmla="*/ 407 h 416"/>
                <a:gd name="T8" fmla="*/ 67 w 713"/>
                <a:gd name="T9" fmla="*/ 257 h 416"/>
                <a:gd name="T10" fmla="*/ 67 w 713"/>
                <a:gd name="T11" fmla="*/ 257 h 416"/>
                <a:gd name="T12" fmla="*/ 11 w 713"/>
                <a:gd name="T13" fmla="*/ 224 h 416"/>
                <a:gd name="T14" fmla="*/ 1 w 713"/>
                <a:gd name="T15" fmla="*/ 211 h 416"/>
                <a:gd name="T16" fmla="*/ 1 w 713"/>
                <a:gd name="T17" fmla="*/ 211 h 416"/>
                <a:gd name="T18" fmla="*/ 15 w 713"/>
                <a:gd name="T19" fmla="*/ 189 h 416"/>
                <a:gd name="T20" fmla="*/ 324 w 713"/>
                <a:gd name="T21" fmla="*/ 11 h 416"/>
                <a:gd name="T22" fmla="*/ 384 w 713"/>
                <a:gd name="T23" fmla="*/ 9 h 416"/>
                <a:gd name="T24" fmla="*/ 702 w 713"/>
                <a:gd name="T25" fmla="*/ 192 h 416"/>
                <a:gd name="T26" fmla="*/ 711 w 713"/>
                <a:gd name="T27" fmla="*/ 211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3" h="416">
                  <a:moveTo>
                    <a:pt x="711" y="211"/>
                  </a:moveTo>
                  <a:cubicBezTo>
                    <a:pt x="710" y="217"/>
                    <a:pt x="705" y="222"/>
                    <a:pt x="697" y="227"/>
                  </a:cubicBezTo>
                  <a:cubicBezTo>
                    <a:pt x="389" y="405"/>
                    <a:pt x="389" y="405"/>
                    <a:pt x="389" y="405"/>
                  </a:cubicBezTo>
                  <a:cubicBezTo>
                    <a:pt x="371" y="415"/>
                    <a:pt x="344" y="416"/>
                    <a:pt x="328" y="407"/>
                  </a:cubicBezTo>
                  <a:cubicBezTo>
                    <a:pt x="67" y="257"/>
                    <a:pt x="67" y="257"/>
                    <a:pt x="67" y="257"/>
                  </a:cubicBezTo>
                  <a:cubicBezTo>
                    <a:pt x="67" y="257"/>
                    <a:pt x="67" y="257"/>
                    <a:pt x="67" y="257"/>
                  </a:cubicBezTo>
                  <a:cubicBezTo>
                    <a:pt x="11" y="224"/>
                    <a:pt x="11" y="224"/>
                    <a:pt x="11" y="224"/>
                  </a:cubicBezTo>
                  <a:cubicBezTo>
                    <a:pt x="5" y="221"/>
                    <a:pt x="1" y="216"/>
                    <a:pt x="1" y="211"/>
                  </a:cubicBezTo>
                  <a:cubicBezTo>
                    <a:pt x="1" y="211"/>
                    <a:pt x="1" y="211"/>
                    <a:pt x="1" y="211"/>
                  </a:cubicBezTo>
                  <a:cubicBezTo>
                    <a:pt x="0" y="204"/>
                    <a:pt x="5" y="196"/>
                    <a:pt x="15" y="189"/>
                  </a:cubicBezTo>
                  <a:cubicBezTo>
                    <a:pt x="324" y="11"/>
                    <a:pt x="324" y="11"/>
                    <a:pt x="324" y="11"/>
                  </a:cubicBezTo>
                  <a:cubicBezTo>
                    <a:pt x="342" y="1"/>
                    <a:pt x="369" y="0"/>
                    <a:pt x="384" y="9"/>
                  </a:cubicBezTo>
                  <a:cubicBezTo>
                    <a:pt x="702" y="192"/>
                    <a:pt x="702" y="192"/>
                    <a:pt x="702" y="192"/>
                  </a:cubicBezTo>
                  <a:cubicBezTo>
                    <a:pt x="710" y="197"/>
                    <a:pt x="713" y="204"/>
                    <a:pt x="711" y="211"/>
                  </a:cubicBezTo>
                  <a:close/>
                </a:path>
              </a:pathLst>
            </a:custGeom>
            <a:solidFill>
              <a:srgbClr val="081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52" name="Freeform 99">
              <a:extLst>
                <a:ext uri="{FF2B5EF4-FFF2-40B4-BE49-F238E27FC236}">
                  <a16:creationId xmlns:a16="http://schemas.microsoft.com/office/drawing/2014/main" id="{F4EE7A7E-8B17-95D9-DA94-68A1FBF760FB}"/>
                </a:ext>
              </a:extLst>
            </p:cNvPr>
            <p:cNvSpPr>
              <a:spLocks/>
            </p:cNvSpPr>
            <p:nvPr/>
          </p:nvSpPr>
          <p:spPr bwMode="auto">
            <a:xfrm>
              <a:off x="6721988" y="6134100"/>
              <a:ext cx="1862138" cy="1087438"/>
            </a:xfrm>
            <a:custGeom>
              <a:avLst/>
              <a:gdLst>
                <a:gd name="T0" fmla="*/ 674 w 675"/>
                <a:gd name="T1" fmla="*/ 200 h 394"/>
                <a:gd name="T2" fmla="*/ 660 w 675"/>
                <a:gd name="T3" fmla="*/ 215 h 394"/>
                <a:gd name="T4" fmla="*/ 368 w 675"/>
                <a:gd name="T5" fmla="*/ 383 h 394"/>
                <a:gd name="T6" fmla="*/ 311 w 675"/>
                <a:gd name="T7" fmla="*/ 386 h 394"/>
                <a:gd name="T8" fmla="*/ 64 w 675"/>
                <a:gd name="T9" fmla="*/ 243 h 394"/>
                <a:gd name="T10" fmla="*/ 64 w 675"/>
                <a:gd name="T11" fmla="*/ 243 h 394"/>
                <a:gd name="T12" fmla="*/ 10 w 675"/>
                <a:gd name="T13" fmla="*/ 212 h 394"/>
                <a:gd name="T14" fmla="*/ 1 w 675"/>
                <a:gd name="T15" fmla="*/ 200 h 394"/>
                <a:gd name="T16" fmla="*/ 1 w 675"/>
                <a:gd name="T17" fmla="*/ 200 h 394"/>
                <a:gd name="T18" fmla="*/ 14 w 675"/>
                <a:gd name="T19" fmla="*/ 179 h 394"/>
                <a:gd name="T20" fmla="*/ 307 w 675"/>
                <a:gd name="T21" fmla="*/ 11 h 394"/>
                <a:gd name="T22" fmla="*/ 364 w 675"/>
                <a:gd name="T23" fmla="*/ 8 h 394"/>
                <a:gd name="T24" fmla="*/ 664 w 675"/>
                <a:gd name="T25" fmla="*/ 182 h 394"/>
                <a:gd name="T26" fmla="*/ 674 w 675"/>
                <a:gd name="T27" fmla="*/ 20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5" h="394">
                  <a:moveTo>
                    <a:pt x="674" y="200"/>
                  </a:moveTo>
                  <a:cubicBezTo>
                    <a:pt x="672" y="205"/>
                    <a:pt x="668" y="210"/>
                    <a:pt x="660" y="215"/>
                  </a:cubicBezTo>
                  <a:cubicBezTo>
                    <a:pt x="368" y="383"/>
                    <a:pt x="368" y="383"/>
                    <a:pt x="368" y="383"/>
                  </a:cubicBezTo>
                  <a:cubicBezTo>
                    <a:pt x="351" y="393"/>
                    <a:pt x="325" y="394"/>
                    <a:pt x="311" y="386"/>
                  </a:cubicBezTo>
                  <a:cubicBezTo>
                    <a:pt x="64" y="243"/>
                    <a:pt x="64" y="243"/>
                    <a:pt x="64" y="243"/>
                  </a:cubicBezTo>
                  <a:cubicBezTo>
                    <a:pt x="64" y="243"/>
                    <a:pt x="64" y="243"/>
                    <a:pt x="64" y="243"/>
                  </a:cubicBezTo>
                  <a:cubicBezTo>
                    <a:pt x="10" y="212"/>
                    <a:pt x="10" y="212"/>
                    <a:pt x="10" y="212"/>
                  </a:cubicBezTo>
                  <a:cubicBezTo>
                    <a:pt x="5" y="209"/>
                    <a:pt x="1" y="205"/>
                    <a:pt x="1" y="200"/>
                  </a:cubicBezTo>
                  <a:cubicBezTo>
                    <a:pt x="1" y="200"/>
                    <a:pt x="1" y="200"/>
                    <a:pt x="1" y="200"/>
                  </a:cubicBezTo>
                  <a:cubicBezTo>
                    <a:pt x="0" y="193"/>
                    <a:pt x="4" y="185"/>
                    <a:pt x="14" y="179"/>
                  </a:cubicBezTo>
                  <a:cubicBezTo>
                    <a:pt x="307" y="11"/>
                    <a:pt x="307" y="11"/>
                    <a:pt x="307" y="11"/>
                  </a:cubicBezTo>
                  <a:cubicBezTo>
                    <a:pt x="324" y="1"/>
                    <a:pt x="349" y="0"/>
                    <a:pt x="364" y="8"/>
                  </a:cubicBezTo>
                  <a:cubicBezTo>
                    <a:pt x="664" y="182"/>
                    <a:pt x="664" y="182"/>
                    <a:pt x="664" y="182"/>
                  </a:cubicBezTo>
                  <a:cubicBezTo>
                    <a:pt x="672" y="186"/>
                    <a:pt x="675" y="193"/>
                    <a:pt x="674" y="200"/>
                  </a:cubicBezTo>
                  <a:close/>
                </a:path>
              </a:pathLst>
            </a:custGeom>
            <a:solidFill>
              <a:srgbClr val="DBE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53" name="Freeform 100">
              <a:extLst>
                <a:ext uri="{FF2B5EF4-FFF2-40B4-BE49-F238E27FC236}">
                  <a16:creationId xmlns:a16="http://schemas.microsoft.com/office/drawing/2014/main" id="{F1E2232E-492B-3146-4DA0-B48097450A93}"/>
                </a:ext>
              </a:extLst>
            </p:cNvPr>
            <p:cNvSpPr>
              <a:spLocks/>
            </p:cNvSpPr>
            <p:nvPr/>
          </p:nvSpPr>
          <p:spPr bwMode="auto">
            <a:xfrm>
              <a:off x="6725163" y="6686550"/>
              <a:ext cx="1857375" cy="788988"/>
            </a:xfrm>
            <a:custGeom>
              <a:avLst/>
              <a:gdLst>
                <a:gd name="T0" fmla="*/ 673 w 673"/>
                <a:gd name="T1" fmla="*/ 0 h 286"/>
                <a:gd name="T2" fmla="*/ 673 w 673"/>
                <a:gd name="T3" fmla="*/ 88 h 286"/>
                <a:gd name="T4" fmla="*/ 673 w 673"/>
                <a:gd name="T5" fmla="*/ 88 h 286"/>
                <a:gd name="T6" fmla="*/ 659 w 673"/>
                <a:gd name="T7" fmla="*/ 107 h 286"/>
                <a:gd name="T8" fmla="*/ 367 w 673"/>
                <a:gd name="T9" fmla="*/ 275 h 286"/>
                <a:gd name="T10" fmla="*/ 310 w 673"/>
                <a:gd name="T11" fmla="*/ 278 h 286"/>
                <a:gd name="T12" fmla="*/ 9 w 673"/>
                <a:gd name="T13" fmla="*/ 104 h 286"/>
                <a:gd name="T14" fmla="*/ 0 w 673"/>
                <a:gd name="T15" fmla="*/ 92 h 286"/>
                <a:gd name="T16" fmla="*/ 0 w 673"/>
                <a:gd name="T17" fmla="*/ 0 h 286"/>
                <a:gd name="T18" fmla="*/ 9 w 673"/>
                <a:gd name="T19" fmla="*/ 12 h 286"/>
                <a:gd name="T20" fmla="*/ 63 w 673"/>
                <a:gd name="T21" fmla="*/ 43 h 286"/>
                <a:gd name="T22" fmla="*/ 63 w 673"/>
                <a:gd name="T23" fmla="*/ 43 h 286"/>
                <a:gd name="T24" fmla="*/ 310 w 673"/>
                <a:gd name="T25" fmla="*/ 186 h 286"/>
                <a:gd name="T26" fmla="*/ 367 w 673"/>
                <a:gd name="T27" fmla="*/ 183 h 286"/>
                <a:gd name="T28" fmla="*/ 659 w 673"/>
                <a:gd name="T29" fmla="*/ 15 h 286"/>
                <a:gd name="T30" fmla="*/ 673 w 673"/>
                <a:gd name="T31"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3" h="286">
                  <a:moveTo>
                    <a:pt x="673" y="0"/>
                  </a:moveTo>
                  <a:cubicBezTo>
                    <a:pt x="673" y="88"/>
                    <a:pt x="673" y="88"/>
                    <a:pt x="673" y="88"/>
                  </a:cubicBezTo>
                  <a:cubicBezTo>
                    <a:pt x="673" y="88"/>
                    <a:pt x="673" y="88"/>
                    <a:pt x="673" y="88"/>
                  </a:cubicBezTo>
                  <a:cubicBezTo>
                    <a:pt x="673" y="95"/>
                    <a:pt x="668" y="101"/>
                    <a:pt x="659" y="107"/>
                  </a:cubicBezTo>
                  <a:cubicBezTo>
                    <a:pt x="367" y="275"/>
                    <a:pt x="367" y="275"/>
                    <a:pt x="367" y="275"/>
                  </a:cubicBezTo>
                  <a:cubicBezTo>
                    <a:pt x="350" y="285"/>
                    <a:pt x="324" y="286"/>
                    <a:pt x="310" y="278"/>
                  </a:cubicBezTo>
                  <a:cubicBezTo>
                    <a:pt x="9" y="104"/>
                    <a:pt x="9" y="104"/>
                    <a:pt x="9" y="104"/>
                  </a:cubicBezTo>
                  <a:cubicBezTo>
                    <a:pt x="3" y="101"/>
                    <a:pt x="0" y="97"/>
                    <a:pt x="0" y="92"/>
                  </a:cubicBezTo>
                  <a:cubicBezTo>
                    <a:pt x="0" y="0"/>
                    <a:pt x="0" y="0"/>
                    <a:pt x="0" y="0"/>
                  </a:cubicBezTo>
                  <a:cubicBezTo>
                    <a:pt x="0" y="5"/>
                    <a:pt x="4" y="9"/>
                    <a:pt x="9" y="12"/>
                  </a:cubicBezTo>
                  <a:cubicBezTo>
                    <a:pt x="63" y="43"/>
                    <a:pt x="63" y="43"/>
                    <a:pt x="63" y="43"/>
                  </a:cubicBezTo>
                  <a:cubicBezTo>
                    <a:pt x="63" y="43"/>
                    <a:pt x="63" y="43"/>
                    <a:pt x="63" y="43"/>
                  </a:cubicBezTo>
                  <a:cubicBezTo>
                    <a:pt x="310" y="186"/>
                    <a:pt x="310" y="186"/>
                    <a:pt x="310" y="186"/>
                  </a:cubicBezTo>
                  <a:cubicBezTo>
                    <a:pt x="324" y="194"/>
                    <a:pt x="350" y="193"/>
                    <a:pt x="367" y="183"/>
                  </a:cubicBezTo>
                  <a:cubicBezTo>
                    <a:pt x="659" y="15"/>
                    <a:pt x="659" y="15"/>
                    <a:pt x="659" y="15"/>
                  </a:cubicBezTo>
                  <a:cubicBezTo>
                    <a:pt x="667" y="10"/>
                    <a:pt x="671" y="5"/>
                    <a:pt x="673" y="0"/>
                  </a:cubicBezTo>
                  <a:close/>
                </a:path>
              </a:pathLst>
            </a:custGeom>
            <a:solidFill>
              <a:srgbClr val="B0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54" name="Freeform 101">
              <a:extLst>
                <a:ext uri="{FF2B5EF4-FFF2-40B4-BE49-F238E27FC236}">
                  <a16:creationId xmlns:a16="http://schemas.microsoft.com/office/drawing/2014/main" id="{5126AF30-AF2B-EB7D-C3C8-38ED228C55FF}"/>
                </a:ext>
              </a:extLst>
            </p:cNvPr>
            <p:cNvSpPr>
              <a:spLocks/>
            </p:cNvSpPr>
            <p:nvPr/>
          </p:nvSpPr>
          <p:spPr bwMode="auto">
            <a:xfrm>
              <a:off x="7941188" y="6888162"/>
              <a:ext cx="481013" cy="350838"/>
            </a:xfrm>
            <a:custGeom>
              <a:avLst/>
              <a:gdLst>
                <a:gd name="T0" fmla="*/ 162 w 174"/>
                <a:gd name="T1" fmla="*/ 37 h 127"/>
                <a:gd name="T2" fmla="*/ 12 w 174"/>
                <a:gd name="T3" fmla="*/ 123 h 127"/>
                <a:gd name="T4" fmla="*/ 0 w 174"/>
                <a:gd name="T5" fmla="*/ 114 h 127"/>
                <a:gd name="T6" fmla="*/ 0 w 174"/>
                <a:gd name="T7" fmla="*/ 114 h 127"/>
                <a:gd name="T8" fmla="*/ 12 w 174"/>
                <a:gd name="T9" fmla="*/ 90 h 127"/>
                <a:gd name="T10" fmla="*/ 162 w 174"/>
                <a:gd name="T11" fmla="*/ 4 h 127"/>
                <a:gd name="T12" fmla="*/ 174 w 174"/>
                <a:gd name="T13" fmla="*/ 13 h 127"/>
                <a:gd name="T14" fmla="*/ 174 w 174"/>
                <a:gd name="T15" fmla="*/ 13 h 127"/>
                <a:gd name="T16" fmla="*/ 162 w 174"/>
                <a:gd name="T17" fmla="*/ 3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27">
                  <a:moveTo>
                    <a:pt x="162" y="37"/>
                  </a:moveTo>
                  <a:cubicBezTo>
                    <a:pt x="12" y="123"/>
                    <a:pt x="12" y="123"/>
                    <a:pt x="12" y="123"/>
                  </a:cubicBezTo>
                  <a:cubicBezTo>
                    <a:pt x="5" y="127"/>
                    <a:pt x="0" y="123"/>
                    <a:pt x="0" y="114"/>
                  </a:cubicBezTo>
                  <a:cubicBezTo>
                    <a:pt x="0" y="114"/>
                    <a:pt x="0" y="114"/>
                    <a:pt x="0" y="114"/>
                  </a:cubicBezTo>
                  <a:cubicBezTo>
                    <a:pt x="0" y="105"/>
                    <a:pt x="5" y="94"/>
                    <a:pt x="12" y="90"/>
                  </a:cubicBezTo>
                  <a:cubicBezTo>
                    <a:pt x="162" y="4"/>
                    <a:pt x="162" y="4"/>
                    <a:pt x="162" y="4"/>
                  </a:cubicBezTo>
                  <a:cubicBezTo>
                    <a:pt x="169" y="0"/>
                    <a:pt x="174" y="4"/>
                    <a:pt x="174" y="13"/>
                  </a:cubicBezTo>
                  <a:cubicBezTo>
                    <a:pt x="174" y="13"/>
                    <a:pt x="174" y="13"/>
                    <a:pt x="174" y="13"/>
                  </a:cubicBezTo>
                  <a:cubicBezTo>
                    <a:pt x="174" y="22"/>
                    <a:pt x="169" y="33"/>
                    <a:pt x="162" y="37"/>
                  </a:cubicBezTo>
                  <a:close/>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55" name="Freeform 102">
              <a:extLst>
                <a:ext uri="{FF2B5EF4-FFF2-40B4-BE49-F238E27FC236}">
                  <a16:creationId xmlns:a16="http://schemas.microsoft.com/office/drawing/2014/main" id="{00E585A0-65DF-2935-39FE-192F72FAFE9F}"/>
                </a:ext>
              </a:extLst>
            </p:cNvPr>
            <p:cNvSpPr>
              <a:spLocks/>
            </p:cNvSpPr>
            <p:nvPr/>
          </p:nvSpPr>
          <p:spPr bwMode="auto">
            <a:xfrm>
              <a:off x="6915663" y="6910387"/>
              <a:ext cx="482600" cy="352425"/>
            </a:xfrm>
            <a:custGeom>
              <a:avLst/>
              <a:gdLst>
                <a:gd name="T0" fmla="*/ 162 w 175"/>
                <a:gd name="T1" fmla="*/ 124 h 128"/>
                <a:gd name="T2" fmla="*/ 13 w 175"/>
                <a:gd name="T3" fmla="*/ 37 h 128"/>
                <a:gd name="T4" fmla="*/ 0 w 175"/>
                <a:gd name="T5" fmla="*/ 13 h 128"/>
                <a:gd name="T6" fmla="*/ 0 w 175"/>
                <a:gd name="T7" fmla="*/ 13 h 128"/>
                <a:gd name="T8" fmla="*/ 13 w 175"/>
                <a:gd name="T9" fmla="*/ 4 h 128"/>
                <a:gd name="T10" fmla="*/ 162 w 175"/>
                <a:gd name="T11" fmla="*/ 91 h 128"/>
                <a:gd name="T12" fmla="*/ 175 w 175"/>
                <a:gd name="T13" fmla="*/ 114 h 128"/>
                <a:gd name="T14" fmla="*/ 175 w 175"/>
                <a:gd name="T15" fmla="*/ 114 h 128"/>
                <a:gd name="T16" fmla="*/ 162 w 175"/>
                <a:gd name="T17" fmla="*/ 1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28">
                  <a:moveTo>
                    <a:pt x="162" y="124"/>
                  </a:moveTo>
                  <a:cubicBezTo>
                    <a:pt x="13" y="37"/>
                    <a:pt x="13" y="37"/>
                    <a:pt x="13" y="37"/>
                  </a:cubicBezTo>
                  <a:cubicBezTo>
                    <a:pt x="6" y="33"/>
                    <a:pt x="0" y="23"/>
                    <a:pt x="0" y="13"/>
                  </a:cubicBezTo>
                  <a:cubicBezTo>
                    <a:pt x="0" y="13"/>
                    <a:pt x="0" y="13"/>
                    <a:pt x="0" y="13"/>
                  </a:cubicBezTo>
                  <a:cubicBezTo>
                    <a:pt x="0" y="4"/>
                    <a:pt x="6" y="0"/>
                    <a:pt x="13" y="4"/>
                  </a:cubicBezTo>
                  <a:cubicBezTo>
                    <a:pt x="162" y="91"/>
                    <a:pt x="162" y="91"/>
                    <a:pt x="162" y="91"/>
                  </a:cubicBezTo>
                  <a:cubicBezTo>
                    <a:pt x="169" y="95"/>
                    <a:pt x="175" y="105"/>
                    <a:pt x="175" y="114"/>
                  </a:cubicBezTo>
                  <a:cubicBezTo>
                    <a:pt x="175" y="114"/>
                    <a:pt x="175" y="114"/>
                    <a:pt x="175" y="114"/>
                  </a:cubicBezTo>
                  <a:cubicBezTo>
                    <a:pt x="175" y="123"/>
                    <a:pt x="169" y="128"/>
                    <a:pt x="162" y="124"/>
                  </a:cubicBezTo>
                  <a:close/>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56" name="Freeform 103">
              <a:extLst>
                <a:ext uri="{FF2B5EF4-FFF2-40B4-BE49-F238E27FC236}">
                  <a16:creationId xmlns:a16="http://schemas.microsoft.com/office/drawing/2014/main" id="{36FD2645-BFBB-A978-3233-822DED34A12D}"/>
                </a:ext>
              </a:extLst>
            </p:cNvPr>
            <p:cNvSpPr>
              <a:spLocks/>
            </p:cNvSpPr>
            <p:nvPr/>
          </p:nvSpPr>
          <p:spPr bwMode="auto">
            <a:xfrm>
              <a:off x="7820538" y="7186612"/>
              <a:ext cx="79375" cy="120650"/>
            </a:xfrm>
            <a:custGeom>
              <a:avLst/>
              <a:gdLst>
                <a:gd name="T0" fmla="*/ 29 w 29"/>
                <a:gd name="T1" fmla="*/ 13 h 44"/>
                <a:gd name="T2" fmla="*/ 14 w 29"/>
                <a:gd name="T3" fmla="*/ 39 h 44"/>
                <a:gd name="T4" fmla="*/ 0 w 29"/>
                <a:gd name="T5" fmla="*/ 30 h 44"/>
                <a:gd name="T6" fmla="*/ 14 w 29"/>
                <a:gd name="T7" fmla="*/ 5 h 44"/>
                <a:gd name="T8" fmla="*/ 29 w 29"/>
                <a:gd name="T9" fmla="*/ 13 h 44"/>
              </a:gdLst>
              <a:ahLst/>
              <a:cxnLst>
                <a:cxn ang="0">
                  <a:pos x="T0" y="T1"/>
                </a:cxn>
                <a:cxn ang="0">
                  <a:pos x="T2" y="T3"/>
                </a:cxn>
                <a:cxn ang="0">
                  <a:pos x="T4" y="T5"/>
                </a:cxn>
                <a:cxn ang="0">
                  <a:pos x="T6" y="T7"/>
                </a:cxn>
                <a:cxn ang="0">
                  <a:pos x="T8" y="T9"/>
                </a:cxn>
              </a:cxnLst>
              <a:rect l="0" t="0" r="r" b="b"/>
              <a:pathLst>
                <a:path w="29" h="44">
                  <a:moveTo>
                    <a:pt x="29" y="13"/>
                  </a:moveTo>
                  <a:cubicBezTo>
                    <a:pt x="29" y="23"/>
                    <a:pt x="23" y="34"/>
                    <a:pt x="14" y="39"/>
                  </a:cubicBezTo>
                  <a:cubicBezTo>
                    <a:pt x="6" y="44"/>
                    <a:pt x="0" y="40"/>
                    <a:pt x="0" y="30"/>
                  </a:cubicBezTo>
                  <a:cubicBezTo>
                    <a:pt x="0" y="21"/>
                    <a:pt x="6" y="9"/>
                    <a:pt x="14" y="5"/>
                  </a:cubicBezTo>
                  <a:cubicBezTo>
                    <a:pt x="23" y="0"/>
                    <a:pt x="29" y="4"/>
                    <a:pt x="29" y="13"/>
                  </a:cubicBezTo>
                  <a:close/>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57" name="Freeform 104">
              <a:extLst>
                <a:ext uri="{FF2B5EF4-FFF2-40B4-BE49-F238E27FC236}">
                  <a16:creationId xmlns:a16="http://schemas.microsoft.com/office/drawing/2014/main" id="{42BA49B4-8F59-C061-8466-551B674749EB}"/>
                </a:ext>
              </a:extLst>
            </p:cNvPr>
            <p:cNvSpPr>
              <a:spLocks/>
            </p:cNvSpPr>
            <p:nvPr/>
          </p:nvSpPr>
          <p:spPr bwMode="auto">
            <a:xfrm>
              <a:off x="6721988" y="5832475"/>
              <a:ext cx="1862138" cy="1090613"/>
            </a:xfrm>
            <a:custGeom>
              <a:avLst/>
              <a:gdLst>
                <a:gd name="T0" fmla="*/ 674 w 675"/>
                <a:gd name="T1" fmla="*/ 201 h 395"/>
                <a:gd name="T2" fmla="*/ 660 w 675"/>
                <a:gd name="T3" fmla="*/ 215 h 395"/>
                <a:gd name="T4" fmla="*/ 368 w 675"/>
                <a:gd name="T5" fmla="*/ 384 h 395"/>
                <a:gd name="T6" fmla="*/ 311 w 675"/>
                <a:gd name="T7" fmla="*/ 387 h 395"/>
                <a:gd name="T8" fmla="*/ 64 w 675"/>
                <a:gd name="T9" fmla="*/ 244 h 395"/>
                <a:gd name="T10" fmla="*/ 64 w 675"/>
                <a:gd name="T11" fmla="*/ 244 h 395"/>
                <a:gd name="T12" fmla="*/ 10 w 675"/>
                <a:gd name="T13" fmla="*/ 213 h 395"/>
                <a:gd name="T14" fmla="*/ 1 w 675"/>
                <a:gd name="T15" fmla="*/ 201 h 395"/>
                <a:gd name="T16" fmla="*/ 1 w 675"/>
                <a:gd name="T17" fmla="*/ 201 h 395"/>
                <a:gd name="T18" fmla="*/ 14 w 675"/>
                <a:gd name="T19" fmla="*/ 180 h 395"/>
                <a:gd name="T20" fmla="*/ 307 w 675"/>
                <a:gd name="T21" fmla="*/ 11 h 395"/>
                <a:gd name="T22" fmla="*/ 364 w 675"/>
                <a:gd name="T23" fmla="*/ 9 h 395"/>
                <a:gd name="T24" fmla="*/ 664 w 675"/>
                <a:gd name="T25" fmla="*/ 182 h 395"/>
                <a:gd name="T26" fmla="*/ 674 w 675"/>
                <a:gd name="T27" fmla="*/ 20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5" h="395">
                  <a:moveTo>
                    <a:pt x="674" y="201"/>
                  </a:moveTo>
                  <a:cubicBezTo>
                    <a:pt x="672" y="206"/>
                    <a:pt x="668" y="211"/>
                    <a:pt x="660" y="215"/>
                  </a:cubicBezTo>
                  <a:cubicBezTo>
                    <a:pt x="368" y="384"/>
                    <a:pt x="368" y="384"/>
                    <a:pt x="368" y="384"/>
                  </a:cubicBezTo>
                  <a:cubicBezTo>
                    <a:pt x="351" y="394"/>
                    <a:pt x="325" y="395"/>
                    <a:pt x="311" y="387"/>
                  </a:cubicBezTo>
                  <a:cubicBezTo>
                    <a:pt x="64" y="244"/>
                    <a:pt x="64" y="244"/>
                    <a:pt x="64" y="244"/>
                  </a:cubicBezTo>
                  <a:cubicBezTo>
                    <a:pt x="64" y="244"/>
                    <a:pt x="64" y="244"/>
                    <a:pt x="64" y="244"/>
                  </a:cubicBezTo>
                  <a:cubicBezTo>
                    <a:pt x="10" y="213"/>
                    <a:pt x="10" y="213"/>
                    <a:pt x="10" y="213"/>
                  </a:cubicBezTo>
                  <a:cubicBezTo>
                    <a:pt x="5" y="210"/>
                    <a:pt x="1" y="205"/>
                    <a:pt x="1" y="201"/>
                  </a:cubicBezTo>
                  <a:cubicBezTo>
                    <a:pt x="1" y="201"/>
                    <a:pt x="1" y="201"/>
                    <a:pt x="1" y="201"/>
                  </a:cubicBezTo>
                  <a:cubicBezTo>
                    <a:pt x="0" y="194"/>
                    <a:pt x="4" y="186"/>
                    <a:pt x="14" y="180"/>
                  </a:cubicBezTo>
                  <a:cubicBezTo>
                    <a:pt x="307" y="11"/>
                    <a:pt x="307" y="11"/>
                    <a:pt x="307" y="11"/>
                  </a:cubicBezTo>
                  <a:cubicBezTo>
                    <a:pt x="324" y="2"/>
                    <a:pt x="349" y="0"/>
                    <a:pt x="364" y="9"/>
                  </a:cubicBezTo>
                  <a:cubicBezTo>
                    <a:pt x="664" y="182"/>
                    <a:pt x="664" y="182"/>
                    <a:pt x="664" y="182"/>
                  </a:cubicBezTo>
                  <a:cubicBezTo>
                    <a:pt x="672" y="187"/>
                    <a:pt x="675" y="194"/>
                    <a:pt x="674" y="201"/>
                  </a:cubicBezTo>
                  <a:close/>
                </a:path>
              </a:pathLst>
            </a:custGeom>
            <a:solidFill>
              <a:srgbClr val="DBE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58" name="Freeform 105">
              <a:extLst>
                <a:ext uri="{FF2B5EF4-FFF2-40B4-BE49-F238E27FC236}">
                  <a16:creationId xmlns:a16="http://schemas.microsoft.com/office/drawing/2014/main" id="{F7D625AF-4061-6122-B2C6-0C61E2B42352}"/>
                </a:ext>
              </a:extLst>
            </p:cNvPr>
            <p:cNvSpPr>
              <a:spLocks/>
            </p:cNvSpPr>
            <p:nvPr/>
          </p:nvSpPr>
          <p:spPr bwMode="auto">
            <a:xfrm>
              <a:off x="6725163" y="6388100"/>
              <a:ext cx="1857375" cy="790575"/>
            </a:xfrm>
            <a:custGeom>
              <a:avLst/>
              <a:gdLst>
                <a:gd name="T0" fmla="*/ 673 w 673"/>
                <a:gd name="T1" fmla="*/ 0 h 286"/>
                <a:gd name="T2" fmla="*/ 673 w 673"/>
                <a:gd name="T3" fmla="*/ 88 h 286"/>
                <a:gd name="T4" fmla="*/ 673 w 673"/>
                <a:gd name="T5" fmla="*/ 88 h 286"/>
                <a:gd name="T6" fmla="*/ 659 w 673"/>
                <a:gd name="T7" fmla="*/ 107 h 286"/>
                <a:gd name="T8" fmla="*/ 367 w 673"/>
                <a:gd name="T9" fmla="*/ 275 h 286"/>
                <a:gd name="T10" fmla="*/ 310 w 673"/>
                <a:gd name="T11" fmla="*/ 278 h 286"/>
                <a:gd name="T12" fmla="*/ 9 w 673"/>
                <a:gd name="T13" fmla="*/ 104 h 286"/>
                <a:gd name="T14" fmla="*/ 0 w 673"/>
                <a:gd name="T15" fmla="*/ 92 h 286"/>
                <a:gd name="T16" fmla="*/ 0 w 673"/>
                <a:gd name="T17" fmla="*/ 0 h 286"/>
                <a:gd name="T18" fmla="*/ 9 w 673"/>
                <a:gd name="T19" fmla="*/ 12 h 286"/>
                <a:gd name="T20" fmla="*/ 63 w 673"/>
                <a:gd name="T21" fmla="*/ 43 h 286"/>
                <a:gd name="T22" fmla="*/ 63 w 673"/>
                <a:gd name="T23" fmla="*/ 43 h 286"/>
                <a:gd name="T24" fmla="*/ 310 w 673"/>
                <a:gd name="T25" fmla="*/ 186 h 286"/>
                <a:gd name="T26" fmla="*/ 367 w 673"/>
                <a:gd name="T27" fmla="*/ 183 h 286"/>
                <a:gd name="T28" fmla="*/ 659 w 673"/>
                <a:gd name="T29" fmla="*/ 14 h 286"/>
                <a:gd name="T30" fmla="*/ 673 w 673"/>
                <a:gd name="T31"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3" h="286">
                  <a:moveTo>
                    <a:pt x="673" y="0"/>
                  </a:moveTo>
                  <a:cubicBezTo>
                    <a:pt x="673" y="88"/>
                    <a:pt x="673" y="88"/>
                    <a:pt x="673" y="88"/>
                  </a:cubicBezTo>
                  <a:cubicBezTo>
                    <a:pt x="673" y="88"/>
                    <a:pt x="673" y="88"/>
                    <a:pt x="673" y="88"/>
                  </a:cubicBezTo>
                  <a:cubicBezTo>
                    <a:pt x="673" y="94"/>
                    <a:pt x="668" y="101"/>
                    <a:pt x="659" y="107"/>
                  </a:cubicBezTo>
                  <a:cubicBezTo>
                    <a:pt x="367" y="275"/>
                    <a:pt x="367" y="275"/>
                    <a:pt x="367" y="275"/>
                  </a:cubicBezTo>
                  <a:cubicBezTo>
                    <a:pt x="350" y="285"/>
                    <a:pt x="324" y="286"/>
                    <a:pt x="310" y="278"/>
                  </a:cubicBezTo>
                  <a:cubicBezTo>
                    <a:pt x="9" y="104"/>
                    <a:pt x="9" y="104"/>
                    <a:pt x="9" y="104"/>
                  </a:cubicBezTo>
                  <a:cubicBezTo>
                    <a:pt x="3" y="101"/>
                    <a:pt x="0" y="96"/>
                    <a:pt x="0" y="92"/>
                  </a:cubicBezTo>
                  <a:cubicBezTo>
                    <a:pt x="0" y="0"/>
                    <a:pt x="0" y="0"/>
                    <a:pt x="0" y="0"/>
                  </a:cubicBezTo>
                  <a:cubicBezTo>
                    <a:pt x="0" y="4"/>
                    <a:pt x="4" y="9"/>
                    <a:pt x="9" y="12"/>
                  </a:cubicBezTo>
                  <a:cubicBezTo>
                    <a:pt x="63" y="43"/>
                    <a:pt x="63" y="43"/>
                    <a:pt x="63" y="43"/>
                  </a:cubicBezTo>
                  <a:cubicBezTo>
                    <a:pt x="63" y="43"/>
                    <a:pt x="63" y="43"/>
                    <a:pt x="63" y="43"/>
                  </a:cubicBezTo>
                  <a:cubicBezTo>
                    <a:pt x="310" y="186"/>
                    <a:pt x="310" y="186"/>
                    <a:pt x="310" y="186"/>
                  </a:cubicBezTo>
                  <a:cubicBezTo>
                    <a:pt x="324" y="194"/>
                    <a:pt x="350" y="193"/>
                    <a:pt x="367" y="183"/>
                  </a:cubicBezTo>
                  <a:cubicBezTo>
                    <a:pt x="659" y="14"/>
                    <a:pt x="659" y="14"/>
                    <a:pt x="659" y="14"/>
                  </a:cubicBezTo>
                  <a:cubicBezTo>
                    <a:pt x="667" y="10"/>
                    <a:pt x="671" y="5"/>
                    <a:pt x="673" y="0"/>
                  </a:cubicBezTo>
                  <a:close/>
                </a:path>
              </a:pathLst>
            </a:custGeom>
            <a:solidFill>
              <a:srgbClr val="B0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59" name="Freeform 106">
              <a:extLst>
                <a:ext uri="{FF2B5EF4-FFF2-40B4-BE49-F238E27FC236}">
                  <a16:creationId xmlns:a16="http://schemas.microsoft.com/office/drawing/2014/main" id="{C2B81182-BF74-A671-F499-8896BA79CEFE}"/>
                </a:ext>
              </a:extLst>
            </p:cNvPr>
            <p:cNvSpPr>
              <a:spLocks/>
            </p:cNvSpPr>
            <p:nvPr/>
          </p:nvSpPr>
          <p:spPr bwMode="auto">
            <a:xfrm>
              <a:off x="7941188" y="6589712"/>
              <a:ext cx="481013" cy="350838"/>
            </a:xfrm>
            <a:custGeom>
              <a:avLst/>
              <a:gdLst>
                <a:gd name="T0" fmla="*/ 162 w 174"/>
                <a:gd name="T1" fmla="*/ 37 h 127"/>
                <a:gd name="T2" fmla="*/ 12 w 174"/>
                <a:gd name="T3" fmla="*/ 123 h 127"/>
                <a:gd name="T4" fmla="*/ 0 w 174"/>
                <a:gd name="T5" fmla="*/ 114 h 127"/>
                <a:gd name="T6" fmla="*/ 0 w 174"/>
                <a:gd name="T7" fmla="*/ 114 h 127"/>
                <a:gd name="T8" fmla="*/ 12 w 174"/>
                <a:gd name="T9" fmla="*/ 90 h 127"/>
                <a:gd name="T10" fmla="*/ 162 w 174"/>
                <a:gd name="T11" fmla="*/ 3 h 127"/>
                <a:gd name="T12" fmla="*/ 174 w 174"/>
                <a:gd name="T13" fmla="*/ 13 h 127"/>
                <a:gd name="T14" fmla="*/ 174 w 174"/>
                <a:gd name="T15" fmla="*/ 13 h 127"/>
                <a:gd name="T16" fmla="*/ 162 w 174"/>
                <a:gd name="T17" fmla="*/ 3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27">
                  <a:moveTo>
                    <a:pt x="162" y="37"/>
                  </a:moveTo>
                  <a:cubicBezTo>
                    <a:pt x="12" y="123"/>
                    <a:pt x="12" y="123"/>
                    <a:pt x="12" y="123"/>
                  </a:cubicBezTo>
                  <a:cubicBezTo>
                    <a:pt x="5" y="127"/>
                    <a:pt x="0" y="123"/>
                    <a:pt x="0" y="114"/>
                  </a:cubicBezTo>
                  <a:cubicBezTo>
                    <a:pt x="0" y="114"/>
                    <a:pt x="0" y="114"/>
                    <a:pt x="0" y="114"/>
                  </a:cubicBezTo>
                  <a:cubicBezTo>
                    <a:pt x="0" y="105"/>
                    <a:pt x="5" y="94"/>
                    <a:pt x="12" y="90"/>
                  </a:cubicBezTo>
                  <a:cubicBezTo>
                    <a:pt x="162" y="3"/>
                    <a:pt x="162" y="3"/>
                    <a:pt x="162" y="3"/>
                  </a:cubicBezTo>
                  <a:cubicBezTo>
                    <a:pt x="169" y="0"/>
                    <a:pt x="174" y="4"/>
                    <a:pt x="174" y="13"/>
                  </a:cubicBezTo>
                  <a:cubicBezTo>
                    <a:pt x="174" y="13"/>
                    <a:pt x="174" y="13"/>
                    <a:pt x="174" y="13"/>
                  </a:cubicBezTo>
                  <a:cubicBezTo>
                    <a:pt x="174" y="22"/>
                    <a:pt x="169" y="33"/>
                    <a:pt x="162" y="37"/>
                  </a:cubicBezTo>
                  <a:close/>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60" name="Freeform 107">
              <a:extLst>
                <a:ext uri="{FF2B5EF4-FFF2-40B4-BE49-F238E27FC236}">
                  <a16:creationId xmlns:a16="http://schemas.microsoft.com/office/drawing/2014/main" id="{BFBE26EF-EA88-F9E9-5903-D0114715ADAB}"/>
                </a:ext>
              </a:extLst>
            </p:cNvPr>
            <p:cNvSpPr>
              <a:spLocks/>
            </p:cNvSpPr>
            <p:nvPr/>
          </p:nvSpPr>
          <p:spPr bwMode="auto">
            <a:xfrm>
              <a:off x="6915663" y="6611937"/>
              <a:ext cx="482600" cy="350838"/>
            </a:xfrm>
            <a:custGeom>
              <a:avLst/>
              <a:gdLst>
                <a:gd name="T0" fmla="*/ 162 w 175"/>
                <a:gd name="T1" fmla="*/ 123 h 127"/>
                <a:gd name="T2" fmla="*/ 13 w 175"/>
                <a:gd name="T3" fmla="*/ 37 h 127"/>
                <a:gd name="T4" fmla="*/ 0 w 175"/>
                <a:gd name="T5" fmla="*/ 13 h 127"/>
                <a:gd name="T6" fmla="*/ 0 w 175"/>
                <a:gd name="T7" fmla="*/ 13 h 127"/>
                <a:gd name="T8" fmla="*/ 13 w 175"/>
                <a:gd name="T9" fmla="*/ 4 h 127"/>
                <a:gd name="T10" fmla="*/ 162 w 175"/>
                <a:gd name="T11" fmla="*/ 90 h 127"/>
                <a:gd name="T12" fmla="*/ 175 w 175"/>
                <a:gd name="T13" fmla="*/ 114 h 127"/>
                <a:gd name="T14" fmla="*/ 175 w 175"/>
                <a:gd name="T15" fmla="*/ 114 h 127"/>
                <a:gd name="T16" fmla="*/ 162 w 175"/>
                <a:gd name="T17" fmla="*/ 12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27">
                  <a:moveTo>
                    <a:pt x="162" y="123"/>
                  </a:moveTo>
                  <a:cubicBezTo>
                    <a:pt x="13" y="37"/>
                    <a:pt x="13" y="37"/>
                    <a:pt x="13" y="37"/>
                  </a:cubicBezTo>
                  <a:cubicBezTo>
                    <a:pt x="6" y="33"/>
                    <a:pt x="0" y="22"/>
                    <a:pt x="0" y="13"/>
                  </a:cubicBezTo>
                  <a:cubicBezTo>
                    <a:pt x="0" y="13"/>
                    <a:pt x="0" y="13"/>
                    <a:pt x="0" y="13"/>
                  </a:cubicBezTo>
                  <a:cubicBezTo>
                    <a:pt x="0" y="4"/>
                    <a:pt x="6" y="0"/>
                    <a:pt x="13" y="4"/>
                  </a:cubicBezTo>
                  <a:cubicBezTo>
                    <a:pt x="162" y="90"/>
                    <a:pt x="162" y="90"/>
                    <a:pt x="162" y="90"/>
                  </a:cubicBezTo>
                  <a:cubicBezTo>
                    <a:pt x="169" y="94"/>
                    <a:pt x="175" y="105"/>
                    <a:pt x="175" y="114"/>
                  </a:cubicBezTo>
                  <a:cubicBezTo>
                    <a:pt x="175" y="114"/>
                    <a:pt x="175" y="114"/>
                    <a:pt x="175" y="114"/>
                  </a:cubicBezTo>
                  <a:cubicBezTo>
                    <a:pt x="175" y="123"/>
                    <a:pt x="169" y="127"/>
                    <a:pt x="162" y="123"/>
                  </a:cubicBezTo>
                  <a:close/>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61" name="Freeform 108">
              <a:extLst>
                <a:ext uri="{FF2B5EF4-FFF2-40B4-BE49-F238E27FC236}">
                  <a16:creationId xmlns:a16="http://schemas.microsoft.com/office/drawing/2014/main" id="{EB5A19AD-BC6C-158D-E110-4F365DD45958}"/>
                </a:ext>
              </a:extLst>
            </p:cNvPr>
            <p:cNvSpPr>
              <a:spLocks/>
            </p:cNvSpPr>
            <p:nvPr/>
          </p:nvSpPr>
          <p:spPr bwMode="auto">
            <a:xfrm>
              <a:off x="7820538" y="6888162"/>
              <a:ext cx="79375" cy="119063"/>
            </a:xfrm>
            <a:custGeom>
              <a:avLst/>
              <a:gdLst>
                <a:gd name="T0" fmla="*/ 29 w 29"/>
                <a:gd name="T1" fmla="*/ 13 h 43"/>
                <a:gd name="T2" fmla="*/ 14 w 29"/>
                <a:gd name="T3" fmla="*/ 39 h 43"/>
                <a:gd name="T4" fmla="*/ 0 w 29"/>
                <a:gd name="T5" fmla="*/ 30 h 43"/>
                <a:gd name="T6" fmla="*/ 14 w 29"/>
                <a:gd name="T7" fmla="*/ 5 h 43"/>
                <a:gd name="T8" fmla="*/ 29 w 29"/>
                <a:gd name="T9" fmla="*/ 13 h 43"/>
              </a:gdLst>
              <a:ahLst/>
              <a:cxnLst>
                <a:cxn ang="0">
                  <a:pos x="T0" y="T1"/>
                </a:cxn>
                <a:cxn ang="0">
                  <a:pos x="T2" y="T3"/>
                </a:cxn>
                <a:cxn ang="0">
                  <a:pos x="T4" y="T5"/>
                </a:cxn>
                <a:cxn ang="0">
                  <a:pos x="T6" y="T7"/>
                </a:cxn>
                <a:cxn ang="0">
                  <a:pos x="T8" y="T9"/>
                </a:cxn>
              </a:cxnLst>
              <a:rect l="0" t="0" r="r" b="b"/>
              <a:pathLst>
                <a:path w="29" h="43">
                  <a:moveTo>
                    <a:pt x="29" y="13"/>
                  </a:moveTo>
                  <a:cubicBezTo>
                    <a:pt x="29" y="22"/>
                    <a:pt x="23" y="34"/>
                    <a:pt x="14" y="39"/>
                  </a:cubicBezTo>
                  <a:cubicBezTo>
                    <a:pt x="6" y="43"/>
                    <a:pt x="0" y="40"/>
                    <a:pt x="0" y="30"/>
                  </a:cubicBezTo>
                  <a:cubicBezTo>
                    <a:pt x="0" y="21"/>
                    <a:pt x="6" y="9"/>
                    <a:pt x="14" y="5"/>
                  </a:cubicBezTo>
                  <a:cubicBezTo>
                    <a:pt x="23" y="0"/>
                    <a:pt x="29" y="4"/>
                    <a:pt x="29" y="13"/>
                  </a:cubicBezTo>
                  <a:close/>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62" name="Freeform 109">
              <a:extLst>
                <a:ext uri="{FF2B5EF4-FFF2-40B4-BE49-F238E27FC236}">
                  <a16:creationId xmlns:a16="http://schemas.microsoft.com/office/drawing/2014/main" id="{98F36C2F-516E-2551-3587-0B61BD985429}"/>
                </a:ext>
              </a:extLst>
            </p:cNvPr>
            <p:cNvSpPr>
              <a:spLocks/>
            </p:cNvSpPr>
            <p:nvPr/>
          </p:nvSpPr>
          <p:spPr bwMode="auto">
            <a:xfrm>
              <a:off x="6721988" y="5534025"/>
              <a:ext cx="1862138" cy="1092200"/>
            </a:xfrm>
            <a:custGeom>
              <a:avLst/>
              <a:gdLst>
                <a:gd name="T0" fmla="*/ 674 w 675"/>
                <a:gd name="T1" fmla="*/ 200 h 395"/>
                <a:gd name="T2" fmla="*/ 660 w 675"/>
                <a:gd name="T3" fmla="*/ 215 h 395"/>
                <a:gd name="T4" fmla="*/ 368 w 675"/>
                <a:gd name="T5" fmla="*/ 384 h 395"/>
                <a:gd name="T6" fmla="*/ 311 w 675"/>
                <a:gd name="T7" fmla="*/ 386 h 395"/>
                <a:gd name="T8" fmla="*/ 64 w 675"/>
                <a:gd name="T9" fmla="*/ 244 h 395"/>
                <a:gd name="T10" fmla="*/ 64 w 675"/>
                <a:gd name="T11" fmla="*/ 244 h 395"/>
                <a:gd name="T12" fmla="*/ 10 w 675"/>
                <a:gd name="T13" fmla="*/ 213 h 395"/>
                <a:gd name="T14" fmla="*/ 1 w 675"/>
                <a:gd name="T15" fmla="*/ 200 h 395"/>
                <a:gd name="T16" fmla="*/ 1 w 675"/>
                <a:gd name="T17" fmla="*/ 200 h 395"/>
                <a:gd name="T18" fmla="*/ 14 w 675"/>
                <a:gd name="T19" fmla="*/ 180 h 395"/>
                <a:gd name="T20" fmla="*/ 307 w 675"/>
                <a:gd name="T21" fmla="*/ 11 h 395"/>
                <a:gd name="T22" fmla="*/ 364 w 675"/>
                <a:gd name="T23" fmla="*/ 9 h 395"/>
                <a:gd name="T24" fmla="*/ 664 w 675"/>
                <a:gd name="T25" fmla="*/ 182 h 395"/>
                <a:gd name="T26" fmla="*/ 674 w 675"/>
                <a:gd name="T27" fmla="*/ 20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5" h="395">
                  <a:moveTo>
                    <a:pt x="674" y="200"/>
                  </a:moveTo>
                  <a:cubicBezTo>
                    <a:pt x="672" y="206"/>
                    <a:pt x="668" y="211"/>
                    <a:pt x="660" y="215"/>
                  </a:cubicBezTo>
                  <a:cubicBezTo>
                    <a:pt x="368" y="384"/>
                    <a:pt x="368" y="384"/>
                    <a:pt x="368" y="384"/>
                  </a:cubicBezTo>
                  <a:cubicBezTo>
                    <a:pt x="351" y="394"/>
                    <a:pt x="325" y="395"/>
                    <a:pt x="311" y="386"/>
                  </a:cubicBezTo>
                  <a:cubicBezTo>
                    <a:pt x="64" y="244"/>
                    <a:pt x="64" y="244"/>
                    <a:pt x="64" y="244"/>
                  </a:cubicBezTo>
                  <a:cubicBezTo>
                    <a:pt x="64" y="244"/>
                    <a:pt x="64" y="244"/>
                    <a:pt x="64" y="244"/>
                  </a:cubicBezTo>
                  <a:cubicBezTo>
                    <a:pt x="10" y="213"/>
                    <a:pt x="10" y="213"/>
                    <a:pt x="10" y="213"/>
                  </a:cubicBezTo>
                  <a:cubicBezTo>
                    <a:pt x="5" y="209"/>
                    <a:pt x="1" y="205"/>
                    <a:pt x="1" y="200"/>
                  </a:cubicBezTo>
                  <a:cubicBezTo>
                    <a:pt x="1" y="200"/>
                    <a:pt x="1" y="200"/>
                    <a:pt x="1" y="200"/>
                  </a:cubicBezTo>
                  <a:cubicBezTo>
                    <a:pt x="0" y="193"/>
                    <a:pt x="4" y="186"/>
                    <a:pt x="14" y="180"/>
                  </a:cubicBezTo>
                  <a:cubicBezTo>
                    <a:pt x="307" y="11"/>
                    <a:pt x="307" y="11"/>
                    <a:pt x="307" y="11"/>
                  </a:cubicBezTo>
                  <a:cubicBezTo>
                    <a:pt x="324" y="1"/>
                    <a:pt x="349" y="0"/>
                    <a:pt x="364" y="9"/>
                  </a:cubicBezTo>
                  <a:cubicBezTo>
                    <a:pt x="664" y="182"/>
                    <a:pt x="664" y="182"/>
                    <a:pt x="664" y="182"/>
                  </a:cubicBezTo>
                  <a:cubicBezTo>
                    <a:pt x="672" y="187"/>
                    <a:pt x="675" y="194"/>
                    <a:pt x="674" y="200"/>
                  </a:cubicBezTo>
                  <a:close/>
                </a:path>
              </a:pathLst>
            </a:custGeom>
            <a:solidFill>
              <a:srgbClr val="DBE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63" name="Freeform 110">
              <a:extLst>
                <a:ext uri="{FF2B5EF4-FFF2-40B4-BE49-F238E27FC236}">
                  <a16:creationId xmlns:a16="http://schemas.microsoft.com/office/drawing/2014/main" id="{A8DAC713-D6FA-70D7-B27F-2B3D4C6CE261}"/>
                </a:ext>
              </a:extLst>
            </p:cNvPr>
            <p:cNvSpPr>
              <a:spLocks/>
            </p:cNvSpPr>
            <p:nvPr/>
          </p:nvSpPr>
          <p:spPr bwMode="auto">
            <a:xfrm>
              <a:off x="6725163" y="6086475"/>
              <a:ext cx="1857375" cy="793750"/>
            </a:xfrm>
            <a:custGeom>
              <a:avLst/>
              <a:gdLst>
                <a:gd name="T0" fmla="*/ 673 w 673"/>
                <a:gd name="T1" fmla="*/ 0 h 287"/>
                <a:gd name="T2" fmla="*/ 673 w 673"/>
                <a:gd name="T3" fmla="*/ 89 h 287"/>
                <a:gd name="T4" fmla="*/ 673 w 673"/>
                <a:gd name="T5" fmla="*/ 89 h 287"/>
                <a:gd name="T6" fmla="*/ 659 w 673"/>
                <a:gd name="T7" fmla="*/ 107 h 287"/>
                <a:gd name="T8" fmla="*/ 367 w 673"/>
                <a:gd name="T9" fmla="*/ 276 h 287"/>
                <a:gd name="T10" fmla="*/ 310 w 673"/>
                <a:gd name="T11" fmla="*/ 278 h 287"/>
                <a:gd name="T12" fmla="*/ 9 w 673"/>
                <a:gd name="T13" fmla="*/ 105 h 287"/>
                <a:gd name="T14" fmla="*/ 0 w 673"/>
                <a:gd name="T15" fmla="*/ 93 h 287"/>
                <a:gd name="T16" fmla="*/ 0 w 673"/>
                <a:gd name="T17" fmla="*/ 0 h 287"/>
                <a:gd name="T18" fmla="*/ 9 w 673"/>
                <a:gd name="T19" fmla="*/ 13 h 287"/>
                <a:gd name="T20" fmla="*/ 63 w 673"/>
                <a:gd name="T21" fmla="*/ 44 h 287"/>
                <a:gd name="T22" fmla="*/ 63 w 673"/>
                <a:gd name="T23" fmla="*/ 44 h 287"/>
                <a:gd name="T24" fmla="*/ 310 w 673"/>
                <a:gd name="T25" fmla="*/ 186 h 287"/>
                <a:gd name="T26" fmla="*/ 367 w 673"/>
                <a:gd name="T27" fmla="*/ 184 h 287"/>
                <a:gd name="T28" fmla="*/ 659 w 673"/>
                <a:gd name="T29" fmla="*/ 15 h 287"/>
                <a:gd name="T30" fmla="*/ 673 w 673"/>
                <a:gd name="T31"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3" h="287">
                  <a:moveTo>
                    <a:pt x="673" y="0"/>
                  </a:moveTo>
                  <a:cubicBezTo>
                    <a:pt x="673" y="89"/>
                    <a:pt x="673" y="89"/>
                    <a:pt x="673" y="89"/>
                  </a:cubicBezTo>
                  <a:cubicBezTo>
                    <a:pt x="673" y="89"/>
                    <a:pt x="673" y="89"/>
                    <a:pt x="673" y="89"/>
                  </a:cubicBezTo>
                  <a:cubicBezTo>
                    <a:pt x="673" y="95"/>
                    <a:pt x="668" y="102"/>
                    <a:pt x="659" y="107"/>
                  </a:cubicBezTo>
                  <a:cubicBezTo>
                    <a:pt x="367" y="276"/>
                    <a:pt x="367" y="276"/>
                    <a:pt x="367" y="276"/>
                  </a:cubicBezTo>
                  <a:cubicBezTo>
                    <a:pt x="350" y="286"/>
                    <a:pt x="324" y="287"/>
                    <a:pt x="310" y="278"/>
                  </a:cubicBezTo>
                  <a:cubicBezTo>
                    <a:pt x="9" y="105"/>
                    <a:pt x="9" y="105"/>
                    <a:pt x="9" y="105"/>
                  </a:cubicBezTo>
                  <a:cubicBezTo>
                    <a:pt x="3" y="102"/>
                    <a:pt x="0" y="97"/>
                    <a:pt x="0" y="93"/>
                  </a:cubicBezTo>
                  <a:cubicBezTo>
                    <a:pt x="0" y="0"/>
                    <a:pt x="0" y="0"/>
                    <a:pt x="0" y="0"/>
                  </a:cubicBezTo>
                  <a:cubicBezTo>
                    <a:pt x="0" y="5"/>
                    <a:pt x="4" y="9"/>
                    <a:pt x="9" y="13"/>
                  </a:cubicBezTo>
                  <a:cubicBezTo>
                    <a:pt x="63" y="44"/>
                    <a:pt x="63" y="44"/>
                    <a:pt x="63" y="44"/>
                  </a:cubicBezTo>
                  <a:cubicBezTo>
                    <a:pt x="63" y="44"/>
                    <a:pt x="63" y="44"/>
                    <a:pt x="63" y="44"/>
                  </a:cubicBezTo>
                  <a:cubicBezTo>
                    <a:pt x="310" y="186"/>
                    <a:pt x="310" y="186"/>
                    <a:pt x="310" y="186"/>
                  </a:cubicBezTo>
                  <a:cubicBezTo>
                    <a:pt x="324" y="195"/>
                    <a:pt x="350" y="194"/>
                    <a:pt x="367" y="184"/>
                  </a:cubicBezTo>
                  <a:cubicBezTo>
                    <a:pt x="659" y="15"/>
                    <a:pt x="659" y="15"/>
                    <a:pt x="659" y="15"/>
                  </a:cubicBezTo>
                  <a:cubicBezTo>
                    <a:pt x="667" y="11"/>
                    <a:pt x="671" y="6"/>
                    <a:pt x="673" y="0"/>
                  </a:cubicBezTo>
                  <a:close/>
                </a:path>
              </a:pathLst>
            </a:custGeom>
            <a:solidFill>
              <a:srgbClr val="B0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64" name="Freeform 111">
              <a:extLst>
                <a:ext uri="{FF2B5EF4-FFF2-40B4-BE49-F238E27FC236}">
                  <a16:creationId xmlns:a16="http://schemas.microsoft.com/office/drawing/2014/main" id="{854B5EFE-981F-1DEE-6411-0DC54E972F00}"/>
                </a:ext>
              </a:extLst>
            </p:cNvPr>
            <p:cNvSpPr>
              <a:spLocks/>
            </p:cNvSpPr>
            <p:nvPr/>
          </p:nvSpPr>
          <p:spPr bwMode="auto">
            <a:xfrm>
              <a:off x="7941188" y="6288087"/>
              <a:ext cx="481013" cy="354013"/>
            </a:xfrm>
            <a:custGeom>
              <a:avLst/>
              <a:gdLst>
                <a:gd name="T0" fmla="*/ 162 w 174"/>
                <a:gd name="T1" fmla="*/ 37 h 128"/>
                <a:gd name="T2" fmla="*/ 12 w 174"/>
                <a:gd name="T3" fmla="*/ 124 h 128"/>
                <a:gd name="T4" fmla="*/ 0 w 174"/>
                <a:gd name="T5" fmla="*/ 114 h 128"/>
                <a:gd name="T6" fmla="*/ 0 w 174"/>
                <a:gd name="T7" fmla="*/ 114 h 128"/>
                <a:gd name="T8" fmla="*/ 12 w 174"/>
                <a:gd name="T9" fmla="*/ 91 h 128"/>
                <a:gd name="T10" fmla="*/ 162 w 174"/>
                <a:gd name="T11" fmla="*/ 4 h 128"/>
                <a:gd name="T12" fmla="*/ 174 w 174"/>
                <a:gd name="T13" fmla="*/ 14 h 128"/>
                <a:gd name="T14" fmla="*/ 174 w 174"/>
                <a:gd name="T15" fmla="*/ 14 h 128"/>
                <a:gd name="T16" fmla="*/ 162 w 174"/>
                <a:gd name="T17" fmla="*/ 3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28">
                  <a:moveTo>
                    <a:pt x="162" y="37"/>
                  </a:moveTo>
                  <a:cubicBezTo>
                    <a:pt x="12" y="124"/>
                    <a:pt x="12" y="124"/>
                    <a:pt x="12" y="124"/>
                  </a:cubicBezTo>
                  <a:cubicBezTo>
                    <a:pt x="5" y="128"/>
                    <a:pt x="0" y="124"/>
                    <a:pt x="0" y="114"/>
                  </a:cubicBezTo>
                  <a:cubicBezTo>
                    <a:pt x="0" y="114"/>
                    <a:pt x="0" y="114"/>
                    <a:pt x="0" y="114"/>
                  </a:cubicBezTo>
                  <a:cubicBezTo>
                    <a:pt x="0" y="105"/>
                    <a:pt x="5" y="95"/>
                    <a:pt x="12" y="91"/>
                  </a:cubicBezTo>
                  <a:cubicBezTo>
                    <a:pt x="162" y="4"/>
                    <a:pt x="162" y="4"/>
                    <a:pt x="162" y="4"/>
                  </a:cubicBezTo>
                  <a:cubicBezTo>
                    <a:pt x="169" y="0"/>
                    <a:pt x="174" y="4"/>
                    <a:pt x="174" y="14"/>
                  </a:cubicBezTo>
                  <a:cubicBezTo>
                    <a:pt x="174" y="14"/>
                    <a:pt x="174" y="14"/>
                    <a:pt x="174" y="14"/>
                  </a:cubicBezTo>
                  <a:cubicBezTo>
                    <a:pt x="174" y="23"/>
                    <a:pt x="169" y="33"/>
                    <a:pt x="162" y="37"/>
                  </a:cubicBezTo>
                  <a:close/>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65" name="Freeform 112">
              <a:extLst>
                <a:ext uri="{FF2B5EF4-FFF2-40B4-BE49-F238E27FC236}">
                  <a16:creationId xmlns:a16="http://schemas.microsoft.com/office/drawing/2014/main" id="{85D3D7B3-41D3-482A-02F2-5FC7AF925D42}"/>
                </a:ext>
              </a:extLst>
            </p:cNvPr>
            <p:cNvSpPr>
              <a:spLocks/>
            </p:cNvSpPr>
            <p:nvPr/>
          </p:nvSpPr>
          <p:spPr bwMode="auto">
            <a:xfrm>
              <a:off x="6915663" y="6313487"/>
              <a:ext cx="482600" cy="350838"/>
            </a:xfrm>
            <a:custGeom>
              <a:avLst/>
              <a:gdLst>
                <a:gd name="T0" fmla="*/ 162 w 175"/>
                <a:gd name="T1" fmla="*/ 123 h 127"/>
                <a:gd name="T2" fmla="*/ 13 w 175"/>
                <a:gd name="T3" fmla="*/ 37 h 127"/>
                <a:gd name="T4" fmla="*/ 0 w 175"/>
                <a:gd name="T5" fmla="*/ 13 h 127"/>
                <a:gd name="T6" fmla="*/ 0 w 175"/>
                <a:gd name="T7" fmla="*/ 13 h 127"/>
                <a:gd name="T8" fmla="*/ 13 w 175"/>
                <a:gd name="T9" fmla="*/ 4 h 127"/>
                <a:gd name="T10" fmla="*/ 162 w 175"/>
                <a:gd name="T11" fmla="*/ 90 h 127"/>
                <a:gd name="T12" fmla="*/ 175 w 175"/>
                <a:gd name="T13" fmla="*/ 114 h 127"/>
                <a:gd name="T14" fmla="*/ 175 w 175"/>
                <a:gd name="T15" fmla="*/ 114 h 127"/>
                <a:gd name="T16" fmla="*/ 162 w 175"/>
                <a:gd name="T17" fmla="*/ 12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27">
                  <a:moveTo>
                    <a:pt x="162" y="123"/>
                  </a:moveTo>
                  <a:cubicBezTo>
                    <a:pt x="13" y="37"/>
                    <a:pt x="13" y="37"/>
                    <a:pt x="13" y="37"/>
                  </a:cubicBezTo>
                  <a:cubicBezTo>
                    <a:pt x="6" y="33"/>
                    <a:pt x="0" y="22"/>
                    <a:pt x="0" y="13"/>
                  </a:cubicBezTo>
                  <a:cubicBezTo>
                    <a:pt x="0" y="13"/>
                    <a:pt x="0" y="13"/>
                    <a:pt x="0" y="13"/>
                  </a:cubicBezTo>
                  <a:cubicBezTo>
                    <a:pt x="0" y="4"/>
                    <a:pt x="6" y="0"/>
                    <a:pt x="13" y="4"/>
                  </a:cubicBezTo>
                  <a:cubicBezTo>
                    <a:pt x="162" y="90"/>
                    <a:pt x="162" y="90"/>
                    <a:pt x="162" y="90"/>
                  </a:cubicBezTo>
                  <a:cubicBezTo>
                    <a:pt x="169" y="94"/>
                    <a:pt x="175" y="105"/>
                    <a:pt x="175" y="114"/>
                  </a:cubicBezTo>
                  <a:cubicBezTo>
                    <a:pt x="175" y="114"/>
                    <a:pt x="175" y="114"/>
                    <a:pt x="175" y="114"/>
                  </a:cubicBezTo>
                  <a:cubicBezTo>
                    <a:pt x="175" y="123"/>
                    <a:pt x="169" y="127"/>
                    <a:pt x="162" y="123"/>
                  </a:cubicBezTo>
                  <a:close/>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66" name="Freeform 113">
              <a:extLst>
                <a:ext uri="{FF2B5EF4-FFF2-40B4-BE49-F238E27FC236}">
                  <a16:creationId xmlns:a16="http://schemas.microsoft.com/office/drawing/2014/main" id="{A9129DC8-48DA-E7DE-F4A7-7C63B4528C2F}"/>
                </a:ext>
              </a:extLst>
            </p:cNvPr>
            <p:cNvSpPr>
              <a:spLocks/>
            </p:cNvSpPr>
            <p:nvPr/>
          </p:nvSpPr>
          <p:spPr bwMode="auto">
            <a:xfrm>
              <a:off x="7820538" y="6589712"/>
              <a:ext cx="79375" cy="119063"/>
            </a:xfrm>
            <a:custGeom>
              <a:avLst/>
              <a:gdLst>
                <a:gd name="T0" fmla="*/ 29 w 29"/>
                <a:gd name="T1" fmla="*/ 13 h 43"/>
                <a:gd name="T2" fmla="*/ 14 w 29"/>
                <a:gd name="T3" fmla="*/ 38 h 43"/>
                <a:gd name="T4" fmla="*/ 0 w 29"/>
                <a:gd name="T5" fmla="*/ 30 h 43"/>
                <a:gd name="T6" fmla="*/ 14 w 29"/>
                <a:gd name="T7" fmla="*/ 4 h 43"/>
                <a:gd name="T8" fmla="*/ 29 w 29"/>
                <a:gd name="T9" fmla="*/ 13 h 43"/>
              </a:gdLst>
              <a:ahLst/>
              <a:cxnLst>
                <a:cxn ang="0">
                  <a:pos x="T0" y="T1"/>
                </a:cxn>
                <a:cxn ang="0">
                  <a:pos x="T2" y="T3"/>
                </a:cxn>
                <a:cxn ang="0">
                  <a:pos x="T4" y="T5"/>
                </a:cxn>
                <a:cxn ang="0">
                  <a:pos x="T6" y="T7"/>
                </a:cxn>
                <a:cxn ang="0">
                  <a:pos x="T8" y="T9"/>
                </a:cxn>
              </a:cxnLst>
              <a:rect l="0" t="0" r="r" b="b"/>
              <a:pathLst>
                <a:path w="29" h="43">
                  <a:moveTo>
                    <a:pt x="29" y="13"/>
                  </a:moveTo>
                  <a:cubicBezTo>
                    <a:pt x="29" y="22"/>
                    <a:pt x="23" y="34"/>
                    <a:pt x="14" y="38"/>
                  </a:cubicBezTo>
                  <a:cubicBezTo>
                    <a:pt x="6" y="43"/>
                    <a:pt x="0" y="39"/>
                    <a:pt x="0" y="30"/>
                  </a:cubicBezTo>
                  <a:cubicBezTo>
                    <a:pt x="0" y="20"/>
                    <a:pt x="6" y="9"/>
                    <a:pt x="14" y="4"/>
                  </a:cubicBezTo>
                  <a:cubicBezTo>
                    <a:pt x="23" y="0"/>
                    <a:pt x="29" y="3"/>
                    <a:pt x="29" y="13"/>
                  </a:cubicBezTo>
                  <a:close/>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67" name="Freeform 114">
              <a:extLst>
                <a:ext uri="{FF2B5EF4-FFF2-40B4-BE49-F238E27FC236}">
                  <a16:creationId xmlns:a16="http://schemas.microsoft.com/office/drawing/2014/main" id="{D66A60DE-F4ED-8D84-E15B-7D0547FC3B35}"/>
                </a:ext>
              </a:extLst>
            </p:cNvPr>
            <p:cNvSpPr>
              <a:spLocks/>
            </p:cNvSpPr>
            <p:nvPr/>
          </p:nvSpPr>
          <p:spPr bwMode="auto">
            <a:xfrm>
              <a:off x="6721988" y="5235575"/>
              <a:ext cx="1862138" cy="1089025"/>
            </a:xfrm>
            <a:custGeom>
              <a:avLst/>
              <a:gdLst>
                <a:gd name="T0" fmla="*/ 674 w 675"/>
                <a:gd name="T1" fmla="*/ 200 h 394"/>
                <a:gd name="T2" fmla="*/ 660 w 675"/>
                <a:gd name="T3" fmla="*/ 215 h 394"/>
                <a:gd name="T4" fmla="*/ 368 w 675"/>
                <a:gd name="T5" fmla="*/ 384 h 394"/>
                <a:gd name="T6" fmla="*/ 311 w 675"/>
                <a:gd name="T7" fmla="*/ 386 h 394"/>
                <a:gd name="T8" fmla="*/ 64 w 675"/>
                <a:gd name="T9" fmla="*/ 243 h 394"/>
                <a:gd name="T10" fmla="*/ 64 w 675"/>
                <a:gd name="T11" fmla="*/ 243 h 394"/>
                <a:gd name="T12" fmla="*/ 10 w 675"/>
                <a:gd name="T13" fmla="*/ 213 h 394"/>
                <a:gd name="T14" fmla="*/ 1 w 675"/>
                <a:gd name="T15" fmla="*/ 200 h 394"/>
                <a:gd name="T16" fmla="*/ 1 w 675"/>
                <a:gd name="T17" fmla="*/ 200 h 394"/>
                <a:gd name="T18" fmla="*/ 14 w 675"/>
                <a:gd name="T19" fmla="*/ 180 h 394"/>
                <a:gd name="T20" fmla="*/ 307 w 675"/>
                <a:gd name="T21" fmla="*/ 11 h 394"/>
                <a:gd name="T22" fmla="*/ 364 w 675"/>
                <a:gd name="T23" fmla="*/ 8 h 394"/>
                <a:gd name="T24" fmla="*/ 664 w 675"/>
                <a:gd name="T25" fmla="*/ 182 h 394"/>
                <a:gd name="T26" fmla="*/ 674 w 675"/>
                <a:gd name="T27" fmla="*/ 20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5" h="394">
                  <a:moveTo>
                    <a:pt x="674" y="200"/>
                  </a:moveTo>
                  <a:cubicBezTo>
                    <a:pt x="672" y="205"/>
                    <a:pt x="668" y="211"/>
                    <a:pt x="660" y="215"/>
                  </a:cubicBezTo>
                  <a:cubicBezTo>
                    <a:pt x="368" y="384"/>
                    <a:pt x="368" y="384"/>
                    <a:pt x="368" y="384"/>
                  </a:cubicBezTo>
                  <a:cubicBezTo>
                    <a:pt x="351" y="393"/>
                    <a:pt x="325" y="394"/>
                    <a:pt x="311" y="386"/>
                  </a:cubicBezTo>
                  <a:cubicBezTo>
                    <a:pt x="64" y="243"/>
                    <a:pt x="64" y="243"/>
                    <a:pt x="64" y="243"/>
                  </a:cubicBezTo>
                  <a:cubicBezTo>
                    <a:pt x="64" y="243"/>
                    <a:pt x="64" y="243"/>
                    <a:pt x="64" y="243"/>
                  </a:cubicBezTo>
                  <a:cubicBezTo>
                    <a:pt x="10" y="213"/>
                    <a:pt x="10" y="213"/>
                    <a:pt x="10" y="213"/>
                  </a:cubicBezTo>
                  <a:cubicBezTo>
                    <a:pt x="5" y="209"/>
                    <a:pt x="1" y="205"/>
                    <a:pt x="1" y="200"/>
                  </a:cubicBezTo>
                  <a:cubicBezTo>
                    <a:pt x="1" y="200"/>
                    <a:pt x="1" y="200"/>
                    <a:pt x="1" y="200"/>
                  </a:cubicBezTo>
                  <a:cubicBezTo>
                    <a:pt x="0" y="193"/>
                    <a:pt x="4" y="185"/>
                    <a:pt x="14" y="180"/>
                  </a:cubicBezTo>
                  <a:cubicBezTo>
                    <a:pt x="307" y="11"/>
                    <a:pt x="307" y="11"/>
                    <a:pt x="307" y="11"/>
                  </a:cubicBezTo>
                  <a:cubicBezTo>
                    <a:pt x="324" y="1"/>
                    <a:pt x="349" y="0"/>
                    <a:pt x="364" y="8"/>
                  </a:cubicBezTo>
                  <a:cubicBezTo>
                    <a:pt x="664" y="182"/>
                    <a:pt x="664" y="182"/>
                    <a:pt x="664" y="182"/>
                  </a:cubicBezTo>
                  <a:cubicBezTo>
                    <a:pt x="672" y="187"/>
                    <a:pt x="675" y="193"/>
                    <a:pt x="674" y="200"/>
                  </a:cubicBezTo>
                  <a:close/>
                </a:path>
              </a:pathLst>
            </a:custGeom>
            <a:solidFill>
              <a:srgbClr val="DBE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68" name="Freeform 115">
              <a:extLst>
                <a:ext uri="{FF2B5EF4-FFF2-40B4-BE49-F238E27FC236}">
                  <a16:creationId xmlns:a16="http://schemas.microsoft.com/office/drawing/2014/main" id="{56E311C4-8DEC-6508-63DA-D32DBC285AD5}"/>
                </a:ext>
              </a:extLst>
            </p:cNvPr>
            <p:cNvSpPr>
              <a:spLocks/>
            </p:cNvSpPr>
            <p:nvPr/>
          </p:nvSpPr>
          <p:spPr bwMode="auto">
            <a:xfrm>
              <a:off x="6725163" y="5788025"/>
              <a:ext cx="1857375" cy="793750"/>
            </a:xfrm>
            <a:custGeom>
              <a:avLst/>
              <a:gdLst>
                <a:gd name="T0" fmla="*/ 673 w 673"/>
                <a:gd name="T1" fmla="*/ 0 h 287"/>
                <a:gd name="T2" fmla="*/ 673 w 673"/>
                <a:gd name="T3" fmla="*/ 88 h 287"/>
                <a:gd name="T4" fmla="*/ 673 w 673"/>
                <a:gd name="T5" fmla="*/ 88 h 287"/>
                <a:gd name="T6" fmla="*/ 659 w 673"/>
                <a:gd name="T7" fmla="*/ 107 h 287"/>
                <a:gd name="T8" fmla="*/ 367 w 673"/>
                <a:gd name="T9" fmla="*/ 276 h 287"/>
                <a:gd name="T10" fmla="*/ 310 w 673"/>
                <a:gd name="T11" fmla="*/ 278 h 287"/>
                <a:gd name="T12" fmla="*/ 9 w 673"/>
                <a:gd name="T13" fmla="*/ 105 h 287"/>
                <a:gd name="T14" fmla="*/ 0 w 673"/>
                <a:gd name="T15" fmla="*/ 92 h 287"/>
                <a:gd name="T16" fmla="*/ 0 w 673"/>
                <a:gd name="T17" fmla="*/ 0 h 287"/>
                <a:gd name="T18" fmla="*/ 9 w 673"/>
                <a:gd name="T19" fmla="*/ 13 h 287"/>
                <a:gd name="T20" fmla="*/ 63 w 673"/>
                <a:gd name="T21" fmla="*/ 43 h 287"/>
                <a:gd name="T22" fmla="*/ 63 w 673"/>
                <a:gd name="T23" fmla="*/ 43 h 287"/>
                <a:gd name="T24" fmla="*/ 310 w 673"/>
                <a:gd name="T25" fmla="*/ 186 h 287"/>
                <a:gd name="T26" fmla="*/ 367 w 673"/>
                <a:gd name="T27" fmla="*/ 184 h 287"/>
                <a:gd name="T28" fmla="*/ 659 w 673"/>
                <a:gd name="T29" fmla="*/ 15 h 287"/>
                <a:gd name="T30" fmla="*/ 673 w 673"/>
                <a:gd name="T31"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3" h="287">
                  <a:moveTo>
                    <a:pt x="673" y="0"/>
                  </a:moveTo>
                  <a:cubicBezTo>
                    <a:pt x="673" y="88"/>
                    <a:pt x="673" y="88"/>
                    <a:pt x="673" y="88"/>
                  </a:cubicBezTo>
                  <a:cubicBezTo>
                    <a:pt x="673" y="88"/>
                    <a:pt x="673" y="88"/>
                    <a:pt x="673" y="88"/>
                  </a:cubicBezTo>
                  <a:cubicBezTo>
                    <a:pt x="673" y="95"/>
                    <a:pt x="668" y="102"/>
                    <a:pt x="659" y="107"/>
                  </a:cubicBezTo>
                  <a:cubicBezTo>
                    <a:pt x="367" y="276"/>
                    <a:pt x="367" y="276"/>
                    <a:pt x="367" y="276"/>
                  </a:cubicBezTo>
                  <a:cubicBezTo>
                    <a:pt x="350" y="285"/>
                    <a:pt x="324" y="287"/>
                    <a:pt x="310" y="278"/>
                  </a:cubicBezTo>
                  <a:cubicBezTo>
                    <a:pt x="9" y="105"/>
                    <a:pt x="9" y="105"/>
                    <a:pt x="9" y="105"/>
                  </a:cubicBezTo>
                  <a:cubicBezTo>
                    <a:pt x="3" y="101"/>
                    <a:pt x="0" y="97"/>
                    <a:pt x="0" y="92"/>
                  </a:cubicBezTo>
                  <a:cubicBezTo>
                    <a:pt x="0" y="0"/>
                    <a:pt x="0" y="0"/>
                    <a:pt x="0" y="0"/>
                  </a:cubicBezTo>
                  <a:cubicBezTo>
                    <a:pt x="0" y="5"/>
                    <a:pt x="4" y="9"/>
                    <a:pt x="9" y="13"/>
                  </a:cubicBezTo>
                  <a:cubicBezTo>
                    <a:pt x="63" y="43"/>
                    <a:pt x="63" y="43"/>
                    <a:pt x="63" y="43"/>
                  </a:cubicBezTo>
                  <a:cubicBezTo>
                    <a:pt x="63" y="43"/>
                    <a:pt x="63" y="43"/>
                    <a:pt x="63" y="43"/>
                  </a:cubicBezTo>
                  <a:cubicBezTo>
                    <a:pt x="310" y="186"/>
                    <a:pt x="310" y="186"/>
                    <a:pt x="310" y="186"/>
                  </a:cubicBezTo>
                  <a:cubicBezTo>
                    <a:pt x="324" y="194"/>
                    <a:pt x="350" y="193"/>
                    <a:pt x="367" y="184"/>
                  </a:cubicBezTo>
                  <a:cubicBezTo>
                    <a:pt x="659" y="15"/>
                    <a:pt x="659" y="15"/>
                    <a:pt x="659" y="15"/>
                  </a:cubicBezTo>
                  <a:cubicBezTo>
                    <a:pt x="667" y="11"/>
                    <a:pt x="671" y="5"/>
                    <a:pt x="673" y="0"/>
                  </a:cubicBezTo>
                  <a:close/>
                </a:path>
              </a:pathLst>
            </a:custGeom>
            <a:solidFill>
              <a:srgbClr val="B0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69" name="Freeform 116">
              <a:extLst>
                <a:ext uri="{FF2B5EF4-FFF2-40B4-BE49-F238E27FC236}">
                  <a16:creationId xmlns:a16="http://schemas.microsoft.com/office/drawing/2014/main" id="{B03E7B92-072D-28CC-2234-7E3D4ACE545C}"/>
                </a:ext>
              </a:extLst>
            </p:cNvPr>
            <p:cNvSpPr>
              <a:spLocks/>
            </p:cNvSpPr>
            <p:nvPr/>
          </p:nvSpPr>
          <p:spPr bwMode="auto">
            <a:xfrm>
              <a:off x="7941188" y="5989637"/>
              <a:ext cx="481013" cy="354013"/>
            </a:xfrm>
            <a:custGeom>
              <a:avLst/>
              <a:gdLst>
                <a:gd name="T0" fmla="*/ 162 w 174"/>
                <a:gd name="T1" fmla="*/ 37 h 128"/>
                <a:gd name="T2" fmla="*/ 12 w 174"/>
                <a:gd name="T3" fmla="*/ 124 h 128"/>
                <a:gd name="T4" fmla="*/ 0 w 174"/>
                <a:gd name="T5" fmla="*/ 114 h 128"/>
                <a:gd name="T6" fmla="*/ 0 w 174"/>
                <a:gd name="T7" fmla="*/ 114 h 128"/>
                <a:gd name="T8" fmla="*/ 12 w 174"/>
                <a:gd name="T9" fmla="*/ 90 h 128"/>
                <a:gd name="T10" fmla="*/ 162 w 174"/>
                <a:gd name="T11" fmla="*/ 4 h 128"/>
                <a:gd name="T12" fmla="*/ 174 w 174"/>
                <a:gd name="T13" fmla="*/ 13 h 128"/>
                <a:gd name="T14" fmla="*/ 174 w 174"/>
                <a:gd name="T15" fmla="*/ 13 h 128"/>
                <a:gd name="T16" fmla="*/ 162 w 174"/>
                <a:gd name="T17" fmla="*/ 3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28">
                  <a:moveTo>
                    <a:pt x="162" y="37"/>
                  </a:moveTo>
                  <a:cubicBezTo>
                    <a:pt x="12" y="124"/>
                    <a:pt x="12" y="124"/>
                    <a:pt x="12" y="124"/>
                  </a:cubicBezTo>
                  <a:cubicBezTo>
                    <a:pt x="5" y="128"/>
                    <a:pt x="0" y="123"/>
                    <a:pt x="0" y="114"/>
                  </a:cubicBezTo>
                  <a:cubicBezTo>
                    <a:pt x="0" y="114"/>
                    <a:pt x="0" y="114"/>
                    <a:pt x="0" y="114"/>
                  </a:cubicBezTo>
                  <a:cubicBezTo>
                    <a:pt x="0" y="105"/>
                    <a:pt x="5" y="94"/>
                    <a:pt x="12" y="90"/>
                  </a:cubicBezTo>
                  <a:cubicBezTo>
                    <a:pt x="162" y="4"/>
                    <a:pt x="162" y="4"/>
                    <a:pt x="162" y="4"/>
                  </a:cubicBezTo>
                  <a:cubicBezTo>
                    <a:pt x="169" y="0"/>
                    <a:pt x="174" y="4"/>
                    <a:pt x="174" y="13"/>
                  </a:cubicBezTo>
                  <a:cubicBezTo>
                    <a:pt x="174" y="13"/>
                    <a:pt x="174" y="13"/>
                    <a:pt x="174" y="13"/>
                  </a:cubicBezTo>
                  <a:cubicBezTo>
                    <a:pt x="174" y="23"/>
                    <a:pt x="169" y="33"/>
                    <a:pt x="162" y="37"/>
                  </a:cubicBezTo>
                  <a:close/>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70" name="Freeform 117">
              <a:extLst>
                <a:ext uri="{FF2B5EF4-FFF2-40B4-BE49-F238E27FC236}">
                  <a16:creationId xmlns:a16="http://schemas.microsoft.com/office/drawing/2014/main" id="{91B82C1E-68A1-27D5-3E8C-E18EC57C7E97}"/>
                </a:ext>
              </a:extLst>
            </p:cNvPr>
            <p:cNvSpPr>
              <a:spLocks/>
            </p:cNvSpPr>
            <p:nvPr/>
          </p:nvSpPr>
          <p:spPr bwMode="auto">
            <a:xfrm>
              <a:off x="6915663" y="6011862"/>
              <a:ext cx="482600" cy="354013"/>
            </a:xfrm>
            <a:custGeom>
              <a:avLst/>
              <a:gdLst>
                <a:gd name="T0" fmla="*/ 162 w 175"/>
                <a:gd name="T1" fmla="*/ 124 h 128"/>
                <a:gd name="T2" fmla="*/ 13 w 175"/>
                <a:gd name="T3" fmla="*/ 37 h 128"/>
                <a:gd name="T4" fmla="*/ 0 w 175"/>
                <a:gd name="T5" fmla="*/ 14 h 128"/>
                <a:gd name="T6" fmla="*/ 0 w 175"/>
                <a:gd name="T7" fmla="*/ 14 h 128"/>
                <a:gd name="T8" fmla="*/ 13 w 175"/>
                <a:gd name="T9" fmla="*/ 4 h 128"/>
                <a:gd name="T10" fmla="*/ 162 w 175"/>
                <a:gd name="T11" fmla="*/ 91 h 128"/>
                <a:gd name="T12" fmla="*/ 175 w 175"/>
                <a:gd name="T13" fmla="*/ 115 h 128"/>
                <a:gd name="T14" fmla="*/ 175 w 175"/>
                <a:gd name="T15" fmla="*/ 115 h 128"/>
                <a:gd name="T16" fmla="*/ 162 w 175"/>
                <a:gd name="T17" fmla="*/ 1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28">
                  <a:moveTo>
                    <a:pt x="162" y="124"/>
                  </a:moveTo>
                  <a:cubicBezTo>
                    <a:pt x="13" y="37"/>
                    <a:pt x="13" y="37"/>
                    <a:pt x="13" y="37"/>
                  </a:cubicBezTo>
                  <a:cubicBezTo>
                    <a:pt x="6" y="34"/>
                    <a:pt x="0" y="23"/>
                    <a:pt x="0" y="14"/>
                  </a:cubicBezTo>
                  <a:cubicBezTo>
                    <a:pt x="0" y="14"/>
                    <a:pt x="0" y="14"/>
                    <a:pt x="0" y="14"/>
                  </a:cubicBezTo>
                  <a:cubicBezTo>
                    <a:pt x="0" y="5"/>
                    <a:pt x="6" y="0"/>
                    <a:pt x="13" y="4"/>
                  </a:cubicBezTo>
                  <a:cubicBezTo>
                    <a:pt x="162" y="91"/>
                    <a:pt x="162" y="91"/>
                    <a:pt x="162" y="91"/>
                  </a:cubicBezTo>
                  <a:cubicBezTo>
                    <a:pt x="169" y="95"/>
                    <a:pt x="175" y="105"/>
                    <a:pt x="175" y="115"/>
                  </a:cubicBezTo>
                  <a:cubicBezTo>
                    <a:pt x="175" y="115"/>
                    <a:pt x="175" y="115"/>
                    <a:pt x="175" y="115"/>
                  </a:cubicBezTo>
                  <a:cubicBezTo>
                    <a:pt x="175" y="124"/>
                    <a:pt x="169" y="128"/>
                    <a:pt x="162" y="124"/>
                  </a:cubicBezTo>
                  <a:close/>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71" name="Freeform 118">
              <a:extLst>
                <a:ext uri="{FF2B5EF4-FFF2-40B4-BE49-F238E27FC236}">
                  <a16:creationId xmlns:a16="http://schemas.microsoft.com/office/drawing/2014/main" id="{DC5EEDD8-80AF-AD1A-0BD6-BB25694F0115}"/>
                </a:ext>
              </a:extLst>
            </p:cNvPr>
            <p:cNvSpPr>
              <a:spLocks/>
            </p:cNvSpPr>
            <p:nvPr/>
          </p:nvSpPr>
          <p:spPr bwMode="auto">
            <a:xfrm>
              <a:off x="7820538" y="6288087"/>
              <a:ext cx="79375" cy="122238"/>
            </a:xfrm>
            <a:custGeom>
              <a:avLst/>
              <a:gdLst>
                <a:gd name="T0" fmla="*/ 29 w 29"/>
                <a:gd name="T1" fmla="*/ 14 h 44"/>
                <a:gd name="T2" fmla="*/ 14 w 29"/>
                <a:gd name="T3" fmla="*/ 39 h 44"/>
                <a:gd name="T4" fmla="*/ 0 w 29"/>
                <a:gd name="T5" fmla="*/ 31 h 44"/>
                <a:gd name="T6" fmla="*/ 14 w 29"/>
                <a:gd name="T7" fmla="*/ 5 h 44"/>
                <a:gd name="T8" fmla="*/ 29 w 29"/>
                <a:gd name="T9" fmla="*/ 14 h 44"/>
              </a:gdLst>
              <a:ahLst/>
              <a:cxnLst>
                <a:cxn ang="0">
                  <a:pos x="T0" y="T1"/>
                </a:cxn>
                <a:cxn ang="0">
                  <a:pos x="T2" y="T3"/>
                </a:cxn>
                <a:cxn ang="0">
                  <a:pos x="T4" y="T5"/>
                </a:cxn>
                <a:cxn ang="0">
                  <a:pos x="T6" y="T7"/>
                </a:cxn>
                <a:cxn ang="0">
                  <a:pos x="T8" y="T9"/>
                </a:cxn>
              </a:cxnLst>
              <a:rect l="0" t="0" r="r" b="b"/>
              <a:pathLst>
                <a:path w="29" h="44">
                  <a:moveTo>
                    <a:pt x="29" y="14"/>
                  </a:moveTo>
                  <a:cubicBezTo>
                    <a:pt x="29" y="23"/>
                    <a:pt x="23" y="34"/>
                    <a:pt x="14" y="39"/>
                  </a:cubicBezTo>
                  <a:cubicBezTo>
                    <a:pt x="6" y="44"/>
                    <a:pt x="0" y="40"/>
                    <a:pt x="0" y="31"/>
                  </a:cubicBezTo>
                  <a:cubicBezTo>
                    <a:pt x="0" y="21"/>
                    <a:pt x="6" y="10"/>
                    <a:pt x="14" y="5"/>
                  </a:cubicBezTo>
                  <a:cubicBezTo>
                    <a:pt x="23" y="0"/>
                    <a:pt x="29" y="4"/>
                    <a:pt x="29" y="14"/>
                  </a:cubicBezTo>
                  <a:close/>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72" name="Freeform 119">
              <a:extLst>
                <a:ext uri="{FF2B5EF4-FFF2-40B4-BE49-F238E27FC236}">
                  <a16:creationId xmlns:a16="http://schemas.microsoft.com/office/drawing/2014/main" id="{64891E68-F400-0E47-C1DD-A70D7C10113C}"/>
                </a:ext>
              </a:extLst>
            </p:cNvPr>
            <p:cNvSpPr>
              <a:spLocks/>
            </p:cNvSpPr>
            <p:nvPr/>
          </p:nvSpPr>
          <p:spPr bwMode="auto">
            <a:xfrm>
              <a:off x="6721988" y="4938712"/>
              <a:ext cx="1862138" cy="1087438"/>
            </a:xfrm>
            <a:custGeom>
              <a:avLst/>
              <a:gdLst>
                <a:gd name="T0" fmla="*/ 674 w 675"/>
                <a:gd name="T1" fmla="*/ 200 h 394"/>
                <a:gd name="T2" fmla="*/ 660 w 675"/>
                <a:gd name="T3" fmla="*/ 215 h 394"/>
                <a:gd name="T4" fmla="*/ 368 w 675"/>
                <a:gd name="T5" fmla="*/ 383 h 394"/>
                <a:gd name="T6" fmla="*/ 311 w 675"/>
                <a:gd name="T7" fmla="*/ 386 h 394"/>
                <a:gd name="T8" fmla="*/ 64 w 675"/>
                <a:gd name="T9" fmla="*/ 243 h 394"/>
                <a:gd name="T10" fmla="*/ 64 w 675"/>
                <a:gd name="T11" fmla="*/ 243 h 394"/>
                <a:gd name="T12" fmla="*/ 10 w 675"/>
                <a:gd name="T13" fmla="*/ 212 h 394"/>
                <a:gd name="T14" fmla="*/ 1 w 675"/>
                <a:gd name="T15" fmla="*/ 200 h 394"/>
                <a:gd name="T16" fmla="*/ 1 w 675"/>
                <a:gd name="T17" fmla="*/ 200 h 394"/>
                <a:gd name="T18" fmla="*/ 14 w 675"/>
                <a:gd name="T19" fmla="*/ 179 h 394"/>
                <a:gd name="T20" fmla="*/ 307 w 675"/>
                <a:gd name="T21" fmla="*/ 11 h 394"/>
                <a:gd name="T22" fmla="*/ 364 w 675"/>
                <a:gd name="T23" fmla="*/ 8 h 394"/>
                <a:gd name="T24" fmla="*/ 664 w 675"/>
                <a:gd name="T25" fmla="*/ 182 h 394"/>
                <a:gd name="T26" fmla="*/ 674 w 675"/>
                <a:gd name="T27" fmla="*/ 20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5" h="394">
                  <a:moveTo>
                    <a:pt x="674" y="200"/>
                  </a:moveTo>
                  <a:cubicBezTo>
                    <a:pt x="672" y="205"/>
                    <a:pt x="668" y="210"/>
                    <a:pt x="660" y="215"/>
                  </a:cubicBezTo>
                  <a:cubicBezTo>
                    <a:pt x="368" y="383"/>
                    <a:pt x="368" y="383"/>
                    <a:pt x="368" y="383"/>
                  </a:cubicBezTo>
                  <a:cubicBezTo>
                    <a:pt x="351" y="393"/>
                    <a:pt x="325" y="394"/>
                    <a:pt x="311" y="386"/>
                  </a:cubicBezTo>
                  <a:cubicBezTo>
                    <a:pt x="64" y="243"/>
                    <a:pt x="64" y="243"/>
                    <a:pt x="64" y="243"/>
                  </a:cubicBezTo>
                  <a:cubicBezTo>
                    <a:pt x="64" y="243"/>
                    <a:pt x="64" y="243"/>
                    <a:pt x="64" y="243"/>
                  </a:cubicBezTo>
                  <a:cubicBezTo>
                    <a:pt x="10" y="212"/>
                    <a:pt x="10" y="212"/>
                    <a:pt x="10" y="212"/>
                  </a:cubicBezTo>
                  <a:cubicBezTo>
                    <a:pt x="5" y="209"/>
                    <a:pt x="1" y="205"/>
                    <a:pt x="1" y="200"/>
                  </a:cubicBezTo>
                  <a:cubicBezTo>
                    <a:pt x="1" y="200"/>
                    <a:pt x="1" y="200"/>
                    <a:pt x="1" y="200"/>
                  </a:cubicBezTo>
                  <a:cubicBezTo>
                    <a:pt x="0" y="193"/>
                    <a:pt x="4" y="185"/>
                    <a:pt x="14" y="179"/>
                  </a:cubicBezTo>
                  <a:cubicBezTo>
                    <a:pt x="307" y="11"/>
                    <a:pt x="307" y="11"/>
                    <a:pt x="307" y="11"/>
                  </a:cubicBezTo>
                  <a:cubicBezTo>
                    <a:pt x="324" y="1"/>
                    <a:pt x="349" y="0"/>
                    <a:pt x="364" y="8"/>
                  </a:cubicBezTo>
                  <a:cubicBezTo>
                    <a:pt x="664" y="182"/>
                    <a:pt x="664" y="182"/>
                    <a:pt x="664" y="182"/>
                  </a:cubicBezTo>
                  <a:cubicBezTo>
                    <a:pt x="672" y="186"/>
                    <a:pt x="675" y="193"/>
                    <a:pt x="674" y="200"/>
                  </a:cubicBezTo>
                  <a:close/>
                </a:path>
              </a:pathLst>
            </a:custGeom>
            <a:solidFill>
              <a:srgbClr val="DBE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73" name="Freeform 120">
              <a:extLst>
                <a:ext uri="{FF2B5EF4-FFF2-40B4-BE49-F238E27FC236}">
                  <a16:creationId xmlns:a16="http://schemas.microsoft.com/office/drawing/2014/main" id="{B7B9C831-20B8-5522-E9A3-FA609122CFFD}"/>
                </a:ext>
              </a:extLst>
            </p:cNvPr>
            <p:cNvSpPr>
              <a:spLocks/>
            </p:cNvSpPr>
            <p:nvPr/>
          </p:nvSpPr>
          <p:spPr bwMode="auto">
            <a:xfrm>
              <a:off x="6725163" y="5491162"/>
              <a:ext cx="1857375" cy="788988"/>
            </a:xfrm>
            <a:custGeom>
              <a:avLst/>
              <a:gdLst>
                <a:gd name="T0" fmla="*/ 673 w 673"/>
                <a:gd name="T1" fmla="*/ 0 h 286"/>
                <a:gd name="T2" fmla="*/ 673 w 673"/>
                <a:gd name="T3" fmla="*/ 88 h 286"/>
                <a:gd name="T4" fmla="*/ 673 w 673"/>
                <a:gd name="T5" fmla="*/ 88 h 286"/>
                <a:gd name="T6" fmla="*/ 659 w 673"/>
                <a:gd name="T7" fmla="*/ 107 h 286"/>
                <a:gd name="T8" fmla="*/ 367 w 673"/>
                <a:gd name="T9" fmla="*/ 275 h 286"/>
                <a:gd name="T10" fmla="*/ 310 w 673"/>
                <a:gd name="T11" fmla="*/ 278 h 286"/>
                <a:gd name="T12" fmla="*/ 9 w 673"/>
                <a:gd name="T13" fmla="*/ 104 h 286"/>
                <a:gd name="T14" fmla="*/ 0 w 673"/>
                <a:gd name="T15" fmla="*/ 92 h 286"/>
                <a:gd name="T16" fmla="*/ 0 w 673"/>
                <a:gd name="T17" fmla="*/ 0 h 286"/>
                <a:gd name="T18" fmla="*/ 9 w 673"/>
                <a:gd name="T19" fmla="*/ 12 h 286"/>
                <a:gd name="T20" fmla="*/ 63 w 673"/>
                <a:gd name="T21" fmla="*/ 43 h 286"/>
                <a:gd name="T22" fmla="*/ 63 w 673"/>
                <a:gd name="T23" fmla="*/ 43 h 286"/>
                <a:gd name="T24" fmla="*/ 310 w 673"/>
                <a:gd name="T25" fmla="*/ 186 h 286"/>
                <a:gd name="T26" fmla="*/ 367 w 673"/>
                <a:gd name="T27" fmla="*/ 183 h 286"/>
                <a:gd name="T28" fmla="*/ 659 w 673"/>
                <a:gd name="T29" fmla="*/ 15 h 286"/>
                <a:gd name="T30" fmla="*/ 673 w 673"/>
                <a:gd name="T31"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3" h="286">
                  <a:moveTo>
                    <a:pt x="673" y="0"/>
                  </a:moveTo>
                  <a:cubicBezTo>
                    <a:pt x="673" y="88"/>
                    <a:pt x="673" y="88"/>
                    <a:pt x="673" y="88"/>
                  </a:cubicBezTo>
                  <a:cubicBezTo>
                    <a:pt x="673" y="88"/>
                    <a:pt x="673" y="88"/>
                    <a:pt x="673" y="88"/>
                  </a:cubicBezTo>
                  <a:cubicBezTo>
                    <a:pt x="673" y="95"/>
                    <a:pt x="668" y="101"/>
                    <a:pt x="659" y="107"/>
                  </a:cubicBezTo>
                  <a:cubicBezTo>
                    <a:pt x="367" y="275"/>
                    <a:pt x="367" y="275"/>
                    <a:pt x="367" y="275"/>
                  </a:cubicBezTo>
                  <a:cubicBezTo>
                    <a:pt x="350" y="285"/>
                    <a:pt x="324" y="286"/>
                    <a:pt x="310" y="278"/>
                  </a:cubicBezTo>
                  <a:cubicBezTo>
                    <a:pt x="9" y="104"/>
                    <a:pt x="9" y="104"/>
                    <a:pt x="9" y="104"/>
                  </a:cubicBezTo>
                  <a:cubicBezTo>
                    <a:pt x="3" y="101"/>
                    <a:pt x="0" y="97"/>
                    <a:pt x="0" y="92"/>
                  </a:cubicBezTo>
                  <a:cubicBezTo>
                    <a:pt x="0" y="0"/>
                    <a:pt x="0" y="0"/>
                    <a:pt x="0" y="0"/>
                  </a:cubicBezTo>
                  <a:cubicBezTo>
                    <a:pt x="0" y="5"/>
                    <a:pt x="4" y="9"/>
                    <a:pt x="9" y="12"/>
                  </a:cubicBezTo>
                  <a:cubicBezTo>
                    <a:pt x="63" y="43"/>
                    <a:pt x="63" y="43"/>
                    <a:pt x="63" y="43"/>
                  </a:cubicBezTo>
                  <a:cubicBezTo>
                    <a:pt x="63" y="43"/>
                    <a:pt x="63" y="43"/>
                    <a:pt x="63" y="43"/>
                  </a:cubicBezTo>
                  <a:cubicBezTo>
                    <a:pt x="310" y="186"/>
                    <a:pt x="310" y="186"/>
                    <a:pt x="310" y="186"/>
                  </a:cubicBezTo>
                  <a:cubicBezTo>
                    <a:pt x="324" y="194"/>
                    <a:pt x="350" y="193"/>
                    <a:pt x="367" y="183"/>
                  </a:cubicBezTo>
                  <a:cubicBezTo>
                    <a:pt x="659" y="15"/>
                    <a:pt x="659" y="15"/>
                    <a:pt x="659" y="15"/>
                  </a:cubicBezTo>
                  <a:cubicBezTo>
                    <a:pt x="667" y="10"/>
                    <a:pt x="671" y="5"/>
                    <a:pt x="673" y="0"/>
                  </a:cubicBezTo>
                  <a:close/>
                </a:path>
              </a:pathLst>
            </a:custGeom>
            <a:solidFill>
              <a:srgbClr val="B0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74" name="Freeform 121">
              <a:extLst>
                <a:ext uri="{FF2B5EF4-FFF2-40B4-BE49-F238E27FC236}">
                  <a16:creationId xmlns:a16="http://schemas.microsoft.com/office/drawing/2014/main" id="{A3B401D8-FA14-9FD4-ED8F-1896EF475441}"/>
                </a:ext>
              </a:extLst>
            </p:cNvPr>
            <p:cNvSpPr>
              <a:spLocks/>
            </p:cNvSpPr>
            <p:nvPr/>
          </p:nvSpPr>
          <p:spPr bwMode="auto">
            <a:xfrm>
              <a:off x="7941188" y="5692775"/>
              <a:ext cx="481013" cy="349250"/>
            </a:xfrm>
            <a:custGeom>
              <a:avLst/>
              <a:gdLst>
                <a:gd name="T0" fmla="*/ 162 w 174"/>
                <a:gd name="T1" fmla="*/ 37 h 127"/>
                <a:gd name="T2" fmla="*/ 12 w 174"/>
                <a:gd name="T3" fmla="*/ 123 h 127"/>
                <a:gd name="T4" fmla="*/ 0 w 174"/>
                <a:gd name="T5" fmla="*/ 114 h 127"/>
                <a:gd name="T6" fmla="*/ 0 w 174"/>
                <a:gd name="T7" fmla="*/ 114 h 127"/>
                <a:gd name="T8" fmla="*/ 12 w 174"/>
                <a:gd name="T9" fmla="*/ 90 h 127"/>
                <a:gd name="T10" fmla="*/ 162 w 174"/>
                <a:gd name="T11" fmla="*/ 4 h 127"/>
                <a:gd name="T12" fmla="*/ 174 w 174"/>
                <a:gd name="T13" fmla="*/ 13 h 127"/>
                <a:gd name="T14" fmla="*/ 174 w 174"/>
                <a:gd name="T15" fmla="*/ 13 h 127"/>
                <a:gd name="T16" fmla="*/ 162 w 174"/>
                <a:gd name="T17" fmla="*/ 3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27">
                  <a:moveTo>
                    <a:pt x="162" y="37"/>
                  </a:moveTo>
                  <a:cubicBezTo>
                    <a:pt x="12" y="123"/>
                    <a:pt x="12" y="123"/>
                    <a:pt x="12" y="123"/>
                  </a:cubicBezTo>
                  <a:cubicBezTo>
                    <a:pt x="5" y="127"/>
                    <a:pt x="0" y="123"/>
                    <a:pt x="0" y="114"/>
                  </a:cubicBezTo>
                  <a:cubicBezTo>
                    <a:pt x="0" y="114"/>
                    <a:pt x="0" y="114"/>
                    <a:pt x="0" y="114"/>
                  </a:cubicBezTo>
                  <a:cubicBezTo>
                    <a:pt x="0" y="105"/>
                    <a:pt x="5" y="94"/>
                    <a:pt x="12" y="90"/>
                  </a:cubicBezTo>
                  <a:cubicBezTo>
                    <a:pt x="162" y="4"/>
                    <a:pt x="162" y="4"/>
                    <a:pt x="162" y="4"/>
                  </a:cubicBezTo>
                  <a:cubicBezTo>
                    <a:pt x="169" y="0"/>
                    <a:pt x="174" y="4"/>
                    <a:pt x="174" y="13"/>
                  </a:cubicBezTo>
                  <a:cubicBezTo>
                    <a:pt x="174" y="13"/>
                    <a:pt x="174" y="13"/>
                    <a:pt x="174" y="13"/>
                  </a:cubicBezTo>
                  <a:cubicBezTo>
                    <a:pt x="174" y="22"/>
                    <a:pt x="169" y="33"/>
                    <a:pt x="162" y="37"/>
                  </a:cubicBezTo>
                  <a:close/>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75" name="Freeform 122">
              <a:extLst>
                <a:ext uri="{FF2B5EF4-FFF2-40B4-BE49-F238E27FC236}">
                  <a16:creationId xmlns:a16="http://schemas.microsoft.com/office/drawing/2014/main" id="{4631CEE2-D8B9-3626-82CF-DEEC9E5F0846}"/>
                </a:ext>
              </a:extLst>
            </p:cNvPr>
            <p:cNvSpPr>
              <a:spLocks/>
            </p:cNvSpPr>
            <p:nvPr/>
          </p:nvSpPr>
          <p:spPr bwMode="auto">
            <a:xfrm>
              <a:off x="6915663" y="5713412"/>
              <a:ext cx="482600" cy="354013"/>
            </a:xfrm>
            <a:custGeom>
              <a:avLst/>
              <a:gdLst>
                <a:gd name="T0" fmla="*/ 162 w 175"/>
                <a:gd name="T1" fmla="*/ 124 h 128"/>
                <a:gd name="T2" fmla="*/ 13 w 175"/>
                <a:gd name="T3" fmla="*/ 37 h 128"/>
                <a:gd name="T4" fmla="*/ 0 w 175"/>
                <a:gd name="T5" fmla="*/ 13 h 128"/>
                <a:gd name="T6" fmla="*/ 0 w 175"/>
                <a:gd name="T7" fmla="*/ 13 h 128"/>
                <a:gd name="T8" fmla="*/ 13 w 175"/>
                <a:gd name="T9" fmla="*/ 4 h 128"/>
                <a:gd name="T10" fmla="*/ 162 w 175"/>
                <a:gd name="T11" fmla="*/ 91 h 128"/>
                <a:gd name="T12" fmla="*/ 175 w 175"/>
                <a:gd name="T13" fmla="*/ 114 h 128"/>
                <a:gd name="T14" fmla="*/ 175 w 175"/>
                <a:gd name="T15" fmla="*/ 114 h 128"/>
                <a:gd name="T16" fmla="*/ 162 w 175"/>
                <a:gd name="T17" fmla="*/ 1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28">
                  <a:moveTo>
                    <a:pt x="162" y="124"/>
                  </a:moveTo>
                  <a:cubicBezTo>
                    <a:pt x="13" y="37"/>
                    <a:pt x="13" y="37"/>
                    <a:pt x="13" y="37"/>
                  </a:cubicBezTo>
                  <a:cubicBezTo>
                    <a:pt x="6" y="33"/>
                    <a:pt x="0" y="23"/>
                    <a:pt x="0" y="13"/>
                  </a:cubicBezTo>
                  <a:cubicBezTo>
                    <a:pt x="0" y="13"/>
                    <a:pt x="0" y="13"/>
                    <a:pt x="0" y="13"/>
                  </a:cubicBezTo>
                  <a:cubicBezTo>
                    <a:pt x="0" y="4"/>
                    <a:pt x="6" y="0"/>
                    <a:pt x="13" y="4"/>
                  </a:cubicBezTo>
                  <a:cubicBezTo>
                    <a:pt x="162" y="91"/>
                    <a:pt x="162" y="91"/>
                    <a:pt x="162" y="91"/>
                  </a:cubicBezTo>
                  <a:cubicBezTo>
                    <a:pt x="169" y="95"/>
                    <a:pt x="175" y="105"/>
                    <a:pt x="175" y="114"/>
                  </a:cubicBezTo>
                  <a:cubicBezTo>
                    <a:pt x="175" y="114"/>
                    <a:pt x="175" y="114"/>
                    <a:pt x="175" y="114"/>
                  </a:cubicBezTo>
                  <a:cubicBezTo>
                    <a:pt x="175" y="123"/>
                    <a:pt x="169" y="128"/>
                    <a:pt x="162" y="124"/>
                  </a:cubicBezTo>
                  <a:close/>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76" name="Freeform 123">
              <a:extLst>
                <a:ext uri="{FF2B5EF4-FFF2-40B4-BE49-F238E27FC236}">
                  <a16:creationId xmlns:a16="http://schemas.microsoft.com/office/drawing/2014/main" id="{7D24B098-D3E3-8EA0-2D0E-1CD4DAE43471}"/>
                </a:ext>
              </a:extLst>
            </p:cNvPr>
            <p:cNvSpPr>
              <a:spLocks/>
            </p:cNvSpPr>
            <p:nvPr/>
          </p:nvSpPr>
          <p:spPr bwMode="auto">
            <a:xfrm>
              <a:off x="7820538" y="5989637"/>
              <a:ext cx="79375" cy="122238"/>
            </a:xfrm>
            <a:custGeom>
              <a:avLst/>
              <a:gdLst>
                <a:gd name="T0" fmla="*/ 29 w 29"/>
                <a:gd name="T1" fmla="*/ 13 h 44"/>
                <a:gd name="T2" fmla="*/ 14 w 29"/>
                <a:gd name="T3" fmla="*/ 39 h 44"/>
                <a:gd name="T4" fmla="*/ 0 w 29"/>
                <a:gd name="T5" fmla="*/ 30 h 44"/>
                <a:gd name="T6" fmla="*/ 14 w 29"/>
                <a:gd name="T7" fmla="*/ 5 h 44"/>
                <a:gd name="T8" fmla="*/ 29 w 29"/>
                <a:gd name="T9" fmla="*/ 13 h 44"/>
              </a:gdLst>
              <a:ahLst/>
              <a:cxnLst>
                <a:cxn ang="0">
                  <a:pos x="T0" y="T1"/>
                </a:cxn>
                <a:cxn ang="0">
                  <a:pos x="T2" y="T3"/>
                </a:cxn>
                <a:cxn ang="0">
                  <a:pos x="T4" y="T5"/>
                </a:cxn>
                <a:cxn ang="0">
                  <a:pos x="T6" y="T7"/>
                </a:cxn>
                <a:cxn ang="0">
                  <a:pos x="T8" y="T9"/>
                </a:cxn>
              </a:cxnLst>
              <a:rect l="0" t="0" r="r" b="b"/>
              <a:pathLst>
                <a:path w="29" h="44">
                  <a:moveTo>
                    <a:pt x="29" y="13"/>
                  </a:moveTo>
                  <a:cubicBezTo>
                    <a:pt x="29" y="23"/>
                    <a:pt x="23" y="34"/>
                    <a:pt x="14" y="39"/>
                  </a:cubicBezTo>
                  <a:cubicBezTo>
                    <a:pt x="6" y="44"/>
                    <a:pt x="0" y="40"/>
                    <a:pt x="0" y="30"/>
                  </a:cubicBezTo>
                  <a:cubicBezTo>
                    <a:pt x="0" y="21"/>
                    <a:pt x="6" y="10"/>
                    <a:pt x="14" y="5"/>
                  </a:cubicBezTo>
                  <a:cubicBezTo>
                    <a:pt x="23" y="0"/>
                    <a:pt x="29" y="4"/>
                    <a:pt x="29" y="13"/>
                  </a:cubicBezTo>
                  <a:close/>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77" name="Freeform 124">
              <a:extLst>
                <a:ext uri="{FF2B5EF4-FFF2-40B4-BE49-F238E27FC236}">
                  <a16:creationId xmlns:a16="http://schemas.microsoft.com/office/drawing/2014/main" id="{5DCC6379-C030-DF55-1320-85216770D8BA}"/>
                </a:ext>
              </a:extLst>
            </p:cNvPr>
            <p:cNvSpPr>
              <a:spLocks/>
            </p:cNvSpPr>
            <p:nvPr/>
          </p:nvSpPr>
          <p:spPr bwMode="auto">
            <a:xfrm>
              <a:off x="6721988" y="4640262"/>
              <a:ext cx="1862138" cy="1087438"/>
            </a:xfrm>
            <a:custGeom>
              <a:avLst/>
              <a:gdLst>
                <a:gd name="T0" fmla="*/ 674 w 675"/>
                <a:gd name="T1" fmla="*/ 200 h 394"/>
                <a:gd name="T2" fmla="*/ 660 w 675"/>
                <a:gd name="T3" fmla="*/ 214 h 394"/>
                <a:gd name="T4" fmla="*/ 368 w 675"/>
                <a:gd name="T5" fmla="*/ 383 h 394"/>
                <a:gd name="T6" fmla="*/ 311 w 675"/>
                <a:gd name="T7" fmla="*/ 386 h 394"/>
                <a:gd name="T8" fmla="*/ 64 w 675"/>
                <a:gd name="T9" fmla="*/ 243 h 394"/>
                <a:gd name="T10" fmla="*/ 64 w 675"/>
                <a:gd name="T11" fmla="*/ 243 h 394"/>
                <a:gd name="T12" fmla="*/ 10 w 675"/>
                <a:gd name="T13" fmla="*/ 212 h 394"/>
                <a:gd name="T14" fmla="*/ 1 w 675"/>
                <a:gd name="T15" fmla="*/ 200 h 394"/>
                <a:gd name="T16" fmla="*/ 1 w 675"/>
                <a:gd name="T17" fmla="*/ 200 h 394"/>
                <a:gd name="T18" fmla="*/ 14 w 675"/>
                <a:gd name="T19" fmla="*/ 179 h 394"/>
                <a:gd name="T20" fmla="*/ 307 w 675"/>
                <a:gd name="T21" fmla="*/ 10 h 394"/>
                <a:gd name="T22" fmla="*/ 364 w 675"/>
                <a:gd name="T23" fmla="*/ 8 h 394"/>
                <a:gd name="T24" fmla="*/ 664 w 675"/>
                <a:gd name="T25" fmla="*/ 181 h 394"/>
                <a:gd name="T26" fmla="*/ 674 w 675"/>
                <a:gd name="T27" fmla="*/ 20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5" h="394">
                  <a:moveTo>
                    <a:pt x="674" y="200"/>
                  </a:moveTo>
                  <a:cubicBezTo>
                    <a:pt x="672" y="205"/>
                    <a:pt x="668" y="210"/>
                    <a:pt x="660" y="214"/>
                  </a:cubicBezTo>
                  <a:cubicBezTo>
                    <a:pt x="368" y="383"/>
                    <a:pt x="368" y="383"/>
                    <a:pt x="368" y="383"/>
                  </a:cubicBezTo>
                  <a:cubicBezTo>
                    <a:pt x="351" y="393"/>
                    <a:pt x="325" y="394"/>
                    <a:pt x="311" y="386"/>
                  </a:cubicBezTo>
                  <a:cubicBezTo>
                    <a:pt x="64" y="243"/>
                    <a:pt x="64" y="243"/>
                    <a:pt x="64" y="243"/>
                  </a:cubicBezTo>
                  <a:cubicBezTo>
                    <a:pt x="64" y="243"/>
                    <a:pt x="64" y="243"/>
                    <a:pt x="64" y="243"/>
                  </a:cubicBezTo>
                  <a:cubicBezTo>
                    <a:pt x="10" y="212"/>
                    <a:pt x="10" y="212"/>
                    <a:pt x="10" y="212"/>
                  </a:cubicBezTo>
                  <a:cubicBezTo>
                    <a:pt x="5" y="209"/>
                    <a:pt x="1" y="204"/>
                    <a:pt x="1" y="200"/>
                  </a:cubicBezTo>
                  <a:cubicBezTo>
                    <a:pt x="1" y="200"/>
                    <a:pt x="1" y="200"/>
                    <a:pt x="1" y="200"/>
                  </a:cubicBezTo>
                  <a:cubicBezTo>
                    <a:pt x="0" y="193"/>
                    <a:pt x="4" y="185"/>
                    <a:pt x="14" y="179"/>
                  </a:cubicBezTo>
                  <a:cubicBezTo>
                    <a:pt x="307" y="10"/>
                    <a:pt x="307" y="10"/>
                    <a:pt x="307" y="10"/>
                  </a:cubicBezTo>
                  <a:cubicBezTo>
                    <a:pt x="324" y="1"/>
                    <a:pt x="349" y="0"/>
                    <a:pt x="364" y="8"/>
                  </a:cubicBezTo>
                  <a:cubicBezTo>
                    <a:pt x="664" y="181"/>
                    <a:pt x="664" y="181"/>
                    <a:pt x="664" y="181"/>
                  </a:cubicBezTo>
                  <a:cubicBezTo>
                    <a:pt x="672" y="186"/>
                    <a:pt x="675" y="193"/>
                    <a:pt x="674" y="200"/>
                  </a:cubicBezTo>
                  <a:close/>
                </a:path>
              </a:pathLst>
            </a:custGeom>
            <a:solidFill>
              <a:srgbClr val="DBE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78" name="Freeform 125">
              <a:extLst>
                <a:ext uri="{FF2B5EF4-FFF2-40B4-BE49-F238E27FC236}">
                  <a16:creationId xmlns:a16="http://schemas.microsoft.com/office/drawing/2014/main" id="{1C8AA41C-7766-2D5E-47C3-264FC23C449C}"/>
                </a:ext>
              </a:extLst>
            </p:cNvPr>
            <p:cNvSpPr>
              <a:spLocks/>
            </p:cNvSpPr>
            <p:nvPr/>
          </p:nvSpPr>
          <p:spPr bwMode="auto">
            <a:xfrm>
              <a:off x="6725163" y="5192712"/>
              <a:ext cx="1857375" cy="788988"/>
            </a:xfrm>
            <a:custGeom>
              <a:avLst/>
              <a:gdLst>
                <a:gd name="T0" fmla="*/ 673 w 673"/>
                <a:gd name="T1" fmla="*/ 0 h 286"/>
                <a:gd name="T2" fmla="*/ 673 w 673"/>
                <a:gd name="T3" fmla="*/ 88 h 286"/>
                <a:gd name="T4" fmla="*/ 673 w 673"/>
                <a:gd name="T5" fmla="*/ 88 h 286"/>
                <a:gd name="T6" fmla="*/ 659 w 673"/>
                <a:gd name="T7" fmla="*/ 107 h 286"/>
                <a:gd name="T8" fmla="*/ 367 w 673"/>
                <a:gd name="T9" fmla="*/ 275 h 286"/>
                <a:gd name="T10" fmla="*/ 310 w 673"/>
                <a:gd name="T11" fmla="*/ 278 h 286"/>
                <a:gd name="T12" fmla="*/ 9 w 673"/>
                <a:gd name="T13" fmla="*/ 104 h 286"/>
                <a:gd name="T14" fmla="*/ 0 w 673"/>
                <a:gd name="T15" fmla="*/ 92 h 286"/>
                <a:gd name="T16" fmla="*/ 0 w 673"/>
                <a:gd name="T17" fmla="*/ 0 h 286"/>
                <a:gd name="T18" fmla="*/ 9 w 673"/>
                <a:gd name="T19" fmla="*/ 12 h 286"/>
                <a:gd name="T20" fmla="*/ 63 w 673"/>
                <a:gd name="T21" fmla="*/ 43 h 286"/>
                <a:gd name="T22" fmla="*/ 63 w 673"/>
                <a:gd name="T23" fmla="*/ 43 h 286"/>
                <a:gd name="T24" fmla="*/ 310 w 673"/>
                <a:gd name="T25" fmla="*/ 186 h 286"/>
                <a:gd name="T26" fmla="*/ 367 w 673"/>
                <a:gd name="T27" fmla="*/ 183 h 286"/>
                <a:gd name="T28" fmla="*/ 659 w 673"/>
                <a:gd name="T29" fmla="*/ 14 h 286"/>
                <a:gd name="T30" fmla="*/ 673 w 673"/>
                <a:gd name="T31"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3" h="286">
                  <a:moveTo>
                    <a:pt x="673" y="0"/>
                  </a:moveTo>
                  <a:cubicBezTo>
                    <a:pt x="673" y="88"/>
                    <a:pt x="673" y="88"/>
                    <a:pt x="673" y="88"/>
                  </a:cubicBezTo>
                  <a:cubicBezTo>
                    <a:pt x="673" y="88"/>
                    <a:pt x="673" y="88"/>
                    <a:pt x="673" y="88"/>
                  </a:cubicBezTo>
                  <a:cubicBezTo>
                    <a:pt x="673" y="94"/>
                    <a:pt x="668" y="101"/>
                    <a:pt x="659" y="107"/>
                  </a:cubicBezTo>
                  <a:cubicBezTo>
                    <a:pt x="367" y="275"/>
                    <a:pt x="367" y="275"/>
                    <a:pt x="367" y="275"/>
                  </a:cubicBezTo>
                  <a:cubicBezTo>
                    <a:pt x="350" y="285"/>
                    <a:pt x="324" y="286"/>
                    <a:pt x="310" y="278"/>
                  </a:cubicBezTo>
                  <a:cubicBezTo>
                    <a:pt x="9" y="104"/>
                    <a:pt x="9" y="104"/>
                    <a:pt x="9" y="104"/>
                  </a:cubicBezTo>
                  <a:cubicBezTo>
                    <a:pt x="3" y="101"/>
                    <a:pt x="0" y="96"/>
                    <a:pt x="0" y="92"/>
                  </a:cubicBezTo>
                  <a:cubicBezTo>
                    <a:pt x="0" y="0"/>
                    <a:pt x="0" y="0"/>
                    <a:pt x="0" y="0"/>
                  </a:cubicBezTo>
                  <a:cubicBezTo>
                    <a:pt x="0" y="4"/>
                    <a:pt x="4" y="9"/>
                    <a:pt x="9" y="12"/>
                  </a:cubicBezTo>
                  <a:cubicBezTo>
                    <a:pt x="63" y="43"/>
                    <a:pt x="63" y="43"/>
                    <a:pt x="63" y="43"/>
                  </a:cubicBezTo>
                  <a:cubicBezTo>
                    <a:pt x="63" y="43"/>
                    <a:pt x="63" y="43"/>
                    <a:pt x="63" y="43"/>
                  </a:cubicBezTo>
                  <a:cubicBezTo>
                    <a:pt x="310" y="186"/>
                    <a:pt x="310" y="186"/>
                    <a:pt x="310" y="186"/>
                  </a:cubicBezTo>
                  <a:cubicBezTo>
                    <a:pt x="324" y="194"/>
                    <a:pt x="350" y="193"/>
                    <a:pt x="367" y="183"/>
                  </a:cubicBezTo>
                  <a:cubicBezTo>
                    <a:pt x="659" y="14"/>
                    <a:pt x="659" y="14"/>
                    <a:pt x="659" y="14"/>
                  </a:cubicBezTo>
                  <a:cubicBezTo>
                    <a:pt x="667" y="10"/>
                    <a:pt x="671" y="5"/>
                    <a:pt x="673" y="0"/>
                  </a:cubicBezTo>
                  <a:close/>
                </a:path>
              </a:pathLst>
            </a:custGeom>
            <a:solidFill>
              <a:srgbClr val="B0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79" name="Freeform 126">
              <a:extLst>
                <a:ext uri="{FF2B5EF4-FFF2-40B4-BE49-F238E27FC236}">
                  <a16:creationId xmlns:a16="http://schemas.microsoft.com/office/drawing/2014/main" id="{BA5369D7-DBF8-4F2E-1978-DBD4687738E6}"/>
                </a:ext>
              </a:extLst>
            </p:cNvPr>
            <p:cNvSpPr>
              <a:spLocks/>
            </p:cNvSpPr>
            <p:nvPr/>
          </p:nvSpPr>
          <p:spPr bwMode="auto">
            <a:xfrm>
              <a:off x="7941188" y="5394325"/>
              <a:ext cx="481013" cy="350838"/>
            </a:xfrm>
            <a:custGeom>
              <a:avLst/>
              <a:gdLst>
                <a:gd name="T0" fmla="*/ 162 w 174"/>
                <a:gd name="T1" fmla="*/ 37 h 127"/>
                <a:gd name="T2" fmla="*/ 12 w 174"/>
                <a:gd name="T3" fmla="*/ 123 h 127"/>
                <a:gd name="T4" fmla="*/ 0 w 174"/>
                <a:gd name="T5" fmla="*/ 114 h 127"/>
                <a:gd name="T6" fmla="*/ 0 w 174"/>
                <a:gd name="T7" fmla="*/ 114 h 127"/>
                <a:gd name="T8" fmla="*/ 12 w 174"/>
                <a:gd name="T9" fmla="*/ 90 h 127"/>
                <a:gd name="T10" fmla="*/ 162 w 174"/>
                <a:gd name="T11" fmla="*/ 3 h 127"/>
                <a:gd name="T12" fmla="*/ 174 w 174"/>
                <a:gd name="T13" fmla="*/ 13 h 127"/>
                <a:gd name="T14" fmla="*/ 174 w 174"/>
                <a:gd name="T15" fmla="*/ 13 h 127"/>
                <a:gd name="T16" fmla="*/ 162 w 174"/>
                <a:gd name="T17" fmla="*/ 3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27">
                  <a:moveTo>
                    <a:pt x="162" y="37"/>
                  </a:moveTo>
                  <a:cubicBezTo>
                    <a:pt x="12" y="123"/>
                    <a:pt x="12" y="123"/>
                    <a:pt x="12" y="123"/>
                  </a:cubicBezTo>
                  <a:cubicBezTo>
                    <a:pt x="5" y="127"/>
                    <a:pt x="0" y="123"/>
                    <a:pt x="0" y="114"/>
                  </a:cubicBezTo>
                  <a:cubicBezTo>
                    <a:pt x="0" y="114"/>
                    <a:pt x="0" y="114"/>
                    <a:pt x="0" y="114"/>
                  </a:cubicBezTo>
                  <a:cubicBezTo>
                    <a:pt x="0" y="105"/>
                    <a:pt x="5" y="94"/>
                    <a:pt x="12" y="90"/>
                  </a:cubicBezTo>
                  <a:cubicBezTo>
                    <a:pt x="162" y="3"/>
                    <a:pt x="162" y="3"/>
                    <a:pt x="162" y="3"/>
                  </a:cubicBezTo>
                  <a:cubicBezTo>
                    <a:pt x="169" y="0"/>
                    <a:pt x="174" y="4"/>
                    <a:pt x="174" y="13"/>
                  </a:cubicBezTo>
                  <a:cubicBezTo>
                    <a:pt x="174" y="13"/>
                    <a:pt x="174" y="13"/>
                    <a:pt x="174" y="13"/>
                  </a:cubicBezTo>
                  <a:cubicBezTo>
                    <a:pt x="174" y="22"/>
                    <a:pt x="169" y="33"/>
                    <a:pt x="162" y="37"/>
                  </a:cubicBezTo>
                  <a:close/>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80" name="Freeform 127">
              <a:extLst>
                <a:ext uri="{FF2B5EF4-FFF2-40B4-BE49-F238E27FC236}">
                  <a16:creationId xmlns:a16="http://schemas.microsoft.com/office/drawing/2014/main" id="{A8A97D63-0B52-A751-2001-13B044FFF8C1}"/>
                </a:ext>
              </a:extLst>
            </p:cNvPr>
            <p:cNvSpPr>
              <a:spLocks/>
            </p:cNvSpPr>
            <p:nvPr/>
          </p:nvSpPr>
          <p:spPr bwMode="auto">
            <a:xfrm>
              <a:off x="6915663" y="5416550"/>
              <a:ext cx="482600" cy="349250"/>
            </a:xfrm>
            <a:custGeom>
              <a:avLst/>
              <a:gdLst>
                <a:gd name="T0" fmla="*/ 162 w 175"/>
                <a:gd name="T1" fmla="*/ 123 h 127"/>
                <a:gd name="T2" fmla="*/ 13 w 175"/>
                <a:gd name="T3" fmla="*/ 37 h 127"/>
                <a:gd name="T4" fmla="*/ 0 w 175"/>
                <a:gd name="T5" fmla="*/ 13 h 127"/>
                <a:gd name="T6" fmla="*/ 0 w 175"/>
                <a:gd name="T7" fmla="*/ 13 h 127"/>
                <a:gd name="T8" fmla="*/ 13 w 175"/>
                <a:gd name="T9" fmla="*/ 4 h 127"/>
                <a:gd name="T10" fmla="*/ 162 w 175"/>
                <a:gd name="T11" fmla="*/ 90 h 127"/>
                <a:gd name="T12" fmla="*/ 175 w 175"/>
                <a:gd name="T13" fmla="*/ 114 h 127"/>
                <a:gd name="T14" fmla="*/ 175 w 175"/>
                <a:gd name="T15" fmla="*/ 114 h 127"/>
                <a:gd name="T16" fmla="*/ 162 w 175"/>
                <a:gd name="T17" fmla="*/ 12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27">
                  <a:moveTo>
                    <a:pt x="162" y="123"/>
                  </a:moveTo>
                  <a:cubicBezTo>
                    <a:pt x="13" y="37"/>
                    <a:pt x="13" y="37"/>
                    <a:pt x="13" y="37"/>
                  </a:cubicBezTo>
                  <a:cubicBezTo>
                    <a:pt x="6" y="33"/>
                    <a:pt x="0" y="22"/>
                    <a:pt x="0" y="13"/>
                  </a:cubicBezTo>
                  <a:cubicBezTo>
                    <a:pt x="0" y="13"/>
                    <a:pt x="0" y="13"/>
                    <a:pt x="0" y="13"/>
                  </a:cubicBezTo>
                  <a:cubicBezTo>
                    <a:pt x="0" y="4"/>
                    <a:pt x="6" y="0"/>
                    <a:pt x="13" y="4"/>
                  </a:cubicBezTo>
                  <a:cubicBezTo>
                    <a:pt x="162" y="90"/>
                    <a:pt x="162" y="90"/>
                    <a:pt x="162" y="90"/>
                  </a:cubicBezTo>
                  <a:cubicBezTo>
                    <a:pt x="169" y="94"/>
                    <a:pt x="175" y="105"/>
                    <a:pt x="175" y="114"/>
                  </a:cubicBezTo>
                  <a:cubicBezTo>
                    <a:pt x="175" y="114"/>
                    <a:pt x="175" y="114"/>
                    <a:pt x="175" y="114"/>
                  </a:cubicBezTo>
                  <a:cubicBezTo>
                    <a:pt x="175" y="123"/>
                    <a:pt x="169" y="127"/>
                    <a:pt x="162" y="123"/>
                  </a:cubicBezTo>
                  <a:close/>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81" name="Freeform 128">
              <a:extLst>
                <a:ext uri="{FF2B5EF4-FFF2-40B4-BE49-F238E27FC236}">
                  <a16:creationId xmlns:a16="http://schemas.microsoft.com/office/drawing/2014/main" id="{BEF6EB5B-C016-7CCA-AED5-6949D0D657F2}"/>
                </a:ext>
              </a:extLst>
            </p:cNvPr>
            <p:cNvSpPr>
              <a:spLocks/>
            </p:cNvSpPr>
            <p:nvPr/>
          </p:nvSpPr>
          <p:spPr bwMode="auto">
            <a:xfrm>
              <a:off x="7820538" y="5692775"/>
              <a:ext cx="79375" cy="117475"/>
            </a:xfrm>
            <a:custGeom>
              <a:avLst/>
              <a:gdLst>
                <a:gd name="T0" fmla="*/ 29 w 29"/>
                <a:gd name="T1" fmla="*/ 13 h 43"/>
                <a:gd name="T2" fmla="*/ 14 w 29"/>
                <a:gd name="T3" fmla="*/ 39 h 43"/>
                <a:gd name="T4" fmla="*/ 0 w 29"/>
                <a:gd name="T5" fmla="*/ 30 h 43"/>
                <a:gd name="T6" fmla="*/ 14 w 29"/>
                <a:gd name="T7" fmla="*/ 5 h 43"/>
                <a:gd name="T8" fmla="*/ 29 w 29"/>
                <a:gd name="T9" fmla="*/ 13 h 43"/>
              </a:gdLst>
              <a:ahLst/>
              <a:cxnLst>
                <a:cxn ang="0">
                  <a:pos x="T0" y="T1"/>
                </a:cxn>
                <a:cxn ang="0">
                  <a:pos x="T2" y="T3"/>
                </a:cxn>
                <a:cxn ang="0">
                  <a:pos x="T4" y="T5"/>
                </a:cxn>
                <a:cxn ang="0">
                  <a:pos x="T6" y="T7"/>
                </a:cxn>
                <a:cxn ang="0">
                  <a:pos x="T8" y="T9"/>
                </a:cxn>
              </a:cxnLst>
              <a:rect l="0" t="0" r="r" b="b"/>
              <a:pathLst>
                <a:path w="29" h="43">
                  <a:moveTo>
                    <a:pt x="29" y="13"/>
                  </a:moveTo>
                  <a:cubicBezTo>
                    <a:pt x="29" y="23"/>
                    <a:pt x="23" y="34"/>
                    <a:pt x="14" y="39"/>
                  </a:cubicBezTo>
                  <a:cubicBezTo>
                    <a:pt x="6" y="43"/>
                    <a:pt x="0" y="40"/>
                    <a:pt x="0" y="30"/>
                  </a:cubicBezTo>
                  <a:cubicBezTo>
                    <a:pt x="0" y="21"/>
                    <a:pt x="6" y="9"/>
                    <a:pt x="14" y="5"/>
                  </a:cubicBezTo>
                  <a:cubicBezTo>
                    <a:pt x="23" y="0"/>
                    <a:pt x="29" y="4"/>
                    <a:pt x="29" y="13"/>
                  </a:cubicBezTo>
                  <a:close/>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82" name="Freeform 129">
              <a:extLst>
                <a:ext uri="{FF2B5EF4-FFF2-40B4-BE49-F238E27FC236}">
                  <a16:creationId xmlns:a16="http://schemas.microsoft.com/office/drawing/2014/main" id="{4C124AD2-05B7-D699-8769-468A8AC7174D}"/>
                </a:ext>
              </a:extLst>
            </p:cNvPr>
            <p:cNvSpPr>
              <a:spLocks/>
            </p:cNvSpPr>
            <p:nvPr/>
          </p:nvSpPr>
          <p:spPr bwMode="auto">
            <a:xfrm>
              <a:off x="6721988" y="4338637"/>
              <a:ext cx="1862138" cy="1090613"/>
            </a:xfrm>
            <a:custGeom>
              <a:avLst/>
              <a:gdLst>
                <a:gd name="T0" fmla="*/ 674 w 675"/>
                <a:gd name="T1" fmla="*/ 200 h 395"/>
                <a:gd name="T2" fmla="*/ 660 w 675"/>
                <a:gd name="T3" fmla="*/ 215 h 395"/>
                <a:gd name="T4" fmla="*/ 368 w 675"/>
                <a:gd name="T5" fmla="*/ 384 h 395"/>
                <a:gd name="T6" fmla="*/ 311 w 675"/>
                <a:gd name="T7" fmla="*/ 386 h 395"/>
                <a:gd name="T8" fmla="*/ 64 w 675"/>
                <a:gd name="T9" fmla="*/ 244 h 395"/>
                <a:gd name="T10" fmla="*/ 64 w 675"/>
                <a:gd name="T11" fmla="*/ 244 h 395"/>
                <a:gd name="T12" fmla="*/ 10 w 675"/>
                <a:gd name="T13" fmla="*/ 213 h 395"/>
                <a:gd name="T14" fmla="*/ 1 w 675"/>
                <a:gd name="T15" fmla="*/ 201 h 395"/>
                <a:gd name="T16" fmla="*/ 1 w 675"/>
                <a:gd name="T17" fmla="*/ 200 h 395"/>
                <a:gd name="T18" fmla="*/ 14 w 675"/>
                <a:gd name="T19" fmla="*/ 180 h 395"/>
                <a:gd name="T20" fmla="*/ 307 w 675"/>
                <a:gd name="T21" fmla="*/ 11 h 395"/>
                <a:gd name="T22" fmla="*/ 364 w 675"/>
                <a:gd name="T23" fmla="*/ 9 h 395"/>
                <a:gd name="T24" fmla="*/ 664 w 675"/>
                <a:gd name="T25" fmla="*/ 182 h 395"/>
                <a:gd name="T26" fmla="*/ 674 w 675"/>
                <a:gd name="T27" fmla="*/ 20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5" h="395">
                  <a:moveTo>
                    <a:pt x="674" y="200"/>
                  </a:moveTo>
                  <a:cubicBezTo>
                    <a:pt x="672" y="206"/>
                    <a:pt x="668" y="211"/>
                    <a:pt x="660" y="215"/>
                  </a:cubicBezTo>
                  <a:cubicBezTo>
                    <a:pt x="368" y="384"/>
                    <a:pt x="368" y="384"/>
                    <a:pt x="368" y="384"/>
                  </a:cubicBezTo>
                  <a:cubicBezTo>
                    <a:pt x="351" y="394"/>
                    <a:pt x="325" y="395"/>
                    <a:pt x="311" y="386"/>
                  </a:cubicBezTo>
                  <a:cubicBezTo>
                    <a:pt x="64" y="244"/>
                    <a:pt x="64" y="244"/>
                    <a:pt x="64" y="244"/>
                  </a:cubicBezTo>
                  <a:cubicBezTo>
                    <a:pt x="64" y="244"/>
                    <a:pt x="64" y="244"/>
                    <a:pt x="64" y="244"/>
                  </a:cubicBezTo>
                  <a:cubicBezTo>
                    <a:pt x="10" y="213"/>
                    <a:pt x="10" y="213"/>
                    <a:pt x="10" y="213"/>
                  </a:cubicBezTo>
                  <a:cubicBezTo>
                    <a:pt x="5" y="210"/>
                    <a:pt x="1" y="205"/>
                    <a:pt x="1" y="201"/>
                  </a:cubicBezTo>
                  <a:cubicBezTo>
                    <a:pt x="1" y="200"/>
                    <a:pt x="1" y="200"/>
                    <a:pt x="1" y="200"/>
                  </a:cubicBezTo>
                  <a:cubicBezTo>
                    <a:pt x="0" y="193"/>
                    <a:pt x="4" y="186"/>
                    <a:pt x="14" y="180"/>
                  </a:cubicBezTo>
                  <a:cubicBezTo>
                    <a:pt x="307" y="11"/>
                    <a:pt x="307" y="11"/>
                    <a:pt x="307" y="11"/>
                  </a:cubicBezTo>
                  <a:cubicBezTo>
                    <a:pt x="324" y="1"/>
                    <a:pt x="349" y="0"/>
                    <a:pt x="364" y="9"/>
                  </a:cubicBezTo>
                  <a:cubicBezTo>
                    <a:pt x="664" y="182"/>
                    <a:pt x="664" y="182"/>
                    <a:pt x="664" y="182"/>
                  </a:cubicBezTo>
                  <a:cubicBezTo>
                    <a:pt x="672" y="187"/>
                    <a:pt x="675" y="194"/>
                    <a:pt x="674" y="200"/>
                  </a:cubicBezTo>
                  <a:close/>
                </a:path>
              </a:pathLst>
            </a:custGeom>
            <a:solidFill>
              <a:srgbClr val="DBE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83" name="Freeform 130">
              <a:extLst>
                <a:ext uri="{FF2B5EF4-FFF2-40B4-BE49-F238E27FC236}">
                  <a16:creationId xmlns:a16="http://schemas.microsoft.com/office/drawing/2014/main" id="{4A6F5623-4710-C560-1A80-8A973C4DDF65}"/>
                </a:ext>
              </a:extLst>
            </p:cNvPr>
            <p:cNvSpPr>
              <a:spLocks/>
            </p:cNvSpPr>
            <p:nvPr/>
          </p:nvSpPr>
          <p:spPr bwMode="auto">
            <a:xfrm>
              <a:off x="6725163" y="4891087"/>
              <a:ext cx="1857375" cy="792163"/>
            </a:xfrm>
            <a:custGeom>
              <a:avLst/>
              <a:gdLst>
                <a:gd name="T0" fmla="*/ 673 w 673"/>
                <a:gd name="T1" fmla="*/ 0 h 287"/>
                <a:gd name="T2" fmla="*/ 673 w 673"/>
                <a:gd name="T3" fmla="*/ 89 h 287"/>
                <a:gd name="T4" fmla="*/ 673 w 673"/>
                <a:gd name="T5" fmla="*/ 89 h 287"/>
                <a:gd name="T6" fmla="*/ 659 w 673"/>
                <a:gd name="T7" fmla="*/ 107 h 287"/>
                <a:gd name="T8" fmla="*/ 367 w 673"/>
                <a:gd name="T9" fmla="*/ 276 h 287"/>
                <a:gd name="T10" fmla="*/ 310 w 673"/>
                <a:gd name="T11" fmla="*/ 278 h 287"/>
                <a:gd name="T12" fmla="*/ 9 w 673"/>
                <a:gd name="T13" fmla="*/ 105 h 287"/>
                <a:gd name="T14" fmla="*/ 0 w 673"/>
                <a:gd name="T15" fmla="*/ 93 h 287"/>
                <a:gd name="T16" fmla="*/ 0 w 673"/>
                <a:gd name="T17" fmla="*/ 1 h 287"/>
                <a:gd name="T18" fmla="*/ 9 w 673"/>
                <a:gd name="T19" fmla="*/ 13 h 287"/>
                <a:gd name="T20" fmla="*/ 63 w 673"/>
                <a:gd name="T21" fmla="*/ 44 h 287"/>
                <a:gd name="T22" fmla="*/ 63 w 673"/>
                <a:gd name="T23" fmla="*/ 44 h 287"/>
                <a:gd name="T24" fmla="*/ 310 w 673"/>
                <a:gd name="T25" fmla="*/ 186 h 287"/>
                <a:gd name="T26" fmla="*/ 367 w 673"/>
                <a:gd name="T27" fmla="*/ 184 h 287"/>
                <a:gd name="T28" fmla="*/ 659 w 673"/>
                <a:gd name="T29" fmla="*/ 15 h 287"/>
                <a:gd name="T30" fmla="*/ 673 w 673"/>
                <a:gd name="T31"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3" h="287">
                  <a:moveTo>
                    <a:pt x="673" y="0"/>
                  </a:moveTo>
                  <a:cubicBezTo>
                    <a:pt x="673" y="89"/>
                    <a:pt x="673" y="89"/>
                    <a:pt x="673" y="89"/>
                  </a:cubicBezTo>
                  <a:cubicBezTo>
                    <a:pt x="673" y="89"/>
                    <a:pt x="673" y="89"/>
                    <a:pt x="673" y="89"/>
                  </a:cubicBezTo>
                  <a:cubicBezTo>
                    <a:pt x="673" y="95"/>
                    <a:pt x="668" y="102"/>
                    <a:pt x="659" y="107"/>
                  </a:cubicBezTo>
                  <a:cubicBezTo>
                    <a:pt x="367" y="276"/>
                    <a:pt x="367" y="276"/>
                    <a:pt x="367" y="276"/>
                  </a:cubicBezTo>
                  <a:cubicBezTo>
                    <a:pt x="350" y="286"/>
                    <a:pt x="324" y="287"/>
                    <a:pt x="310" y="278"/>
                  </a:cubicBezTo>
                  <a:cubicBezTo>
                    <a:pt x="9" y="105"/>
                    <a:pt x="9" y="105"/>
                    <a:pt x="9" y="105"/>
                  </a:cubicBezTo>
                  <a:cubicBezTo>
                    <a:pt x="3" y="102"/>
                    <a:pt x="0" y="97"/>
                    <a:pt x="0" y="93"/>
                  </a:cubicBezTo>
                  <a:cubicBezTo>
                    <a:pt x="0" y="1"/>
                    <a:pt x="0" y="1"/>
                    <a:pt x="0" y="1"/>
                  </a:cubicBezTo>
                  <a:cubicBezTo>
                    <a:pt x="0" y="5"/>
                    <a:pt x="4" y="10"/>
                    <a:pt x="9" y="13"/>
                  </a:cubicBezTo>
                  <a:cubicBezTo>
                    <a:pt x="63" y="44"/>
                    <a:pt x="63" y="44"/>
                    <a:pt x="63" y="44"/>
                  </a:cubicBezTo>
                  <a:cubicBezTo>
                    <a:pt x="63" y="44"/>
                    <a:pt x="63" y="44"/>
                    <a:pt x="63" y="44"/>
                  </a:cubicBezTo>
                  <a:cubicBezTo>
                    <a:pt x="310" y="186"/>
                    <a:pt x="310" y="186"/>
                    <a:pt x="310" y="186"/>
                  </a:cubicBezTo>
                  <a:cubicBezTo>
                    <a:pt x="324" y="195"/>
                    <a:pt x="350" y="194"/>
                    <a:pt x="367" y="184"/>
                  </a:cubicBezTo>
                  <a:cubicBezTo>
                    <a:pt x="659" y="15"/>
                    <a:pt x="659" y="15"/>
                    <a:pt x="659" y="15"/>
                  </a:cubicBezTo>
                  <a:cubicBezTo>
                    <a:pt x="667" y="11"/>
                    <a:pt x="671" y="6"/>
                    <a:pt x="673" y="0"/>
                  </a:cubicBezTo>
                  <a:close/>
                </a:path>
              </a:pathLst>
            </a:custGeom>
            <a:solidFill>
              <a:srgbClr val="B0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84" name="Freeform 131">
              <a:extLst>
                <a:ext uri="{FF2B5EF4-FFF2-40B4-BE49-F238E27FC236}">
                  <a16:creationId xmlns:a16="http://schemas.microsoft.com/office/drawing/2014/main" id="{DD338C43-B6DC-CCA1-0F30-75913D56EBC2}"/>
                </a:ext>
              </a:extLst>
            </p:cNvPr>
            <p:cNvSpPr>
              <a:spLocks/>
            </p:cNvSpPr>
            <p:nvPr/>
          </p:nvSpPr>
          <p:spPr bwMode="auto">
            <a:xfrm>
              <a:off x="7941188" y="5092700"/>
              <a:ext cx="481013" cy="354013"/>
            </a:xfrm>
            <a:custGeom>
              <a:avLst/>
              <a:gdLst>
                <a:gd name="T0" fmla="*/ 162 w 174"/>
                <a:gd name="T1" fmla="*/ 37 h 128"/>
                <a:gd name="T2" fmla="*/ 12 w 174"/>
                <a:gd name="T3" fmla="*/ 124 h 128"/>
                <a:gd name="T4" fmla="*/ 0 w 174"/>
                <a:gd name="T5" fmla="*/ 114 h 128"/>
                <a:gd name="T6" fmla="*/ 0 w 174"/>
                <a:gd name="T7" fmla="*/ 114 h 128"/>
                <a:gd name="T8" fmla="*/ 12 w 174"/>
                <a:gd name="T9" fmla="*/ 91 h 128"/>
                <a:gd name="T10" fmla="*/ 162 w 174"/>
                <a:gd name="T11" fmla="*/ 4 h 128"/>
                <a:gd name="T12" fmla="*/ 174 w 174"/>
                <a:gd name="T13" fmla="*/ 14 h 128"/>
                <a:gd name="T14" fmla="*/ 174 w 174"/>
                <a:gd name="T15" fmla="*/ 14 h 128"/>
                <a:gd name="T16" fmla="*/ 162 w 174"/>
                <a:gd name="T17" fmla="*/ 3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28">
                  <a:moveTo>
                    <a:pt x="162" y="37"/>
                  </a:moveTo>
                  <a:cubicBezTo>
                    <a:pt x="12" y="124"/>
                    <a:pt x="12" y="124"/>
                    <a:pt x="12" y="124"/>
                  </a:cubicBezTo>
                  <a:cubicBezTo>
                    <a:pt x="5" y="128"/>
                    <a:pt x="0" y="124"/>
                    <a:pt x="0" y="114"/>
                  </a:cubicBezTo>
                  <a:cubicBezTo>
                    <a:pt x="0" y="114"/>
                    <a:pt x="0" y="114"/>
                    <a:pt x="0" y="114"/>
                  </a:cubicBezTo>
                  <a:cubicBezTo>
                    <a:pt x="0" y="105"/>
                    <a:pt x="5" y="95"/>
                    <a:pt x="12" y="91"/>
                  </a:cubicBezTo>
                  <a:cubicBezTo>
                    <a:pt x="162" y="4"/>
                    <a:pt x="162" y="4"/>
                    <a:pt x="162" y="4"/>
                  </a:cubicBezTo>
                  <a:cubicBezTo>
                    <a:pt x="169" y="0"/>
                    <a:pt x="174" y="4"/>
                    <a:pt x="174" y="14"/>
                  </a:cubicBezTo>
                  <a:cubicBezTo>
                    <a:pt x="174" y="14"/>
                    <a:pt x="174" y="14"/>
                    <a:pt x="174" y="14"/>
                  </a:cubicBezTo>
                  <a:cubicBezTo>
                    <a:pt x="174" y="23"/>
                    <a:pt x="169" y="33"/>
                    <a:pt x="162" y="37"/>
                  </a:cubicBezTo>
                  <a:close/>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85" name="Freeform 132">
              <a:extLst>
                <a:ext uri="{FF2B5EF4-FFF2-40B4-BE49-F238E27FC236}">
                  <a16:creationId xmlns:a16="http://schemas.microsoft.com/office/drawing/2014/main" id="{6F1D44E7-9F5E-977D-562D-91559F9E4D87}"/>
                </a:ext>
              </a:extLst>
            </p:cNvPr>
            <p:cNvSpPr>
              <a:spLocks/>
            </p:cNvSpPr>
            <p:nvPr/>
          </p:nvSpPr>
          <p:spPr bwMode="auto">
            <a:xfrm>
              <a:off x="6915663" y="5118100"/>
              <a:ext cx="482600" cy="350838"/>
            </a:xfrm>
            <a:custGeom>
              <a:avLst/>
              <a:gdLst>
                <a:gd name="T0" fmla="*/ 162 w 175"/>
                <a:gd name="T1" fmla="*/ 123 h 127"/>
                <a:gd name="T2" fmla="*/ 13 w 175"/>
                <a:gd name="T3" fmla="*/ 37 h 127"/>
                <a:gd name="T4" fmla="*/ 0 w 175"/>
                <a:gd name="T5" fmla="*/ 13 h 127"/>
                <a:gd name="T6" fmla="*/ 0 w 175"/>
                <a:gd name="T7" fmla="*/ 13 h 127"/>
                <a:gd name="T8" fmla="*/ 13 w 175"/>
                <a:gd name="T9" fmla="*/ 4 h 127"/>
                <a:gd name="T10" fmla="*/ 162 w 175"/>
                <a:gd name="T11" fmla="*/ 90 h 127"/>
                <a:gd name="T12" fmla="*/ 175 w 175"/>
                <a:gd name="T13" fmla="*/ 114 h 127"/>
                <a:gd name="T14" fmla="*/ 175 w 175"/>
                <a:gd name="T15" fmla="*/ 114 h 127"/>
                <a:gd name="T16" fmla="*/ 162 w 175"/>
                <a:gd name="T17" fmla="*/ 12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27">
                  <a:moveTo>
                    <a:pt x="162" y="123"/>
                  </a:moveTo>
                  <a:cubicBezTo>
                    <a:pt x="13" y="37"/>
                    <a:pt x="13" y="37"/>
                    <a:pt x="13" y="37"/>
                  </a:cubicBezTo>
                  <a:cubicBezTo>
                    <a:pt x="6" y="33"/>
                    <a:pt x="0" y="22"/>
                    <a:pt x="0" y="13"/>
                  </a:cubicBezTo>
                  <a:cubicBezTo>
                    <a:pt x="0" y="13"/>
                    <a:pt x="0" y="13"/>
                    <a:pt x="0" y="13"/>
                  </a:cubicBezTo>
                  <a:cubicBezTo>
                    <a:pt x="0" y="4"/>
                    <a:pt x="6" y="0"/>
                    <a:pt x="13" y="4"/>
                  </a:cubicBezTo>
                  <a:cubicBezTo>
                    <a:pt x="162" y="90"/>
                    <a:pt x="162" y="90"/>
                    <a:pt x="162" y="90"/>
                  </a:cubicBezTo>
                  <a:cubicBezTo>
                    <a:pt x="169" y="94"/>
                    <a:pt x="175" y="105"/>
                    <a:pt x="175" y="114"/>
                  </a:cubicBezTo>
                  <a:cubicBezTo>
                    <a:pt x="175" y="114"/>
                    <a:pt x="175" y="114"/>
                    <a:pt x="175" y="114"/>
                  </a:cubicBezTo>
                  <a:cubicBezTo>
                    <a:pt x="175" y="123"/>
                    <a:pt x="169" y="127"/>
                    <a:pt x="162" y="123"/>
                  </a:cubicBezTo>
                  <a:close/>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86" name="Freeform 133">
              <a:extLst>
                <a:ext uri="{FF2B5EF4-FFF2-40B4-BE49-F238E27FC236}">
                  <a16:creationId xmlns:a16="http://schemas.microsoft.com/office/drawing/2014/main" id="{2300A971-EABA-E782-8A9C-B96864E8849C}"/>
                </a:ext>
              </a:extLst>
            </p:cNvPr>
            <p:cNvSpPr>
              <a:spLocks/>
            </p:cNvSpPr>
            <p:nvPr/>
          </p:nvSpPr>
          <p:spPr bwMode="auto">
            <a:xfrm>
              <a:off x="7820538" y="5394325"/>
              <a:ext cx="79375" cy="117475"/>
            </a:xfrm>
            <a:custGeom>
              <a:avLst/>
              <a:gdLst>
                <a:gd name="T0" fmla="*/ 29 w 29"/>
                <a:gd name="T1" fmla="*/ 13 h 43"/>
                <a:gd name="T2" fmla="*/ 14 w 29"/>
                <a:gd name="T3" fmla="*/ 38 h 43"/>
                <a:gd name="T4" fmla="*/ 0 w 29"/>
                <a:gd name="T5" fmla="*/ 30 h 43"/>
                <a:gd name="T6" fmla="*/ 14 w 29"/>
                <a:gd name="T7" fmla="*/ 4 h 43"/>
                <a:gd name="T8" fmla="*/ 29 w 29"/>
                <a:gd name="T9" fmla="*/ 13 h 43"/>
              </a:gdLst>
              <a:ahLst/>
              <a:cxnLst>
                <a:cxn ang="0">
                  <a:pos x="T0" y="T1"/>
                </a:cxn>
                <a:cxn ang="0">
                  <a:pos x="T2" y="T3"/>
                </a:cxn>
                <a:cxn ang="0">
                  <a:pos x="T4" y="T5"/>
                </a:cxn>
                <a:cxn ang="0">
                  <a:pos x="T6" y="T7"/>
                </a:cxn>
                <a:cxn ang="0">
                  <a:pos x="T8" y="T9"/>
                </a:cxn>
              </a:cxnLst>
              <a:rect l="0" t="0" r="r" b="b"/>
              <a:pathLst>
                <a:path w="29" h="43">
                  <a:moveTo>
                    <a:pt x="29" y="13"/>
                  </a:moveTo>
                  <a:cubicBezTo>
                    <a:pt x="29" y="22"/>
                    <a:pt x="23" y="34"/>
                    <a:pt x="14" y="38"/>
                  </a:cubicBezTo>
                  <a:cubicBezTo>
                    <a:pt x="6" y="43"/>
                    <a:pt x="0" y="39"/>
                    <a:pt x="0" y="30"/>
                  </a:cubicBezTo>
                  <a:cubicBezTo>
                    <a:pt x="0" y="20"/>
                    <a:pt x="6" y="9"/>
                    <a:pt x="14" y="4"/>
                  </a:cubicBezTo>
                  <a:cubicBezTo>
                    <a:pt x="23" y="0"/>
                    <a:pt x="29" y="3"/>
                    <a:pt x="29" y="13"/>
                  </a:cubicBezTo>
                  <a:close/>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87" name="Freeform 134">
              <a:extLst>
                <a:ext uri="{FF2B5EF4-FFF2-40B4-BE49-F238E27FC236}">
                  <a16:creationId xmlns:a16="http://schemas.microsoft.com/office/drawing/2014/main" id="{4B32327E-48E9-D409-69ED-DDBBD57AE901}"/>
                </a:ext>
              </a:extLst>
            </p:cNvPr>
            <p:cNvSpPr>
              <a:spLocks/>
            </p:cNvSpPr>
            <p:nvPr/>
          </p:nvSpPr>
          <p:spPr bwMode="auto">
            <a:xfrm>
              <a:off x="6721988" y="4040187"/>
              <a:ext cx="1862138" cy="1090613"/>
            </a:xfrm>
            <a:custGeom>
              <a:avLst/>
              <a:gdLst>
                <a:gd name="T0" fmla="*/ 674 w 675"/>
                <a:gd name="T1" fmla="*/ 200 h 395"/>
                <a:gd name="T2" fmla="*/ 660 w 675"/>
                <a:gd name="T3" fmla="*/ 215 h 395"/>
                <a:gd name="T4" fmla="*/ 368 w 675"/>
                <a:gd name="T5" fmla="*/ 384 h 395"/>
                <a:gd name="T6" fmla="*/ 311 w 675"/>
                <a:gd name="T7" fmla="*/ 386 h 395"/>
                <a:gd name="T8" fmla="*/ 64 w 675"/>
                <a:gd name="T9" fmla="*/ 243 h 395"/>
                <a:gd name="T10" fmla="*/ 64 w 675"/>
                <a:gd name="T11" fmla="*/ 243 h 395"/>
                <a:gd name="T12" fmla="*/ 10 w 675"/>
                <a:gd name="T13" fmla="*/ 213 h 395"/>
                <a:gd name="T14" fmla="*/ 1 w 675"/>
                <a:gd name="T15" fmla="*/ 200 h 395"/>
                <a:gd name="T16" fmla="*/ 1 w 675"/>
                <a:gd name="T17" fmla="*/ 200 h 395"/>
                <a:gd name="T18" fmla="*/ 14 w 675"/>
                <a:gd name="T19" fmla="*/ 180 h 395"/>
                <a:gd name="T20" fmla="*/ 307 w 675"/>
                <a:gd name="T21" fmla="*/ 11 h 395"/>
                <a:gd name="T22" fmla="*/ 364 w 675"/>
                <a:gd name="T23" fmla="*/ 9 h 395"/>
                <a:gd name="T24" fmla="*/ 664 w 675"/>
                <a:gd name="T25" fmla="*/ 182 h 395"/>
                <a:gd name="T26" fmla="*/ 674 w 675"/>
                <a:gd name="T27" fmla="*/ 20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5" h="395">
                  <a:moveTo>
                    <a:pt x="674" y="200"/>
                  </a:moveTo>
                  <a:cubicBezTo>
                    <a:pt x="672" y="205"/>
                    <a:pt x="668" y="211"/>
                    <a:pt x="660" y="215"/>
                  </a:cubicBezTo>
                  <a:cubicBezTo>
                    <a:pt x="368" y="384"/>
                    <a:pt x="368" y="384"/>
                    <a:pt x="368" y="384"/>
                  </a:cubicBezTo>
                  <a:cubicBezTo>
                    <a:pt x="351" y="393"/>
                    <a:pt x="325" y="395"/>
                    <a:pt x="311" y="386"/>
                  </a:cubicBezTo>
                  <a:cubicBezTo>
                    <a:pt x="64" y="243"/>
                    <a:pt x="64" y="243"/>
                    <a:pt x="64" y="243"/>
                  </a:cubicBezTo>
                  <a:cubicBezTo>
                    <a:pt x="64" y="243"/>
                    <a:pt x="64" y="243"/>
                    <a:pt x="64" y="243"/>
                  </a:cubicBezTo>
                  <a:cubicBezTo>
                    <a:pt x="10" y="213"/>
                    <a:pt x="10" y="213"/>
                    <a:pt x="10" y="213"/>
                  </a:cubicBezTo>
                  <a:cubicBezTo>
                    <a:pt x="5" y="209"/>
                    <a:pt x="1" y="205"/>
                    <a:pt x="1" y="200"/>
                  </a:cubicBezTo>
                  <a:cubicBezTo>
                    <a:pt x="1" y="200"/>
                    <a:pt x="1" y="200"/>
                    <a:pt x="1" y="200"/>
                  </a:cubicBezTo>
                  <a:cubicBezTo>
                    <a:pt x="0" y="193"/>
                    <a:pt x="4" y="185"/>
                    <a:pt x="14" y="180"/>
                  </a:cubicBezTo>
                  <a:cubicBezTo>
                    <a:pt x="307" y="11"/>
                    <a:pt x="307" y="11"/>
                    <a:pt x="307" y="11"/>
                  </a:cubicBezTo>
                  <a:cubicBezTo>
                    <a:pt x="324" y="1"/>
                    <a:pt x="349" y="0"/>
                    <a:pt x="364" y="9"/>
                  </a:cubicBezTo>
                  <a:cubicBezTo>
                    <a:pt x="664" y="182"/>
                    <a:pt x="664" y="182"/>
                    <a:pt x="664" y="182"/>
                  </a:cubicBezTo>
                  <a:cubicBezTo>
                    <a:pt x="672" y="187"/>
                    <a:pt x="675" y="193"/>
                    <a:pt x="674" y="200"/>
                  </a:cubicBezTo>
                  <a:close/>
                </a:path>
              </a:pathLst>
            </a:custGeom>
            <a:solidFill>
              <a:srgbClr val="DBE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88" name="Freeform 135">
              <a:extLst>
                <a:ext uri="{FF2B5EF4-FFF2-40B4-BE49-F238E27FC236}">
                  <a16:creationId xmlns:a16="http://schemas.microsoft.com/office/drawing/2014/main" id="{A6EEB182-AA52-7642-58D6-4701326D39C0}"/>
                </a:ext>
              </a:extLst>
            </p:cNvPr>
            <p:cNvSpPr>
              <a:spLocks/>
            </p:cNvSpPr>
            <p:nvPr/>
          </p:nvSpPr>
          <p:spPr bwMode="auto">
            <a:xfrm>
              <a:off x="6725163" y="4592637"/>
              <a:ext cx="1857375" cy="792163"/>
            </a:xfrm>
            <a:custGeom>
              <a:avLst/>
              <a:gdLst>
                <a:gd name="T0" fmla="*/ 673 w 673"/>
                <a:gd name="T1" fmla="*/ 0 h 287"/>
                <a:gd name="T2" fmla="*/ 673 w 673"/>
                <a:gd name="T3" fmla="*/ 88 h 287"/>
                <a:gd name="T4" fmla="*/ 673 w 673"/>
                <a:gd name="T5" fmla="*/ 88 h 287"/>
                <a:gd name="T6" fmla="*/ 659 w 673"/>
                <a:gd name="T7" fmla="*/ 107 h 287"/>
                <a:gd name="T8" fmla="*/ 367 w 673"/>
                <a:gd name="T9" fmla="*/ 276 h 287"/>
                <a:gd name="T10" fmla="*/ 310 w 673"/>
                <a:gd name="T11" fmla="*/ 278 h 287"/>
                <a:gd name="T12" fmla="*/ 9 w 673"/>
                <a:gd name="T13" fmla="*/ 105 h 287"/>
                <a:gd name="T14" fmla="*/ 0 w 673"/>
                <a:gd name="T15" fmla="*/ 92 h 287"/>
                <a:gd name="T16" fmla="*/ 0 w 673"/>
                <a:gd name="T17" fmla="*/ 0 h 287"/>
                <a:gd name="T18" fmla="*/ 9 w 673"/>
                <a:gd name="T19" fmla="*/ 13 h 287"/>
                <a:gd name="T20" fmla="*/ 63 w 673"/>
                <a:gd name="T21" fmla="*/ 43 h 287"/>
                <a:gd name="T22" fmla="*/ 63 w 673"/>
                <a:gd name="T23" fmla="*/ 43 h 287"/>
                <a:gd name="T24" fmla="*/ 310 w 673"/>
                <a:gd name="T25" fmla="*/ 186 h 287"/>
                <a:gd name="T26" fmla="*/ 367 w 673"/>
                <a:gd name="T27" fmla="*/ 184 h 287"/>
                <a:gd name="T28" fmla="*/ 659 w 673"/>
                <a:gd name="T29" fmla="*/ 15 h 287"/>
                <a:gd name="T30" fmla="*/ 673 w 673"/>
                <a:gd name="T31"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3" h="287">
                  <a:moveTo>
                    <a:pt x="673" y="0"/>
                  </a:moveTo>
                  <a:cubicBezTo>
                    <a:pt x="673" y="88"/>
                    <a:pt x="673" y="88"/>
                    <a:pt x="673" y="88"/>
                  </a:cubicBezTo>
                  <a:cubicBezTo>
                    <a:pt x="673" y="88"/>
                    <a:pt x="673" y="88"/>
                    <a:pt x="673" y="88"/>
                  </a:cubicBezTo>
                  <a:cubicBezTo>
                    <a:pt x="673" y="95"/>
                    <a:pt x="668" y="102"/>
                    <a:pt x="659" y="107"/>
                  </a:cubicBezTo>
                  <a:cubicBezTo>
                    <a:pt x="367" y="276"/>
                    <a:pt x="367" y="276"/>
                    <a:pt x="367" y="276"/>
                  </a:cubicBezTo>
                  <a:cubicBezTo>
                    <a:pt x="350" y="286"/>
                    <a:pt x="324" y="287"/>
                    <a:pt x="310" y="278"/>
                  </a:cubicBezTo>
                  <a:cubicBezTo>
                    <a:pt x="9" y="105"/>
                    <a:pt x="9" y="105"/>
                    <a:pt x="9" y="105"/>
                  </a:cubicBezTo>
                  <a:cubicBezTo>
                    <a:pt x="3" y="101"/>
                    <a:pt x="0" y="97"/>
                    <a:pt x="0" y="92"/>
                  </a:cubicBezTo>
                  <a:cubicBezTo>
                    <a:pt x="0" y="0"/>
                    <a:pt x="0" y="0"/>
                    <a:pt x="0" y="0"/>
                  </a:cubicBezTo>
                  <a:cubicBezTo>
                    <a:pt x="0" y="5"/>
                    <a:pt x="4" y="9"/>
                    <a:pt x="9" y="13"/>
                  </a:cubicBezTo>
                  <a:cubicBezTo>
                    <a:pt x="63" y="43"/>
                    <a:pt x="63" y="43"/>
                    <a:pt x="63" y="43"/>
                  </a:cubicBezTo>
                  <a:cubicBezTo>
                    <a:pt x="63" y="43"/>
                    <a:pt x="63" y="43"/>
                    <a:pt x="63" y="43"/>
                  </a:cubicBezTo>
                  <a:cubicBezTo>
                    <a:pt x="310" y="186"/>
                    <a:pt x="310" y="186"/>
                    <a:pt x="310" y="186"/>
                  </a:cubicBezTo>
                  <a:cubicBezTo>
                    <a:pt x="324" y="195"/>
                    <a:pt x="350" y="193"/>
                    <a:pt x="367" y="184"/>
                  </a:cubicBezTo>
                  <a:cubicBezTo>
                    <a:pt x="659" y="15"/>
                    <a:pt x="659" y="15"/>
                    <a:pt x="659" y="15"/>
                  </a:cubicBezTo>
                  <a:cubicBezTo>
                    <a:pt x="667" y="11"/>
                    <a:pt x="671" y="5"/>
                    <a:pt x="673" y="0"/>
                  </a:cubicBezTo>
                  <a:close/>
                </a:path>
              </a:pathLst>
            </a:custGeom>
            <a:solidFill>
              <a:srgbClr val="B0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89" name="Freeform 136">
              <a:extLst>
                <a:ext uri="{FF2B5EF4-FFF2-40B4-BE49-F238E27FC236}">
                  <a16:creationId xmlns:a16="http://schemas.microsoft.com/office/drawing/2014/main" id="{C3C9FECD-F297-F24F-77A9-36624531FE44}"/>
                </a:ext>
              </a:extLst>
            </p:cNvPr>
            <p:cNvSpPr>
              <a:spLocks/>
            </p:cNvSpPr>
            <p:nvPr/>
          </p:nvSpPr>
          <p:spPr bwMode="auto">
            <a:xfrm>
              <a:off x="7941188" y="4794250"/>
              <a:ext cx="481013" cy="354013"/>
            </a:xfrm>
            <a:custGeom>
              <a:avLst/>
              <a:gdLst>
                <a:gd name="T0" fmla="*/ 162 w 174"/>
                <a:gd name="T1" fmla="*/ 37 h 128"/>
                <a:gd name="T2" fmla="*/ 12 w 174"/>
                <a:gd name="T3" fmla="*/ 124 h 128"/>
                <a:gd name="T4" fmla="*/ 0 w 174"/>
                <a:gd name="T5" fmla="*/ 114 h 128"/>
                <a:gd name="T6" fmla="*/ 0 w 174"/>
                <a:gd name="T7" fmla="*/ 114 h 128"/>
                <a:gd name="T8" fmla="*/ 12 w 174"/>
                <a:gd name="T9" fmla="*/ 90 h 128"/>
                <a:gd name="T10" fmla="*/ 162 w 174"/>
                <a:gd name="T11" fmla="*/ 4 h 128"/>
                <a:gd name="T12" fmla="*/ 174 w 174"/>
                <a:gd name="T13" fmla="*/ 13 h 128"/>
                <a:gd name="T14" fmla="*/ 174 w 174"/>
                <a:gd name="T15" fmla="*/ 13 h 128"/>
                <a:gd name="T16" fmla="*/ 162 w 174"/>
                <a:gd name="T17" fmla="*/ 3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28">
                  <a:moveTo>
                    <a:pt x="162" y="37"/>
                  </a:moveTo>
                  <a:cubicBezTo>
                    <a:pt x="12" y="124"/>
                    <a:pt x="12" y="124"/>
                    <a:pt x="12" y="124"/>
                  </a:cubicBezTo>
                  <a:cubicBezTo>
                    <a:pt x="5" y="128"/>
                    <a:pt x="0" y="123"/>
                    <a:pt x="0" y="114"/>
                  </a:cubicBezTo>
                  <a:cubicBezTo>
                    <a:pt x="0" y="114"/>
                    <a:pt x="0" y="114"/>
                    <a:pt x="0" y="114"/>
                  </a:cubicBezTo>
                  <a:cubicBezTo>
                    <a:pt x="0" y="105"/>
                    <a:pt x="5" y="94"/>
                    <a:pt x="12" y="90"/>
                  </a:cubicBezTo>
                  <a:cubicBezTo>
                    <a:pt x="162" y="4"/>
                    <a:pt x="162" y="4"/>
                    <a:pt x="162" y="4"/>
                  </a:cubicBezTo>
                  <a:cubicBezTo>
                    <a:pt x="169" y="0"/>
                    <a:pt x="174" y="4"/>
                    <a:pt x="174" y="13"/>
                  </a:cubicBezTo>
                  <a:cubicBezTo>
                    <a:pt x="174" y="13"/>
                    <a:pt x="174" y="13"/>
                    <a:pt x="174" y="13"/>
                  </a:cubicBezTo>
                  <a:cubicBezTo>
                    <a:pt x="174" y="23"/>
                    <a:pt x="169" y="33"/>
                    <a:pt x="162" y="37"/>
                  </a:cubicBezTo>
                  <a:close/>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90" name="Freeform 137">
              <a:extLst>
                <a:ext uri="{FF2B5EF4-FFF2-40B4-BE49-F238E27FC236}">
                  <a16:creationId xmlns:a16="http://schemas.microsoft.com/office/drawing/2014/main" id="{F8AF145D-0B28-188D-664C-16765A3E73E1}"/>
                </a:ext>
              </a:extLst>
            </p:cNvPr>
            <p:cNvSpPr>
              <a:spLocks/>
            </p:cNvSpPr>
            <p:nvPr/>
          </p:nvSpPr>
          <p:spPr bwMode="auto">
            <a:xfrm>
              <a:off x="6915663" y="4816475"/>
              <a:ext cx="482600" cy="354013"/>
            </a:xfrm>
            <a:custGeom>
              <a:avLst/>
              <a:gdLst>
                <a:gd name="T0" fmla="*/ 162 w 175"/>
                <a:gd name="T1" fmla="*/ 124 h 128"/>
                <a:gd name="T2" fmla="*/ 13 w 175"/>
                <a:gd name="T3" fmla="*/ 37 h 128"/>
                <a:gd name="T4" fmla="*/ 0 w 175"/>
                <a:gd name="T5" fmla="*/ 14 h 128"/>
                <a:gd name="T6" fmla="*/ 0 w 175"/>
                <a:gd name="T7" fmla="*/ 14 h 128"/>
                <a:gd name="T8" fmla="*/ 13 w 175"/>
                <a:gd name="T9" fmla="*/ 4 h 128"/>
                <a:gd name="T10" fmla="*/ 162 w 175"/>
                <a:gd name="T11" fmla="*/ 91 h 128"/>
                <a:gd name="T12" fmla="*/ 175 w 175"/>
                <a:gd name="T13" fmla="*/ 115 h 128"/>
                <a:gd name="T14" fmla="*/ 175 w 175"/>
                <a:gd name="T15" fmla="*/ 115 h 128"/>
                <a:gd name="T16" fmla="*/ 162 w 175"/>
                <a:gd name="T17" fmla="*/ 1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28">
                  <a:moveTo>
                    <a:pt x="162" y="124"/>
                  </a:moveTo>
                  <a:cubicBezTo>
                    <a:pt x="13" y="37"/>
                    <a:pt x="13" y="37"/>
                    <a:pt x="13" y="37"/>
                  </a:cubicBezTo>
                  <a:cubicBezTo>
                    <a:pt x="6" y="34"/>
                    <a:pt x="0" y="23"/>
                    <a:pt x="0" y="14"/>
                  </a:cubicBezTo>
                  <a:cubicBezTo>
                    <a:pt x="0" y="14"/>
                    <a:pt x="0" y="14"/>
                    <a:pt x="0" y="14"/>
                  </a:cubicBezTo>
                  <a:cubicBezTo>
                    <a:pt x="0" y="5"/>
                    <a:pt x="6" y="0"/>
                    <a:pt x="13" y="4"/>
                  </a:cubicBezTo>
                  <a:cubicBezTo>
                    <a:pt x="162" y="91"/>
                    <a:pt x="162" y="91"/>
                    <a:pt x="162" y="91"/>
                  </a:cubicBezTo>
                  <a:cubicBezTo>
                    <a:pt x="169" y="95"/>
                    <a:pt x="175" y="105"/>
                    <a:pt x="175" y="115"/>
                  </a:cubicBezTo>
                  <a:cubicBezTo>
                    <a:pt x="175" y="115"/>
                    <a:pt x="175" y="115"/>
                    <a:pt x="175" y="115"/>
                  </a:cubicBezTo>
                  <a:cubicBezTo>
                    <a:pt x="175" y="124"/>
                    <a:pt x="169" y="128"/>
                    <a:pt x="162" y="124"/>
                  </a:cubicBezTo>
                  <a:close/>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91" name="Freeform 138">
              <a:extLst>
                <a:ext uri="{FF2B5EF4-FFF2-40B4-BE49-F238E27FC236}">
                  <a16:creationId xmlns:a16="http://schemas.microsoft.com/office/drawing/2014/main" id="{E05D36D0-7D48-1D9F-17CE-1FF8ED0A7EAD}"/>
                </a:ext>
              </a:extLst>
            </p:cNvPr>
            <p:cNvSpPr>
              <a:spLocks/>
            </p:cNvSpPr>
            <p:nvPr/>
          </p:nvSpPr>
          <p:spPr bwMode="auto">
            <a:xfrm>
              <a:off x="7820538" y="5092700"/>
              <a:ext cx="79375" cy="122238"/>
            </a:xfrm>
            <a:custGeom>
              <a:avLst/>
              <a:gdLst>
                <a:gd name="T0" fmla="*/ 29 w 29"/>
                <a:gd name="T1" fmla="*/ 14 h 44"/>
                <a:gd name="T2" fmla="*/ 14 w 29"/>
                <a:gd name="T3" fmla="*/ 39 h 44"/>
                <a:gd name="T4" fmla="*/ 0 w 29"/>
                <a:gd name="T5" fmla="*/ 31 h 44"/>
                <a:gd name="T6" fmla="*/ 14 w 29"/>
                <a:gd name="T7" fmla="*/ 5 h 44"/>
                <a:gd name="T8" fmla="*/ 29 w 29"/>
                <a:gd name="T9" fmla="*/ 14 h 44"/>
              </a:gdLst>
              <a:ahLst/>
              <a:cxnLst>
                <a:cxn ang="0">
                  <a:pos x="T0" y="T1"/>
                </a:cxn>
                <a:cxn ang="0">
                  <a:pos x="T2" y="T3"/>
                </a:cxn>
                <a:cxn ang="0">
                  <a:pos x="T4" y="T5"/>
                </a:cxn>
                <a:cxn ang="0">
                  <a:pos x="T6" y="T7"/>
                </a:cxn>
                <a:cxn ang="0">
                  <a:pos x="T8" y="T9"/>
                </a:cxn>
              </a:cxnLst>
              <a:rect l="0" t="0" r="r" b="b"/>
              <a:pathLst>
                <a:path w="29" h="44">
                  <a:moveTo>
                    <a:pt x="29" y="14"/>
                  </a:moveTo>
                  <a:cubicBezTo>
                    <a:pt x="29" y="23"/>
                    <a:pt x="23" y="34"/>
                    <a:pt x="14" y="39"/>
                  </a:cubicBezTo>
                  <a:cubicBezTo>
                    <a:pt x="6" y="44"/>
                    <a:pt x="0" y="40"/>
                    <a:pt x="0" y="31"/>
                  </a:cubicBezTo>
                  <a:cubicBezTo>
                    <a:pt x="0" y="21"/>
                    <a:pt x="6" y="10"/>
                    <a:pt x="14" y="5"/>
                  </a:cubicBezTo>
                  <a:cubicBezTo>
                    <a:pt x="23" y="0"/>
                    <a:pt x="29" y="4"/>
                    <a:pt x="29" y="14"/>
                  </a:cubicBezTo>
                  <a:close/>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grpSp>
      <p:grpSp>
        <p:nvGrpSpPr>
          <p:cNvPr id="2092" name="Group 2091">
            <a:extLst>
              <a:ext uri="{FF2B5EF4-FFF2-40B4-BE49-F238E27FC236}">
                <a16:creationId xmlns:a16="http://schemas.microsoft.com/office/drawing/2014/main" id="{770DC81E-EA7B-8D6C-66B0-A4A51CEAE339}"/>
              </a:ext>
            </a:extLst>
          </p:cNvPr>
          <p:cNvGrpSpPr/>
          <p:nvPr/>
        </p:nvGrpSpPr>
        <p:grpSpPr>
          <a:xfrm>
            <a:off x="1735859" y="3180163"/>
            <a:ext cx="718303" cy="729045"/>
            <a:chOff x="7067551" y="7526338"/>
            <a:chExt cx="1592263" cy="1616075"/>
          </a:xfrm>
        </p:grpSpPr>
        <p:sp>
          <p:nvSpPr>
            <p:cNvPr id="2093" name="Freeform 139">
              <a:extLst>
                <a:ext uri="{FF2B5EF4-FFF2-40B4-BE49-F238E27FC236}">
                  <a16:creationId xmlns:a16="http://schemas.microsoft.com/office/drawing/2014/main" id="{9AA58C9C-7F66-586D-5ECD-2232A12B4DEB}"/>
                </a:ext>
              </a:extLst>
            </p:cNvPr>
            <p:cNvSpPr>
              <a:spLocks/>
            </p:cNvSpPr>
            <p:nvPr/>
          </p:nvSpPr>
          <p:spPr bwMode="auto">
            <a:xfrm>
              <a:off x="7067551" y="8213725"/>
              <a:ext cx="1592263" cy="928688"/>
            </a:xfrm>
            <a:custGeom>
              <a:avLst/>
              <a:gdLst>
                <a:gd name="T0" fmla="*/ 575 w 577"/>
                <a:gd name="T1" fmla="*/ 170 h 336"/>
                <a:gd name="T2" fmla="*/ 564 w 577"/>
                <a:gd name="T3" fmla="*/ 183 h 336"/>
                <a:gd name="T4" fmla="*/ 314 w 577"/>
                <a:gd name="T5" fmla="*/ 327 h 336"/>
                <a:gd name="T6" fmla="*/ 266 w 577"/>
                <a:gd name="T7" fmla="*/ 329 h 336"/>
                <a:gd name="T8" fmla="*/ 55 w 577"/>
                <a:gd name="T9" fmla="*/ 207 h 336"/>
                <a:gd name="T10" fmla="*/ 55 w 577"/>
                <a:gd name="T11" fmla="*/ 207 h 336"/>
                <a:gd name="T12" fmla="*/ 9 w 577"/>
                <a:gd name="T13" fmla="*/ 181 h 336"/>
                <a:gd name="T14" fmla="*/ 1 w 577"/>
                <a:gd name="T15" fmla="*/ 171 h 336"/>
                <a:gd name="T16" fmla="*/ 1 w 577"/>
                <a:gd name="T17" fmla="*/ 171 h 336"/>
                <a:gd name="T18" fmla="*/ 13 w 577"/>
                <a:gd name="T19" fmla="*/ 153 h 336"/>
                <a:gd name="T20" fmla="*/ 262 w 577"/>
                <a:gd name="T21" fmla="*/ 9 h 336"/>
                <a:gd name="T22" fmla="*/ 311 w 577"/>
                <a:gd name="T23" fmla="*/ 7 h 336"/>
                <a:gd name="T24" fmla="*/ 567 w 577"/>
                <a:gd name="T25" fmla="*/ 155 h 336"/>
                <a:gd name="T26" fmla="*/ 575 w 577"/>
                <a:gd name="T27" fmla="*/ 17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7" h="336">
                  <a:moveTo>
                    <a:pt x="575" y="170"/>
                  </a:moveTo>
                  <a:cubicBezTo>
                    <a:pt x="574" y="175"/>
                    <a:pt x="570" y="179"/>
                    <a:pt x="564" y="183"/>
                  </a:cubicBezTo>
                  <a:cubicBezTo>
                    <a:pt x="314" y="327"/>
                    <a:pt x="314" y="327"/>
                    <a:pt x="314" y="327"/>
                  </a:cubicBezTo>
                  <a:cubicBezTo>
                    <a:pt x="300" y="335"/>
                    <a:pt x="278" y="336"/>
                    <a:pt x="266" y="329"/>
                  </a:cubicBezTo>
                  <a:cubicBezTo>
                    <a:pt x="55" y="207"/>
                    <a:pt x="55" y="207"/>
                    <a:pt x="55" y="207"/>
                  </a:cubicBezTo>
                  <a:cubicBezTo>
                    <a:pt x="55" y="207"/>
                    <a:pt x="55" y="207"/>
                    <a:pt x="55" y="207"/>
                  </a:cubicBezTo>
                  <a:cubicBezTo>
                    <a:pt x="9" y="181"/>
                    <a:pt x="9" y="181"/>
                    <a:pt x="9" y="181"/>
                  </a:cubicBezTo>
                  <a:cubicBezTo>
                    <a:pt x="4" y="178"/>
                    <a:pt x="2" y="175"/>
                    <a:pt x="1" y="171"/>
                  </a:cubicBezTo>
                  <a:cubicBezTo>
                    <a:pt x="1" y="171"/>
                    <a:pt x="1" y="171"/>
                    <a:pt x="1" y="171"/>
                  </a:cubicBezTo>
                  <a:cubicBezTo>
                    <a:pt x="0" y="165"/>
                    <a:pt x="4" y="158"/>
                    <a:pt x="13" y="153"/>
                  </a:cubicBezTo>
                  <a:cubicBezTo>
                    <a:pt x="262" y="9"/>
                    <a:pt x="262" y="9"/>
                    <a:pt x="262" y="9"/>
                  </a:cubicBezTo>
                  <a:cubicBezTo>
                    <a:pt x="277" y="1"/>
                    <a:pt x="298" y="0"/>
                    <a:pt x="311" y="7"/>
                  </a:cubicBezTo>
                  <a:cubicBezTo>
                    <a:pt x="567" y="155"/>
                    <a:pt x="567" y="155"/>
                    <a:pt x="567" y="155"/>
                  </a:cubicBezTo>
                  <a:cubicBezTo>
                    <a:pt x="574" y="159"/>
                    <a:pt x="577" y="165"/>
                    <a:pt x="575" y="170"/>
                  </a:cubicBezTo>
                  <a:close/>
                </a:path>
              </a:pathLst>
            </a:custGeom>
            <a:solidFill>
              <a:srgbClr val="081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94" name="Freeform 140">
              <a:extLst>
                <a:ext uri="{FF2B5EF4-FFF2-40B4-BE49-F238E27FC236}">
                  <a16:creationId xmlns:a16="http://schemas.microsoft.com/office/drawing/2014/main" id="{7CD3C3C4-3EAE-2B8F-1FA1-BA160453258B}"/>
                </a:ext>
              </a:extLst>
            </p:cNvPr>
            <p:cNvSpPr>
              <a:spLocks/>
            </p:cNvSpPr>
            <p:nvPr/>
          </p:nvSpPr>
          <p:spPr bwMode="auto">
            <a:xfrm>
              <a:off x="7112001" y="8010525"/>
              <a:ext cx="1503363" cy="881063"/>
            </a:xfrm>
            <a:custGeom>
              <a:avLst/>
              <a:gdLst>
                <a:gd name="T0" fmla="*/ 544 w 545"/>
                <a:gd name="T1" fmla="*/ 162 h 319"/>
                <a:gd name="T2" fmla="*/ 533 w 545"/>
                <a:gd name="T3" fmla="*/ 174 h 319"/>
                <a:gd name="T4" fmla="*/ 297 w 545"/>
                <a:gd name="T5" fmla="*/ 310 h 319"/>
                <a:gd name="T6" fmla="*/ 251 w 545"/>
                <a:gd name="T7" fmla="*/ 312 h 319"/>
                <a:gd name="T8" fmla="*/ 51 w 545"/>
                <a:gd name="T9" fmla="*/ 197 h 319"/>
                <a:gd name="T10" fmla="*/ 51 w 545"/>
                <a:gd name="T11" fmla="*/ 197 h 319"/>
                <a:gd name="T12" fmla="*/ 8 w 545"/>
                <a:gd name="T13" fmla="*/ 172 h 319"/>
                <a:gd name="T14" fmla="*/ 0 w 545"/>
                <a:gd name="T15" fmla="*/ 162 h 319"/>
                <a:gd name="T16" fmla="*/ 0 w 545"/>
                <a:gd name="T17" fmla="*/ 162 h 319"/>
                <a:gd name="T18" fmla="*/ 12 w 545"/>
                <a:gd name="T19" fmla="*/ 145 h 319"/>
                <a:gd name="T20" fmla="*/ 248 w 545"/>
                <a:gd name="T21" fmla="*/ 9 h 319"/>
                <a:gd name="T22" fmla="*/ 294 w 545"/>
                <a:gd name="T23" fmla="*/ 7 h 319"/>
                <a:gd name="T24" fmla="*/ 536 w 545"/>
                <a:gd name="T25" fmla="*/ 147 h 319"/>
                <a:gd name="T26" fmla="*/ 544 w 545"/>
                <a:gd name="T27" fmla="*/ 16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5" h="319">
                  <a:moveTo>
                    <a:pt x="544" y="162"/>
                  </a:moveTo>
                  <a:cubicBezTo>
                    <a:pt x="543" y="166"/>
                    <a:pt x="539" y="170"/>
                    <a:pt x="533" y="174"/>
                  </a:cubicBezTo>
                  <a:cubicBezTo>
                    <a:pt x="297" y="310"/>
                    <a:pt x="297" y="310"/>
                    <a:pt x="297" y="310"/>
                  </a:cubicBezTo>
                  <a:cubicBezTo>
                    <a:pt x="283" y="318"/>
                    <a:pt x="263" y="319"/>
                    <a:pt x="251" y="312"/>
                  </a:cubicBezTo>
                  <a:cubicBezTo>
                    <a:pt x="51" y="197"/>
                    <a:pt x="51" y="197"/>
                    <a:pt x="51" y="197"/>
                  </a:cubicBezTo>
                  <a:cubicBezTo>
                    <a:pt x="51" y="197"/>
                    <a:pt x="51" y="197"/>
                    <a:pt x="51" y="197"/>
                  </a:cubicBezTo>
                  <a:cubicBezTo>
                    <a:pt x="8" y="172"/>
                    <a:pt x="8" y="172"/>
                    <a:pt x="8" y="172"/>
                  </a:cubicBezTo>
                  <a:cubicBezTo>
                    <a:pt x="4" y="169"/>
                    <a:pt x="1" y="166"/>
                    <a:pt x="0" y="162"/>
                  </a:cubicBezTo>
                  <a:cubicBezTo>
                    <a:pt x="0" y="162"/>
                    <a:pt x="0" y="162"/>
                    <a:pt x="0" y="162"/>
                  </a:cubicBezTo>
                  <a:cubicBezTo>
                    <a:pt x="0" y="156"/>
                    <a:pt x="3" y="150"/>
                    <a:pt x="12" y="145"/>
                  </a:cubicBezTo>
                  <a:cubicBezTo>
                    <a:pt x="248" y="9"/>
                    <a:pt x="248" y="9"/>
                    <a:pt x="248" y="9"/>
                  </a:cubicBezTo>
                  <a:cubicBezTo>
                    <a:pt x="261" y="1"/>
                    <a:pt x="282" y="0"/>
                    <a:pt x="294" y="7"/>
                  </a:cubicBezTo>
                  <a:cubicBezTo>
                    <a:pt x="536" y="147"/>
                    <a:pt x="536" y="147"/>
                    <a:pt x="536" y="147"/>
                  </a:cubicBezTo>
                  <a:cubicBezTo>
                    <a:pt x="543" y="151"/>
                    <a:pt x="545" y="156"/>
                    <a:pt x="544" y="162"/>
                  </a:cubicBezTo>
                  <a:close/>
                </a:path>
              </a:pathLst>
            </a:custGeom>
            <a:solidFill>
              <a:srgbClr val="2A42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95" name="Freeform 141">
              <a:extLst>
                <a:ext uri="{FF2B5EF4-FFF2-40B4-BE49-F238E27FC236}">
                  <a16:creationId xmlns:a16="http://schemas.microsoft.com/office/drawing/2014/main" id="{A41441F3-3DD4-BABC-FB9B-16A62588EBF4}"/>
                </a:ext>
              </a:extLst>
            </p:cNvPr>
            <p:cNvSpPr>
              <a:spLocks/>
            </p:cNvSpPr>
            <p:nvPr/>
          </p:nvSpPr>
          <p:spPr bwMode="auto">
            <a:xfrm>
              <a:off x="7112001" y="8456613"/>
              <a:ext cx="1501775" cy="638175"/>
            </a:xfrm>
            <a:custGeom>
              <a:avLst/>
              <a:gdLst>
                <a:gd name="T0" fmla="*/ 544 w 544"/>
                <a:gd name="T1" fmla="*/ 0 h 231"/>
                <a:gd name="T2" fmla="*/ 544 w 544"/>
                <a:gd name="T3" fmla="*/ 71 h 231"/>
                <a:gd name="T4" fmla="*/ 544 w 544"/>
                <a:gd name="T5" fmla="*/ 71 h 231"/>
                <a:gd name="T6" fmla="*/ 533 w 544"/>
                <a:gd name="T7" fmla="*/ 86 h 231"/>
                <a:gd name="T8" fmla="*/ 297 w 544"/>
                <a:gd name="T9" fmla="*/ 222 h 231"/>
                <a:gd name="T10" fmla="*/ 251 w 544"/>
                <a:gd name="T11" fmla="*/ 224 h 231"/>
                <a:gd name="T12" fmla="*/ 8 w 544"/>
                <a:gd name="T13" fmla="*/ 84 h 231"/>
                <a:gd name="T14" fmla="*/ 0 w 544"/>
                <a:gd name="T15" fmla="*/ 74 h 231"/>
                <a:gd name="T16" fmla="*/ 0 w 544"/>
                <a:gd name="T17" fmla="*/ 0 h 231"/>
                <a:gd name="T18" fmla="*/ 8 w 544"/>
                <a:gd name="T19" fmla="*/ 10 h 231"/>
                <a:gd name="T20" fmla="*/ 51 w 544"/>
                <a:gd name="T21" fmla="*/ 35 h 231"/>
                <a:gd name="T22" fmla="*/ 51 w 544"/>
                <a:gd name="T23" fmla="*/ 35 h 231"/>
                <a:gd name="T24" fmla="*/ 251 w 544"/>
                <a:gd name="T25" fmla="*/ 150 h 231"/>
                <a:gd name="T26" fmla="*/ 297 w 544"/>
                <a:gd name="T27" fmla="*/ 148 h 231"/>
                <a:gd name="T28" fmla="*/ 533 w 544"/>
                <a:gd name="T29" fmla="*/ 12 h 231"/>
                <a:gd name="T30" fmla="*/ 544 w 544"/>
                <a:gd name="T3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4" h="231">
                  <a:moveTo>
                    <a:pt x="544" y="0"/>
                  </a:moveTo>
                  <a:cubicBezTo>
                    <a:pt x="544" y="71"/>
                    <a:pt x="544" y="71"/>
                    <a:pt x="544" y="71"/>
                  </a:cubicBezTo>
                  <a:cubicBezTo>
                    <a:pt x="544" y="71"/>
                    <a:pt x="544" y="71"/>
                    <a:pt x="544" y="71"/>
                  </a:cubicBezTo>
                  <a:cubicBezTo>
                    <a:pt x="544" y="76"/>
                    <a:pt x="541" y="82"/>
                    <a:pt x="533" y="86"/>
                  </a:cubicBezTo>
                  <a:cubicBezTo>
                    <a:pt x="297" y="222"/>
                    <a:pt x="297" y="222"/>
                    <a:pt x="297" y="222"/>
                  </a:cubicBezTo>
                  <a:cubicBezTo>
                    <a:pt x="283" y="230"/>
                    <a:pt x="263" y="231"/>
                    <a:pt x="251" y="224"/>
                  </a:cubicBezTo>
                  <a:cubicBezTo>
                    <a:pt x="8" y="84"/>
                    <a:pt x="8" y="84"/>
                    <a:pt x="8" y="84"/>
                  </a:cubicBezTo>
                  <a:cubicBezTo>
                    <a:pt x="4" y="82"/>
                    <a:pt x="1" y="78"/>
                    <a:pt x="0" y="74"/>
                  </a:cubicBezTo>
                  <a:cubicBezTo>
                    <a:pt x="0" y="0"/>
                    <a:pt x="0" y="0"/>
                    <a:pt x="0" y="0"/>
                  </a:cubicBezTo>
                  <a:cubicBezTo>
                    <a:pt x="1" y="4"/>
                    <a:pt x="4" y="7"/>
                    <a:pt x="8" y="10"/>
                  </a:cubicBezTo>
                  <a:cubicBezTo>
                    <a:pt x="51" y="35"/>
                    <a:pt x="51" y="35"/>
                    <a:pt x="51" y="35"/>
                  </a:cubicBezTo>
                  <a:cubicBezTo>
                    <a:pt x="51" y="35"/>
                    <a:pt x="51" y="35"/>
                    <a:pt x="51" y="35"/>
                  </a:cubicBezTo>
                  <a:cubicBezTo>
                    <a:pt x="251" y="150"/>
                    <a:pt x="251" y="150"/>
                    <a:pt x="251" y="150"/>
                  </a:cubicBezTo>
                  <a:cubicBezTo>
                    <a:pt x="263" y="157"/>
                    <a:pt x="283" y="156"/>
                    <a:pt x="297" y="148"/>
                  </a:cubicBezTo>
                  <a:cubicBezTo>
                    <a:pt x="533" y="12"/>
                    <a:pt x="533" y="12"/>
                    <a:pt x="533" y="12"/>
                  </a:cubicBezTo>
                  <a:cubicBezTo>
                    <a:pt x="539" y="8"/>
                    <a:pt x="543" y="4"/>
                    <a:pt x="544" y="0"/>
                  </a:cubicBezTo>
                  <a:close/>
                </a:path>
              </a:pathLst>
            </a:custGeom>
            <a:solidFill>
              <a:srgbClr val="102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96" name="Freeform 142">
              <a:extLst>
                <a:ext uri="{FF2B5EF4-FFF2-40B4-BE49-F238E27FC236}">
                  <a16:creationId xmlns:a16="http://schemas.microsoft.com/office/drawing/2014/main" id="{D13718B0-C9CF-8B49-8F89-2152A6FEDF2C}"/>
                </a:ext>
              </a:extLst>
            </p:cNvPr>
            <p:cNvSpPr>
              <a:spLocks/>
            </p:cNvSpPr>
            <p:nvPr/>
          </p:nvSpPr>
          <p:spPr bwMode="auto">
            <a:xfrm>
              <a:off x="8097838" y="8620125"/>
              <a:ext cx="388938" cy="284163"/>
            </a:xfrm>
            <a:custGeom>
              <a:avLst/>
              <a:gdLst>
                <a:gd name="T0" fmla="*/ 131 w 141"/>
                <a:gd name="T1" fmla="*/ 30 h 103"/>
                <a:gd name="T2" fmla="*/ 10 w 141"/>
                <a:gd name="T3" fmla="*/ 100 h 103"/>
                <a:gd name="T4" fmla="*/ 0 w 141"/>
                <a:gd name="T5" fmla="*/ 92 h 103"/>
                <a:gd name="T6" fmla="*/ 0 w 141"/>
                <a:gd name="T7" fmla="*/ 92 h 103"/>
                <a:gd name="T8" fmla="*/ 10 w 141"/>
                <a:gd name="T9" fmla="*/ 73 h 103"/>
                <a:gd name="T10" fmla="*/ 131 w 141"/>
                <a:gd name="T11" fmla="*/ 3 h 103"/>
                <a:gd name="T12" fmla="*/ 141 w 141"/>
                <a:gd name="T13" fmla="*/ 11 h 103"/>
                <a:gd name="T14" fmla="*/ 141 w 141"/>
                <a:gd name="T15" fmla="*/ 11 h 103"/>
                <a:gd name="T16" fmla="*/ 131 w 141"/>
                <a:gd name="T17" fmla="*/ 3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30"/>
                  </a:moveTo>
                  <a:cubicBezTo>
                    <a:pt x="10" y="100"/>
                    <a:pt x="10" y="100"/>
                    <a:pt x="10" y="100"/>
                  </a:cubicBezTo>
                  <a:cubicBezTo>
                    <a:pt x="4" y="103"/>
                    <a:pt x="0" y="99"/>
                    <a:pt x="0" y="92"/>
                  </a:cubicBezTo>
                  <a:cubicBezTo>
                    <a:pt x="0" y="92"/>
                    <a:pt x="0" y="92"/>
                    <a:pt x="0" y="92"/>
                  </a:cubicBezTo>
                  <a:cubicBezTo>
                    <a:pt x="0" y="85"/>
                    <a:pt x="4" y="76"/>
                    <a:pt x="10" y="73"/>
                  </a:cubicBezTo>
                  <a:cubicBezTo>
                    <a:pt x="131" y="3"/>
                    <a:pt x="131" y="3"/>
                    <a:pt x="131" y="3"/>
                  </a:cubicBezTo>
                  <a:cubicBezTo>
                    <a:pt x="136" y="0"/>
                    <a:pt x="141" y="3"/>
                    <a:pt x="141" y="11"/>
                  </a:cubicBezTo>
                  <a:cubicBezTo>
                    <a:pt x="141" y="11"/>
                    <a:pt x="141" y="11"/>
                    <a:pt x="141" y="11"/>
                  </a:cubicBezTo>
                  <a:cubicBezTo>
                    <a:pt x="141" y="18"/>
                    <a:pt x="136" y="27"/>
                    <a:pt x="131" y="3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97" name="Freeform 143">
              <a:extLst>
                <a:ext uri="{FF2B5EF4-FFF2-40B4-BE49-F238E27FC236}">
                  <a16:creationId xmlns:a16="http://schemas.microsoft.com/office/drawing/2014/main" id="{4B017807-F73B-043C-5878-3A4DBD96FD8D}"/>
                </a:ext>
              </a:extLst>
            </p:cNvPr>
            <p:cNvSpPr>
              <a:spLocks/>
            </p:cNvSpPr>
            <p:nvPr/>
          </p:nvSpPr>
          <p:spPr bwMode="auto">
            <a:xfrm>
              <a:off x="7269163" y="8639175"/>
              <a:ext cx="388938" cy="282575"/>
            </a:xfrm>
            <a:custGeom>
              <a:avLst/>
              <a:gdLst>
                <a:gd name="T0" fmla="*/ 131 w 141"/>
                <a:gd name="T1" fmla="*/ 99 h 102"/>
                <a:gd name="T2" fmla="*/ 10 w 141"/>
                <a:gd name="T3" fmla="*/ 29 h 102"/>
                <a:gd name="T4" fmla="*/ 0 w 141"/>
                <a:gd name="T5" fmla="*/ 10 h 102"/>
                <a:gd name="T6" fmla="*/ 0 w 141"/>
                <a:gd name="T7" fmla="*/ 10 h 102"/>
                <a:gd name="T8" fmla="*/ 10 w 141"/>
                <a:gd name="T9" fmla="*/ 3 h 102"/>
                <a:gd name="T10" fmla="*/ 131 w 141"/>
                <a:gd name="T11" fmla="*/ 73 h 102"/>
                <a:gd name="T12" fmla="*/ 141 w 141"/>
                <a:gd name="T13" fmla="*/ 92 h 102"/>
                <a:gd name="T14" fmla="*/ 141 w 141"/>
                <a:gd name="T15" fmla="*/ 92 h 102"/>
                <a:gd name="T16" fmla="*/ 131 w 141"/>
                <a:gd name="T17" fmla="*/ 9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2">
                  <a:moveTo>
                    <a:pt x="131" y="99"/>
                  </a:moveTo>
                  <a:cubicBezTo>
                    <a:pt x="10" y="29"/>
                    <a:pt x="10" y="29"/>
                    <a:pt x="10" y="29"/>
                  </a:cubicBezTo>
                  <a:cubicBezTo>
                    <a:pt x="4" y="26"/>
                    <a:pt x="0" y="18"/>
                    <a:pt x="0" y="10"/>
                  </a:cubicBezTo>
                  <a:cubicBezTo>
                    <a:pt x="0" y="10"/>
                    <a:pt x="0" y="10"/>
                    <a:pt x="0" y="10"/>
                  </a:cubicBezTo>
                  <a:cubicBezTo>
                    <a:pt x="0" y="3"/>
                    <a:pt x="4" y="0"/>
                    <a:pt x="10" y="3"/>
                  </a:cubicBezTo>
                  <a:cubicBezTo>
                    <a:pt x="131" y="73"/>
                    <a:pt x="131" y="73"/>
                    <a:pt x="131" y="73"/>
                  </a:cubicBezTo>
                  <a:cubicBezTo>
                    <a:pt x="136" y="76"/>
                    <a:pt x="141" y="84"/>
                    <a:pt x="141" y="92"/>
                  </a:cubicBezTo>
                  <a:cubicBezTo>
                    <a:pt x="141" y="92"/>
                    <a:pt x="141" y="92"/>
                    <a:pt x="141" y="92"/>
                  </a:cubicBezTo>
                  <a:cubicBezTo>
                    <a:pt x="141" y="99"/>
                    <a:pt x="136" y="102"/>
                    <a:pt x="131" y="99"/>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98" name="Freeform 144">
              <a:extLst>
                <a:ext uri="{FF2B5EF4-FFF2-40B4-BE49-F238E27FC236}">
                  <a16:creationId xmlns:a16="http://schemas.microsoft.com/office/drawing/2014/main" id="{D28363F4-A124-EABE-6B41-4FB41E214017}"/>
                </a:ext>
              </a:extLst>
            </p:cNvPr>
            <p:cNvSpPr>
              <a:spLocks/>
            </p:cNvSpPr>
            <p:nvPr/>
          </p:nvSpPr>
          <p:spPr bwMode="auto">
            <a:xfrm>
              <a:off x="7997826" y="8859838"/>
              <a:ext cx="66675" cy="96838"/>
            </a:xfrm>
            <a:custGeom>
              <a:avLst/>
              <a:gdLst>
                <a:gd name="T0" fmla="*/ 24 w 24"/>
                <a:gd name="T1" fmla="*/ 11 h 35"/>
                <a:gd name="T2" fmla="*/ 12 w 24"/>
                <a:gd name="T3" fmla="*/ 32 h 35"/>
                <a:gd name="T4" fmla="*/ 0 w 24"/>
                <a:gd name="T5" fmla="*/ 25 h 35"/>
                <a:gd name="T6" fmla="*/ 12 w 24"/>
                <a:gd name="T7" fmla="*/ 4 h 35"/>
                <a:gd name="T8" fmla="*/ 24 w 24"/>
                <a:gd name="T9" fmla="*/ 11 h 35"/>
              </a:gdLst>
              <a:ahLst/>
              <a:cxnLst>
                <a:cxn ang="0">
                  <a:pos x="T0" y="T1"/>
                </a:cxn>
                <a:cxn ang="0">
                  <a:pos x="T2" y="T3"/>
                </a:cxn>
                <a:cxn ang="0">
                  <a:pos x="T4" y="T5"/>
                </a:cxn>
                <a:cxn ang="0">
                  <a:pos x="T6" y="T7"/>
                </a:cxn>
                <a:cxn ang="0">
                  <a:pos x="T8" y="T9"/>
                </a:cxn>
              </a:cxnLst>
              <a:rect l="0" t="0" r="r" b="b"/>
              <a:pathLst>
                <a:path w="24" h="35">
                  <a:moveTo>
                    <a:pt x="24" y="11"/>
                  </a:moveTo>
                  <a:cubicBezTo>
                    <a:pt x="24" y="19"/>
                    <a:pt x="19" y="28"/>
                    <a:pt x="12" y="32"/>
                  </a:cubicBezTo>
                  <a:cubicBezTo>
                    <a:pt x="5" y="35"/>
                    <a:pt x="0" y="32"/>
                    <a:pt x="0" y="25"/>
                  </a:cubicBezTo>
                  <a:cubicBezTo>
                    <a:pt x="0" y="17"/>
                    <a:pt x="5" y="8"/>
                    <a:pt x="12" y="4"/>
                  </a:cubicBezTo>
                  <a:cubicBezTo>
                    <a:pt x="19" y="0"/>
                    <a:pt x="24" y="3"/>
                    <a:pt x="24" y="11"/>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099" name="Freeform 145">
              <a:extLst>
                <a:ext uri="{FF2B5EF4-FFF2-40B4-BE49-F238E27FC236}">
                  <a16:creationId xmlns:a16="http://schemas.microsoft.com/office/drawing/2014/main" id="{B666934A-706B-F751-4DB6-2CD844F79CD4}"/>
                </a:ext>
              </a:extLst>
            </p:cNvPr>
            <p:cNvSpPr>
              <a:spLocks/>
            </p:cNvSpPr>
            <p:nvPr/>
          </p:nvSpPr>
          <p:spPr bwMode="auto">
            <a:xfrm>
              <a:off x="7112001" y="7769225"/>
              <a:ext cx="1503363" cy="877888"/>
            </a:xfrm>
            <a:custGeom>
              <a:avLst/>
              <a:gdLst>
                <a:gd name="T0" fmla="*/ 544 w 545"/>
                <a:gd name="T1" fmla="*/ 161 h 318"/>
                <a:gd name="T2" fmla="*/ 533 w 545"/>
                <a:gd name="T3" fmla="*/ 173 h 318"/>
                <a:gd name="T4" fmla="*/ 297 w 545"/>
                <a:gd name="T5" fmla="*/ 310 h 318"/>
                <a:gd name="T6" fmla="*/ 251 w 545"/>
                <a:gd name="T7" fmla="*/ 312 h 318"/>
                <a:gd name="T8" fmla="*/ 51 w 545"/>
                <a:gd name="T9" fmla="*/ 196 h 318"/>
                <a:gd name="T10" fmla="*/ 51 w 545"/>
                <a:gd name="T11" fmla="*/ 196 h 318"/>
                <a:gd name="T12" fmla="*/ 8 w 545"/>
                <a:gd name="T13" fmla="*/ 172 h 318"/>
                <a:gd name="T14" fmla="*/ 0 w 545"/>
                <a:gd name="T15" fmla="*/ 162 h 318"/>
                <a:gd name="T16" fmla="*/ 0 w 545"/>
                <a:gd name="T17" fmla="*/ 162 h 318"/>
                <a:gd name="T18" fmla="*/ 12 w 545"/>
                <a:gd name="T19" fmla="*/ 145 h 318"/>
                <a:gd name="T20" fmla="*/ 248 w 545"/>
                <a:gd name="T21" fmla="*/ 9 h 318"/>
                <a:gd name="T22" fmla="*/ 294 w 545"/>
                <a:gd name="T23" fmla="*/ 7 h 318"/>
                <a:gd name="T24" fmla="*/ 536 w 545"/>
                <a:gd name="T25" fmla="*/ 147 h 318"/>
                <a:gd name="T26" fmla="*/ 544 w 545"/>
                <a:gd name="T27" fmla="*/ 16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5" h="318">
                  <a:moveTo>
                    <a:pt x="544" y="161"/>
                  </a:moveTo>
                  <a:cubicBezTo>
                    <a:pt x="543" y="166"/>
                    <a:pt x="539" y="170"/>
                    <a:pt x="533" y="173"/>
                  </a:cubicBezTo>
                  <a:cubicBezTo>
                    <a:pt x="297" y="310"/>
                    <a:pt x="297" y="310"/>
                    <a:pt x="297" y="310"/>
                  </a:cubicBezTo>
                  <a:cubicBezTo>
                    <a:pt x="283" y="318"/>
                    <a:pt x="263" y="318"/>
                    <a:pt x="251" y="312"/>
                  </a:cubicBezTo>
                  <a:cubicBezTo>
                    <a:pt x="51" y="196"/>
                    <a:pt x="51" y="196"/>
                    <a:pt x="51" y="196"/>
                  </a:cubicBezTo>
                  <a:cubicBezTo>
                    <a:pt x="51" y="196"/>
                    <a:pt x="51" y="196"/>
                    <a:pt x="51" y="196"/>
                  </a:cubicBezTo>
                  <a:cubicBezTo>
                    <a:pt x="8" y="172"/>
                    <a:pt x="8" y="172"/>
                    <a:pt x="8" y="172"/>
                  </a:cubicBezTo>
                  <a:cubicBezTo>
                    <a:pt x="4" y="169"/>
                    <a:pt x="1" y="165"/>
                    <a:pt x="0" y="162"/>
                  </a:cubicBezTo>
                  <a:cubicBezTo>
                    <a:pt x="0" y="162"/>
                    <a:pt x="0" y="162"/>
                    <a:pt x="0" y="162"/>
                  </a:cubicBezTo>
                  <a:cubicBezTo>
                    <a:pt x="0" y="156"/>
                    <a:pt x="3" y="150"/>
                    <a:pt x="12" y="145"/>
                  </a:cubicBezTo>
                  <a:cubicBezTo>
                    <a:pt x="248" y="9"/>
                    <a:pt x="248" y="9"/>
                    <a:pt x="248" y="9"/>
                  </a:cubicBezTo>
                  <a:cubicBezTo>
                    <a:pt x="261" y="1"/>
                    <a:pt x="282" y="0"/>
                    <a:pt x="294" y="7"/>
                  </a:cubicBezTo>
                  <a:cubicBezTo>
                    <a:pt x="536" y="147"/>
                    <a:pt x="536" y="147"/>
                    <a:pt x="536" y="147"/>
                  </a:cubicBezTo>
                  <a:cubicBezTo>
                    <a:pt x="543" y="151"/>
                    <a:pt x="545" y="156"/>
                    <a:pt x="544" y="161"/>
                  </a:cubicBezTo>
                  <a:close/>
                </a:path>
              </a:pathLst>
            </a:custGeom>
            <a:solidFill>
              <a:srgbClr val="2A42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00" name="Freeform 146">
              <a:extLst>
                <a:ext uri="{FF2B5EF4-FFF2-40B4-BE49-F238E27FC236}">
                  <a16:creationId xmlns:a16="http://schemas.microsoft.com/office/drawing/2014/main" id="{9144F14F-4FEC-0094-23CF-7658E0E45C00}"/>
                </a:ext>
              </a:extLst>
            </p:cNvPr>
            <p:cNvSpPr>
              <a:spLocks/>
            </p:cNvSpPr>
            <p:nvPr/>
          </p:nvSpPr>
          <p:spPr bwMode="auto">
            <a:xfrm>
              <a:off x="7112001" y="8213725"/>
              <a:ext cx="1501775" cy="641350"/>
            </a:xfrm>
            <a:custGeom>
              <a:avLst/>
              <a:gdLst>
                <a:gd name="T0" fmla="*/ 544 w 544"/>
                <a:gd name="T1" fmla="*/ 1 h 232"/>
                <a:gd name="T2" fmla="*/ 544 w 544"/>
                <a:gd name="T3" fmla="*/ 72 h 232"/>
                <a:gd name="T4" fmla="*/ 544 w 544"/>
                <a:gd name="T5" fmla="*/ 72 h 232"/>
                <a:gd name="T6" fmla="*/ 533 w 544"/>
                <a:gd name="T7" fmla="*/ 87 h 232"/>
                <a:gd name="T8" fmla="*/ 297 w 544"/>
                <a:gd name="T9" fmla="*/ 223 h 232"/>
                <a:gd name="T10" fmla="*/ 251 w 544"/>
                <a:gd name="T11" fmla="*/ 225 h 232"/>
                <a:gd name="T12" fmla="*/ 8 w 544"/>
                <a:gd name="T13" fmla="*/ 85 h 232"/>
                <a:gd name="T14" fmla="*/ 0 w 544"/>
                <a:gd name="T15" fmla="*/ 75 h 232"/>
                <a:gd name="T16" fmla="*/ 0 w 544"/>
                <a:gd name="T17" fmla="*/ 1 h 232"/>
                <a:gd name="T18" fmla="*/ 8 w 544"/>
                <a:gd name="T19" fmla="*/ 11 h 232"/>
                <a:gd name="T20" fmla="*/ 51 w 544"/>
                <a:gd name="T21" fmla="*/ 35 h 232"/>
                <a:gd name="T22" fmla="*/ 51 w 544"/>
                <a:gd name="T23" fmla="*/ 35 h 232"/>
                <a:gd name="T24" fmla="*/ 251 w 544"/>
                <a:gd name="T25" fmla="*/ 151 h 232"/>
                <a:gd name="T26" fmla="*/ 297 w 544"/>
                <a:gd name="T27" fmla="*/ 149 h 232"/>
                <a:gd name="T28" fmla="*/ 533 w 544"/>
                <a:gd name="T29" fmla="*/ 12 h 232"/>
                <a:gd name="T30" fmla="*/ 544 w 544"/>
                <a:gd name="T31" fmla="*/ 0 h 232"/>
                <a:gd name="T32" fmla="*/ 544 w 544"/>
                <a:gd name="T33" fmla="*/ 1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4" h="232">
                  <a:moveTo>
                    <a:pt x="544" y="1"/>
                  </a:moveTo>
                  <a:cubicBezTo>
                    <a:pt x="544" y="72"/>
                    <a:pt x="544" y="72"/>
                    <a:pt x="544" y="72"/>
                  </a:cubicBezTo>
                  <a:cubicBezTo>
                    <a:pt x="544" y="72"/>
                    <a:pt x="544" y="72"/>
                    <a:pt x="544" y="72"/>
                  </a:cubicBezTo>
                  <a:cubicBezTo>
                    <a:pt x="544" y="77"/>
                    <a:pt x="541" y="83"/>
                    <a:pt x="533" y="87"/>
                  </a:cubicBezTo>
                  <a:cubicBezTo>
                    <a:pt x="297" y="223"/>
                    <a:pt x="297" y="223"/>
                    <a:pt x="297" y="223"/>
                  </a:cubicBezTo>
                  <a:cubicBezTo>
                    <a:pt x="283" y="231"/>
                    <a:pt x="263" y="232"/>
                    <a:pt x="251" y="225"/>
                  </a:cubicBezTo>
                  <a:cubicBezTo>
                    <a:pt x="8" y="85"/>
                    <a:pt x="8" y="85"/>
                    <a:pt x="8" y="85"/>
                  </a:cubicBezTo>
                  <a:cubicBezTo>
                    <a:pt x="4" y="82"/>
                    <a:pt x="1" y="79"/>
                    <a:pt x="0" y="75"/>
                  </a:cubicBezTo>
                  <a:cubicBezTo>
                    <a:pt x="0" y="1"/>
                    <a:pt x="0" y="1"/>
                    <a:pt x="0" y="1"/>
                  </a:cubicBezTo>
                  <a:cubicBezTo>
                    <a:pt x="1" y="4"/>
                    <a:pt x="4" y="8"/>
                    <a:pt x="8" y="11"/>
                  </a:cubicBezTo>
                  <a:cubicBezTo>
                    <a:pt x="51" y="35"/>
                    <a:pt x="51" y="35"/>
                    <a:pt x="51" y="35"/>
                  </a:cubicBezTo>
                  <a:cubicBezTo>
                    <a:pt x="51" y="35"/>
                    <a:pt x="51" y="35"/>
                    <a:pt x="51" y="35"/>
                  </a:cubicBezTo>
                  <a:cubicBezTo>
                    <a:pt x="251" y="151"/>
                    <a:pt x="251" y="151"/>
                    <a:pt x="251" y="151"/>
                  </a:cubicBezTo>
                  <a:cubicBezTo>
                    <a:pt x="263" y="157"/>
                    <a:pt x="283" y="157"/>
                    <a:pt x="297" y="149"/>
                  </a:cubicBezTo>
                  <a:cubicBezTo>
                    <a:pt x="533" y="12"/>
                    <a:pt x="533" y="12"/>
                    <a:pt x="533" y="12"/>
                  </a:cubicBezTo>
                  <a:cubicBezTo>
                    <a:pt x="539" y="9"/>
                    <a:pt x="543" y="5"/>
                    <a:pt x="544" y="0"/>
                  </a:cubicBezTo>
                  <a:lnTo>
                    <a:pt x="544" y="1"/>
                  </a:lnTo>
                  <a:close/>
                </a:path>
              </a:pathLst>
            </a:custGeom>
            <a:solidFill>
              <a:srgbClr val="102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01" name="Freeform 147">
              <a:extLst>
                <a:ext uri="{FF2B5EF4-FFF2-40B4-BE49-F238E27FC236}">
                  <a16:creationId xmlns:a16="http://schemas.microsoft.com/office/drawing/2014/main" id="{1C97CFB7-658A-2135-7308-B4119E5CD0DB}"/>
                </a:ext>
              </a:extLst>
            </p:cNvPr>
            <p:cNvSpPr>
              <a:spLocks/>
            </p:cNvSpPr>
            <p:nvPr/>
          </p:nvSpPr>
          <p:spPr bwMode="auto">
            <a:xfrm>
              <a:off x="8097838" y="8377238"/>
              <a:ext cx="388938" cy="284163"/>
            </a:xfrm>
            <a:custGeom>
              <a:avLst/>
              <a:gdLst>
                <a:gd name="T0" fmla="*/ 131 w 141"/>
                <a:gd name="T1" fmla="*/ 30 h 103"/>
                <a:gd name="T2" fmla="*/ 10 w 141"/>
                <a:gd name="T3" fmla="*/ 100 h 103"/>
                <a:gd name="T4" fmla="*/ 0 w 141"/>
                <a:gd name="T5" fmla="*/ 93 h 103"/>
                <a:gd name="T6" fmla="*/ 0 w 141"/>
                <a:gd name="T7" fmla="*/ 93 h 103"/>
                <a:gd name="T8" fmla="*/ 10 w 141"/>
                <a:gd name="T9" fmla="*/ 73 h 103"/>
                <a:gd name="T10" fmla="*/ 131 w 141"/>
                <a:gd name="T11" fmla="*/ 4 h 103"/>
                <a:gd name="T12" fmla="*/ 141 w 141"/>
                <a:gd name="T13" fmla="*/ 11 h 103"/>
                <a:gd name="T14" fmla="*/ 141 w 141"/>
                <a:gd name="T15" fmla="*/ 11 h 103"/>
                <a:gd name="T16" fmla="*/ 131 w 141"/>
                <a:gd name="T17" fmla="*/ 3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30"/>
                  </a:moveTo>
                  <a:cubicBezTo>
                    <a:pt x="10" y="100"/>
                    <a:pt x="10" y="100"/>
                    <a:pt x="10" y="100"/>
                  </a:cubicBezTo>
                  <a:cubicBezTo>
                    <a:pt x="4" y="103"/>
                    <a:pt x="0" y="100"/>
                    <a:pt x="0" y="93"/>
                  </a:cubicBezTo>
                  <a:cubicBezTo>
                    <a:pt x="0" y="93"/>
                    <a:pt x="0" y="93"/>
                    <a:pt x="0" y="93"/>
                  </a:cubicBezTo>
                  <a:cubicBezTo>
                    <a:pt x="0" y="85"/>
                    <a:pt x="4" y="77"/>
                    <a:pt x="10" y="73"/>
                  </a:cubicBezTo>
                  <a:cubicBezTo>
                    <a:pt x="131" y="4"/>
                    <a:pt x="131" y="4"/>
                    <a:pt x="131" y="4"/>
                  </a:cubicBezTo>
                  <a:cubicBezTo>
                    <a:pt x="136" y="0"/>
                    <a:pt x="141" y="4"/>
                    <a:pt x="141" y="11"/>
                  </a:cubicBezTo>
                  <a:cubicBezTo>
                    <a:pt x="141" y="11"/>
                    <a:pt x="141" y="11"/>
                    <a:pt x="141" y="11"/>
                  </a:cubicBezTo>
                  <a:cubicBezTo>
                    <a:pt x="141" y="19"/>
                    <a:pt x="136" y="27"/>
                    <a:pt x="131" y="3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02" name="Freeform 148">
              <a:extLst>
                <a:ext uri="{FF2B5EF4-FFF2-40B4-BE49-F238E27FC236}">
                  <a16:creationId xmlns:a16="http://schemas.microsoft.com/office/drawing/2014/main" id="{D0CB00ED-D6FC-1EFF-069F-FFE84191FBB6}"/>
                </a:ext>
              </a:extLst>
            </p:cNvPr>
            <p:cNvSpPr>
              <a:spLocks/>
            </p:cNvSpPr>
            <p:nvPr/>
          </p:nvSpPr>
          <p:spPr bwMode="auto">
            <a:xfrm>
              <a:off x="7269163" y="8396288"/>
              <a:ext cx="388938" cy="284163"/>
            </a:xfrm>
            <a:custGeom>
              <a:avLst/>
              <a:gdLst>
                <a:gd name="T0" fmla="*/ 131 w 141"/>
                <a:gd name="T1" fmla="*/ 100 h 103"/>
                <a:gd name="T2" fmla="*/ 10 w 141"/>
                <a:gd name="T3" fmla="*/ 30 h 103"/>
                <a:gd name="T4" fmla="*/ 0 w 141"/>
                <a:gd name="T5" fmla="*/ 11 h 103"/>
                <a:gd name="T6" fmla="*/ 0 w 141"/>
                <a:gd name="T7" fmla="*/ 11 h 103"/>
                <a:gd name="T8" fmla="*/ 10 w 141"/>
                <a:gd name="T9" fmla="*/ 3 h 103"/>
                <a:gd name="T10" fmla="*/ 131 w 141"/>
                <a:gd name="T11" fmla="*/ 73 h 103"/>
                <a:gd name="T12" fmla="*/ 141 w 141"/>
                <a:gd name="T13" fmla="*/ 92 h 103"/>
                <a:gd name="T14" fmla="*/ 141 w 141"/>
                <a:gd name="T15" fmla="*/ 92 h 103"/>
                <a:gd name="T16" fmla="*/ 131 w 141"/>
                <a:gd name="T17"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100"/>
                  </a:moveTo>
                  <a:cubicBezTo>
                    <a:pt x="10" y="30"/>
                    <a:pt x="10" y="30"/>
                    <a:pt x="10" y="30"/>
                  </a:cubicBezTo>
                  <a:cubicBezTo>
                    <a:pt x="4" y="27"/>
                    <a:pt x="0" y="18"/>
                    <a:pt x="0" y="11"/>
                  </a:cubicBezTo>
                  <a:cubicBezTo>
                    <a:pt x="0" y="11"/>
                    <a:pt x="0" y="11"/>
                    <a:pt x="0" y="11"/>
                  </a:cubicBezTo>
                  <a:cubicBezTo>
                    <a:pt x="0" y="3"/>
                    <a:pt x="4" y="0"/>
                    <a:pt x="10" y="3"/>
                  </a:cubicBezTo>
                  <a:cubicBezTo>
                    <a:pt x="131" y="73"/>
                    <a:pt x="131" y="73"/>
                    <a:pt x="131" y="73"/>
                  </a:cubicBezTo>
                  <a:cubicBezTo>
                    <a:pt x="136" y="76"/>
                    <a:pt x="141" y="85"/>
                    <a:pt x="141" y="92"/>
                  </a:cubicBezTo>
                  <a:cubicBezTo>
                    <a:pt x="141" y="92"/>
                    <a:pt x="141" y="92"/>
                    <a:pt x="141" y="92"/>
                  </a:cubicBezTo>
                  <a:cubicBezTo>
                    <a:pt x="141" y="100"/>
                    <a:pt x="136" y="103"/>
                    <a:pt x="131" y="10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03" name="Freeform 149">
              <a:extLst>
                <a:ext uri="{FF2B5EF4-FFF2-40B4-BE49-F238E27FC236}">
                  <a16:creationId xmlns:a16="http://schemas.microsoft.com/office/drawing/2014/main" id="{388322A0-1D17-349D-1349-E0EF5487587A}"/>
                </a:ext>
              </a:extLst>
            </p:cNvPr>
            <p:cNvSpPr>
              <a:spLocks/>
            </p:cNvSpPr>
            <p:nvPr/>
          </p:nvSpPr>
          <p:spPr bwMode="auto">
            <a:xfrm>
              <a:off x="7997826" y="8620125"/>
              <a:ext cx="66675" cy="96838"/>
            </a:xfrm>
            <a:custGeom>
              <a:avLst/>
              <a:gdLst>
                <a:gd name="T0" fmla="*/ 24 w 24"/>
                <a:gd name="T1" fmla="*/ 11 h 35"/>
                <a:gd name="T2" fmla="*/ 12 w 24"/>
                <a:gd name="T3" fmla="*/ 31 h 35"/>
                <a:gd name="T4" fmla="*/ 0 w 24"/>
                <a:gd name="T5" fmla="*/ 24 h 35"/>
                <a:gd name="T6" fmla="*/ 12 w 24"/>
                <a:gd name="T7" fmla="*/ 4 h 35"/>
                <a:gd name="T8" fmla="*/ 24 w 24"/>
                <a:gd name="T9" fmla="*/ 11 h 35"/>
              </a:gdLst>
              <a:ahLst/>
              <a:cxnLst>
                <a:cxn ang="0">
                  <a:pos x="T0" y="T1"/>
                </a:cxn>
                <a:cxn ang="0">
                  <a:pos x="T2" y="T3"/>
                </a:cxn>
                <a:cxn ang="0">
                  <a:pos x="T4" y="T5"/>
                </a:cxn>
                <a:cxn ang="0">
                  <a:pos x="T6" y="T7"/>
                </a:cxn>
                <a:cxn ang="0">
                  <a:pos x="T8" y="T9"/>
                </a:cxn>
              </a:cxnLst>
              <a:rect l="0" t="0" r="r" b="b"/>
              <a:pathLst>
                <a:path w="24" h="35">
                  <a:moveTo>
                    <a:pt x="24" y="11"/>
                  </a:moveTo>
                  <a:cubicBezTo>
                    <a:pt x="24" y="18"/>
                    <a:pt x="19" y="27"/>
                    <a:pt x="12" y="31"/>
                  </a:cubicBezTo>
                  <a:cubicBezTo>
                    <a:pt x="5" y="35"/>
                    <a:pt x="0" y="32"/>
                    <a:pt x="0" y="24"/>
                  </a:cubicBezTo>
                  <a:cubicBezTo>
                    <a:pt x="0" y="17"/>
                    <a:pt x="5" y="7"/>
                    <a:pt x="12" y="4"/>
                  </a:cubicBezTo>
                  <a:cubicBezTo>
                    <a:pt x="19" y="0"/>
                    <a:pt x="24" y="3"/>
                    <a:pt x="24" y="11"/>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04" name="Freeform 150">
              <a:extLst>
                <a:ext uri="{FF2B5EF4-FFF2-40B4-BE49-F238E27FC236}">
                  <a16:creationId xmlns:a16="http://schemas.microsoft.com/office/drawing/2014/main" id="{9A577D3F-F120-AA73-A4ED-752A3EAD9288}"/>
                </a:ext>
              </a:extLst>
            </p:cNvPr>
            <p:cNvSpPr>
              <a:spLocks/>
            </p:cNvSpPr>
            <p:nvPr/>
          </p:nvSpPr>
          <p:spPr bwMode="auto">
            <a:xfrm>
              <a:off x="7112001" y="7526338"/>
              <a:ext cx="1503363" cy="881063"/>
            </a:xfrm>
            <a:custGeom>
              <a:avLst/>
              <a:gdLst>
                <a:gd name="T0" fmla="*/ 544 w 545"/>
                <a:gd name="T1" fmla="*/ 162 h 319"/>
                <a:gd name="T2" fmla="*/ 533 w 545"/>
                <a:gd name="T3" fmla="*/ 174 h 319"/>
                <a:gd name="T4" fmla="*/ 297 w 545"/>
                <a:gd name="T5" fmla="*/ 310 h 319"/>
                <a:gd name="T6" fmla="*/ 251 w 545"/>
                <a:gd name="T7" fmla="*/ 312 h 319"/>
                <a:gd name="T8" fmla="*/ 51 w 545"/>
                <a:gd name="T9" fmla="*/ 197 h 319"/>
                <a:gd name="T10" fmla="*/ 51 w 545"/>
                <a:gd name="T11" fmla="*/ 197 h 319"/>
                <a:gd name="T12" fmla="*/ 8 w 545"/>
                <a:gd name="T13" fmla="*/ 172 h 319"/>
                <a:gd name="T14" fmla="*/ 0 w 545"/>
                <a:gd name="T15" fmla="*/ 162 h 319"/>
                <a:gd name="T16" fmla="*/ 0 w 545"/>
                <a:gd name="T17" fmla="*/ 162 h 319"/>
                <a:gd name="T18" fmla="*/ 12 w 545"/>
                <a:gd name="T19" fmla="*/ 145 h 319"/>
                <a:gd name="T20" fmla="*/ 248 w 545"/>
                <a:gd name="T21" fmla="*/ 9 h 319"/>
                <a:gd name="T22" fmla="*/ 294 w 545"/>
                <a:gd name="T23" fmla="*/ 7 h 319"/>
                <a:gd name="T24" fmla="*/ 536 w 545"/>
                <a:gd name="T25" fmla="*/ 147 h 319"/>
                <a:gd name="T26" fmla="*/ 544 w 545"/>
                <a:gd name="T27" fmla="*/ 16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5" h="319">
                  <a:moveTo>
                    <a:pt x="544" y="162"/>
                  </a:moveTo>
                  <a:cubicBezTo>
                    <a:pt x="543" y="166"/>
                    <a:pt x="539" y="171"/>
                    <a:pt x="533" y="174"/>
                  </a:cubicBezTo>
                  <a:cubicBezTo>
                    <a:pt x="297" y="310"/>
                    <a:pt x="297" y="310"/>
                    <a:pt x="297" y="310"/>
                  </a:cubicBezTo>
                  <a:cubicBezTo>
                    <a:pt x="283" y="318"/>
                    <a:pt x="263" y="319"/>
                    <a:pt x="251" y="312"/>
                  </a:cubicBezTo>
                  <a:cubicBezTo>
                    <a:pt x="51" y="197"/>
                    <a:pt x="51" y="197"/>
                    <a:pt x="51" y="197"/>
                  </a:cubicBezTo>
                  <a:cubicBezTo>
                    <a:pt x="51" y="197"/>
                    <a:pt x="51" y="197"/>
                    <a:pt x="51" y="197"/>
                  </a:cubicBezTo>
                  <a:cubicBezTo>
                    <a:pt x="8" y="172"/>
                    <a:pt x="8" y="172"/>
                    <a:pt x="8" y="172"/>
                  </a:cubicBezTo>
                  <a:cubicBezTo>
                    <a:pt x="4" y="169"/>
                    <a:pt x="1" y="166"/>
                    <a:pt x="0" y="162"/>
                  </a:cubicBezTo>
                  <a:cubicBezTo>
                    <a:pt x="0" y="162"/>
                    <a:pt x="0" y="162"/>
                    <a:pt x="0" y="162"/>
                  </a:cubicBezTo>
                  <a:cubicBezTo>
                    <a:pt x="0" y="156"/>
                    <a:pt x="3" y="150"/>
                    <a:pt x="12" y="145"/>
                  </a:cubicBezTo>
                  <a:cubicBezTo>
                    <a:pt x="248" y="9"/>
                    <a:pt x="248" y="9"/>
                    <a:pt x="248" y="9"/>
                  </a:cubicBezTo>
                  <a:cubicBezTo>
                    <a:pt x="261" y="1"/>
                    <a:pt x="282" y="0"/>
                    <a:pt x="294" y="7"/>
                  </a:cubicBezTo>
                  <a:cubicBezTo>
                    <a:pt x="536" y="147"/>
                    <a:pt x="536" y="147"/>
                    <a:pt x="536" y="147"/>
                  </a:cubicBezTo>
                  <a:cubicBezTo>
                    <a:pt x="543" y="151"/>
                    <a:pt x="545" y="157"/>
                    <a:pt x="544" y="162"/>
                  </a:cubicBezTo>
                  <a:close/>
                </a:path>
              </a:pathLst>
            </a:custGeom>
            <a:solidFill>
              <a:srgbClr val="2A42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05" name="Freeform 151">
              <a:extLst>
                <a:ext uri="{FF2B5EF4-FFF2-40B4-BE49-F238E27FC236}">
                  <a16:creationId xmlns:a16="http://schemas.microsoft.com/office/drawing/2014/main" id="{ED2F6F79-CB79-39B2-3AEB-3BAE9D0AA0A7}"/>
                </a:ext>
              </a:extLst>
            </p:cNvPr>
            <p:cNvSpPr>
              <a:spLocks/>
            </p:cNvSpPr>
            <p:nvPr/>
          </p:nvSpPr>
          <p:spPr bwMode="auto">
            <a:xfrm>
              <a:off x="7112001" y="7974013"/>
              <a:ext cx="1501775" cy="638175"/>
            </a:xfrm>
            <a:custGeom>
              <a:avLst/>
              <a:gdLst>
                <a:gd name="T0" fmla="*/ 544 w 544"/>
                <a:gd name="T1" fmla="*/ 0 h 231"/>
                <a:gd name="T2" fmla="*/ 544 w 544"/>
                <a:gd name="T3" fmla="*/ 71 h 231"/>
                <a:gd name="T4" fmla="*/ 544 w 544"/>
                <a:gd name="T5" fmla="*/ 71 h 231"/>
                <a:gd name="T6" fmla="*/ 533 w 544"/>
                <a:gd name="T7" fmla="*/ 86 h 231"/>
                <a:gd name="T8" fmla="*/ 297 w 544"/>
                <a:gd name="T9" fmla="*/ 223 h 231"/>
                <a:gd name="T10" fmla="*/ 251 w 544"/>
                <a:gd name="T11" fmla="*/ 225 h 231"/>
                <a:gd name="T12" fmla="*/ 8 w 544"/>
                <a:gd name="T13" fmla="*/ 84 h 231"/>
                <a:gd name="T14" fmla="*/ 0 w 544"/>
                <a:gd name="T15" fmla="*/ 74 h 231"/>
                <a:gd name="T16" fmla="*/ 0 w 544"/>
                <a:gd name="T17" fmla="*/ 0 h 231"/>
                <a:gd name="T18" fmla="*/ 8 w 544"/>
                <a:gd name="T19" fmla="*/ 10 h 231"/>
                <a:gd name="T20" fmla="*/ 51 w 544"/>
                <a:gd name="T21" fmla="*/ 35 h 231"/>
                <a:gd name="T22" fmla="*/ 51 w 544"/>
                <a:gd name="T23" fmla="*/ 35 h 231"/>
                <a:gd name="T24" fmla="*/ 251 w 544"/>
                <a:gd name="T25" fmla="*/ 150 h 231"/>
                <a:gd name="T26" fmla="*/ 297 w 544"/>
                <a:gd name="T27" fmla="*/ 148 h 231"/>
                <a:gd name="T28" fmla="*/ 533 w 544"/>
                <a:gd name="T29" fmla="*/ 12 h 231"/>
                <a:gd name="T30" fmla="*/ 544 w 544"/>
                <a:gd name="T3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4" h="231">
                  <a:moveTo>
                    <a:pt x="544" y="0"/>
                  </a:moveTo>
                  <a:cubicBezTo>
                    <a:pt x="544" y="71"/>
                    <a:pt x="544" y="71"/>
                    <a:pt x="544" y="71"/>
                  </a:cubicBezTo>
                  <a:cubicBezTo>
                    <a:pt x="544" y="71"/>
                    <a:pt x="544" y="71"/>
                    <a:pt x="544" y="71"/>
                  </a:cubicBezTo>
                  <a:cubicBezTo>
                    <a:pt x="544" y="77"/>
                    <a:pt x="541" y="82"/>
                    <a:pt x="533" y="86"/>
                  </a:cubicBezTo>
                  <a:cubicBezTo>
                    <a:pt x="297" y="223"/>
                    <a:pt x="297" y="223"/>
                    <a:pt x="297" y="223"/>
                  </a:cubicBezTo>
                  <a:cubicBezTo>
                    <a:pt x="283" y="231"/>
                    <a:pt x="263" y="231"/>
                    <a:pt x="251" y="225"/>
                  </a:cubicBezTo>
                  <a:cubicBezTo>
                    <a:pt x="8" y="84"/>
                    <a:pt x="8" y="84"/>
                    <a:pt x="8" y="84"/>
                  </a:cubicBezTo>
                  <a:cubicBezTo>
                    <a:pt x="4" y="82"/>
                    <a:pt x="1" y="78"/>
                    <a:pt x="0" y="74"/>
                  </a:cubicBezTo>
                  <a:cubicBezTo>
                    <a:pt x="0" y="0"/>
                    <a:pt x="0" y="0"/>
                    <a:pt x="0" y="0"/>
                  </a:cubicBezTo>
                  <a:cubicBezTo>
                    <a:pt x="1" y="4"/>
                    <a:pt x="4" y="7"/>
                    <a:pt x="8" y="10"/>
                  </a:cubicBezTo>
                  <a:cubicBezTo>
                    <a:pt x="51" y="35"/>
                    <a:pt x="51" y="35"/>
                    <a:pt x="51" y="35"/>
                  </a:cubicBezTo>
                  <a:cubicBezTo>
                    <a:pt x="51" y="35"/>
                    <a:pt x="51" y="35"/>
                    <a:pt x="51" y="35"/>
                  </a:cubicBezTo>
                  <a:cubicBezTo>
                    <a:pt x="251" y="150"/>
                    <a:pt x="251" y="150"/>
                    <a:pt x="251" y="150"/>
                  </a:cubicBezTo>
                  <a:cubicBezTo>
                    <a:pt x="263" y="157"/>
                    <a:pt x="283" y="156"/>
                    <a:pt x="297" y="148"/>
                  </a:cubicBezTo>
                  <a:cubicBezTo>
                    <a:pt x="533" y="12"/>
                    <a:pt x="533" y="12"/>
                    <a:pt x="533" y="12"/>
                  </a:cubicBezTo>
                  <a:cubicBezTo>
                    <a:pt x="539" y="9"/>
                    <a:pt x="543" y="4"/>
                    <a:pt x="544" y="0"/>
                  </a:cubicBezTo>
                  <a:close/>
                </a:path>
              </a:pathLst>
            </a:custGeom>
            <a:solidFill>
              <a:srgbClr val="102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06" name="Freeform 152">
              <a:extLst>
                <a:ext uri="{FF2B5EF4-FFF2-40B4-BE49-F238E27FC236}">
                  <a16:creationId xmlns:a16="http://schemas.microsoft.com/office/drawing/2014/main" id="{6AEE1974-E4E6-D8AF-0736-C9E27A430ECF}"/>
                </a:ext>
              </a:extLst>
            </p:cNvPr>
            <p:cNvSpPr>
              <a:spLocks/>
            </p:cNvSpPr>
            <p:nvPr/>
          </p:nvSpPr>
          <p:spPr bwMode="auto">
            <a:xfrm>
              <a:off x="8097838" y="8137525"/>
              <a:ext cx="388938" cy="284163"/>
            </a:xfrm>
            <a:custGeom>
              <a:avLst/>
              <a:gdLst>
                <a:gd name="T0" fmla="*/ 131 w 141"/>
                <a:gd name="T1" fmla="*/ 30 h 103"/>
                <a:gd name="T2" fmla="*/ 10 w 141"/>
                <a:gd name="T3" fmla="*/ 100 h 103"/>
                <a:gd name="T4" fmla="*/ 0 w 141"/>
                <a:gd name="T5" fmla="*/ 92 h 103"/>
                <a:gd name="T6" fmla="*/ 0 w 141"/>
                <a:gd name="T7" fmla="*/ 92 h 103"/>
                <a:gd name="T8" fmla="*/ 10 w 141"/>
                <a:gd name="T9" fmla="*/ 73 h 103"/>
                <a:gd name="T10" fmla="*/ 131 w 141"/>
                <a:gd name="T11" fmla="*/ 3 h 103"/>
                <a:gd name="T12" fmla="*/ 141 w 141"/>
                <a:gd name="T13" fmla="*/ 11 h 103"/>
                <a:gd name="T14" fmla="*/ 141 w 141"/>
                <a:gd name="T15" fmla="*/ 11 h 103"/>
                <a:gd name="T16" fmla="*/ 131 w 141"/>
                <a:gd name="T17" fmla="*/ 3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30"/>
                  </a:moveTo>
                  <a:cubicBezTo>
                    <a:pt x="10" y="100"/>
                    <a:pt x="10" y="100"/>
                    <a:pt x="10" y="100"/>
                  </a:cubicBezTo>
                  <a:cubicBezTo>
                    <a:pt x="4" y="103"/>
                    <a:pt x="0" y="100"/>
                    <a:pt x="0" y="92"/>
                  </a:cubicBezTo>
                  <a:cubicBezTo>
                    <a:pt x="0" y="92"/>
                    <a:pt x="0" y="92"/>
                    <a:pt x="0" y="92"/>
                  </a:cubicBezTo>
                  <a:cubicBezTo>
                    <a:pt x="0" y="85"/>
                    <a:pt x="4" y="76"/>
                    <a:pt x="10" y="73"/>
                  </a:cubicBezTo>
                  <a:cubicBezTo>
                    <a:pt x="131" y="3"/>
                    <a:pt x="131" y="3"/>
                    <a:pt x="131" y="3"/>
                  </a:cubicBezTo>
                  <a:cubicBezTo>
                    <a:pt x="136" y="0"/>
                    <a:pt x="141" y="3"/>
                    <a:pt x="141" y="11"/>
                  </a:cubicBezTo>
                  <a:cubicBezTo>
                    <a:pt x="141" y="11"/>
                    <a:pt x="141" y="11"/>
                    <a:pt x="141" y="11"/>
                  </a:cubicBezTo>
                  <a:cubicBezTo>
                    <a:pt x="141" y="18"/>
                    <a:pt x="136" y="27"/>
                    <a:pt x="131" y="3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07" name="Freeform 153">
              <a:extLst>
                <a:ext uri="{FF2B5EF4-FFF2-40B4-BE49-F238E27FC236}">
                  <a16:creationId xmlns:a16="http://schemas.microsoft.com/office/drawing/2014/main" id="{2D29AE7D-4BFD-BA68-1ECF-B6194A65345D}"/>
                </a:ext>
              </a:extLst>
            </p:cNvPr>
            <p:cNvSpPr>
              <a:spLocks/>
            </p:cNvSpPr>
            <p:nvPr/>
          </p:nvSpPr>
          <p:spPr bwMode="auto">
            <a:xfrm>
              <a:off x="7269163" y="8156575"/>
              <a:ext cx="388938" cy="284163"/>
            </a:xfrm>
            <a:custGeom>
              <a:avLst/>
              <a:gdLst>
                <a:gd name="T0" fmla="*/ 131 w 141"/>
                <a:gd name="T1" fmla="*/ 99 h 103"/>
                <a:gd name="T2" fmla="*/ 10 w 141"/>
                <a:gd name="T3" fmla="*/ 30 h 103"/>
                <a:gd name="T4" fmla="*/ 0 w 141"/>
                <a:gd name="T5" fmla="*/ 10 h 103"/>
                <a:gd name="T6" fmla="*/ 0 w 141"/>
                <a:gd name="T7" fmla="*/ 10 h 103"/>
                <a:gd name="T8" fmla="*/ 10 w 141"/>
                <a:gd name="T9" fmla="*/ 3 h 103"/>
                <a:gd name="T10" fmla="*/ 131 w 141"/>
                <a:gd name="T11" fmla="*/ 73 h 103"/>
                <a:gd name="T12" fmla="*/ 141 w 141"/>
                <a:gd name="T13" fmla="*/ 92 h 103"/>
                <a:gd name="T14" fmla="*/ 141 w 141"/>
                <a:gd name="T15" fmla="*/ 92 h 103"/>
                <a:gd name="T16" fmla="*/ 131 w 141"/>
                <a:gd name="T17" fmla="*/ 9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99"/>
                  </a:moveTo>
                  <a:cubicBezTo>
                    <a:pt x="10" y="30"/>
                    <a:pt x="10" y="30"/>
                    <a:pt x="10" y="30"/>
                  </a:cubicBezTo>
                  <a:cubicBezTo>
                    <a:pt x="4" y="26"/>
                    <a:pt x="0" y="18"/>
                    <a:pt x="0" y="10"/>
                  </a:cubicBezTo>
                  <a:cubicBezTo>
                    <a:pt x="0" y="10"/>
                    <a:pt x="0" y="10"/>
                    <a:pt x="0" y="10"/>
                  </a:cubicBezTo>
                  <a:cubicBezTo>
                    <a:pt x="0" y="3"/>
                    <a:pt x="4" y="0"/>
                    <a:pt x="10" y="3"/>
                  </a:cubicBezTo>
                  <a:cubicBezTo>
                    <a:pt x="131" y="73"/>
                    <a:pt x="131" y="73"/>
                    <a:pt x="131" y="73"/>
                  </a:cubicBezTo>
                  <a:cubicBezTo>
                    <a:pt x="136" y="76"/>
                    <a:pt x="141" y="85"/>
                    <a:pt x="141" y="92"/>
                  </a:cubicBezTo>
                  <a:cubicBezTo>
                    <a:pt x="141" y="92"/>
                    <a:pt x="141" y="92"/>
                    <a:pt x="141" y="92"/>
                  </a:cubicBezTo>
                  <a:cubicBezTo>
                    <a:pt x="141" y="99"/>
                    <a:pt x="136" y="103"/>
                    <a:pt x="131" y="99"/>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08" name="Freeform 154">
              <a:extLst>
                <a:ext uri="{FF2B5EF4-FFF2-40B4-BE49-F238E27FC236}">
                  <a16:creationId xmlns:a16="http://schemas.microsoft.com/office/drawing/2014/main" id="{88FC82A7-02E0-86EC-E29F-5DBE201F6800}"/>
                </a:ext>
              </a:extLst>
            </p:cNvPr>
            <p:cNvSpPr>
              <a:spLocks/>
            </p:cNvSpPr>
            <p:nvPr/>
          </p:nvSpPr>
          <p:spPr bwMode="auto">
            <a:xfrm>
              <a:off x="7997826" y="8377238"/>
              <a:ext cx="66675" cy="100013"/>
            </a:xfrm>
            <a:custGeom>
              <a:avLst/>
              <a:gdLst>
                <a:gd name="T0" fmla="*/ 24 w 24"/>
                <a:gd name="T1" fmla="*/ 11 h 36"/>
                <a:gd name="T2" fmla="*/ 12 w 24"/>
                <a:gd name="T3" fmla="*/ 32 h 36"/>
                <a:gd name="T4" fmla="*/ 0 w 24"/>
                <a:gd name="T5" fmla="*/ 25 h 36"/>
                <a:gd name="T6" fmla="*/ 12 w 24"/>
                <a:gd name="T7" fmla="*/ 4 h 36"/>
                <a:gd name="T8" fmla="*/ 24 w 24"/>
                <a:gd name="T9" fmla="*/ 11 h 36"/>
              </a:gdLst>
              <a:ahLst/>
              <a:cxnLst>
                <a:cxn ang="0">
                  <a:pos x="T0" y="T1"/>
                </a:cxn>
                <a:cxn ang="0">
                  <a:pos x="T2" y="T3"/>
                </a:cxn>
                <a:cxn ang="0">
                  <a:pos x="T4" y="T5"/>
                </a:cxn>
                <a:cxn ang="0">
                  <a:pos x="T6" y="T7"/>
                </a:cxn>
                <a:cxn ang="0">
                  <a:pos x="T8" y="T9"/>
                </a:cxn>
              </a:cxnLst>
              <a:rect l="0" t="0" r="r" b="b"/>
              <a:pathLst>
                <a:path w="24" h="36">
                  <a:moveTo>
                    <a:pt x="24" y="11"/>
                  </a:moveTo>
                  <a:cubicBezTo>
                    <a:pt x="24" y="19"/>
                    <a:pt x="19" y="28"/>
                    <a:pt x="12" y="32"/>
                  </a:cubicBezTo>
                  <a:cubicBezTo>
                    <a:pt x="5" y="36"/>
                    <a:pt x="0" y="32"/>
                    <a:pt x="0" y="25"/>
                  </a:cubicBezTo>
                  <a:cubicBezTo>
                    <a:pt x="0" y="17"/>
                    <a:pt x="5" y="8"/>
                    <a:pt x="12" y="4"/>
                  </a:cubicBezTo>
                  <a:cubicBezTo>
                    <a:pt x="19" y="0"/>
                    <a:pt x="24" y="3"/>
                    <a:pt x="24" y="11"/>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grpSp>
      <p:grpSp>
        <p:nvGrpSpPr>
          <p:cNvPr id="2109" name="Group 2108">
            <a:extLst>
              <a:ext uri="{FF2B5EF4-FFF2-40B4-BE49-F238E27FC236}">
                <a16:creationId xmlns:a16="http://schemas.microsoft.com/office/drawing/2014/main" id="{F3091201-45EB-527C-7592-95683B08DC3E}"/>
              </a:ext>
            </a:extLst>
          </p:cNvPr>
          <p:cNvGrpSpPr/>
          <p:nvPr/>
        </p:nvGrpSpPr>
        <p:grpSpPr>
          <a:xfrm>
            <a:off x="3791222" y="1419856"/>
            <a:ext cx="718303" cy="1056327"/>
            <a:chOff x="11623676" y="3624263"/>
            <a:chExt cx="1592263" cy="2341562"/>
          </a:xfrm>
        </p:grpSpPr>
        <p:sp>
          <p:nvSpPr>
            <p:cNvPr id="2110" name="Freeform 171">
              <a:extLst>
                <a:ext uri="{FF2B5EF4-FFF2-40B4-BE49-F238E27FC236}">
                  <a16:creationId xmlns:a16="http://schemas.microsoft.com/office/drawing/2014/main" id="{0A97E8DB-598B-8EEE-47C6-C4CA09416C46}"/>
                </a:ext>
              </a:extLst>
            </p:cNvPr>
            <p:cNvSpPr>
              <a:spLocks/>
            </p:cNvSpPr>
            <p:nvPr/>
          </p:nvSpPr>
          <p:spPr bwMode="auto">
            <a:xfrm>
              <a:off x="11623676" y="5035550"/>
              <a:ext cx="1592263" cy="930275"/>
            </a:xfrm>
            <a:custGeom>
              <a:avLst/>
              <a:gdLst>
                <a:gd name="T0" fmla="*/ 575 w 577"/>
                <a:gd name="T1" fmla="*/ 171 h 337"/>
                <a:gd name="T2" fmla="*/ 564 w 577"/>
                <a:gd name="T3" fmla="*/ 184 h 337"/>
                <a:gd name="T4" fmla="*/ 314 w 577"/>
                <a:gd name="T5" fmla="*/ 327 h 337"/>
                <a:gd name="T6" fmla="*/ 266 w 577"/>
                <a:gd name="T7" fmla="*/ 329 h 337"/>
                <a:gd name="T8" fmla="*/ 55 w 577"/>
                <a:gd name="T9" fmla="*/ 208 h 337"/>
                <a:gd name="T10" fmla="*/ 55 w 577"/>
                <a:gd name="T11" fmla="*/ 208 h 337"/>
                <a:gd name="T12" fmla="*/ 9 w 577"/>
                <a:gd name="T13" fmla="*/ 182 h 337"/>
                <a:gd name="T14" fmla="*/ 1 w 577"/>
                <a:gd name="T15" fmla="*/ 171 h 337"/>
                <a:gd name="T16" fmla="*/ 1 w 577"/>
                <a:gd name="T17" fmla="*/ 171 h 337"/>
                <a:gd name="T18" fmla="*/ 13 w 577"/>
                <a:gd name="T19" fmla="*/ 153 h 337"/>
                <a:gd name="T20" fmla="*/ 262 w 577"/>
                <a:gd name="T21" fmla="*/ 9 h 337"/>
                <a:gd name="T22" fmla="*/ 311 w 577"/>
                <a:gd name="T23" fmla="*/ 7 h 337"/>
                <a:gd name="T24" fmla="*/ 567 w 577"/>
                <a:gd name="T25" fmla="*/ 155 h 337"/>
                <a:gd name="T26" fmla="*/ 575 w 577"/>
                <a:gd name="T27" fmla="*/ 1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7" h="337">
                  <a:moveTo>
                    <a:pt x="575" y="171"/>
                  </a:moveTo>
                  <a:cubicBezTo>
                    <a:pt x="574" y="175"/>
                    <a:pt x="570" y="180"/>
                    <a:pt x="564" y="184"/>
                  </a:cubicBezTo>
                  <a:cubicBezTo>
                    <a:pt x="314" y="327"/>
                    <a:pt x="314" y="327"/>
                    <a:pt x="314" y="327"/>
                  </a:cubicBezTo>
                  <a:cubicBezTo>
                    <a:pt x="300" y="336"/>
                    <a:pt x="278" y="337"/>
                    <a:pt x="266" y="329"/>
                  </a:cubicBezTo>
                  <a:cubicBezTo>
                    <a:pt x="55" y="208"/>
                    <a:pt x="55" y="208"/>
                    <a:pt x="55" y="208"/>
                  </a:cubicBezTo>
                  <a:cubicBezTo>
                    <a:pt x="55" y="208"/>
                    <a:pt x="55" y="208"/>
                    <a:pt x="55" y="208"/>
                  </a:cubicBezTo>
                  <a:cubicBezTo>
                    <a:pt x="9" y="182"/>
                    <a:pt x="9" y="182"/>
                    <a:pt x="9" y="182"/>
                  </a:cubicBezTo>
                  <a:cubicBezTo>
                    <a:pt x="4" y="179"/>
                    <a:pt x="2" y="175"/>
                    <a:pt x="1" y="171"/>
                  </a:cubicBezTo>
                  <a:cubicBezTo>
                    <a:pt x="1" y="171"/>
                    <a:pt x="1" y="171"/>
                    <a:pt x="1" y="171"/>
                  </a:cubicBezTo>
                  <a:cubicBezTo>
                    <a:pt x="0" y="165"/>
                    <a:pt x="4" y="158"/>
                    <a:pt x="13" y="153"/>
                  </a:cubicBezTo>
                  <a:cubicBezTo>
                    <a:pt x="262" y="9"/>
                    <a:pt x="262" y="9"/>
                    <a:pt x="262" y="9"/>
                  </a:cubicBezTo>
                  <a:cubicBezTo>
                    <a:pt x="277" y="1"/>
                    <a:pt x="298" y="0"/>
                    <a:pt x="311" y="7"/>
                  </a:cubicBezTo>
                  <a:cubicBezTo>
                    <a:pt x="567" y="155"/>
                    <a:pt x="567" y="155"/>
                    <a:pt x="567" y="155"/>
                  </a:cubicBezTo>
                  <a:cubicBezTo>
                    <a:pt x="574" y="159"/>
                    <a:pt x="577" y="165"/>
                    <a:pt x="575" y="171"/>
                  </a:cubicBezTo>
                  <a:close/>
                </a:path>
              </a:pathLst>
            </a:custGeom>
            <a:solidFill>
              <a:srgbClr val="081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11" name="Freeform 172">
              <a:extLst>
                <a:ext uri="{FF2B5EF4-FFF2-40B4-BE49-F238E27FC236}">
                  <a16:creationId xmlns:a16="http://schemas.microsoft.com/office/drawing/2014/main" id="{EFDE2D2F-F32D-43D4-6431-FB719274377B}"/>
                </a:ext>
              </a:extLst>
            </p:cNvPr>
            <p:cNvSpPr>
              <a:spLocks/>
            </p:cNvSpPr>
            <p:nvPr/>
          </p:nvSpPr>
          <p:spPr bwMode="auto">
            <a:xfrm>
              <a:off x="11664951" y="4833938"/>
              <a:ext cx="1506538" cy="877888"/>
            </a:xfrm>
            <a:custGeom>
              <a:avLst/>
              <a:gdLst>
                <a:gd name="T0" fmla="*/ 545 w 546"/>
                <a:gd name="T1" fmla="*/ 161 h 318"/>
                <a:gd name="T2" fmla="*/ 534 w 546"/>
                <a:gd name="T3" fmla="*/ 173 h 318"/>
                <a:gd name="T4" fmla="*/ 298 w 546"/>
                <a:gd name="T5" fmla="*/ 310 h 318"/>
                <a:gd name="T6" fmla="*/ 252 w 546"/>
                <a:gd name="T7" fmla="*/ 311 h 318"/>
                <a:gd name="T8" fmla="*/ 52 w 546"/>
                <a:gd name="T9" fmla="*/ 196 h 318"/>
                <a:gd name="T10" fmla="*/ 52 w 546"/>
                <a:gd name="T11" fmla="*/ 196 h 318"/>
                <a:gd name="T12" fmla="*/ 9 w 546"/>
                <a:gd name="T13" fmla="*/ 171 h 318"/>
                <a:gd name="T14" fmla="*/ 1 w 546"/>
                <a:gd name="T15" fmla="*/ 161 h 318"/>
                <a:gd name="T16" fmla="*/ 1 w 546"/>
                <a:gd name="T17" fmla="*/ 161 h 318"/>
                <a:gd name="T18" fmla="*/ 13 w 546"/>
                <a:gd name="T19" fmla="*/ 145 h 318"/>
                <a:gd name="T20" fmla="*/ 248 w 546"/>
                <a:gd name="T21" fmla="*/ 8 h 318"/>
                <a:gd name="T22" fmla="*/ 295 w 546"/>
                <a:gd name="T23" fmla="*/ 7 h 318"/>
                <a:gd name="T24" fmla="*/ 537 w 546"/>
                <a:gd name="T25" fmla="*/ 147 h 318"/>
                <a:gd name="T26" fmla="*/ 545 w 546"/>
                <a:gd name="T27" fmla="*/ 16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318">
                  <a:moveTo>
                    <a:pt x="545" y="161"/>
                  </a:moveTo>
                  <a:cubicBezTo>
                    <a:pt x="544" y="166"/>
                    <a:pt x="540" y="170"/>
                    <a:pt x="534" y="173"/>
                  </a:cubicBezTo>
                  <a:cubicBezTo>
                    <a:pt x="298" y="310"/>
                    <a:pt x="298" y="310"/>
                    <a:pt x="298" y="310"/>
                  </a:cubicBezTo>
                  <a:cubicBezTo>
                    <a:pt x="284" y="317"/>
                    <a:pt x="264" y="318"/>
                    <a:pt x="252" y="311"/>
                  </a:cubicBezTo>
                  <a:cubicBezTo>
                    <a:pt x="52" y="196"/>
                    <a:pt x="52" y="196"/>
                    <a:pt x="52" y="196"/>
                  </a:cubicBezTo>
                  <a:cubicBezTo>
                    <a:pt x="52" y="196"/>
                    <a:pt x="52" y="196"/>
                    <a:pt x="52" y="196"/>
                  </a:cubicBezTo>
                  <a:cubicBezTo>
                    <a:pt x="9" y="171"/>
                    <a:pt x="9" y="171"/>
                    <a:pt x="9" y="171"/>
                  </a:cubicBezTo>
                  <a:cubicBezTo>
                    <a:pt x="5" y="169"/>
                    <a:pt x="2" y="165"/>
                    <a:pt x="1" y="161"/>
                  </a:cubicBezTo>
                  <a:cubicBezTo>
                    <a:pt x="1" y="161"/>
                    <a:pt x="1" y="161"/>
                    <a:pt x="1" y="161"/>
                  </a:cubicBezTo>
                  <a:cubicBezTo>
                    <a:pt x="0" y="156"/>
                    <a:pt x="4" y="149"/>
                    <a:pt x="13" y="145"/>
                  </a:cubicBezTo>
                  <a:cubicBezTo>
                    <a:pt x="248" y="8"/>
                    <a:pt x="248" y="8"/>
                    <a:pt x="248" y="8"/>
                  </a:cubicBezTo>
                  <a:cubicBezTo>
                    <a:pt x="262" y="1"/>
                    <a:pt x="283" y="0"/>
                    <a:pt x="295" y="7"/>
                  </a:cubicBezTo>
                  <a:cubicBezTo>
                    <a:pt x="537" y="147"/>
                    <a:pt x="537" y="147"/>
                    <a:pt x="537" y="147"/>
                  </a:cubicBezTo>
                  <a:cubicBezTo>
                    <a:pt x="544" y="150"/>
                    <a:pt x="546" y="156"/>
                    <a:pt x="545" y="161"/>
                  </a:cubicBezTo>
                  <a:close/>
                </a:path>
              </a:pathLst>
            </a:custGeom>
            <a:solidFill>
              <a:srgbClr val="2A42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12" name="Freeform 173">
              <a:extLst>
                <a:ext uri="{FF2B5EF4-FFF2-40B4-BE49-F238E27FC236}">
                  <a16:creationId xmlns:a16="http://schemas.microsoft.com/office/drawing/2014/main" id="{BCD4A904-EC73-E55A-3271-66BD51FFCE9F}"/>
                </a:ext>
              </a:extLst>
            </p:cNvPr>
            <p:cNvSpPr>
              <a:spLocks/>
            </p:cNvSpPr>
            <p:nvPr/>
          </p:nvSpPr>
          <p:spPr bwMode="auto">
            <a:xfrm>
              <a:off x="11668126" y="5278438"/>
              <a:ext cx="1500188" cy="639763"/>
            </a:xfrm>
            <a:custGeom>
              <a:avLst/>
              <a:gdLst>
                <a:gd name="T0" fmla="*/ 544 w 544"/>
                <a:gd name="T1" fmla="*/ 0 h 232"/>
                <a:gd name="T2" fmla="*/ 544 w 544"/>
                <a:gd name="T3" fmla="*/ 72 h 232"/>
                <a:gd name="T4" fmla="*/ 544 w 544"/>
                <a:gd name="T5" fmla="*/ 72 h 232"/>
                <a:gd name="T6" fmla="*/ 533 w 544"/>
                <a:gd name="T7" fmla="*/ 87 h 232"/>
                <a:gd name="T8" fmla="*/ 297 w 544"/>
                <a:gd name="T9" fmla="*/ 223 h 232"/>
                <a:gd name="T10" fmla="*/ 251 w 544"/>
                <a:gd name="T11" fmla="*/ 225 h 232"/>
                <a:gd name="T12" fmla="*/ 8 w 544"/>
                <a:gd name="T13" fmla="*/ 85 h 232"/>
                <a:gd name="T14" fmla="*/ 0 w 544"/>
                <a:gd name="T15" fmla="*/ 75 h 232"/>
                <a:gd name="T16" fmla="*/ 0 w 544"/>
                <a:gd name="T17" fmla="*/ 0 h 232"/>
                <a:gd name="T18" fmla="*/ 8 w 544"/>
                <a:gd name="T19" fmla="*/ 10 h 232"/>
                <a:gd name="T20" fmla="*/ 51 w 544"/>
                <a:gd name="T21" fmla="*/ 35 h 232"/>
                <a:gd name="T22" fmla="*/ 51 w 544"/>
                <a:gd name="T23" fmla="*/ 35 h 232"/>
                <a:gd name="T24" fmla="*/ 251 w 544"/>
                <a:gd name="T25" fmla="*/ 150 h 232"/>
                <a:gd name="T26" fmla="*/ 297 w 544"/>
                <a:gd name="T27" fmla="*/ 149 h 232"/>
                <a:gd name="T28" fmla="*/ 533 w 544"/>
                <a:gd name="T29" fmla="*/ 12 h 232"/>
                <a:gd name="T30" fmla="*/ 544 w 544"/>
                <a:gd name="T31"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4" h="232">
                  <a:moveTo>
                    <a:pt x="544" y="0"/>
                  </a:moveTo>
                  <a:cubicBezTo>
                    <a:pt x="544" y="72"/>
                    <a:pt x="544" y="72"/>
                    <a:pt x="544" y="72"/>
                  </a:cubicBezTo>
                  <a:cubicBezTo>
                    <a:pt x="544" y="72"/>
                    <a:pt x="544" y="72"/>
                    <a:pt x="544" y="72"/>
                  </a:cubicBezTo>
                  <a:cubicBezTo>
                    <a:pt x="544" y="77"/>
                    <a:pt x="540" y="82"/>
                    <a:pt x="533" y="87"/>
                  </a:cubicBezTo>
                  <a:cubicBezTo>
                    <a:pt x="297" y="223"/>
                    <a:pt x="297" y="223"/>
                    <a:pt x="297" y="223"/>
                  </a:cubicBezTo>
                  <a:cubicBezTo>
                    <a:pt x="283" y="231"/>
                    <a:pt x="263" y="232"/>
                    <a:pt x="251" y="225"/>
                  </a:cubicBezTo>
                  <a:cubicBezTo>
                    <a:pt x="8" y="85"/>
                    <a:pt x="8" y="85"/>
                    <a:pt x="8" y="85"/>
                  </a:cubicBezTo>
                  <a:cubicBezTo>
                    <a:pt x="3" y="82"/>
                    <a:pt x="1" y="79"/>
                    <a:pt x="0" y="75"/>
                  </a:cubicBezTo>
                  <a:cubicBezTo>
                    <a:pt x="0" y="0"/>
                    <a:pt x="0" y="0"/>
                    <a:pt x="0" y="0"/>
                  </a:cubicBezTo>
                  <a:cubicBezTo>
                    <a:pt x="1" y="4"/>
                    <a:pt x="4" y="8"/>
                    <a:pt x="8" y="10"/>
                  </a:cubicBezTo>
                  <a:cubicBezTo>
                    <a:pt x="51" y="35"/>
                    <a:pt x="51" y="35"/>
                    <a:pt x="51" y="35"/>
                  </a:cubicBezTo>
                  <a:cubicBezTo>
                    <a:pt x="51" y="35"/>
                    <a:pt x="51" y="35"/>
                    <a:pt x="51" y="35"/>
                  </a:cubicBezTo>
                  <a:cubicBezTo>
                    <a:pt x="251" y="150"/>
                    <a:pt x="251" y="150"/>
                    <a:pt x="251" y="150"/>
                  </a:cubicBezTo>
                  <a:cubicBezTo>
                    <a:pt x="263" y="157"/>
                    <a:pt x="283" y="156"/>
                    <a:pt x="297" y="149"/>
                  </a:cubicBezTo>
                  <a:cubicBezTo>
                    <a:pt x="533" y="12"/>
                    <a:pt x="533" y="12"/>
                    <a:pt x="533" y="12"/>
                  </a:cubicBezTo>
                  <a:cubicBezTo>
                    <a:pt x="539" y="9"/>
                    <a:pt x="543" y="5"/>
                    <a:pt x="544" y="0"/>
                  </a:cubicBezTo>
                  <a:close/>
                </a:path>
              </a:pathLst>
            </a:custGeom>
            <a:solidFill>
              <a:srgbClr val="102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13" name="Freeform 174">
              <a:extLst>
                <a:ext uri="{FF2B5EF4-FFF2-40B4-BE49-F238E27FC236}">
                  <a16:creationId xmlns:a16="http://schemas.microsoft.com/office/drawing/2014/main" id="{F399AF1F-F03F-3289-B642-5A0EF76AED94}"/>
                </a:ext>
              </a:extLst>
            </p:cNvPr>
            <p:cNvSpPr>
              <a:spLocks/>
            </p:cNvSpPr>
            <p:nvPr/>
          </p:nvSpPr>
          <p:spPr bwMode="auto">
            <a:xfrm>
              <a:off x="12652376" y="5440363"/>
              <a:ext cx="390525" cy="285750"/>
            </a:xfrm>
            <a:custGeom>
              <a:avLst/>
              <a:gdLst>
                <a:gd name="T0" fmla="*/ 131 w 141"/>
                <a:gd name="T1" fmla="*/ 30 h 103"/>
                <a:gd name="T2" fmla="*/ 10 w 141"/>
                <a:gd name="T3" fmla="*/ 100 h 103"/>
                <a:gd name="T4" fmla="*/ 0 w 141"/>
                <a:gd name="T5" fmla="*/ 92 h 103"/>
                <a:gd name="T6" fmla="*/ 0 w 141"/>
                <a:gd name="T7" fmla="*/ 92 h 103"/>
                <a:gd name="T8" fmla="*/ 10 w 141"/>
                <a:gd name="T9" fmla="*/ 73 h 103"/>
                <a:gd name="T10" fmla="*/ 131 w 141"/>
                <a:gd name="T11" fmla="*/ 3 h 103"/>
                <a:gd name="T12" fmla="*/ 141 w 141"/>
                <a:gd name="T13" fmla="*/ 11 h 103"/>
                <a:gd name="T14" fmla="*/ 141 w 141"/>
                <a:gd name="T15" fmla="*/ 11 h 103"/>
                <a:gd name="T16" fmla="*/ 131 w 141"/>
                <a:gd name="T17" fmla="*/ 3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30"/>
                  </a:moveTo>
                  <a:cubicBezTo>
                    <a:pt x="10" y="100"/>
                    <a:pt x="10" y="100"/>
                    <a:pt x="10" y="100"/>
                  </a:cubicBezTo>
                  <a:cubicBezTo>
                    <a:pt x="4" y="103"/>
                    <a:pt x="0" y="100"/>
                    <a:pt x="0" y="92"/>
                  </a:cubicBezTo>
                  <a:cubicBezTo>
                    <a:pt x="0" y="92"/>
                    <a:pt x="0" y="92"/>
                    <a:pt x="0" y="92"/>
                  </a:cubicBezTo>
                  <a:cubicBezTo>
                    <a:pt x="0" y="85"/>
                    <a:pt x="4" y="76"/>
                    <a:pt x="10" y="73"/>
                  </a:cubicBezTo>
                  <a:cubicBezTo>
                    <a:pt x="131" y="3"/>
                    <a:pt x="131" y="3"/>
                    <a:pt x="131" y="3"/>
                  </a:cubicBezTo>
                  <a:cubicBezTo>
                    <a:pt x="136" y="0"/>
                    <a:pt x="141" y="4"/>
                    <a:pt x="141" y="11"/>
                  </a:cubicBezTo>
                  <a:cubicBezTo>
                    <a:pt x="141" y="11"/>
                    <a:pt x="141" y="11"/>
                    <a:pt x="141" y="11"/>
                  </a:cubicBezTo>
                  <a:cubicBezTo>
                    <a:pt x="141" y="18"/>
                    <a:pt x="136" y="27"/>
                    <a:pt x="131" y="3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14" name="Freeform 175">
              <a:extLst>
                <a:ext uri="{FF2B5EF4-FFF2-40B4-BE49-F238E27FC236}">
                  <a16:creationId xmlns:a16="http://schemas.microsoft.com/office/drawing/2014/main" id="{E9E1723E-06A2-7982-2187-50ED11B8DBB8}"/>
                </a:ext>
              </a:extLst>
            </p:cNvPr>
            <p:cNvSpPr>
              <a:spLocks/>
            </p:cNvSpPr>
            <p:nvPr/>
          </p:nvSpPr>
          <p:spPr bwMode="auto">
            <a:xfrm>
              <a:off x="11822113" y="5461000"/>
              <a:ext cx="392113" cy="284163"/>
            </a:xfrm>
            <a:custGeom>
              <a:avLst/>
              <a:gdLst>
                <a:gd name="T0" fmla="*/ 131 w 142"/>
                <a:gd name="T1" fmla="*/ 100 h 103"/>
                <a:gd name="T2" fmla="*/ 11 w 142"/>
                <a:gd name="T3" fmla="*/ 30 h 103"/>
                <a:gd name="T4" fmla="*/ 0 w 142"/>
                <a:gd name="T5" fmla="*/ 11 h 103"/>
                <a:gd name="T6" fmla="*/ 0 w 142"/>
                <a:gd name="T7" fmla="*/ 11 h 103"/>
                <a:gd name="T8" fmla="*/ 11 w 142"/>
                <a:gd name="T9" fmla="*/ 3 h 103"/>
                <a:gd name="T10" fmla="*/ 131 w 142"/>
                <a:gd name="T11" fmla="*/ 73 h 103"/>
                <a:gd name="T12" fmla="*/ 142 w 142"/>
                <a:gd name="T13" fmla="*/ 92 h 103"/>
                <a:gd name="T14" fmla="*/ 142 w 142"/>
                <a:gd name="T15" fmla="*/ 92 h 103"/>
                <a:gd name="T16" fmla="*/ 131 w 142"/>
                <a:gd name="T17"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03">
                  <a:moveTo>
                    <a:pt x="131" y="100"/>
                  </a:moveTo>
                  <a:cubicBezTo>
                    <a:pt x="11" y="30"/>
                    <a:pt x="11" y="30"/>
                    <a:pt x="11" y="30"/>
                  </a:cubicBezTo>
                  <a:cubicBezTo>
                    <a:pt x="5" y="27"/>
                    <a:pt x="0" y="18"/>
                    <a:pt x="0" y="11"/>
                  </a:cubicBezTo>
                  <a:cubicBezTo>
                    <a:pt x="0" y="11"/>
                    <a:pt x="0" y="11"/>
                    <a:pt x="0" y="11"/>
                  </a:cubicBezTo>
                  <a:cubicBezTo>
                    <a:pt x="0" y="3"/>
                    <a:pt x="5" y="0"/>
                    <a:pt x="11" y="3"/>
                  </a:cubicBezTo>
                  <a:cubicBezTo>
                    <a:pt x="131" y="73"/>
                    <a:pt x="131" y="73"/>
                    <a:pt x="131" y="73"/>
                  </a:cubicBezTo>
                  <a:cubicBezTo>
                    <a:pt x="137" y="76"/>
                    <a:pt x="142" y="85"/>
                    <a:pt x="142" y="92"/>
                  </a:cubicBezTo>
                  <a:cubicBezTo>
                    <a:pt x="142" y="92"/>
                    <a:pt x="142" y="92"/>
                    <a:pt x="142" y="92"/>
                  </a:cubicBezTo>
                  <a:cubicBezTo>
                    <a:pt x="142" y="100"/>
                    <a:pt x="137" y="103"/>
                    <a:pt x="131" y="10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15" name="Freeform 176">
              <a:extLst>
                <a:ext uri="{FF2B5EF4-FFF2-40B4-BE49-F238E27FC236}">
                  <a16:creationId xmlns:a16="http://schemas.microsoft.com/office/drawing/2014/main" id="{63494DD7-4FAB-AA86-2C30-0EEE6E31DBFE}"/>
                </a:ext>
              </a:extLst>
            </p:cNvPr>
            <p:cNvSpPr>
              <a:spLocks/>
            </p:cNvSpPr>
            <p:nvPr/>
          </p:nvSpPr>
          <p:spPr bwMode="auto">
            <a:xfrm>
              <a:off x="12553951" y="5684838"/>
              <a:ext cx="66675" cy="95250"/>
            </a:xfrm>
            <a:custGeom>
              <a:avLst/>
              <a:gdLst>
                <a:gd name="T0" fmla="*/ 24 w 24"/>
                <a:gd name="T1" fmla="*/ 10 h 35"/>
                <a:gd name="T2" fmla="*/ 12 w 24"/>
                <a:gd name="T3" fmla="*/ 31 h 35"/>
                <a:gd name="T4" fmla="*/ 0 w 24"/>
                <a:gd name="T5" fmla="*/ 24 h 35"/>
                <a:gd name="T6" fmla="*/ 12 w 24"/>
                <a:gd name="T7" fmla="*/ 3 h 35"/>
                <a:gd name="T8" fmla="*/ 24 w 24"/>
                <a:gd name="T9" fmla="*/ 10 h 35"/>
              </a:gdLst>
              <a:ahLst/>
              <a:cxnLst>
                <a:cxn ang="0">
                  <a:pos x="T0" y="T1"/>
                </a:cxn>
                <a:cxn ang="0">
                  <a:pos x="T2" y="T3"/>
                </a:cxn>
                <a:cxn ang="0">
                  <a:pos x="T4" y="T5"/>
                </a:cxn>
                <a:cxn ang="0">
                  <a:pos x="T6" y="T7"/>
                </a:cxn>
                <a:cxn ang="0">
                  <a:pos x="T8" y="T9"/>
                </a:cxn>
              </a:cxnLst>
              <a:rect l="0" t="0" r="r" b="b"/>
              <a:pathLst>
                <a:path w="24" h="35">
                  <a:moveTo>
                    <a:pt x="24" y="10"/>
                  </a:moveTo>
                  <a:cubicBezTo>
                    <a:pt x="24" y="18"/>
                    <a:pt x="19" y="27"/>
                    <a:pt x="12" y="31"/>
                  </a:cubicBezTo>
                  <a:cubicBezTo>
                    <a:pt x="5" y="35"/>
                    <a:pt x="0" y="32"/>
                    <a:pt x="0" y="24"/>
                  </a:cubicBezTo>
                  <a:cubicBezTo>
                    <a:pt x="0" y="17"/>
                    <a:pt x="5" y="7"/>
                    <a:pt x="12" y="3"/>
                  </a:cubicBezTo>
                  <a:cubicBezTo>
                    <a:pt x="19" y="0"/>
                    <a:pt x="24" y="3"/>
                    <a:pt x="24" y="1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16" name="Freeform 177">
              <a:extLst>
                <a:ext uri="{FF2B5EF4-FFF2-40B4-BE49-F238E27FC236}">
                  <a16:creationId xmlns:a16="http://schemas.microsoft.com/office/drawing/2014/main" id="{D7950EFA-ED2F-6FEF-FE0A-03066AA0E483}"/>
                </a:ext>
              </a:extLst>
            </p:cNvPr>
            <p:cNvSpPr>
              <a:spLocks/>
            </p:cNvSpPr>
            <p:nvPr/>
          </p:nvSpPr>
          <p:spPr bwMode="auto">
            <a:xfrm>
              <a:off x="11664951" y="4591050"/>
              <a:ext cx="1506538" cy="881063"/>
            </a:xfrm>
            <a:custGeom>
              <a:avLst/>
              <a:gdLst>
                <a:gd name="T0" fmla="*/ 545 w 546"/>
                <a:gd name="T1" fmla="*/ 162 h 319"/>
                <a:gd name="T2" fmla="*/ 534 w 546"/>
                <a:gd name="T3" fmla="*/ 174 h 319"/>
                <a:gd name="T4" fmla="*/ 298 w 546"/>
                <a:gd name="T5" fmla="*/ 310 h 319"/>
                <a:gd name="T6" fmla="*/ 252 w 546"/>
                <a:gd name="T7" fmla="*/ 312 h 319"/>
                <a:gd name="T8" fmla="*/ 52 w 546"/>
                <a:gd name="T9" fmla="*/ 197 h 319"/>
                <a:gd name="T10" fmla="*/ 52 w 546"/>
                <a:gd name="T11" fmla="*/ 197 h 319"/>
                <a:gd name="T12" fmla="*/ 9 w 546"/>
                <a:gd name="T13" fmla="*/ 172 h 319"/>
                <a:gd name="T14" fmla="*/ 1 w 546"/>
                <a:gd name="T15" fmla="*/ 162 h 319"/>
                <a:gd name="T16" fmla="*/ 1 w 546"/>
                <a:gd name="T17" fmla="*/ 162 h 319"/>
                <a:gd name="T18" fmla="*/ 13 w 546"/>
                <a:gd name="T19" fmla="*/ 145 h 319"/>
                <a:gd name="T20" fmla="*/ 248 w 546"/>
                <a:gd name="T21" fmla="*/ 9 h 319"/>
                <a:gd name="T22" fmla="*/ 295 w 546"/>
                <a:gd name="T23" fmla="*/ 7 h 319"/>
                <a:gd name="T24" fmla="*/ 537 w 546"/>
                <a:gd name="T25" fmla="*/ 147 h 319"/>
                <a:gd name="T26" fmla="*/ 545 w 546"/>
                <a:gd name="T27" fmla="*/ 16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319">
                  <a:moveTo>
                    <a:pt x="545" y="162"/>
                  </a:moveTo>
                  <a:cubicBezTo>
                    <a:pt x="544" y="166"/>
                    <a:pt x="540" y="170"/>
                    <a:pt x="534" y="174"/>
                  </a:cubicBezTo>
                  <a:cubicBezTo>
                    <a:pt x="298" y="310"/>
                    <a:pt x="298" y="310"/>
                    <a:pt x="298" y="310"/>
                  </a:cubicBezTo>
                  <a:cubicBezTo>
                    <a:pt x="284" y="318"/>
                    <a:pt x="264" y="319"/>
                    <a:pt x="252" y="312"/>
                  </a:cubicBezTo>
                  <a:cubicBezTo>
                    <a:pt x="52" y="197"/>
                    <a:pt x="52" y="197"/>
                    <a:pt x="52" y="197"/>
                  </a:cubicBezTo>
                  <a:cubicBezTo>
                    <a:pt x="52" y="197"/>
                    <a:pt x="52" y="197"/>
                    <a:pt x="52" y="197"/>
                  </a:cubicBezTo>
                  <a:cubicBezTo>
                    <a:pt x="9" y="172"/>
                    <a:pt x="9" y="172"/>
                    <a:pt x="9" y="172"/>
                  </a:cubicBezTo>
                  <a:cubicBezTo>
                    <a:pt x="5" y="169"/>
                    <a:pt x="2" y="166"/>
                    <a:pt x="1" y="162"/>
                  </a:cubicBezTo>
                  <a:cubicBezTo>
                    <a:pt x="1" y="162"/>
                    <a:pt x="1" y="162"/>
                    <a:pt x="1" y="162"/>
                  </a:cubicBezTo>
                  <a:cubicBezTo>
                    <a:pt x="0" y="156"/>
                    <a:pt x="4" y="150"/>
                    <a:pt x="13" y="145"/>
                  </a:cubicBezTo>
                  <a:cubicBezTo>
                    <a:pt x="248" y="9"/>
                    <a:pt x="248" y="9"/>
                    <a:pt x="248" y="9"/>
                  </a:cubicBezTo>
                  <a:cubicBezTo>
                    <a:pt x="262" y="1"/>
                    <a:pt x="283" y="0"/>
                    <a:pt x="295" y="7"/>
                  </a:cubicBezTo>
                  <a:cubicBezTo>
                    <a:pt x="537" y="147"/>
                    <a:pt x="537" y="147"/>
                    <a:pt x="537" y="147"/>
                  </a:cubicBezTo>
                  <a:cubicBezTo>
                    <a:pt x="544" y="151"/>
                    <a:pt x="546" y="156"/>
                    <a:pt x="545" y="162"/>
                  </a:cubicBezTo>
                  <a:close/>
                </a:path>
              </a:pathLst>
            </a:custGeom>
            <a:solidFill>
              <a:srgbClr val="2A42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17" name="Freeform 178">
              <a:extLst>
                <a:ext uri="{FF2B5EF4-FFF2-40B4-BE49-F238E27FC236}">
                  <a16:creationId xmlns:a16="http://schemas.microsoft.com/office/drawing/2014/main" id="{D71F8DB8-7A87-BAEA-67E9-EABFB57696BB}"/>
                </a:ext>
              </a:extLst>
            </p:cNvPr>
            <p:cNvSpPr>
              <a:spLocks/>
            </p:cNvSpPr>
            <p:nvPr/>
          </p:nvSpPr>
          <p:spPr bwMode="auto">
            <a:xfrm>
              <a:off x="11668126" y="5037138"/>
              <a:ext cx="1500188" cy="638175"/>
            </a:xfrm>
            <a:custGeom>
              <a:avLst/>
              <a:gdLst>
                <a:gd name="T0" fmla="*/ 544 w 544"/>
                <a:gd name="T1" fmla="*/ 0 h 231"/>
                <a:gd name="T2" fmla="*/ 544 w 544"/>
                <a:gd name="T3" fmla="*/ 71 h 231"/>
                <a:gd name="T4" fmla="*/ 544 w 544"/>
                <a:gd name="T5" fmla="*/ 71 h 231"/>
                <a:gd name="T6" fmla="*/ 533 w 544"/>
                <a:gd name="T7" fmla="*/ 86 h 231"/>
                <a:gd name="T8" fmla="*/ 297 w 544"/>
                <a:gd name="T9" fmla="*/ 222 h 231"/>
                <a:gd name="T10" fmla="*/ 251 w 544"/>
                <a:gd name="T11" fmla="*/ 224 h 231"/>
                <a:gd name="T12" fmla="*/ 8 w 544"/>
                <a:gd name="T13" fmla="*/ 84 h 231"/>
                <a:gd name="T14" fmla="*/ 0 w 544"/>
                <a:gd name="T15" fmla="*/ 74 h 231"/>
                <a:gd name="T16" fmla="*/ 0 w 544"/>
                <a:gd name="T17" fmla="*/ 0 h 231"/>
                <a:gd name="T18" fmla="*/ 8 w 544"/>
                <a:gd name="T19" fmla="*/ 10 h 231"/>
                <a:gd name="T20" fmla="*/ 51 w 544"/>
                <a:gd name="T21" fmla="*/ 35 h 231"/>
                <a:gd name="T22" fmla="*/ 51 w 544"/>
                <a:gd name="T23" fmla="*/ 35 h 231"/>
                <a:gd name="T24" fmla="*/ 251 w 544"/>
                <a:gd name="T25" fmla="*/ 150 h 231"/>
                <a:gd name="T26" fmla="*/ 297 w 544"/>
                <a:gd name="T27" fmla="*/ 148 h 231"/>
                <a:gd name="T28" fmla="*/ 533 w 544"/>
                <a:gd name="T29" fmla="*/ 12 h 231"/>
                <a:gd name="T30" fmla="*/ 544 w 544"/>
                <a:gd name="T3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4" h="231">
                  <a:moveTo>
                    <a:pt x="544" y="0"/>
                  </a:moveTo>
                  <a:cubicBezTo>
                    <a:pt x="544" y="71"/>
                    <a:pt x="544" y="71"/>
                    <a:pt x="544" y="71"/>
                  </a:cubicBezTo>
                  <a:cubicBezTo>
                    <a:pt x="544" y="71"/>
                    <a:pt x="544" y="71"/>
                    <a:pt x="544" y="71"/>
                  </a:cubicBezTo>
                  <a:cubicBezTo>
                    <a:pt x="544" y="76"/>
                    <a:pt x="540" y="82"/>
                    <a:pt x="533" y="86"/>
                  </a:cubicBezTo>
                  <a:cubicBezTo>
                    <a:pt x="297" y="222"/>
                    <a:pt x="297" y="222"/>
                    <a:pt x="297" y="222"/>
                  </a:cubicBezTo>
                  <a:cubicBezTo>
                    <a:pt x="283" y="230"/>
                    <a:pt x="263" y="231"/>
                    <a:pt x="251" y="224"/>
                  </a:cubicBezTo>
                  <a:cubicBezTo>
                    <a:pt x="8" y="84"/>
                    <a:pt x="8" y="84"/>
                    <a:pt x="8" y="84"/>
                  </a:cubicBezTo>
                  <a:cubicBezTo>
                    <a:pt x="3" y="82"/>
                    <a:pt x="1" y="78"/>
                    <a:pt x="0" y="74"/>
                  </a:cubicBezTo>
                  <a:cubicBezTo>
                    <a:pt x="0" y="0"/>
                    <a:pt x="0" y="0"/>
                    <a:pt x="0" y="0"/>
                  </a:cubicBezTo>
                  <a:cubicBezTo>
                    <a:pt x="1" y="4"/>
                    <a:pt x="4" y="7"/>
                    <a:pt x="8" y="10"/>
                  </a:cubicBezTo>
                  <a:cubicBezTo>
                    <a:pt x="51" y="35"/>
                    <a:pt x="51" y="35"/>
                    <a:pt x="51" y="35"/>
                  </a:cubicBezTo>
                  <a:cubicBezTo>
                    <a:pt x="51" y="35"/>
                    <a:pt x="51" y="35"/>
                    <a:pt x="51" y="35"/>
                  </a:cubicBezTo>
                  <a:cubicBezTo>
                    <a:pt x="251" y="150"/>
                    <a:pt x="251" y="150"/>
                    <a:pt x="251" y="150"/>
                  </a:cubicBezTo>
                  <a:cubicBezTo>
                    <a:pt x="263" y="157"/>
                    <a:pt x="283" y="156"/>
                    <a:pt x="297" y="148"/>
                  </a:cubicBezTo>
                  <a:cubicBezTo>
                    <a:pt x="533" y="12"/>
                    <a:pt x="533" y="12"/>
                    <a:pt x="533" y="12"/>
                  </a:cubicBezTo>
                  <a:cubicBezTo>
                    <a:pt x="539" y="8"/>
                    <a:pt x="543" y="4"/>
                    <a:pt x="544" y="0"/>
                  </a:cubicBezTo>
                  <a:close/>
                </a:path>
              </a:pathLst>
            </a:custGeom>
            <a:solidFill>
              <a:srgbClr val="102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18" name="Freeform 179">
              <a:extLst>
                <a:ext uri="{FF2B5EF4-FFF2-40B4-BE49-F238E27FC236}">
                  <a16:creationId xmlns:a16="http://schemas.microsoft.com/office/drawing/2014/main" id="{6084AA7C-39E8-C01F-B3C0-B3091CAD2CF7}"/>
                </a:ext>
              </a:extLst>
            </p:cNvPr>
            <p:cNvSpPr>
              <a:spLocks/>
            </p:cNvSpPr>
            <p:nvPr/>
          </p:nvSpPr>
          <p:spPr bwMode="auto">
            <a:xfrm>
              <a:off x="12652376" y="5200650"/>
              <a:ext cx="390525" cy="284163"/>
            </a:xfrm>
            <a:custGeom>
              <a:avLst/>
              <a:gdLst>
                <a:gd name="T0" fmla="*/ 131 w 141"/>
                <a:gd name="T1" fmla="*/ 30 h 103"/>
                <a:gd name="T2" fmla="*/ 10 w 141"/>
                <a:gd name="T3" fmla="*/ 100 h 103"/>
                <a:gd name="T4" fmla="*/ 0 w 141"/>
                <a:gd name="T5" fmla="*/ 92 h 103"/>
                <a:gd name="T6" fmla="*/ 0 w 141"/>
                <a:gd name="T7" fmla="*/ 92 h 103"/>
                <a:gd name="T8" fmla="*/ 10 w 141"/>
                <a:gd name="T9" fmla="*/ 73 h 103"/>
                <a:gd name="T10" fmla="*/ 131 w 141"/>
                <a:gd name="T11" fmla="*/ 3 h 103"/>
                <a:gd name="T12" fmla="*/ 141 w 141"/>
                <a:gd name="T13" fmla="*/ 11 h 103"/>
                <a:gd name="T14" fmla="*/ 141 w 141"/>
                <a:gd name="T15" fmla="*/ 11 h 103"/>
                <a:gd name="T16" fmla="*/ 131 w 141"/>
                <a:gd name="T17" fmla="*/ 3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30"/>
                  </a:moveTo>
                  <a:cubicBezTo>
                    <a:pt x="10" y="100"/>
                    <a:pt x="10" y="100"/>
                    <a:pt x="10" y="100"/>
                  </a:cubicBezTo>
                  <a:cubicBezTo>
                    <a:pt x="4" y="103"/>
                    <a:pt x="0" y="99"/>
                    <a:pt x="0" y="92"/>
                  </a:cubicBezTo>
                  <a:cubicBezTo>
                    <a:pt x="0" y="92"/>
                    <a:pt x="0" y="92"/>
                    <a:pt x="0" y="92"/>
                  </a:cubicBezTo>
                  <a:cubicBezTo>
                    <a:pt x="0" y="85"/>
                    <a:pt x="4" y="76"/>
                    <a:pt x="10" y="73"/>
                  </a:cubicBezTo>
                  <a:cubicBezTo>
                    <a:pt x="131" y="3"/>
                    <a:pt x="131" y="3"/>
                    <a:pt x="131" y="3"/>
                  </a:cubicBezTo>
                  <a:cubicBezTo>
                    <a:pt x="136" y="0"/>
                    <a:pt x="141" y="3"/>
                    <a:pt x="141" y="11"/>
                  </a:cubicBezTo>
                  <a:cubicBezTo>
                    <a:pt x="141" y="11"/>
                    <a:pt x="141" y="11"/>
                    <a:pt x="141" y="11"/>
                  </a:cubicBezTo>
                  <a:cubicBezTo>
                    <a:pt x="141" y="18"/>
                    <a:pt x="136" y="27"/>
                    <a:pt x="131" y="3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19" name="Freeform 180">
              <a:extLst>
                <a:ext uri="{FF2B5EF4-FFF2-40B4-BE49-F238E27FC236}">
                  <a16:creationId xmlns:a16="http://schemas.microsoft.com/office/drawing/2014/main" id="{32EFFCE6-EEF8-8B28-157C-BFEB4A3FBF0D}"/>
                </a:ext>
              </a:extLst>
            </p:cNvPr>
            <p:cNvSpPr>
              <a:spLocks/>
            </p:cNvSpPr>
            <p:nvPr/>
          </p:nvSpPr>
          <p:spPr bwMode="auto">
            <a:xfrm>
              <a:off x="11822113" y="5219700"/>
              <a:ext cx="392113" cy="284163"/>
            </a:xfrm>
            <a:custGeom>
              <a:avLst/>
              <a:gdLst>
                <a:gd name="T0" fmla="*/ 131 w 142"/>
                <a:gd name="T1" fmla="*/ 99 h 103"/>
                <a:gd name="T2" fmla="*/ 11 w 142"/>
                <a:gd name="T3" fmla="*/ 29 h 103"/>
                <a:gd name="T4" fmla="*/ 0 w 142"/>
                <a:gd name="T5" fmla="*/ 10 h 103"/>
                <a:gd name="T6" fmla="*/ 0 w 142"/>
                <a:gd name="T7" fmla="*/ 10 h 103"/>
                <a:gd name="T8" fmla="*/ 11 w 142"/>
                <a:gd name="T9" fmla="*/ 3 h 103"/>
                <a:gd name="T10" fmla="*/ 131 w 142"/>
                <a:gd name="T11" fmla="*/ 73 h 103"/>
                <a:gd name="T12" fmla="*/ 142 w 142"/>
                <a:gd name="T13" fmla="*/ 92 h 103"/>
                <a:gd name="T14" fmla="*/ 142 w 142"/>
                <a:gd name="T15" fmla="*/ 92 h 103"/>
                <a:gd name="T16" fmla="*/ 131 w 142"/>
                <a:gd name="T17" fmla="*/ 9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03">
                  <a:moveTo>
                    <a:pt x="131" y="99"/>
                  </a:moveTo>
                  <a:cubicBezTo>
                    <a:pt x="11" y="29"/>
                    <a:pt x="11" y="29"/>
                    <a:pt x="11" y="29"/>
                  </a:cubicBezTo>
                  <a:cubicBezTo>
                    <a:pt x="5" y="26"/>
                    <a:pt x="0" y="18"/>
                    <a:pt x="0" y="10"/>
                  </a:cubicBezTo>
                  <a:cubicBezTo>
                    <a:pt x="0" y="10"/>
                    <a:pt x="0" y="10"/>
                    <a:pt x="0" y="10"/>
                  </a:cubicBezTo>
                  <a:cubicBezTo>
                    <a:pt x="0" y="3"/>
                    <a:pt x="5" y="0"/>
                    <a:pt x="11" y="3"/>
                  </a:cubicBezTo>
                  <a:cubicBezTo>
                    <a:pt x="131" y="73"/>
                    <a:pt x="131" y="73"/>
                    <a:pt x="131" y="73"/>
                  </a:cubicBezTo>
                  <a:cubicBezTo>
                    <a:pt x="137" y="76"/>
                    <a:pt x="142" y="84"/>
                    <a:pt x="142" y="92"/>
                  </a:cubicBezTo>
                  <a:cubicBezTo>
                    <a:pt x="142" y="92"/>
                    <a:pt x="142" y="92"/>
                    <a:pt x="142" y="92"/>
                  </a:cubicBezTo>
                  <a:cubicBezTo>
                    <a:pt x="142" y="99"/>
                    <a:pt x="137" y="103"/>
                    <a:pt x="131" y="99"/>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20" name="Freeform 181">
              <a:extLst>
                <a:ext uri="{FF2B5EF4-FFF2-40B4-BE49-F238E27FC236}">
                  <a16:creationId xmlns:a16="http://schemas.microsoft.com/office/drawing/2014/main" id="{375312EC-40A4-65CE-141A-C29892541394}"/>
                </a:ext>
              </a:extLst>
            </p:cNvPr>
            <p:cNvSpPr>
              <a:spLocks/>
            </p:cNvSpPr>
            <p:nvPr/>
          </p:nvSpPr>
          <p:spPr bwMode="auto">
            <a:xfrm>
              <a:off x="12553951" y="5440363"/>
              <a:ext cx="66675" cy="96838"/>
            </a:xfrm>
            <a:custGeom>
              <a:avLst/>
              <a:gdLst>
                <a:gd name="T0" fmla="*/ 24 w 24"/>
                <a:gd name="T1" fmla="*/ 11 h 35"/>
                <a:gd name="T2" fmla="*/ 12 w 24"/>
                <a:gd name="T3" fmla="*/ 32 h 35"/>
                <a:gd name="T4" fmla="*/ 0 w 24"/>
                <a:gd name="T5" fmla="*/ 25 h 35"/>
                <a:gd name="T6" fmla="*/ 12 w 24"/>
                <a:gd name="T7" fmla="*/ 4 h 35"/>
                <a:gd name="T8" fmla="*/ 24 w 24"/>
                <a:gd name="T9" fmla="*/ 11 h 35"/>
              </a:gdLst>
              <a:ahLst/>
              <a:cxnLst>
                <a:cxn ang="0">
                  <a:pos x="T0" y="T1"/>
                </a:cxn>
                <a:cxn ang="0">
                  <a:pos x="T2" y="T3"/>
                </a:cxn>
                <a:cxn ang="0">
                  <a:pos x="T4" y="T5"/>
                </a:cxn>
                <a:cxn ang="0">
                  <a:pos x="T6" y="T7"/>
                </a:cxn>
                <a:cxn ang="0">
                  <a:pos x="T8" y="T9"/>
                </a:cxn>
              </a:cxnLst>
              <a:rect l="0" t="0" r="r" b="b"/>
              <a:pathLst>
                <a:path w="24" h="35">
                  <a:moveTo>
                    <a:pt x="24" y="11"/>
                  </a:moveTo>
                  <a:cubicBezTo>
                    <a:pt x="24" y="19"/>
                    <a:pt x="19" y="28"/>
                    <a:pt x="12" y="32"/>
                  </a:cubicBezTo>
                  <a:cubicBezTo>
                    <a:pt x="5" y="35"/>
                    <a:pt x="0" y="32"/>
                    <a:pt x="0" y="25"/>
                  </a:cubicBezTo>
                  <a:cubicBezTo>
                    <a:pt x="0" y="17"/>
                    <a:pt x="5" y="8"/>
                    <a:pt x="12" y="4"/>
                  </a:cubicBezTo>
                  <a:cubicBezTo>
                    <a:pt x="19" y="0"/>
                    <a:pt x="24" y="3"/>
                    <a:pt x="24" y="11"/>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21" name="Freeform 182">
              <a:extLst>
                <a:ext uri="{FF2B5EF4-FFF2-40B4-BE49-F238E27FC236}">
                  <a16:creationId xmlns:a16="http://schemas.microsoft.com/office/drawing/2014/main" id="{E9342554-DDDB-CBC3-7452-A4EE03D3ED86}"/>
                </a:ext>
              </a:extLst>
            </p:cNvPr>
            <p:cNvSpPr>
              <a:spLocks/>
            </p:cNvSpPr>
            <p:nvPr/>
          </p:nvSpPr>
          <p:spPr bwMode="auto">
            <a:xfrm>
              <a:off x="11664951" y="4349750"/>
              <a:ext cx="1506538" cy="879475"/>
            </a:xfrm>
            <a:custGeom>
              <a:avLst/>
              <a:gdLst>
                <a:gd name="T0" fmla="*/ 545 w 546"/>
                <a:gd name="T1" fmla="*/ 161 h 318"/>
                <a:gd name="T2" fmla="*/ 534 w 546"/>
                <a:gd name="T3" fmla="*/ 173 h 318"/>
                <a:gd name="T4" fmla="*/ 298 w 546"/>
                <a:gd name="T5" fmla="*/ 310 h 318"/>
                <a:gd name="T6" fmla="*/ 252 w 546"/>
                <a:gd name="T7" fmla="*/ 312 h 318"/>
                <a:gd name="T8" fmla="*/ 52 w 546"/>
                <a:gd name="T9" fmla="*/ 196 h 318"/>
                <a:gd name="T10" fmla="*/ 52 w 546"/>
                <a:gd name="T11" fmla="*/ 196 h 318"/>
                <a:gd name="T12" fmla="*/ 9 w 546"/>
                <a:gd name="T13" fmla="*/ 172 h 318"/>
                <a:gd name="T14" fmla="*/ 1 w 546"/>
                <a:gd name="T15" fmla="*/ 162 h 318"/>
                <a:gd name="T16" fmla="*/ 1 w 546"/>
                <a:gd name="T17" fmla="*/ 162 h 318"/>
                <a:gd name="T18" fmla="*/ 13 w 546"/>
                <a:gd name="T19" fmla="*/ 145 h 318"/>
                <a:gd name="T20" fmla="*/ 248 w 546"/>
                <a:gd name="T21" fmla="*/ 9 h 318"/>
                <a:gd name="T22" fmla="*/ 295 w 546"/>
                <a:gd name="T23" fmla="*/ 7 h 318"/>
                <a:gd name="T24" fmla="*/ 537 w 546"/>
                <a:gd name="T25" fmla="*/ 147 h 318"/>
                <a:gd name="T26" fmla="*/ 545 w 546"/>
                <a:gd name="T27" fmla="*/ 16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318">
                  <a:moveTo>
                    <a:pt x="545" y="161"/>
                  </a:moveTo>
                  <a:cubicBezTo>
                    <a:pt x="544" y="166"/>
                    <a:pt x="540" y="170"/>
                    <a:pt x="534" y="173"/>
                  </a:cubicBezTo>
                  <a:cubicBezTo>
                    <a:pt x="298" y="310"/>
                    <a:pt x="298" y="310"/>
                    <a:pt x="298" y="310"/>
                  </a:cubicBezTo>
                  <a:cubicBezTo>
                    <a:pt x="284" y="318"/>
                    <a:pt x="264" y="318"/>
                    <a:pt x="252" y="312"/>
                  </a:cubicBezTo>
                  <a:cubicBezTo>
                    <a:pt x="52" y="196"/>
                    <a:pt x="52" y="196"/>
                    <a:pt x="52" y="196"/>
                  </a:cubicBezTo>
                  <a:cubicBezTo>
                    <a:pt x="52" y="196"/>
                    <a:pt x="52" y="196"/>
                    <a:pt x="52" y="196"/>
                  </a:cubicBezTo>
                  <a:cubicBezTo>
                    <a:pt x="9" y="172"/>
                    <a:pt x="9" y="172"/>
                    <a:pt x="9" y="172"/>
                  </a:cubicBezTo>
                  <a:cubicBezTo>
                    <a:pt x="5" y="169"/>
                    <a:pt x="2" y="165"/>
                    <a:pt x="1" y="162"/>
                  </a:cubicBezTo>
                  <a:cubicBezTo>
                    <a:pt x="1" y="162"/>
                    <a:pt x="1" y="162"/>
                    <a:pt x="1" y="162"/>
                  </a:cubicBezTo>
                  <a:cubicBezTo>
                    <a:pt x="0" y="156"/>
                    <a:pt x="4" y="150"/>
                    <a:pt x="13" y="145"/>
                  </a:cubicBezTo>
                  <a:cubicBezTo>
                    <a:pt x="248" y="9"/>
                    <a:pt x="248" y="9"/>
                    <a:pt x="248" y="9"/>
                  </a:cubicBezTo>
                  <a:cubicBezTo>
                    <a:pt x="262" y="1"/>
                    <a:pt x="283" y="0"/>
                    <a:pt x="295" y="7"/>
                  </a:cubicBezTo>
                  <a:cubicBezTo>
                    <a:pt x="537" y="147"/>
                    <a:pt x="537" y="147"/>
                    <a:pt x="537" y="147"/>
                  </a:cubicBezTo>
                  <a:cubicBezTo>
                    <a:pt x="544" y="151"/>
                    <a:pt x="546" y="156"/>
                    <a:pt x="545" y="161"/>
                  </a:cubicBezTo>
                  <a:close/>
                </a:path>
              </a:pathLst>
            </a:custGeom>
            <a:solidFill>
              <a:srgbClr val="2A42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22" name="Freeform 183">
              <a:extLst>
                <a:ext uri="{FF2B5EF4-FFF2-40B4-BE49-F238E27FC236}">
                  <a16:creationId xmlns:a16="http://schemas.microsoft.com/office/drawing/2014/main" id="{84D589EE-628C-BEAF-ABAF-78119983B6FA}"/>
                </a:ext>
              </a:extLst>
            </p:cNvPr>
            <p:cNvSpPr>
              <a:spLocks/>
            </p:cNvSpPr>
            <p:nvPr/>
          </p:nvSpPr>
          <p:spPr bwMode="auto">
            <a:xfrm>
              <a:off x="11668126" y="4794250"/>
              <a:ext cx="1500188" cy="641350"/>
            </a:xfrm>
            <a:custGeom>
              <a:avLst/>
              <a:gdLst>
                <a:gd name="T0" fmla="*/ 544 w 544"/>
                <a:gd name="T1" fmla="*/ 1 h 232"/>
                <a:gd name="T2" fmla="*/ 544 w 544"/>
                <a:gd name="T3" fmla="*/ 72 h 232"/>
                <a:gd name="T4" fmla="*/ 544 w 544"/>
                <a:gd name="T5" fmla="*/ 72 h 232"/>
                <a:gd name="T6" fmla="*/ 533 w 544"/>
                <a:gd name="T7" fmla="*/ 87 h 232"/>
                <a:gd name="T8" fmla="*/ 297 w 544"/>
                <a:gd name="T9" fmla="*/ 223 h 232"/>
                <a:gd name="T10" fmla="*/ 251 w 544"/>
                <a:gd name="T11" fmla="*/ 225 h 232"/>
                <a:gd name="T12" fmla="*/ 8 w 544"/>
                <a:gd name="T13" fmla="*/ 85 h 232"/>
                <a:gd name="T14" fmla="*/ 0 w 544"/>
                <a:gd name="T15" fmla="*/ 75 h 232"/>
                <a:gd name="T16" fmla="*/ 0 w 544"/>
                <a:gd name="T17" fmla="*/ 1 h 232"/>
                <a:gd name="T18" fmla="*/ 8 w 544"/>
                <a:gd name="T19" fmla="*/ 11 h 232"/>
                <a:gd name="T20" fmla="*/ 51 w 544"/>
                <a:gd name="T21" fmla="*/ 35 h 232"/>
                <a:gd name="T22" fmla="*/ 51 w 544"/>
                <a:gd name="T23" fmla="*/ 35 h 232"/>
                <a:gd name="T24" fmla="*/ 251 w 544"/>
                <a:gd name="T25" fmla="*/ 151 h 232"/>
                <a:gd name="T26" fmla="*/ 297 w 544"/>
                <a:gd name="T27" fmla="*/ 149 h 232"/>
                <a:gd name="T28" fmla="*/ 533 w 544"/>
                <a:gd name="T29" fmla="*/ 12 h 232"/>
                <a:gd name="T30" fmla="*/ 544 w 544"/>
                <a:gd name="T31" fmla="*/ 0 h 232"/>
                <a:gd name="T32" fmla="*/ 544 w 544"/>
                <a:gd name="T33" fmla="*/ 1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4" h="232">
                  <a:moveTo>
                    <a:pt x="544" y="1"/>
                  </a:moveTo>
                  <a:cubicBezTo>
                    <a:pt x="544" y="72"/>
                    <a:pt x="544" y="72"/>
                    <a:pt x="544" y="72"/>
                  </a:cubicBezTo>
                  <a:cubicBezTo>
                    <a:pt x="544" y="72"/>
                    <a:pt x="544" y="72"/>
                    <a:pt x="544" y="72"/>
                  </a:cubicBezTo>
                  <a:cubicBezTo>
                    <a:pt x="544" y="77"/>
                    <a:pt x="540" y="83"/>
                    <a:pt x="533" y="87"/>
                  </a:cubicBezTo>
                  <a:cubicBezTo>
                    <a:pt x="297" y="223"/>
                    <a:pt x="297" y="223"/>
                    <a:pt x="297" y="223"/>
                  </a:cubicBezTo>
                  <a:cubicBezTo>
                    <a:pt x="283" y="231"/>
                    <a:pt x="263" y="232"/>
                    <a:pt x="251" y="225"/>
                  </a:cubicBezTo>
                  <a:cubicBezTo>
                    <a:pt x="8" y="85"/>
                    <a:pt x="8" y="85"/>
                    <a:pt x="8" y="85"/>
                  </a:cubicBezTo>
                  <a:cubicBezTo>
                    <a:pt x="3" y="82"/>
                    <a:pt x="1" y="79"/>
                    <a:pt x="0" y="75"/>
                  </a:cubicBezTo>
                  <a:cubicBezTo>
                    <a:pt x="0" y="1"/>
                    <a:pt x="0" y="1"/>
                    <a:pt x="0" y="1"/>
                  </a:cubicBezTo>
                  <a:cubicBezTo>
                    <a:pt x="1" y="4"/>
                    <a:pt x="4" y="8"/>
                    <a:pt x="8" y="11"/>
                  </a:cubicBezTo>
                  <a:cubicBezTo>
                    <a:pt x="51" y="35"/>
                    <a:pt x="51" y="35"/>
                    <a:pt x="51" y="35"/>
                  </a:cubicBezTo>
                  <a:cubicBezTo>
                    <a:pt x="51" y="35"/>
                    <a:pt x="51" y="35"/>
                    <a:pt x="51" y="35"/>
                  </a:cubicBezTo>
                  <a:cubicBezTo>
                    <a:pt x="251" y="151"/>
                    <a:pt x="251" y="151"/>
                    <a:pt x="251" y="151"/>
                  </a:cubicBezTo>
                  <a:cubicBezTo>
                    <a:pt x="263" y="157"/>
                    <a:pt x="283" y="157"/>
                    <a:pt x="297" y="149"/>
                  </a:cubicBezTo>
                  <a:cubicBezTo>
                    <a:pt x="533" y="12"/>
                    <a:pt x="533" y="12"/>
                    <a:pt x="533" y="12"/>
                  </a:cubicBezTo>
                  <a:cubicBezTo>
                    <a:pt x="539" y="9"/>
                    <a:pt x="543" y="5"/>
                    <a:pt x="544" y="0"/>
                  </a:cubicBezTo>
                  <a:lnTo>
                    <a:pt x="544" y="1"/>
                  </a:lnTo>
                  <a:close/>
                </a:path>
              </a:pathLst>
            </a:custGeom>
            <a:solidFill>
              <a:srgbClr val="102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23" name="Freeform 184">
              <a:extLst>
                <a:ext uri="{FF2B5EF4-FFF2-40B4-BE49-F238E27FC236}">
                  <a16:creationId xmlns:a16="http://schemas.microsoft.com/office/drawing/2014/main" id="{5A920A31-543F-8581-DAB4-10E81F0C01DF}"/>
                </a:ext>
              </a:extLst>
            </p:cNvPr>
            <p:cNvSpPr>
              <a:spLocks/>
            </p:cNvSpPr>
            <p:nvPr/>
          </p:nvSpPr>
          <p:spPr bwMode="auto">
            <a:xfrm>
              <a:off x="12652376" y="4957763"/>
              <a:ext cx="390525" cy="284163"/>
            </a:xfrm>
            <a:custGeom>
              <a:avLst/>
              <a:gdLst>
                <a:gd name="T0" fmla="*/ 131 w 141"/>
                <a:gd name="T1" fmla="*/ 30 h 103"/>
                <a:gd name="T2" fmla="*/ 10 w 141"/>
                <a:gd name="T3" fmla="*/ 100 h 103"/>
                <a:gd name="T4" fmla="*/ 0 w 141"/>
                <a:gd name="T5" fmla="*/ 93 h 103"/>
                <a:gd name="T6" fmla="*/ 0 w 141"/>
                <a:gd name="T7" fmla="*/ 93 h 103"/>
                <a:gd name="T8" fmla="*/ 10 w 141"/>
                <a:gd name="T9" fmla="*/ 73 h 103"/>
                <a:gd name="T10" fmla="*/ 131 w 141"/>
                <a:gd name="T11" fmla="*/ 4 h 103"/>
                <a:gd name="T12" fmla="*/ 141 w 141"/>
                <a:gd name="T13" fmla="*/ 11 h 103"/>
                <a:gd name="T14" fmla="*/ 141 w 141"/>
                <a:gd name="T15" fmla="*/ 11 h 103"/>
                <a:gd name="T16" fmla="*/ 131 w 141"/>
                <a:gd name="T17" fmla="*/ 3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30"/>
                  </a:moveTo>
                  <a:cubicBezTo>
                    <a:pt x="10" y="100"/>
                    <a:pt x="10" y="100"/>
                    <a:pt x="10" y="100"/>
                  </a:cubicBezTo>
                  <a:cubicBezTo>
                    <a:pt x="4" y="103"/>
                    <a:pt x="0" y="100"/>
                    <a:pt x="0" y="93"/>
                  </a:cubicBezTo>
                  <a:cubicBezTo>
                    <a:pt x="0" y="93"/>
                    <a:pt x="0" y="93"/>
                    <a:pt x="0" y="93"/>
                  </a:cubicBezTo>
                  <a:cubicBezTo>
                    <a:pt x="0" y="85"/>
                    <a:pt x="4" y="77"/>
                    <a:pt x="10" y="73"/>
                  </a:cubicBezTo>
                  <a:cubicBezTo>
                    <a:pt x="131" y="4"/>
                    <a:pt x="131" y="4"/>
                    <a:pt x="131" y="4"/>
                  </a:cubicBezTo>
                  <a:cubicBezTo>
                    <a:pt x="136" y="0"/>
                    <a:pt x="141" y="4"/>
                    <a:pt x="141" y="11"/>
                  </a:cubicBezTo>
                  <a:cubicBezTo>
                    <a:pt x="141" y="11"/>
                    <a:pt x="141" y="11"/>
                    <a:pt x="141" y="11"/>
                  </a:cubicBezTo>
                  <a:cubicBezTo>
                    <a:pt x="141" y="19"/>
                    <a:pt x="136" y="27"/>
                    <a:pt x="131" y="3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24" name="Freeform 185">
              <a:extLst>
                <a:ext uri="{FF2B5EF4-FFF2-40B4-BE49-F238E27FC236}">
                  <a16:creationId xmlns:a16="http://schemas.microsoft.com/office/drawing/2014/main" id="{8A2D9C65-E30A-1BBE-7E3E-78BFD1F9DD6D}"/>
                </a:ext>
              </a:extLst>
            </p:cNvPr>
            <p:cNvSpPr>
              <a:spLocks/>
            </p:cNvSpPr>
            <p:nvPr/>
          </p:nvSpPr>
          <p:spPr bwMode="auto">
            <a:xfrm>
              <a:off x="11822113" y="4976813"/>
              <a:ext cx="392113" cy="284163"/>
            </a:xfrm>
            <a:custGeom>
              <a:avLst/>
              <a:gdLst>
                <a:gd name="T0" fmla="*/ 131 w 142"/>
                <a:gd name="T1" fmla="*/ 100 h 103"/>
                <a:gd name="T2" fmla="*/ 11 w 142"/>
                <a:gd name="T3" fmla="*/ 30 h 103"/>
                <a:gd name="T4" fmla="*/ 0 w 142"/>
                <a:gd name="T5" fmla="*/ 11 h 103"/>
                <a:gd name="T6" fmla="*/ 0 w 142"/>
                <a:gd name="T7" fmla="*/ 11 h 103"/>
                <a:gd name="T8" fmla="*/ 11 w 142"/>
                <a:gd name="T9" fmla="*/ 3 h 103"/>
                <a:gd name="T10" fmla="*/ 131 w 142"/>
                <a:gd name="T11" fmla="*/ 73 h 103"/>
                <a:gd name="T12" fmla="*/ 142 w 142"/>
                <a:gd name="T13" fmla="*/ 92 h 103"/>
                <a:gd name="T14" fmla="*/ 142 w 142"/>
                <a:gd name="T15" fmla="*/ 92 h 103"/>
                <a:gd name="T16" fmla="*/ 131 w 142"/>
                <a:gd name="T17"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03">
                  <a:moveTo>
                    <a:pt x="131" y="100"/>
                  </a:moveTo>
                  <a:cubicBezTo>
                    <a:pt x="11" y="30"/>
                    <a:pt x="11" y="30"/>
                    <a:pt x="11" y="30"/>
                  </a:cubicBezTo>
                  <a:cubicBezTo>
                    <a:pt x="5" y="27"/>
                    <a:pt x="0" y="18"/>
                    <a:pt x="0" y="11"/>
                  </a:cubicBezTo>
                  <a:cubicBezTo>
                    <a:pt x="0" y="11"/>
                    <a:pt x="0" y="11"/>
                    <a:pt x="0" y="11"/>
                  </a:cubicBezTo>
                  <a:cubicBezTo>
                    <a:pt x="0" y="4"/>
                    <a:pt x="5" y="0"/>
                    <a:pt x="11" y="3"/>
                  </a:cubicBezTo>
                  <a:cubicBezTo>
                    <a:pt x="131" y="73"/>
                    <a:pt x="131" y="73"/>
                    <a:pt x="131" y="73"/>
                  </a:cubicBezTo>
                  <a:cubicBezTo>
                    <a:pt x="137" y="76"/>
                    <a:pt x="142" y="85"/>
                    <a:pt x="142" y="92"/>
                  </a:cubicBezTo>
                  <a:cubicBezTo>
                    <a:pt x="142" y="92"/>
                    <a:pt x="142" y="92"/>
                    <a:pt x="142" y="92"/>
                  </a:cubicBezTo>
                  <a:cubicBezTo>
                    <a:pt x="142" y="100"/>
                    <a:pt x="137" y="103"/>
                    <a:pt x="131" y="10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25" name="Freeform 186">
              <a:extLst>
                <a:ext uri="{FF2B5EF4-FFF2-40B4-BE49-F238E27FC236}">
                  <a16:creationId xmlns:a16="http://schemas.microsoft.com/office/drawing/2014/main" id="{9355D3D7-9C25-F967-6A27-3AF1DF854A59}"/>
                </a:ext>
              </a:extLst>
            </p:cNvPr>
            <p:cNvSpPr>
              <a:spLocks/>
            </p:cNvSpPr>
            <p:nvPr/>
          </p:nvSpPr>
          <p:spPr bwMode="auto">
            <a:xfrm>
              <a:off x="12553951" y="5200650"/>
              <a:ext cx="66675" cy="96838"/>
            </a:xfrm>
            <a:custGeom>
              <a:avLst/>
              <a:gdLst>
                <a:gd name="T0" fmla="*/ 24 w 24"/>
                <a:gd name="T1" fmla="*/ 11 h 35"/>
                <a:gd name="T2" fmla="*/ 12 w 24"/>
                <a:gd name="T3" fmla="*/ 31 h 35"/>
                <a:gd name="T4" fmla="*/ 0 w 24"/>
                <a:gd name="T5" fmla="*/ 24 h 35"/>
                <a:gd name="T6" fmla="*/ 12 w 24"/>
                <a:gd name="T7" fmla="*/ 4 h 35"/>
                <a:gd name="T8" fmla="*/ 24 w 24"/>
                <a:gd name="T9" fmla="*/ 11 h 35"/>
              </a:gdLst>
              <a:ahLst/>
              <a:cxnLst>
                <a:cxn ang="0">
                  <a:pos x="T0" y="T1"/>
                </a:cxn>
                <a:cxn ang="0">
                  <a:pos x="T2" y="T3"/>
                </a:cxn>
                <a:cxn ang="0">
                  <a:pos x="T4" y="T5"/>
                </a:cxn>
                <a:cxn ang="0">
                  <a:pos x="T6" y="T7"/>
                </a:cxn>
                <a:cxn ang="0">
                  <a:pos x="T8" y="T9"/>
                </a:cxn>
              </a:cxnLst>
              <a:rect l="0" t="0" r="r" b="b"/>
              <a:pathLst>
                <a:path w="24" h="35">
                  <a:moveTo>
                    <a:pt x="24" y="11"/>
                  </a:moveTo>
                  <a:cubicBezTo>
                    <a:pt x="24" y="18"/>
                    <a:pt x="19" y="27"/>
                    <a:pt x="12" y="31"/>
                  </a:cubicBezTo>
                  <a:cubicBezTo>
                    <a:pt x="5" y="35"/>
                    <a:pt x="0" y="32"/>
                    <a:pt x="0" y="24"/>
                  </a:cubicBezTo>
                  <a:cubicBezTo>
                    <a:pt x="0" y="17"/>
                    <a:pt x="5" y="7"/>
                    <a:pt x="12" y="4"/>
                  </a:cubicBezTo>
                  <a:cubicBezTo>
                    <a:pt x="19" y="0"/>
                    <a:pt x="24" y="3"/>
                    <a:pt x="24" y="11"/>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26" name="Freeform 187">
              <a:extLst>
                <a:ext uri="{FF2B5EF4-FFF2-40B4-BE49-F238E27FC236}">
                  <a16:creationId xmlns:a16="http://schemas.microsoft.com/office/drawing/2014/main" id="{B772C9D3-3E8C-B663-004E-4D835E8BB155}"/>
                </a:ext>
              </a:extLst>
            </p:cNvPr>
            <p:cNvSpPr>
              <a:spLocks/>
            </p:cNvSpPr>
            <p:nvPr/>
          </p:nvSpPr>
          <p:spPr bwMode="auto">
            <a:xfrm>
              <a:off x="11664951" y="4106863"/>
              <a:ext cx="1506538" cy="881063"/>
            </a:xfrm>
            <a:custGeom>
              <a:avLst/>
              <a:gdLst>
                <a:gd name="T0" fmla="*/ 545 w 546"/>
                <a:gd name="T1" fmla="*/ 162 h 319"/>
                <a:gd name="T2" fmla="*/ 534 w 546"/>
                <a:gd name="T3" fmla="*/ 174 h 319"/>
                <a:gd name="T4" fmla="*/ 298 w 546"/>
                <a:gd name="T5" fmla="*/ 310 h 319"/>
                <a:gd name="T6" fmla="*/ 252 w 546"/>
                <a:gd name="T7" fmla="*/ 312 h 319"/>
                <a:gd name="T8" fmla="*/ 52 w 546"/>
                <a:gd name="T9" fmla="*/ 197 h 319"/>
                <a:gd name="T10" fmla="*/ 52 w 546"/>
                <a:gd name="T11" fmla="*/ 197 h 319"/>
                <a:gd name="T12" fmla="*/ 9 w 546"/>
                <a:gd name="T13" fmla="*/ 172 h 319"/>
                <a:gd name="T14" fmla="*/ 1 w 546"/>
                <a:gd name="T15" fmla="*/ 162 h 319"/>
                <a:gd name="T16" fmla="*/ 1 w 546"/>
                <a:gd name="T17" fmla="*/ 162 h 319"/>
                <a:gd name="T18" fmla="*/ 13 w 546"/>
                <a:gd name="T19" fmla="*/ 145 h 319"/>
                <a:gd name="T20" fmla="*/ 248 w 546"/>
                <a:gd name="T21" fmla="*/ 9 h 319"/>
                <a:gd name="T22" fmla="*/ 295 w 546"/>
                <a:gd name="T23" fmla="*/ 7 h 319"/>
                <a:gd name="T24" fmla="*/ 537 w 546"/>
                <a:gd name="T25" fmla="*/ 147 h 319"/>
                <a:gd name="T26" fmla="*/ 545 w 546"/>
                <a:gd name="T27" fmla="*/ 16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319">
                  <a:moveTo>
                    <a:pt x="545" y="162"/>
                  </a:moveTo>
                  <a:cubicBezTo>
                    <a:pt x="544" y="166"/>
                    <a:pt x="540" y="170"/>
                    <a:pt x="534" y="174"/>
                  </a:cubicBezTo>
                  <a:cubicBezTo>
                    <a:pt x="298" y="310"/>
                    <a:pt x="298" y="310"/>
                    <a:pt x="298" y="310"/>
                  </a:cubicBezTo>
                  <a:cubicBezTo>
                    <a:pt x="284" y="318"/>
                    <a:pt x="264" y="319"/>
                    <a:pt x="252" y="312"/>
                  </a:cubicBezTo>
                  <a:cubicBezTo>
                    <a:pt x="52" y="197"/>
                    <a:pt x="52" y="197"/>
                    <a:pt x="52" y="197"/>
                  </a:cubicBezTo>
                  <a:cubicBezTo>
                    <a:pt x="52" y="197"/>
                    <a:pt x="52" y="197"/>
                    <a:pt x="52" y="197"/>
                  </a:cubicBezTo>
                  <a:cubicBezTo>
                    <a:pt x="9" y="172"/>
                    <a:pt x="9" y="172"/>
                    <a:pt x="9" y="172"/>
                  </a:cubicBezTo>
                  <a:cubicBezTo>
                    <a:pt x="5" y="169"/>
                    <a:pt x="2" y="166"/>
                    <a:pt x="1" y="162"/>
                  </a:cubicBezTo>
                  <a:cubicBezTo>
                    <a:pt x="1" y="162"/>
                    <a:pt x="1" y="162"/>
                    <a:pt x="1" y="162"/>
                  </a:cubicBezTo>
                  <a:cubicBezTo>
                    <a:pt x="0" y="156"/>
                    <a:pt x="4" y="150"/>
                    <a:pt x="13" y="145"/>
                  </a:cubicBezTo>
                  <a:cubicBezTo>
                    <a:pt x="248" y="9"/>
                    <a:pt x="248" y="9"/>
                    <a:pt x="248" y="9"/>
                  </a:cubicBezTo>
                  <a:cubicBezTo>
                    <a:pt x="262" y="1"/>
                    <a:pt x="283" y="0"/>
                    <a:pt x="295" y="7"/>
                  </a:cubicBezTo>
                  <a:cubicBezTo>
                    <a:pt x="537" y="147"/>
                    <a:pt x="537" y="147"/>
                    <a:pt x="537" y="147"/>
                  </a:cubicBezTo>
                  <a:cubicBezTo>
                    <a:pt x="544" y="151"/>
                    <a:pt x="546" y="156"/>
                    <a:pt x="545" y="162"/>
                  </a:cubicBezTo>
                  <a:close/>
                </a:path>
              </a:pathLst>
            </a:custGeom>
            <a:solidFill>
              <a:srgbClr val="2A42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27" name="Freeform 188">
              <a:extLst>
                <a:ext uri="{FF2B5EF4-FFF2-40B4-BE49-F238E27FC236}">
                  <a16:creationId xmlns:a16="http://schemas.microsoft.com/office/drawing/2014/main" id="{E1E46A7E-01DA-C59A-07D7-490627188557}"/>
                </a:ext>
              </a:extLst>
            </p:cNvPr>
            <p:cNvSpPr>
              <a:spLocks/>
            </p:cNvSpPr>
            <p:nvPr/>
          </p:nvSpPr>
          <p:spPr bwMode="auto">
            <a:xfrm>
              <a:off x="11668126" y="4554538"/>
              <a:ext cx="1500188" cy="638175"/>
            </a:xfrm>
            <a:custGeom>
              <a:avLst/>
              <a:gdLst>
                <a:gd name="T0" fmla="*/ 544 w 544"/>
                <a:gd name="T1" fmla="*/ 0 h 231"/>
                <a:gd name="T2" fmla="*/ 544 w 544"/>
                <a:gd name="T3" fmla="*/ 71 h 231"/>
                <a:gd name="T4" fmla="*/ 544 w 544"/>
                <a:gd name="T5" fmla="*/ 71 h 231"/>
                <a:gd name="T6" fmla="*/ 533 w 544"/>
                <a:gd name="T7" fmla="*/ 86 h 231"/>
                <a:gd name="T8" fmla="*/ 297 w 544"/>
                <a:gd name="T9" fmla="*/ 222 h 231"/>
                <a:gd name="T10" fmla="*/ 251 w 544"/>
                <a:gd name="T11" fmla="*/ 224 h 231"/>
                <a:gd name="T12" fmla="*/ 8 w 544"/>
                <a:gd name="T13" fmla="*/ 84 h 231"/>
                <a:gd name="T14" fmla="*/ 0 w 544"/>
                <a:gd name="T15" fmla="*/ 74 h 231"/>
                <a:gd name="T16" fmla="*/ 0 w 544"/>
                <a:gd name="T17" fmla="*/ 0 h 231"/>
                <a:gd name="T18" fmla="*/ 8 w 544"/>
                <a:gd name="T19" fmla="*/ 10 h 231"/>
                <a:gd name="T20" fmla="*/ 51 w 544"/>
                <a:gd name="T21" fmla="*/ 35 h 231"/>
                <a:gd name="T22" fmla="*/ 51 w 544"/>
                <a:gd name="T23" fmla="*/ 35 h 231"/>
                <a:gd name="T24" fmla="*/ 251 w 544"/>
                <a:gd name="T25" fmla="*/ 150 h 231"/>
                <a:gd name="T26" fmla="*/ 297 w 544"/>
                <a:gd name="T27" fmla="*/ 148 h 231"/>
                <a:gd name="T28" fmla="*/ 533 w 544"/>
                <a:gd name="T29" fmla="*/ 12 h 231"/>
                <a:gd name="T30" fmla="*/ 544 w 544"/>
                <a:gd name="T3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4" h="231">
                  <a:moveTo>
                    <a:pt x="544" y="0"/>
                  </a:moveTo>
                  <a:cubicBezTo>
                    <a:pt x="544" y="71"/>
                    <a:pt x="544" y="71"/>
                    <a:pt x="544" y="71"/>
                  </a:cubicBezTo>
                  <a:cubicBezTo>
                    <a:pt x="544" y="71"/>
                    <a:pt x="544" y="71"/>
                    <a:pt x="544" y="71"/>
                  </a:cubicBezTo>
                  <a:cubicBezTo>
                    <a:pt x="544" y="76"/>
                    <a:pt x="540" y="82"/>
                    <a:pt x="533" y="86"/>
                  </a:cubicBezTo>
                  <a:cubicBezTo>
                    <a:pt x="297" y="222"/>
                    <a:pt x="297" y="222"/>
                    <a:pt x="297" y="222"/>
                  </a:cubicBezTo>
                  <a:cubicBezTo>
                    <a:pt x="283" y="230"/>
                    <a:pt x="263" y="231"/>
                    <a:pt x="251" y="224"/>
                  </a:cubicBezTo>
                  <a:cubicBezTo>
                    <a:pt x="8" y="84"/>
                    <a:pt x="8" y="84"/>
                    <a:pt x="8" y="84"/>
                  </a:cubicBezTo>
                  <a:cubicBezTo>
                    <a:pt x="3" y="82"/>
                    <a:pt x="1" y="78"/>
                    <a:pt x="0" y="74"/>
                  </a:cubicBezTo>
                  <a:cubicBezTo>
                    <a:pt x="0" y="0"/>
                    <a:pt x="0" y="0"/>
                    <a:pt x="0" y="0"/>
                  </a:cubicBezTo>
                  <a:cubicBezTo>
                    <a:pt x="1" y="4"/>
                    <a:pt x="4" y="7"/>
                    <a:pt x="8" y="10"/>
                  </a:cubicBezTo>
                  <a:cubicBezTo>
                    <a:pt x="51" y="35"/>
                    <a:pt x="51" y="35"/>
                    <a:pt x="51" y="35"/>
                  </a:cubicBezTo>
                  <a:cubicBezTo>
                    <a:pt x="51" y="35"/>
                    <a:pt x="51" y="35"/>
                    <a:pt x="51" y="35"/>
                  </a:cubicBezTo>
                  <a:cubicBezTo>
                    <a:pt x="251" y="150"/>
                    <a:pt x="251" y="150"/>
                    <a:pt x="251" y="150"/>
                  </a:cubicBezTo>
                  <a:cubicBezTo>
                    <a:pt x="263" y="157"/>
                    <a:pt x="283" y="156"/>
                    <a:pt x="297" y="148"/>
                  </a:cubicBezTo>
                  <a:cubicBezTo>
                    <a:pt x="533" y="12"/>
                    <a:pt x="533" y="12"/>
                    <a:pt x="533" y="12"/>
                  </a:cubicBezTo>
                  <a:cubicBezTo>
                    <a:pt x="539" y="8"/>
                    <a:pt x="543" y="4"/>
                    <a:pt x="544" y="0"/>
                  </a:cubicBezTo>
                  <a:close/>
                </a:path>
              </a:pathLst>
            </a:custGeom>
            <a:solidFill>
              <a:srgbClr val="102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28" name="Freeform 189">
              <a:extLst>
                <a:ext uri="{FF2B5EF4-FFF2-40B4-BE49-F238E27FC236}">
                  <a16:creationId xmlns:a16="http://schemas.microsoft.com/office/drawing/2014/main" id="{697EFA75-FCCA-A4B5-F4BB-7878DD32C859}"/>
                </a:ext>
              </a:extLst>
            </p:cNvPr>
            <p:cNvSpPr>
              <a:spLocks/>
            </p:cNvSpPr>
            <p:nvPr/>
          </p:nvSpPr>
          <p:spPr bwMode="auto">
            <a:xfrm>
              <a:off x="12652376" y="4718050"/>
              <a:ext cx="390525" cy="284163"/>
            </a:xfrm>
            <a:custGeom>
              <a:avLst/>
              <a:gdLst>
                <a:gd name="T0" fmla="*/ 131 w 141"/>
                <a:gd name="T1" fmla="*/ 30 h 103"/>
                <a:gd name="T2" fmla="*/ 10 w 141"/>
                <a:gd name="T3" fmla="*/ 99 h 103"/>
                <a:gd name="T4" fmla="*/ 0 w 141"/>
                <a:gd name="T5" fmla="*/ 92 h 103"/>
                <a:gd name="T6" fmla="*/ 0 w 141"/>
                <a:gd name="T7" fmla="*/ 92 h 103"/>
                <a:gd name="T8" fmla="*/ 10 w 141"/>
                <a:gd name="T9" fmla="*/ 73 h 103"/>
                <a:gd name="T10" fmla="*/ 131 w 141"/>
                <a:gd name="T11" fmla="*/ 3 h 103"/>
                <a:gd name="T12" fmla="*/ 141 w 141"/>
                <a:gd name="T13" fmla="*/ 10 h 103"/>
                <a:gd name="T14" fmla="*/ 141 w 141"/>
                <a:gd name="T15" fmla="*/ 10 h 103"/>
                <a:gd name="T16" fmla="*/ 131 w 141"/>
                <a:gd name="T17" fmla="*/ 3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30"/>
                  </a:moveTo>
                  <a:cubicBezTo>
                    <a:pt x="10" y="99"/>
                    <a:pt x="10" y="99"/>
                    <a:pt x="10" y="99"/>
                  </a:cubicBezTo>
                  <a:cubicBezTo>
                    <a:pt x="4" y="103"/>
                    <a:pt x="0" y="99"/>
                    <a:pt x="0" y="92"/>
                  </a:cubicBezTo>
                  <a:cubicBezTo>
                    <a:pt x="0" y="92"/>
                    <a:pt x="0" y="92"/>
                    <a:pt x="0" y="92"/>
                  </a:cubicBezTo>
                  <a:cubicBezTo>
                    <a:pt x="0" y="84"/>
                    <a:pt x="4" y="76"/>
                    <a:pt x="10" y="73"/>
                  </a:cubicBezTo>
                  <a:cubicBezTo>
                    <a:pt x="131" y="3"/>
                    <a:pt x="131" y="3"/>
                    <a:pt x="131" y="3"/>
                  </a:cubicBezTo>
                  <a:cubicBezTo>
                    <a:pt x="136" y="0"/>
                    <a:pt x="141" y="3"/>
                    <a:pt x="141" y="10"/>
                  </a:cubicBezTo>
                  <a:cubicBezTo>
                    <a:pt x="141" y="10"/>
                    <a:pt x="141" y="10"/>
                    <a:pt x="141" y="10"/>
                  </a:cubicBezTo>
                  <a:cubicBezTo>
                    <a:pt x="141" y="18"/>
                    <a:pt x="136" y="26"/>
                    <a:pt x="131" y="3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29" name="Freeform 190">
              <a:extLst>
                <a:ext uri="{FF2B5EF4-FFF2-40B4-BE49-F238E27FC236}">
                  <a16:creationId xmlns:a16="http://schemas.microsoft.com/office/drawing/2014/main" id="{8A9C7536-D850-1FB9-01BB-E3A085B8DF7D}"/>
                </a:ext>
              </a:extLst>
            </p:cNvPr>
            <p:cNvSpPr>
              <a:spLocks/>
            </p:cNvSpPr>
            <p:nvPr/>
          </p:nvSpPr>
          <p:spPr bwMode="auto">
            <a:xfrm>
              <a:off x="11822113" y="4733925"/>
              <a:ext cx="392113" cy="284163"/>
            </a:xfrm>
            <a:custGeom>
              <a:avLst/>
              <a:gdLst>
                <a:gd name="T0" fmla="*/ 131 w 142"/>
                <a:gd name="T1" fmla="*/ 100 h 103"/>
                <a:gd name="T2" fmla="*/ 11 w 142"/>
                <a:gd name="T3" fmla="*/ 30 h 103"/>
                <a:gd name="T4" fmla="*/ 0 w 142"/>
                <a:gd name="T5" fmla="*/ 11 h 103"/>
                <a:gd name="T6" fmla="*/ 0 w 142"/>
                <a:gd name="T7" fmla="*/ 11 h 103"/>
                <a:gd name="T8" fmla="*/ 11 w 142"/>
                <a:gd name="T9" fmla="*/ 4 h 103"/>
                <a:gd name="T10" fmla="*/ 131 w 142"/>
                <a:gd name="T11" fmla="*/ 73 h 103"/>
                <a:gd name="T12" fmla="*/ 142 w 142"/>
                <a:gd name="T13" fmla="*/ 93 h 103"/>
                <a:gd name="T14" fmla="*/ 142 w 142"/>
                <a:gd name="T15" fmla="*/ 93 h 103"/>
                <a:gd name="T16" fmla="*/ 131 w 142"/>
                <a:gd name="T17"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03">
                  <a:moveTo>
                    <a:pt x="131" y="100"/>
                  </a:moveTo>
                  <a:cubicBezTo>
                    <a:pt x="11" y="30"/>
                    <a:pt x="11" y="30"/>
                    <a:pt x="11" y="30"/>
                  </a:cubicBezTo>
                  <a:cubicBezTo>
                    <a:pt x="5" y="27"/>
                    <a:pt x="0" y="19"/>
                    <a:pt x="0" y="11"/>
                  </a:cubicBezTo>
                  <a:cubicBezTo>
                    <a:pt x="0" y="11"/>
                    <a:pt x="0" y="11"/>
                    <a:pt x="0" y="11"/>
                  </a:cubicBezTo>
                  <a:cubicBezTo>
                    <a:pt x="0" y="4"/>
                    <a:pt x="5" y="0"/>
                    <a:pt x="11" y="4"/>
                  </a:cubicBezTo>
                  <a:cubicBezTo>
                    <a:pt x="131" y="73"/>
                    <a:pt x="131" y="73"/>
                    <a:pt x="131" y="73"/>
                  </a:cubicBezTo>
                  <a:cubicBezTo>
                    <a:pt x="137" y="77"/>
                    <a:pt x="142" y="85"/>
                    <a:pt x="142" y="93"/>
                  </a:cubicBezTo>
                  <a:cubicBezTo>
                    <a:pt x="142" y="93"/>
                    <a:pt x="142" y="93"/>
                    <a:pt x="142" y="93"/>
                  </a:cubicBezTo>
                  <a:cubicBezTo>
                    <a:pt x="142" y="100"/>
                    <a:pt x="137" y="103"/>
                    <a:pt x="131" y="10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30" name="Freeform 191">
              <a:extLst>
                <a:ext uri="{FF2B5EF4-FFF2-40B4-BE49-F238E27FC236}">
                  <a16:creationId xmlns:a16="http://schemas.microsoft.com/office/drawing/2014/main" id="{F898F43C-0B55-41C8-0407-3E666B167BEF}"/>
                </a:ext>
              </a:extLst>
            </p:cNvPr>
            <p:cNvSpPr>
              <a:spLocks/>
            </p:cNvSpPr>
            <p:nvPr/>
          </p:nvSpPr>
          <p:spPr bwMode="auto">
            <a:xfrm>
              <a:off x="12553951" y="4957763"/>
              <a:ext cx="66675" cy="96838"/>
            </a:xfrm>
            <a:custGeom>
              <a:avLst/>
              <a:gdLst>
                <a:gd name="T0" fmla="*/ 24 w 24"/>
                <a:gd name="T1" fmla="*/ 11 h 35"/>
                <a:gd name="T2" fmla="*/ 12 w 24"/>
                <a:gd name="T3" fmla="*/ 31 h 35"/>
                <a:gd name="T4" fmla="*/ 0 w 24"/>
                <a:gd name="T5" fmla="*/ 25 h 35"/>
                <a:gd name="T6" fmla="*/ 12 w 24"/>
                <a:gd name="T7" fmla="*/ 4 h 35"/>
                <a:gd name="T8" fmla="*/ 24 w 24"/>
                <a:gd name="T9" fmla="*/ 11 h 35"/>
              </a:gdLst>
              <a:ahLst/>
              <a:cxnLst>
                <a:cxn ang="0">
                  <a:pos x="T0" y="T1"/>
                </a:cxn>
                <a:cxn ang="0">
                  <a:pos x="T2" y="T3"/>
                </a:cxn>
                <a:cxn ang="0">
                  <a:pos x="T4" y="T5"/>
                </a:cxn>
                <a:cxn ang="0">
                  <a:pos x="T6" y="T7"/>
                </a:cxn>
                <a:cxn ang="0">
                  <a:pos x="T8" y="T9"/>
                </a:cxn>
              </a:cxnLst>
              <a:rect l="0" t="0" r="r" b="b"/>
              <a:pathLst>
                <a:path w="24" h="35">
                  <a:moveTo>
                    <a:pt x="24" y="11"/>
                  </a:moveTo>
                  <a:cubicBezTo>
                    <a:pt x="24" y="18"/>
                    <a:pt x="19" y="28"/>
                    <a:pt x="12" y="31"/>
                  </a:cubicBezTo>
                  <a:cubicBezTo>
                    <a:pt x="5" y="35"/>
                    <a:pt x="0" y="32"/>
                    <a:pt x="0" y="25"/>
                  </a:cubicBezTo>
                  <a:cubicBezTo>
                    <a:pt x="0" y="17"/>
                    <a:pt x="5" y="8"/>
                    <a:pt x="12" y="4"/>
                  </a:cubicBezTo>
                  <a:cubicBezTo>
                    <a:pt x="19" y="0"/>
                    <a:pt x="24" y="3"/>
                    <a:pt x="24" y="11"/>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31" name="Freeform 192">
              <a:extLst>
                <a:ext uri="{FF2B5EF4-FFF2-40B4-BE49-F238E27FC236}">
                  <a16:creationId xmlns:a16="http://schemas.microsoft.com/office/drawing/2014/main" id="{7A81D6DC-FEEA-9293-0092-D4A3D212C526}"/>
                </a:ext>
              </a:extLst>
            </p:cNvPr>
            <p:cNvSpPr>
              <a:spLocks/>
            </p:cNvSpPr>
            <p:nvPr/>
          </p:nvSpPr>
          <p:spPr bwMode="auto">
            <a:xfrm>
              <a:off x="11664951" y="3867150"/>
              <a:ext cx="1506538" cy="877888"/>
            </a:xfrm>
            <a:custGeom>
              <a:avLst/>
              <a:gdLst>
                <a:gd name="T0" fmla="*/ 545 w 546"/>
                <a:gd name="T1" fmla="*/ 161 h 318"/>
                <a:gd name="T2" fmla="*/ 534 w 546"/>
                <a:gd name="T3" fmla="*/ 173 h 318"/>
                <a:gd name="T4" fmla="*/ 298 w 546"/>
                <a:gd name="T5" fmla="*/ 310 h 318"/>
                <a:gd name="T6" fmla="*/ 252 w 546"/>
                <a:gd name="T7" fmla="*/ 312 h 318"/>
                <a:gd name="T8" fmla="*/ 52 w 546"/>
                <a:gd name="T9" fmla="*/ 196 h 318"/>
                <a:gd name="T10" fmla="*/ 52 w 546"/>
                <a:gd name="T11" fmla="*/ 196 h 318"/>
                <a:gd name="T12" fmla="*/ 9 w 546"/>
                <a:gd name="T13" fmla="*/ 171 h 318"/>
                <a:gd name="T14" fmla="*/ 1 w 546"/>
                <a:gd name="T15" fmla="*/ 161 h 318"/>
                <a:gd name="T16" fmla="*/ 1 w 546"/>
                <a:gd name="T17" fmla="*/ 161 h 318"/>
                <a:gd name="T18" fmla="*/ 13 w 546"/>
                <a:gd name="T19" fmla="*/ 145 h 318"/>
                <a:gd name="T20" fmla="*/ 248 w 546"/>
                <a:gd name="T21" fmla="*/ 9 h 318"/>
                <a:gd name="T22" fmla="*/ 295 w 546"/>
                <a:gd name="T23" fmla="*/ 7 h 318"/>
                <a:gd name="T24" fmla="*/ 537 w 546"/>
                <a:gd name="T25" fmla="*/ 147 h 318"/>
                <a:gd name="T26" fmla="*/ 545 w 546"/>
                <a:gd name="T27" fmla="*/ 16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318">
                  <a:moveTo>
                    <a:pt x="545" y="161"/>
                  </a:moveTo>
                  <a:cubicBezTo>
                    <a:pt x="544" y="166"/>
                    <a:pt x="540" y="170"/>
                    <a:pt x="534" y="173"/>
                  </a:cubicBezTo>
                  <a:cubicBezTo>
                    <a:pt x="298" y="310"/>
                    <a:pt x="298" y="310"/>
                    <a:pt x="298" y="310"/>
                  </a:cubicBezTo>
                  <a:cubicBezTo>
                    <a:pt x="284" y="317"/>
                    <a:pt x="264" y="318"/>
                    <a:pt x="252" y="312"/>
                  </a:cubicBezTo>
                  <a:cubicBezTo>
                    <a:pt x="52" y="196"/>
                    <a:pt x="52" y="196"/>
                    <a:pt x="52" y="196"/>
                  </a:cubicBezTo>
                  <a:cubicBezTo>
                    <a:pt x="52" y="196"/>
                    <a:pt x="52" y="196"/>
                    <a:pt x="52" y="196"/>
                  </a:cubicBezTo>
                  <a:cubicBezTo>
                    <a:pt x="9" y="171"/>
                    <a:pt x="9" y="171"/>
                    <a:pt x="9" y="171"/>
                  </a:cubicBezTo>
                  <a:cubicBezTo>
                    <a:pt x="5" y="169"/>
                    <a:pt x="2" y="165"/>
                    <a:pt x="1" y="161"/>
                  </a:cubicBezTo>
                  <a:cubicBezTo>
                    <a:pt x="1" y="161"/>
                    <a:pt x="1" y="161"/>
                    <a:pt x="1" y="161"/>
                  </a:cubicBezTo>
                  <a:cubicBezTo>
                    <a:pt x="0" y="156"/>
                    <a:pt x="4" y="150"/>
                    <a:pt x="13" y="145"/>
                  </a:cubicBezTo>
                  <a:cubicBezTo>
                    <a:pt x="248" y="9"/>
                    <a:pt x="248" y="9"/>
                    <a:pt x="248" y="9"/>
                  </a:cubicBezTo>
                  <a:cubicBezTo>
                    <a:pt x="262" y="1"/>
                    <a:pt x="283" y="0"/>
                    <a:pt x="295" y="7"/>
                  </a:cubicBezTo>
                  <a:cubicBezTo>
                    <a:pt x="537" y="147"/>
                    <a:pt x="537" y="147"/>
                    <a:pt x="537" y="147"/>
                  </a:cubicBezTo>
                  <a:cubicBezTo>
                    <a:pt x="544" y="151"/>
                    <a:pt x="546" y="156"/>
                    <a:pt x="545" y="161"/>
                  </a:cubicBezTo>
                  <a:close/>
                </a:path>
              </a:pathLst>
            </a:custGeom>
            <a:solidFill>
              <a:srgbClr val="2A42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32" name="Freeform 193">
              <a:extLst>
                <a:ext uri="{FF2B5EF4-FFF2-40B4-BE49-F238E27FC236}">
                  <a16:creationId xmlns:a16="http://schemas.microsoft.com/office/drawing/2014/main" id="{A20555B7-ACEC-C73E-E717-D0A572973996}"/>
                </a:ext>
              </a:extLst>
            </p:cNvPr>
            <p:cNvSpPr>
              <a:spLocks/>
            </p:cNvSpPr>
            <p:nvPr/>
          </p:nvSpPr>
          <p:spPr bwMode="auto">
            <a:xfrm>
              <a:off x="11668126" y="4311650"/>
              <a:ext cx="1500188" cy="641350"/>
            </a:xfrm>
            <a:custGeom>
              <a:avLst/>
              <a:gdLst>
                <a:gd name="T0" fmla="*/ 544 w 544"/>
                <a:gd name="T1" fmla="*/ 0 h 232"/>
                <a:gd name="T2" fmla="*/ 544 w 544"/>
                <a:gd name="T3" fmla="*/ 72 h 232"/>
                <a:gd name="T4" fmla="*/ 544 w 544"/>
                <a:gd name="T5" fmla="*/ 72 h 232"/>
                <a:gd name="T6" fmla="*/ 533 w 544"/>
                <a:gd name="T7" fmla="*/ 87 h 232"/>
                <a:gd name="T8" fmla="*/ 297 w 544"/>
                <a:gd name="T9" fmla="*/ 223 h 232"/>
                <a:gd name="T10" fmla="*/ 251 w 544"/>
                <a:gd name="T11" fmla="*/ 225 h 232"/>
                <a:gd name="T12" fmla="*/ 8 w 544"/>
                <a:gd name="T13" fmla="*/ 85 h 232"/>
                <a:gd name="T14" fmla="*/ 0 w 544"/>
                <a:gd name="T15" fmla="*/ 75 h 232"/>
                <a:gd name="T16" fmla="*/ 0 w 544"/>
                <a:gd name="T17" fmla="*/ 0 h 232"/>
                <a:gd name="T18" fmla="*/ 8 w 544"/>
                <a:gd name="T19" fmla="*/ 10 h 232"/>
                <a:gd name="T20" fmla="*/ 51 w 544"/>
                <a:gd name="T21" fmla="*/ 35 h 232"/>
                <a:gd name="T22" fmla="*/ 51 w 544"/>
                <a:gd name="T23" fmla="*/ 35 h 232"/>
                <a:gd name="T24" fmla="*/ 251 w 544"/>
                <a:gd name="T25" fmla="*/ 151 h 232"/>
                <a:gd name="T26" fmla="*/ 297 w 544"/>
                <a:gd name="T27" fmla="*/ 149 h 232"/>
                <a:gd name="T28" fmla="*/ 533 w 544"/>
                <a:gd name="T29" fmla="*/ 12 h 232"/>
                <a:gd name="T30" fmla="*/ 544 w 544"/>
                <a:gd name="T31"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4" h="232">
                  <a:moveTo>
                    <a:pt x="544" y="0"/>
                  </a:moveTo>
                  <a:cubicBezTo>
                    <a:pt x="544" y="72"/>
                    <a:pt x="544" y="72"/>
                    <a:pt x="544" y="72"/>
                  </a:cubicBezTo>
                  <a:cubicBezTo>
                    <a:pt x="544" y="72"/>
                    <a:pt x="544" y="72"/>
                    <a:pt x="544" y="72"/>
                  </a:cubicBezTo>
                  <a:cubicBezTo>
                    <a:pt x="544" y="77"/>
                    <a:pt x="540" y="82"/>
                    <a:pt x="533" y="87"/>
                  </a:cubicBezTo>
                  <a:cubicBezTo>
                    <a:pt x="297" y="223"/>
                    <a:pt x="297" y="223"/>
                    <a:pt x="297" y="223"/>
                  </a:cubicBezTo>
                  <a:cubicBezTo>
                    <a:pt x="283" y="231"/>
                    <a:pt x="263" y="232"/>
                    <a:pt x="251" y="225"/>
                  </a:cubicBezTo>
                  <a:cubicBezTo>
                    <a:pt x="8" y="85"/>
                    <a:pt x="8" y="85"/>
                    <a:pt x="8" y="85"/>
                  </a:cubicBezTo>
                  <a:cubicBezTo>
                    <a:pt x="3" y="82"/>
                    <a:pt x="1" y="79"/>
                    <a:pt x="0" y="75"/>
                  </a:cubicBezTo>
                  <a:cubicBezTo>
                    <a:pt x="0" y="0"/>
                    <a:pt x="0" y="0"/>
                    <a:pt x="0" y="0"/>
                  </a:cubicBezTo>
                  <a:cubicBezTo>
                    <a:pt x="1" y="4"/>
                    <a:pt x="4" y="8"/>
                    <a:pt x="8" y="10"/>
                  </a:cubicBezTo>
                  <a:cubicBezTo>
                    <a:pt x="51" y="35"/>
                    <a:pt x="51" y="35"/>
                    <a:pt x="51" y="35"/>
                  </a:cubicBezTo>
                  <a:cubicBezTo>
                    <a:pt x="51" y="35"/>
                    <a:pt x="51" y="35"/>
                    <a:pt x="51" y="35"/>
                  </a:cubicBezTo>
                  <a:cubicBezTo>
                    <a:pt x="251" y="151"/>
                    <a:pt x="251" y="151"/>
                    <a:pt x="251" y="151"/>
                  </a:cubicBezTo>
                  <a:cubicBezTo>
                    <a:pt x="263" y="157"/>
                    <a:pt x="283" y="156"/>
                    <a:pt x="297" y="149"/>
                  </a:cubicBezTo>
                  <a:cubicBezTo>
                    <a:pt x="533" y="12"/>
                    <a:pt x="533" y="12"/>
                    <a:pt x="533" y="12"/>
                  </a:cubicBezTo>
                  <a:cubicBezTo>
                    <a:pt x="539" y="9"/>
                    <a:pt x="543" y="5"/>
                    <a:pt x="544" y="0"/>
                  </a:cubicBezTo>
                  <a:close/>
                </a:path>
              </a:pathLst>
            </a:custGeom>
            <a:solidFill>
              <a:srgbClr val="102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33" name="Freeform 194">
              <a:extLst>
                <a:ext uri="{FF2B5EF4-FFF2-40B4-BE49-F238E27FC236}">
                  <a16:creationId xmlns:a16="http://schemas.microsoft.com/office/drawing/2014/main" id="{75E4166B-9E6B-477E-1DBB-03A72B38DEF2}"/>
                </a:ext>
              </a:extLst>
            </p:cNvPr>
            <p:cNvSpPr>
              <a:spLocks/>
            </p:cNvSpPr>
            <p:nvPr/>
          </p:nvSpPr>
          <p:spPr bwMode="auto">
            <a:xfrm>
              <a:off x="12652376" y="4475163"/>
              <a:ext cx="390525" cy="284163"/>
            </a:xfrm>
            <a:custGeom>
              <a:avLst/>
              <a:gdLst>
                <a:gd name="T0" fmla="*/ 131 w 141"/>
                <a:gd name="T1" fmla="*/ 30 h 103"/>
                <a:gd name="T2" fmla="*/ 10 w 141"/>
                <a:gd name="T3" fmla="*/ 100 h 103"/>
                <a:gd name="T4" fmla="*/ 0 w 141"/>
                <a:gd name="T5" fmla="*/ 92 h 103"/>
                <a:gd name="T6" fmla="*/ 0 w 141"/>
                <a:gd name="T7" fmla="*/ 92 h 103"/>
                <a:gd name="T8" fmla="*/ 10 w 141"/>
                <a:gd name="T9" fmla="*/ 73 h 103"/>
                <a:gd name="T10" fmla="*/ 131 w 141"/>
                <a:gd name="T11" fmla="*/ 3 h 103"/>
                <a:gd name="T12" fmla="*/ 141 w 141"/>
                <a:gd name="T13" fmla="*/ 11 h 103"/>
                <a:gd name="T14" fmla="*/ 141 w 141"/>
                <a:gd name="T15" fmla="*/ 11 h 103"/>
                <a:gd name="T16" fmla="*/ 131 w 141"/>
                <a:gd name="T17" fmla="*/ 3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30"/>
                  </a:moveTo>
                  <a:cubicBezTo>
                    <a:pt x="10" y="100"/>
                    <a:pt x="10" y="100"/>
                    <a:pt x="10" y="100"/>
                  </a:cubicBezTo>
                  <a:cubicBezTo>
                    <a:pt x="4" y="103"/>
                    <a:pt x="0" y="100"/>
                    <a:pt x="0" y="92"/>
                  </a:cubicBezTo>
                  <a:cubicBezTo>
                    <a:pt x="0" y="92"/>
                    <a:pt x="0" y="92"/>
                    <a:pt x="0" y="92"/>
                  </a:cubicBezTo>
                  <a:cubicBezTo>
                    <a:pt x="0" y="85"/>
                    <a:pt x="4" y="76"/>
                    <a:pt x="10" y="73"/>
                  </a:cubicBezTo>
                  <a:cubicBezTo>
                    <a:pt x="131" y="3"/>
                    <a:pt x="131" y="3"/>
                    <a:pt x="131" y="3"/>
                  </a:cubicBezTo>
                  <a:cubicBezTo>
                    <a:pt x="136" y="0"/>
                    <a:pt x="141" y="4"/>
                    <a:pt x="141" y="11"/>
                  </a:cubicBezTo>
                  <a:cubicBezTo>
                    <a:pt x="141" y="11"/>
                    <a:pt x="141" y="11"/>
                    <a:pt x="141" y="11"/>
                  </a:cubicBezTo>
                  <a:cubicBezTo>
                    <a:pt x="141" y="18"/>
                    <a:pt x="136" y="27"/>
                    <a:pt x="131" y="3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34" name="Freeform 195">
              <a:extLst>
                <a:ext uri="{FF2B5EF4-FFF2-40B4-BE49-F238E27FC236}">
                  <a16:creationId xmlns:a16="http://schemas.microsoft.com/office/drawing/2014/main" id="{6D039FBB-79D3-37B2-BAF7-8C49A43EAFEF}"/>
                </a:ext>
              </a:extLst>
            </p:cNvPr>
            <p:cNvSpPr>
              <a:spLocks/>
            </p:cNvSpPr>
            <p:nvPr/>
          </p:nvSpPr>
          <p:spPr bwMode="auto">
            <a:xfrm>
              <a:off x="11822113" y="4494213"/>
              <a:ext cx="392113" cy="284163"/>
            </a:xfrm>
            <a:custGeom>
              <a:avLst/>
              <a:gdLst>
                <a:gd name="T0" fmla="*/ 131 w 142"/>
                <a:gd name="T1" fmla="*/ 100 h 103"/>
                <a:gd name="T2" fmla="*/ 11 w 142"/>
                <a:gd name="T3" fmla="*/ 30 h 103"/>
                <a:gd name="T4" fmla="*/ 0 w 142"/>
                <a:gd name="T5" fmla="*/ 11 h 103"/>
                <a:gd name="T6" fmla="*/ 0 w 142"/>
                <a:gd name="T7" fmla="*/ 11 h 103"/>
                <a:gd name="T8" fmla="*/ 11 w 142"/>
                <a:gd name="T9" fmla="*/ 3 h 103"/>
                <a:gd name="T10" fmla="*/ 131 w 142"/>
                <a:gd name="T11" fmla="*/ 73 h 103"/>
                <a:gd name="T12" fmla="*/ 142 w 142"/>
                <a:gd name="T13" fmla="*/ 92 h 103"/>
                <a:gd name="T14" fmla="*/ 142 w 142"/>
                <a:gd name="T15" fmla="*/ 92 h 103"/>
                <a:gd name="T16" fmla="*/ 131 w 142"/>
                <a:gd name="T17"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03">
                  <a:moveTo>
                    <a:pt x="131" y="100"/>
                  </a:moveTo>
                  <a:cubicBezTo>
                    <a:pt x="11" y="30"/>
                    <a:pt x="11" y="30"/>
                    <a:pt x="11" y="30"/>
                  </a:cubicBezTo>
                  <a:cubicBezTo>
                    <a:pt x="5" y="27"/>
                    <a:pt x="0" y="18"/>
                    <a:pt x="0" y="11"/>
                  </a:cubicBezTo>
                  <a:cubicBezTo>
                    <a:pt x="0" y="11"/>
                    <a:pt x="0" y="11"/>
                    <a:pt x="0" y="11"/>
                  </a:cubicBezTo>
                  <a:cubicBezTo>
                    <a:pt x="0" y="3"/>
                    <a:pt x="5" y="0"/>
                    <a:pt x="11" y="3"/>
                  </a:cubicBezTo>
                  <a:cubicBezTo>
                    <a:pt x="131" y="73"/>
                    <a:pt x="131" y="73"/>
                    <a:pt x="131" y="73"/>
                  </a:cubicBezTo>
                  <a:cubicBezTo>
                    <a:pt x="137" y="76"/>
                    <a:pt x="142" y="85"/>
                    <a:pt x="142" y="92"/>
                  </a:cubicBezTo>
                  <a:cubicBezTo>
                    <a:pt x="142" y="92"/>
                    <a:pt x="142" y="92"/>
                    <a:pt x="142" y="92"/>
                  </a:cubicBezTo>
                  <a:cubicBezTo>
                    <a:pt x="142" y="100"/>
                    <a:pt x="137" y="103"/>
                    <a:pt x="131" y="10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35" name="Freeform 196">
              <a:extLst>
                <a:ext uri="{FF2B5EF4-FFF2-40B4-BE49-F238E27FC236}">
                  <a16:creationId xmlns:a16="http://schemas.microsoft.com/office/drawing/2014/main" id="{E7255F01-4F08-0197-4710-E2C588B0A9FC}"/>
                </a:ext>
              </a:extLst>
            </p:cNvPr>
            <p:cNvSpPr>
              <a:spLocks/>
            </p:cNvSpPr>
            <p:nvPr/>
          </p:nvSpPr>
          <p:spPr bwMode="auto">
            <a:xfrm>
              <a:off x="12553951" y="4718050"/>
              <a:ext cx="66675" cy="96838"/>
            </a:xfrm>
            <a:custGeom>
              <a:avLst/>
              <a:gdLst>
                <a:gd name="T0" fmla="*/ 24 w 24"/>
                <a:gd name="T1" fmla="*/ 10 h 35"/>
                <a:gd name="T2" fmla="*/ 12 w 24"/>
                <a:gd name="T3" fmla="*/ 31 h 35"/>
                <a:gd name="T4" fmla="*/ 0 w 24"/>
                <a:gd name="T5" fmla="*/ 24 h 35"/>
                <a:gd name="T6" fmla="*/ 12 w 24"/>
                <a:gd name="T7" fmla="*/ 4 h 35"/>
                <a:gd name="T8" fmla="*/ 24 w 24"/>
                <a:gd name="T9" fmla="*/ 10 h 35"/>
              </a:gdLst>
              <a:ahLst/>
              <a:cxnLst>
                <a:cxn ang="0">
                  <a:pos x="T0" y="T1"/>
                </a:cxn>
                <a:cxn ang="0">
                  <a:pos x="T2" y="T3"/>
                </a:cxn>
                <a:cxn ang="0">
                  <a:pos x="T4" y="T5"/>
                </a:cxn>
                <a:cxn ang="0">
                  <a:pos x="T6" y="T7"/>
                </a:cxn>
                <a:cxn ang="0">
                  <a:pos x="T8" y="T9"/>
                </a:cxn>
              </a:cxnLst>
              <a:rect l="0" t="0" r="r" b="b"/>
              <a:pathLst>
                <a:path w="24" h="35">
                  <a:moveTo>
                    <a:pt x="24" y="10"/>
                  </a:moveTo>
                  <a:cubicBezTo>
                    <a:pt x="24" y="18"/>
                    <a:pt x="19" y="27"/>
                    <a:pt x="12" y="31"/>
                  </a:cubicBezTo>
                  <a:cubicBezTo>
                    <a:pt x="5" y="35"/>
                    <a:pt x="0" y="32"/>
                    <a:pt x="0" y="24"/>
                  </a:cubicBezTo>
                  <a:cubicBezTo>
                    <a:pt x="0" y="17"/>
                    <a:pt x="5" y="7"/>
                    <a:pt x="12" y="4"/>
                  </a:cubicBezTo>
                  <a:cubicBezTo>
                    <a:pt x="19" y="0"/>
                    <a:pt x="24" y="3"/>
                    <a:pt x="24" y="1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36" name="Freeform 197">
              <a:extLst>
                <a:ext uri="{FF2B5EF4-FFF2-40B4-BE49-F238E27FC236}">
                  <a16:creationId xmlns:a16="http://schemas.microsoft.com/office/drawing/2014/main" id="{23E82BA4-E4CD-87CC-8A13-FAAE0D9ACDF3}"/>
                </a:ext>
              </a:extLst>
            </p:cNvPr>
            <p:cNvSpPr>
              <a:spLocks/>
            </p:cNvSpPr>
            <p:nvPr/>
          </p:nvSpPr>
          <p:spPr bwMode="auto">
            <a:xfrm>
              <a:off x="11664951" y="3624263"/>
              <a:ext cx="1506538" cy="881063"/>
            </a:xfrm>
            <a:custGeom>
              <a:avLst/>
              <a:gdLst>
                <a:gd name="T0" fmla="*/ 545 w 546"/>
                <a:gd name="T1" fmla="*/ 162 h 319"/>
                <a:gd name="T2" fmla="*/ 534 w 546"/>
                <a:gd name="T3" fmla="*/ 174 h 319"/>
                <a:gd name="T4" fmla="*/ 298 w 546"/>
                <a:gd name="T5" fmla="*/ 310 h 319"/>
                <a:gd name="T6" fmla="*/ 252 w 546"/>
                <a:gd name="T7" fmla="*/ 312 h 319"/>
                <a:gd name="T8" fmla="*/ 52 w 546"/>
                <a:gd name="T9" fmla="*/ 197 h 319"/>
                <a:gd name="T10" fmla="*/ 52 w 546"/>
                <a:gd name="T11" fmla="*/ 197 h 319"/>
                <a:gd name="T12" fmla="*/ 9 w 546"/>
                <a:gd name="T13" fmla="*/ 172 h 319"/>
                <a:gd name="T14" fmla="*/ 1 w 546"/>
                <a:gd name="T15" fmla="*/ 162 h 319"/>
                <a:gd name="T16" fmla="*/ 1 w 546"/>
                <a:gd name="T17" fmla="*/ 162 h 319"/>
                <a:gd name="T18" fmla="*/ 13 w 546"/>
                <a:gd name="T19" fmla="*/ 145 h 319"/>
                <a:gd name="T20" fmla="*/ 248 w 546"/>
                <a:gd name="T21" fmla="*/ 9 h 319"/>
                <a:gd name="T22" fmla="*/ 295 w 546"/>
                <a:gd name="T23" fmla="*/ 7 h 319"/>
                <a:gd name="T24" fmla="*/ 537 w 546"/>
                <a:gd name="T25" fmla="*/ 147 h 319"/>
                <a:gd name="T26" fmla="*/ 545 w 546"/>
                <a:gd name="T27" fmla="*/ 16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319">
                  <a:moveTo>
                    <a:pt x="545" y="162"/>
                  </a:moveTo>
                  <a:cubicBezTo>
                    <a:pt x="544" y="166"/>
                    <a:pt x="540" y="170"/>
                    <a:pt x="534" y="174"/>
                  </a:cubicBezTo>
                  <a:cubicBezTo>
                    <a:pt x="298" y="310"/>
                    <a:pt x="298" y="310"/>
                    <a:pt x="298" y="310"/>
                  </a:cubicBezTo>
                  <a:cubicBezTo>
                    <a:pt x="284" y="318"/>
                    <a:pt x="264" y="319"/>
                    <a:pt x="252" y="312"/>
                  </a:cubicBezTo>
                  <a:cubicBezTo>
                    <a:pt x="52" y="197"/>
                    <a:pt x="52" y="197"/>
                    <a:pt x="52" y="197"/>
                  </a:cubicBezTo>
                  <a:cubicBezTo>
                    <a:pt x="52" y="197"/>
                    <a:pt x="52" y="197"/>
                    <a:pt x="52" y="197"/>
                  </a:cubicBezTo>
                  <a:cubicBezTo>
                    <a:pt x="9" y="172"/>
                    <a:pt x="9" y="172"/>
                    <a:pt x="9" y="172"/>
                  </a:cubicBezTo>
                  <a:cubicBezTo>
                    <a:pt x="5" y="169"/>
                    <a:pt x="2" y="166"/>
                    <a:pt x="1" y="162"/>
                  </a:cubicBezTo>
                  <a:cubicBezTo>
                    <a:pt x="1" y="162"/>
                    <a:pt x="1" y="162"/>
                    <a:pt x="1" y="162"/>
                  </a:cubicBezTo>
                  <a:cubicBezTo>
                    <a:pt x="0" y="156"/>
                    <a:pt x="4" y="150"/>
                    <a:pt x="13" y="145"/>
                  </a:cubicBezTo>
                  <a:cubicBezTo>
                    <a:pt x="248" y="9"/>
                    <a:pt x="248" y="9"/>
                    <a:pt x="248" y="9"/>
                  </a:cubicBezTo>
                  <a:cubicBezTo>
                    <a:pt x="262" y="1"/>
                    <a:pt x="283" y="0"/>
                    <a:pt x="295" y="7"/>
                  </a:cubicBezTo>
                  <a:cubicBezTo>
                    <a:pt x="537" y="147"/>
                    <a:pt x="537" y="147"/>
                    <a:pt x="537" y="147"/>
                  </a:cubicBezTo>
                  <a:cubicBezTo>
                    <a:pt x="544" y="151"/>
                    <a:pt x="546" y="157"/>
                    <a:pt x="545" y="162"/>
                  </a:cubicBezTo>
                  <a:close/>
                </a:path>
              </a:pathLst>
            </a:custGeom>
            <a:solidFill>
              <a:srgbClr val="2A42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37" name="Freeform 198">
              <a:extLst>
                <a:ext uri="{FF2B5EF4-FFF2-40B4-BE49-F238E27FC236}">
                  <a16:creationId xmlns:a16="http://schemas.microsoft.com/office/drawing/2014/main" id="{F9604128-9C19-1990-B30B-7A6FE34C4AC6}"/>
                </a:ext>
              </a:extLst>
            </p:cNvPr>
            <p:cNvSpPr>
              <a:spLocks/>
            </p:cNvSpPr>
            <p:nvPr/>
          </p:nvSpPr>
          <p:spPr bwMode="auto">
            <a:xfrm>
              <a:off x="11668126" y="4071938"/>
              <a:ext cx="1500188" cy="636588"/>
            </a:xfrm>
            <a:custGeom>
              <a:avLst/>
              <a:gdLst>
                <a:gd name="T0" fmla="*/ 544 w 544"/>
                <a:gd name="T1" fmla="*/ 0 h 231"/>
                <a:gd name="T2" fmla="*/ 544 w 544"/>
                <a:gd name="T3" fmla="*/ 71 h 231"/>
                <a:gd name="T4" fmla="*/ 544 w 544"/>
                <a:gd name="T5" fmla="*/ 71 h 231"/>
                <a:gd name="T6" fmla="*/ 533 w 544"/>
                <a:gd name="T7" fmla="*/ 86 h 231"/>
                <a:gd name="T8" fmla="*/ 297 w 544"/>
                <a:gd name="T9" fmla="*/ 223 h 231"/>
                <a:gd name="T10" fmla="*/ 251 w 544"/>
                <a:gd name="T11" fmla="*/ 224 h 231"/>
                <a:gd name="T12" fmla="*/ 8 w 544"/>
                <a:gd name="T13" fmla="*/ 84 h 231"/>
                <a:gd name="T14" fmla="*/ 0 w 544"/>
                <a:gd name="T15" fmla="*/ 74 h 231"/>
                <a:gd name="T16" fmla="*/ 0 w 544"/>
                <a:gd name="T17" fmla="*/ 0 h 231"/>
                <a:gd name="T18" fmla="*/ 8 w 544"/>
                <a:gd name="T19" fmla="*/ 10 h 231"/>
                <a:gd name="T20" fmla="*/ 51 w 544"/>
                <a:gd name="T21" fmla="*/ 35 h 231"/>
                <a:gd name="T22" fmla="*/ 51 w 544"/>
                <a:gd name="T23" fmla="*/ 35 h 231"/>
                <a:gd name="T24" fmla="*/ 251 w 544"/>
                <a:gd name="T25" fmla="*/ 150 h 231"/>
                <a:gd name="T26" fmla="*/ 297 w 544"/>
                <a:gd name="T27" fmla="*/ 148 h 231"/>
                <a:gd name="T28" fmla="*/ 533 w 544"/>
                <a:gd name="T29" fmla="*/ 12 h 231"/>
                <a:gd name="T30" fmla="*/ 544 w 544"/>
                <a:gd name="T3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4" h="231">
                  <a:moveTo>
                    <a:pt x="544" y="0"/>
                  </a:moveTo>
                  <a:cubicBezTo>
                    <a:pt x="544" y="71"/>
                    <a:pt x="544" y="71"/>
                    <a:pt x="544" y="71"/>
                  </a:cubicBezTo>
                  <a:cubicBezTo>
                    <a:pt x="544" y="71"/>
                    <a:pt x="544" y="71"/>
                    <a:pt x="544" y="71"/>
                  </a:cubicBezTo>
                  <a:cubicBezTo>
                    <a:pt x="544" y="76"/>
                    <a:pt x="540" y="82"/>
                    <a:pt x="533" y="86"/>
                  </a:cubicBezTo>
                  <a:cubicBezTo>
                    <a:pt x="297" y="223"/>
                    <a:pt x="297" y="223"/>
                    <a:pt x="297" y="223"/>
                  </a:cubicBezTo>
                  <a:cubicBezTo>
                    <a:pt x="283" y="230"/>
                    <a:pt x="263" y="231"/>
                    <a:pt x="251" y="224"/>
                  </a:cubicBezTo>
                  <a:cubicBezTo>
                    <a:pt x="8" y="84"/>
                    <a:pt x="8" y="84"/>
                    <a:pt x="8" y="84"/>
                  </a:cubicBezTo>
                  <a:cubicBezTo>
                    <a:pt x="3" y="82"/>
                    <a:pt x="1" y="78"/>
                    <a:pt x="0" y="74"/>
                  </a:cubicBezTo>
                  <a:cubicBezTo>
                    <a:pt x="0" y="0"/>
                    <a:pt x="0" y="0"/>
                    <a:pt x="0" y="0"/>
                  </a:cubicBezTo>
                  <a:cubicBezTo>
                    <a:pt x="1" y="4"/>
                    <a:pt x="4" y="7"/>
                    <a:pt x="8" y="10"/>
                  </a:cubicBezTo>
                  <a:cubicBezTo>
                    <a:pt x="51" y="35"/>
                    <a:pt x="51" y="35"/>
                    <a:pt x="51" y="35"/>
                  </a:cubicBezTo>
                  <a:cubicBezTo>
                    <a:pt x="51" y="35"/>
                    <a:pt x="51" y="35"/>
                    <a:pt x="51" y="35"/>
                  </a:cubicBezTo>
                  <a:cubicBezTo>
                    <a:pt x="251" y="150"/>
                    <a:pt x="251" y="150"/>
                    <a:pt x="251" y="150"/>
                  </a:cubicBezTo>
                  <a:cubicBezTo>
                    <a:pt x="263" y="157"/>
                    <a:pt x="283" y="156"/>
                    <a:pt x="297" y="148"/>
                  </a:cubicBezTo>
                  <a:cubicBezTo>
                    <a:pt x="533" y="12"/>
                    <a:pt x="533" y="12"/>
                    <a:pt x="533" y="12"/>
                  </a:cubicBezTo>
                  <a:cubicBezTo>
                    <a:pt x="539" y="8"/>
                    <a:pt x="543" y="4"/>
                    <a:pt x="544" y="0"/>
                  </a:cubicBezTo>
                  <a:close/>
                </a:path>
              </a:pathLst>
            </a:custGeom>
            <a:solidFill>
              <a:srgbClr val="102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38" name="Freeform 199">
              <a:extLst>
                <a:ext uri="{FF2B5EF4-FFF2-40B4-BE49-F238E27FC236}">
                  <a16:creationId xmlns:a16="http://schemas.microsoft.com/office/drawing/2014/main" id="{53E9650B-3E58-343F-51CD-FC88E68A4776}"/>
                </a:ext>
              </a:extLst>
            </p:cNvPr>
            <p:cNvSpPr>
              <a:spLocks/>
            </p:cNvSpPr>
            <p:nvPr/>
          </p:nvSpPr>
          <p:spPr bwMode="auto">
            <a:xfrm>
              <a:off x="12652376" y="4233863"/>
              <a:ext cx="390525" cy="284163"/>
            </a:xfrm>
            <a:custGeom>
              <a:avLst/>
              <a:gdLst>
                <a:gd name="T0" fmla="*/ 131 w 141"/>
                <a:gd name="T1" fmla="*/ 30 h 103"/>
                <a:gd name="T2" fmla="*/ 10 w 141"/>
                <a:gd name="T3" fmla="*/ 100 h 103"/>
                <a:gd name="T4" fmla="*/ 0 w 141"/>
                <a:gd name="T5" fmla="*/ 92 h 103"/>
                <a:gd name="T6" fmla="*/ 0 w 141"/>
                <a:gd name="T7" fmla="*/ 92 h 103"/>
                <a:gd name="T8" fmla="*/ 10 w 141"/>
                <a:gd name="T9" fmla="*/ 73 h 103"/>
                <a:gd name="T10" fmla="*/ 131 w 141"/>
                <a:gd name="T11" fmla="*/ 3 h 103"/>
                <a:gd name="T12" fmla="*/ 141 w 141"/>
                <a:gd name="T13" fmla="*/ 11 h 103"/>
                <a:gd name="T14" fmla="*/ 141 w 141"/>
                <a:gd name="T15" fmla="*/ 11 h 103"/>
                <a:gd name="T16" fmla="*/ 131 w 141"/>
                <a:gd name="T17" fmla="*/ 3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30"/>
                  </a:moveTo>
                  <a:cubicBezTo>
                    <a:pt x="10" y="100"/>
                    <a:pt x="10" y="100"/>
                    <a:pt x="10" y="100"/>
                  </a:cubicBezTo>
                  <a:cubicBezTo>
                    <a:pt x="4" y="103"/>
                    <a:pt x="0" y="99"/>
                    <a:pt x="0" y="92"/>
                  </a:cubicBezTo>
                  <a:cubicBezTo>
                    <a:pt x="0" y="92"/>
                    <a:pt x="0" y="92"/>
                    <a:pt x="0" y="92"/>
                  </a:cubicBezTo>
                  <a:cubicBezTo>
                    <a:pt x="0" y="85"/>
                    <a:pt x="4" y="76"/>
                    <a:pt x="10" y="73"/>
                  </a:cubicBezTo>
                  <a:cubicBezTo>
                    <a:pt x="131" y="3"/>
                    <a:pt x="131" y="3"/>
                    <a:pt x="131" y="3"/>
                  </a:cubicBezTo>
                  <a:cubicBezTo>
                    <a:pt x="136" y="0"/>
                    <a:pt x="141" y="3"/>
                    <a:pt x="141" y="11"/>
                  </a:cubicBezTo>
                  <a:cubicBezTo>
                    <a:pt x="141" y="11"/>
                    <a:pt x="141" y="11"/>
                    <a:pt x="141" y="11"/>
                  </a:cubicBezTo>
                  <a:cubicBezTo>
                    <a:pt x="141" y="18"/>
                    <a:pt x="136" y="27"/>
                    <a:pt x="131" y="3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39" name="Freeform 200">
              <a:extLst>
                <a:ext uri="{FF2B5EF4-FFF2-40B4-BE49-F238E27FC236}">
                  <a16:creationId xmlns:a16="http://schemas.microsoft.com/office/drawing/2014/main" id="{33432D10-93F6-BFB6-873F-377DE9AAF363}"/>
                </a:ext>
              </a:extLst>
            </p:cNvPr>
            <p:cNvSpPr>
              <a:spLocks/>
            </p:cNvSpPr>
            <p:nvPr/>
          </p:nvSpPr>
          <p:spPr bwMode="auto">
            <a:xfrm>
              <a:off x="11822113" y="4252913"/>
              <a:ext cx="392113" cy="285750"/>
            </a:xfrm>
            <a:custGeom>
              <a:avLst/>
              <a:gdLst>
                <a:gd name="T0" fmla="*/ 131 w 142"/>
                <a:gd name="T1" fmla="*/ 99 h 103"/>
                <a:gd name="T2" fmla="*/ 11 w 142"/>
                <a:gd name="T3" fmla="*/ 30 h 103"/>
                <a:gd name="T4" fmla="*/ 0 w 142"/>
                <a:gd name="T5" fmla="*/ 10 h 103"/>
                <a:gd name="T6" fmla="*/ 0 w 142"/>
                <a:gd name="T7" fmla="*/ 10 h 103"/>
                <a:gd name="T8" fmla="*/ 11 w 142"/>
                <a:gd name="T9" fmla="*/ 3 h 103"/>
                <a:gd name="T10" fmla="*/ 131 w 142"/>
                <a:gd name="T11" fmla="*/ 73 h 103"/>
                <a:gd name="T12" fmla="*/ 142 w 142"/>
                <a:gd name="T13" fmla="*/ 92 h 103"/>
                <a:gd name="T14" fmla="*/ 142 w 142"/>
                <a:gd name="T15" fmla="*/ 92 h 103"/>
                <a:gd name="T16" fmla="*/ 131 w 142"/>
                <a:gd name="T17" fmla="*/ 9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03">
                  <a:moveTo>
                    <a:pt x="131" y="99"/>
                  </a:moveTo>
                  <a:cubicBezTo>
                    <a:pt x="11" y="30"/>
                    <a:pt x="11" y="30"/>
                    <a:pt x="11" y="30"/>
                  </a:cubicBezTo>
                  <a:cubicBezTo>
                    <a:pt x="5" y="26"/>
                    <a:pt x="0" y="18"/>
                    <a:pt x="0" y="10"/>
                  </a:cubicBezTo>
                  <a:cubicBezTo>
                    <a:pt x="0" y="10"/>
                    <a:pt x="0" y="10"/>
                    <a:pt x="0" y="10"/>
                  </a:cubicBezTo>
                  <a:cubicBezTo>
                    <a:pt x="0" y="3"/>
                    <a:pt x="5" y="0"/>
                    <a:pt x="11" y="3"/>
                  </a:cubicBezTo>
                  <a:cubicBezTo>
                    <a:pt x="131" y="73"/>
                    <a:pt x="131" y="73"/>
                    <a:pt x="131" y="73"/>
                  </a:cubicBezTo>
                  <a:cubicBezTo>
                    <a:pt x="137" y="76"/>
                    <a:pt x="142" y="84"/>
                    <a:pt x="142" y="92"/>
                  </a:cubicBezTo>
                  <a:cubicBezTo>
                    <a:pt x="142" y="92"/>
                    <a:pt x="142" y="92"/>
                    <a:pt x="142" y="92"/>
                  </a:cubicBezTo>
                  <a:cubicBezTo>
                    <a:pt x="142" y="99"/>
                    <a:pt x="137" y="103"/>
                    <a:pt x="131" y="99"/>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40" name="Freeform 201">
              <a:extLst>
                <a:ext uri="{FF2B5EF4-FFF2-40B4-BE49-F238E27FC236}">
                  <a16:creationId xmlns:a16="http://schemas.microsoft.com/office/drawing/2014/main" id="{3D7B7E2F-E29E-2B1C-B6BD-76D2A99C18B8}"/>
                </a:ext>
              </a:extLst>
            </p:cNvPr>
            <p:cNvSpPr>
              <a:spLocks/>
            </p:cNvSpPr>
            <p:nvPr/>
          </p:nvSpPr>
          <p:spPr bwMode="auto">
            <a:xfrm>
              <a:off x="12553951" y="4475163"/>
              <a:ext cx="66675" cy="95250"/>
            </a:xfrm>
            <a:custGeom>
              <a:avLst/>
              <a:gdLst>
                <a:gd name="T0" fmla="*/ 24 w 24"/>
                <a:gd name="T1" fmla="*/ 11 h 35"/>
                <a:gd name="T2" fmla="*/ 12 w 24"/>
                <a:gd name="T3" fmla="*/ 32 h 35"/>
                <a:gd name="T4" fmla="*/ 0 w 24"/>
                <a:gd name="T5" fmla="*/ 25 h 35"/>
                <a:gd name="T6" fmla="*/ 12 w 24"/>
                <a:gd name="T7" fmla="*/ 4 h 35"/>
                <a:gd name="T8" fmla="*/ 24 w 24"/>
                <a:gd name="T9" fmla="*/ 11 h 35"/>
              </a:gdLst>
              <a:ahLst/>
              <a:cxnLst>
                <a:cxn ang="0">
                  <a:pos x="T0" y="T1"/>
                </a:cxn>
                <a:cxn ang="0">
                  <a:pos x="T2" y="T3"/>
                </a:cxn>
                <a:cxn ang="0">
                  <a:pos x="T4" y="T5"/>
                </a:cxn>
                <a:cxn ang="0">
                  <a:pos x="T6" y="T7"/>
                </a:cxn>
                <a:cxn ang="0">
                  <a:pos x="T8" y="T9"/>
                </a:cxn>
              </a:cxnLst>
              <a:rect l="0" t="0" r="r" b="b"/>
              <a:pathLst>
                <a:path w="24" h="35">
                  <a:moveTo>
                    <a:pt x="24" y="11"/>
                  </a:moveTo>
                  <a:cubicBezTo>
                    <a:pt x="24" y="19"/>
                    <a:pt x="19" y="28"/>
                    <a:pt x="12" y="32"/>
                  </a:cubicBezTo>
                  <a:cubicBezTo>
                    <a:pt x="5" y="35"/>
                    <a:pt x="0" y="32"/>
                    <a:pt x="0" y="25"/>
                  </a:cubicBezTo>
                  <a:cubicBezTo>
                    <a:pt x="0" y="17"/>
                    <a:pt x="5" y="8"/>
                    <a:pt x="12" y="4"/>
                  </a:cubicBezTo>
                  <a:cubicBezTo>
                    <a:pt x="19" y="0"/>
                    <a:pt x="24" y="3"/>
                    <a:pt x="24" y="11"/>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grpSp>
      <p:grpSp>
        <p:nvGrpSpPr>
          <p:cNvPr id="2141" name="Group 2140">
            <a:extLst>
              <a:ext uri="{FF2B5EF4-FFF2-40B4-BE49-F238E27FC236}">
                <a16:creationId xmlns:a16="http://schemas.microsoft.com/office/drawing/2014/main" id="{91D48909-2D0E-84CA-348A-8F78109DF78D}"/>
              </a:ext>
            </a:extLst>
          </p:cNvPr>
          <p:cNvGrpSpPr/>
          <p:nvPr/>
        </p:nvGrpSpPr>
        <p:grpSpPr>
          <a:xfrm>
            <a:off x="2830143" y="3468057"/>
            <a:ext cx="716871" cy="1056327"/>
            <a:chOff x="9493251" y="8164513"/>
            <a:chExt cx="1589088" cy="2341562"/>
          </a:xfrm>
        </p:grpSpPr>
        <p:sp>
          <p:nvSpPr>
            <p:cNvPr id="2142" name="Freeform 202">
              <a:extLst>
                <a:ext uri="{FF2B5EF4-FFF2-40B4-BE49-F238E27FC236}">
                  <a16:creationId xmlns:a16="http://schemas.microsoft.com/office/drawing/2014/main" id="{FFF521EF-F41C-DC90-E61D-32852CB56738}"/>
                </a:ext>
              </a:extLst>
            </p:cNvPr>
            <p:cNvSpPr>
              <a:spLocks/>
            </p:cNvSpPr>
            <p:nvPr/>
          </p:nvSpPr>
          <p:spPr bwMode="auto">
            <a:xfrm>
              <a:off x="9493251" y="9575800"/>
              <a:ext cx="1589088" cy="930275"/>
            </a:xfrm>
            <a:custGeom>
              <a:avLst/>
              <a:gdLst>
                <a:gd name="T0" fmla="*/ 575 w 576"/>
                <a:gd name="T1" fmla="*/ 171 h 337"/>
                <a:gd name="T2" fmla="*/ 563 w 576"/>
                <a:gd name="T3" fmla="*/ 183 h 337"/>
                <a:gd name="T4" fmla="*/ 314 w 576"/>
                <a:gd name="T5" fmla="*/ 327 h 337"/>
                <a:gd name="T6" fmla="*/ 265 w 576"/>
                <a:gd name="T7" fmla="*/ 329 h 337"/>
                <a:gd name="T8" fmla="*/ 54 w 576"/>
                <a:gd name="T9" fmla="*/ 208 h 337"/>
                <a:gd name="T10" fmla="*/ 54 w 576"/>
                <a:gd name="T11" fmla="*/ 208 h 337"/>
                <a:gd name="T12" fmla="*/ 9 w 576"/>
                <a:gd name="T13" fmla="*/ 181 h 337"/>
                <a:gd name="T14" fmla="*/ 1 w 576"/>
                <a:gd name="T15" fmla="*/ 171 h 337"/>
                <a:gd name="T16" fmla="*/ 1 w 576"/>
                <a:gd name="T17" fmla="*/ 171 h 337"/>
                <a:gd name="T18" fmla="*/ 12 w 576"/>
                <a:gd name="T19" fmla="*/ 153 h 337"/>
                <a:gd name="T20" fmla="*/ 262 w 576"/>
                <a:gd name="T21" fmla="*/ 9 h 337"/>
                <a:gd name="T22" fmla="*/ 310 w 576"/>
                <a:gd name="T23" fmla="*/ 7 h 337"/>
                <a:gd name="T24" fmla="*/ 567 w 576"/>
                <a:gd name="T25" fmla="*/ 155 h 337"/>
                <a:gd name="T26" fmla="*/ 575 w 576"/>
                <a:gd name="T27" fmla="*/ 1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6" h="337">
                  <a:moveTo>
                    <a:pt x="575" y="171"/>
                  </a:moveTo>
                  <a:cubicBezTo>
                    <a:pt x="573" y="175"/>
                    <a:pt x="569" y="180"/>
                    <a:pt x="563" y="183"/>
                  </a:cubicBezTo>
                  <a:cubicBezTo>
                    <a:pt x="314" y="327"/>
                    <a:pt x="314" y="327"/>
                    <a:pt x="314" y="327"/>
                  </a:cubicBezTo>
                  <a:cubicBezTo>
                    <a:pt x="299" y="336"/>
                    <a:pt x="278" y="337"/>
                    <a:pt x="265" y="329"/>
                  </a:cubicBezTo>
                  <a:cubicBezTo>
                    <a:pt x="54" y="208"/>
                    <a:pt x="54" y="208"/>
                    <a:pt x="54" y="208"/>
                  </a:cubicBezTo>
                  <a:cubicBezTo>
                    <a:pt x="54" y="208"/>
                    <a:pt x="54" y="208"/>
                    <a:pt x="54" y="208"/>
                  </a:cubicBezTo>
                  <a:cubicBezTo>
                    <a:pt x="9" y="181"/>
                    <a:pt x="9" y="181"/>
                    <a:pt x="9" y="181"/>
                  </a:cubicBezTo>
                  <a:cubicBezTo>
                    <a:pt x="4" y="179"/>
                    <a:pt x="1" y="175"/>
                    <a:pt x="1" y="171"/>
                  </a:cubicBezTo>
                  <a:cubicBezTo>
                    <a:pt x="1" y="171"/>
                    <a:pt x="1" y="171"/>
                    <a:pt x="1" y="171"/>
                  </a:cubicBezTo>
                  <a:cubicBezTo>
                    <a:pt x="0" y="165"/>
                    <a:pt x="4" y="158"/>
                    <a:pt x="12" y="153"/>
                  </a:cubicBezTo>
                  <a:cubicBezTo>
                    <a:pt x="262" y="9"/>
                    <a:pt x="262" y="9"/>
                    <a:pt x="262" y="9"/>
                  </a:cubicBezTo>
                  <a:cubicBezTo>
                    <a:pt x="276" y="1"/>
                    <a:pt x="298" y="0"/>
                    <a:pt x="310" y="7"/>
                  </a:cubicBezTo>
                  <a:cubicBezTo>
                    <a:pt x="567" y="155"/>
                    <a:pt x="567" y="155"/>
                    <a:pt x="567" y="155"/>
                  </a:cubicBezTo>
                  <a:cubicBezTo>
                    <a:pt x="574" y="159"/>
                    <a:pt x="576" y="165"/>
                    <a:pt x="575" y="171"/>
                  </a:cubicBezTo>
                  <a:close/>
                </a:path>
              </a:pathLst>
            </a:custGeom>
            <a:solidFill>
              <a:srgbClr val="081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43" name="Freeform 203">
              <a:extLst>
                <a:ext uri="{FF2B5EF4-FFF2-40B4-BE49-F238E27FC236}">
                  <a16:creationId xmlns:a16="http://schemas.microsoft.com/office/drawing/2014/main" id="{80FBEE8B-2A6E-F41B-1F47-DBD17407CCC8}"/>
                </a:ext>
              </a:extLst>
            </p:cNvPr>
            <p:cNvSpPr>
              <a:spLocks/>
            </p:cNvSpPr>
            <p:nvPr/>
          </p:nvSpPr>
          <p:spPr bwMode="auto">
            <a:xfrm>
              <a:off x="9534526" y="9374188"/>
              <a:ext cx="1506538" cy="877888"/>
            </a:xfrm>
            <a:custGeom>
              <a:avLst/>
              <a:gdLst>
                <a:gd name="T0" fmla="*/ 544 w 546"/>
                <a:gd name="T1" fmla="*/ 161 h 318"/>
                <a:gd name="T2" fmla="*/ 533 w 546"/>
                <a:gd name="T3" fmla="*/ 173 h 318"/>
                <a:gd name="T4" fmla="*/ 297 w 546"/>
                <a:gd name="T5" fmla="*/ 309 h 318"/>
                <a:gd name="T6" fmla="*/ 251 w 546"/>
                <a:gd name="T7" fmla="*/ 311 h 318"/>
                <a:gd name="T8" fmla="*/ 52 w 546"/>
                <a:gd name="T9" fmla="*/ 196 h 318"/>
                <a:gd name="T10" fmla="*/ 52 w 546"/>
                <a:gd name="T11" fmla="*/ 196 h 318"/>
                <a:gd name="T12" fmla="*/ 9 w 546"/>
                <a:gd name="T13" fmla="*/ 171 h 318"/>
                <a:gd name="T14" fmla="*/ 1 w 546"/>
                <a:gd name="T15" fmla="*/ 161 h 318"/>
                <a:gd name="T16" fmla="*/ 1 w 546"/>
                <a:gd name="T17" fmla="*/ 161 h 318"/>
                <a:gd name="T18" fmla="*/ 12 w 546"/>
                <a:gd name="T19" fmla="*/ 145 h 318"/>
                <a:gd name="T20" fmla="*/ 248 w 546"/>
                <a:gd name="T21" fmla="*/ 8 h 318"/>
                <a:gd name="T22" fmla="*/ 294 w 546"/>
                <a:gd name="T23" fmla="*/ 6 h 318"/>
                <a:gd name="T24" fmla="*/ 537 w 546"/>
                <a:gd name="T25" fmla="*/ 147 h 318"/>
                <a:gd name="T26" fmla="*/ 544 w 546"/>
                <a:gd name="T27" fmla="*/ 16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318">
                  <a:moveTo>
                    <a:pt x="544" y="161"/>
                  </a:moveTo>
                  <a:cubicBezTo>
                    <a:pt x="543" y="165"/>
                    <a:pt x="539" y="170"/>
                    <a:pt x="533" y="173"/>
                  </a:cubicBezTo>
                  <a:cubicBezTo>
                    <a:pt x="297" y="309"/>
                    <a:pt x="297" y="309"/>
                    <a:pt x="297" y="309"/>
                  </a:cubicBezTo>
                  <a:cubicBezTo>
                    <a:pt x="284" y="317"/>
                    <a:pt x="263" y="318"/>
                    <a:pt x="251" y="311"/>
                  </a:cubicBezTo>
                  <a:cubicBezTo>
                    <a:pt x="52" y="196"/>
                    <a:pt x="52" y="196"/>
                    <a:pt x="52" y="196"/>
                  </a:cubicBezTo>
                  <a:cubicBezTo>
                    <a:pt x="52" y="196"/>
                    <a:pt x="52" y="196"/>
                    <a:pt x="52" y="196"/>
                  </a:cubicBezTo>
                  <a:cubicBezTo>
                    <a:pt x="9" y="171"/>
                    <a:pt x="9" y="171"/>
                    <a:pt x="9" y="171"/>
                  </a:cubicBezTo>
                  <a:cubicBezTo>
                    <a:pt x="4" y="169"/>
                    <a:pt x="1" y="165"/>
                    <a:pt x="1" y="161"/>
                  </a:cubicBezTo>
                  <a:cubicBezTo>
                    <a:pt x="1" y="161"/>
                    <a:pt x="1" y="161"/>
                    <a:pt x="1" y="161"/>
                  </a:cubicBezTo>
                  <a:cubicBezTo>
                    <a:pt x="0" y="156"/>
                    <a:pt x="4" y="149"/>
                    <a:pt x="12" y="145"/>
                  </a:cubicBezTo>
                  <a:cubicBezTo>
                    <a:pt x="248" y="8"/>
                    <a:pt x="248" y="8"/>
                    <a:pt x="248" y="8"/>
                  </a:cubicBezTo>
                  <a:cubicBezTo>
                    <a:pt x="262" y="0"/>
                    <a:pt x="282" y="0"/>
                    <a:pt x="294" y="6"/>
                  </a:cubicBezTo>
                  <a:cubicBezTo>
                    <a:pt x="537" y="147"/>
                    <a:pt x="537" y="147"/>
                    <a:pt x="537" y="147"/>
                  </a:cubicBezTo>
                  <a:cubicBezTo>
                    <a:pt x="543" y="150"/>
                    <a:pt x="546" y="156"/>
                    <a:pt x="544" y="161"/>
                  </a:cubicBezTo>
                  <a:close/>
                </a:path>
              </a:pathLst>
            </a:custGeom>
            <a:solidFill>
              <a:srgbClr val="2A42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44" name="Freeform 204">
              <a:extLst>
                <a:ext uri="{FF2B5EF4-FFF2-40B4-BE49-F238E27FC236}">
                  <a16:creationId xmlns:a16="http://schemas.microsoft.com/office/drawing/2014/main" id="{89BCEE3D-9B34-27E3-B4A0-E0E1E436655B}"/>
                </a:ext>
              </a:extLst>
            </p:cNvPr>
            <p:cNvSpPr>
              <a:spLocks/>
            </p:cNvSpPr>
            <p:nvPr/>
          </p:nvSpPr>
          <p:spPr bwMode="auto">
            <a:xfrm>
              <a:off x="9537701" y="9818688"/>
              <a:ext cx="1501775" cy="641350"/>
            </a:xfrm>
            <a:custGeom>
              <a:avLst/>
              <a:gdLst>
                <a:gd name="T0" fmla="*/ 544 w 544"/>
                <a:gd name="T1" fmla="*/ 0 h 232"/>
                <a:gd name="T2" fmla="*/ 544 w 544"/>
                <a:gd name="T3" fmla="*/ 71 h 232"/>
                <a:gd name="T4" fmla="*/ 544 w 544"/>
                <a:gd name="T5" fmla="*/ 71 h 232"/>
                <a:gd name="T6" fmla="*/ 532 w 544"/>
                <a:gd name="T7" fmla="*/ 87 h 232"/>
                <a:gd name="T8" fmla="*/ 296 w 544"/>
                <a:gd name="T9" fmla="*/ 223 h 232"/>
                <a:gd name="T10" fmla="*/ 250 w 544"/>
                <a:gd name="T11" fmla="*/ 225 h 232"/>
                <a:gd name="T12" fmla="*/ 8 w 544"/>
                <a:gd name="T13" fmla="*/ 85 h 232"/>
                <a:gd name="T14" fmla="*/ 0 w 544"/>
                <a:gd name="T15" fmla="*/ 75 h 232"/>
                <a:gd name="T16" fmla="*/ 0 w 544"/>
                <a:gd name="T17" fmla="*/ 0 h 232"/>
                <a:gd name="T18" fmla="*/ 8 w 544"/>
                <a:gd name="T19" fmla="*/ 10 h 232"/>
                <a:gd name="T20" fmla="*/ 51 w 544"/>
                <a:gd name="T21" fmla="*/ 35 h 232"/>
                <a:gd name="T22" fmla="*/ 51 w 544"/>
                <a:gd name="T23" fmla="*/ 35 h 232"/>
                <a:gd name="T24" fmla="*/ 250 w 544"/>
                <a:gd name="T25" fmla="*/ 150 h 232"/>
                <a:gd name="T26" fmla="*/ 296 w 544"/>
                <a:gd name="T27" fmla="*/ 148 h 232"/>
                <a:gd name="T28" fmla="*/ 532 w 544"/>
                <a:gd name="T29" fmla="*/ 12 h 232"/>
                <a:gd name="T30" fmla="*/ 543 w 544"/>
                <a:gd name="T31" fmla="*/ 0 h 232"/>
                <a:gd name="T32" fmla="*/ 544 w 544"/>
                <a:gd name="T33"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4" h="232">
                  <a:moveTo>
                    <a:pt x="544" y="0"/>
                  </a:moveTo>
                  <a:cubicBezTo>
                    <a:pt x="544" y="71"/>
                    <a:pt x="544" y="71"/>
                    <a:pt x="544" y="71"/>
                  </a:cubicBezTo>
                  <a:cubicBezTo>
                    <a:pt x="544" y="71"/>
                    <a:pt x="544" y="71"/>
                    <a:pt x="544" y="71"/>
                  </a:cubicBezTo>
                  <a:cubicBezTo>
                    <a:pt x="544" y="77"/>
                    <a:pt x="540" y="82"/>
                    <a:pt x="532" y="87"/>
                  </a:cubicBezTo>
                  <a:cubicBezTo>
                    <a:pt x="296" y="223"/>
                    <a:pt x="296" y="223"/>
                    <a:pt x="296" y="223"/>
                  </a:cubicBezTo>
                  <a:cubicBezTo>
                    <a:pt x="283" y="231"/>
                    <a:pt x="262" y="232"/>
                    <a:pt x="250" y="225"/>
                  </a:cubicBezTo>
                  <a:cubicBezTo>
                    <a:pt x="8" y="85"/>
                    <a:pt x="8" y="85"/>
                    <a:pt x="8" y="85"/>
                  </a:cubicBezTo>
                  <a:cubicBezTo>
                    <a:pt x="3" y="82"/>
                    <a:pt x="0" y="78"/>
                    <a:pt x="0" y="75"/>
                  </a:cubicBezTo>
                  <a:cubicBezTo>
                    <a:pt x="0" y="0"/>
                    <a:pt x="0" y="0"/>
                    <a:pt x="0" y="0"/>
                  </a:cubicBezTo>
                  <a:cubicBezTo>
                    <a:pt x="0" y="4"/>
                    <a:pt x="3" y="8"/>
                    <a:pt x="8" y="10"/>
                  </a:cubicBezTo>
                  <a:cubicBezTo>
                    <a:pt x="51" y="35"/>
                    <a:pt x="51" y="35"/>
                    <a:pt x="51" y="35"/>
                  </a:cubicBezTo>
                  <a:cubicBezTo>
                    <a:pt x="51" y="35"/>
                    <a:pt x="51" y="35"/>
                    <a:pt x="51" y="35"/>
                  </a:cubicBezTo>
                  <a:cubicBezTo>
                    <a:pt x="250" y="150"/>
                    <a:pt x="250" y="150"/>
                    <a:pt x="250" y="150"/>
                  </a:cubicBezTo>
                  <a:cubicBezTo>
                    <a:pt x="262" y="157"/>
                    <a:pt x="283" y="156"/>
                    <a:pt x="296" y="148"/>
                  </a:cubicBezTo>
                  <a:cubicBezTo>
                    <a:pt x="532" y="12"/>
                    <a:pt x="532" y="12"/>
                    <a:pt x="532" y="12"/>
                  </a:cubicBezTo>
                  <a:cubicBezTo>
                    <a:pt x="538" y="9"/>
                    <a:pt x="542" y="4"/>
                    <a:pt x="543" y="0"/>
                  </a:cubicBezTo>
                  <a:lnTo>
                    <a:pt x="544" y="0"/>
                  </a:lnTo>
                  <a:close/>
                </a:path>
              </a:pathLst>
            </a:custGeom>
            <a:solidFill>
              <a:srgbClr val="102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45" name="Freeform 206">
              <a:extLst>
                <a:ext uri="{FF2B5EF4-FFF2-40B4-BE49-F238E27FC236}">
                  <a16:creationId xmlns:a16="http://schemas.microsoft.com/office/drawing/2014/main" id="{86587163-49BD-DEE5-5D7B-429355FE5A48}"/>
                </a:ext>
              </a:extLst>
            </p:cNvPr>
            <p:cNvSpPr>
              <a:spLocks/>
            </p:cNvSpPr>
            <p:nvPr/>
          </p:nvSpPr>
          <p:spPr bwMode="auto">
            <a:xfrm>
              <a:off x="10520363" y="9982200"/>
              <a:ext cx="388938" cy="284163"/>
            </a:xfrm>
            <a:custGeom>
              <a:avLst/>
              <a:gdLst>
                <a:gd name="T0" fmla="*/ 131 w 141"/>
                <a:gd name="T1" fmla="*/ 30 h 103"/>
                <a:gd name="T2" fmla="*/ 10 w 141"/>
                <a:gd name="T3" fmla="*/ 100 h 103"/>
                <a:gd name="T4" fmla="*/ 0 w 141"/>
                <a:gd name="T5" fmla="*/ 92 h 103"/>
                <a:gd name="T6" fmla="*/ 0 w 141"/>
                <a:gd name="T7" fmla="*/ 92 h 103"/>
                <a:gd name="T8" fmla="*/ 10 w 141"/>
                <a:gd name="T9" fmla="*/ 73 h 103"/>
                <a:gd name="T10" fmla="*/ 131 w 141"/>
                <a:gd name="T11" fmla="*/ 3 h 103"/>
                <a:gd name="T12" fmla="*/ 141 w 141"/>
                <a:gd name="T13" fmla="*/ 11 h 103"/>
                <a:gd name="T14" fmla="*/ 141 w 141"/>
                <a:gd name="T15" fmla="*/ 11 h 103"/>
                <a:gd name="T16" fmla="*/ 131 w 141"/>
                <a:gd name="T17" fmla="*/ 3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30"/>
                  </a:moveTo>
                  <a:cubicBezTo>
                    <a:pt x="10" y="100"/>
                    <a:pt x="10" y="100"/>
                    <a:pt x="10" y="100"/>
                  </a:cubicBezTo>
                  <a:cubicBezTo>
                    <a:pt x="5" y="103"/>
                    <a:pt x="0" y="100"/>
                    <a:pt x="0" y="92"/>
                  </a:cubicBezTo>
                  <a:cubicBezTo>
                    <a:pt x="0" y="92"/>
                    <a:pt x="0" y="92"/>
                    <a:pt x="0" y="92"/>
                  </a:cubicBezTo>
                  <a:cubicBezTo>
                    <a:pt x="0" y="85"/>
                    <a:pt x="5" y="76"/>
                    <a:pt x="10" y="73"/>
                  </a:cubicBezTo>
                  <a:cubicBezTo>
                    <a:pt x="131" y="3"/>
                    <a:pt x="131" y="3"/>
                    <a:pt x="131" y="3"/>
                  </a:cubicBezTo>
                  <a:cubicBezTo>
                    <a:pt x="137" y="0"/>
                    <a:pt x="141" y="3"/>
                    <a:pt x="141" y="11"/>
                  </a:cubicBezTo>
                  <a:cubicBezTo>
                    <a:pt x="141" y="11"/>
                    <a:pt x="141" y="11"/>
                    <a:pt x="141" y="11"/>
                  </a:cubicBezTo>
                  <a:cubicBezTo>
                    <a:pt x="141" y="18"/>
                    <a:pt x="137" y="27"/>
                    <a:pt x="131" y="3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46" name="Freeform 207">
              <a:extLst>
                <a:ext uri="{FF2B5EF4-FFF2-40B4-BE49-F238E27FC236}">
                  <a16:creationId xmlns:a16="http://schemas.microsoft.com/office/drawing/2014/main" id="{DC7B6A52-496A-A1BB-4933-60F29AF83DF6}"/>
                </a:ext>
              </a:extLst>
            </p:cNvPr>
            <p:cNvSpPr>
              <a:spLocks/>
            </p:cNvSpPr>
            <p:nvPr/>
          </p:nvSpPr>
          <p:spPr bwMode="auto">
            <a:xfrm>
              <a:off x="9691688" y="10001250"/>
              <a:ext cx="388938" cy="284163"/>
            </a:xfrm>
            <a:custGeom>
              <a:avLst/>
              <a:gdLst>
                <a:gd name="T0" fmla="*/ 131 w 141"/>
                <a:gd name="T1" fmla="*/ 100 h 103"/>
                <a:gd name="T2" fmla="*/ 10 w 141"/>
                <a:gd name="T3" fmla="*/ 30 h 103"/>
                <a:gd name="T4" fmla="*/ 0 w 141"/>
                <a:gd name="T5" fmla="*/ 11 h 103"/>
                <a:gd name="T6" fmla="*/ 0 w 141"/>
                <a:gd name="T7" fmla="*/ 11 h 103"/>
                <a:gd name="T8" fmla="*/ 10 w 141"/>
                <a:gd name="T9" fmla="*/ 3 h 103"/>
                <a:gd name="T10" fmla="*/ 131 w 141"/>
                <a:gd name="T11" fmla="*/ 73 h 103"/>
                <a:gd name="T12" fmla="*/ 141 w 141"/>
                <a:gd name="T13" fmla="*/ 92 h 103"/>
                <a:gd name="T14" fmla="*/ 141 w 141"/>
                <a:gd name="T15" fmla="*/ 92 h 103"/>
                <a:gd name="T16" fmla="*/ 131 w 141"/>
                <a:gd name="T17"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100"/>
                  </a:moveTo>
                  <a:cubicBezTo>
                    <a:pt x="10" y="30"/>
                    <a:pt x="10" y="30"/>
                    <a:pt x="10" y="30"/>
                  </a:cubicBezTo>
                  <a:cubicBezTo>
                    <a:pt x="4" y="27"/>
                    <a:pt x="0" y="18"/>
                    <a:pt x="0" y="11"/>
                  </a:cubicBezTo>
                  <a:cubicBezTo>
                    <a:pt x="0" y="11"/>
                    <a:pt x="0" y="11"/>
                    <a:pt x="0" y="11"/>
                  </a:cubicBezTo>
                  <a:cubicBezTo>
                    <a:pt x="0" y="3"/>
                    <a:pt x="4" y="0"/>
                    <a:pt x="10" y="3"/>
                  </a:cubicBezTo>
                  <a:cubicBezTo>
                    <a:pt x="131" y="73"/>
                    <a:pt x="131" y="73"/>
                    <a:pt x="131" y="73"/>
                  </a:cubicBezTo>
                  <a:cubicBezTo>
                    <a:pt x="136" y="76"/>
                    <a:pt x="141" y="85"/>
                    <a:pt x="141" y="92"/>
                  </a:cubicBezTo>
                  <a:cubicBezTo>
                    <a:pt x="141" y="92"/>
                    <a:pt x="141" y="92"/>
                    <a:pt x="141" y="92"/>
                  </a:cubicBezTo>
                  <a:cubicBezTo>
                    <a:pt x="141" y="99"/>
                    <a:pt x="136" y="103"/>
                    <a:pt x="131" y="10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47" name="Freeform 208">
              <a:extLst>
                <a:ext uri="{FF2B5EF4-FFF2-40B4-BE49-F238E27FC236}">
                  <a16:creationId xmlns:a16="http://schemas.microsoft.com/office/drawing/2014/main" id="{4931FC0E-D135-F20A-D1F0-C250E1CA5100}"/>
                </a:ext>
              </a:extLst>
            </p:cNvPr>
            <p:cNvSpPr>
              <a:spLocks/>
            </p:cNvSpPr>
            <p:nvPr/>
          </p:nvSpPr>
          <p:spPr bwMode="auto">
            <a:xfrm>
              <a:off x="10420350" y="10225088"/>
              <a:ext cx="66675" cy="96838"/>
            </a:xfrm>
            <a:custGeom>
              <a:avLst/>
              <a:gdLst>
                <a:gd name="T0" fmla="*/ 24 w 24"/>
                <a:gd name="T1" fmla="*/ 10 h 35"/>
                <a:gd name="T2" fmla="*/ 12 w 24"/>
                <a:gd name="T3" fmla="*/ 31 h 35"/>
                <a:gd name="T4" fmla="*/ 0 w 24"/>
                <a:gd name="T5" fmla="*/ 24 h 35"/>
                <a:gd name="T6" fmla="*/ 12 w 24"/>
                <a:gd name="T7" fmla="*/ 3 h 35"/>
                <a:gd name="T8" fmla="*/ 24 w 24"/>
                <a:gd name="T9" fmla="*/ 10 h 35"/>
              </a:gdLst>
              <a:ahLst/>
              <a:cxnLst>
                <a:cxn ang="0">
                  <a:pos x="T0" y="T1"/>
                </a:cxn>
                <a:cxn ang="0">
                  <a:pos x="T2" y="T3"/>
                </a:cxn>
                <a:cxn ang="0">
                  <a:pos x="T4" y="T5"/>
                </a:cxn>
                <a:cxn ang="0">
                  <a:pos x="T6" y="T7"/>
                </a:cxn>
                <a:cxn ang="0">
                  <a:pos x="T8" y="T9"/>
                </a:cxn>
              </a:cxnLst>
              <a:rect l="0" t="0" r="r" b="b"/>
              <a:pathLst>
                <a:path w="24" h="35">
                  <a:moveTo>
                    <a:pt x="24" y="10"/>
                  </a:moveTo>
                  <a:cubicBezTo>
                    <a:pt x="24" y="18"/>
                    <a:pt x="19" y="27"/>
                    <a:pt x="12" y="31"/>
                  </a:cubicBezTo>
                  <a:cubicBezTo>
                    <a:pt x="6" y="35"/>
                    <a:pt x="0" y="32"/>
                    <a:pt x="0" y="24"/>
                  </a:cubicBezTo>
                  <a:cubicBezTo>
                    <a:pt x="0" y="16"/>
                    <a:pt x="6" y="7"/>
                    <a:pt x="12" y="3"/>
                  </a:cubicBezTo>
                  <a:cubicBezTo>
                    <a:pt x="19" y="0"/>
                    <a:pt x="24" y="3"/>
                    <a:pt x="24" y="1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48" name="Freeform 209">
              <a:extLst>
                <a:ext uri="{FF2B5EF4-FFF2-40B4-BE49-F238E27FC236}">
                  <a16:creationId xmlns:a16="http://schemas.microsoft.com/office/drawing/2014/main" id="{A5AA0DAE-25D0-E862-E8F6-B25FE9617FF1}"/>
                </a:ext>
              </a:extLst>
            </p:cNvPr>
            <p:cNvSpPr>
              <a:spLocks/>
            </p:cNvSpPr>
            <p:nvPr/>
          </p:nvSpPr>
          <p:spPr bwMode="auto">
            <a:xfrm>
              <a:off x="9534525" y="9131300"/>
              <a:ext cx="1506538" cy="881063"/>
            </a:xfrm>
            <a:custGeom>
              <a:avLst/>
              <a:gdLst>
                <a:gd name="T0" fmla="*/ 544 w 546"/>
                <a:gd name="T1" fmla="*/ 162 h 319"/>
                <a:gd name="T2" fmla="*/ 533 w 546"/>
                <a:gd name="T3" fmla="*/ 174 h 319"/>
                <a:gd name="T4" fmla="*/ 297 w 546"/>
                <a:gd name="T5" fmla="*/ 310 h 319"/>
                <a:gd name="T6" fmla="*/ 251 w 546"/>
                <a:gd name="T7" fmla="*/ 312 h 319"/>
                <a:gd name="T8" fmla="*/ 52 w 546"/>
                <a:gd name="T9" fmla="*/ 197 h 319"/>
                <a:gd name="T10" fmla="*/ 52 w 546"/>
                <a:gd name="T11" fmla="*/ 197 h 319"/>
                <a:gd name="T12" fmla="*/ 9 w 546"/>
                <a:gd name="T13" fmla="*/ 172 h 319"/>
                <a:gd name="T14" fmla="*/ 1 w 546"/>
                <a:gd name="T15" fmla="*/ 162 h 319"/>
                <a:gd name="T16" fmla="*/ 1 w 546"/>
                <a:gd name="T17" fmla="*/ 162 h 319"/>
                <a:gd name="T18" fmla="*/ 12 w 546"/>
                <a:gd name="T19" fmla="*/ 145 h 319"/>
                <a:gd name="T20" fmla="*/ 248 w 546"/>
                <a:gd name="T21" fmla="*/ 9 h 319"/>
                <a:gd name="T22" fmla="*/ 294 w 546"/>
                <a:gd name="T23" fmla="*/ 7 h 319"/>
                <a:gd name="T24" fmla="*/ 537 w 546"/>
                <a:gd name="T25" fmla="*/ 147 h 319"/>
                <a:gd name="T26" fmla="*/ 544 w 546"/>
                <a:gd name="T27" fmla="*/ 16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319">
                  <a:moveTo>
                    <a:pt x="544" y="162"/>
                  </a:moveTo>
                  <a:cubicBezTo>
                    <a:pt x="543" y="166"/>
                    <a:pt x="539" y="170"/>
                    <a:pt x="533" y="174"/>
                  </a:cubicBezTo>
                  <a:cubicBezTo>
                    <a:pt x="297" y="310"/>
                    <a:pt x="297" y="310"/>
                    <a:pt x="297" y="310"/>
                  </a:cubicBezTo>
                  <a:cubicBezTo>
                    <a:pt x="284" y="318"/>
                    <a:pt x="263" y="319"/>
                    <a:pt x="251" y="312"/>
                  </a:cubicBezTo>
                  <a:cubicBezTo>
                    <a:pt x="52" y="197"/>
                    <a:pt x="52" y="197"/>
                    <a:pt x="52" y="197"/>
                  </a:cubicBezTo>
                  <a:cubicBezTo>
                    <a:pt x="52" y="197"/>
                    <a:pt x="52" y="197"/>
                    <a:pt x="52" y="197"/>
                  </a:cubicBezTo>
                  <a:cubicBezTo>
                    <a:pt x="9" y="172"/>
                    <a:pt x="9" y="172"/>
                    <a:pt x="9" y="172"/>
                  </a:cubicBezTo>
                  <a:cubicBezTo>
                    <a:pt x="4" y="169"/>
                    <a:pt x="1" y="166"/>
                    <a:pt x="1" y="162"/>
                  </a:cubicBezTo>
                  <a:cubicBezTo>
                    <a:pt x="1" y="162"/>
                    <a:pt x="1" y="162"/>
                    <a:pt x="1" y="162"/>
                  </a:cubicBezTo>
                  <a:cubicBezTo>
                    <a:pt x="0" y="156"/>
                    <a:pt x="4" y="150"/>
                    <a:pt x="12" y="145"/>
                  </a:cubicBezTo>
                  <a:cubicBezTo>
                    <a:pt x="248" y="9"/>
                    <a:pt x="248" y="9"/>
                    <a:pt x="248" y="9"/>
                  </a:cubicBezTo>
                  <a:cubicBezTo>
                    <a:pt x="262" y="1"/>
                    <a:pt x="282" y="0"/>
                    <a:pt x="294" y="7"/>
                  </a:cubicBezTo>
                  <a:cubicBezTo>
                    <a:pt x="537" y="147"/>
                    <a:pt x="537" y="147"/>
                    <a:pt x="537" y="147"/>
                  </a:cubicBezTo>
                  <a:cubicBezTo>
                    <a:pt x="543" y="151"/>
                    <a:pt x="546" y="156"/>
                    <a:pt x="544" y="162"/>
                  </a:cubicBezTo>
                  <a:close/>
                </a:path>
              </a:pathLst>
            </a:custGeom>
            <a:solidFill>
              <a:srgbClr val="2A42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49" name="Freeform 210">
              <a:extLst>
                <a:ext uri="{FF2B5EF4-FFF2-40B4-BE49-F238E27FC236}">
                  <a16:creationId xmlns:a16="http://schemas.microsoft.com/office/drawing/2014/main" id="{85CCDEAE-E7E6-FD0F-4291-6A44E1436353}"/>
                </a:ext>
              </a:extLst>
            </p:cNvPr>
            <p:cNvSpPr>
              <a:spLocks/>
            </p:cNvSpPr>
            <p:nvPr/>
          </p:nvSpPr>
          <p:spPr bwMode="auto">
            <a:xfrm>
              <a:off x="9537700" y="9578975"/>
              <a:ext cx="1501775" cy="638175"/>
            </a:xfrm>
            <a:custGeom>
              <a:avLst/>
              <a:gdLst>
                <a:gd name="T0" fmla="*/ 544 w 544"/>
                <a:gd name="T1" fmla="*/ 0 h 231"/>
                <a:gd name="T2" fmla="*/ 544 w 544"/>
                <a:gd name="T3" fmla="*/ 71 h 231"/>
                <a:gd name="T4" fmla="*/ 544 w 544"/>
                <a:gd name="T5" fmla="*/ 71 h 231"/>
                <a:gd name="T6" fmla="*/ 532 w 544"/>
                <a:gd name="T7" fmla="*/ 86 h 231"/>
                <a:gd name="T8" fmla="*/ 296 w 544"/>
                <a:gd name="T9" fmla="*/ 222 h 231"/>
                <a:gd name="T10" fmla="*/ 250 w 544"/>
                <a:gd name="T11" fmla="*/ 224 h 231"/>
                <a:gd name="T12" fmla="*/ 8 w 544"/>
                <a:gd name="T13" fmla="*/ 84 h 231"/>
                <a:gd name="T14" fmla="*/ 0 w 544"/>
                <a:gd name="T15" fmla="*/ 74 h 231"/>
                <a:gd name="T16" fmla="*/ 0 w 544"/>
                <a:gd name="T17" fmla="*/ 0 h 231"/>
                <a:gd name="T18" fmla="*/ 8 w 544"/>
                <a:gd name="T19" fmla="*/ 10 h 231"/>
                <a:gd name="T20" fmla="*/ 51 w 544"/>
                <a:gd name="T21" fmla="*/ 35 h 231"/>
                <a:gd name="T22" fmla="*/ 51 w 544"/>
                <a:gd name="T23" fmla="*/ 35 h 231"/>
                <a:gd name="T24" fmla="*/ 250 w 544"/>
                <a:gd name="T25" fmla="*/ 150 h 231"/>
                <a:gd name="T26" fmla="*/ 296 w 544"/>
                <a:gd name="T27" fmla="*/ 148 h 231"/>
                <a:gd name="T28" fmla="*/ 532 w 544"/>
                <a:gd name="T29" fmla="*/ 12 h 231"/>
                <a:gd name="T30" fmla="*/ 543 w 544"/>
                <a:gd name="T31" fmla="*/ 0 h 231"/>
                <a:gd name="T32" fmla="*/ 544 w 544"/>
                <a:gd name="T3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4" h="231">
                  <a:moveTo>
                    <a:pt x="544" y="0"/>
                  </a:moveTo>
                  <a:cubicBezTo>
                    <a:pt x="544" y="71"/>
                    <a:pt x="544" y="71"/>
                    <a:pt x="544" y="71"/>
                  </a:cubicBezTo>
                  <a:cubicBezTo>
                    <a:pt x="544" y="71"/>
                    <a:pt x="544" y="71"/>
                    <a:pt x="544" y="71"/>
                  </a:cubicBezTo>
                  <a:cubicBezTo>
                    <a:pt x="544" y="76"/>
                    <a:pt x="540" y="82"/>
                    <a:pt x="532" y="86"/>
                  </a:cubicBezTo>
                  <a:cubicBezTo>
                    <a:pt x="296" y="222"/>
                    <a:pt x="296" y="222"/>
                    <a:pt x="296" y="222"/>
                  </a:cubicBezTo>
                  <a:cubicBezTo>
                    <a:pt x="283" y="230"/>
                    <a:pt x="262" y="231"/>
                    <a:pt x="250" y="224"/>
                  </a:cubicBezTo>
                  <a:cubicBezTo>
                    <a:pt x="8" y="84"/>
                    <a:pt x="8" y="84"/>
                    <a:pt x="8" y="84"/>
                  </a:cubicBezTo>
                  <a:cubicBezTo>
                    <a:pt x="3" y="81"/>
                    <a:pt x="0" y="78"/>
                    <a:pt x="0" y="74"/>
                  </a:cubicBezTo>
                  <a:cubicBezTo>
                    <a:pt x="0" y="0"/>
                    <a:pt x="0" y="0"/>
                    <a:pt x="0" y="0"/>
                  </a:cubicBezTo>
                  <a:cubicBezTo>
                    <a:pt x="0" y="4"/>
                    <a:pt x="3" y="7"/>
                    <a:pt x="8" y="10"/>
                  </a:cubicBezTo>
                  <a:cubicBezTo>
                    <a:pt x="51" y="35"/>
                    <a:pt x="51" y="35"/>
                    <a:pt x="51" y="35"/>
                  </a:cubicBezTo>
                  <a:cubicBezTo>
                    <a:pt x="51" y="35"/>
                    <a:pt x="51" y="35"/>
                    <a:pt x="51" y="35"/>
                  </a:cubicBezTo>
                  <a:cubicBezTo>
                    <a:pt x="250" y="150"/>
                    <a:pt x="250" y="150"/>
                    <a:pt x="250" y="150"/>
                  </a:cubicBezTo>
                  <a:cubicBezTo>
                    <a:pt x="262" y="157"/>
                    <a:pt x="283" y="156"/>
                    <a:pt x="296" y="148"/>
                  </a:cubicBezTo>
                  <a:cubicBezTo>
                    <a:pt x="532" y="12"/>
                    <a:pt x="532" y="12"/>
                    <a:pt x="532" y="12"/>
                  </a:cubicBezTo>
                  <a:cubicBezTo>
                    <a:pt x="538" y="8"/>
                    <a:pt x="542" y="4"/>
                    <a:pt x="543" y="0"/>
                  </a:cubicBezTo>
                  <a:lnTo>
                    <a:pt x="544" y="0"/>
                  </a:lnTo>
                  <a:close/>
                </a:path>
              </a:pathLst>
            </a:custGeom>
            <a:solidFill>
              <a:srgbClr val="102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50" name="Freeform 211">
              <a:extLst>
                <a:ext uri="{FF2B5EF4-FFF2-40B4-BE49-F238E27FC236}">
                  <a16:creationId xmlns:a16="http://schemas.microsoft.com/office/drawing/2014/main" id="{2033CE97-EC0F-C2E0-058B-F0F72998D251}"/>
                </a:ext>
              </a:extLst>
            </p:cNvPr>
            <p:cNvSpPr>
              <a:spLocks/>
            </p:cNvSpPr>
            <p:nvPr/>
          </p:nvSpPr>
          <p:spPr bwMode="auto">
            <a:xfrm>
              <a:off x="10520363" y="9740900"/>
              <a:ext cx="388938" cy="285750"/>
            </a:xfrm>
            <a:custGeom>
              <a:avLst/>
              <a:gdLst>
                <a:gd name="T0" fmla="*/ 131 w 141"/>
                <a:gd name="T1" fmla="*/ 30 h 103"/>
                <a:gd name="T2" fmla="*/ 10 w 141"/>
                <a:gd name="T3" fmla="*/ 99 h 103"/>
                <a:gd name="T4" fmla="*/ 0 w 141"/>
                <a:gd name="T5" fmla="*/ 92 h 103"/>
                <a:gd name="T6" fmla="*/ 0 w 141"/>
                <a:gd name="T7" fmla="*/ 92 h 103"/>
                <a:gd name="T8" fmla="*/ 10 w 141"/>
                <a:gd name="T9" fmla="*/ 73 h 103"/>
                <a:gd name="T10" fmla="*/ 131 w 141"/>
                <a:gd name="T11" fmla="*/ 3 h 103"/>
                <a:gd name="T12" fmla="*/ 141 w 141"/>
                <a:gd name="T13" fmla="*/ 10 h 103"/>
                <a:gd name="T14" fmla="*/ 141 w 141"/>
                <a:gd name="T15" fmla="*/ 10 h 103"/>
                <a:gd name="T16" fmla="*/ 131 w 141"/>
                <a:gd name="T17" fmla="*/ 3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30"/>
                  </a:moveTo>
                  <a:cubicBezTo>
                    <a:pt x="10" y="99"/>
                    <a:pt x="10" y="99"/>
                    <a:pt x="10" y="99"/>
                  </a:cubicBezTo>
                  <a:cubicBezTo>
                    <a:pt x="5" y="103"/>
                    <a:pt x="0" y="99"/>
                    <a:pt x="0" y="92"/>
                  </a:cubicBezTo>
                  <a:cubicBezTo>
                    <a:pt x="0" y="92"/>
                    <a:pt x="0" y="92"/>
                    <a:pt x="0" y="92"/>
                  </a:cubicBezTo>
                  <a:cubicBezTo>
                    <a:pt x="0" y="84"/>
                    <a:pt x="5" y="76"/>
                    <a:pt x="10" y="73"/>
                  </a:cubicBezTo>
                  <a:cubicBezTo>
                    <a:pt x="131" y="3"/>
                    <a:pt x="131" y="3"/>
                    <a:pt x="131" y="3"/>
                  </a:cubicBezTo>
                  <a:cubicBezTo>
                    <a:pt x="137" y="0"/>
                    <a:pt x="141" y="3"/>
                    <a:pt x="141" y="10"/>
                  </a:cubicBezTo>
                  <a:cubicBezTo>
                    <a:pt x="141" y="10"/>
                    <a:pt x="141" y="10"/>
                    <a:pt x="141" y="10"/>
                  </a:cubicBezTo>
                  <a:cubicBezTo>
                    <a:pt x="141" y="18"/>
                    <a:pt x="137" y="26"/>
                    <a:pt x="131" y="3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51" name="Freeform 212">
              <a:extLst>
                <a:ext uri="{FF2B5EF4-FFF2-40B4-BE49-F238E27FC236}">
                  <a16:creationId xmlns:a16="http://schemas.microsoft.com/office/drawing/2014/main" id="{42760A1C-B4BC-05C4-9A41-660556B0389C}"/>
                </a:ext>
              </a:extLst>
            </p:cNvPr>
            <p:cNvSpPr>
              <a:spLocks/>
            </p:cNvSpPr>
            <p:nvPr/>
          </p:nvSpPr>
          <p:spPr bwMode="auto">
            <a:xfrm>
              <a:off x="9691688" y="9758363"/>
              <a:ext cx="388938" cy="284163"/>
            </a:xfrm>
            <a:custGeom>
              <a:avLst/>
              <a:gdLst>
                <a:gd name="T0" fmla="*/ 131 w 141"/>
                <a:gd name="T1" fmla="*/ 100 h 103"/>
                <a:gd name="T2" fmla="*/ 10 w 141"/>
                <a:gd name="T3" fmla="*/ 30 h 103"/>
                <a:gd name="T4" fmla="*/ 0 w 141"/>
                <a:gd name="T5" fmla="*/ 11 h 103"/>
                <a:gd name="T6" fmla="*/ 0 w 141"/>
                <a:gd name="T7" fmla="*/ 11 h 103"/>
                <a:gd name="T8" fmla="*/ 10 w 141"/>
                <a:gd name="T9" fmla="*/ 4 h 103"/>
                <a:gd name="T10" fmla="*/ 131 w 141"/>
                <a:gd name="T11" fmla="*/ 73 h 103"/>
                <a:gd name="T12" fmla="*/ 141 w 141"/>
                <a:gd name="T13" fmla="*/ 93 h 103"/>
                <a:gd name="T14" fmla="*/ 141 w 141"/>
                <a:gd name="T15" fmla="*/ 93 h 103"/>
                <a:gd name="T16" fmla="*/ 131 w 141"/>
                <a:gd name="T17"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100"/>
                  </a:moveTo>
                  <a:cubicBezTo>
                    <a:pt x="10" y="30"/>
                    <a:pt x="10" y="30"/>
                    <a:pt x="10" y="30"/>
                  </a:cubicBezTo>
                  <a:cubicBezTo>
                    <a:pt x="4" y="27"/>
                    <a:pt x="0" y="19"/>
                    <a:pt x="0" y="11"/>
                  </a:cubicBezTo>
                  <a:cubicBezTo>
                    <a:pt x="0" y="11"/>
                    <a:pt x="0" y="11"/>
                    <a:pt x="0" y="11"/>
                  </a:cubicBezTo>
                  <a:cubicBezTo>
                    <a:pt x="0" y="4"/>
                    <a:pt x="4" y="0"/>
                    <a:pt x="10" y="4"/>
                  </a:cubicBezTo>
                  <a:cubicBezTo>
                    <a:pt x="131" y="73"/>
                    <a:pt x="131" y="73"/>
                    <a:pt x="131" y="73"/>
                  </a:cubicBezTo>
                  <a:cubicBezTo>
                    <a:pt x="136" y="77"/>
                    <a:pt x="141" y="85"/>
                    <a:pt x="141" y="93"/>
                  </a:cubicBezTo>
                  <a:cubicBezTo>
                    <a:pt x="141" y="93"/>
                    <a:pt x="141" y="93"/>
                    <a:pt x="141" y="93"/>
                  </a:cubicBezTo>
                  <a:cubicBezTo>
                    <a:pt x="141" y="100"/>
                    <a:pt x="136" y="103"/>
                    <a:pt x="131" y="10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52" name="Freeform 213">
              <a:extLst>
                <a:ext uri="{FF2B5EF4-FFF2-40B4-BE49-F238E27FC236}">
                  <a16:creationId xmlns:a16="http://schemas.microsoft.com/office/drawing/2014/main" id="{D4A5045B-2032-A8B2-7429-F8C0678B31FE}"/>
                </a:ext>
              </a:extLst>
            </p:cNvPr>
            <p:cNvSpPr>
              <a:spLocks/>
            </p:cNvSpPr>
            <p:nvPr/>
          </p:nvSpPr>
          <p:spPr bwMode="auto">
            <a:xfrm>
              <a:off x="10420350" y="9982200"/>
              <a:ext cx="66675" cy="96838"/>
            </a:xfrm>
            <a:custGeom>
              <a:avLst/>
              <a:gdLst>
                <a:gd name="T0" fmla="*/ 24 w 24"/>
                <a:gd name="T1" fmla="*/ 11 h 35"/>
                <a:gd name="T2" fmla="*/ 12 w 24"/>
                <a:gd name="T3" fmla="*/ 31 h 35"/>
                <a:gd name="T4" fmla="*/ 0 w 24"/>
                <a:gd name="T5" fmla="*/ 25 h 35"/>
                <a:gd name="T6" fmla="*/ 12 w 24"/>
                <a:gd name="T7" fmla="*/ 4 h 35"/>
                <a:gd name="T8" fmla="*/ 24 w 24"/>
                <a:gd name="T9" fmla="*/ 11 h 35"/>
              </a:gdLst>
              <a:ahLst/>
              <a:cxnLst>
                <a:cxn ang="0">
                  <a:pos x="T0" y="T1"/>
                </a:cxn>
                <a:cxn ang="0">
                  <a:pos x="T2" y="T3"/>
                </a:cxn>
                <a:cxn ang="0">
                  <a:pos x="T4" y="T5"/>
                </a:cxn>
                <a:cxn ang="0">
                  <a:pos x="T6" y="T7"/>
                </a:cxn>
                <a:cxn ang="0">
                  <a:pos x="T8" y="T9"/>
                </a:cxn>
              </a:cxnLst>
              <a:rect l="0" t="0" r="r" b="b"/>
              <a:pathLst>
                <a:path w="24" h="35">
                  <a:moveTo>
                    <a:pt x="24" y="11"/>
                  </a:moveTo>
                  <a:cubicBezTo>
                    <a:pt x="24" y="18"/>
                    <a:pt x="19" y="28"/>
                    <a:pt x="12" y="31"/>
                  </a:cubicBezTo>
                  <a:cubicBezTo>
                    <a:pt x="6" y="35"/>
                    <a:pt x="0" y="32"/>
                    <a:pt x="0" y="25"/>
                  </a:cubicBezTo>
                  <a:cubicBezTo>
                    <a:pt x="0" y="17"/>
                    <a:pt x="6" y="8"/>
                    <a:pt x="12" y="4"/>
                  </a:cubicBezTo>
                  <a:cubicBezTo>
                    <a:pt x="19" y="0"/>
                    <a:pt x="24" y="3"/>
                    <a:pt x="24" y="11"/>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53" name="Freeform 214">
              <a:extLst>
                <a:ext uri="{FF2B5EF4-FFF2-40B4-BE49-F238E27FC236}">
                  <a16:creationId xmlns:a16="http://schemas.microsoft.com/office/drawing/2014/main" id="{46B8B6DF-F927-A58C-ACBD-E4759D59CBC4}"/>
                </a:ext>
              </a:extLst>
            </p:cNvPr>
            <p:cNvSpPr>
              <a:spLocks/>
            </p:cNvSpPr>
            <p:nvPr/>
          </p:nvSpPr>
          <p:spPr bwMode="auto">
            <a:xfrm>
              <a:off x="9534525" y="8891588"/>
              <a:ext cx="1506538" cy="877888"/>
            </a:xfrm>
            <a:custGeom>
              <a:avLst/>
              <a:gdLst>
                <a:gd name="T0" fmla="*/ 544 w 546"/>
                <a:gd name="T1" fmla="*/ 161 h 318"/>
                <a:gd name="T2" fmla="*/ 533 w 546"/>
                <a:gd name="T3" fmla="*/ 173 h 318"/>
                <a:gd name="T4" fmla="*/ 297 w 546"/>
                <a:gd name="T5" fmla="*/ 310 h 318"/>
                <a:gd name="T6" fmla="*/ 251 w 546"/>
                <a:gd name="T7" fmla="*/ 312 h 318"/>
                <a:gd name="T8" fmla="*/ 52 w 546"/>
                <a:gd name="T9" fmla="*/ 196 h 318"/>
                <a:gd name="T10" fmla="*/ 52 w 546"/>
                <a:gd name="T11" fmla="*/ 196 h 318"/>
                <a:gd name="T12" fmla="*/ 9 w 546"/>
                <a:gd name="T13" fmla="*/ 171 h 318"/>
                <a:gd name="T14" fmla="*/ 1 w 546"/>
                <a:gd name="T15" fmla="*/ 161 h 318"/>
                <a:gd name="T16" fmla="*/ 1 w 546"/>
                <a:gd name="T17" fmla="*/ 161 h 318"/>
                <a:gd name="T18" fmla="*/ 12 w 546"/>
                <a:gd name="T19" fmla="*/ 145 h 318"/>
                <a:gd name="T20" fmla="*/ 248 w 546"/>
                <a:gd name="T21" fmla="*/ 9 h 318"/>
                <a:gd name="T22" fmla="*/ 294 w 546"/>
                <a:gd name="T23" fmla="*/ 7 h 318"/>
                <a:gd name="T24" fmla="*/ 537 w 546"/>
                <a:gd name="T25" fmla="*/ 147 h 318"/>
                <a:gd name="T26" fmla="*/ 544 w 546"/>
                <a:gd name="T27" fmla="*/ 16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318">
                  <a:moveTo>
                    <a:pt x="544" y="161"/>
                  </a:moveTo>
                  <a:cubicBezTo>
                    <a:pt x="543" y="166"/>
                    <a:pt x="539" y="170"/>
                    <a:pt x="533" y="173"/>
                  </a:cubicBezTo>
                  <a:cubicBezTo>
                    <a:pt x="297" y="310"/>
                    <a:pt x="297" y="310"/>
                    <a:pt x="297" y="310"/>
                  </a:cubicBezTo>
                  <a:cubicBezTo>
                    <a:pt x="284" y="317"/>
                    <a:pt x="263" y="318"/>
                    <a:pt x="251" y="312"/>
                  </a:cubicBezTo>
                  <a:cubicBezTo>
                    <a:pt x="52" y="196"/>
                    <a:pt x="52" y="196"/>
                    <a:pt x="52" y="196"/>
                  </a:cubicBezTo>
                  <a:cubicBezTo>
                    <a:pt x="52" y="196"/>
                    <a:pt x="52" y="196"/>
                    <a:pt x="52" y="196"/>
                  </a:cubicBezTo>
                  <a:cubicBezTo>
                    <a:pt x="9" y="171"/>
                    <a:pt x="9" y="171"/>
                    <a:pt x="9" y="171"/>
                  </a:cubicBezTo>
                  <a:cubicBezTo>
                    <a:pt x="4" y="169"/>
                    <a:pt x="1" y="165"/>
                    <a:pt x="1" y="161"/>
                  </a:cubicBezTo>
                  <a:cubicBezTo>
                    <a:pt x="1" y="161"/>
                    <a:pt x="1" y="161"/>
                    <a:pt x="1" y="161"/>
                  </a:cubicBezTo>
                  <a:cubicBezTo>
                    <a:pt x="0" y="156"/>
                    <a:pt x="4" y="150"/>
                    <a:pt x="12" y="145"/>
                  </a:cubicBezTo>
                  <a:cubicBezTo>
                    <a:pt x="248" y="9"/>
                    <a:pt x="248" y="9"/>
                    <a:pt x="248" y="9"/>
                  </a:cubicBezTo>
                  <a:cubicBezTo>
                    <a:pt x="262" y="1"/>
                    <a:pt x="282" y="0"/>
                    <a:pt x="294" y="7"/>
                  </a:cubicBezTo>
                  <a:cubicBezTo>
                    <a:pt x="537" y="147"/>
                    <a:pt x="537" y="147"/>
                    <a:pt x="537" y="147"/>
                  </a:cubicBezTo>
                  <a:cubicBezTo>
                    <a:pt x="543" y="150"/>
                    <a:pt x="546" y="156"/>
                    <a:pt x="544" y="161"/>
                  </a:cubicBezTo>
                  <a:close/>
                </a:path>
              </a:pathLst>
            </a:custGeom>
            <a:solidFill>
              <a:srgbClr val="2A42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54" name="Freeform 215">
              <a:extLst>
                <a:ext uri="{FF2B5EF4-FFF2-40B4-BE49-F238E27FC236}">
                  <a16:creationId xmlns:a16="http://schemas.microsoft.com/office/drawing/2014/main" id="{BD26A746-5AFF-E4D5-7F89-2C3389152786}"/>
                </a:ext>
              </a:extLst>
            </p:cNvPr>
            <p:cNvSpPr>
              <a:spLocks/>
            </p:cNvSpPr>
            <p:nvPr/>
          </p:nvSpPr>
          <p:spPr bwMode="auto">
            <a:xfrm>
              <a:off x="9537700" y="9336088"/>
              <a:ext cx="1501775" cy="639763"/>
            </a:xfrm>
            <a:custGeom>
              <a:avLst/>
              <a:gdLst>
                <a:gd name="T0" fmla="*/ 544 w 544"/>
                <a:gd name="T1" fmla="*/ 0 h 232"/>
                <a:gd name="T2" fmla="*/ 544 w 544"/>
                <a:gd name="T3" fmla="*/ 72 h 232"/>
                <a:gd name="T4" fmla="*/ 544 w 544"/>
                <a:gd name="T5" fmla="*/ 72 h 232"/>
                <a:gd name="T6" fmla="*/ 532 w 544"/>
                <a:gd name="T7" fmla="*/ 87 h 232"/>
                <a:gd name="T8" fmla="*/ 296 w 544"/>
                <a:gd name="T9" fmla="*/ 223 h 232"/>
                <a:gd name="T10" fmla="*/ 250 w 544"/>
                <a:gd name="T11" fmla="*/ 225 h 232"/>
                <a:gd name="T12" fmla="*/ 8 w 544"/>
                <a:gd name="T13" fmla="*/ 85 h 232"/>
                <a:gd name="T14" fmla="*/ 0 w 544"/>
                <a:gd name="T15" fmla="*/ 75 h 232"/>
                <a:gd name="T16" fmla="*/ 0 w 544"/>
                <a:gd name="T17" fmla="*/ 0 h 232"/>
                <a:gd name="T18" fmla="*/ 8 w 544"/>
                <a:gd name="T19" fmla="*/ 10 h 232"/>
                <a:gd name="T20" fmla="*/ 51 w 544"/>
                <a:gd name="T21" fmla="*/ 35 h 232"/>
                <a:gd name="T22" fmla="*/ 51 w 544"/>
                <a:gd name="T23" fmla="*/ 35 h 232"/>
                <a:gd name="T24" fmla="*/ 250 w 544"/>
                <a:gd name="T25" fmla="*/ 151 h 232"/>
                <a:gd name="T26" fmla="*/ 296 w 544"/>
                <a:gd name="T27" fmla="*/ 149 h 232"/>
                <a:gd name="T28" fmla="*/ 532 w 544"/>
                <a:gd name="T29" fmla="*/ 12 h 232"/>
                <a:gd name="T30" fmla="*/ 543 w 544"/>
                <a:gd name="T31" fmla="*/ 0 h 232"/>
                <a:gd name="T32" fmla="*/ 544 w 544"/>
                <a:gd name="T33"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4" h="232">
                  <a:moveTo>
                    <a:pt x="544" y="0"/>
                  </a:moveTo>
                  <a:cubicBezTo>
                    <a:pt x="544" y="72"/>
                    <a:pt x="544" y="72"/>
                    <a:pt x="544" y="72"/>
                  </a:cubicBezTo>
                  <a:cubicBezTo>
                    <a:pt x="544" y="72"/>
                    <a:pt x="544" y="72"/>
                    <a:pt x="544" y="72"/>
                  </a:cubicBezTo>
                  <a:cubicBezTo>
                    <a:pt x="544" y="77"/>
                    <a:pt x="540" y="82"/>
                    <a:pt x="532" y="87"/>
                  </a:cubicBezTo>
                  <a:cubicBezTo>
                    <a:pt x="296" y="223"/>
                    <a:pt x="296" y="223"/>
                    <a:pt x="296" y="223"/>
                  </a:cubicBezTo>
                  <a:cubicBezTo>
                    <a:pt x="283" y="231"/>
                    <a:pt x="262" y="232"/>
                    <a:pt x="250" y="225"/>
                  </a:cubicBezTo>
                  <a:cubicBezTo>
                    <a:pt x="8" y="85"/>
                    <a:pt x="8" y="85"/>
                    <a:pt x="8" y="85"/>
                  </a:cubicBezTo>
                  <a:cubicBezTo>
                    <a:pt x="3" y="82"/>
                    <a:pt x="0" y="79"/>
                    <a:pt x="0" y="75"/>
                  </a:cubicBezTo>
                  <a:cubicBezTo>
                    <a:pt x="0" y="0"/>
                    <a:pt x="0" y="0"/>
                    <a:pt x="0" y="0"/>
                  </a:cubicBezTo>
                  <a:cubicBezTo>
                    <a:pt x="0" y="4"/>
                    <a:pt x="3" y="8"/>
                    <a:pt x="8" y="10"/>
                  </a:cubicBezTo>
                  <a:cubicBezTo>
                    <a:pt x="51" y="35"/>
                    <a:pt x="51" y="35"/>
                    <a:pt x="51" y="35"/>
                  </a:cubicBezTo>
                  <a:cubicBezTo>
                    <a:pt x="51" y="35"/>
                    <a:pt x="51" y="35"/>
                    <a:pt x="51" y="35"/>
                  </a:cubicBezTo>
                  <a:cubicBezTo>
                    <a:pt x="250" y="151"/>
                    <a:pt x="250" y="151"/>
                    <a:pt x="250" y="151"/>
                  </a:cubicBezTo>
                  <a:cubicBezTo>
                    <a:pt x="262" y="157"/>
                    <a:pt x="283" y="156"/>
                    <a:pt x="296" y="149"/>
                  </a:cubicBezTo>
                  <a:cubicBezTo>
                    <a:pt x="532" y="12"/>
                    <a:pt x="532" y="12"/>
                    <a:pt x="532" y="12"/>
                  </a:cubicBezTo>
                  <a:cubicBezTo>
                    <a:pt x="538" y="9"/>
                    <a:pt x="542" y="5"/>
                    <a:pt x="543" y="0"/>
                  </a:cubicBezTo>
                  <a:lnTo>
                    <a:pt x="544" y="0"/>
                  </a:lnTo>
                  <a:close/>
                </a:path>
              </a:pathLst>
            </a:custGeom>
            <a:solidFill>
              <a:srgbClr val="102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55" name="Freeform 216">
              <a:extLst>
                <a:ext uri="{FF2B5EF4-FFF2-40B4-BE49-F238E27FC236}">
                  <a16:creationId xmlns:a16="http://schemas.microsoft.com/office/drawing/2014/main" id="{BBF7F322-72B6-9D9C-B134-57B7BBA01B6E}"/>
                </a:ext>
              </a:extLst>
            </p:cNvPr>
            <p:cNvSpPr>
              <a:spLocks/>
            </p:cNvSpPr>
            <p:nvPr/>
          </p:nvSpPr>
          <p:spPr bwMode="auto">
            <a:xfrm>
              <a:off x="10520363" y="9498013"/>
              <a:ext cx="388938" cy="284163"/>
            </a:xfrm>
            <a:custGeom>
              <a:avLst/>
              <a:gdLst>
                <a:gd name="T0" fmla="*/ 131 w 141"/>
                <a:gd name="T1" fmla="*/ 30 h 103"/>
                <a:gd name="T2" fmla="*/ 10 w 141"/>
                <a:gd name="T3" fmla="*/ 100 h 103"/>
                <a:gd name="T4" fmla="*/ 0 w 141"/>
                <a:gd name="T5" fmla="*/ 92 h 103"/>
                <a:gd name="T6" fmla="*/ 0 w 141"/>
                <a:gd name="T7" fmla="*/ 92 h 103"/>
                <a:gd name="T8" fmla="*/ 10 w 141"/>
                <a:gd name="T9" fmla="*/ 73 h 103"/>
                <a:gd name="T10" fmla="*/ 131 w 141"/>
                <a:gd name="T11" fmla="*/ 3 h 103"/>
                <a:gd name="T12" fmla="*/ 141 w 141"/>
                <a:gd name="T13" fmla="*/ 11 h 103"/>
                <a:gd name="T14" fmla="*/ 141 w 141"/>
                <a:gd name="T15" fmla="*/ 11 h 103"/>
                <a:gd name="T16" fmla="*/ 131 w 141"/>
                <a:gd name="T17" fmla="*/ 3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30"/>
                  </a:moveTo>
                  <a:cubicBezTo>
                    <a:pt x="10" y="100"/>
                    <a:pt x="10" y="100"/>
                    <a:pt x="10" y="100"/>
                  </a:cubicBezTo>
                  <a:cubicBezTo>
                    <a:pt x="5" y="103"/>
                    <a:pt x="0" y="100"/>
                    <a:pt x="0" y="92"/>
                  </a:cubicBezTo>
                  <a:cubicBezTo>
                    <a:pt x="0" y="92"/>
                    <a:pt x="0" y="92"/>
                    <a:pt x="0" y="92"/>
                  </a:cubicBezTo>
                  <a:cubicBezTo>
                    <a:pt x="0" y="85"/>
                    <a:pt x="5" y="76"/>
                    <a:pt x="10" y="73"/>
                  </a:cubicBezTo>
                  <a:cubicBezTo>
                    <a:pt x="131" y="3"/>
                    <a:pt x="131" y="3"/>
                    <a:pt x="131" y="3"/>
                  </a:cubicBezTo>
                  <a:cubicBezTo>
                    <a:pt x="137" y="0"/>
                    <a:pt x="141" y="4"/>
                    <a:pt x="141" y="11"/>
                  </a:cubicBezTo>
                  <a:cubicBezTo>
                    <a:pt x="141" y="11"/>
                    <a:pt x="141" y="11"/>
                    <a:pt x="141" y="11"/>
                  </a:cubicBezTo>
                  <a:cubicBezTo>
                    <a:pt x="141" y="18"/>
                    <a:pt x="137" y="27"/>
                    <a:pt x="131" y="3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56" name="Freeform 217">
              <a:extLst>
                <a:ext uri="{FF2B5EF4-FFF2-40B4-BE49-F238E27FC236}">
                  <a16:creationId xmlns:a16="http://schemas.microsoft.com/office/drawing/2014/main" id="{8EB2A655-BA5B-30E6-BEF8-759627FD3304}"/>
                </a:ext>
              </a:extLst>
            </p:cNvPr>
            <p:cNvSpPr>
              <a:spLocks/>
            </p:cNvSpPr>
            <p:nvPr/>
          </p:nvSpPr>
          <p:spPr bwMode="auto">
            <a:xfrm>
              <a:off x="9691688" y="9517063"/>
              <a:ext cx="388938" cy="285750"/>
            </a:xfrm>
            <a:custGeom>
              <a:avLst/>
              <a:gdLst>
                <a:gd name="T0" fmla="*/ 131 w 141"/>
                <a:gd name="T1" fmla="*/ 100 h 103"/>
                <a:gd name="T2" fmla="*/ 10 w 141"/>
                <a:gd name="T3" fmla="*/ 30 h 103"/>
                <a:gd name="T4" fmla="*/ 0 w 141"/>
                <a:gd name="T5" fmla="*/ 11 h 103"/>
                <a:gd name="T6" fmla="*/ 0 w 141"/>
                <a:gd name="T7" fmla="*/ 11 h 103"/>
                <a:gd name="T8" fmla="*/ 10 w 141"/>
                <a:gd name="T9" fmla="*/ 3 h 103"/>
                <a:gd name="T10" fmla="*/ 131 w 141"/>
                <a:gd name="T11" fmla="*/ 73 h 103"/>
                <a:gd name="T12" fmla="*/ 141 w 141"/>
                <a:gd name="T13" fmla="*/ 92 h 103"/>
                <a:gd name="T14" fmla="*/ 141 w 141"/>
                <a:gd name="T15" fmla="*/ 92 h 103"/>
                <a:gd name="T16" fmla="*/ 131 w 141"/>
                <a:gd name="T17"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100"/>
                  </a:moveTo>
                  <a:cubicBezTo>
                    <a:pt x="10" y="30"/>
                    <a:pt x="10" y="30"/>
                    <a:pt x="10" y="30"/>
                  </a:cubicBezTo>
                  <a:cubicBezTo>
                    <a:pt x="4" y="27"/>
                    <a:pt x="0" y="18"/>
                    <a:pt x="0" y="11"/>
                  </a:cubicBezTo>
                  <a:cubicBezTo>
                    <a:pt x="0" y="11"/>
                    <a:pt x="0" y="11"/>
                    <a:pt x="0" y="11"/>
                  </a:cubicBezTo>
                  <a:cubicBezTo>
                    <a:pt x="0" y="3"/>
                    <a:pt x="4" y="0"/>
                    <a:pt x="10" y="3"/>
                  </a:cubicBezTo>
                  <a:cubicBezTo>
                    <a:pt x="131" y="73"/>
                    <a:pt x="131" y="73"/>
                    <a:pt x="131" y="73"/>
                  </a:cubicBezTo>
                  <a:cubicBezTo>
                    <a:pt x="136" y="76"/>
                    <a:pt x="141" y="85"/>
                    <a:pt x="141" y="92"/>
                  </a:cubicBezTo>
                  <a:cubicBezTo>
                    <a:pt x="141" y="92"/>
                    <a:pt x="141" y="92"/>
                    <a:pt x="141" y="92"/>
                  </a:cubicBezTo>
                  <a:cubicBezTo>
                    <a:pt x="141" y="100"/>
                    <a:pt x="136" y="103"/>
                    <a:pt x="131" y="10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57" name="Freeform 218">
              <a:extLst>
                <a:ext uri="{FF2B5EF4-FFF2-40B4-BE49-F238E27FC236}">
                  <a16:creationId xmlns:a16="http://schemas.microsoft.com/office/drawing/2014/main" id="{F99B5C09-05C3-C879-2928-B85BE4B3455B}"/>
                </a:ext>
              </a:extLst>
            </p:cNvPr>
            <p:cNvSpPr>
              <a:spLocks/>
            </p:cNvSpPr>
            <p:nvPr/>
          </p:nvSpPr>
          <p:spPr bwMode="auto">
            <a:xfrm>
              <a:off x="10420350" y="9740900"/>
              <a:ext cx="66675" cy="96838"/>
            </a:xfrm>
            <a:custGeom>
              <a:avLst/>
              <a:gdLst>
                <a:gd name="T0" fmla="*/ 24 w 24"/>
                <a:gd name="T1" fmla="*/ 10 h 35"/>
                <a:gd name="T2" fmla="*/ 12 w 24"/>
                <a:gd name="T3" fmla="*/ 31 h 35"/>
                <a:gd name="T4" fmla="*/ 0 w 24"/>
                <a:gd name="T5" fmla="*/ 24 h 35"/>
                <a:gd name="T6" fmla="*/ 12 w 24"/>
                <a:gd name="T7" fmla="*/ 4 h 35"/>
                <a:gd name="T8" fmla="*/ 24 w 24"/>
                <a:gd name="T9" fmla="*/ 10 h 35"/>
              </a:gdLst>
              <a:ahLst/>
              <a:cxnLst>
                <a:cxn ang="0">
                  <a:pos x="T0" y="T1"/>
                </a:cxn>
                <a:cxn ang="0">
                  <a:pos x="T2" y="T3"/>
                </a:cxn>
                <a:cxn ang="0">
                  <a:pos x="T4" y="T5"/>
                </a:cxn>
                <a:cxn ang="0">
                  <a:pos x="T6" y="T7"/>
                </a:cxn>
                <a:cxn ang="0">
                  <a:pos x="T8" y="T9"/>
                </a:cxn>
              </a:cxnLst>
              <a:rect l="0" t="0" r="r" b="b"/>
              <a:pathLst>
                <a:path w="24" h="35">
                  <a:moveTo>
                    <a:pt x="24" y="10"/>
                  </a:moveTo>
                  <a:cubicBezTo>
                    <a:pt x="24" y="18"/>
                    <a:pt x="19" y="27"/>
                    <a:pt x="12" y="31"/>
                  </a:cubicBezTo>
                  <a:cubicBezTo>
                    <a:pt x="6" y="35"/>
                    <a:pt x="0" y="32"/>
                    <a:pt x="0" y="24"/>
                  </a:cubicBezTo>
                  <a:cubicBezTo>
                    <a:pt x="0" y="17"/>
                    <a:pt x="6" y="7"/>
                    <a:pt x="12" y="4"/>
                  </a:cubicBezTo>
                  <a:cubicBezTo>
                    <a:pt x="19" y="0"/>
                    <a:pt x="24" y="3"/>
                    <a:pt x="24" y="1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58" name="Freeform 219">
              <a:extLst>
                <a:ext uri="{FF2B5EF4-FFF2-40B4-BE49-F238E27FC236}">
                  <a16:creationId xmlns:a16="http://schemas.microsoft.com/office/drawing/2014/main" id="{F7CEF217-2389-33A0-BCC5-E5910F97FBB4}"/>
                </a:ext>
              </a:extLst>
            </p:cNvPr>
            <p:cNvSpPr>
              <a:spLocks/>
            </p:cNvSpPr>
            <p:nvPr/>
          </p:nvSpPr>
          <p:spPr bwMode="auto">
            <a:xfrm>
              <a:off x="9534525" y="8647113"/>
              <a:ext cx="1506538" cy="881063"/>
            </a:xfrm>
            <a:custGeom>
              <a:avLst/>
              <a:gdLst>
                <a:gd name="T0" fmla="*/ 544 w 546"/>
                <a:gd name="T1" fmla="*/ 162 h 319"/>
                <a:gd name="T2" fmla="*/ 533 w 546"/>
                <a:gd name="T3" fmla="*/ 174 h 319"/>
                <a:gd name="T4" fmla="*/ 297 w 546"/>
                <a:gd name="T5" fmla="*/ 310 h 319"/>
                <a:gd name="T6" fmla="*/ 251 w 546"/>
                <a:gd name="T7" fmla="*/ 312 h 319"/>
                <a:gd name="T8" fmla="*/ 52 w 546"/>
                <a:gd name="T9" fmla="*/ 197 h 319"/>
                <a:gd name="T10" fmla="*/ 52 w 546"/>
                <a:gd name="T11" fmla="*/ 197 h 319"/>
                <a:gd name="T12" fmla="*/ 9 w 546"/>
                <a:gd name="T13" fmla="*/ 172 h 319"/>
                <a:gd name="T14" fmla="*/ 1 w 546"/>
                <a:gd name="T15" fmla="*/ 162 h 319"/>
                <a:gd name="T16" fmla="*/ 1 w 546"/>
                <a:gd name="T17" fmla="*/ 162 h 319"/>
                <a:gd name="T18" fmla="*/ 12 w 546"/>
                <a:gd name="T19" fmla="*/ 145 h 319"/>
                <a:gd name="T20" fmla="*/ 248 w 546"/>
                <a:gd name="T21" fmla="*/ 9 h 319"/>
                <a:gd name="T22" fmla="*/ 294 w 546"/>
                <a:gd name="T23" fmla="*/ 7 h 319"/>
                <a:gd name="T24" fmla="*/ 537 w 546"/>
                <a:gd name="T25" fmla="*/ 147 h 319"/>
                <a:gd name="T26" fmla="*/ 544 w 546"/>
                <a:gd name="T27" fmla="*/ 16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319">
                  <a:moveTo>
                    <a:pt x="544" y="162"/>
                  </a:moveTo>
                  <a:cubicBezTo>
                    <a:pt x="543" y="166"/>
                    <a:pt x="539" y="170"/>
                    <a:pt x="533" y="174"/>
                  </a:cubicBezTo>
                  <a:cubicBezTo>
                    <a:pt x="297" y="310"/>
                    <a:pt x="297" y="310"/>
                    <a:pt x="297" y="310"/>
                  </a:cubicBezTo>
                  <a:cubicBezTo>
                    <a:pt x="284" y="318"/>
                    <a:pt x="263" y="319"/>
                    <a:pt x="251" y="312"/>
                  </a:cubicBezTo>
                  <a:cubicBezTo>
                    <a:pt x="52" y="197"/>
                    <a:pt x="52" y="197"/>
                    <a:pt x="52" y="197"/>
                  </a:cubicBezTo>
                  <a:cubicBezTo>
                    <a:pt x="52" y="197"/>
                    <a:pt x="52" y="197"/>
                    <a:pt x="52" y="197"/>
                  </a:cubicBezTo>
                  <a:cubicBezTo>
                    <a:pt x="9" y="172"/>
                    <a:pt x="9" y="172"/>
                    <a:pt x="9" y="172"/>
                  </a:cubicBezTo>
                  <a:cubicBezTo>
                    <a:pt x="4" y="169"/>
                    <a:pt x="1" y="166"/>
                    <a:pt x="1" y="162"/>
                  </a:cubicBezTo>
                  <a:cubicBezTo>
                    <a:pt x="1" y="162"/>
                    <a:pt x="1" y="162"/>
                    <a:pt x="1" y="162"/>
                  </a:cubicBezTo>
                  <a:cubicBezTo>
                    <a:pt x="0" y="156"/>
                    <a:pt x="4" y="150"/>
                    <a:pt x="12" y="145"/>
                  </a:cubicBezTo>
                  <a:cubicBezTo>
                    <a:pt x="248" y="9"/>
                    <a:pt x="248" y="9"/>
                    <a:pt x="248" y="9"/>
                  </a:cubicBezTo>
                  <a:cubicBezTo>
                    <a:pt x="262" y="1"/>
                    <a:pt x="282" y="0"/>
                    <a:pt x="294" y="7"/>
                  </a:cubicBezTo>
                  <a:cubicBezTo>
                    <a:pt x="537" y="147"/>
                    <a:pt x="537" y="147"/>
                    <a:pt x="537" y="147"/>
                  </a:cubicBezTo>
                  <a:cubicBezTo>
                    <a:pt x="543" y="151"/>
                    <a:pt x="546" y="156"/>
                    <a:pt x="544" y="162"/>
                  </a:cubicBezTo>
                  <a:close/>
                </a:path>
              </a:pathLst>
            </a:custGeom>
            <a:solidFill>
              <a:srgbClr val="2A42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59" name="Freeform 220">
              <a:extLst>
                <a:ext uri="{FF2B5EF4-FFF2-40B4-BE49-F238E27FC236}">
                  <a16:creationId xmlns:a16="http://schemas.microsoft.com/office/drawing/2014/main" id="{119DE6B0-EF4A-075C-F554-368884409466}"/>
                </a:ext>
              </a:extLst>
            </p:cNvPr>
            <p:cNvSpPr>
              <a:spLocks/>
            </p:cNvSpPr>
            <p:nvPr/>
          </p:nvSpPr>
          <p:spPr bwMode="auto">
            <a:xfrm>
              <a:off x="9537700" y="9094788"/>
              <a:ext cx="1501775" cy="638175"/>
            </a:xfrm>
            <a:custGeom>
              <a:avLst/>
              <a:gdLst>
                <a:gd name="T0" fmla="*/ 544 w 544"/>
                <a:gd name="T1" fmla="*/ 0 h 231"/>
                <a:gd name="T2" fmla="*/ 544 w 544"/>
                <a:gd name="T3" fmla="*/ 71 h 231"/>
                <a:gd name="T4" fmla="*/ 544 w 544"/>
                <a:gd name="T5" fmla="*/ 71 h 231"/>
                <a:gd name="T6" fmla="*/ 532 w 544"/>
                <a:gd name="T7" fmla="*/ 86 h 231"/>
                <a:gd name="T8" fmla="*/ 296 w 544"/>
                <a:gd name="T9" fmla="*/ 222 h 231"/>
                <a:gd name="T10" fmla="*/ 250 w 544"/>
                <a:gd name="T11" fmla="*/ 224 h 231"/>
                <a:gd name="T12" fmla="*/ 8 w 544"/>
                <a:gd name="T13" fmla="*/ 84 h 231"/>
                <a:gd name="T14" fmla="*/ 0 w 544"/>
                <a:gd name="T15" fmla="*/ 74 h 231"/>
                <a:gd name="T16" fmla="*/ 0 w 544"/>
                <a:gd name="T17" fmla="*/ 0 h 231"/>
                <a:gd name="T18" fmla="*/ 8 w 544"/>
                <a:gd name="T19" fmla="*/ 10 h 231"/>
                <a:gd name="T20" fmla="*/ 51 w 544"/>
                <a:gd name="T21" fmla="*/ 35 h 231"/>
                <a:gd name="T22" fmla="*/ 51 w 544"/>
                <a:gd name="T23" fmla="*/ 35 h 231"/>
                <a:gd name="T24" fmla="*/ 250 w 544"/>
                <a:gd name="T25" fmla="*/ 150 h 231"/>
                <a:gd name="T26" fmla="*/ 296 w 544"/>
                <a:gd name="T27" fmla="*/ 148 h 231"/>
                <a:gd name="T28" fmla="*/ 532 w 544"/>
                <a:gd name="T29" fmla="*/ 12 h 231"/>
                <a:gd name="T30" fmla="*/ 543 w 544"/>
                <a:gd name="T31" fmla="*/ 0 h 231"/>
                <a:gd name="T32" fmla="*/ 544 w 544"/>
                <a:gd name="T3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4" h="231">
                  <a:moveTo>
                    <a:pt x="544" y="0"/>
                  </a:moveTo>
                  <a:cubicBezTo>
                    <a:pt x="544" y="71"/>
                    <a:pt x="544" y="71"/>
                    <a:pt x="544" y="71"/>
                  </a:cubicBezTo>
                  <a:cubicBezTo>
                    <a:pt x="544" y="71"/>
                    <a:pt x="544" y="71"/>
                    <a:pt x="544" y="71"/>
                  </a:cubicBezTo>
                  <a:cubicBezTo>
                    <a:pt x="544" y="76"/>
                    <a:pt x="540" y="82"/>
                    <a:pt x="532" y="86"/>
                  </a:cubicBezTo>
                  <a:cubicBezTo>
                    <a:pt x="296" y="222"/>
                    <a:pt x="296" y="222"/>
                    <a:pt x="296" y="222"/>
                  </a:cubicBezTo>
                  <a:cubicBezTo>
                    <a:pt x="283" y="230"/>
                    <a:pt x="262" y="231"/>
                    <a:pt x="250" y="224"/>
                  </a:cubicBezTo>
                  <a:cubicBezTo>
                    <a:pt x="8" y="84"/>
                    <a:pt x="8" y="84"/>
                    <a:pt x="8" y="84"/>
                  </a:cubicBezTo>
                  <a:cubicBezTo>
                    <a:pt x="3" y="81"/>
                    <a:pt x="0" y="78"/>
                    <a:pt x="0" y="74"/>
                  </a:cubicBezTo>
                  <a:cubicBezTo>
                    <a:pt x="0" y="0"/>
                    <a:pt x="0" y="0"/>
                    <a:pt x="0" y="0"/>
                  </a:cubicBezTo>
                  <a:cubicBezTo>
                    <a:pt x="0" y="4"/>
                    <a:pt x="3" y="7"/>
                    <a:pt x="8" y="10"/>
                  </a:cubicBezTo>
                  <a:cubicBezTo>
                    <a:pt x="51" y="35"/>
                    <a:pt x="51" y="35"/>
                    <a:pt x="51" y="35"/>
                  </a:cubicBezTo>
                  <a:cubicBezTo>
                    <a:pt x="51" y="35"/>
                    <a:pt x="51" y="35"/>
                    <a:pt x="51" y="35"/>
                  </a:cubicBezTo>
                  <a:cubicBezTo>
                    <a:pt x="250" y="150"/>
                    <a:pt x="250" y="150"/>
                    <a:pt x="250" y="150"/>
                  </a:cubicBezTo>
                  <a:cubicBezTo>
                    <a:pt x="262" y="157"/>
                    <a:pt x="283" y="156"/>
                    <a:pt x="296" y="148"/>
                  </a:cubicBezTo>
                  <a:cubicBezTo>
                    <a:pt x="532" y="12"/>
                    <a:pt x="532" y="12"/>
                    <a:pt x="532" y="12"/>
                  </a:cubicBezTo>
                  <a:cubicBezTo>
                    <a:pt x="538" y="8"/>
                    <a:pt x="542" y="4"/>
                    <a:pt x="543" y="0"/>
                  </a:cubicBezTo>
                  <a:lnTo>
                    <a:pt x="544" y="0"/>
                  </a:lnTo>
                  <a:close/>
                </a:path>
              </a:pathLst>
            </a:custGeom>
            <a:solidFill>
              <a:srgbClr val="102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60" name="Freeform 221">
              <a:extLst>
                <a:ext uri="{FF2B5EF4-FFF2-40B4-BE49-F238E27FC236}">
                  <a16:creationId xmlns:a16="http://schemas.microsoft.com/office/drawing/2014/main" id="{5F42B7C4-D820-89ED-3E60-E75189D7E889}"/>
                </a:ext>
              </a:extLst>
            </p:cNvPr>
            <p:cNvSpPr>
              <a:spLocks/>
            </p:cNvSpPr>
            <p:nvPr/>
          </p:nvSpPr>
          <p:spPr bwMode="auto">
            <a:xfrm>
              <a:off x="10520363" y="9258300"/>
              <a:ext cx="388938" cy="284163"/>
            </a:xfrm>
            <a:custGeom>
              <a:avLst/>
              <a:gdLst>
                <a:gd name="T0" fmla="*/ 131 w 141"/>
                <a:gd name="T1" fmla="*/ 29 h 103"/>
                <a:gd name="T2" fmla="*/ 10 w 141"/>
                <a:gd name="T3" fmla="*/ 99 h 103"/>
                <a:gd name="T4" fmla="*/ 0 w 141"/>
                <a:gd name="T5" fmla="*/ 92 h 103"/>
                <a:gd name="T6" fmla="*/ 0 w 141"/>
                <a:gd name="T7" fmla="*/ 92 h 103"/>
                <a:gd name="T8" fmla="*/ 10 w 141"/>
                <a:gd name="T9" fmla="*/ 73 h 103"/>
                <a:gd name="T10" fmla="*/ 131 w 141"/>
                <a:gd name="T11" fmla="*/ 3 h 103"/>
                <a:gd name="T12" fmla="*/ 141 w 141"/>
                <a:gd name="T13" fmla="*/ 10 h 103"/>
                <a:gd name="T14" fmla="*/ 141 w 141"/>
                <a:gd name="T15" fmla="*/ 10 h 103"/>
                <a:gd name="T16" fmla="*/ 131 w 141"/>
                <a:gd name="T17" fmla="*/ 2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29"/>
                  </a:moveTo>
                  <a:cubicBezTo>
                    <a:pt x="10" y="99"/>
                    <a:pt x="10" y="99"/>
                    <a:pt x="10" y="99"/>
                  </a:cubicBezTo>
                  <a:cubicBezTo>
                    <a:pt x="5" y="103"/>
                    <a:pt x="0" y="99"/>
                    <a:pt x="0" y="92"/>
                  </a:cubicBezTo>
                  <a:cubicBezTo>
                    <a:pt x="0" y="92"/>
                    <a:pt x="0" y="92"/>
                    <a:pt x="0" y="92"/>
                  </a:cubicBezTo>
                  <a:cubicBezTo>
                    <a:pt x="0" y="84"/>
                    <a:pt x="5" y="76"/>
                    <a:pt x="10" y="73"/>
                  </a:cubicBezTo>
                  <a:cubicBezTo>
                    <a:pt x="131" y="3"/>
                    <a:pt x="131" y="3"/>
                    <a:pt x="131" y="3"/>
                  </a:cubicBezTo>
                  <a:cubicBezTo>
                    <a:pt x="137" y="0"/>
                    <a:pt x="141" y="3"/>
                    <a:pt x="141" y="10"/>
                  </a:cubicBezTo>
                  <a:cubicBezTo>
                    <a:pt x="141" y="10"/>
                    <a:pt x="141" y="10"/>
                    <a:pt x="141" y="10"/>
                  </a:cubicBezTo>
                  <a:cubicBezTo>
                    <a:pt x="141" y="18"/>
                    <a:pt x="137" y="26"/>
                    <a:pt x="131" y="29"/>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61" name="Freeform 222">
              <a:extLst>
                <a:ext uri="{FF2B5EF4-FFF2-40B4-BE49-F238E27FC236}">
                  <a16:creationId xmlns:a16="http://schemas.microsoft.com/office/drawing/2014/main" id="{81D05078-FC53-EF93-67CA-2A8D471B8BD6}"/>
                </a:ext>
              </a:extLst>
            </p:cNvPr>
            <p:cNvSpPr>
              <a:spLocks/>
            </p:cNvSpPr>
            <p:nvPr/>
          </p:nvSpPr>
          <p:spPr bwMode="auto">
            <a:xfrm>
              <a:off x="9691688" y="9274175"/>
              <a:ext cx="388938" cy="285750"/>
            </a:xfrm>
            <a:custGeom>
              <a:avLst/>
              <a:gdLst>
                <a:gd name="T0" fmla="*/ 131 w 141"/>
                <a:gd name="T1" fmla="*/ 100 h 103"/>
                <a:gd name="T2" fmla="*/ 10 w 141"/>
                <a:gd name="T3" fmla="*/ 30 h 103"/>
                <a:gd name="T4" fmla="*/ 0 w 141"/>
                <a:gd name="T5" fmla="*/ 11 h 103"/>
                <a:gd name="T6" fmla="*/ 0 w 141"/>
                <a:gd name="T7" fmla="*/ 11 h 103"/>
                <a:gd name="T8" fmla="*/ 10 w 141"/>
                <a:gd name="T9" fmla="*/ 3 h 103"/>
                <a:gd name="T10" fmla="*/ 131 w 141"/>
                <a:gd name="T11" fmla="*/ 73 h 103"/>
                <a:gd name="T12" fmla="*/ 141 w 141"/>
                <a:gd name="T13" fmla="*/ 92 h 103"/>
                <a:gd name="T14" fmla="*/ 141 w 141"/>
                <a:gd name="T15" fmla="*/ 92 h 103"/>
                <a:gd name="T16" fmla="*/ 131 w 141"/>
                <a:gd name="T17"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100"/>
                  </a:moveTo>
                  <a:cubicBezTo>
                    <a:pt x="10" y="30"/>
                    <a:pt x="10" y="30"/>
                    <a:pt x="10" y="30"/>
                  </a:cubicBezTo>
                  <a:cubicBezTo>
                    <a:pt x="4" y="27"/>
                    <a:pt x="0" y="18"/>
                    <a:pt x="0" y="11"/>
                  </a:cubicBezTo>
                  <a:cubicBezTo>
                    <a:pt x="0" y="11"/>
                    <a:pt x="0" y="11"/>
                    <a:pt x="0" y="11"/>
                  </a:cubicBezTo>
                  <a:cubicBezTo>
                    <a:pt x="0" y="4"/>
                    <a:pt x="4" y="0"/>
                    <a:pt x="10" y="3"/>
                  </a:cubicBezTo>
                  <a:cubicBezTo>
                    <a:pt x="131" y="73"/>
                    <a:pt x="131" y="73"/>
                    <a:pt x="131" y="73"/>
                  </a:cubicBezTo>
                  <a:cubicBezTo>
                    <a:pt x="136" y="77"/>
                    <a:pt x="141" y="85"/>
                    <a:pt x="141" y="92"/>
                  </a:cubicBezTo>
                  <a:cubicBezTo>
                    <a:pt x="141" y="92"/>
                    <a:pt x="141" y="92"/>
                    <a:pt x="141" y="92"/>
                  </a:cubicBezTo>
                  <a:cubicBezTo>
                    <a:pt x="141" y="100"/>
                    <a:pt x="136" y="103"/>
                    <a:pt x="131" y="10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62" name="Freeform 223">
              <a:extLst>
                <a:ext uri="{FF2B5EF4-FFF2-40B4-BE49-F238E27FC236}">
                  <a16:creationId xmlns:a16="http://schemas.microsoft.com/office/drawing/2014/main" id="{4759DBCC-9E5B-04F4-1B1E-9703AF60B604}"/>
                </a:ext>
              </a:extLst>
            </p:cNvPr>
            <p:cNvSpPr>
              <a:spLocks/>
            </p:cNvSpPr>
            <p:nvPr/>
          </p:nvSpPr>
          <p:spPr bwMode="auto">
            <a:xfrm>
              <a:off x="10420350" y="9498013"/>
              <a:ext cx="66675" cy="96838"/>
            </a:xfrm>
            <a:custGeom>
              <a:avLst/>
              <a:gdLst>
                <a:gd name="T0" fmla="*/ 24 w 24"/>
                <a:gd name="T1" fmla="*/ 11 h 35"/>
                <a:gd name="T2" fmla="*/ 12 w 24"/>
                <a:gd name="T3" fmla="*/ 31 h 35"/>
                <a:gd name="T4" fmla="*/ 0 w 24"/>
                <a:gd name="T5" fmla="*/ 24 h 35"/>
                <a:gd name="T6" fmla="*/ 12 w 24"/>
                <a:gd name="T7" fmla="*/ 4 h 35"/>
                <a:gd name="T8" fmla="*/ 24 w 24"/>
                <a:gd name="T9" fmla="*/ 11 h 35"/>
              </a:gdLst>
              <a:ahLst/>
              <a:cxnLst>
                <a:cxn ang="0">
                  <a:pos x="T0" y="T1"/>
                </a:cxn>
                <a:cxn ang="0">
                  <a:pos x="T2" y="T3"/>
                </a:cxn>
                <a:cxn ang="0">
                  <a:pos x="T4" y="T5"/>
                </a:cxn>
                <a:cxn ang="0">
                  <a:pos x="T6" y="T7"/>
                </a:cxn>
                <a:cxn ang="0">
                  <a:pos x="T8" y="T9"/>
                </a:cxn>
              </a:cxnLst>
              <a:rect l="0" t="0" r="r" b="b"/>
              <a:pathLst>
                <a:path w="24" h="35">
                  <a:moveTo>
                    <a:pt x="24" y="11"/>
                  </a:moveTo>
                  <a:cubicBezTo>
                    <a:pt x="24" y="18"/>
                    <a:pt x="19" y="28"/>
                    <a:pt x="12" y="31"/>
                  </a:cubicBezTo>
                  <a:cubicBezTo>
                    <a:pt x="6" y="35"/>
                    <a:pt x="0" y="32"/>
                    <a:pt x="0" y="24"/>
                  </a:cubicBezTo>
                  <a:cubicBezTo>
                    <a:pt x="0" y="17"/>
                    <a:pt x="6" y="8"/>
                    <a:pt x="12" y="4"/>
                  </a:cubicBezTo>
                  <a:cubicBezTo>
                    <a:pt x="19" y="0"/>
                    <a:pt x="24" y="3"/>
                    <a:pt x="24" y="11"/>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63" name="Freeform 224">
              <a:extLst>
                <a:ext uri="{FF2B5EF4-FFF2-40B4-BE49-F238E27FC236}">
                  <a16:creationId xmlns:a16="http://schemas.microsoft.com/office/drawing/2014/main" id="{F0247B19-C5FC-3769-4BAC-AF227F50BEB9}"/>
                </a:ext>
              </a:extLst>
            </p:cNvPr>
            <p:cNvSpPr>
              <a:spLocks/>
            </p:cNvSpPr>
            <p:nvPr/>
          </p:nvSpPr>
          <p:spPr bwMode="auto">
            <a:xfrm>
              <a:off x="9534525" y="8407400"/>
              <a:ext cx="1506538" cy="877888"/>
            </a:xfrm>
            <a:custGeom>
              <a:avLst/>
              <a:gdLst>
                <a:gd name="T0" fmla="*/ 544 w 546"/>
                <a:gd name="T1" fmla="*/ 161 h 318"/>
                <a:gd name="T2" fmla="*/ 533 w 546"/>
                <a:gd name="T3" fmla="*/ 173 h 318"/>
                <a:gd name="T4" fmla="*/ 297 w 546"/>
                <a:gd name="T5" fmla="*/ 309 h 318"/>
                <a:gd name="T6" fmla="*/ 251 w 546"/>
                <a:gd name="T7" fmla="*/ 311 h 318"/>
                <a:gd name="T8" fmla="*/ 52 w 546"/>
                <a:gd name="T9" fmla="*/ 196 h 318"/>
                <a:gd name="T10" fmla="*/ 52 w 546"/>
                <a:gd name="T11" fmla="*/ 196 h 318"/>
                <a:gd name="T12" fmla="*/ 9 w 546"/>
                <a:gd name="T13" fmla="*/ 171 h 318"/>
                <a:gd name="T14" fmla="*/ 1 w 546"/>
                <a:gd name="T15" fmla="*/ 161 h 318"/>
                <a:gd name="T16" fmla="*/ 1 w 546"/>
                <a:gd name="T17" fmla="*/ 161 h 318"/>
                <a:gd name="T18" fmla="*/ 12 w 546"/>
                <a:gd name="T19" fmla="*/ 145 h 318"/>
                <a:gd name="T20" fmla="*/ 248 w 546"/>
                <a:gd name="T21" fmla="*/ 8 h 318"/>
                <a:gd name="T22" fmla="*/ 294 w 546"/>
                <a:gd name="T23" fmla="*/ 7 h 318"/>
                <a:gd name="T24" fmla="*/ 537 w 546"/>
                <a:gd name="T25" fmla="*/ 147 h 318"/>
                <a:gd name="T26" fmla="*/ 544 w 546"/>
                <a:gd name="T27" fmla="*/ 16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318">
                  <a:moveTo>
                    <a:pt x="544" y="161"/>
                  </a:moveTo>
                  <a:cubicBezTo>
                    <a:pt x="543" y="165"/>
                    <a:pt x="539" y="170"/>
                    <a:pt x="533" y="173"/>
                  </a:cubicBezTo>
                  <a:cubicBezTo>
                    <a:pt x="297" y="309"/>
                    <a:pt x="297" y="309"/>
                    <a:pt x="297" y="309"/>
                  </a:cubicBezTo>
                  <a:cubicBezTo>
                    <a:pt x="284" y="317"/>
                    <a:pt x="263" y="318"/>
                    <a:pt x="251" y="311"/>
                  </a:cubicBezTo>
                  <a:cubicBezTo>
                    <a:pt x="52" y="196"/>
                    <a:pt x="52" y="196"/>
                    <a:pt x="52" y="196"/>
                  </a:cubicBezTo>
                  <a:cubicBezTo>
                    <a:pt x="52" y="196"/>
                    <a:pt x="52" y="196"/>
                    <a:pt x="52" y="196"/>
                  </a:cubicBezTo>
                  <a:cubicBezTo>
                    <a:pt x="9" y="171"/>
                    <a:pt x="9" y="171"/>
                    <a:pt x="9" y="171"/>
                  </a:cubicBezTo>
                  <a:cubicBezTo>
                    <a:pt x="4" y="169"/>
                    <a:pt x="1" y="165"/>
                    <a:pt x="1" y="161"/>
                  </a:cubicBezTo>
                  <a:cubicBezTo>
                    <a:pt x="1" y="161"/>
                    <a:pt x="1" y="161"/>
                    <a:pt x="1" y="161"/>
                  </a:cubicBezTo>
                  <a:cubicBezTo>
                    <a:pt x="0" y="156"/>
                    <a:pt x="4" y="149"/>
                    <a:pt x="12" y="145"/>
                  </a:cubicBezTo>
                  <a:cubicBezTo>
                    <a:pt x="248" y="8"/>
                    <a:pt x="248" y="8"/>
                    <a:pt x="248" y="8"/>
                  </a:cubicBezTo>
                  <a:cubicBezTo>
                    <a:pt x="262" y="1"/>
                    <a:pt x="282" y="0"/>
                    <a:pt x="294" y="7"/>
                  </a:cubicBezTo>
                  <a:cubicBezTo>
                    <a:pt x="537" y="147"/>
                    <a:pt x="537" y="147"/>
                    <a:pt x="537" y="147"/>
                  </a:cubicBezTo>
                  <a:cubicBezTo>
                    <a:pt x="543" y="150"/>
                    <a:pt x="546" y="156"/>
                    <a:pt x="544" y="161"/>
                  </a:cubicBezTo>
                  <a:close/>
                </a:path>
              </a:pathLst>
            </a:custGeom>
            <a:solidFill>
              <a:srgbClr val="2A42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64" name="Freeform 225">
              <a:extLst>
                <a:ext uri="{FF2B5EF4-FFF2-40B4-BE49-F238E27FC236}">
                  <a16:creationId xmlns:a16="http://schemas.microsoft.com/office/drawing/2014/main" id="{EBB39F48-729B-DFE8-C737-7C462C71FF49}"/>
                </a:ext>
              </a:extLst>
            </p:cNvPr>
            <p:cNvSpPr>
              <a:spLocks/>
            </p:cNvSpPr>
            <p:nvPr/>
          </p:nvSpPr>
          <p:spPr bwMode="auto">
            <a:xfrm>
              <a:off x="9537700" y="8851900"/>
              <a:ext cx="1501775" cy="641350"/>
            </a:xfrm>
            <a:custGeom>
              <a:avLst/>
              <a:gdLst>
                <a:gd name="T0" fmla="*/ 544 w 544"/>
                <a:gd name="T1" fmla="*/ 0 h 232"/>
                <a:gd name="T2" fmla="*/ 544 w 544"/>
                <a:gd name="T3" fmla="*/ 72 h 232"/>
                <a:gd name="T4" fmla="*/ 544 w 544"/>
                <a:gd name="T5" fmla="*/ 72 h 232"/>
                <a:gd name="T6" fmla="*/ 532 w 544"/>
                <a:gd name="T7" fmla="*/ 87 h 232"/>
                <a:gd name="T8" fmla="*/ 296 w 544"/>
                <a:gd name="T9" fmla="*/ 223 h 232"/>
                <a:gd name="T10" fmla="*/ 250 w 544"/>
                <a:gd name="T11" fmla="*/ 225 h 232"/>
                <a:gd name="T12" fmla="*/ 8 w 544"/>
                <a:gd name="T13" fmla="*/ 85 h 232"/>
                <a:gd name="T14" fmla="*/ 0 w 544"/>
                <a:gd name="T15" fmla="*/ 75 h 232"/>
                <a:gd name="T16" fmla="*/ 0 w 544"/>
                <a:gd name="T17" fmla="*/ 0 h 232"/>
                <a:gd name="T18" fmla="*/ 8 w 544"/>
                <a:gd name="T19" fmla="*/ 10 h 232"/>
                <a:gd name="T20" fmla="*/ 51 w 544"/>
                <a:gd name="T21" fmla="*/ 35 h 232"/>
                <a:gd name="T22" fmla="*/ 51 w 544"/>
                <a:gd name="T23" fmla="*/ 35 h 232"/>
                <a:gd name="T24" fmla="*/ 250 w 544"/>
                <a:gd name="T25" fmla="*/ 150 h 232"/>
                <a:gd name="T26" fmla="*/ 296 w 544"/>
                <a:gd name="T27" fmla="*/ 148 h 232"/>
                <a:gd name="T28" fmla="*/ 532 w 544"/>
                <a:gd name="T29" fmla="*/ 12 h 232"/>
                <a:gd name="T30" fmla="*/ 543 w 544"/>
                <a:gd name="T31" fmla="*/ 0 h 232"/>
                <a:gd name="T32" fmla="*/ 544 w 544"/>
                <a:gd name="T33"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4" h="232">
                  <a:moveTo>
                    <a:pt x="544" y="0"/>
                  </a:moveTo>
                  <a:cubicBezTo>
                    <a:pt x="544" y="72"/>
                    <a:pt x="544" y="72"/>
                    <a:pt x="544" y="72"/>
                  </a:cubicBezTo>
                  <a:cubicBezTo>
                    <a:pt x="544" y="72"/>
                    <a:pt x="544" y="72"/>
                    <a:pt x="544" y="72"/>
                  </a:cubicBezTo>
                  <a:cubicBezTo>
                    <a:pt x="544" y="77"/>
                    <a:pt x="540" y="82"/>
                    <a:pt x="532" y="87"/>
                  </a:cubicBezTo>
                  <a:cubicBezTo>
                    <a:pt x="296" y="223"/>
                    <a:pt x="296" y="223"/>
                    <a:pt x="296" y="223"/>
                  </a:cubicBezTo>
                  <a:cubicBezTo>
                    <a:pt x="283" y="231"/>
                    <a:pt x="262" y="232"/>
                    <a:pt x="250" y="225"/>
                  </a:cubicBezTo>
                  <a:cubicBezTo>
                    <a:pt x="8" y="85"/>
                    <a:pt x="8" y="85"/>
                    <a:pt x="8" y="85"/>
                  </a:cubicBezTo>
                  <a:cubicBezTo>
                    <a:pt x="3" y="82"/>
                    <a:pt x="0" y="78"/>
                    <a:pt x="0" y="75"/>
                  </a:cubicBezTo>
                  <a:cubicBezTo>
                    <a:pt x="0" y="0"/>
                    <a:pt x="0" y="0"/>
                    <a:pt x="0" y="0"/>
                  </a:cubicBezTo>
                  <a:cubicBezTo>
                    <a:pt x="0" y="4"/>
                    <a:pt x="3" y="8"/>
                    <a:pt x="8" y="10"/>
                  </a:cubicBezTo>
                  <a:cubicBezTo>
                    <a:pt x="51" y="35"/>
                    <a:pt x="51" y="35"/>
                    <a:pt x="51" y="35"/>
                  </a:cubicBezTo>
                  <a:cubicBezTo>
                    <a:pt x="51" y="35"/>
                    <a:pt x="51" y="35"/>
                    <a:pt x="51" y="35"/>
                  </a:cubicBezTo>
                  <a:cubicBezTo>
                    <a:pt x="250" y="150"/>
                    <a:pt x="250" y="150"/>
                    <a:pt x="250" y="150"/>
                  </a:cubicBezTo>
                  <a:cubicBezTo>
                    <a:pt x="262" y="157"/>
                    <a:pt x="283" y="156"/>
                    <a:pt x="296" y="148"/>
                  </a:cubicBezTo>
                  <a:cubicBezTo>
                    <a:pt x="532" y="12"/>
                    <a:pt x="532" y="12"/>
                    <a:pt x="532" y="12"/>
                  </a:cubicBezTo>
                  <a:cubicBezTo>
                    <a:pt x="538" y="9"/>
                    <a:pt x="542" y="4"/>
                    <a:pt x="543" y="0"/>
                  </a:cubicBezTo>
                  <a:lnTo>
                    <a:pt x="544" y="0"/>
                  </a:lnTo>
                  <a:close/>
                </a:path>
              </a:pathLst>
            </a:custGeom>
            <a:solidFill>
              <a:srgbClr val="102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65" name="Freeform 226">
              <a:extLst>
                <a:ext uri="{FF2B5EF4-FFF2-40B4-BE49-F238E27FC236}">
                  <a16:creationId xmlns:a16="http://schemas.microsoft.com/office/drawing/2014/main" id="{B34A4B0B-BE6C-ADDB-8232-EA5BA22E331A}"/>
                </a:ext>
              </a:extLst>
            </p:cNvPr>
            <p:cNvSpPr>
              <a:spLocks/>
            </p:cNvSpPr>
            <p:nvPr/>
          </p:nvSpPr>
          <p:spPr bwMode="auto">
            <a:xfrm>
              <a:off x="10520363" y="9015413"/>
              <a:ext cx="388938" cy="284163"/>
            </a:xfrm>
            <a:custGeom>
              <a:avLst/>
              <a:gdLst>
                <a:gd name="T0" fmla="*/ 131 w 141"/>
                <a:gd name="T1" fmla="*/ 30 h 103"/>
                <a:gd name="T2" fmla="*/ 10 w 141"/>
                <a:gd name="T3" fmla="*/ 100 h 103"/>
                <a:gd name="T4" fmla="*/ 0 w 141"/>
                <a:gd name="T5" fmla="*/ 92 h 103"/>
                <a:gd name="T6" fmla="*/ 0 w 141"/>
                <a:gd name="T7" fmla="*/ 92 h 103"/>
                <a:gd name="T8" fmla="*/ 10 w 141"/>
                <a:gd name="T9" fmla="*/ 73 h 103"/>
                <a:gd name="T10" fmla="*/ 131 w 141"/>
                <a:gd name="T11" fmla="*/ 3 h 103"/>
                <a:gd name="T12" fmla="*/ 141 w 141"/>
                <a:gd name="T13" fmla="*/ 11 h 103"/>
                <a:gd name="T14" fmla="*/ 141 w 141"/>
                <a:gd name="T15" fmla="*/ 11 h 103"/>
                <a:gd name="T16" fmla="*/ 131 w 141"/>
                <a:gd name="T17" fmla="*/ 3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30"/>
                  </a:moveTo>
                  <a:cubicBezTo>
                    <a:pt x="10" y="100"/>
                    <a:pt x="10" y="100"/>
                    <a:pt x="10" y="100"/>
                  </a:cubicBezTo>
                  <a:cubicBezTo>
                    <a:pt x="5" y="103"/>
                    <a:pt x="0" y="100"/>
                    <a:pt x="0" y="92"/>
                  </a:cubicBezTo>
                  <a:cubicBezTo>
                    <a:pt x="0" y="92"/>
                    <a:pt x="0" y="92"/>
                    <a:pt x="0" y="92"/>
                  </a:cubicBezTo>
                  <a:cubicBezTo>
                    <a:pt x="0" y="85"/>
                    <a:pt x="5" y="76"/>
                    <a:pt x="10" y="73"/>
                  </a:cubicBezTo>
                  <a:cubicBezTo>
                    <a:pt x="131" y="3"/>
                    <a:pt x="131" y="3"/>
                    <a:pt x="131" y="3"/>
                  </a:cubicBezTo>
                  <a:cubicBezTo>
                    <a:pt x="137" y="0"/>
                    <a:pt x="141" y="4"/>
                    <a:pt x="141" y="11"/>
                  </a:cubicBezTo>
                  <a:cubicBezTo>
                    <a:pt x="141" y="11"/>
                    <a:pt x="141" y="11"/>
                    <a:pt x="141" y="11"/>
                  </a:cubicBezTo>
                  <a:cubicBezTo>
                    <a:pt x="141" y="18"/>
                    <a:pt x="137" y="27"/>
                    <a:pt x="131" y="3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66" name="Freeform 227">
              <a:extLst>
                <a:ext uri="{FF2B5EF4-FFF2-40B4-BE49-F238E27FC236}">
                  <a16:creationId xmlns:a16="http://schemas.microsoft.com/office/drawing/2014/main" id="{714DA212-F597-03F9-1856-760FB345C6C3}"/>
                </a:ext>
              </a:extLst>
            </p:cNvPr>
            <p:cNvSpPr>
              <a:spLocks/>
            </p:cNvSpPr>
            <p:nvPr/>
          </p:nvSpPr>
          <p:spPr bwMode="auto">
            <a:xfrm>
              <a:off x="9691688" y="9034463"/>
              <a:ext cx="388938" cy="284163"/>
            </a:xfrm>
            <a:custGeom>
              <a:avLst/>
              <a:gdLst>
                <a:gd name="T0" fmla="*/ 131 w 141"/>
                <a:gd name="T1" fmla="*/ 100 h 103"/>
                <a:gd name="T2" fmla="*/ 10 w 141"/>
                <a:gd name="T3" fmla="*/ 30 h 103"/>
                <a:gd name="T4" fmla="*/ 0 w 141"/>
                <a:gd name="T5" fmla="*/ 11 h 103"/>
                <a:gd name="T6" fmla="*/ 0 w 141"/>
                <a:gd name="T7" fmla="*/ 11 h 103"/>
                <a:gd name="T8" fmla="*/ 10 w 141"/>
                <a:gd name="T9" fmla="*/ 3 h 103"/>
                <a:gd name="T10" fmla="*/ 131 w 141"/>
                <a:gd name="T11" fmla="*/ 73 h 103"/>
                <a:gd name="T12" fmla="*/ 141 w 141"/>
                <a:gd name="T13" fmla="*/ 92 h 103"/>
                <a:gd name="T14" fmla="*/ 141 w 141"/>
                <a:gd name="T15" fmla="*/ 92 h 103"/>
                <a:gd name="T16" fmla="*/ 131 w 141"/>
                <a:gd name="T17"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100"/>
                  </a:moveTo>
                  <a:cubicBezTo>
                    <a:pt x="10" y="30"/>
                    <a:pt x="10" y="30"/>
                    <a:pt x="10" y="30"/>
                  </a:cubicBezTo>
                  <a:cubicBezTo>
                    <a:pt x="4" y="27"/>
                    <a:pt x="0" y="18"/>
                    <a:pt x="0" y="11"/>
                  </a:cubicBezTo>
                  <a:cubicBezTo>
                    <a:pt x="0" y="11"/>
                    <a:pt x="0" y="11"/>
                    <a:pt x="0" y="11"/>
                  </a:cubicBezTo>
                  <a:cubicBezTo>
                    <a:pt x="0" y="3"/>
                    <a:pt x="4" y="0"/>
                    <a:pt x="10" y="3"/>
                  </a:cubicBezTo>
                  <a:cubicBezTo>
                    <a:pt x="131" y="73"/>
                    <a:pt x="131" y="73"/>
                    <a:pt x="131" y="73"/>
                  </a:cubicBezTo>
                  <a:cubicBezTo>
                    <a:pt x="136" y="76"/>
                    <a:pt x="141" y="85"/>
                    <a:pt x="141" y="92"/>
                  </a:cubicBezTo>
                  <a:cubicBezTo>
                    <a:pt x="141" y="92"/>
                    <a:pt x="141" y="92"/>
                    <a:pt x="141" y="92"/>
                  </a:cubicBezTo>
                  <a:cubicBezTo>
                    <a:pt x="141" y="99"/>
                    <a:pt x="136" y="103"/>
                    <a:pt x="131" y="10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67" name="Freeform 228">
              <a:extLst>
                <a:ext uri="{FF2B5EF4-FFF2-40B4-BE49-F238E27FC236}">
                  <a16:creationId xmlns:a16="http://schemas.microsoft.com/office/drawing/2014/main" id="{2B0B46CC-7508-1D82-8F5B-43D35B84F821}"/>
                </a:ext>
              </a:extLst>
            </p:cNvPr>
            <p:cNvSpPr>
              <a:spLocks/>
            </p:cNvSpPr>
            <p:nvPr/>
          </p:nvSpPr>
          <p:spPr bwMode="auto">
            <a:xfrm>
              <a:off x="10420350" y="9258300"/>
              <a:ext cx="66675" cy="96838"/>
            </a:xfrm>
            <a:custGeom>
              <a:avLst/>
              <a:gdLst>
                <a:gd name="T0" fmla="*/ 24 w 24"/>
                <a:gd name="T1" fmla="*/ 10 h 35"/>
                <a:gd name="T2" fmla="*/ 12 w 24"/>
                <a:gd name="T3" fmla="*/ 31 h 35"/>
                <a:gd name="T4" fmla="*/ 0 w 24"/>
                <a:gd name="T5" fmla="*/ 24 h 35"/>
                <a:gd name="T6" fmla="*/ 12 w 24"/>
                <a:gd name="T7" fmla="*/ 3 h 35"/>
                <a:gd name="T8" fmla="*/ 24 w 24"/>
                <a:gd name="T9" fmla="*/ 10 h 35"/>
              </a:gdLst>
              <a:ahLst/>
              <a:cxnLst>
                <a:cxn ang="0">
                  <a:pos x="T0" y="T1"/>
                </a:cxn>
                <a:cxn ang="0">
                  <a:pos x="T2" y="T3"/>
                </a:cxn>
                <a:cxn ang="0">
                  <a:pos x="T4" y="T5"/>
                </a:cxn>
                <a:cxn ang="0">
                  <a:pos x="T6" y="T7"/>
                </a:cxn>
                <a:cxn ang="0">
                  <a:pos x="T8" y="T9"/>
                </a:cxn>
              </a:cxnLst>
              <a:rect l="0" t="0" r="r" b="b"/>
              <a:pathLst>
                <a:path w="24" h="35">
                  <a:moveTo>
                    <a:pt x="24" y="10"/>
                  </a:moveTo>
                  <a:cubicBezTo>
                    <a:pt x="24" y="18"/>
                    <a:pt x="19" y="27"/>
                    <a:pt x="12" y="31"/>
                  </a:cubicBezTo>
                  <a:cubicBezTo>
                    <a:pt x="6" y="35"/>
                    <a:pt x="0" y="32"/>
                    <a:pt x="0" y="24"/>
                  </a:cubicBezTo>
                  <a:cubicBezTo>
                    <a:pt x="0" y="16"/>
                    <a:pt x="6" y="7"/>
                    <a:pt x="12" y="3"/>
                  </a:cubicBezTo>
                  <a:cubicBezTo>
                    <a:pt x="19" y="0"/>
                    <a:pt x="24" y="3"/>
                    <a:pt x="24" y="1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68" name="Freeform 229">
              <a:extLst>
                <a:ext uri="{FF2B5EF4-FFF2-40B4-BE49-F238E27FC236}">
                  <a16:creationId xmlns:a16="http://schemas.microsoft.com/office/drawing/2014/main" id="{81C91E6E-8121-E773-1D0A-2B1DF1DF71E0}"/>
                </a:ext>
              </a:extLst>
            </p:cNvPr>
            <p:cNvSpPr>
              <a:spLocks/>
            </p:cNvSpPr>
            <p:nvPr/>
          </p:nvSpPr>
          <p:spPr bwMode="auto">
            <a:xfrm>
              <a:off x="9534525" y="8164513"/>
              <a:ext cx="1506538" cy="881063"/>
            </a:xfrm>
            <a:custGeom>
              <a:avLst/>
              <a:gdLst>
                <a:gd name="T0" fmla="*/ 544 w 546"/>
                <a:gd name="T1" fmla="*/ 162 h 319"/>
                <a:gd name="T2" fmla="*/ 533 w 546"/>
                <a:gd name="T3" fmla="*/ 174 h 319"/>
                <a:gd name="T4" fmla="*/ 297 w 546"/>
                <a:gd name="T5" fmla="*/ 310 h 319"/>
                <a:gd name="T6" fmla="*/ 251 w 546"/>
                <a:gd name="T7" fmla="*/ 312 h 319"/>
                <a:gd name="T8" fmla="*/ 52 w 546"/>
                <a:gd name="T9" fmla="*/ 197 h 319"/>
                <a:gd name="T10" fmla="*/ 52 w 546"/>
                <a:gd name="T11" fmla="*/ 197 h 319"/>
                <a:gd name="T12" fmla="*/ 9 w 546"/>
                <a:gd name="T13" fmla="*/ 172 h 319"/>
                <a:gd name="T14" fmla="*/ 1 w 546"/>
                <a:gd name="T15" fmla="*/ 162 h 319"/>
                <a:gd name="T16" fmla="*/ 1 w 546"/>
                <a:gd name="T17" fmla="*/ 162 h 319"/>
                <a:gd name="T18" fmla="*/ 12 w 546"/>
                <a:gd name="T19" fmla="*/ 145 h 319"/>
                <a:gd name="T20" fmla="*/ 248 w 546"/>
                <a:gd name="T21" fmla="*/ 9 h 319"/>
                <a:gd name="T22" fmla="*/ 294 w 546"/>
                <a:gd name="T23" fmla="*/ 7 h 319"/>
                <a:gd name="T24" fmla="*/ 537 w 546"/>
                <a:gd name="T25" fmla="*/ 147 h 319"/>
                <a:gd name="T26" fmla="*/ 544 w 546"/>
                <a:gd name="T27" fmla="*/ 16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319">
                  <a:moveTo>
                    <a:pt x="544" y="162"/>
                  </a:moveTo>
                  <a:cubicBezTo>
                    <a:pt x="543" y="166"/>
                    <a:pt x="539" y="170"/>
                    <a:pt x="533" y="174"/>
                  </a:cubicBezTo>
                  <a:cubicBezTo>
                    <a:pt x="297" y="310"/>
                    <a:pt x="297" y="310"/>
                    <a:pt x="297" y="310"/>
                  </a:cubicBezTo>
                  <a:cubicBezTo>
                    <a:pt x="284" y="318"/>
                    <a:pt x="263" y="319"/>
                    <a:pt x="251" y="312"/>
                  </a:cubicBezTo>
                  <a:cubicBezTo>
                    <a:pt x="52" y="197"/>
                    <a:pt x="52" y="197"/>
                    <a:pt x="52" y="197"/>
                  </a:cubicBezTo>
                  <a:cubicBezTo>
                    <a:pt x="52" y="197"/>
                    <a:pt x="52" y="197"/>
                    <a:pt x="52" y="197"/>
                  </a:cubicBezTo>
                  <a:cubicBezTo>
                    <a:pt x="9" y="172"/>
                    <a:pt x="9" y="172"/>
                    <a:pt x="9" y="172"/>
                  </a:cubicBezTo>
                  <a:cubicBezTo>
                    <a:pt x="4" y="169"/>
                    <a:pt x="1" y="166"/>
                    <a:pt x="1" y="162"/>
                  </a:cubicBezTo>
                  <a:cubicBezTo>
                    <a:pt x="1" y="162"/>
                    <a:pt x="1" y="162"/>
                    <a:pt x="1" y="162"/>
                  </a:cubicBezTo>
                  <a:cubicBezTo>
                    <a:pt x="0" y="156"/>
                    <a:pt x="4" y="150"/>
                    <a:pt x="12" y="145"/>
                  </a:cubicBezTo>
                  <a:cubicBezTo>
                    <a:pt x="248" y="9"/>
                    <a:pt x="248" y="9"/>
                    <a:pt x="248" y="9"/>
                  </a:cubicBezTo>
                  <a:cubicBezTo>
                    <a:pt x="262" y="1"/>
                    <a:pt x="282" y="0"/>
                    <a:pt x="294" y="7"/>
                  </a:cubicBezTo>
                  <a:cubicBezTo>
                    <a:pt x="537" y="147"/>
                    <a:pt x="537" y="147"/>
                    <a:pt x="537" y="147"/>
                  </a:cubicBezTo>
                  <a:cubicBezTo>
                    <a:pt x="543" y="151"/>
                    <a:pt x="546" y="156"/>
                    <a:pt x="544" y="162"/>
                  </a:cubicBezTo>
                  <a:close/>
                </a:path>
              </a:pathLst>
            </a:custGeom>
            <a:solidFill>
              <a:srgbClr val="2A42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69" name="Freeform 230">
              <a:extLst>
                <a:ext uri="{FF2B5EF4-FFF2-40B4-BE49-F238E27FC236}">
                  <a16:creationId xmlns:a16="http://schemas.microsoft.com/office/drawing/2014/main" id="{E29E673F-00B4-E976-92D7-56224420EB30}"/>
                </a:ext>
              </a:extLst>
            </p:cNvPr>
            <p:cNvSpPr>
              <a:spLocks/>
            </p:cNvSpPr>
            <p:nvPr/>
          </p:nvSpPr>
          <p:spPr bwMode="auto">
            <a:xfrm>
              <a:off x="9537700" y="8612188"/>
              <a:ext cx="1501775" cy="638175"/>
            </a:xfrm>
            <a:custGeom>
              <a:avLst/>
              <a:gdLst>
                <a:gd name="T0" fmla="*/ 544 w 544"/>
                <a:gd name="T1" fmla="*/ 0 h 231"/>
                <a:gd name="T2" fmla="*/ 544 w 544"/>
                <a:gd name="T3" fmla="*/ 71 h 231"/>
                <a:gd name="T4" fmla="*/ 544 w 544"/>
                <a:gd name="T5" fmla="*/ 71 h 231"/>
                <a:gd name="T6" fmla="*/ 532 w 544"/>
                <a:gd name="T7" fmla="*/ 86 h 231"/>
                <a:gd name="T8" fmla="*/ 296 w 544"/>
                <a:gd name="T9" fmla="*/ 222 h 231"/>
                <a:gd name="T10" fmla="*/ 250 w 544"/>
                <a:gd name="T11" fmla="*/ 224 h 231"/>
                <a:gd name="T12" fmla="*/ 8 w 544"/>
                <a:gd name="T13" fmla="*/ 84 h 231"/>
                <a:gd name="T14" fmla="*/ 0 w 544"/>
                <a:gd name="T15" fmla="*/ 74 h 231"/>
                <a:gd name="T16" fmla="*/ 0 w 544"/>
                <a:gd name="T17" fmla="*/ 0 h 231"/>
                <a:gd name="T18" fmla="*/ 8 w 544"/>
                <a:gd name="T19" fmla="*/ 10 h 231"/>
                <a:gd name="T20" fmla="*/ 51 w 544"/>
                <a:gd name="T21" fmla="*/ 35 h 231"/>
                <a:gd name="T22" fmla="*/ 51 w 544"/>
                <a:gd name="T23" fmla="*/ 35 h 231"/>
                <a:gd name="T24" fmla="*/ 250 w 544"/>
                <a:gd name="T25" fmla="*/ 150 h 231"/>
                <a:gd name="T26" fmla="*/ 296 w 544"/>
                <a:gd name="T27" fmla="*/ 148 h 231"/>
                <a:gd name="T28" fmla="*/ 532 w 544"/>
                <a:gd name="T29" fmla="*/ 12 h 231"/>
                <a:gd name="T30" fmla="*/ 543 w 544"/>
                <a:gd name="T31" fmla="*/ 0 h 231"/>
                <a:gd name="T32" fmla="*/ 544 w 544"/>
                <a:gd name="T3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4" h="231">
                  <a:moveTo>
                    <a:pt x="544" y="0"/>
                  </a:moveTo>
                  <a:cubicBezTo>
                    <a:pt x="544" y="71"/>
                    <a:pt x="544" y="71"/>
                    <a:pt x="544" y="71"/>
                  </a:cubicBezTo>
                  <a:cubicBezTo>
                    <a:pt x="544" y="71"/>
                    <a:pt x="544" y="71"/>
                    <a:pt x="544" y="71"/>
                  </a:cubicBezTo>
                  <a:cubicBezTo>
                    <a:pt x="544" y="76"/>
                    <a:pt x="540" y="82"/>
                    <a:pt x="532" y="86"/>
                  </a:cubicBezTo>
                  <a:cubicBezTo>
                    <a:pt x="296" y="222"/>
                    <a:pt x="296" y="222"/>
                    <a:pt x="296" y="222"/>
                  </a:cubicBezTo>
                  <a:cubicBezTo>
                    <a:pt x="283" y="230"/>
                    <a:pt x="262" y="231"/>
                    <a:pt x="250" y="224"/>
                  </a:cubicBezTo>
                  <a:cubicBezTo>
                    <a:pt x="8" y="84"/>
                    <a:pt x="8" y="84"/>
                    <a:pt x="8" y="84"/>
                  </a:cubicBezTo>
                  <a:cubicBezTo>
                    <a:pt x="3" y="82"/>
                    <a:pt x="0" y="78"/>
                    <a:pt x="0" y="74"/>
                  </a:cubicBezTo>
                  <a:cubicBezTo>
                    <a:pt x="0" y="0"/>
                    <a:pt x="0" y="0"/>
                    <a:pt x="0" y="0"/>
                  </a:cubicBezTo>
                  <a:cubicBezTo>
                    <a:pt x="0" y="4"/>
                    <a:pt x="3" y="7"/>
                    <a:pt x="8" y="10"/>
                  </a:cubicBezTo>
                  <a:cubicBezTo>
                    <a:pt x="51" y="35"/>
                    <a:pt x="51" y="35"/>
                    <a:pt x="51" y="35"/>
                  </a:cubicBezTo>
                  <a:cubicBezTo>
                    <a:pt x="51" y="35"/>
                    <a:pt x="51" y="35"/>
                    <a:pt x="51" y="35"/>
                  </a:cubicBezTo>
                  <a:cubicBezTo>
                    <a:pt x="250" y="150"/>
                    <a:pt x="250" y="150"/>
                    <a:pt x="250" y="150"/>
                  </a:cubicBezTo>
                  <a:cubicBezTo>
                    <a:pt x="262" y="157"/>
                    <a:pt x="283" y="156"/>
                    <a:pt x="296" y="148"/>
                  </a:cubicBezTo>
                  <a:cubicBezTo>
                    <a:pt x="532" y="12"/>
                    <a:pt x="532" y="12"/>
                    <a:pt x="532" y="12"/>
                  </a:cubicBezTo>
                  <a:cubicBezTo>
                    <a:pt x="538" y="8"/>
                    <a:pt x="542" y="4"/>
                    <a:pt x="543" y="0"/>
                  </a:cubicBezTo>
                  <a:lnTo>
                    <a:pt x="544" y="0"/>
                  </a:lnTo>
                  <a:close/>
                </a:path>
              </a:pathLst>
            </a:custGeom>
            <a:solidFill>
              <a:srgbClr val="102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70" name="Freeform 231">
              <a:extLst>
                <a:ext uri="{FF2B5EF4-FFF2-40B4-BE49-F238E27FC236}">
                  <a16:creationId xmlns:a16="http://schemas.microsoft.com/office/drawing/2014/main" id="{BD117601-05C0-2F47-DE83-1B2F271472A8}"/>
                </a:ext>
              </a:extLst>
            </p:cNvPr>
            <p:cNvSpPr>
              <a:spLocks/>
            </p:cNvSpPr>
            <p:nvPr/>
          </p:nvSpPr>
          <p:spPr bwMode="auto">
            <a:xfrm>
              <a:off x="10520363" y="8774113"/>
              <a:ext cx="388938" cy="285750"/>
            </a:xfrm>
            <a:custGeom>
              <a:avLst/>
              <a:gdLst>
                <a:gd name="T0" fmla="*/ 131 w 141"/>
                <a:gd name="T1" fmla="*/ 30 h 103"/>
                <a:gd name="T2" fmla="*/ 10 w 141"/>
                <a:gd name="T3" fmla="*/ 99 h 103"/>
                <a:gd name="T4" fmla="*/ 0 w 141"/>
                <a:gd name="T5" fmla="*/ 92 h 103"/>
                <a:gd name="T6" fmla="*/ 0 w 141"/>
                <a:gd name="T7" fmla="*/ 92 h 103"/>
                <a:gd name="T8" fmla="*/ 10 w 141"/>
                <a:gd name="T9" fmla="*/ 73 h 103"/>
                <a:gd name="T10" fmla="*/ 131 w 141"/>
                <a:gd name="T11" fmla="*/ 3 h 103"/>
                <a:gd name="T12" fmla="*/ 141 w 141"/>
                <a:gd name="T13" fmla="*/ 10 h 103"/>
                <a:gd name="T14" fmla="*/ 141 w 141"/>
                <a:gd name="T15" fmla="*/ 10 h 103"/>
                <a:gd name="T16" fmla="*/ 131 w 141"/>
                <a:gd name="T17" fmla="*/ 3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30"/>
                  </a:moveTo>
                  <a:cubicBezTo>
                    <a:pt x="10" y="99"/>
                    <a:pt x="10" y="99"/>
                    <a:pt x="10" y="99"/>
                  </a:cubicBezTo>
                  <a:cubicBezTo>
                    <a:pt x="5" y="103"/>
                    <a:pt x="0" y="99"/>
                    <a:pt x="0" y="92"/>
                  </a:cubicBezTo>
                  <a:cubicBezTo>
                    <a:pt x="0" y="92"/>
                    <a:pt x="0" y="92"/>
                    <a:pt x="0" y="92"/>
                  </a:cubicBezTo>
                  <a:cubicBezTo>
                    <a:pt x="0" y="85"/>
                    <a:pt x="5" y="76"/>
                    <a:pt x="10" y="73"/>
                  </a:cubicBezTo>
                  <a:cubicBezTo>
                    <a:pt x="131" y="3"/>
                    <a:pt x="131" y="3"/>
                    <a:pt x="131" y="3"/>
                  </a:cubicBezTo>
                  <a:cubicBezTo>
                    <a:pt x="137" y="0"/>
                    <a:pt x="141" y="3"/>
                    <a:pt x="141" y="10"/>
                  </a:cubicBezTo>
                  <a:cubicBezTo>
                    <a:pt x="141" y="10"/>
                    <a:pt x="141" y="10"/>
                    <a:pt x="141" y="10"/>
                  </a:cubicBezTo>
                  <a:cubicBezTo>
                    <a:pt x="141" y="18"/>
                    <a:pt x="137" y="26"/>
                    <a:pt x="131" y="3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71" name="Freeform 232">
              <a:extLst>
                <a:ext uri="{FF2B5EF4-FFF2-40B4-BE49-F238E27FC236}">
                  <a16:creationId xmlns:a16="http://schemas.microsoft.com/office/drawing/2014/main" id="{73A6F291-F370-69EE-E96C-10B4D78B0999}"/>
                </a:ext>
              </a:extLst>
            </p:cNvPr>
            <p:cNvSpPr>
              <a:spLocks/>
            </p:cNvSpPr>
            <p:nvPr/>
          </p:nvSpPr>
          <p:spPr bwMode="auto">
            <a:xfrm>
              <a:off x="9691688" y="8791575"/>
              <a:ext cx="388938" cy="284163"/>
            </a:xfrm>
            <a:custGeom>
              <a:avLst/>
              <a:gdLst>
                <a:gd name="T0" fmla="*/ 131 w 141"/>
                <a:gd name="T1" fmla="*/ 100 h 103"/>
                <a:gd name="T2" fmla="*/ 10 w 141"/>
                <a:gd name="T3" fmla="*/ 30 h 103"/>
                <a:gd name="T4" fmla="*/ 0 w 141"/>
                <a:gd name="T5" fmla="*/ 11 h 103"/>
                <a:gd name="T6" fmla="*/ 0 w 141"/>
                <a:gd name="T7" fmla="*/ 11 h 103"/>
                <a:gd name="T8" fmla="*/ 10 w 141"/>
                <a:gd name="T9" fmla="*/ 4 h 103"/>
                <a:gd name="T10" fmla="*/ 131 w 141"/>
                <a:gd name="T11" fmla="*/ 74 h 103"/>
                <a:gd name="T12" fmla="*/ 141 w 141"/>
                <a:gd name="T13" fmla="*/ 93 h 103"/>
                <a:gd name="T14" fmla="*/ 141 w 141"/>
                <a:gd name="T15" fmla="*/ 93 h 103"/>
                <a:gd name="T16" fmla="*/ 131 w 141"/>
                <a:gd name="T17"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100"/>
                  </a:moveTo>
                  <a:cubicBezTo>
                    <a:pt x="10" y="30"/>
                    <a:pt x="10" y="30"/>
                    <a:pt x="10" y="30"/>
                  </a:cubicBezTo>
                  <a:cubicBezTo>
                    <a:pt x="4" y="27"/>
                    <a:pt x="0" y="19"/>
                    <a:pt x="0" y="11"/>
                  </a:cubicBezTo>
                  <a:cubicBezTo>
                    <a:pt x="0" y="11"/>
                    <a:pt x="0" y="11"/>
                    <a:pt x="0" y="11"/>
                  </a:cubicBezTo>
                  <a:cubicBezTo>
                    <a:pt x="0" y="4"/>
                    <a:pt x="4" y="0"/>
                    <a:pt x="10" y="4"/>
                  </a:cubicBezTo>
                  <a:cubicBezTo>
                    <a:pt x="131" y="74"/>
                    <a:pt x="131" y="74"/>
                    <a:pt x="131" y="74"/>
                  </a:cubicBezTo>
                  <a:cubicBezTo>
                    <a:pt x="136" y="77"/>
                    <a:pt x="141" y="85"/>
                    <a:pt x="141" y="93"/>
                  </a:cubicBezTo>
                  <a:cubicBezTo>
                    <a:pt x="141" y="93"/>
                    <a:pt x="141" y="93"/>
                    <a:pt x="141" y="93"/>
                  </a:cubicBezTo>
                  <a:cubicBezTo>
                    <a:pt x="141" y="100"/>
                    <a:pt x="136" y="103"/>
                    <a:pt x="131" y="10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72" name="Freeform 233">
              <a:extLst>
                <a:ext uri="{FF2B5EF4-FFF2-40B4-BE49-F238E27FC236}">
                  <a16:creationId xmlns:a16="http://schemas.microsoft.com/office/drawing/2014/main" id="{F907634A-3DAF-2B67-3658-677119A70475}"/>
                </a:ext>
              </a:extLst>
            </p:cNvPr>
            <p:cNvSpPr>
              <a:spLocks/>
            </p:cNvSpPr>
            <p:nvPr/>
          </p:nvSpPr>
          <p:spPr bwMode="auto">
            <a:xfrm>
              <a:off x="10420350" y="9015413"/>
              <a:ext cx="66675" cy="96838"/>
            </a:xfrm>
            <a:custGeom>
              <a:avLst/>
              <a:gdLst>
                <a:gd name="T0" fmla="*/ 24 w 24"/>
                <a:gd name="T1" fmla="*/ 11 h 35"/>
                <a:gd name="T2" fmla="*/ 12 w 24"/>
                <a:gd name="T3" fmla="*/ 32 h 35"/>
                <a:gd name="T4" fmla="*/ 0 w 24"/>
                <a:gd name="T5" fmla="*/ 25 h 35"/>
                <a:gd name="T6" fmla="*/ 12 w 24"/>
                <a:gd name="T7" fmla="*/ 4 h 35"/>
                <a:gd name="T8" fmla="*/ 24 w 24"/>
                <a:gd name="T9" fmla="*/ 11 h 35"/>
              </a:gdLst>
              <a:ahLst/>
              <a:cxnLst>
                <a:cxn ang="0">
                  <a:pos x="T0" y="T1"/>
                </a:cxn>
                <a:cxn ang="0">
                  <a:pos x="T2" y="T3"/>
                </a:cxn>
                <a:cxn ang="0">
                  <a:pos x="T4" y="T5"/>
                </a:cxn>
                <a:cxn ang="0">
                  <a:pos x="T6" y="T7"/>
                </a:cxn>
                <a:cxn ang="0">
                  <a:pos x="T8" y="T9"/>
                </a:cxn>
              </a:cxnLst>
              <a:rect l="0" t="0" r="r" b="b"/>
              <a:pathLst>
                <a:path w="24" h="35">
                  <a:moveTo>
                    <a:pt x="24" y="11"/>
                  </a:moveTo>
                  <a:cubicBezTo>
                    <a:pt x="24" y="18"/>
                    <a:pt x="19" y="28"/>
                    <a:pt x="12" y="32"/>
                  </a:cubicBezTo>
                  <a:cubicBezTo>
                    <a:pt x="6" y="35"/>
                    <a:pt x="0" y="32"/>
                    <a:pt x="0" y="25"/>
                  </a:cubicBezTo>
                  <a:cubicBezTo>
                    <a:pt x="0" y="17"/>
                    <a:pt x="6" y="8"/>
                    <a:pt x="12" y="4"/>
                  </a:cubicBezTo>
                  <a:cubicBezTo>
                    <a:pt x="19" y="0"/>
                    <a:pt x="24" y="3"/>
                    <a:pt x="24" y="11"/>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grpSp>
      <p:grpSp>
        <p:nvGrpSpPr>
          <p:cNvPr id="2173" name="Group 2172">
            <a:extLst>
              <a:ext uri="{FF2B5EF4-FFF2-40B4-BE49-F238E27FC236}">
                <a16:creationId xmlns:a16="http://schemas.microsoft.com/office/drawing/2014/main" id="{8C5424F9-7C04-311D-6D31-677292824614}"/>
              </a:ext>
            </a:extLst>
          </p:cNvPr>
          <p:cNvGrpSpPr/>
          <p:nvPr/>
        </p:nvGrpSpPr>
        <p:grpSpPr>
          <a:xfrm>
            <a:off x="3298507" y="1693427"/>
            <a:ext cx="327283" cy="351631"/>
            <a:chOff x="7906262" y="4152900"/>
            <a:chExt cx="725488" cy="779462"/>
          </a:xfrm>
        </p:grpSpPr>
        <p:sp>
          <p:nvSpPr>
            <p:cNvPr id="2174" name="Freeform 234">
              <a:extLst>
                <a:ext uri="{FF2B5EF4-FFF2-40B4-BE49-F238E27FC236}">
                  <a16:creationId xmlns:a16="http://schemas.microsoft.com/office/drawing/2014/main" id="{6CB107F8-83BD-0D64-7CFF-999B6CCBC299}"/>
                </a:ext>
              </a:extLst>
            </p:cNvPr>
            <p:cNvSpPr>
              <a:spLocks/>
            </p:cNvSpPr>
            <p:nvPr/>
          </p:nvSpPr>
          <p:spPr bwMode="auto">
            <a:xfrm>
              <a:off x="7930075" y="4152900"/>
              <a:ext cx="701675" cy="760413"/>
            </a:xfrm>
            <a:custGeom>
              <a:avLst/>
              <a:gdLst>
                <a:gd name="T0" fmla="*/ 208 w 254"/>
                <a:gd name="T1" fmla="*/ 260 h 275"/>
                <a:gd name="T2" fmla="*/ 46 w 254"/>
                <a:gd name="T3" fmla="*/ 167 h 275"/>
                <a:gd name="T4" fmla="*/ 46 w 254"/>
                <a:gd name="T5" fmla="*/ 167 h 275"/>
                <a:gd name="T6" fmla="*/ 0 w 254"/>
                <a:gd name="T7" fmla="*/ 87 h 275"/>
                <a:gd name="T8" fmla="*/ 46 w 254"/>
                <a:gd name="T9" fmla="*/ 60 h 275"/>
                <a:gd name="T10" fmla="*/ 48 w 254"/>
                <a:gd name="T11" fmla="*/ 61 h 275"/>
                <a:gd name="T12" fmla="*/ 45 w 254"/>
                <a:gd name="T13" fmla="*/ 41 h 275"/>
                <a:gd name="T14" fmla="*/ 91 w 254"/>
                <a:gd name="T15" fmla="*/ 15 h 275"/>
                <a:gd name="T16" fmla="*/ 129 w 254"/>
                <a:gd name="T17" fmla="*/ 60 h 275"/>
                <a:gd name="T18" fmla="*/ 149 w 254"/>
                <a:gd name="T19" fmla="*/ 66 h 275"/>
                <a:gd name="T20" fmla="*/ 195 w 254"/>
                <a:gd name="T21" fmla="*/ 146 h 275"/>
                <a:gd name="T22" fmla="*/ 195 w 254"/>
                <a:gd name="T23" fmla="*/ 148 h 275"/>
                <a:gd name="T24" fmla="*/ 208 w 254"/>
                <a:gd name="T25" fmla="*/ 153 h 275"/>
                <a:gd name="T26" fmla="*/ 254 w 254"/>
                <a:gd name="T27" fmla="*/ 234 h 275"/>
                <a:gd name="T28" fmla="*/ 208 w 254"/>
                <a:gd name="T29" fmla="*/ 26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4" h="275">
                  <a:moveTo>
                    <a:pt x="208" y="260"/>
                  </a:moveTo>
                  <a:cubicBezTo>
                    <a:pt x="46" y="167"/>
                    <a:pt x="46" y="167"/>
                    <a:pt x="46" y="167"/>
                  </a:cubicBezTo>
                  <a:cubicBezTo>
                    <a:pt x="46" y="167"/>
                    <a:pt x="46" y="167"/>
                    <a:pt x="46" y="167"/>
                  </a:cubicBezTo>
                  <a:cubicBezTo>
                    <a:pt x="20" y="152"/>
                    <a:pt x="0" y="116"/>
                    <a:pt x="0" y="87"/>
                  </a:cubicBezTo>
                  <a:cubicBezTo>
                    <a:pt x="0" y="57"/>
                    <a:pt x="20" y="45"/>
                    <a:pt x="46" y="60"/>
                  </a:cubicBezTo>
                  <a:cubicBezTo>
                    <a:pt x="46" y="60"/>
                    <a:pt x="47" y="61"/>
                    <a:pt x="48" y="61"/>
                  </a:cubicBezTo>
                  <a:cubicBezTo>
                    <a:pt x="46" y="54"/>
                    <a:pt x="45" y="48"/>
                    <a:pt x="45" y="41"/>
                  </a:cubicBezTo>
                  <a:cubicBezTo>
                    <a:pt x="45" y="12"/>
                    <a:pt x="66" y="0"/>
                    <a:pt x="91" y="15"/>
                  </a:cubicBezTo>
                  <a:cubicBezTo>
                    <a:pt x="107" y="24"/>
                    <a:pt x="121" y="41"/>
                    <a:pt x="129" y="60"/>
                  </a:cubicBezTo>
                  <a:cubicBezTo>
                    <a:pt x="135" y="60"/>
                    <a:pt x="142" y="62"/>
                    <a:pt x="149" y="66"/>
                  </a:cubicBezTo>
                  <a:cubicBezTo>
                    <a:pt x="175" y="81"/>
                    <a:pt x="195" y="117"/>
                    <a:pt x="195" y="146"/>
                  </a:cubicBezTo>
                  <a:cubicBezTo>
                    <a:pt x="195" y="147"/>
                    <a:pt x="195" y="148"/>
                    <a:pt x="195" y="148"/>
                  </a:cubicBezTo>
                  <a:cubicBezTo>
                    <a:pt x="199" y="149"/>
                    <a:pt x="203" y="151"/>
                    <a:pt x="208" y="153"/>
                  </a:cubicBezTo>
                  <a:cubicBezTo>
                    <a:pt x="233" y="168"/>
                    <a:pt x="254" y="204"/>
                    <a:pt x="254" y="234"/>
                  </a:cubicBezTo>
                  <a:cubicBezTo>
                    <a:pt x="254" y="263"/>
                    <a:pt x="233" y="275"/>
                    <a:pt x="208" y="260"/>
                  </a:cubicBezTo>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75" name="Freeform 235">
              <a:extLst>
                <a:ext uri="{FF2B5EF4-FFF2-40B4-BE49-F238E27FC236}">
                  <a16:creationId xmlns:a16="http://schemas.microsoft.com/office/drawing/2014/main" id="{44928EB2-3625-1DA7-2B6B-3CD96D75BBA3}"/>
                </a:ext>
              </a:extLst>
            </p:cNvPr>
            <p:cNvSpPr>
              <a:spLocks/>
            </p:cNvSpPr>
            <p:nvPr/>
          </p:nvSpPr>
          <p:spPr bwMode="auto">
            <a:xfrm>
              <a:off x="7906262" y="4170362"/>
              <a:ext cx="703263" cy="762000"/>
            </a:xfrm>
            <a:custGeom>
              <a:avLst/>
              <a:gdLst>
                <a:gd name="T0" fmla="*/ 208 w 255"/>
                <a:gd name="T1" fmla="*/ 261 h 276"/>
                <a:gd name="T2" fmla="*/ 47 w 255"/>
                <a:gd name="T3" fmla="*/ 168 h 276"/>
                <a:gd name="T4" fmla="*/ 47 w 255"/>
                <a:gd name="T5" fmla="*/ 168 h 276"/>
                <a:gd name="T6" fmla="*/ 0 w 255"/>
                <a:gd name="T7" fmla="*/ 87 h 276"/>
                <a:gd name="T8" fmla="*/ 47 w 255"/>
                <a:gd name="T9" fmla="*/ 61 h 276"/>
                <a:gd name="T10" fmla="*/ 48 w 255"/>
                <a:gd name="T11" fmla="*/ 62 h 276"/>
                <a:gd name="T12" fmla="*/ 46 w 255"/>
                <a:gd name="T13" fmla="*/ 42 h 276"/>
                <a:gd name="T14" fmla="*/ 92 w 255"/>
                <a:gd name="T15" fmla="*/ 15 h 276"/>
                <a:gd name="T16" fmla="*/ 130 w 255"/>
                <a:gd name="T17" fmla="*/ 60 h 276"/>
                <a:gd name="T18" fmla="*/ 150 w 255"/>
                <a:gd name="T19" fmla="*/ 67 h 276"/>
                <a:gd name="T20" fmla="*/ 196 w 255"/>
                <a:gd name="T21" fmla="*/ 147 h 276"/>
                <a:gd name="T22" fmla="*/ 196 w 255"/>
                <a:gd name="T23" fmla="*/ 149 h 276"/>
                <a:gd name="T24" fmla="*/ 208 w 255"/>
                <a:gd name="T25" fmla="*/ 154 h 276"/>
                <a:gd name="T26" fmla="*/ 255 w 255"/>
                <a:gd name="T27" fmla="*/ 234 h 276"/>
                <a:gd name="T28" fmla="*/ 208 w 255"/>
                <a:gd name="T29" fmla="*/ 261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5" h="276">
                  <a:moveTo>
                    <a:pt x="208" y="261"/>
                  </a:moveTo>
                  <a:cubicBezTo>
                    <a:pt x="47" y="168"/>
                    <a:pt x="47" y="168"/>
                    <a:pt x="47" y="168"/>
                  </a:cubicBezTo>
                  <a:cubicBezTo>
                    <a:pt x="47" y="168"/>
                    <a:pt x="47" y="168"/>
                    <a:pt x="47" y="168"/>
                  </a:cubicBezTo>
                  <a:cubicBezTo>
                    <a:pt x="21" y="153"/>
                    <a:pt x="0" y="117"/>
                    <a:pt x="0" y="87"/>
                  </a:cubicBezTo>
                  <a:cubicBezTo>
                    <a:pt x="0" y="58"/>
                    <a:pt x="21" y="46"/>
                    <a:pt x="47" y="61"/>
                  </a:cubicBezTo>
                  <a:cubicBezTo>
                    <a:pt x="47" y="61"/>
                    <a:pt x="48" y="61"/>
                    <a:pt x="48" y="62"/>
                  </a:cubicBezTo>
                  <a:cubicBezTo>
                    <a:pt x="47" y="55"/>
                    <a:pt x="46" y="48"/>
                    <a:pt x="46" y="42"/>
                  </a:cubicBezTo>
                  <a:cubicBezTo>
                    <a:pt x="46" y="12"/>
                    <a:pt x="66" y="0"/>
                    <a:pt x="92" y="15"/>
                  </a:cubicBezTo>
                  <a:cubicBezTo>
                    <a:pt x="108" y="24"/>
                    <a:pt x="122" y="42"/>
                    <a:pt x="130" y="60"/>
                  </a:cubicBezTo>
                  <a:cubicBezTo>
                    <a:pt x="136" y="61"/>
                    <a:pt x="143" y="63"/>
                    <a:pt x="150" y="67"/>
                  </a:cubicBezTo>
                  <a:cubicBezTo>
                    <a:pt x="175" y="81"/>
                    <a:pt x="196" y="117"/>
                    <a:pt x="196" y="147"/>
                  </a:cubicBezTo>
                  <a:cubicBezTo>
                    <a:pt x="196" y="148"/>
                    <a:pt x="196" y="148"/>
                    <a:pt x="196" y="149"/>
                  </a:cubicBezTo>
                  <a:cubicBezTo>
                    <a:pt x="200" y="150"/>
                    <a:pt x="204" y="151"/>
                    <a:pt x="208" y="154"/>
                  </a:cubicBezTo>
                  <a:cubicBezTo>
                    <a:pt x="234" y="169"/>
                    <a:pt x="255" y="205"/>
                    <a:pt x="255" y="234"/>
                  </a:cubicBezTo>
                  <a:cubicBezTo>
                    <a:pt x="255" y="264"/>
                    <a:pt x="234" y="276"/>
                    <a:pt x="208" y="261"/>
                  </a:cubicBezTo>
                </a:path>
              </a:pathLst>
            </a:custGeom>
            <a:solidFill>
              <a:srgbClr val="B0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grpSp>
      <p:grpSp>
        <p:nvGrpSpPr>
          <p:cNvPr id="2176" name="Group 2175">
            <a:extLst>
              <a:ext uri="{FF2B5EF4-FFF2-40B4-BE49-F238E27FC236}">
                <a16:creationId xmlns:a16="http://schemas.microsoft.com/office/drawing/2014/main" id="{2BACCD36-BD33-A242-3292-B7A051482643}"/>
              </a:ext>
            </a:extLst>
          </p:cNvPr>
          <p:cNvGrpSpPr/>
          <p:nvPr/>
        </p:nvGrpSpPr>
        <p:grpSpPr>
          <a:xfrm>
            <a:off x="2896029" y="1453515"/>
            <a:ext cx="566478" cy="608015"/>
            <a:chOff x="7014087" y="3621087"/>
            <a:chExt cx="1255713" cy="1347788"/>
          </a:xfrm>
        </p:grpSpPr>
        <p:sp>
          <p:nvSpPr>
            <p:cNvPr id="2177" name="Freeform 236">
              <a:extLst>
                <a:ext uri="{FF2B5EF4-FFF2-40B4-BE49-F238E27FC236}">
                  <a16:creationId xmlns:a16="http://schemas.microsoft.com/office/drawing/2014/main" id="{5C63E069-E37A-72AA-D4CA-004CA9CF4A81}"/>
                </a:ext>
              </a:extLst>
            </p:cNvPr>
            <p:cNvSpPr>
              <a:spLocks/>
            </p:cNvSpPr>
            <p:nvPr/>
          </p:nvSpPr>
          <p:spPr bwMode="auto">
            <a:xfrm>
              <a:off x="7055362" y="3621087"/>
              <a:ext cx="1214438" cy="1314450"/>
            </a:xfrm>
            <a:custGeom>
              <a:avLst/>
              <a:gdLst>
                <a:gd name="T0" fmla="*/ 359 w 440"/>
                <a:gd name="T1" fmla="*/ 451 h 476"/>
                <a:gd name="T2" fmla="*/ 80 w 440"/>
                <a:gd name="T3" fmla="*/ 289 h 476"/>
                <a:gd name="T4" fmla="*/ 80 w 440"/>
                <a:gd name="T5" fmla="*/ 289 h 476"/>
                <a:gd name="T6" fmla="*/ 0 w 440"/>
                <a:gd name="T7" fmla="*/ 150 h 476"/>
                <a:gd name="T8" fmla="*/ 80 w 440"/>
                <a:gd name="T9" fmla="*/ 104 h 476"/>
                <a:gd name="T10" fmla="*/ 83 w 440"/>
                <a:gd name="T11" fmla="*/ 106 h 476"/>
                <a:gd name="T12" fmla="*/ 78 w 440"/>
                <a:gd name="T13" fmla="*/ 72 h 476"/>
                <a:gd name="T14" fmla="*/ 158 w 440"/>
                <a:gd name="T15" fmla="*/ 26 h 476"/>
                <a:gd name="T16" fmla="*/ 224 w 440"/>
                <a:gd name="T17" fmla="*/ 104 h 476"/>
                <a:gd name="T18" fmla="*/ 258 w 440"/>
                <a:gd name="T19" fmla="*/ 115 h 476"/>
                <a:gd name="T20" fmla="*/ 339 w 440"/>
                <a:gd name="T21" fmla="*/ 253 h 476"/>
                <a:gd name="T22" fmla="*/ 338 w 440"/>
                <a:gd name="T23" fmla="*/ 257 h 476"/>
                <a:gd name="T24" fmla="*/ 359 w 440"/>
                <a:gd name="T25" fmla="*/ 266 h 476"/>
                <a:gd name="T26" fmla="*/ 440 w 440"/>
                <a:gd name="T27" fmla="*/ 404 h 476"/>
                <a:gd name="T28" fmla="*/ 359 w 440"/>
                <a:gd name="T29" fmla="*/ 45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0" h="476">
                  <a:moveTo>
                    <a:pt x="359" y="451"/>
                  </a:moveTo>
                  <a:cubicBezTo>
                    <a:pt x="80" y="289"/>
                    <a:pt x="80" y="289"/>
                    <a:pt x="80" y="289"/>
                  </a:cubicBezTo>
                  <a:cubicBezTo>
                    <a:pt x="80" y="289"/>
                    <a:pt x="80" y="289"/>
                    <a:pt x="80" y="289"/>
                  </a:cubicBezTo>
                  <a:cubicBezTo>
                    <a:pt x="36" y="264"/>
                    <a:pt x="0" y="202"/>
                    <a:pt x="0" y="150"/>
                  </a:cubicBezTo>
                  <a:cubicBezTo>
                    <a:pt x="0" y="99"/>
                    <a:pt x="36" y="79"/>
                    <a:pt x="80" y="104"/>
                  </a:cubicBezTo>
                  <a:cubicBezTo>
                    <a:pt x="81" y="105"/>
                    <a:pt x="82" y="105"/>
                    <a:pt x="83" y="106"/>
                  </a:cubicBezTo>
                  <a:cubicBezTo>
                    <a:pt x="80" y="94"/>
                    <a:pt x="78" y="83"/>
                    <a:pt x="78" y="72"/>
                  </a:cubicBezTo>
                  <a:cubicBezTo>
                    <a:pt x="78" y="21"/>
                    <a:pt x="114" y="0"/>
                    <a:pt x="158" y="26"/>
                  </a:cubicBezTo>
                  <a:cubicBezTo>
                    <a:pt x="186" y="41"/>
                    <a:pt x="210" y="71"/>
                    <a:pt x="224" y="104"/>
                  </a:cubicBezTo>
                  <a:cubicBezTo>
                    <a:pt x="235" y="104"/>
                    <a:pt x="246" y="108"/>
                    <a:pt x="258" y="115"/>
                  </a:cubicBezTo>
                  <a:cubicBezTo>
                    <a:pt x="303" y="140"/>
                    <a:pt x="339" y="202"/>
                    <a:pt x="339" y="253"/>
                  </a:cubicBezTo>
                  <a:cubicBezTo>
                    <a:pt x="339" y="255"/>
                    <a:pt x="339" y="256"/>
                    <a:pt x="338" y="257"/>
                  </a:cubicBezTo>
                  <a:cubicBezTo>
                    <a:pt x="345" y="258"/>
                    <a:pt x="352" y="261"/>
                    <a:pt x="359" y="266"/>
                  </a:cubicBezTo>
                  <a:cubicBezTo>
                    <a:pt x="404" y="291"/>
                    <a:pt x="440" y="353"/>
                    <a:pt x="440" y="404"/>
                  </a:cubicBezTo>
                  <a:cubicBezTo>
                    <a:pt x="440" y="456"/>
                    <a:pt x="404" y="476"/>
                    <a:pt x="359" y="451"/>
                  </a:cubicBezTo>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78" name="Freeform 237">
              <a:extLst>
                <a:ext uri="{FF2B5EF4-FFF2-40B4-BE49-F238E27FC236}">
                  <a16:creationId xmlns:a16="http://schemas.microsoft.com/office/drawing/2014/main" id="{121C7C62-067A-6A33-78DE-7D5346983726}"/>
                </a:ext>
              </a:extLst>
            </p:cNvPr>
            <p:cNvSpPr>
              <a:spLocks/>
            </p:cNvSpPr>
            <p:nvPr/>
          </p:nvSpPr>
          <p:spPr bwMode="auto">
            <a:xfrm>
              <a:off x="7014087" y="3651250"/>
              <a:ext cx="1214438" cy="1317625"/>
            </a:xfrm>
            <a:custGeom>
              <a:avLst/>
              <a:gdLst>
                <a:gd name="T0" fmla="*/ 360 w 440"/>
                <a:gd name="T1" fmla="*/ 451 h 477"/>
                <a:gd name="T2" fmla="*/ 81 w 440"/>
                <a:gd name="T3" fmla="*/ 290 h 477"/>
                <a:gd name="T4" fmla="*/ 81 w 440"/>
                <a:gd name="T5" fmla="*/ 290 h 477"/>
                <a:gd name="T6" fmla="*/ 0 w 440"/>
                <a:gd name="T7" fmla="*/ 151 h 477"/>
                <a:gd name="T8" fmla="*/ 81 w 440"/>
                <a:gd name="T9" fmla="*/ 105 h 477"/>
                <a:gd name="T10" fmla="*/ 83 w 440"/>
                <a:gd name="T11" fmla="*/ 106 h 477"/>
                <a:gd name="T12" fmla="*/ 79 w 440"/>
                <a:gd name="T13" fmla="*/ 72 h 477"/>
                <a:gd name="T14" fmla="*/ 159 w 440"/>
                <a:gd name="T15" fmla="*/ 26 h 477"/>
                <a:gd name="T16" fmla="*/ 225 w 440"/>
                <a:gd name="T17" fmla="*/ 104 h 477"/>
                <a:gd name="T18" fmla="*/ 259 w 440"/>
                <a:gd name="T19" fmla="*/ 115 h 477"/>
                <a:gd name="T20" fmla="*/ 339 w 440"/>
                <a:gd name="T21" fmla="*/ 254 h 477"/>
                <a:gd name="T22" fmla="*/ 339 w 440"/>
                <a:gd name="T23" fmla="*/ 257 h 477"/>
                <a:gd name="T24" fmla="*/ 360 w 440"/>
                <a:gd name="T25" fmla="*/ 266 h 477"/>
                <a:gd name="T26" fmla="*/ 440 w 440"/>
                <a:gd name="T27" fmla="*/ 405 h 477"/>
                <a:gd name="T28" fmla="*/ 360 w 440"/>
                <a:gd name="T29" fmla="*/ 45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0" h="477">
                  <a:moveTo>
                    <a:pt x="360" y="451"/>
                  </a:moveTo>
                  <a:cubicBezTo>
                    <a:pt x="81" y="290"/>
                    <a:pt x="81" y="290"/>
                    <a:pt x="81" y="290"/>
                  </a:cubicBezTo>
                  <a:cubicBezTo>
                    <a:pt x="81" y="290"/>
                    <a:pt x="81" y="290"/>
                    <a:pt x="81" y="290"/>
                  </a:cubicBezTo>
                  <a:cubicBezTo>
                    <a:pt x="36" y="264"/>
                    <a:pt x="0" y="202"/>
                    <a:pt x="0" y="151"/>
                  </a:cubicBezTo>
                  <a:cubicBezTo>
                    <a:pt x="0" y="100"/>
                    <a:pt x="36" y="79"/>
                    <a:pt x="81" y="105"/>
                  </a:cubicBezTo>
                  <a:cubicBezTo>
                    <a:pt x="81" y="105"/>
                    <a:pt x="83" y="106"/>
                    <a:pt x="83" y="106"/>
                  </a:cubicBezTo>
                  <a:cubicBezTo>
                    <a:pt x="80" y="95"/>
                    <a:pt x="79" y="83"/>
                    <a:pt x="79" y="72"/>
                  </a:cubicBezTo>
                  <a:cubicBezTo>
                    <a:pt x="79" y="21"/>
                    <a:pt x="115" y="0"/>
                    <a:pt x="159" y="26"/>
                  </a:cubicBezTo>
                  <a:cubicBezTo>
                    <a:pt x="186" y="42"/>
                    <a:pt x="210" y="72"/>
                    <a:pt x="225" y="104"/>
                  </a:cubicBezTo>
                  <a:cubicBezTo>
                    <a:pt x="235" y="105"/>
                    <a:pt x="247" y="108"/>
                    <a:pt x="259" y="115"/>
                  </a:cubicBezTo>
                  <a:cubicBezTo>
                    <a:pt x="303" y="141"/>
                    <a:pt x="339" y="203"/>
                    <a:pt x="339" y="254"/>
                  </a:cubicBezTo>
                  <a:cubicBezTo>
                    <a:pt x="339" y="255"/>
                    <a:pt x="339" y="256"/>
                    <a:pt x="339" y="257"/>
                  </a:cubicBezTo>
                  <a:cubicBezTo>
                    <a:pt x="346" y="259"/>
                    <a:pt x="353" y="262"/>
                    <a:pt x="360" y="266"/>
                  </a:cubicBezTo>
                  <a:cubicBezTo>
                    <a:pt x="404" y="291"/>
                    <a:pt x="440" y="354"/>
                    <a:pt x="440" y="405"/>
                  </a:cubicBezTo>
                  <a:cubicBezTo>
                    <a:pt x="440" y="456"/>
                    <a:pt x="404" y="477"/>
                    <a:pt x="360" y="451"/>
                  </a:cubicBezTo>
                </a:path>
              </a:pathLst>
            </a:custGeom>
            <a:solidFill>
              <a:srgbClr val="B0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grpSp>
      <p:grpSp>
        <p:nvGrpSpPr>
          <p:cNvPr id="2179" name="Group 2178">
            <a:extLst>
              <a:ext uri="{FF2B5EF4-FFF2-40B4-BE49-F238E27FC236}">
                <a16:creationId xmlns:a16="http://schemas.microsoft.com/office/drawing/2014/main" id="{304A310F-B9E0-D85E-E5BB-85221821E644}"/>
              </a:ext>
            </a:extLst>
          </p:cNvPr>
          <p:cNvGrpSpPr/>
          <p:nvPr/>
        </p:nvGrpSpPr>
        <p:grpSpPr>
          <a:xfrm>
            <a:off x="2718422" y="1588868"/>
            <a:ext cx="327283" cy="351631"/>
            <a:chOff x="6620387" y="3921125"/>
            <a:chExt cx="725488" cy="779462"/>
          </a:xfrm>
        </p:grpSpPr>
        <p:sp>
          <p:nvSpPr>
            <p:cNvPr id="2180" name="Freeform 238">
              <a:extLst>
                <a:ext uri="{FF2B5EF4-FFF2-40B4-BE49-F238E27FC236}">
                  <a16:creationId xmlns:a16="http://schemas.microsoft.com/office/drawing/2014/main" id="{010C4D69-F033-F5CB-60C0-EEC1F65DB419}"/>
                </a:ext>
              </a:extLst>
            </p:cNvPr>
            <p:cNvSpPr>
              <a:spLocks/>
            </p:cNvSpPr>
            <p:nvPr/>
          </p:nvSpPr>
          <p:spPr bwMode="auto">
            <a:xfrm>
              <a:off x="6642612" y="3921125"/>
              <a:ext cx="703263" cy="760413"/>
            </a:xfrm>
            <a:custGeom>
              <a:avLst/>
              <a:gdLst>
                <a:gd name="T0" fmla="*/ 208 w 255"/>
                <a:gd name="T1" fmla="*/ 260 h 275"/>
                <a:gd name="T2" fmla="*/ 47 w 255"/>
                <a:gd name="T3" fmla="*/ 167 h 275"/>
                <a:gd name="T4" fmla="*/ 47 w 255"/>
                <a:gd name="T5" fmla="*/ 167 h 275"/>
                <a:gd name="T6" fmla="*/ 0 w 255"/>
                <a:gd name="T7" fmla="*/ 87 h 275"/>
                <a:gd name="T8" fmla="*/ 47 w 255"/>
                <a:gd name="T9" fmla="*/ 60 h 275"/>
                <a:gd name="T10" fmla="*/ 48 w 255"/>
                <a:gd name="T11" fmla="*/ 61 h 275"/>
                <a:gd name="T12" fmla="*/ 46 w 255"/>
                <a:gd name="T13" fmla="*/ 41 h 275"/>
                <a:gd name="T14" fmla="*/ 92 w 255"/>
                <a:gd name="T15" fmla="*/ 14 h 275"/>
                <a:gd name="T16" fmla="*/ 130 w 255"/>
                <a:gd name="T17" fmla="*/ 59 h 275"/>
                <a:gd name="T18" fmla="*/ 150 w 255"/>
                <a:gd name="T19" fmla="*/ 66 h 275"/>
                <a:gd name="T20" fmla="*/ 196 w 255"/>
                <a:gd name="T21" fmla="*/ 146 h 275"/>
                <a:gd name="T22" fmla="*/ 196 w 255"/>
                <a:gd name="T23" fmla="*/ 148 h 275"/>
                <a:gd name="T24" fmla="*/ 208 w 255"/>
                <a:gd name="T25" fmla="*/ 153 h 275"/>
                <a:gd name="T26" fmla="*/ 255 w 255"/>
                <a:gd name="T27" fmla="*/ 233 h 275"/>
                <a:gd name="T28" fmla="*/ 208 w 255"/>
                <a:gd name="T29" fmla="*/ 26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5" h="275">
                  <a:moveTo>
                    <a:pt x="208" y="260"/>
                  </a:moveTo>
                  <a:cubicBezTo>
                    <a:pt x="47" y="167"/>
                    <a:pt x="47" y="167"/>
                    <a:pt x="47" y="167"/>
                  </a:cubicBezTo>
                  <a:cubicBezTo>
                    <a:pt x="47" y="167"/>
                    <a:pt x="47" y="167"/>
                    <a:pt x="47" y="167"/>
                  </a:cubicBezTo>
                  <a:cubicBezTo>
                    <a:pt x="21" y="152"/>
                    <a:pt x="0" y="116"/>
                    <a:pt x="0" y="87"/>
                  </a:cubicBezTo>
                  <a:cubicBezTo>
                    <a:pt x="0" y="57"/>
                    <a:pt x="21" y="45"/>
                    <a:pt x="47" y="60"/>
                  </a:cubicBezTo>
                  <a:cubicBezTo>
                    <a:pt x="47" y="60"/>
                    <a:pt x="48" y="60"/>
                    <a:pt x="48" y="61"/>
                  </a:cubicBezTo>
                  <a:cubicBezTo>
                    <a:pt x="47" y="54"/>
                    <a:pt x="46" y="47"/>
                    <a:pt x="46" y="41"/>
                  </a:cubicBezTo>
                  <a:cubicBezTo>
                    <a:pt x="46" y="12"/>
                    <a:pt x="66" y="0"/>
                    <a:pt x="92" y="14"/>
                  </a:cubicBezTo>
                  <a:cubicBezTo>
                    <a:pt x="108" y="23"/>
                    <a:pt x="122" y="41"/>
                    <a:pt x="130" y="59"/>
                  </a:cubicBezTo>
                  <a:cubicBezTo>
                    <a:pt x="136" y="60"/>
                    <a:pt x="143" y="62"/>
                    <a:pt x="150" y="66"/>
                  </a:cubicBezTo>
                  <a:cubicBezTo>
                    <a:pt x="175" y="81"/>
                    <a:pt x="196" y="117"/>
                    <a:pt x="196" y="146"/>
                  </a:cubicBezTo>
                  <a:cubicBezTo>
                    <a:pt x="196" y="147"/>
                    <a:pt x="196" y="147"/>
                    <a:pt x="196" y="148"/>
                  </a:cubicBezTo>
                  <a:cubicBezTo>
                    <a:pt x="200" y="149"/>
                    <a:pt x="204" y="151"/>
                    <a:pt x="208" y="153"/>
                  </a:cubicBezTo>
                  <a:cubicBezTo>
                    <a:pt x="234" y="168"/>
                    <a:pt x="255" y="204"/>
                    <a:pt x="255" y="233"/>
                  </a:cubicBezTo>
                  <a:cubicBezTo>
                    <a:pt x="255" y="263"/>
                    <a:pt x="234" y="275"/>
                    <a:pt x="208" y="260"/>
                  </a:cubicBezTo>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81" name="Freeform 239">
              <a:extLst>
                <a:ext uri="{FF2B5EF4-FFF2-40B4-BE49-F238E27FC236}">
                  <a16:creationId xmlns:a16="http://schemas.microsoft.com/office/drawing/2014/main" id="{02D76289-CFDB-2B4E-0300-A010E0E90A17}"/>
                </a:ext>
              </a:extLst>
            </p:cNvPr>
            <p:cNvSpPr>
              <a:spLocks/>
            </p:cNvSpPr>
            <p:nvPr/>
          </p:nvSpPr>
          <p:spPr bwMode="auto">
            <a:xfrm>
              <a:off x="6620387" y="3938587"/>
              <a:ext cx="700088" cy="762000"/>
            </a:xfrm>
            <a:custGeom>
              <a:avLst/>
              <a:gdLst>
                <a:gd name="T0" fmla="*/ 208 w 254"/>
                <a:gd name="T1" fmla="*/ 261 h 276"/>
                <a:gd name="T2" fmla="*/ 46 w 254"/>
                <a:gd name="T3" fmla="*/ 167 h 276"/>
                <a:gd name="T4" fmla="*/ 46 w 254"/>
                <a:gd name="T5" fmla="*/ 167 h 276"/>
                <a:gd name="T6" fmla="*/ 0 w 254"/>
                <a:gd name="T7" fmla="*/ 87 h 276"/>
                <a:gd name="T8" fmla="*/ 46 w 254"/>
                <a:gd name="T9" fmla="*/ 60 h 276"/>
                <a:gd name="T10" fmla="*/ 48 w 254"/>
                <a:gd name="T11" fmla="*/ 61 h 276"/>
                <a:gd name="T12" fmla="*/ 45 w 254"/>
                <a:gd name="T13" fmla="*/ 42 h 276"/>
                <a:gd name="T14" fmla="*/ 92 w 254"/>
                <a:gd name="T15" fmla="*/ 15 h 276"/>
                <a:gd name="T16" fmla="*/ 130 w 254"/>
                <a:gd name="T17" fmla="*/ 60 h 276"/>
                <a:gd name="T18" fmla="*/ 150 w 254"/>
                <a:gd name="T19" fmla="*/ 66 h 276"/>
                <a:gd name="T20" fmla="*/ 196 w 254"/>
                <a:gd name="T21" fmla="*/ 147 h 276"/>
                <a:gd name="T22" fmla="*/ 196 w 254"/>
                <a:gd name="T23" fmla="*/ 149 h 276"/>
                <a:gd name="T24" fmla="*/ 208 w 254"/>
                <a:gd name="T25" fmla="*/ 154 h 276"/>
                <a:gd name="T26" fmla="*/ 254 w 254"/>
                <a:gd name="T27" fmla="*/ 234 h 276"/>
                <a:gd name="T28" fmla="*/ 208 w 254"/>
                <a:gd name="T29" fmla="*/ 261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4" h="276">
                  <a:moveTo>
                    <a:pt x="208" y="261"/>
                  </a:moveTo>
                  <a:cubicBezTo>
                    <a:pt x="46" y="167"/>
                    <a:pt x="46" y="167"/>
                    <a:pt x="46" y="167"/>
                  </a:cubicBezTo>
                  <a:cubicBezTo>
                    <a:pt x="46" y="167"/>
                    <a:pt x="46" y="167"/>
                    <a:pt x="46" y="167"/>
                  </a:cubicBezTo>
                  <a:cubicBezTo>
                    <a:pt x="21" y="153"/>
                    <a:pt x="0" y="117"/>
                    <a:pt x="0" y="87"/>
                  </a:cubicBezTo>
                  <a:cubicBezTo>
                    <a:pt x="0" y="58"/>
                    <a:pt x="21" y="46"/>
                    <a:pt x="46" y="60"/>
                  </a:cubicBezTo>
                  <a:cubicBezTo>
                    <a:pt x="47" y="61"/>
                    <a:pt x="48" y="61"/>
                    <a:pt x="48" y="61"/>
                  </a:cubicBezTo>
                  <a:cubicBezTo>
                    <a:pt x="46" y="55"/>
                    <a:pt x="45" y="48"/>
                    <a:pt x="45" y="42"/>
                  </a:cubicBezTo>
                  <a:cubicBezTo>
                    <a:pt x="45" y="12"/>
                    <a:pt x="66" y="0"/>
                    <a:pt x="92" y="15"/>
                  </a:cubicBezTo>
                  <a:cubicBezTo>
                    <a:pt x="107" y="24"/>
                    <a:pt x="121" y="41"/>
                    <a:pt x="130" y="60"/>
                  </a:cubicBezTo>
                  <a:cubicBezTo>
                    <a:pt x="136" y="60"/>
                    <a:pt x="142" y="62"/>
                    <a:pt x="150" y="66"/>
                  </a:cubicBezTo>
                  <a:cubicBezTo>
                    <a:pt x="175" y="81"/>
                    <a:pt x="196" y="117"/>
                    <a:pt x="196" y="147"/>
                  </a:cubicBezTo>
                  <a:cubicBezTo>
                    <a:pt x="196" y="147"/>
                    <a:pt x="196" y="148"/>
                    <a:pt x="196" y="149"/>
                  </a:cubicBezTo>
                  <a:cubicBezTo>
                    <a:pt x="200" y="150"/>
                    <a:pt x="204" y="151"/>
                    <a:pt x="208" y="154"/>
                  </a:cubicBezTo>
                  <a:cubicBezTo>
                    <a:pt x="234" y="168"/>
                    <a:pt x="254" y="204"/>
                    <a:pt x="254" y="234"/>
                  </a:cubicBezTo>
                  <a:cubicBezTo>
                    <a:pt x="254" y="264"/>
                    <a:pt x="234" y="276"/>
                    <a:pt x="208" y="261"/>
                  </a:cubicBezTo>
                </a:path>
              </a:pathLst>
            </a:custGeom>
            <a:solidFill>
              <a:srgbClr val="B0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grpSp>
      <p:grpSp>
        <p:nvGrpSpPr>
          <p:cNvPr id="2182" name="Group 2181">
            <a:extLst>
              <a:ext uri="{FF2B5EF4-FFF2-40B4-BE49-F238E27FC236}">
                <a16:creationId xmlns:a16="http://schemas.microsoft.com/office/drawing/2014/main" id="{74DE22D7-78E6-65BD-8736-05975DF5E7DA}"/>
              </a:ext>
            </a:extLst>
          </p:cNvPr>
          <p:cNvGrpSpPr/>
          <p:nvPr/>
        </p:nvGrpSpPr>
        <p:grpSpPr>
          <a:xfrm>
            <a:off x="2608851" y="2060097"/>
            <a:ext cx="457622" cy="1200991"/>
            <a:chOff x="9002713" y="5043488"/>
            <a:chExt cx="1014412" cy="2662237"/>
          </a:xfrm>
        </p:grpSpPr>
        <p:sp>
          <p:nvSpPr>
            <p:cNvPr id="2183" name="Freeform 240">
              <a:extLst>
                <a:ext uri="{FF2B5EF4-FFF2-40B4-BE49-F238E27FC236}">
                  <a16:creationId xmlns:a16="http://schemas.microsoft.com/office/drawing/2014/main" id="{0533AB85-FA20-204F-94C9-E7F4F3E2B734}"/>
                </a:ext>
              </a:extLst>
            </p:cNvPr>
            <p:cNvSpPr>
              <a:spLocks/>
            </p:cNvSpPr>
            <p:nvPr/>
          </p:nvSpPr>
          <p:spPr bwMode="auto">
            <a:xfrm>
              <a:off x="9979025" y="5816600"/>
              <a:ext cx="25400" cy="25400"/>
            </a:xfrm>
            <a:custGeom>
              <a:avLst/>
              <a:gdLst>
                <a:gd name="T0" fmla="*/ 9 w 9"/>
                <a:gd name="T1" fmla="*/ 0 h 9"/>
                <a:gd name="T2" fmla="*/ 9 w 9"/>
                <a:gd name="T3" fmla="*/ 5 h 9"/>
                <a:gd name="T4" fmla="*/ 5 w 9"/>
                <a:gd name="T5" fmla="*/ 8 h 9"/>
                <a:gd name="T6" fmla="*/ 0 w 9"/>
                <a:gd name="T7" fmla="*/ 9 h 9"/>
                <a:gd name="T8" fmla="*/ 1 w 9"/>
                <a:gd name="T9" fmla="*/ 6 h 9"/>
              </a:gdLst>
              <a:ahLst/>
              <a:cxnLst>
                <a:cxn ang="0">
                  <a:pos x="T0" y="T1"/>
                </a:cxn>
                <a:cxn ang="0">
                  <a:pos x="T2" y="T3"/>
                </a:cxn>
                <a:cxn ang="0">
                  <a:pos x="T4" y="T5"/>
                </a:cxn>
                <a:cxn ang="0">
                  <a:pos x="T6" y="T7"/>
                </a:cxn>
                <a:cxn ang="0">
                  <a:pos x="T8" y="T9"/>
                </a:cxn>
              </a:cxnLst>
              <a:rect l="0" t="0" r="r" b="b"/>
              <a:pathLst>
                <a:path w="9" h="9">
                  <a:moveTo>
                    <a:pt x="9" y="0"/>
                  </a:moveTo>
                  <a:cubicBezTo>
                    <a:pt x="9" y="5"/>
                    <a:pt x="9" y="5"/>
                    <a:pt x="9" y="5"/>
                  </a:cubicBezTo>
                  <a:cubicBezTo>
                    <a:pt x="9" y="5"/>
                    <a:pt x="5" y="8"/>
                    <a:pt x="5" y="8"/>
                  </a:cubicBezTo>
                  <a:cubicBezTo>
                    <a:pt x="4" y="8"/>
                    <a:pt x="0" y="9"/>
                    <a:pt x="0" y="9"/>
                  </a:cubicBezTo>
                  <a:cubicBezTo>
                    <a:pt x="0" y="9"/>
                    <a:pt x="1" y="6"/>
                    <a:pt x="1" y="6"/>
                  </a:cubicBezTo>
                </a:path>
              </a:pathLst>
            </a:custGeom>
            <a:solidFill>
              <a:srgbClr val="E8A7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84" name="Freeform 241">
              <a:extLst>
                <a:ext uri="{FF2B5EF4-FFF2-40B4-BE49-F238E27FC236}">
                  <a16:creationId xmlns:a16="http://schemas.microsoft.com/office/drawing/2014/main" id="{EC824B8A-840B-394A-6A2F-52EC1326CE8B}"/>
                </a:ext>
              </a:extLst>
            </p:cNvPr>
            <p:cNvSpPr>
              <a:spLocks/>
            </p:cNvSpPr>
            <p:nvPr/>
          </p:nvSpPr>
          <p:spPr bwMode="auto">
            <a:xfrm>
              <a:off x="9986963" y="5838825"/>
              <a:ext cx="28575" cy="22225"/>
            </a:xfrm>
            <a:custGeom>
              <a:avLst/>
              <a:gdLst>
                <a:gd name="T0" fmla="*/ 18 w 18"/>
                <a:gd name="T1" fmla="*/ 0 h 14"/>
                <a:gd name="T2" fmla="*/ 16 w 18"/>
                <a:gd name="T3" fmla="*/ 5 h 14"/>
                <a:gd name="T4" fmla="*/ 7 w 18"/>
                <a:gd name="T5" fmla="*/ 10 h 14"/>
                <a:gd name="T6" fmla="*/ 4 w 18"/>
                <a:gd name="T7" fmla="*/ 14 h 14"/>
                <a:gd name="T8" fmla="*/ 0 w 18"/>
                <a:gd name="T9" fmla="*/ 10 h 14"/>
                <a:gd name="T10" fmla="*/ 18 w 18"/>
                <a:gd name="T11" fmla="*/ 0 h 14"/>
              </a:gdLst>
              <a:ahLst/>
              <a:cxnLst>
                <a:cxn ang="0">
                  <a:pos x="T0" y="T1"/>
                </a:cxn>
                <a:cxn ang="0">
                  <a:pos x="T2" y="T3"/>
                </a:cxn>
                <a:cxn ang="0">
                  <a:pos x="T4" y="T5"/>
                </a:cxn>
                <a:cxn ang="0">
                  <a:pos x="T6" y="T7"/>
                </a:cxn>
                <a:cxn ang="0">
                  <a:pos x="T8" y="T9"/>
                </a:cxn>
                <a:cxn ang="0">
                  <a:pos x="T10" y="T11"/>
                </a:cxn>
              </a:cxnLst>
              <a:rect l="0" t="0" r="r" b="b"/>
              <a:pathLst>
                <a:path w="18" h="14">
                  <a:moveTo>
                    <a:pt x="18" y="0"/>
                  </a:moveTo>
                  <a:lnTo>
                    <a:pt x="16" y="5"/>
                  </a:lnTo>
                  <a:lnTo>
                    <a:pt x="7" y="10"/>
                  </a:lnTo>
                  <a:lnTo>
                    <a:pt x="4" y="14"/>
                  </a:lnTo>
                  <a:lnTo>
                    <a:pt x="0" y="10"/>
                  </a:lnTo>
                  <a:lnTo>
                    <a:pt x="18" y="0"/>
                  </a:lnTo>
                  <a:close/>
                </a:path>
              </a:pathLst>
            </a:custGeom>
            <a:solidFill>
              <a:srgbClr val="E8A7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85" name="Freeform 242">
              <a:extLst>
                <a:ext uri="{FF2B5EF4-FFF2-40B4-BE49-F238E27FC236}">
                  <a16:creationId xmlns:a16="http://schemas.microsoft.com/office/drawing/2014/main" id="{751F0DBF-A98A-D64D-003F-6B1B91FAAFD3}"/>
                </a:ext>
              </a:extLst>
            </p:cNvPr>
            <p:cNvSpPr>
              <a:spLocks/>
            </p:cNvSpPr>
            <p:nvPr/>
          </p:nvSpPr>
          <p:spPr bwMode="auto">
            <a:xfrm>
              <a:off x="9990138" y="5864225"/>
              <a:ext cx="25400" cy="19050"/>
            </a:xfrm>
            <a:custGeom>
              <a:avLst/>
              <a:gdLst>
                <a:gd name="T0" fmla="*/ 9 w 9"/>
                <a:gd name="T1" fmla="*/ 0 h 7"/>
                <a:gd name="T2" fmla="*/ 4 w 9"/>
                <a:gd name="T3" fmla="*/ 6 h 7"/>
                <a:gd name="T4" fmla="*/ 2 w 9"/>
                <a:gd name="T5" fmla="*/ 4 h 7"/>
                <a:gd name="T6" fmla="*/ 9 w 9"/>
                <a:gd name="T7" fmla="*/ 0 h 7"/>
              </a:gdLst>
              <a:ahLst/>
              <a:cxnLst>
                <a:cxn ang="0">
                  <a:pos x="T0" y="T1"/>
                </a:cxn>
                <a:cxn ang="0">
                  <a:pos x="T2" y="T3"/>
                </a:cxn>
                <a:cxn ang="0">
                  <a:pos x="T4" y="T5"/>
                </a:cxn>
                <a:cxn ang="0">
                  <a:pos x="T6" y="T7"/>
                </a:cxn>
              </a:cxnLst>
              <a:rect l="0" t="0" r="r" b="b"/>
              <a:pathLst>
                <a:path w="9" h="7">
                  <a:moveTo>
                    <a:pt x="9" y="0"/>
                  </a:moveTo>
                  <a:cubicBezTo>
                    <a:pt x="4" y="6"/>
                    <a:pt x="4" y="6"/>
                    <a:pt x="4" y="6"/>
                  </a:cubicBezTo>
                  <a:cubicBezTo>
                    <a:pt x="1" y="7"/>
                    <a:pt x="0" y="6"/>
                    <a:pt x="2" y="4"/>
                  </a:cubicBezTo>
                  <a:lnTo>
                    <a:pt x="9" y="0"/>
                  </a:lnTo>
                  <a:close/>
                </a:path>
              </a:pathLst>
            </a:custGeom>
            <a:solidFill>
              <a:srgbClr val="E8A7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86" name="Freeform 243">
              <a:extLst>
                <a:ext uri="{FF2B5EF4-FFF2-40B4-BE49-F238E27FC236}">
                  <a16:creationId xmlns:a16="http://schemas.microsoft.com/office/drawing/2014/main" id="{8604E14D-42CF-00CE-AC7B-560E93A8505A}"/>
                </a:ext>
              </a:extLst>
            </p:cNvPr>
            <p:cNvSpPr>
              <a:spLocks/>
            </p:cNvSpPr>
            <p:nvPr/>
          </p:nvSpPr>
          <p:spPr bwMode="auto">
            <a:xfrm>
              <a:off x="9418638" y="7542213"/>
              <a:ext cx="111125" cy="100013"/>
            </a:xfrm>
            <a:custGeom>
              <a:avLst/>
              <a:gdLst>
                <a:gd name="T0" fmla="*/ 5 w 70"/>
                <a:gd name="T1" fmla="*/ 2 h 63"/>
                <a:gd name="T2" fmla="*/ 0 w 70"/>
                <a:gd name="T3" fmla="*/ 63 h 63"/>
                <a:gd name="T4" fmla="*/ 70 w 70"/>
                <a:gd name="T5" fmla="*/ 60 h 63"/>
                <a:gd name="T6" fmla="*/ 70 w 70"/>
                <a:gd name="T7" fmla="*/ 0 h 63"/>
                <a:gd name="T8" fmla="*/ 5 w 70"/>
                <a:gd name="T9" fmla="*/ 2 h 63"/>
              </a:gdLst>
              <a:ahLst/>
              <a:cxnLst>
                <a:cxn ang="0">
                  <a:pos x="T0" y="T1"/>
                </a:cxn>
                <a:cxn ang="0">
                  <a:pos x="T2" y="T3"/>
                </a:cxn>
                <a:cxn ang="0">
                  <a:pos x="T4" y="T5"/>
                </a:cxn>
                <a:cxn ang="0">
                  <a:pos x="T6" y="T7"/>
                </a:cxn>
                <a:cxn ang="0">
                  <a:pos x="T8" y="T9"/>
                </a:cxn>
              </a:cxnLst>
              <a:rect l="0" t="0" r="r" b="b"/>
              <a:pathLst>
                <a:path w="70" h="63">
                  <a:moveTo>
                    <a:pt x="5" y="2"/>
                  </a:moveTo>
                  <a:lnTo>
                    <a:pt x="0" y="63"/>
                  </a:lnTo>
                  <a:lnTo>
                    <a:pt x="70" y="60"/>
                  </a:lnTo>
                  <a:lnTo>
                    <a:pt x="70" y="0"/>
                  </a:lnTo>
                  <a:lnTo>
                    <a:pt x="5" y="2"/>
                  </a:lnTo>
                  <a:close/>
                </a:path>
              </a:pathLst>
            </a:custGeom>
            <a:solidFill>
              <a:srgbClr val="EE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87" name="Freeform 244">
              <a:extLst>
                <a:ext uri="{FF2B5EF4-FFF2-40B4-BE49-F238E27FC236}">
                  <a16:creationId xmlns:a16="http://schemas.microsoft.com/office/drawing/2014/main" id="{60D3D070-4B16-E095-1269-AD0C4DF77456}"/>
                </a:ext>
              </a:extLst>
            </p:cNvPr>
            <p:cNvSpPr>
              <a:spLocks/>
            </p:cNvSpPr>
            <p:nvPr/>
          </p:nvSpPr>
          <p:spPr bwMode="auto">
            <a:xfrm>
              <a:off x="9120188" y="7361238"/>
              <a:ext cx="222250" cy="223838"/>
            </a:xfrm>
            <a:custGeom>
              <a:avLst/>
              <a:gdLst>
                <a:gd name="T0" fmla="*/ 8 w 80"/>
                <a:gd name="T1" fmla="*/ 54 h 81"/>
                <a:gd name="T2" fmla="*/ 43 w 80"/>
                <a:gd name="T3" fmla="*/ 13 h 81"/>
                <a:gd name="T4" fmla="*/ 78 w 80"/>
                <a:gd name="T5" fmla="*/ 5 h 81"/>
                <a:gd name="T6" fmla="*/ 70 w 80"/>
                <a:gd name="T7" fmla="*/ 48 h 81"/>
                <a:gd name="T8" fmla="*/ 30 w 80"/>
                <a:gd name="T9" fmla="*/ 79 h 81"/>
                <a:gd name="T10" fmla="*/ 8 w 80"/>
                <a:gd name="T11" fmla="*/ 54 h 81"/>
              </a:gdLst>
              <a:ahLst/>
              <a:cxnLst>
                <a:cxn ang="0">
                  <a:pos x="T0" y="T1"/>
                </a:cxn>
                <a:cxn ang="0">
                  <a:pos x="T2" y="T3"/>
                </a:cxn>
                <a:cxn ang="0">
                  <a:pos x="T4" y="T5"/>
                </a:cxn>
                <a:cxn ang="0">
                  <a:pos x="T6" y="T7"/>
                </a:cxn>
                <a:cxn ang="0">
                  <a:pos x="T8" y="T9"/>
                </a:cxn>
                <a:cxn ang="0">
                  <a:pos x="T10" y="T11"/>
                </a:cxn>
              </a:cxnLst>
              <a:rect l="0" t="0" r="r" b="b"/>
              <a:pathLst>
                <a:path w="80" h="81">
                  <a:moveTo>
                    <a:pt x="8" y="54"/>
                  </a:moveTo>
                  <a:cubicBezTo>
                    <a:pt x="16" y="37"/>
                    <a:pt x="29" y="25"/>
                    <a:pt x="43" y="13"/>
                  </a:cubicBezTo>
                  <a:cubicBezTo>
                    <a:pt x="59" y="2"/>
                    <a:pt x="70" y="0"/>
                    <a:pt x="78" y="5"/>
                  </a:cubicBezTo>
                  <a:cubicBezTo>
                    <a:pt x="80" y="12"/>
                    <a:pt x="77" y="27"/>
                    <a:pt x="70" y="48"/>
                  </a:cubicBezTo>
                  <a:cubicBezTo>
                    <a:pt x="60" y="64"/>
                    <a:pt x="48" y="75"/>
                    <a:pt x="30" y="79"/>
                  </a:cubicBezTo>
                  <a:cubicBezTo>
                    <a:pt x="8" y="81"/>
                    <a:pt x="0" y="73"/>
                    <a:pt x="8" y="54"/>
                  </a:cubicBezTo>
                  <a:close/>
                </a:path>
              </a:pathLst>
            </a:custGeom>
            <a:solidFill>
              <a:srgbClr val="0E0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88" name="Freeform 245">
              <a:extLst>
                <a:ext uri="{FF2B5EF4-FFF2-40B4-BE49-F238E27FC236}">
                  <a16:creationId xmlns:a16="http://schemas.microsoft.com/office/drawing/2014/main" id="{CA0D0B1E-0F76-707C-7556-AAFA7133AA92}"/>
                </a:ext>
              </a:extLst>
            </p:cNvPr>
            <p:cNvSpPr>
              <a:spLocks/>
            </p:cNvSpPr>
            <p:nvPr/>
          </p:nvSpPr>
          <p:spPr bwMode="auto">
            <a:xfrm>
              <a:off x="9164638" y="7437438"/>
              <a:ext cx="74613" cy="95250"/>
            </a:xfrm>
            <a:custGeom>
              <a:avLst/>
              <a:gdLst>
                <a:gd name="T0" fmla="*/ 2 w 27"/>
                <a:gd name="T1" fmla="*/ 4 h 34"/>
                <a:gd name="T2" fmla="*/ 0 w 27"/>
                <a:gd name="T3" fmla="*/ 27 h 34"/>
                <a:gd name="T4" fmla="*/ 27 w 27"/>
                <a:gd name="T5" fmla="*/ 25 h 34"/>
                <a:gd name="T6" fmla="*/ 27 w 27"/>
                <a:gd name="T7" fmla="*/ 0 h 34"/>
                <a:gd name="T8" fmla="*/ 2 w 27"/>
                <a:gd name="T9" fmla="*/ 4 h 34"/>
              </a:gdLst>
              <a:ahLst/>
              <a:cxnLst>
                <a:cxn ang="0">
                  <a:pos x="T0" y="T1"/>
                </a:cxn>
                <a:cxn ang="0">
                  <a:pos x="T2" y="T3"/>
                </a:cxn>
                <a:cxn ang="0">
                  <a:pos x="T4" y="T5"/>
                </a:cxn>
                <a:cxn ang="0">
                  <a:pos x="T6" y="T7"/>
                </a:cxn>
                <a:cxn ang="0">
                  <a:pos x="T8" y="T9"/>
                </a:cxn>
              </a:cxnLst>
              <a:rect l="0" t="0" r="r" b="b"/>
              <a:pathLst>
                <a:path w="27" h="34">
                  <a:moveTo>
                    <a:pt x="2" y="4"/>
                  </a:moveTo>
                  <a:cubicBezTo>
                    <a:pt x="0" y="27"/>
                    <a:pt x="0" y="27"/>
                    <a:pt x="0" y="27"/>
                  </a:cubicBezTo>
                  <a:cubicBezTo>
                    <a:pt x="8" y="34"/>
                    <a:pt x="17" y="34"/>
                    <a:pt x="27" y="25"/>
                  </a:cubicBezTo>
                  <a:cubicBezTo>
                    <a:pt x="27" y="0"/>
                    <a:pt x="27" y="0"/>
                    <a:pt x="27" y="0"/>
                  </a:cubicBezTo>
                  <a:lnTo>
                    <a:pt x="2" y="4"/>
                  </a:lnTo>
                  <a:close/>
                </a:path>
              </a:pathLst>
            </a:custGeom>
            <a:solidFill>
              <a:srgbClr val="EE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89" name="Freeform 246">
              <a:extLst>
                <a:ext uri="{FF2B5EF4-FFF2-40B4-BE49-F238E27FC236}">
                  <a16:creationId xmlns:a16="http://schemas.microsoft.com/office/drawing/2014/main" id="{37A75148-48EB-63CC-2ED5-F672C9F15BBF}"/>
                </a:ext>
              </a:extLst>
            </p:cNvPr>
            <p:cNvSpPr>
              <a:spLocks/>
            </p:cNvSpPr>
            <p:nvPr/>
          </p:nvSpPr>
          <p:spPr bwMode="auto">
            <a:xfrm>
              <a:off x="9067800" y="6311900"/>
              <a:ext cx="549275" cy="1244600"/>
            </a:xfrm>
            <a:custGeom>
              <a:avLst/>
              <a:gdLst>
                <a:gd name="T0" fmla="*/ 199 w 199"/>
                <a:gd name="T1" fmla="*/ 225 h 451"/>
                <a:gd name="T2" fmla="*/ 198 w 199"/>
                <a:gd name="T3" fmla="*/ 230 h 451"/>
                <a:gd name="T4" fmla="*/ 198 w 199"/>
                <a:gd name="T5" fmla="*/ 230 h 451"/>
                <a:gd name="T6" fmla="*/ 169 w 199"/>
                <a:gd name="T7" fmla="*/ 451 h 451"/>
                <a:gd name="T8" fmla="*/ 122 w 199"/>
                <a:gd name="T9" fmla="*/ 451 h 451"/>
                <a:gd name="T10" fmla="*/ 132 w 199"/>
                <a:gd name="T11" fmla="*/ 217 h 451"/>
                <a:gd name="T12" fmla="*/ 106 w 199"/>
                <a:gd name="T13" fmla="*/ 69 h 451"/>
                <a:gd name="T14" fmla="*/ 92 w 199"/>
                <a:gd name="T15" fmla="*/ 64 h 451"/>
                <a:gd name="T16" fmla="*/ 92 w 199"/>
                <a:gd name="T17" fmla="*/ 64 h 451"/>
                <a:gd name="T18" fmla="*/ 85 w 199"/>
                <a:gd name="T19" fmla="*/ 67 h 451"/>
                <a:gd name="T20" fmla="*/ 84 w 199"/>
                <a:gd name="T21" fmla="*/ 69 h 451"/>
                <a:gd name="T22" fmla="*/ 87 w 199"/>
                <a:gd name="T23" fmla="*/ 199 h 451"/>
                <a:gd name="T24" fmla="*/ 70 w 199"/>
                <a:gd name="T25" fmla="*/ 415 h 451"/>
                <a:gd name="T26" fmla="*/ 31 w 199"/>
                <a:gd name="T27" fmla="*/ 415 h 451"/>
                <a:gd name="T28" fmla="*/ 31 w 199"/>
                <a:gd name="T29" fmla="*/ 201 h 451"/>
                <a:gd name="T30" fmla="*/ 0 w 199"/>
                <a:gd name="T31" fmla="*/ 0 h 451"/>
                <a:gd name="T32" fmla="*/ 178 w 199"/>
                <a:gd name="T33" fmla="*/ 16 h 451"/>
                <a:gd name="T34" fmla="*/ 199 w 199"/>
                <a:gd name="T35" fmla="*/ 225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9" h="451">
                  <a:moveTo>
                    <a:pt x="199" y="225"/>
                  </a:moveTo>
                  <a:cubicBezTo>
                    <a:pt x="198" y="227"/>
                    <a:pt x="198" y="228"/>
                    <a:pt x="198" y="230"/>
                  </a:cubicBezTo>
                  <a:cubicBezTo>
                    <a:pt x="198" y="230"/>
                    <a:pt x="198" y="230"/>
                    <a:pt x="198" y="230"/>
                  </a:cubicBezTo>
                  <a:cubicBezTo>
                    <a:pt x="190" y="311"/>
                    <a:pt x="180" y="382"/>
                    <a:pt x="169" y="451"/>
                  </a:cubicBezTo>
                  <a:cubicBezTo>
                    <a:pt x="122" y="451"/>
                    <a:pt x="122" y="451"/>
                    <a:pt x="122" y="451"/>
                  </a:cubicBezTo>
                  <a:cubicBezTo>
                    <a:pt x="122" y="363"/>
                    <a:pt x="124" y="281"/>
                    <a:pt x="132" y="217"/>
                  </a:cubicBezTo>
                  <a:cubicBezTo>
                    <a:pt x="117" y="161"/>
                    <a:pt x="110" y="119"/>
                    <a:pt x="106" y="69"/>
                  </a:cubicBezTo>
                  <a:cubicBezTo>
                    <a:pt x="101" y="66"/>
                    <a:pt x="96" y="64"/>
                    <a:pt x="92" y="64"/>
                  </a:cubicBezTo>
                  <a:cubicBezTo>
                    <a:pt x="92" y="64"/>
                    <a:pt x="92" y="64"/>
                    <a:pt x="92" y="64"/>
                  </a:cubicBezTo>
                  <a:cubicBezTo>
                    <a:pt x="90" y="65"/>
                    <a:pt x="87" y="66"/>
                    <a:pt x="85" y="67"/>
                  </a:cubicBezTo>
                  <a:cubicBezTo>
                    <a:pt x="85" y="68"/>
                    <a:pt x="84" y="68"/>
                    <a:pt x="84" y="69"/>
                  </a:cubicBezTo>
                  <a:cubicBezTo>
                    <a:pt x="87" y="199"/>
                    <a:pt x="87" y="199"/>
                    <a:pt x="87" y="199"/>
                  </a:cubicBezTo>
                  <a:cubicBezTo>
                    <a:pt x="70" y="415"/>
                    <a:pt x="70" y="415"/>
                    <a:pt x="70" y="415"/>
                  </a:cubicBezTo>
                  <a:cubicBezTo>
                    <a:pt x="31" y="415"/>
                    <a:pt x="31" y="415"/>
                    <a:pt x="31" y="415"/>
                  </a:cubicBezTo>
                  <a:cubicBezTo>
                    <a:pt x="26" y="339"/>
                    <a:pt x="24" y="265"/>
                    <a:pt x="31" y="201"/>
                  </a:cubicBezTo>
                  <a:cubicBezTo>
                    <a:pt x="23" y="114"/>
                    <a:pt x="13" y="45"/>
                    <a:pt x="0" y="0"/>
                  </a:cubicBezTo>
                  <a:cubicBezTo>
                    <a:pt x="178" y="16"/>
                    <a:pt x="178" y="16"/>
                    <a:pt x="178" y="16"/>
                  </a:cubicBezTo>
                  <a:cubicBezTo>
                    <a:pt x="191" y="92"/>
                    <a:pt x="198" y="171"/>
                    <a:pt x="199" y="225"/>
                  </a:cubicBezTo>
                  <a:close/>
                </a:path>
              </a:pathLst>
            </a:custGeom>
            <a:solidFill>
              <a:srgbClr val="1B14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90" name="Freeform 247">
              <a:extLst>
                <a:ext uri="{FF2B5EF4-FFF2-40B4-BE49-F238E27FC236}">
                  <a16:creationId xmlns:a16="http://schemas.microsoft.com/office/drawing/2014/main" id="{0C8272D3-D9AE-4418-2DAB-04A30D2578E7}"/>
                </a:ext>
              </a:extLst>
            </p:cNvPr>
            <p:cNvSpPr>
              <a:spLocks/>
            </p:cNvSpPr>
            <p:nvPr/>
          </p:nvSpPr>
          <p:spPr bwMode="auto">
            <a:xfrm>
              <a:off x="9399588" y="7581900"/>
              <a:ext cx="328613" cy="123825"/>
            </a:xfrm>
            <a:custGeom>
              <a:avLst/>
              <a:gdLst>
                <a:gd name="T0" fmla="*/ 47 w 119"/>
                <a:gd name="T1" fmla="*/ 0 h 45"/>
                <a:gd name="T2" fmla="*/ 113 w 119"/>
                <a:gd name="T3" fmla="*/ 26 h 45"/>
                <a:gd name="T4" fmla="*/ 113 w 119"/>
                <a:gd name="T5" fmla="*/ 37 h 45"/>
                <a:gd name="T6" fmla="*/ 63 w 119"/>
                <a:gd name="T7" fmla="*/ 43 h 45"/>
                <a:gd name="T8" fmla="*/ 32 w 119"/>
                <a:gd name="T9" fmla="*/ 45 h 45"/>
                <a:gd name="T10" fmla="*/ 6 w 119"/>
                <a:gd name="T11" fmla="*/ 41 h 45"/>
                <a:gd name="T12" fmla="*/ 3 w 119"/>
                <a:gd name="T13" fmla="*/ 15 h 45"/>
                <a:gd name="T14" fmla="*/ 44 w 119"/>
                <a:gd name="T15" fmla="*/ 18 h 45"/>
                <a:gd name="T16" fmla="*/ 47 w 119"/>
                <a:gd name="T1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5">
                  <a:moveTo>
                    <a:pt x="47" y="0"/>
                  </a:moveTo>
                  <a:cubicBezTo>
                    <a:pt x="64" y="10"/>
                    <a:pt x="89" y="19"/>
                    <a:pt x="113" y="26"/>
                  </a:cubicBezTo>
                  <a:cubicBezTo>
                    <a:pt x="119" y="32"/>
                    <a:pt x="116" y="35"/>
                    <a:pt x="113" y="37"/>
                  </a:cubicBezTo>
                  <a:cubicBezTo>
                    <a:pt x="114" y="39"/>
                    <a:pt x="66" y="45"/>
                    <a:pt x="63" y="43"/>
                  </a:cubicBezTo>
                  <a:cubicBezTo>
                    <a:pt x="60" y="40"/>
                    <a:pt x="31" y="43"/>
                    <a:pt x="32" y="45"/>
                  </a:cubicBezTo>
                  <a:cubicBezTo>
                    <a:pt x="22" y="45"/>
                    <a:pt x="12" y="45"/>
                    <a:pt x="6" y="41"/>
                  </a:cubicBezTo>
                  <a:cubicBezTo>
                    <a:pt x="0" y="35"/>
                    <a:pt x="0" y="26"/>
                    <a:pt x="3" y="15"/>
                  </a:cubicBezTo>
                  <a:cubicBezTo>
                    <a:pt x="14" y="21"/>
                    <a:pt x="28" y="22"/>
                    <a:pt x="44" y="18"/>
                  </a:cubicBezTo>
                  <a:cubicBezTo>
                    <a:pt x="49" y="15"/>
                    <a:pt x="47" y="8"/>
                    <a:pt x="47" y="0"/>
                  </a:cubicBezTo>
                  <a:close/>
                </a:path>
              </a:pathLst>
            </a:custGeom>
            <a:solidFill>
              <a:srgbClr val="0E0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91" name="Freeform 248">
              <a:extLst>
                <a:ext uri="{FF2B5EF4-FFF2-40B4-BE49-F238E27FC236}">
                  <a16:creationId xmlns:a16="http://schemas.microsoft.com/office/drawing/2014/main" id="{A0808D8C-29BF-52F2-46A0-A909BF3E8B23}"/>
                </a:ext>
              </a:extLst>
            </p:cNvPr>
            <p:cNvSpPr>
              <a:spLocks/>
            </p:cNvSpPr>
            <p:nvPr/>
          </p:nvSpPr>
          <p:spPr bwMode="auto">
            <a:xfrm>
              <a:off x="9228138" y="5140325"/>
              <a:ext cx="290513" cy="355600"/>
            </a:xfrm>
            <a:custGeom>
              <a:avLst/>
              <a:gdLst>
                <a:gd name="T0" fmla="*/ 96 w 105"/>
                <a:gd name="T1" fmla="*/ 108 h 129"/>
                <a:gd name="T2" fmla="*/ 95 w 105"/>
                <a:gd name="T3" fmla="*/ 108 h 129"/>
                <a:gd name="T4" fmla="*/ 93 w 105"/>
                <a:gd name="T5" fmla="*/ 114 h 129"/>
                <a:gd name="T6" fmla="*/ 37 w 105"/>
                <a:gd name="T7" fmla="*/ 122 h 129"/>
                <a:gd name="T8" fmla="*/ 37 w 105"/>
                <a:gd name="T9" fmla="*/ 122 h 129"/>
                <a:gd name="T10" fmla="*/ 12 w 105"/>
                <a:gd name="T11" fmla="*/ 105 h 129"/>
                <a:gd name="T12" fmla="*/ 12 w 105"/>
                <a:gd name="T13" fmla="*/ 32 h 129"/>
                <a:gd name="T14" fmla="*/ 63 w 105"/>
                <a:gd name="T15" fmla="*/ 7 h 129"/>
                <a:gd name="T16" fmla="*/ 103 w 105"/>
                <a:gd name="T17" fmla="*/ 53 h 129"/>
                <a:gd name="T18" fmla="*/ 96 w 105"/>
                <a:gd name="T19" fmla="*/ 10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29">
                  <a:moveTo>
                    <a:pt x="96" y="108"/>
                  </a:moveTo>
                  <a:cubicBezTo>
                    <a:pt x="95" y="108"/>
                    <a:pt x="95" y="108"/>
                    <a:pt x="95" y="108"/>
                  </a:cubicBezTo>
                  <a:cubicBezTo>
                    <a:pt x="95" y="110"/>
                    <a:pt x="94" y="112"/>
                    <a:pt x="93" y="114"/>
                  </a:cubicBezTo>
                  <a:cubicBezTo>
                    <a:pt x="82" y="128"/>
                    <a:pt x="57" y="129"/>
                    <a:pt x="37" y="122"/>
                  </a:cubicBezTo>
                  <a:cubicBezTo>
                    <a:pt x="37" y="122"/>
                    <a:pt x="37" y="122"/>
                    <a:pt x="37" y="122"/>
                  </a:cubicBezTo>
                  <a:cubicBezTo>
                    <a:pt x="25" y="118"/>
                    <a:pt x="15" y="112"/>
                    <a:pt x="12" y="105"/>
                  </a:cubicBezTo>
                  <a:cubicBezTo>
                    <a:pt x="0" y="81"/>
                    <a:pt x="2" y="63"/>
                    <a:pt x="12" y="32"/>
                  </a:cubicBezTo>
                  <a:cubicBezTo>
                    <a:pt x="22" y="15"/>
                    <a:pt x="43" y="8"/>
                    <a:pt x="63" y="7"/>
                  </a:cubicBezTo>
                  <a:cubicBezTo>
                    <a:pt x="86" y="0"/>
                    <a:pt x="101" y="11"/>
                    <a:pt x="103" y="53"/>
                  </a:cubicBezTo>
                  <a:cubicBezTo>
                    <a:pt x="105" y="76"/>
                    <a:pt x="102" y="95"/>
                    <a:pt x="96" y="108"/>
                  </a:cubicBezTo>
                  <a:close/>
                </a:path>
              </a:pathLst>
            </a:custGeom>
            <a:solidFill>
              <a:srgbClr val="EE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92" name="Freeform 249">
              <a:extLst>
                <a:ext uri="{FF2B5EF4-FFF2-40B4-BE49-F238E27FC236}">
                  <a16:creationId xmlns:a16="http://schemas.microsoft.com/office/drawing/2014/main" id="{7C2DB8C8-2D8E-0604-90F4-3645C6FDE32B}"/>
                </a:ext>
              </a:extLst>
            </p:cNvPr>
            <p:cNvSpPr>
              <a:spLocks/>
            </p:cNvSpPr>
            <p:nvPr/>
          </p:nvSpPr>
          <p:spPr bwMode="auto">
            <a:xfrm>
              <a:off x="9261475" y="5424488"/>
              <a:ext cx="138113" cy="138113"/>
            </a:xfrm>
            <a:custGeom>
              <a:avLst/>
              <a:gdLst>
                <a:gd name="T0" fmla="*/ 0 w 50"/>
                <a:gd name="T1" fmla="*/ 32 h 50"/>
                <a:gd name="T2" fmla="*/ 5 w 50"/>
                <a:gd name="T3" fmla="*/ 0 h 50"/>
                <a:gd name="T4" fmla="*/ 50 w 50"/>
                <a:gd name="T5" fmla="*/ 9 h 50"/>
                <a:gd name="T6" fmla="*/ 43 w 50"/>
                <a:gd name="T7" fmla="*/ 50 h 50"/>
                <a:gd name="T8" fmla="*/ 0 w 50"/>
                <a:gd name="T9" fmla="*/ 32 h 50"/>
              </a:gdLst>
              <a:ahLst/>
              <a:cxnLst>
                <a:cxn ang="0">
                  <a:pos x="T0" y="T1"/>
                </a:cxn>
                <a:cxn ang="0">
                  <a:pos x="T2" y="T3"/>
                </a:cxn>
                <a:cxn ang="0">
                  <a:pos x="T4" y="T5"/>
                </a:cxn>
                <a:cxn ang="0">
                  <a:pos x="T6" y="T7"/>
                </a:cxn>
                <a:cxn ang="0">
                  <a:pos x="T8" y="T9"/>
                </a:cxn>
              </a:cxnLst>
              <a:rect l="0" t="0" r="r" b="b"/>
              <a:pathLst>
                <a:path w="50" h="50">
                  <a:moveTo>
                    <a:pt x="0" y="32"/>
                  </a:moveTo>
                  <a:cubicBezTo>
                    <a:pt x="4" y="31"/>
                    <a:pt x="4" y="15"/>
                    <a:pt x="5" y="0"/>
                  </a:cubicBezTo>
                  <a:cubicBezTo>
                    <a:pt x="50" y="9"/>
                    <a:pt x="50" y="9"/>
                    <a:pt x="50" y="9"/>
                  </a:cubicBezTo>
                  <a:cubicBezTo>
                    <a:pt x="49" y="28"/>
                    <a:pt x="47" y="43"/>
                    <a:pt x="43" y="50"/>
                  </a:cubicBezTo>
                  <a:lnTo>
                    <a:pt x="0" y="32"/>
                  </a:lnTo>
                  <a:close/>
                </a:path>
              </a:pathLst>
            </a:custGeom>
            <a:solidFill>
              <a:srgbClr val="EE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93" name="Freeform 250">
              <a:extLst>
                <a:ext uri="{FF2B5EF4-FFF2-40B4-BE49-F238E27FC236}">
                  <a16:creationId xmlns:a16="http://schemas.microsoft.com/office/drawing/2014/main" id="{1A40C283-6F8F-8A52-BD66-7B25F044931E}"/>
                </a:ext>
              </a:extLst>
            </p:cNvPr>
            <p:cNvSpPr>
              <a:spLocks/>
            </p:cNvSpPr>
            <p:nvPr/>
          </p:nvSpPr>
          <p:spPr bwMode="auto">
            <a:xfrm>
              <a:off x="9142413" y="5043488"/>
              <a:ext cx="379413" cy="411163"/>
            </a:xfrm>
            <a:custGeom>
              <a:avLst/>
              <a:gdLst>
                <a:gd name="T0" fmla="*/ 63 w 137"/>
                <a:gd name="T1" fmla="*/ 96 h 149"/>
                <a:gd name="T2" fmla="*/ 68 w 137"/>
                <a:gd name="T3" fmla="*/ 126 h 149"/>
                <a:gd name="T4" fmla="*/ 67 w 137"/>
                <a:gd name="T5" fmla="*/ 127 h 149"/>
                <a:gd name="T6" fmla="*/ 28 w 137"/>
                <a:gd name="T7" fmla="*/ 144 h 149"/>
                <a:gd name="T8" fmla="*/ 28 w 137"/>
                <a:gd name="T9" fmla="*/ 143 h 149"/>
                <a:gd name="T10" fmla="*/ 3 w 137"/>
                <a:gd name="T11" fmla="*/ 91 h 149"/>
                <a:gd name="T12" fmla="*/ 3 w 137"/>
                <a:gd name="T13" fmla="*/ 91 h 149"/>
                <a:gd name="T14" fmla="*/ 15 w 137"/>
                <a:gd name="T15" fmla="*/ 28 h 149"/>
                <a:gd name="T16" fmla="*/ 15 w 137"/>
                <a:gd name="T17" fmla="*/ 27 h 149"/>
                <a:gd name="T18" fmla="*/ 85 w 137"/>
                <a:gd name="T19" fmla="*/ 0 h 149"/>
                <a:gd name="T20" fmla="*/ 85 w 137"/>
                <a:gd name="T21" fmla="*/ 0 h 149"/>
                <a:gd name="T22" fmla="*/ 134 w 137"/>
                <a:gd name="T23" fmla="*/ 32 h 149"/>
                <a:gd name="T24" fmla="*/ 134 w 137"/>
                <a:gd name="T25" fmla="*/ 33 h 149"/>
                <a:gd name="T26" fmla="*/ 114 w 137"/>
                <a:gd name="T27" fmla="*/ 69 h 149"/>
                <a:gd name="T28" fmla="*/ 113 w 137"/>
                <a:gd name="T29" fmla="*/ 69 h 149"/>
                <a:gd name="T30" fmla="*/ 95 w 137"/>
                <a:gd name="T31" fmla="*/ 91 h 149"/>
                <a:gd name="T32" fmla="*/ 94 w 137"/>
                <a:gd name="T33" fmla="*/ 93 h 149"/>
                <a:gd name="T34" fmla="*/ 96 w 137"/>
                <a:gd name="T35" fmla="*/ 111 h 149"/>
                <a:gd name="T36" fmla="*/ 92 w 137"/>
                <a:gd name="T37" fmla="*/ 112 h 149"/>
                <a:gd name="T38" fmla="*/ 81 w 137"/>
                <a:gd name="T39" fmla="*/ 92 h 149"/>
                <a:gd name="T40" fmla="*/ 79 w 137"/>
                <a:gd name="T41" fmla="*/ 91 h 149"/>
                <a:gd name="T42" fmla="*/ 64 w 137"/>
                <a:gd name="T43" fmla="*/ 94 h 149"/>
                <a:gd name="T44" fmla="*/ 63 w 137"/>
                <a:gd name="T45" fmla="*/ 96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7" h="149">
                  <a:moveTo>
                    <a:pt x="63" y="96"/>
                  </a:moveTo>
                  <a:cubicBezTo>
                    <a:pt x="68" y="126"/>
                    <a:pt x="68" y="126"/>
                    <a:pt x="68" y="126"/>
                  </a:cubicBezTo>
                  <a:cubicBezTo>
                    <a:pt x="68" y="127"/>
                    <a:pt x="68" y="127"/>
                    <a:pt x="67" y="127"/>
                  </a:cubicBezTo>
                  <a:cubicBezTo>
                    <a:pt x="62" y="144"/>
                    <a:pt x="48" y="149"/>
                    <a:pt x="28" y="144"/>
                  </a:cubicBezTo>
                  <a:cubicBezTo>
                    <a:pt x="28" y="144"/>
                    <a:pt x="28" y="143"/>
                    <a:pt x="28" y="143"/>
                  </a:cubicBezTo>
                  <a:cubicBezTo>
                    <a:pt x="14" y="132"/>
                    <a:pt x="5" y="115"/>
                    <a:pt x="3" y="91"/>
                  </a:cubicBezTo>
                  <a:cubicBezTo>
                    <a:pt x="3" y="91"/>
                    <a:pt x="3" y="91"/>
                    <a:pt x="3" y="91"/>
                  </a:cubicBezTo>
                  <a:cubicBezTo>
                    <a:pt x="0" y="69"/>
                    <a:pt x="1" y="48"/>
                    <a:pt x="15" y="28"/>
                  </a:cubicBezTo>
                  <a:cubicBezTo>
                    <a:pt x="15" y="27"/>
                    <a:pt x="15" y="27"/>
                    <a:pt x="15" y="27"/>
                  </a:cubicBezTo>
                  <a:cubicBezTo>
                    <a:pt x="37" y="11"/>
                    <a:pt x="60" y="2"/>
                    <a:pt x="85" y="0"/>
                  </a:cubicBezTo>
                  <a:cubicBezTo>
                    <a:pt x="85" y="0"/>
                    <a:pt x="85" y="0"/>
                    <a:pt x="85" y="0"/>
                  </a:cubicBezTo>
                  <a:cubicBezTo>
                    <a:pt x="109" y="0"/>
                    <a:pt x="127" y="8"/>
                    <a:pt x="134" y="32"/>
                  </a:cubicBezTo>
                  <a:cubicBezTo>
                    <a:pt x="134" y="33"/>
                    <a:pt x="134" y="33"/>
                    <a:pt x="134" y="33"/>
                  </a:cubicBezTo>
                  <a:cubicBezTo>
                    <a:pt x="137" y="52"/>
                    <a:pt x="132" y="65"/>
                    <a:pt x="114" y="69"/>
                  </a:cubicBezTo>
                  <a:cubicBezTo>
                    <a:pt x="114" y="69"/>
                    <a:pt x="113" y="69"/>
                    <a:pt x="113" y="69"/>
                  </a:cubicBezTo>
                  <a:cubicBezTo>
                    <a:pt x="95" y="91"/>
                    <a:pt x="95" y="91"/>
                    <a:pt x="95" y="91"/>
                  </a:cubicBezTo>
                  <a:cubicBezTo>
                    <a:pt x="94" y="92"/>
                    <a:pt x="94" y="92"/>
                    <a:pt x="94" y="93"/>
                  </a:cubicBezTo>
                  <a:cubicBezTo>
                    <a:pt x="96" y="111"/>
                    <a:pt x="96" y="111"/>
                    <a:pt x="96" y="111"/>
                  </a:cubicBezTo>
                  <a:cubicBezTo>
                    <a:pt x="96" y="113"/>
                    <a:pt x="93" y="114"/>
                    <a:pt x="92" y="112"/>
                  </a:cubicBezTo>
                  <a:cubicBezTo>
                    <a:pt x="81" y="92"/>
                    <a:pt x="81" y="92"/>
                    <a:pt x="81" y="92"/>
                  </a:cubicBezTo>
                  <a:cubicBezTo>
                    <a:pt x="81" y="91"/>
                    <a:pt x="80" y="91"/>
                    <a:pt x="79" y="91"/>
                  </a:cubicBezTo>
                  <a:cubicBezTo>
                    <a:pt x="64" y="94"/>
                    <a:pt x="64" y="94"/>
                    <a:pt x="64" y="94"/>
                  </a:cubicBezTo>
                  <a:cubicBezTo>
                    <a:pt x="63" y="94"/>
                    <a:pt x="63" y="95"/>
                    <a:pt x="63" y="96"/>
                  </a:cubicBezTo>
                  <a:close/>
                </a:path>
              </a:pathLst>
            </a:custGeom>
            <a:solidFill>
              <a:srgbClr val="0E0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94" name="Freeform 251">
              <a:extLst>
                <a:ext uri="{FF2B5EF4-FFF2-40B4-BE49-F238E27FC236}">
                  <a16:creationId xmlns:a16="http://schemas.microsoft.com/office/drawing/2014/main" id="{E488C8AA-A1ED-2436-5919-94895FC4EBA9}"/>
                </a:ext>
              </a:extLst>
            </p:cNvPr>
            <p:cNvSpPr>
              <a:spLocks/>
            </p:cNvSpPr>
            <p:nvPr/>
          </p:nvSpPr>
          <p:spPr bwMode="auto">
            <a:xfrm>
              <a:off x="9002713" y="5484813"/>
              <a:ext cx="592138" cy="985838"/>
            </a:xfrm>
            <a:custGeom>
              <a:avLst/>
              <a:gdLst>
                <a:gd name="T0" fmla="*/ 215 w 215"/>
                <a:gd name="T1" fmla="*/ 318 h 357"/>
                <a:gd name="T2" fmla="*/ 10 w 215"/>
                <a:gd name="T3" fmla="*/ 290 h 357"/>
                <a:gd name="T4" fmla="*/ 8 w 215"/>
                <a:gd name="T5" fmla="*/ 75 h 357"/>
                <a:gd name="T6" fmla="*/ 26 w 215"/>
                <a:gd name="T7" fmla="*/ 7 h 357"/>
                <a:gd name="T8" fmla="*/ 180 w 215"/>
                <a:gd name="T9" fmla="*/ 42 h 357"/>
                <a:gd name="T10" fmla="*/ 200 w 215"/>
                <a:gd name="T11" fmla="*/ 166 h 357"/>
                <a:gd name="T12" fmla="*/ 209 w 215"/>
                <a:gd name="T13" fmla="*/ 274 h 357"/>
                <a:gd name="T14" fmla="*/ 209 w 215"/>
                <a:gd name="T15" fmla="*/ 274 h 357"/>
                <a:gd name="T16" fmla="*/ 215 w 215"/>
                <a:gd name="T17" fmla="*/ 318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357">
                  <a:moveTo>
                    <a:pt x="215" y="318"/>
                  </a:moveTo>
                  <a:cubicBezTo>
                    <a:pt x="162" y="357"/>
                    <a:pt x="52" y="331"/>
                    <a:pt x="10" y="290"/>
                  </a:cubicBezTo>
                  <a:cubicBezTo>
                    <a:pt x="27" y="225"/>
                    <a:pt x="28" y="162"/>
                    <a:pt x="8" y="75"/>
                  </a:cubicBezTo>
                  <a:cubicBezTo>
                    <a:pt x="0" y="42"/>
                    <a:pt x="5" y="19"/>
                    <a:pt x="26" y="7"/>
                  </a:cubicBezTo>
                  <a:cubicBezTo>
                    <a:pt x="93" y="0"/>
                    <a:pt x="142" y="15"/>
                    <a:pt x="180" y="42"/>
                  </a:cubicBezTo>
                  <a:cubicBezTo>
                    <a:pt x="191" y="82"/>
                    <a:pt x="196" y="123"/>
                    <a:pt x="200" y="166"/>
                  </a:cubicBezTo>
                  <a:cubicBezTo>
                    <a:pt x="203" y="200"/>
                    <a:pt x="205" y="236"/>
                    <a:pt x="209" y="274"/>
                  </a:cubicBezTo>
                  <a:cubicBezTo>
                    <a:pt x="209" y="274"/>
                    <a:pt x="209" y="274"/>
                    <a:pt x="209" y="274"/>
                  </a:cubicBezTo>
                  <a:cubicBezTo>
                    <a:pt x="211" y="289"/>
                    <a:pt x="213" y="303"/>
                    <a:pt x="215" y="318"/>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95" name="Freeform 252">
              <a:extLst>
                <a:ext uri="{FF2B5EF4-FFF2-40B4-BE49-F238E27FC236}">
                  <a16:creationId xmlns:a16="http://schemas.microsoft.com/office/drawing/2014/main" id="{414919A5-8596-8A0A-4DFE-1156DE69BEF6}"/>
                </a:ext>
              </a:extLst>
            </p:cNvPr>
            <p:cNvSpPr>
              <a:spLocks/>
            </p:cNvSpPr>
            <p:nvPr/>
          </p:nvSpPr>
          <p:spPr bwMode="auto">
            <a:xfrm>
              <a:off x="9302750" y="5289550"/>
              <a:ext cx="82550" cy="112713"/>
            </a:xfrm>
            <a:custGeom>
              <a:avLst/>
              <a:gdLst>
                <a:gd name="T0" fmla="*/ 28 w 30"/>
                <a:gd name="T1" fmla="*/ 14 h 41"/>
                <a:gd name="T2" fmla="*/ 19 w 30"/>
                <a:gd name="T3" fmla="*/ 1 h 41"/>
                <a:gd name="T4" fmla="*/ 6 w 30"/>
                <a:gd name="T5" fmla="*/ 4 h 41"/>
                <a:gd name="T6" fmla="*/ 5 w 30"/>
                <a:gd name="T7" fmla="*/ 24 h 41"/>
                <a:gd name="T8" fmla="*/ 6 w 30"/>
                <a:gd name="T9" fmla="*/ 26 h 41"/>
                <a:gd name="T10" fmla="*/ 16 w 30"/>
                <a:gd name="T11" fmla="*/ 37 h 41"/>
                <a:gd name="T12" fmla="*/ 26 w 30"/>
                <a:gd name="T13" fmla="*/ 35 h 41"/>
                <a:gd name="T14" fmla="*/ 28 w 30"/>
                <a:gd name="T15" fmla="*/ 30 h 41"/>
                <a:gd name="T16" fmla="*/ 28 w 30"/>
                <a:gd name="T17" fmla="*/ 1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41">
                  <a:moveTo>
                    <a:pt x="28" y="14"/>
                  </a:moveTo>
                  <a:cubicBezTo>
                    <a:pt x="25" y="8"/>
                    <a:pt x="23" y="4"/>
                    <a:pt x="19" y="1"/>
                  </a:cubicBezTo>
                  <a:cubicBezTo>
                    <a:pt x="14" y="0"/>
                    <a:pt x="10" y="0"/>
                    <a:pt x="6" y="4"/>
                  </a:cubicBezTo>
                  <a:cubicBezTo>
                    <a:pt x="0" y="9"/>
                    <a:pt x="1" y="16"/>
                    <a:pt x="5" y="24"/>
                  </a:cubicBezTo>
                  <a:cubicBezTo>
                    <a:pt x="6" y="25"/>
                    <a:pt x="6" y="26"/>
                    <a:pt x="6" y="26"/>
                  </a:cubicBezTo>
                  <a:cubicBezTo>
                    <a:pt x="10" y="30"/>
                    <a:pt x="13" y="34"/>
                    <a:pt x="16" y="37"/>
                  </a:cubicBezTo>
                  <a:cubicBezTo>
                    <a:pt x="19" y="41"/>
                    <a:pt x="25" y="39"/>
                    <a:pt x="26" y="35"/>
                  </a:cubicBezTo>
                  <a:cubicBezTo>
                    <a:pt x="28" y="30"/>
                    <a:pt x="28" y="30"/>
                    <a:pt x="28" y="30"/>
                  </a:cubicBezTo>
                  <a:cubicBezTo>
                    <a:pt x="29" y="24"/>
                    <a:pt x="30" y="19"/>
                    <a:pt x="28" y="14"/>
                  </a:cubicBezTo>
                  <a:close/>
                </a:path>
              </a:pathLst>
            </a:custGeom>
            <a:solidFill>
              <a:srgbClr val="E8A7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96" name="Freeform 253">
              <a:extLst>
                <a:ext uri="{FF2B5EF4-FFF2-40B4-BE49-F238E27FC236}">
                  <a16:creationId xmlns:a16="http://schemas.microsoft.com/office/drawing/2014/main" id="{6E9F9176-F9AC-C4AB-1845-663386F4345F}"/>
                </a:ext>
              </a:extLst>
            </p:cNvPr>
            <p:cNvSpPr>
              <a:spLocks/>
            </p:cNvSpPr>
            <p:nvPr/>
          </p:nvSpPr>
          <p:spPr bwMode="auto">
            <a:xfrm>
              <a:off x="9896475" y="5778500"/>
              <a:ext cx="120650" cy="131763"/>
            </a:xfrm>
            <a:custGeom>
              <a:avLst/>
              <a:gdLst>
                <a:gd name="T0" fmla="*/ 0 w 44"/>
                <a:gd name="T1" fmla="*/ 31 h 48"/>
                <a:gd name="T2" fmla="*/ 33 w 44"/>
                <a:gd name="T3" fmla="*/ 0 h 48"/>
                <a:gd name="T4" fmla="*/ 38 w 44"/>
                <a:gd name="T5" fmla="*/ 3 h 48"/>
                <a:gd name="T6" fmla="*/ 25 w 44"/>
                <a:gd name="T7" fmla="*/ 19 h 48"/>
                <a:gd name="T8" fmla="*/ 35 w 44"/>
                <a:gd name="T9" fmla="*/ 12 h 48"/>
                <a:gd name="T10" fmla="*/ 39 w 44"/>
                <a:gd name="T11" fmla="*/ 14 h 48"/>
                <a:gd name="T12" fmla="*/ 31 w 44"/>
                <a:gd name="T13" fmla="*/ 22 h 48"/>
                <a:gd name="T14" fmla="*/ 38 w 44"/>
                <a:gd name="T15" fmla="*/ 18 h 48"/>
                <a:gd name="T16" fmla="*/ 43 w 44"/>
                <a:gd name="T17" fmla="*/ 21 h 48"/>
                <a:gd name="T18" fmla="*/ 35 w 44"/>
                <a:gd name="T19" fmla="*/ 29 h 48"/>
                <a:gd name="T20" fmla="*/ 42 w 44"/>
                <a:gd name="T21" fmla="*/ 25 h 48"/>
                <a:gd name="T22" fmla="*/ 43 w 44"/>
                <a:gd name="T23" fmla="*/ 31 h 48"/>
                <a:gd name="T24" fmla="*/ 29 w 44"/>
                <a:gd name="T25" fmla="*/ 44 h 48"/>
                <a:gd name="T26" fmla="*/ 19 w 44"/>
                <a:gd name="T2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48">
                  <a:moveTo>
                    <a:pt x="0" y="31"/>
                  </a:moveTo>
                  <a:cubicBezTo>
                    <a:pt x="10" y="18"/>
                    <a:pt x="21" y="7"/>
                    <a:pt x="33" y="0"/>
                  </a:cubicBezTo>
                  <a:cubicBezTo>
                    <a:pt x="36" y="0"/>
                    <a:pt x="37" y="1"/>
                    <a:pt x="38" y="3"/>
                  </a:cubicBezTo>
                  <a:cubicBezTo>
                    <a:pt x="36" y="8"/>
                    <a:pt x="31" y="13"/>
                    <a:pt x="25" y="19"/>
                  </a:cubicBezTo>
                  <a:cubicBezTo>
                    <a:pt x="35" y="12"/>
                    <a:pt x="35" y="12"/>
                    <a:pt x="35" y="12"/>
                  </a:cubicBezTo>
                  <a:cubicBezTo>
                    <a:pt x="37" y="11"/>
                    <a:pt x="39" y="13"/>
                    <a:pt x="39" y="14"/>
                  </a:cubicBezTo>
                  <a:cubicBezTo>
                    <a:pt x="39" y="16"/>
                    <a:pt x="33" y="20"/>
                    <a:pt x="31" y="22"/>
                  </a:cubicBezTo>
                  <a:cubicBezTo>
                    <a:pt x="38" y="18"/>
                    <a:pt x="38" y="18"/>
                    <a:pt x="38" y="18"/>
                  </a:cubicBezTo>
                  <a:cubicBezTo>
                    <a:pt x="42" y="18"/>
                    <a:pt x="43" y="19"/>
                    <a:pt x="43" y="21"/>
                  </a:cubicBezTo>
                  <a:cubicBezTo>
                    <a:pt x="35" y="29"/>
                    <a:pt x="35" y="29"/>
                    <a:pt x="35" y="29"/>
                  </a:cubicBezTo>
                  <a:cubicBezTo>
                    <a:pt x="42" y="25"/>
                    <a:pt x="42" y="25"/>
                    <a:pt x="42" y="25"/>
                  </a:cubicBezTo>
                  <a:cubicBezTo>
                    <a:pt x="44" y="26"/>
                    <a:pt x="44" y="28"/>
                    <a:pt x="43" y="31"/>
                  </a:cubicBezTo>
                  <a:cubicBezTo>
                    <a:pt x="38" y="34"/>
                    <a:pt x="33" y="38"/>
                    <a:pt x="29" y="44"/>
                  </a:cubicBezTo>
                  <a:cubicBezTo>
                    <a:pt x="19" y="48"/>
                    <a:pt x="19" y="48"/>
                    <a:pt x="19" y="48"/>
                  </a:cubicBezTo>
                </a:path>
              </a:pathLst>
            </a:custGeom>
            <a:solidFill>
              <a:srgbClr val="EE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97" name="Freeform 254">
              <a:extLst>
                <a:ext uri="{FF2B5EF4-FFF2-40B4-BE49-F238E27FC236}">
                  <a16:creationId xmlns:a16="http://schemas.microsoft.com/office/drawing/2014/main" id="{BBE3110C-DD48-41DF-34C3-EAAF6AD1855D}"/>
                </a:ext>
              </a:extLst>
            </p:cNvPr>
            <p:cNvSpPr>
              <a:spLocks/>
            </p:cNvSpPr>
            <p:nvPr/>
          </p:nvSpPr>
          <p:spPr bwMode="auto">
            <a:xfrm>
              <a:off x="9747250" y="5842000"/>
              <a:ext cx="223838" cy="258763"/>
            </a:xfrm>
            <a:custGeom>
              <a:avLst/>
              <a:gdLst>
                <a:gd name="T0" fmla="*/ 0 w 81"/>
                <a:gd name="T1" fmla="*/ 94 h 94"/>
                <a:gd name="T2" fmla="*/ 79 w 81"/>
                <a:gd name="T3" fmla="*/ 30 h 94"/>
                <a:gd name="T4" fmla="*/ 51 w 81"/>
                <a:gd name="T5" fmla="*/ 5 h 94"/>
                <a:gd name="T6" fmla="*/ 12 w 81"/>
                <a:gd name="T7" fmla="*/ 43 h 94"/>
                <a:gd name="T8" fmla="*/ 0 w 81"/>
                <a:gd name="T9" fmla="*/ 94 h 94"/>
              </a:gdLst>
              <a:ahLst/>
              <a:cxnLst>
                <a:cxn ang="0">
                  <a:pos x="T0" y="T1"/>
                </a:cxn>
                <a:cxn ang="0">
                  <a:pos x="T2" y="T3"/>
                </a:cxn>
                <a:cxn ang="0">
                  <a:pos x="T4" y="T5"/>
                </a:cxn>
                <a:cxn ang="0">
                  <a:pos x="T6" y="T7"/>
                </a:cxn>
                <a:cxn ang="0">
                  <a:pos x="T8" y="T9"/>
                </a:cxn>
              </a:cxnLst>
              <a:rect l="0" t="0" r="r" b="b"/>
              <a:pathLst>
                <a:path w="81" h="94">
                  <a:moveTo>
                    <a:pt x="0" y="94"/>
                  </a:moveTo>
                  <a:cubicBezTo>
                    <a:pt x="42" y="83"/>
                    <a:pt x="73" y="64"/>
                    <a:pt x="79" y="30"/>
                  </a:cubicBezTo>
                  <a:cubicBezTo>
                    <a:pt x="81" y="9"/>
                    <a:pt x="72" y="0"/>
                    <a:pt x="51" y="5"/>
                  </a:cubicBezTo>
                  <a:cubicBezTo>
                    <a:pt x="40" y="20"/>
                    <a:pt x="27" y="32"/>
                    <a:pt x="12" y="43"/>
                  </a:cubicBezTo>
                  <a:lnTo>
                    <a:pt x="0" y="9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98" name="Freeform 255">
              <a:extLst>
                <a:ext uri="{FF2B5EF4-FFF2-40B4-BE49-F238E27FC236}">
                  <a16:creationId xmlns:a16="http://schemas.microsoft.com/office/drawing/2014/main" id="{6C41BC5C-8C9F-9F93-4C13-1F8C08816EF3}"/>
                </a:ext>
              </a:extLst>
            </p:cNvPr>
            <p:cNvSpPr>
              <a:spLocks/>
            </p:cNvSpPr>
            <p:nvPr/>
          </p:nvSpPr>
          <p:spPr bwMode="auto">
            <a:xfrm>
              <a:off x="9499600" y="5789613"/>
              <a:ext cx="79375" cy="452438"/>
            </a:xfrm>
            <a:custGeom>
              <a:avLst/>
              <a:gdLst>
                <a:gd name="T0" fmla="*/ 29 w 29"/>
                <a:gd name="T1" fmla="*/ 164 h 164"/>
                <a:gd name="T2" fmla="*/ 0 w 29"/>
                <a:gd name="T3" fmla="*/ 0 h 164"/>
                <a:gd name="T4" fmla="*/ 18 w 29"/>
                <a:gd name="T5" fmla="*/ 33 h 164"/>
                <a:gd name="T6" fmla="*/ 29 w 29"/>
                <a:gd name="T7" fmla="*/ 164 h 164"/>
              </a:gdLst>
              <a:ahLst/>
              <a:cxnLst>
                <a:cxn ang="0">
                  <a:pos x="T0" y="T1"/>
                </a:cxn>
                <a:cxn ang="0">
                  <a:pos x="T2" y="T3"/>
                </a:cxn>
                <a:cxn ang="0">
                  <a:pos x="T4" y="T5"/>
                </a:cxn>
                <a:cxn ang="0">
                  <a:pos x="T6" y="T7"/>
                </a:cxn>
              </a:cxnLst>
              <a:rect l="0" t="0" r="r" b="b"/>
              <a:pathLst>
                <a:path w="29" h="164">
                  <a:moveTo>
                    <a:pt x="29" y="164"/>
                  </a:moveTo>
                  <a:cubicBezTo>
                    <a:pt x="13" y="118"/>
                    <a:pt x="2" y="66"/>
                    <a:pt x="0" y="0"/>
                  </a:cubicBezTo>
                  <a:cubicBezTo>
                    <a:pt x="18" y="33"/>
                    <a:pt x="18" y="33"/>
                    <a:pt x="18" y="33"/>
                  </a:cubicBezTo>
                  <a:cubicBezTo>
                    <a:pt x="21" y="67"/>
                    <a:pt x="25" y="126"/>
                    <a:pt x="29" y="164"/>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199" name="Freeform 256">
              <a:extLst>
                <a:ext uri="{FF2B5EF4-FFF2-40B4-BE49-F238E27FC236}">
                  <a16:creationId xmlns:a16="http://schemas.microsoft.com/office/drawing/2014/main" id="{090F3B1C-FAA5-F0CC-C056-C6B5CAE65AFD}"/>
                </a:ext>
              </a:extLst>
            </p:cNvPr>
            <p:cNvSpPr>
              <a:spLocks/>
            </p:cNvSpPr>
            <p:nvPr/>
          </p:nvSpPr>
          <p:spPr bwMode="auto">
            <a:xfrm>
              <a:off x="9499600" y="5600700"/>
              <a:ext cx="280988" cy="500063"/>
            </a:xfrm>
            <a:custGeom>
              <a:avLst/>
              <a:gdLst>
                <a:gd name="T0" fmla="*/ 0 w 102"/>
                <a:gd name="T1" fmla="*/ 0 h 181"/>
                <a:gd name="T2" fmla="*/ 102 w 102"/>
                <a:gd name="T3" fmla="*/ 130 h 181"/>
                <a:gd name="T4" fmla="*/ 90 w 102"/>
                <a:gd name="T5" fmla="*/ 181 h 181"/>
                <a:gd name="T6" fmla="*/ 0 w 102"/>
                <a:gd name="T7" fmla="*/ 68 h 181"/>
                <a:gd name="T8" fmla="*/ 0 w 102"/>
                <a:gd name="T9" fmla="*/ 0 h 181"/>
              </a:gdLst>
              <a:ahLst/>
              <a:cxnLst>
                <a:cxn ang="0">
                  <a:pos x="T0" y="T1"/>
                </a:cxn>
                <a:cxn ang="0">
                  <a:pos x="T2" y="T3"/>
                </a:cxn>
                <a:cxn ang="0">
                  <a:pos x="T4" y="T5"/>
                </a:cxn>
                <a:cxn ang="0">
                  <a:pos x="T6" y="T7"/>
                </a:cxn>
                <a:cxn ang="0">
                  <a:pos x="T8" y="T9"/>
                </a:cxn>
              </a:cxnLst>
              <a:rect l="0" t="0" r="r" b="b"/>
              <a:pathLst>
                <a:path w="102" h="181">
                  <a:moveTo>
                    <a:pt x="0" y="0"/>
                  </a:moveTo>
                  <a:cubicBezTo>
                    <a:pt x="24" y="21"/>
                    <a:pt x="42" y="75"/>
                    <a:pt x="102" y="130"/>
                  </a:cubicBezTo>
                  <a:cubicBezTo>
                    <a:pt x="90" y="181"/>
                    <a:pt x="90" y="181"/>
                    <a:pt x="90" y="181"/>
                  </a:cubicBezTo>
                  <a:cubicBezTo>
                    <a:pt x="49" y="141"/>
                    <a:pt x="8" y="102"/>
                    <a:pt x="0" y="68"/>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00" name="Freeform 257">
              <a:extLst>
                <a:ext uri="{FF2B5EF4-FFF2-40B4-BE49-F238E27FC236}">
                  <a16:creationId xmlns:a16="http://schemas.microsoft.com/office/drawing/2014/main" id="{D4EB9E4F-6621-7AD0-7330-169D3B6D5004}"/>
                </a:ext>
              </a:extLst>
            </p:cNvPr>
            <p:cNvSpPr>
              <a:spLocks/>
            </p:cNvSpPr>
            <p:nvPr/>
          </p:nvSpPr>
          <p:spPr bwMode="auto">
            <a:xfrm>
              <a:off x="9115425" y="5830888"/>
              <a:ext cx="220663" cy="396875"/>
            </a:xfrm>
            <a:custGeom>
              <a:avLst/>
              <a:gdLst>
                <a:gd name="T0" fmla="*/ 2 w 80"/>
                <a:gd name="T1" fmla="*/ 0 h 144"/>
                <a:gd name="T2" fmla="*/ 2 w 80"/>
                <a:gd name="T3" fmla="*/ 7 h 144"/>
                <a:gd name="T4" fmla="*/ 2 w 80"/>
                <a:gd name="T5" fmla="*/ 28 h 144"/>
                <a:gd name="T6" fmla="*/ 3 w 80"/>
                <a:gd name="T7" fmla="*/ 41 h 144"/>
                <a:gd name="T8" fmla="*/ 5 w 80"/>
                <a:gd name="T9" fmla="*/ 56 h 144"/>
                <a:gd name="T10" fmla="*/ 9 w 80"/>
                <a:gd name="T11" fmla="*/ 72 h 144"/>
                <a:gd name="T12" fmla="*/ 15 w 80"/>
                <a:gd name="T13" fmla="*/ 88 h 144"/>
                <a:gd name="T14" fmla="*/ 18 w 80"/>
                <a:gd name="T15" fmla="*/ 95 h 144"/>
                <a:gd name="T16" fmla="*/ 20 w 80"/>
                <a:gd name="T17" fmla="*/ 99 h 144"/>
                <a:gd name="T18" fmla="*/ 23 w 80"/>
                <a:gd name="T19" fmla="*/ 102 h 144"/>
                <a:gd name="T20" fmla="*/ 32 w 80"/>
                <a:gd name="T21" fmla="*/ 115 h 144"/>
                <a:gd name="T22" fmla="*/ 38 w 80"/>
                <a:gd name="T23" fmla="*/ 121 h 144"/>
                <a:gd name="T24" fmla="*/ 43 w 80"/>
                <a:gd name="T25" fmla="*/ 125 h 144"/>
                <a:gd name="T26" fmla="*/ 49 w 80"/>
                <a:gd name="T27" fmla="*/ 130 h 144"/>
                <a:gd name="T28" fmla="*/ 55 w 80"/>
                <a:gd name="T29" fmla="*/ 133 h 144"/>
                <a:gd name="T30" fmla="*/ 60 w 80"/>
                <a:gd name="T31" fmla="*/ 136 h 144"/>
                <a:gd name="T32" fmla="*/ 65 w 80"/>
                <a:gd name="T33" fmla="*/ 138 h 144"/>
                <a:gd name="T34" fmla="*/ 73 w 80"/>
                <a:gd name="T35" fmla="*/ 142 h 144"/>
                <a:gd name="T36" fmla="*/ 80 w 80"/>
                <a:gd name="T37" fmla="*/ 144 h 144"/>
                <a:gd name="T38" fmla="*/ 73 w 80"/>
                <a:gd name="T39" fmla="*/ 142 h 144"/>
                <a:gd name="T40" fmla="*/ 64 w 80"/>
                <a:gd name="T41" fmla="*/ 139 h 144"/>
                <a:gd name="T42" fmla="*/ 59 w 80"/>
                <a:gd name="T43" fmla="*/ 137 h 144"/>
                <a:gd name="T44" fmla="*/ 54 w 80"/>
                <a:gd name="T45" fmla="*/ 135 h 144"/>
                <a:gd name="T46" fmla="*/ 48 w 80"/>
                <a:gd name="T47" fmla="*/ 131 h 144"/>
                <a:gd name="T48" fmla="*/ 42 w 80"/>
                <a:gd name="T49" fmla="*/ 127 h 144"/>
                <a:gd name="T50" fmla="*/ 36 w 80"/>
                <a:gd name="T51" fmla="*/ 123 h 144"/>
                <a:gd name="T52" fmla="*/ 30 w 80"/>
                <a:gd name="T53" fmla="*/ 117 h 144"/>
                <a:gd name="T54" fmla="*/ 20 w 80"/>
                <a:gd name="T55" fmla="*/ 104 h 144"/>
                <a:gd name="T56" fmla="*/ 18 w 80"/>
                <a:gd name="T57" fmla="*/ 100 h 144"/>
                <a:gd name="T58" fmla="*/ 15 w 80"/>
                <a:gd name="T59" fmla="*/ 97 h 144"/>
                <a:gd name="T60" fmla="*/ 12 w 80"/>
                <a:gd name="T61" fmla="*/ 89 h 144"/>
                <a:gd name="T62" fmla="*/ 6 w 80"/>
                <a:gd name="T63" fmla="*/ 73 h 144"/>
                <a:gd name="T64" fmla="*/ 2 w 80"/>
                <a:gd name="T65" fmla="*/ 57 h 144"/>
                <a:gd name="T66" fmla="*/ 0 w 80"/>
                <a:gd name="T67" fmla="*/ 28 h 144"/>
                <a:gd name="T68" fmla="*/ 1 w 80"/>
                <a:gd name="T69" fmla="*/ 7 h 144"/>
                <a:gd name="T70" fmla="*/ 2 w 80"/>
                <a:gd name="T7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0" h="144">
                  <a:moveTo>
                    <a:pt x="2" y="0"/>
                  </a:moveTo>
                  <a:cubicBezTo>
                    <a:pt x="2" y="0"/>
                    <a:pt x="2" y="2"/>
                    <a:pt x="2" y="7"/>
                  </a:cubicBezTo>
                  <a:cubicBezTo>
                    <a:pt x="1" y="12"/>
                    <a:pt x="1" y="19"/>
                    <a:pt x="2" y="28"/>
                  </a:cubicBezTo>
                  <a:cubicBezTo>
                    <a:pt x="2" y="32"/>
                    <a:pt x="2" y="37"/>
                    <a:pt x="3" y="41"/>
                  </a:cubicBezTo>
                  <a:cubicBezTo>
                    <a:pt x="3" y="46"/>
                    <a:pt x="4" y="51"/>
                    <a:pt x="5" y="56"/>
                  </a:cubicBezTo>
                  <a:cubicBezTo>
                    <a:pt x="6" y="62"/>
                    <a:pt x="7" y="67"/>
                    <a:pt x="9" y="72"/>
                  </a:cubicBezTo>
                  <a:cubicBezTo>
                    <a:pt x="10" y="77"/>
                    <a:pt x="12" y="83"/>
                    <a:pt x="15" y="88"/>
                  </a:cubicBezTo>
                  <a:cubicBezTo>
                    <a:pt x="16" y="90"/>
                    <a:pt x="17" y="93"/>
                    <a:pt x="18" y="95"/>
                  </a:cubicBezTo>
                  <a:cubicBezTo>
                    <a:pt x="20" y="99"/>
                    <a:pt x="20" y="99"/>
                    <a:pt x="20" y="99"/>
                  </a:cubicBezTo>
                  <a:cubicBezTo>
                    <a:pt x="23" y="102"/>
                    <a:pt x="23" y="102"/>
                    <a:pt x="23" y="102"/>
                  </a:cubicBezTo>
                  <a:cubicBezTo>
                    <a:pt x="25" y="107"/>
                    <a:pt x="29" y="111"/>
                    <a:pt x="32" y="115"/>
                  </a:cubicBezTo>
                  <a:cubicBezTo>
                    <a:pt x="34" y="117"/>
                    <a:pt x="36" y="119"/>
                    <a:pt x="38" y="121"/>
                  </a:cubicBezTo>
                  <a:cubicBezTo>
                    <a:pt x="40" y="122"/>
                    <a:pt x="42" y="124"/>
                    <a:pt x="43" y="125"/>
                  </a:cubicBezTo>
                  <a:cubicBezTo>
                    <a:pt x="45" y="127"/>
                    <a:pt x="47" y="128"/>
                    <a:pt x="49" y="130"/>
                  </a:cubicBezTo>
                  <a:cubicBezTo>
                    <a:pt x="51" y="131"/>
                    <a:pt x="53" y="132"/>
                    <a:pt x="55" y="133"/>
                  </a:cubicBezTo>
                  <a:cubicBezTo>
                    <a:pt x="56" y="134"/>
                    <a:pt x="58" y="135"/>
                    <a:pt x="60" y="136"/>
                  </a:cubicBezTo>
                  <a:cubicBezTo>
                    <a:pt x="62" y="137"/>
                    <a:pt x="63" y="138"/>
                    <a:pt x="65" y="138"/>
                  </a:cubicBezTo>
                  <a:cubicBezTo>
                    <a:pt x="68" y="140"/>
                    <a:pt x="71" y="141"/>
                    <a:pt x="73" y="142"/>
                  </a:cubicBezTo>
                  <a:cubicBezTo>
                    <a:pt x="78" y="143"/>
                    <a:pt x="80" y="144"/>
                    <a:pt x="80" y="144"/>
                  </a:cubicBezTo>
                  <a:cubicBezTo>
                    <a:pt x="80" y="144"/>
                    <a:pt x="78" y="144"/>
                    <a:pt x="73" y="142"/>
                  </a:cubicBezTo>
                  <a:cubicBezTo>
                    <a:pt x="70" y="142"/>
                    <a:pt x="68" y="141"/>
                    <a:pt x="64" y="139"/>
                  </a:cubicBezTo>
                  <a:cubicBezTo>
                    <a:pt x="63" y="139"/>
                    <a:pt x="61" y="138"/>
                    <a:pt x="59" y="137"/>
                  </a:cubicBezTo>
                  <a:cubicBezTo>
                    <a:pt x="57" y="137"/>
                    <a:pt x="55" y="136"/>
                    <a:pt x="54" y="135"/>
                  </a:cubicBezTo>
                  <a:cubicBezTo>
                    <a:pt x="52" y="134"/>
                    <a:pt x="50" y="133"/>
                    <a:pt x="48" y="131"/>
                  </a:cubicBezTo>
                  <a:cubicBezTo>
                    <a:pt x="46" y="130"/>
                    <a:pt x="44" y="129"/>
                    <a:pt x="42" y="127"/>
                  </a:cubicBezTo>
                  <a:cubicBezTo>
                    <a:pt x="40" y="126"/>
                    <a:pt x="38" y="124"/>
                    <a:pt x="36" y="123"/>
                  </a:cubicBezTo>
                  <a:cubicBezTo>
                    <a:pt x="34" y="121"/>
                    <a:pt x="32" y="119"/>
                    <a:pt x="30" y="117"/>
                  </a:cubicBezTo>
                  <a:cubicBezTo>
                    <a:pt x="27" y="113"/>
                    <a:pt x="23" y="109"/>
                    <a:pt x="20" y="104"/>
                  </a:cubicBezTo>
                  <a:cubicBezTo>
                    <a:pt x="18" y="100"/>
                    <a:pt x="18" y="100"/>
                    <a:pt x="18" y="100"/>
                  </a:cubicBezTo>
                  <a:cubicBezTo>
                    <a:pt x="15" y="97"/>
                    <a:pt x="15" y="97"/>
                    <a:pt x="15" y="97"/>
                  </a:cubicBezTo>
                  <a:cubicBezTo>
                    <a:pt x="14" y="94"/>
                    <a:pt x="13" y="92"/>
                    <a:pt x="12" y="89"/>
                  </a:cubicBezTo>
                  <a:cubicBezTo>
                    <a:pt x="9" y="84"/>
                    <a:pt x="7" y="78"/>
                    <a:pt x="6" y="73"/>
                  </a:cubicBezTo>
                  <a:cubicBezTo>
                    <a:pt x="4" y="68"/>
                    <a:pt x="3" y="62"/>
                    <a:pt x="2" y="57"/>
                  </a:cubicBezTo>
                  <a:cubicBezTo>
                    <a:pt x="0" y="46"/>
                    <a:pt x="0" y="36"/>
                    <a:pt x="0" y="28"/>
                  </a:cubicBezTo>
                  <a:cubicBezTo>
                    <a:pt x="0" y="19"/>
                    <a:pt x="0" y="12"/>
                    <a:pt x="1" y="7"/>
                  </a:cubicBezTo>
                  <a:cubicBezTo>
                    <a:pt x="2" y="2"/>
                    <a:pt x="2" y="0"/>
                    <a:pt x="2" y="0"/>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01" name="Freeform 258">
              <a:extLst>
                <a:ext uri="{FF2B5EF4-FFF2-40B4-BE49-F238E27FC236}">
                  <a16:creationId xmlns:a16="http://schemas.microsoft.com/office/drawing/2014/main" id="{FEFFF9D7-A76A-50E8-9294-A15B924452B4}"/>
                </a:ext>
              </a:extLst>
            </p:cNvPr>
            <p:cNvSpPr>
              <a:spLocks/>
            </p:cNvSpPr>
            <p:nvPr/>
          </p:nvSpPr>
          <p:spPr bwMode="auto">
            <a:xfrm>
              <a:off x="9331325" y="5438775"/>
              <a:ext cx="158750" cy="57150"/>
            </a:xfrm>
            <a:custGeom>
              <a:avLst/>
              <a:gdLst>
                <a:gd name="T0" fmla="*/ 58 w 58"/>
                <a:gd name="T1" fmla="*/ 0 h 21"/>
                <a:gd name="T2" fmla="*/ 56 w 58"/>
                <a:gd name="T3" fmla="*/ 6 h 21"/>
                <a:gd name="T4" fmla="*/ 0 w 58"/>
                <a:gd name="T5" fmla="*/ 14 h 21"/>
                <a:gd name="T6" fmla="*/ 58 w 58"/>
                <a:gd name="T7" fmla="*/ 0 h 21"/>
              </a:gdLst>
              <a:ahLst/>
              <a:cxnLst>
                <a:cxn ang="0">
                  <a:pos x="T0" y="T1"/>
                </a:cxn>
                <a:cxn ang="0">
                  <a:pos x="T2" y="T3"/>
                </a:cxn>
                <a:cxn ang="0">
                  <a:pos x="T4" y="T5"/>
                </a:cxn>
                <a:cxn ang="0">
                  <a:pos x="T6" y="T7"/>
                </a:cxn>
              </a:cxnLst>
              <a:rect l="0" t="0" r="r" b="b"/>
              <a:pathLst>
                <a:path w="58" h="21">
                  <a:moveTo>
                    <a:pt x="58" y="0"/>
                  </a:moveTo>
                  <a:cubicBezTo>
                    <a:pt x="58" y="2"/>
                    <a:pt x="57" y="4"/>
                    <a:pt x="56" y="6"/>
                  </a:cubicBezTo>
                  <a:cubicBezTo>
                    <a:pt x="45" y="20"/>
                    <a:pt x="20" y="21"/>
                    <a:pt x="0" y="14"/>
                  </a:cubicBezTo>
                  <a:cubicBezTo>
                    <a:pt x="41" y="15"/>
                    <a:pt x="58" y="1"/>
                    <a:pt x="58" y="0"/>
                  </a:cubicBezTo>
                  <a:close/>
                </a:path>
              </a:pathLst>
            </a:custGeom>
            <a:solidFill>
              <a:srgbClr val="E8A7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02" name="Freeform 259">
              <a:extLst>
                <a:ext uri="{FF2B5EF4-FFF2-40B4-BE49-F238E27FC236}">
                  <a16:creationId xmlns:a16="http://schemas.microsoft.com/office/drawing/2014/main" id="{C6DEE5C8-17CD-F7C2-2778-4C765676EE23}"/>
                </a:ext>
              </a:extLst>
            </p:cNvPr>
            <p:cNvSpPr>
              <a:spLocks/>
            </p:cNvSpPr>
            <p:nvPr/>
          </p:nvSpPr>
          <p:spPr bwMode="auto">
            <a:xfrm>
              <a:off x="9242425" y="6488113"/>
              <a:ext cx="79375" cy="373063"/>
            </a:xfrm>
            <a:custGeom>
              <a:avLst/>
              <a:gdLst>
                <a:gd name="T0" fmla="*/ 21 w 29"/>
                <a:gd name="T1" fmla="*/ 5 h 135"/>
                <a:gd name="T2" fmla="*/ 24 w 29"/>
                <a:gd name="T3" fmla="*/ 135 h 135"/>
                <a:gd name="T4" fmla="*/ 0 w 29"/>
                <a:gd name="T5" fmla="*/ 0 h 135"/>
                <a:gd name="T6" fmla="*/ 29 w 29"/>
                <a:gd name="T7" fmla="*/ 0 h 135"/>
                <a:gd name="T8" fmla="*/ 22 w 29"/>
                <a:gd name="T9" fmla="*/ 3 h 135"/>
                <a:gd name="T10" fmla="*/ 21 w 29"/>
                <a:gd name="T11" fmla="*/ 5 h 135"/>
              </a:gdLst>
              <a:ahLst/>
              <a:cxnLst>
                <a:cxn ang="0">
                  <a:pos x="T0" y="T1"/>
                </a:cxn>
                <a:cxn ang="0">
                  <a:pos x="T2" y="T3"/>
                </a:cxn>
                <a:cxn ang="0">
                  <a:pos x="T4" y="T5"/>
                </a:cxn>
                <a:cxn ang="0">
                  <a:pos x="T6" y="T7"/>
                </a:cxn>
                <a:cxn ang="0">
                  <a:pos x="T8" y="T9"/>
                </a:cxn>
                <a:cxn ang="0">
                  <a:pos x="T10" y="T11"/>
                </a:cxn>
              </a:cxnLst>
              <a:rect l="0" t="0" r="r" b="b"/>
              <a:pathLst>
                <a:path w="29" h="135">
                  <a:moveTo>
                    <a:pt x="21" y="5"/>
                  </a:moveTo>
                  <a:cubicBezTo>
                    <a:pt x="24" y="135"/>
                    <a:pt x="24" y="135"/>
                    <a:pt x="24" y="135"/>
                  </a:cubicBezTo>
                  <a:cubicBezTo>
                    <a:pt x="0" y="0"/>
                    <a:pt x="0" y="0"/>
                    <a:pt x="0" y="0"/>
                  </a:cubicBezTo>
                  <a:cubicBezTo>
                    <a:pt x="29" y="0"/>
                    <a:pt x="29" y="0"/>
                    <a:pt x="29" y="0"/>
                  </a:cubicBezTo>
                  <a:cubicBezTo>
                    <a:pt x="27" y="1"/>
                    <a:pt x="24" y="2"/>
                    <a:pt x="22" y="3"/>
                  </a:cubicBezTo>
                  <a:cubicBezTo>
                    <a:pt x="22" y="4"/>
                    <a:pt x="21" y="4"/>
                    <a:pt x="21" y="5"/>
                  </a:cubicBezTo>
                  <a:close/>
                </a:path>
              </a:pathLst>
            </a:custGeom>
            <a:solidFill>
              <a:srgbClr val="0E0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03" name="Freeform 260">
              <a:extLst>
                <a:ext uri="{FF2B5EF4-FFF2-40B4-BE49-F238E27FC236}">
                  <a16:creationId xmlns:a16="http://schemas.microsoft.com/office/drawing/2014/main" id="{A174151C-17AA-1D2D-D556-D097E6FB28BA}"/>
                </a:ext>
              </a:extLst>
            </p:cNvPr>
            <p:cNvSpPr>
              <a:spLocks/>
            </p:cNvSpPr>
            <p:nvPr/>
          </p:nvSpPr>
          <p:spPr bwMode="auto">
            <a:xfrm>
              <a:off x="9518650" y="6946900"/>
              <a:ext cx="96838" cy="609600"/>
            </a:xfrm>
            <a:custGeom>
              <a:avLst/>
              <a:gdLst>
                <a:gd name="T0" fmla="*/ 35 w 35"/>
                <a:gd name="T1" fmla="*/ 0 h 221"/>
                <a:gd name="T2" fmla="*/ 6 w 35"/>
                <a:gd name="T3" fmla="*/ 221 h 221"/>
                <a:gd name="T4" fmla="*/ 0 w 35"/>
                <a:gd name="T5" fmla="*/ 221 h 221"/>
                <a:gd name="T6" fmla="*/ 35 w 35"/>
                <a:gd name="T7" fmla="*/ 0 h 221"/>
              </a:gdLst>
              <a:ahLst/>
              <a:cxnLst>
                <a:cxn ang="0">
                  <a:pos x="T0" y="T1"/>
                </a:cxn>
                <a:cxn ang="0">
                  <a:pos x="T2" y="T3"/>
                </a:cxn>
                <a:cxn ang="0">
                  <a:pos x="T4" y="T5"/>
                </a:cxn>
                <a:cxn ang="0">
                  <a:pos x="T6" y="T7"/>
                </a:cxn>
              </a:cxnLst>
              <a:rect l="0" t="0" r="r" b="b"/>
              <a:pathLst>
                <a:path w="35" h="221">
                  <a:moveTo>
                    <a:pt x="35" y="0"/>
                  </a:moveTo>
                  <a:cubicBezTo>
                    <a:pt x="27" y="81"/>
                    <a:pt x="17" y="152"/>
                    <a:pt x="6" y="221"/>
                  </a:cubicBezTo>
                  <a:cubicBezTo>
                    <a:pt x="0" y="221"/>
                    <a:pt x="0" y="221"/>
                    <a:pt x="0" y="221"/>
                  </a:cubicBezTo>
                  <a:cubicBezTo>
                    <a:pt x="1" y="133"/>
                    <a:pt x="12" y="58"/>
                    <a:pt x="35" y="0"/>
                  </a:cubicBezTo>
                  <a:close/>
                </a:path>
              </a:pathLst>
            </a:custGeom>
            <a:solidFill>
              <a:srgbClr val="0E0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grpSp>
      <p:grpSp>
        <p:nvGrpSpPr>
          <p:cNvPr id="2204" name="Group 2203">
            <a:extLst>
              <a:ext uri="{FF2B5EF4-FFF2-40B4-BE49-F238E27FC236}">
                <a16:creationId xmlns:a16="http://schemas.microsoft.com/office/drawing/2014/main" id="{2ABCE9E3-15F8-E318-2372-C1DEEA2EC767}"/>
              </a:ext>
            </a:extLst>
          </p:cNvPr>
          <p:cNvGrpSpPr/>
          <p:nvPr/>
        </p:nvGrpSpPr>
        <p:grpSpPr>
          <a:xfrm>
            <a:off x="3988880" y="1248694"/>
            <a:ext cx="321554" cy="451177"/>
            <a:chOff x="12061825" y="3244850"/>
            <a:chExt cx="712788" cy="1000125"/>
          </a:xfrm>
        </p:grpSpPr>
        <p:sp>
          <p:nvSpPr>
            <p:cNvPr id="2205" name="Freeform 261">
              <a:extLst>
                <a:ext uri="{FF2B5EF4-FFF2-40B4-BE49-F238E27FC236}">
                  <a16:creationId xmlns:a16="http://schemas.microsoft.com/office/drawing/2014/main" id="{55BD011A-4494-7E2D-BADC-D645844AF827}"/>
                </a:ext>
              </a:extLst>
            </p:cNvPr>
            <p:cNvSpPr>
              <a:spLocks/>
            </p:cNvSpPr>
            <p:nvPr/>
          </p:nvSpPr>
          <p:spPr bwMode="auto">
            <a:xfrm>
              <a:off x="12177713" y="3244850"/>
              <a:ext cx="596900" cy="977900"/>
            </a:xfrm>
            <a:custGeom>
              <a:avLst/>
              <a:gdLst>
                <a:gd name="T0" fmla="*/ 174 w 216"/>
                <a:gd name="T1" fmla="*/ 340 h 354"/>
                <a:gd name="T2" fmla="*/ 42 w 216"/>
                <a:gd name="T3" fmla="*/ 264 h 354"/>
                <a:gd name="T4" fmla="*/ 0 w 216"/>
                <a:gd name="T5" fmla="*/ 184 h 354"/>
                <a:gd name="T6" fmla="*/ 0 w 216"/>
                <a:gd name="T7" fmla="*/ 46 h 354"/>
                <a:gd name="T8" fmla="*/ 42 w 216"/>
                <a:gd name="T9" fmla="*/ 14 h 354"/>
                <a:gd name="T10" fmla="*/ 174 w 216"/>
                <a:gd name="T11" fmla="*/ 90 h 354"/>
                <a:gd name="T12" fmla="*/ 216 w 216"/>
                <a:gd name="T13" fmla="*/ 171 h 354"/>
                <a:gd name="T14" fmla="*/ 216 w 216"/>
                <a:gd name="T15" fmla="*/ 309 h 354"/>
                <a:gd name="T16" fmla="*/ 174 w 216"/>
                <a:gd name="T17" fmla="*/ 34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354">
                  <a:moveTo>
                    <a:pt x="174" y="340"/>
                  </a:moveTo>
                  <a:cubicBezTo>
                    <a:pt x="42" y="264"/>
                    <a:pt x="42" y="264"/>
                    <a:pt x="42" y="264"/>
                  </a:cubicBezTo>
                  <a:cubicBezTo>
                    <a:pt x="19" y="250"/>
                    <a:pt x="0" y="215"/>
                    <a:pt x="0" y="184"/>
                  </a:cubicBezTo>
                  <a:cubicBezTo>
                    <a:pt x="0" y="46"/>
                    <a:pt x="0" y="46"/>
                    <a:pt x="0" y="46"/>
                  </a:cubicBezTo>
                  <a:cubicBezTo>
                    <a:pt x="0" y="15"/>
                    <a:pt x="19" y="0"/>
                    <a:pt x="42" y="14"/>
                  </a:cubicBezTo>
                  <a:cubicBezTo>
                    <a:pt x="174" y="90"/>
                    <a:pt x="174" y="90"/>
                    <a:pt x="174" y="90"/>
                  </a:cubicBezTo>
                  <a:cubicBezTo>
                    <a:pt x="197" y="104"/>
                    <a:pt x="216" y="140"/>
                    <a:pt x="216" y="171"/>
                  </a:cubicBezTo>
                  <a:cubicBezTo>
                    <a:pt x="216" y="309"/>
                    <a:pt x="216" y="309"/>
                    <a:pt x="216" y="309"/>
                  </a:cubicBezTo>
                  <a:cubicBezTo>
                    <a:pt x="216" y="340"/>
                    <a:pt x="197" y="354"/>
                    <a:pt x="174" y="340"/>
                  </a:cubicBezTo>
                  <a:close/>
                </a:path>
              </a:pathLst>
            </a:custGeom>
            <a:solidFill>
              <a:srgbClr val="DBE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06" name="Freeform 262">
              <a:extLst>
                <a:ext uri="{FF2B5EF4-FFF2-40B4-BE49-F238E27FC236}">
                  <a16:creationId xmlns:a16="http://schemas.microsoft.com/office/drawing/2014/main" id="{4F6F97C8-99B5-4AE8-4BFE-4FCF4A6AC3AA}"/>
                </a:ext>
              </a:extLst>
            </p:cNvPr>
            <p:cNvSpPr>
              <a:spLocks/>
            </p:cNvSpPr>
            <p:nvPr/>
          </p:nvSpPr>
          <p:spPr bwMode="auto">
            <a:xfrm>
              <a:off x="12061825" y="3270250"/>
              <a:ext cx="600075" cy="974725"/>
            </a:xfrm>
            <a:custGeom>
              <a:avLst/>
              <a:gdLst>
                <a:gd name="T0" fmla="*/ 175 w 217"/>
                <a:gd name="T1" fmla="*/ 340 h 353"/>
                <a:gd name="T2" fmla="*/ 42 w 217"/>
                <a:gd name="T3" fmla="*/ 263 h 353"/>
                <a:gd name="T4" fmla="*/ 0 w 217"/>
                <a:gd name="T5" fmla="*/ 183 h 353"/>
                <a:gd name="T6" fmla="*/ 0 w 217"/>
                <a:gd name="T7" fmla="*/ 45 h 353"/>
                <a:gd name="T8" fmla="*/ 42 w 217"/>
                <a:gd name="T9" fmla="*/ 13 h 353"/>
                <a:gd name="T10" fmla="*/ 175 w 217"/>
                <a:gd name="T11" fmla="*/ 90 h 353"/>
                <a:gd name="T12" fmla="*/ 217 w 217"/>
                <a:gd name="T13" fmla="*/ 170 h 353"/>
                <a:gd name="T14" fmla="*/ 217 w 217"/>
                <a:gd name="T15" fmla="*/ 308 h 353"/>
                <a:gd name="T16" fmla="*/ 175 w 217"/>
                <a:gd name="T17" fmla="*/ 34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7" h="353">
                  <a:moveTo>
                    <a:pt x="175" y="340"/>
                  </a:moveTo>
                  <a:cubicBezTo>
                    <a:pt x="42" y="263"/>
                    <a:pt x="42" y="263"/>
                    <a:pt x="42" y="263"/>
                  </a:cubicBezTo>
                  <a:cubicBezTo>
                    <a:pt x="19" y="250"/>
                    <a:pt x="0" y="214"/>
                    <a:pt x="0" y="183"/>
                  </a:cubicBezTo>
                  <a:cubicBezTo>
                    <a:pt x="0" y="45"/>
                    <a:pt x="0" y="45"/>
                    <a:pt x="0" y="45"/>
                  </a:cubicBezTo>
                  <a:cubicBezTo>
                    <a:pt x="0" y="14"/>
                    <a:pt x="19" y="0"/>
                    <a:pt x="42" y="13"/>
                  </a:cubicBezTo>
                  <a:cubicBezTo>
                    <a:pt x="175" y="90"/>
                    <a:pt x="175" y="90"/>
                    <a:pt x="175" y="90"/>
                  </a:cubicBezTo>
                  <a:cubicBezTo>
                    <a:pt x="198" y="103"/>
                    <a:pt x="217" y="139"/>
                    <a:pt x="217" y="170"/>
                  </a:cubicBezTo>
                  <a:cubicBezTo>
                    <a:pt x="217" y="308"/>
                    <a:pt x="217" y="308"/>
                    <a:pt x="217" y="308"/>
                  </a:cubicBezTo>
                  <a:cubicBezTo>
                    <a:pt x="217" y="339"/>
                    <a:pt x="198" y="353"/>
                    <a:pt x="175" y="340"/>
                  </a:cubicBezTo>
                  <a:close/>
                </a:path>
              </a:pathLst>
            </a:custGeom>
            <a:solidFill>
              <a:srgbClr val="B0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07" name="Freeform 263">
              <a:extLst>
                <a:ext uri="{FF2B5EF4-FFF2-40B4-BE49-F238E27FC236}">
                  <a16:creationId xmlns:a16="http://schemas.microsoft.com/office/drawing/2014/main" id="{D338D2FF-0FE2-0848-95E9-B18E37F31BB6}"/>
                </a:ext>
              </a:extLst>
            </p:cNvPr>
            <p:cNvSpPr>
              <a:spLocks noEditPoints="1"/>
            </p:cNvSpPr>
            <p:nvPr/>
          </p:nvSpPr>
          <p:spPr bwMode="auto">
            <a:xfrm>
              <a:off x="12274550" y="3878263"/>
              <a:ext cx="160338" cy="139700"/>
            </a:xfrm>
            <a:custGeom>
              <a:avLst/>
              <a:gdLst>
                <a:gd name="T0" fmla="*/ 47 w 58"/>
                <a:gd name="T1" fmla="*/ 48 h 51"/>
                <a:gd name="T2" fmla="*/ 11 w 58"/>
                <a:gd name="T3" fmla="*/ 27 h 51"/>
                <a:gd name="T4" fmla="*/ 0 w 58"/>
                <a:gd name="T5" fmla="*/ 9 h 51"/>
                <a:gd name="T6" fmla="*/ 11 w 58"/>
                <a:gd name="T7" fmla="*/ 3 h 51"/>
                <a:gd name="T8" fmla="*/ 47 w 58"/>
                <a:gd name="T9" fmla="*/ 24 h 51"/>
                <a:gd name="T10" fmla="*/ 58 w 58"/>
                <a:gd name="T11" fmla="*/ 42 h 51"/>
                <a:gd name="T12" fmla="*/ 47 w 58"/>
                <a:gd name="T13" fmla="*/ 48 h 51"/>
                <a:gd name="T14" fmla="*/ 11 w 58"/>
                <a:gd name="T15" fmla="*/ 10 h 51"/>
                <a:gd name="T16" fmla="*/ 7 w 58"/>
                <a:gd name="T17" fmla="*/ 13 h 51"/>
                <a:gd name="T18" fmla="*/ 11 w 58"/>
                <a:gd name="T19" fmla="*/ 19 h 51"/>
                <a:gd name="T20" fmla="*/ 47 w 58"/>
                <a:gd name="T21" fmla="*/ 41 h 51"/>
                <a:gd name="T22" fmla="*/ 51 w 58"/>
                <a:gd name="T23" fmla="*/ 38 h 51"/>
                <a:gd name="T24" fmla="*/ 47 w 58"/>
                <a:gd name="T25" fmla="*/ 32 h 51"/>
                <a:gd name="T26" fmla="*/ 11 w 58"/>
                <a:gd name="T27" fmla="*/ 1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1">
                  <a:moveTo>
                    <a:pt x="47" y="48"/>
                  </a:moveTo>
                  <a:cubicBezTo>
                    <a:pt x="11" y="27"/>
                    <a:pt x="11" y="27"/>
                    <a:pt x="11" y="27"/>
                  </a:cubicBezTo>
                  <a:cubicBezTo>
                    <a:pt x="5" y="23"/>
                    <a:pt x="0" y="15"/>
                    <a:pt x="0" y="9"/>
                  </a:cubicBezTo>
                  <a:cubicBezTo>
                    <a:pt x="0" y="3"/>
                    <a:pt x="5" y="0"/>
                    <a:pt x="11" y="3"/>
                  </a:cubicBezTo>
                  <a:cubicBezTo>
                    <a:pt x="47" y="24"/>
                    <a:pt x="47" y="24"/>
                    <a:pt x="47" y="24"/>
                  </a:cubicBezTo>
                  <a:cubicBezTo>
                    <a:pt x="53" y="28"/>
                    <a:pt x="58" y="36"/>
                    <a:pt x="58" y="42"/>
                  </a:cubicBezTo>
                  <a:cubicBezTo>
                    <a:pt x="58" y="49"/>
                    <a:pt x="53" y="51"/>
                    <a:pt x="47" y="48"/>
                  </a:cubicBezTo>
                  <a:close/>
                  <a:moveTo>
                    <a:pt x="11" y="10"/>
                  </a:moveTo>
                  <a:cubicBezTo>
                    <a:pt x="8" y="9"/>
                    <a:pt x="7" y="10"/>
                    <a:pt x="7" y="13"/>
                  </a:cubicBezTo>
                  <a:cubicBezTo>
                    <a:pt x="7" y="15"/>
                    <a:pt x="8" y="18"/>
                    <a:pt x="11" y="19"/>
                  </a:cubicBezTo>
                  <a:cubicBezTo>
                    <a:pt x="47" y="41"/>
                    <a:pt x="47" y="41"/>
                    <a:pt x="47" y="41"/>
                  </a:cubicBezTo>
                  <a:cubicBezTo>
                    <a:pt x="50" y="42"/>
                    <a:pt x="51" y="41"/>
                    <a:pt x="51" y="38"/>
                  </a:cubicBezTo>
                  <a:cubicBezTo>
                    <a:pt x="51" y="36"/>
                    <a:pt x="50" y="33"/>
                    <a:pt x="47" y="32"/>
                  </a:cubicBezTo>
                  <a:lnTo>
                    <a:pt x="11" y="10"/>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08" name="Freeform 264">
              <a:extLst>
                <a:ext uri="{FF2B5EF4-FFF2-40B4-BE49-F238E27FC236}">
                  <a16:creationId xmlns:a16="http://schemas.microsoft.com/office/drawing/2014/main" id="{E99E5042-8D0B-9C5C-1325-B0EBDA6789E2}"/>
                </a:ext>
              </a:extLst>
            </p:cNvPr>
            <p:cNvSpPr>
              <a:spLocks noEditPoints="1"/>
            </p:cNvSpPr>
            <p:nvPr/>
          </p:nvSpPr>
          <p:spPr bwMode="auto">
            <a:xfrm>
              <a:off x="12274550" y="3833813"/>
              <a:ext cx="160338" cy="141288"/>
            </a:xfrm>
            <a:custGeom>
              <a:avLst/>
              <a:gdLst>
                <a:gd name="T0" fmla="*/ 47 w 58"/>
                <a:gd name="T1" fmla="*/ 48 h 51"/>
                <a:gd name="T2" fmla="*/ 11 w 58"/>
                <a:gd name="T3" fmla="*/ 26 h 51"/>
                <a:gd name="T4" fmla="*/ 0 w 58"/>
                <a:gd name="T5" fmla="*/ 9 h 51"/>
                <a:gd name="T6" fmla="*/ 11 w 58"/>
                <a:gd name="T7" fmla="*/ 3 h 51"/>
                <a:gd name="T8" fmla="*/ 47 w 58"/>
                <a:gd name="T9" fmla="*/ 24 h 51"/>
                <a:gd name="T10" fmla="*/ 58 w 58"/>
                <a:gd name="T11" fmla="*/ 42 h 51"/>
                <a:gd name="T12" fmla="*/ 47 w 58"/>
                <a:gd name="T13" fmla="*/ 48 h 51"/>
                <a:gd name="T14" fmla="*/ 11 w 58"/>
                <a:gd name="T15" fmla="*/ 10 h 51"/>
                <a:gd name="T16" fmla="*/ 7 w 58"/>
                <a:gd name="T17" fmla="*/ 12 h 51"/>
                <a:gd name="T18" fmla="*/ 11 w 58"/>
                <a:gd name="T19" fmla="*/ 19 h 51"/>
                <a:gd name="T20" fmla="*/ 47 w 58"/>
                <a:gd name="T21" fmla="*/ 40 h 51"/>
                <a:gd name="T22" fmla="*/ 51 w 58"/>
                <a:gd name="T23" fmla="*/ 38 h 51"/>
                <a:gd name="T24" fmla="*/ 47 w 58"/>
                <a:gd name="T25" fmla="*/ 31 h 51"/>
                <a:gd name="T26" fmla="*/ 11 w 58"/>
                <a:gd name="T27" fmla="*/ 1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1">
                  <a:moveTo>
                    <a:pt x="47" y="48"/>
                  </a:moveTo>
                  <a:cubicBezTo>
                    <a:pt x="11" y="26"/>
                    <a:pt x="11" y="26"/>
                    <a:pt x="11" y="26"/>
                  </a:cubicBezTo>
                  <a:cubicBezTo>
                    <a:pt x="5" y="23"/>
                    <a:pt x="0" y="15"/>
                    <a:pt x="0" y="9"/>
                  </a:cubicBezTo>
                  <a:cubicBezTo>
                    <a:pt x="0" y="2"/>
                    <a:pt x="5" y="0"/>
                    <a:pt x="11" y="3"/>
                  </a:cubicBezTo>
                  <a:cubicBezTo>
                    <a:pt x="47" y="24"/>
                    <a:pt x="47" y="24"/>
                    <a:pt x="47" y="24"/>
                  </a:cubicBezTo>
                  <a:cubicBezTo>
                    <a:pt x="53" y="27"/>
                    <a:pt x="58" y="35"/>
                    <a:pt x="58" y="42"/>
                  </a:cubicBezTo>
                  <a:cubicBezTo>
                    <a:pt x="58" y="48"/>
                    <a:pt x="53" y="51"/>
                    <a:pt x="47" y="48"/>
                  </a:cubicBezTo>
                  <a:close/>
                  <a:moveTo>
                    <a:pt x="11" y="10"/>
                  </a:moveTo>
                  <a:cubicBezTo>
                    <a:pt x="8" y="9"/>
                    <a:pt x="7" y="10"/>
                    <a:pt x="7" y="12"/>
                  </a:cubicBezTo>
                  <a:cubicBezTo>
                    <a:pt x="7" y="15"/>
                    <a:pt x="8" y="18"/>
                    <a:pt x="11" y="19"/>
                  </a:cubicBezTo>
                  <a:cubicBezTo>
                    <a:pt x="47" y="40"/>
                    <a:pt x="47" y="40"/>
                    <a:pt x="47" y="40"/>
                  </a:cubicBezTo>
                  <a:cubicBezTo>
                    <a:pt x="50" y="42"/>
                    <a:pt x="51" y="41"/>
                    <a:pt x="51" y="38"/>
                  </a:cubicBezTo>
                  <a:cubicBezTo>
                    <a:pt x="51" y="36"/>
                    <a:pt x="50" y="33"/>
                    <a:pt x="47" y="31"/>
                  </a:cubicBezTo>
                  <a:lnTo>
                    <a:pt x="11" y="10"/>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09" name="Freeform 265">
              <a:extLst>
                <a:ext uri="{FF2B5EF4-FFF2-40B4-BE49-F238E27FC236}">
                  <a16:creationId xmlns:a16="http://schemas.microsoft.com/office/drawing/2014/main" id="{6F69A5E7-33CC-48F3-098B-035FBDBE6896}"/>
                </a:ext>
              </a:extLst>
            </p:cNvPr>
            <p:cNvSpPr>
              <a:spLocks/>
            </p:cNvSpPr>
            <p:nvPr/>
          </p:nvSpPr>
          <p:spPr bwMode="auto">
            <a:xfrm>
              <a:off x="12296775" y="3941763"/>
              <a:ext cx="115888" cy="93663"/>
            </a:xfrm>
            <a:custGeom>
              <a:avLst/>
              <a:gdLst>
                <a:gd name="T0" fmla="*/ 21 w 42"/>
                <a:gd name="T1" fmla="*/ 29 h 34"/>
                <a:gd name="T2" fmla="*/ 0 w 42"/>
                <a:gd name="T3" fmla="*/ 0 h 34"/>
                <a:gd name="T4" fmla="*/ 5 w 42"/>
                <a:gd name="T5" fmla="*/ 0 h 34"/>
                <a:gd name="T6" fmla="*/ 21 w 42"/>
                <a:gd name="T7" fmla="*/ 22 h 34"/>
                <a:gd name="T8" fmla="*/ 37 w 42"/>
                <a:gd name="T9" fmla="*/ 18 h 34"/>
                <a:gd name="T10" fmla="*/ 42 w 42"/>
                <a:gd name="T11" fmla="*/ 24 h 34"/>
                <a:gd name="T12" fmla="*/ 21 w 42"/>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42" h="34">
                  <a:moveTo>
                    <a:pt x="21" y="29"/>
                  </a:moveTo>
                  <a:cubicBezTo>
                    <a:pt x="12" y="24"/>
                    <a:pt x="3" y="12"/>
                    <a:pt x="0" y="0"/>
                  </a:cubicBezTo>
                  <a:cubicBezTo>
                    <a:pt x="5" y="0"/>
                    <a:pt x="5" y="0"/>
                    <a:pt x="5" y="0"/>
                  </a:cubicBezTo>
                  <a:cubicBezTo>
                    <a:pt x="8" y="9"/>
                    <a:pt x="14" y="18"/>
                    <a:pt x="21" y="22"/>
                  </a:cubicBezTo>
                  <a:cubicBezTo>
                    <a:pt x="28" y="26"/>
                    <a:pt x="34" y="24"/>
                    <a:pt x="37" y="18"/>
                  </a:cubicBezTo>
                  <a:cubicBezTo>
                    <a:pt x="42" y="24"/>
                    <a:pt x="42" y="24"/>
                    <a:pt x="42" y="24"/>
                  </a:cubicBezTo>
                  <a:cubicBezTo>
                    <a:pt x="39" y="33"/>
                    <a:pt x="30" y="34"/>
                    <a:pt x="21" y="29"/>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10" name="Freeform 266">
              <a:extLst>
                <a:ext uri="{FF2B5EF4-FFF2-40B4-BE49-F238E27FC236}">
                  <a16:creationId xmlns:a16="http://schemas.microsoft.com/office/drawing/2014/main" id="{4C501E01-E38E-473B-673D-92ACF41FE87E}"/>
                </a:ext>
              </a:extLst>
            </p:cNvPr>
            <p:cNvSpPr>
              <a:spLocks/>
            </p:cNvSpPr>
            <p:nvPr/>
          </p:nvSpPr>
          <p:spPr bwMode="auto">
            <a:xfrm>
              <a:off x="12233275" y="3560763"/>
              <a:ext cx="242888" cy="358775"/>
            </a:xfrm>
            <a:custGeom>
              <a:avLst/>
              <a:gdLst>
                <a:gd name="T0" fmla="*/ 27 w 88"/>
                <a:gd name="T1" fmla="*/ 107 h 130"/>
                <a:gd name="T2" fmla="*/ 21 w 88"/>
                <a:gd name="T3" fmla="*/ 103 h 130"/>
                <a:gd name="T4" fmla="*/ 15 w 88"/>
                <a:gd name="T5" fmla="*/ 86 h 130"/>
                <a:gd name="T6" fmla="*/ 0 w 88"/>
                <a:gd name="T7" fmla="*/ 39 h 130"/>
                <a:gd name="T8" fmla="*/ 44 w 88"/>
                <a:gd name="T9" fmla="*/ 14 h 130"/>
                <a:gd name="T10" fmla="*/ 88 w 88"/>
                <a:gd name="T11" fmla="*/ 90 h 130"/>
                <a:gd name="T12" fmla="*/ 74 w 88"/>
                <a:gd name="T13" fmla="*/ 119 h 130"/>
                <a:gd name="T14" fmla="*/ 73 w 88"/>
                <a:gd name="T15" fmla="*/ 120 h 130"/>
                <a:gd name="T16" fmla="*/ 67 w 88"/>
                <a:gd name="T17" fmla="*/ 130 h 130"/>
                <a:gd name="T18" fmla="*/ 61 w 88"/>
                <a:gd name="T19" fmla="*/ 126 h 130"/>
                <a:gd name="T20" fmla="*/ 69 w 88"/>
                <a:gd name="T21" fmla="*/ 112 h 130"/>
                <a:gd name="T22" fmla="*/ 70 w 88"/>
                <a:gd name="T23" fmla="*/ 113 h 130"/>
                <a:gd name="T24" fmla="*/ 69 w 88"/>
                <a:gd name="T25" fmla="*/ 112 h 130"/>
                <a:gd name="T26" fmla="*/ 82 w 88"/>
                <a:gd name="T27" fmla="*/ 87 h 130"/>
                <a:gd name="T28" fmla="*/ 44 w 88"/>
                <a:gd name="T29" fmla="*/ 21 h 130"/>
                <a:gd name="T30" fmla="*/ 6 w 88"/>
                <a:gd name="T31" fmla="*/ 43 h 130"/>
                <a:gd name="T32" fmla="*/ 19 w 88"/>
                <a:gd name="T33" fmla="*/ 83 h 130"/>
                <a:gd name="T34" fmla="*/ 27 w 88"/>
                <a:gd name="T35" fmla="*/ 10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130">
                  <a:moveTo>
                    <a:pt x="27" y="107"/>
                  </a:moveTo>
                  <a:cubicBezTo>
                    <a:pt x="21" y="103"/>
                    <a:pt x="21" y="103"/>
                    <a:pt x="21" y="103"/>
                  </a:cubicBezTo>
                  <a:cubicBezTo>
                    <a:pt x="21" y="99"/>
                    <a:pt x="19" y="93"/>
                    <a:pt x="15" y="86"/>
                  </a:cubicBezTo>
                  <a:cubicBezTo>
                    <a:pt x="5" y="71"/>
                    <a:pt x="0" y="54"/>
                    <a:pt x="0" y="39"/>
                  </a:cubicBezTo>
                  <a:cubicBezTo>
                    <a:pt x="0" y="11"/>
                    <a:pt x="20" y="0"/>
                    <a:pt x="44" y="14"/>
                  </a:cubicBezTo>
                  <a:cubicBezTo>
                    <a:pt x="68" y="28"/>
                    <a:pt x="88" y="62"/>
                    <a:pt x="88" y="90"/>
                  </a:cubicBezTo>
                  <a:cubicBezTo>
                    <a:pt x="88" y="104"/>
                    <a:pt x="83" y="115"/>
                    <a:pt x="74" y="119"/>
                  </a:cubicBezTo>
                  <a:cubicBezTo>
                    <a:pt x="73" y="120"/>
                    <a:pt x="73" y="120"/>
                    <a:pt x="73" y="120"/>
                  </a:cubicBezTo>
                  <a:cubicBezTo>
                    <a:pt x="69" y="122"/>
                    <a:pt x="67" y="125"/>
                    <a:pt x="67" y="130"/>
                  </a:cubicBezTo>
                  <a:cubicBezTo>
                    <a:pt x="61" y="126"/>
                    <a:pt x="61" y="126"/>
                    <a:pt x="61" y="126"/>
                  </a:cubicBezTo>
                  <a:cubicBezTo>
                    <a:pt x="61" y="120"/>
                    <a:pt x="64" y="115"/>
                    <a:pt x="69" y="112"/>
                  </a:cubicBezTo>
                  <a:cubicBezTo>
                    <a:pt x="70" y="113"/>
                    <a:pt x="70" y="113"/>
                    <a:pt x="70" y="113"/>
                  </a:cubicBezTo>
                  <a:cubicBezTo>
                    <a:pt x="69" y="112"/>
                    <a:pt x="69" y="112"/>
                    <a:pt x="69" y="112"/>
                  </a:cubicBezTo>
                  <a:cubicBezTo>
                    <a:pt x="77" y="108"/>
                    <a:pt x="82" y="99"/>
                    <a:pt x="82" y="87"/>
                  </a:cubicBezTo>
                  <a:cubicBezTo>
                    <a:pt x="82" y="62"/>
                    <a:pt x="65" y="33"/>
                    <a:pt x="44" y="21"/>
                  </a:cubicBezTo>
                  <a:cubicBezTo>
                    <a:pt x="23" y="9"/>
                    <a:pt x="6" y="19"/>
                    <a:pt x="6" y="43"/>
                  </a:cubicBezTo>
                  <a:cubicBezTo>
                    <a:pt x="6" y="55"/>
                    <a:pt x="11" y="70"/>
                    <a:pt x="19" y="83"/>
                  </a:cubicBezTo>
                  <a:cubicBezTo>
                    <a:pt x="24" y="92"/>
                    <a:pt x="27" y="100"/>
                    <a:pt x="27" y="107"/>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11" name="Freeform 267">
              <a:extLst>
                <a:ext uri="{FF2B5EF4-FFF2-40B4-BE49-F238E27FC236}">
                  <a16:creationId xmlns:a16="http://schemas.microsoft.com/office/drawing/2014/main" id="{AA9D2A32-58A2-2104-EAF1-E83717507460}"/>
                </a:ext>
              </a:extLst>
            </p:cNvPr>
            <p:cNvSpPr>
              <a:spLocks/>
            </p:cNvSpPr>
            <p:nvPr/>
          </p:nvSpPr>
          <p:spPr bwMode="auto">
            <a:xfrm>
              <a:off x="12315825" y="3733800"/>
              <a:ext cx="77788" cy="163513"/>
            </a:xfrm>
            <a:custGeom>
              <a:avLst/>
              <a:gdLst>
                <a:gd name="T0" fmla="*/ 22 w 28"/>
                <a:gd name="T1" fmla="*/ 59 h 59"/>
                <a:gd name="T2" fmla="*/ 16 w 28"/>
                <a:gd name="T3" fmla="*/ 54 h 59"/>
                <a:gd name="T4" fmla="*/ 20 w 28"/>
                <a:gd name="T5" fmla="*/ 22 h 59"/>
                <a:gd name="T6" fmla="*/ 20 w 28"/>
                <a:gd name="T7" fmla="*/ 22 h 59"/>
                <a:gd name="T8" fmla="*/ 14 w 28"/>
                <a:gd name="T9" fmla="*/ 16 h 59"/>
                <a:gd name="T10" fmla="*/ 10 w 28"/>
                <a:gd name="T11" fmla="*/ 16 h 59"/>
                <a:gd name="T12" fmla="*/ 7 w 28"/>
                <a:gd name="T13" fmla="*/ 14 h 59"/>
                <a:gd name="T14" fmla="*/ 12 w 28"/>
                <a:gd name="T15" fmla="*/ 52 h 59"/>
                <a:gd name="T16" fmla="*/ 6 w 28"/>
                <a:gd name="T17" fmla="*/ 49 h 59"/>
                <a:gd name="T18" fmla="*/ 0 w 28"/>
                <a:gd name="T19" fmla="*/ 3 h 59"/>
                <a:gd name="T20" fmla="*/ 2 w 28"/>
                <a:gd name="T21" fmla="*/ 0 h 59"/>
                <a:gd name="T22" fmla="*/ 6 w 28"/>
                <a:gd name="T23" fmla="*/ 4 h 59"/>
                <a:gd name="T24" fmla="*/ 6 w 28"/>
                <a:gd name="T25" fmla="*/ 4 h 59"/>
                <a:gd name="T26" fmla="*/ 9 w 28"/>
                <a:gd name="T27" fmla="*/ 8 h 59"/>
                <a:gd name="T28" fmla="*/ 11 w 28"/>
                <a:gd name="T29" fmla="*/ 7 h 59"/>
                <a:gd name="T30" fmla="*/ 14 w 28"/>
                <a:gd name="T31" fmla="*/ 7 h 59"/>
                <a:gd name="T32" fmla="*/ 17 w 28"/>
                <a:gd name="T33" fmla="*/ 11 h 59"/>
                <a:gd name="T34" fmla="*/ 18 w 28"/>
                <a:gd name="T35" fmla="*/ 14 h 59"/>
                <a:gd name="T36" fmla="*/ 22 w 28"/>
                <a:gd name="T37" fmla="*/ 13 h 59"/>
                <a:gd name="T38" fmla="*/ 26 w 28"/>
                <a:gd name="T39" fmla="*/ 14 h 59"/>
                <a:gd name="T40" fmla="*/ 27 w 28"/>
                <a:gd name="T41" fmla="*/ 19 h 59"/>
                <a:gd name="T42" fmla="*/ 22 w 28"/>
                <a:gd name="T43"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59">
                  <a:moveTo>
                    <a:pt x="22" y="59"/>
                  </a:moveTo>
                  <a:cubicBezTo>
                    <a:pt x="16" y="54"/>
                    <a:pt x="16" y="54"/>
                    <a:pt x="16" y="54"/>
                  </a:cubicBezTo>
                  <a:cubicBezTo>
                    <a:pt x="20" y="22"/>
                    <a:pt x="20" y="22"/>
                    <a:pt x="20" y="22"/>
                  </a:cubicBezTo>
                  <a:cubicBezTo>
                    <a:pt x="20" y="22"/>
                    <a:pt x="20" y="22"/>
                    <a:pt x="20" y="22"/>
                  </a:cubicBezTo>
                  <a:cubicBezTo>
                    <a:pt x="17" y="21"/>
                    <a:pt x="15" y="18"/>
                    <a:pt x="14" y="16"/>
                  </a:cubicBezTo>
                  <a:cubicBezTo>
                    <a:pt x="13" y="16"/>
                    <a:pt x="12" y="16"/>
                    <a:pt x="10" y="16"/>
                  </a:cubicBezTo>
                  <a:cubicBezTo>
                    <a:pt x="9" y="15"/>
                    <a:pt x="8" y="15"/>
                    <a:pt x="7" y="14"/>
                  </a:cubicBezTo>
                  <a:cubicBezTo>
                    <a:pt x="12" y="52"/>
                    <a:pt x="12" y="52"/>
                    <a:pt x="12" y="52"/>
                  </a:cubicBezTo>
                  <a:cubicBezTo>
                    <a:pt x="6" y="49"/>
                    <a:pt x="6" y="49"/>
                    <a:pt x="6" y="49"/>
                  </a:cubicBezTo>
                  <a:cubicBezTo>
                    <a:pt x="0" y="3"/>
                    <a:pt x="0" y="3"/>
                    <a:pt x="0" y="3"/>
                  </a:cubicBezTo>
                  <a:cubicBezTo>
                    <a:pt x="0" y="1"/>
                    <a:pt x="1" y="0"/>
                    <a:pt x="2" y="0"/>
                  </a:cubicBezTo>
                  <a:cubicBezTo>
                    <a:pt x="4" y="0"/>
                    <a:pt x="5" y="2"/>
                    <a:pt x="6" y="4"/>
                  </a:cubicBezTo>
                  <a:cubicBezTo>
                    <a:pt x="6" y="4"/>
                    <a:pt x="6" y="4"/>
                    <a:pt x="6" y="4"/>
                  </a:cubicBezTo>
                  <a:cubicBezTo>
                    <a:pt x="6" y="4"/>
                    <a:pt x="7" y="7"/>
                    <a:pt x="9" y="8"/>
                  </a:cubicBezTo>
                  <a:cubicBezTo>
                    <a:pt x="11" y="8"/>
                    <a:pt x="11" y="8"/>
                    <a:pt x="11" y="7"/>
                  </a:cubicBezTo>
                  <a:cubicBezTo>
                    <a:pt x="11" y="6"/>
                    <a:pt x="13" y="6"/>
                    <a:pt x="14" y="7"/>
                  </a:cubicBezTo>
                  <a:cubicBezTo>
                    <a:pt x="15" y="7"/>
                    <a:pt x="16" y="9"/>
                    <a:pt x="17" y="11"/>
                  </a:cubicBezTo>
                  <a:cubicBezTo>
                    <a:pt x="17" y="12"/>
                    <a:pt x="18" y="13"/>
                    <a:pt x="18" y="14"/>
                  </a:cubicBezTo>
                  <a:cubicBezTo>
                    <a:pt x="20" y="14"/>
                    <a:pt x="22" y="13"/>
                    <a:pt x="22" y="13"/>
                  </a:cubicBezTo>
                  <a:cubicBezTo>
                    <a:pt x="23" y="12"/>
                    <a:pt x="24" y="12"/>
                    <a:pt x="26" y="14"/>
                  </a:cubicBezTo>
                  <a:cubicBezTo>
                    <a:pt x="27" y="15"/>
                    <a:pt x="28" y="17"/>
                    <a:pt x="27" y="19"/>
                  </a:cubicBezTo>
                  <a:lnTo>
                    <a:pt x="22" y="59"/>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12" name="Freeform 268">
              <a:extLst>
                <a:ext uri="{FF2B5EF4-FFF2-40B4-BE49-F238E27FC236}">
                  <a16:creationId xmlns:a16="http://schemas.microsoft.com/office/drawing/2014/main" id="{C29A4DD4-5A10-0F20-1C1D-B4B463EDB4DD}"/>
                </a:ext>
              </a:extLst>
            </p:cNvPr>
            <p:cNvSpPr>
              <a:spLocks/>
            </p:cNvSpPr>
            <p:nvPr/>
          </p:nvSpPr>
          <p:spPr bwMode="auto">
            <a:xfrm>
              <a:off x="12360275" y="3648075"/>
              <a:ext cx="74613" cy="111125"/>
            </a:xfrm>
            <a:custGeom>
              <a:avLst/>
              <a:gdLst>
                <a:gd name="T0" fmla="*/ 23 w 27"/>
                <a:gd name="T1" fmla="*/ 39 h 40"/>
                <a:gd name="T2" fmla="*/ 20 w 27"/>
                <a:gd name="T3" fmla="*/ 35 h 40"/>
                <a:gd name="T4" fmla="*/ 3 w 27"/>
                <a:gd name="T5" fmla="*/ 7 h 40"/>
                <a:gd name="T6" fmla="*/ 1 w 27"/>
                <a:gd name="T7" fmla="*/ 2 h 40"/>
                <a:gd name="T8" fmla="*/ 4 w 27"/>
                <a:gd name="T9" fmla="*/ 1 h 40"/>
                <a:gd name="T10" fmla="*/ 26 w 27"/>
                <a:gd name="T11" fmla="*/ 36 h 40"/>
                <a:gd name="T12" fmla="*/ 24 w 27"/>
                <a:gd name="T13" fmla="*/ 40 h 40"/>
                <a:gd name="T14" fmla="*/ 23 w 27"/>
                <a:gd name="T15" fmla="*/ 39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40">
                  <a:moveTo>
                    <a:pt x="23" y="39"/>
                  </a:moveTo>
                  <a:cubicBezTo>
                    <a:pt x="22" y="38"/>
                    <a:pt x="21" y="37"/>
                    <a:pt x="20" y="35"/>
                  </a:cubicBezTo>
                  <a:cubicBezTo>
                    <a:pt x="18" y="25"/>
                    <a:pt x="12" y="16"/>
                    <a:pt x="3" y="7"/>
                  </a:cubicBezTo>
                  <a:cubicBezTo>
                    <a:pt x="1" y="6"/>
                    <a:pt x="0" y="3"/>
                    <a:pt x="1" y="2"/>
                  </a:cubicBezTo>
                  <a:cubicBezTo>
                    <a:pt x="1" y="0"/>
                    <a:pt x="3" y="0"/>
                    <a:pt x="4" y="1"/>
                  </a:cubicBezTo>
                  <a:cubicBezTo>
                    <a:pt x="16" y="12"/>
                    <a:pt x="23" y="23"/>
                    <a:pt x="26" y="36"/>
                  </a:cubicBezTo>
                  <a:cubicBezTo>
                    <a:pt x="27" y="38"/>
                    <a:pt x="26" y="40"/>
                    <a:pt x="24" y="40"/>
                  </a:cubicBezTo>
                  <a:cubicBezTo>
                    <a:pt x="24" y="40"/>
                    <a:pt x="24" y="39"/>
                    <a:pt x="23" y="39"/>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13" name="Freeform 269">
              <a:extLst>
                <a:ext uri="{FF2B5EF4-FFF2-40B4-BE49-F238E27FC236}">
                  <a16:creationId xmlns:a16="http://schemas.microsoft.com/office/drawing/2014/main" id="{6D67B50E-5C5F-0A11-DAB1-2F190188B711}"/>
                </a:ext>
              </a:extLst>
            </p:cNvPr>
            <p:cNvSpPr>
              <a:spLocks/>
            </p:cNvSpPr>
            <p:nvPr/>
          </p:nvSpPr>
          <p:spPr bwMode="auto">
            <a:xfrm>
              <a:off x="12142788" y="3624263"/>
              <a:ext cx="68263" cy="53975"/>
            </a:xfrm>
            <a:custGeom>
              <a:avLst/>
              <a:gdLst>
                <a:gd name="T0" fmla="*/ 22 w 25"/>
                <a:gd name="T1" fmla="*/ 19 h 20"/>
                <a:gd name="T2" fmla="*/ 3 w 25"/>
                <a:gd name="T3" fmla="*/ 8 h 20"/>
                <a:gd name="T4" fmla="*/ 0 w 25"/>
                <a:gd name="T5" fmla="*/ 3 h 20"/>
                <a:gd name="T6" fmla="*/ 3 w 25"/>
                <a:gd name="T7" fmla="*/ 1 h 20"/>
                <a:gd name="T8" fmla="*/ 22 w 25"/>
                <a:gd name="T9" fmla="*/ 12 h 20"/>
                <a:gd name="T10" fmla="*/ 25 w 25"/>
                <a:gd name="T11" fmla="*/ 18 h 20"/>
                <a:gd name="T12" fmla="*/ 22 w 25"/>
                <a:gd name="T13" fmla="*/ 19 h 20"/>
              </a:gdLst>
              <a:ahLst/>
              <a:cxnLst>
                <a:cxn ang="0">
                  <a:pos x="T0" y="T1"/>
                </a:cxn>
                <a:cxn ang="0">
                  <a:pos x="T2" y="T3"/>
                </a:cxn>
                <a:cxn ang="0">
                  <a:pos x="T4" y="T5"/>
                </a:cxn>
                <a:cxn ang="0">
                  <a:pos x="T6" y="T7"/>
                </a:cxn>
                <a:cxn ang="0">
                  <a:pos x="T8" y="T9"/>
                </a:cxn>
                <a:cxn ang="0">
                  <a:pos x="T10" y="T11"/>
                </a:cxn>
                <a:cxn ang="0">
                  <a:pos x="T12" y="T13"/>
                </a:cxn>
              </a:cxnLst>
              <a:rect l="0" t="0" r="r" b="b"/>
              <a:pathLst>
                <a:path w="25" h="20">
                  <a:moveTo>
                    <a:pt x="22" y="19"/>
                  </a:moveTo>
                  <a:cubicBezTo>
                    <a:pt x="3" y="8"/>
                    <a:pt x="3" y="8"/>
                    <a:pt x="3" y="8"/>
                  </a:cubicBezTo>
                  <a:cubicBezTo>
                    <a:pt x="1" y="7"/>
                    <a:pt x="0" y="5"/>
                    <a:pt x="0" y="3"/>
                  </a:cubicBezTo>
                  <a:cubicBezTo>
                    <a:pt x="0" y="1"/>
                    <a:pt x="1" y="0"/>
                    <a:pt x="3" y="1"/>
                  </a:cubicBezTo>
                  <a:cubicBezTo>
                    <a:pt x="22" y="12"/>
                    <a:pt x="22" y="12"/>
                    <a:pt x="22" y="12"/>
                  </a:cubicBezTo>
                  <a:cubicBezTo>
                    <a:pt x="24" y="13"/>
                    <a:pt x="25" y="16"/>
                    <a:pt x="25" y="18"/>
                  </a:cubicBezTo>
                  <a:cubicBezTo>
                    <a:pt x="25" y="20"/>
                    <a:pt x="24" y="20"/>
                    <a:pt x="22" y="19"/>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14" name="Freeform 270">
              <a:extLst>
                <a:ext uri="{FF2B5EF4-FFF2-40B4-BE49-F238E27FC236}">
                  <a16:creationId xmlns:a16="http://schemas.microsoft.com/office/drawing/2014/main" id="{01556F39-E5AB-D9AD-706A-3170BEE91297}"/>
                </a:ext>
              </a:extLst>
            </p:cNvPr>
            <p:cNvSpPr>
              <a:spLocks/>
            </p:cNvSpPr>
            <p:nvPr/>
          </p:nvSpPr>
          <p:spPr bwMode="auto">
            <a:xfrm>
              <a:off x="12498388" y="3830638"/>
              <a:ext cx="69850" cy="55563"/>
            </a:xfrm>
            <a:custGeom>
              <a:avLst/>
              <a:gdLst>
                <a:gd name="T0" fmla="*/ 22 w 25"/>
                <a:gd name="T1" fmla="*/ 19 h 20"/>
                <a:gd name="T2" fmla="*/ 3 w 25"/>
                <a:gd name="T3" fmla="*/ 8 h 20"/>
                <a:gd name="T4" fmla="*/ 0 w 25"/>
                <a:gd name="T5" fmla="*/ 2 h 20"/>
                <a:gd name="T6" fmla="*/ 3 w 25"/>
                <a:gd name="T7" fmla="*/ 1 h 20"/>
                <a:gd name="T8" fmla="*/ 22 w 25"/>
                <a:gd name="T9" fmla="*/ 12 h 20"/>
                <a:gd name="T10" fmla="*/ 25 w 25"/>
                <a:gd name="T11" fmla="*/ 17 h 20"/>
                <a:gd name="T12" fmla="*/ 22 w 25"/>
                <a:gd name="T13" fmla="*/ 19 h 20"/>
              </a:gdLst>
              <a:ahLst/>
              <a:cxnLst>
                <a:cxn ang="0">
                  <a:pos x="T0" y="T1"/>
                </a:cxn>
                <a:cxn ang="0">
                  <a:pos x="T2" y="T3"/>
                </a:cxn>
                <a:cxn ang="0">
                  <a:pos x="T4" y="T5"/>
                </a:cxn>
                <a:cxn ang="0">
                  <a:pos x="T6" y="T7"/>
                </a:cxn>
                <a:cxn ang="0">
                  <a:pos x="T8" y="T9"/>
                </a:cxn>
                <a:cxn ang="0">
                  <a:pos x="T10" y="T11"/>
                </a:cxn>
                <a:cxn ang="0">
                  <a:pos x="T12" y="T13"/>
                </a:cxn>
              </a:cxnLst>
              <a:rect l="0" t="0" r="r" b="b"/>
              <a:pathLst>
                <a:path w="25" h="20">
                  <a:moveTo>
                    <a:pt x="22" y="19"/>
                  </a:moveTo>
                  <a:cubicBezTo>
                    <a:pt x="3" y="8"/>
                    <a:pt x="3" y="8"/>
                    <a:pt x="3" y="8"/>
                  </a:cubicBezTo>
                  <a:cubicBezTo>
                    <a:pt x="1" y="7"/>
                    <a:pt x="0" y="4"/>
                    <a:pt x="0" y="2"/>
                  </a:cubicBezTo>
                  <a:cubicBezTo>
                    <a:pt x="0" y="0"/>
                    <a:pt x="1" y="0"/>
                    <a:pt x="3" y="1"/>
                  </a:cubicBezTo>
                  <a:cubicBezTo>
                    <a:pt x="22" y="12"/>
                    <a:pt x="22" y="12"/>
                    <a:pt x="22" y="12"/>
                  </a:cubicBezTo>
                  <a:cubicBezTo>
                    <a:pt x="24" y="13"/>
                    <a:pt x="25" y="15"/>
                    <a:pt x="25" y="17"/>
                  </a:cubicBezTo>
                  <a:cubicBezTo>
                    <a:pt x="25" y="19"/>
                    <a:pt x="24" y="20"/>
                    <a:pt x="22" y="19"/>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15" name="Freeform 271">
              <a:extLst>
                <a:ext uri="{FF2B5EF4-FFF2-40B4-BE49-F238E27FC236}">
                  <a16:creationId xmlns:a16="http://schemas.microsoft.com/office/drawing/2014/main" id="{33CD27FE-0A66-76A9-E29A-255A477ABA25}"/>
                </a:ext>
              </a:extLst>
            </p:cNvPr>
            <p:cNvSpPr>
              <a:spLocks/>
            </p:cNvSpPr>
            <p:nvPr/>
          </p:nvSpPr>
          <p:spPr bwMode="auto">
            <a:xfrm>
              <a:off x="12452350" y="3646488"/>
              <a:ext cx="79375" cy="57150"/>
            </a:xfrm>
            <a:custGeom>
              <a:avLst/>
              <a:gdLst>
                <a:gd name="T0" fmla="*/ 4 w 29"/>
                <a:gd name="T1" fmla="*/ 21 h 21"/>
                <a:gd name="T2" fmla="*/ 2 w 29"/>
                <a:gd name="T3" fmla="*/ 18 h 21"/>
                <a:gd name="T4" fmla="*/ 2 w 29"/>
                <a:gd name="T5" fmla="*/ 13 h 21"/>
                <a:gd name="T6" fmla="*/ 24 w 29"/>
                <a:gd name="T7" fmla="*/ 0 h 21"/>
                <a:gd name="T8" fmla="*/ 28 w 29"/>
                <a:gd name="T9" fmla="*/ 3 h 21"/>
                <a:gd name="T10" fmla="*/ 28 w 29"/>
                <a:gd name="T11" fmla="*/ 8 h 21"/>
                <a:gd name="T12" fmla="*/ 6 w 29"/>
                <a:gd name="T13" fmla="*/ 21 h 21"/>
                <a:gd name="T14" fmla="*/ 4 w 29"/>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1">
                  <a:moveTo>
                    <a:pt x="4" y="21"/>
                  </a:moveTo>
                  <a:cubicBezTo>
                    <a:pt x="3" y="20"/>
                    <a:pt x="2" y="19"/>
                    <a:pt x="2" y="18"/>
                  </a:cubicBezTo>
                  <a:cubicBezTo>
                    <a:pt x="0" y="16"/>
                    <a:pt x="0" y="14"/>
                    <a:pt x="2" y="13"/>
                  </a:cubicBezTo>
                  <a:cubicBezTo>
                    <a:pt x="24" y="0"/>
                    <a:pt x="24" y="0"/>
                    <a:pt x="24" y="0"/>
                  </a:cubicBezTo>
                  <a:cubicBezTo>
                    <a:pt x="25" y="0"/>
                    <a:pt x="27" y="1"/>
                    <a:pt x="28" y="3"/>
                  </a:cubicBezTo>
                  <a:cubicBezTo>
                    <a:pt x="29" y="5"/>
                    <a:pt x="29" y="7"/>
                    <a:pt x="28" y="8"/>
                  </a:cubicBezTo>
                  <a:cubicBezTo>
                    <a:pt x="6" y="21"/>
                    <a:pt x="6" y="21"/>
                    <a:pt x="6" y="21"/>
                  </a:cubicBezTo>
                  <a:cubicBezTo>
                    <a:pt x="5" y="21"/>
                    <a:pt x="5" y="21"/>
                    <a:pt x="4" y="21"/>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16" name="Freeform 272">
              <a:extLst>
                <a:ext uri="{FF2B5EF4-FFF2-40B4-BE49-F238E27FC236}">
                  <a16:creationId xmlns:a16="http://schemas.microsoft.com/office/drawing/2014/main" id="{5893EF61-6395-825D-1620-863760EF5710}"/>
                </a:ext>
              </a:extLst>
            </p:cNvPr>
            <p:cNvSpPr>
              <a:spLocks/>
            </p:cNvSpPr>
            <p:nvPr/>
          </p:nvSpPr>
          <p:spPr bwMode="auto">
            <a:xfrm>
              <a:off x="12345988" y="3505200"/>
              <a:ext cx="17463" cy="88900"/>
            </a:xfrm>
            <a:custGeom>
              <a:avLst/>
              <a:gdLst>
                <a:gd name="T0" fmla="*/ 3 w 6"/>
                <a:gd name="T1" fmla="*/ 31 h 32"/>
                <a:gd name="T2" fmla="*/ 0 w 6"/>
                <a:gd name="T3" fmla="*/ 25 h 32"/>
                <a:gd name="T4" fmla="*/ 0 w 6"/>
                <a:gd name="T5" fmla="*/ 3 h 32"/>
                <a:gd name="T6" fmla="*/ 3 w 6"/>
                <a:gd name="T7" fmla="*/ 1 h 32"/>
                <a:gd name="T8" fmla="*/ 6 w 6"/>
                <a:gd name="T9" fmla="*/ 7 h 32"/>
                <a:gd name="T10" fmla="*/ 6 w 6"/>
                <a:gd name="T11" fmla="*/ 29 h 32"/>
                <a:gd name="T12" fmla="*/ 3 w 6"/>
                <a:gd name="T13" fmla="*/ 31 h 32"/>
              </a:gdLst>
              <a:ahLst/>
              <a:cxnLst>
                <a:cxn ang="0">
                  <a:pos x="T0" y="T1"/>
                </a:cxn>
                <a:cxn ang="0">
                  <a:pos x="T2" y="T3"/>
                </a:cxn>
                <a:cxn ang="0">
                  <a:pos x="T4" y="T5"/>
                </a:cxn>
                <a:cxn ang="0">
                  <a:pos x="T6" y="T7"/>
                </a:cxn>
                <a:cxn ang="0">
                  <a:pos x="T8" y="T9"/>
                </a:cxn>
                <a:cxn ang="0">
                  <a:pos x="T10" y="T11"/>
                </a:cxn>
                <a:cxn ang="0">
                  <a:pos x="T12" y="T13"/>
                </a:cxn>
              </a:cxnLst>
              <a:rect l="0" t="0" r="r" b="b"/>
              <a:pathLst>
                <a:path w="6" h="32">
                  <a:moveTo>
                    <a:pt x="3" y="31"/>
                  </a:moveTo>
                  <a:cubicBezTo>
                    <a:pt x="1" y="30"/>
                    <a:pt x="0" y="27"/>
                    <a:pt x="0" y="25"/>
                  </a:cubicBezTo>
                  <a:cubicBezTo>
                    <a:pt x="0" y="3"/>
                    <a:pt x="0" y="3"/>
                    <a:pt x="0" y="3"/>
                  </a:cubicBezTo>
                  <a:cubicBezTo>
                    <a:pt x="0" y="1"/>
                    <a:pt x="1" y="0"/>
                    <a:pt x="3" y="1"/>
                  </a:cubicBezTo>
                  <a:cubicBezTo>
                    <a:pt x="5" y="2"/>
                    <a:pt x="6" y="5"/>
                    <a:pt x="6" y="7"/>
                  </a:cubicBezTo>
                  <a:cubicBezTo>
                    <a:pt x="6" y="29"/>
                    <a:pt x="6" y="29"/>
                    <a:pt x="6" y="29"/>
                  </a:cubicBezTo>
                  <a:cubicBezTo>
                    <a:pt x="6" y="31"/>
                    <a:pt x="5" y="32"/>
                    <a:pt x="3" y="31"/>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17" name="Freeform 273">
              <a:extLst>
                <a:ext uri="{FF2B5EF4-FFF2-40B4-BE49-F238E27FC236}">
                  <a16:creationId xmlns:a16="http://schemas.microsoft.com/office/drawing/2014/main" id="{FC88BB33-B42A-23D2-CF29-4B7AC668B5E6}"/>
                </a:ext>
              </a:extLst>
            </p:cNvPr>
            <p:cNvSpPr>
              <a:spLocks/>
            </p:cNvSpPr>
            <p:nvPr/>
          </p:nvSpPr>
          <p:spPr bwMode="auto">
            <a:xfrm>
              <a:off x="12177713" y="3449638"/>
              <a:ext cx="80963" cy="130175"/>
            </a:xfrm>
            <a:custGeom>
              <a:avLst/>
              <a:gdLst>
                <a:gd name="T0" fmla="*/ 25 w 29"/>
                <a:gd name="T1" fmla="*/ 47 h 47"/>
                <a:gd name="T2" fmla="*/ 23 w 29"/>
                <a:gd name="T3" fmla="*/ 44 h 47"/>
                <a:gd name="T4" fmla="*/ 1 w 29"/>
                <a:gd name="T5" fmla="*/ 6 h 47"/>
                <a:gd name="T6" fmla="*/ 1 w 29"/>
                <a:gd name="T7" fmla="*/ 1 h 47"/>
                <a:gd name="T8" fmla="*/ 5 w 29"/>
                <a:gd name="T9" fmla="*/ 3 h 47"/>
                <a:gd name="T10" fmla="*/ 27 w 29"/>
                <a:gd name="T11" fmla="*/ 42 h 47"/>
                <a:gd name="T12" fmla="*/ 27 w 29"/>
                <a:gd name="T13" fmla="*/ 47 h 47"/>
                <a:gd name="T14" fmla="*/ 25 w 29"/>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7">
                  <a:moveTo>
                    <a:pt x="25" y="47"/>
                  </a:moveTo>
                  <a:cubicBezTo>
                    <a:pt x="24" y="46"/>
                    <a:pt x="24" y="45"/>
                    <a:pt x="23" y="44"/>
                  </a:cubicBezTo>
                  <a:cubicBezTo>
                    <a:pt x="1" y="6"/>
                    <a:pt x="1" y="6"/>
                    <a:pt x="1" y="6"/>
                  </a:cubicBezTo>
                  <a:cubicBezTo>
                    <a:pt x="0" y="4"/>
                    <a:pt x="0" y="2"/>
                    <a:pt x="1" y="1"/>
                  </a:cubicBezTo>
                  <a:cubicBezTo>
                    <a:pt x="2" y="0"/>
                    <a:pt x="4" y="1"/>
                    <a:pt x="5" y="3"/>
                  </a:cubicBezTo>
                  <a:cubicBezTo>
                    <a:pt x="27" y="42"/>
                    <a:pt x="27" y="42"/>
                    <a:pt x="27" y="42"/>
                  </a:cubicBezTo>
                  <a:cubicBezTo>
                    <a:pt x="29" y="44"/>
                    <a:pt x="29" y="46"/>
                    <a:pt x="27" y="47"/>
                  </a:cubicBezTo>
                  <a:cubicBezTo>
                    <a:pt x="27" y="47"/>
                    <a:pt x="26" y="47"/>
                    <a:pt x="25" y="47"/>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grpSp>
      <p:grpSp>
        <p:nvGrpSpPr>
          <p:cNvPr id="2218" name="Group 2217">
            <a:extLst>
              <a:ext uri="{FF2B5EF4-FFF2-40B4-BE49-F238E27FC236}">
                <a16:creationId xmlns:a16="http://schemas.microsoft.com/office/drawing/2014/main" id="{BD64DFF1-5B90-BBF4-4514-F1535DFA7AE9}"/>
              </a:ext>
            </a:extLst>
          </p:cNvPr>
          <p:cNvGrpSpPr/>
          <p:nvPr/>
        </p:nvGrpSpPr>
        <p:grpSpPr>
          <a:xfrm>
            <a:off x="3023504" y="1048171"/>
            <a:ext cx="185484" cy="260681"/>
            <a:chOff x="9921875" y="2800350"/>
            <a:chExt cx="411163" cy="577851"/>
          </a:xfrm>
        </p:grpSpPr>
        <p:sp>
          <p:nvSpPr>
            <p:cNvPr id="2219" name="Freeform 274">
              <a:extLst>
                <a:ext uri="{FF2B5EF4-FFF2-40B4-BE49-F238E27FC236}">
                  <a16:creationId xmlns:a16="http://schemas.microsoft.com/office/drawing/2014/main" id="{71FA1E82-6536-36EF-3B02-091B077B2DED}"/>
                </a:ext>
              </a:extLst>
            </p:cNvPr>
            <p:cNvSpPr>
              <a:spLocks/>
            </p:cNvSpPr>
            <p:nvPr/>
          </p:nvSpPr>
          <p:spPr bwMode="auto">
            <a:xfrm>
              <a:off x="9986963" y="2800350"/>
              <a:ext cx="346075" cy="563563"/>
            </a:xfrm>
            <a:custGeom>
              <a:avLst/>
              <a:gdLst>
                <a:gd name="T0" fmla="*/ 101 w 125"/>
                <a:gd name="T1" fmla="*/ 196 h 204"/>
                <a:gd name="T2" fmla="*/ 24 w 125"/>
                <a:gd name="T3" fmla="*/ 152 h 204"/>
                <a:gd name="T4" fmla="*/ 0 w 125"/>
                <a:gd name="T5" fmla="*/ 106 h 204"/>
                <a:gd name="T6" fmla="*/ 0 w 125"/>
                <a:gd name="T7" fmla="*/ 26 h 204"/>
                <a:gd name="T8" fmla="*/ 24 w 125"/>
                <a:gd name="T9" fmla="*/ 8 h 204"/>
                <a:gd name="T10" fmla="*/ 101 w 125"/>
                <a:gd name="T11" fmla="*/ 52 h 204"/>
                <a:gd name="T12" fmla="*/ 125 w 125"/>
                <a:gd name="T13" fmla="*/ 98 h 204"/>
                <a:gd name="T14" fmla="*/ 125 w 125"/>
                <a:gd name="T15" fmla="*/ 178 h 204"/>
                <a:gd name="T16" fmla="*/ 101 w 125"/>
                <a:gd name="T17" fmla="*/ 19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4">
                  <a:moveTo>
                    <a:pt x="101" y="196"/>
                  </a:moveTo>
                  <a:cubicBezTo>
                    <a:pt x="24" y="152"/>
                    <a:pt x="24" y="152"/>
                    <a:pt x="24" y="152"/>
                  </a:cubicBezTo>
                  <a:cubicBezTo>
                    <a:pt x="11" y="144"/>
                    <a:pt x="0" y="124"/>
                    <a:pt x="0" y="106"/>
                  </a:cubicBezTo>
                  <a:cubicBezTo>
                    <a:pt x="0" y="26"/>
                    <a:pt x="0" y="26"/>
                    <a:pt x="0" y="26"/>
                  </a:cubicBezTo>
                  <a:cubicBezTo>
                    <a:pt x="0" y="8"/>
                    <a:pt x="11" y="0"/>
                    <a:pt x="24" y="8"/>
                  </a:cubicBezTo>
                  <a:cubicBezTo>
                    <a:pt x="101" y="52"/>
                    <a:pt x="101" y="52"/>
                    <a:pt x="101" y="52"/>
                  </a:cubicBezTo>
                  <a:cubicBezTo>
                    <a:pt x="114" y="60"/>
                    <a:pt x="125" y="80"/>
                    <a:pt x="125" y="98"/>
                  </a:cubicBezTo>
                  <a:cubicBezTo>
                    <a:pt x="125" y="178"/>
                    <a:pt x="125" y="178"/>
                    <a:pt x="125" y="178"/>
                  </a:cubicBezTo>
                  <a:cubicBezTo>
                    <a:pt x="125" y="196"/>
                    <a:pt x="114" y="204"/>
                    <a:pt x="101" y="196"/>
                  </a:cubicBezTo>
                  <a:close/>
                </a:path>
              </a:pathLst>
            </a:custGeom>
            <a:solidFill>
              <a:srgbClr val="DBE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20" name="Freeform 275">
              <a:extLst>
                <a:ext uri="{FF2B5EF4-FFF2-40B4-BE49-F238E27FC236}">
                  <a16:creationId xmlns:a16="http://schemas.microsoft.com/office/drawing/2014/main" id="{0731AC12-619A-7247-FBC0-5D242F83834B}"/>
                </a:ext>
              </a:extLst>
            </p:cNvPr>
            <p:cNvSpPr>
              <a:spLocks/>
            </p:cNvSpPr>
            <p:nvPr/>
          </p:nvSpPr>
          <p:spPr bwMode="auto">
            <a:xfrm>
              <a:off x="9921875" y="2814638"/>
              <a:ext cx="344488" cy="563563"/>
            </a:xfrm>
            <a:custGeom>
              <a:avLst/>
              <a:gdLst>
                <a:gd name="T0" fmla="*/ 101 w 125"/>
                <a:gd name="T1" fmla="*/ 196 h 204"/>
                <a:gd name="T2" fmla="*/ 24 w 125"/>
                <a:gd name="T3" fmla="*/ 152 h 204"/>
                <a:gd name="T4" fmla="*/ 0 w 125"/>
                <a:gd name="T5" fmla="*/ 106 h 204"/>
                <a:gd name="T6" fmla="*/ 0 w 125"/>
                <a:gd name="T7" fmla="*/ 26 h 204"/>
                <a:gd name="T8" fmla="*/ 24 w 125"/>
                <a:gd name="T9" fmla="*/ 8 h 204"/>
                <a:gd name="T10" fmla="*/ 101 w 125"/>
                <a:gd name="T11" fmla="*/ 52 h 204"/>
                <a:gd name="T12" fmla="*/ 125 w 125"/>
                <a:gd name="T13" fmla="*/ 98 h 204"/>
                <a:gd name="T14" fmla="*/ 125 w 125"/>
                <a:gd name="T15" fmla="*/ 178 h 204"/>
                <a:gd name="T16" fmla="*/ 101 w 125"/>
                <a:gd name="T17" fmla="*/ 19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4">
                  <a:moveTo>
                    <a:pt x="101" y="196"/>
                  </a:moveTo>
                  <a:cubicBezTo>
                    <a:pt x="24" y="152"/>
                    <a:pt x="24" y="152"/>
                    <a:pt x="24" y="152"/>
                  </a:cubicBezTo>
                  <a:cubicBezTo>
                    <a:pt x="11" y="144"/>
                    <a:pt x="0" y="123"/>
                    <a:pt x="0" y="106"/>
                  </a:cubicBezTo>
                  <a:cubicBezTo>
                    <a:pt x="0" y="26"/>
                    <a:pt x="0" y="26"/>
                    <a:pt x="0" y="26"/>
                  </a:cubicBezTo>
                  <a:cubicBezTo>
                    <a:pt x="0" y="8"/>
                    <a:pt x="11" y="0"/>
                    <a:pt x="24" y="8"/>
                  </a:cubicBezTo>
                  <a:cubicBezTo>
                    <a:pt x="101" y="52"/>
                    <a:pt x="101" y="52"/>
                    <a:pt x="101" y="52"/>
                  </a:cubicBezTo>
                  <a:cubicBezTo>
                    <a:pt x="114" y="59"/>
                    <a:pt x="125" y="80"/>
                    <a:pt x="125" y="98"/>
                  </a:cubicBezTo>
                  <a:cubicBezTo>
                    <a:pt x="125" y="178"/>
                    <a:pt x="125" y="178"/>
                    <a:pt x="125" y="178"/>
                  </a:cubicBezTo>
                  <a:cubicBezTo>
                    <a:pt x="125" y="196"/>
                    <a:pt x="114" y="204"/>
                    <a:pt x="101" y="196"/>
                  </a:cubicBezTo>
                  <a:close/>
                </a:path>
              </a:pathLst>
            </a:custGeom>
            <a:solidFill>
              <a:srgbClr val="B0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21" name="Freeform 276">
              <a:extLst>
                <a:ext uri="{FF2B5EF4-FFF2-40B4-BE49-F238E27FC236}">
                  <a16:creationId xmlns:a16="http://schemas.microsoft.com/office/drawing/2014/main" id="{B9BC5F64-B658-FF48-B0CF-715FFCE8A28B}"/>
                </a:ext>
              </a:extLst>
            </p:cNvPr>
            <p:cNvSpPr>
              <a:spLocks noEditPoints="1"/>
            </p:cNvSpPr>
            <p:nvPr/>
          </p:nvSpPr>
          <p:spPr bwMode="auto">
            <a:xfrm>
              <a:off x="10045700" y="3165475"/>
              <a:ext cx="90488" cy="79375"/>
            </a:xfrm>
            <a:custGeom>
              <a:avLst/>
              <a:gdLst>
                <a:gd name="T0" fmla="*/ 27 w 33"/>
                <a:gd name="T1" fmla="*/ 28 h 29"/>
                <a:gd name="T2" fmla="*/ 5 w 33"/>
                <a:gd name="T3" fmla="*/ 15 h 29"/>
                <a:gd name="T4" fmla="*/ 0 w 33"/>
                <a:gd name="T5" fmla="*/ 5 h 29"/>
                <a:gd name="T6" fmla="*/ 5 w 33"/>
                <a:gd name="T7" fmla="*/ 2 h 29"/>
                <a:gd name="T8" fmla="*/ 27 w 33"/>
                <a:gd name="T9" fmla="*/ 14 h 29"/>
                <a:gd name="T10" fmla="*/ 33 w 33"/>
                <a:gd name="T11" fmla="*/ 24 h 29"/>
                <a:gd name="T12" fmla="*/ 27 w 33"/>
                <a:gd name="T13" fmla="*/ 28 h 29"/>
                <a:gd name="T14" fmla="*/ 5 w 33"/>
                <a:gd name="T15" fmla="*/ 6 h 29"/>
                <a:gd name="T16" fmla="*/ 3 w 33"/>
                <a:gd name="T17" fmla="*/ 7 h 29"/>
                <a:gd name="T18" fmla="*/ 5 w 33"/>
                <a:gd name="T19" fmla="*/ 11 h 29"/>
                <a:gd name="T20" fmla="*/ 27 w 33"/>
                <a:gd name="T21" fmla="*/ 23 h 29"/>
                <a:gd name="T22" fmla="*/ 29 w 33"/>
                <a:gd name="T23" fmla="*/ 22 h 29"/>
                <a:gd name="T24" fmla="*/ 27 w 33"/>
                <a:gd name="T25" fmla="*/ 18 h 29"/>
                <a:gd name="T26" fmla="*/ 5 w 33"/>
                <a:gd name="T27" fmla="*/ 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27" y="28"/>
                  </a:moveTo>
                  <a:cubicBezTo>
                    <a:pt x="5" y="15"/>
                    <a:pt x="5" y="15"/>
                    <a:pt x="5" y="15"/>
                  </a:cubicBezTo>
                  <a:cubicBezTo>
                    <a:pt x="2" y="13"/>
                    <a:pt x="0" y="9"/>
                    <a:pt x="0" y="5"/>
                  </a:cubicBezTo>
                  <a:cubicBezTo>
                    <a:pt x="0" y="1"/>
                    <a:pt x="2" y="0"/>
                    <a:pt x="5" y="2"/>
                  </a:cubicBezTo>
                  <a:cubicBezTo>
                    <a:pt x="27" y="14"/>
                    <a:pt x="27" y="14"/>
                    <a:pt x="27" y="14"/>
                  </a:cubicBezTo>
                  <a:cubicBezTo>
                    <a:pt x="30" y="16"/>
                    <a:pt x="33" y="20"/>
                    <a:pt x="33" y="24"/>
                  </a:cubicBezTo>
                  <a:cubicBezTo>
                    <a:pt x="33" y="28"/>
                    <a:pt x="30" y="29"/>
                    <a:pt x="27" y="28"/>
                  </a:cubicBezTo>
                  <a:close/>
                  <a:moveTo>
                    <a:pt x="5" y="6"/>
                  </a:moveTo>
                  <a:cubicBezTo>
                    <a:pt x="4" y="5"/>
                    <a:pt x="3" y="6"/>
                    <a:pt x="3" y="7"/>
                  </a:cubicBezTo>
                  <a:cubicBezTo>
                    <a:pt x="3" y="9"/>
                    <a:pt x="4" y="10"/>
                    <a:pt x="5" y="11"/>
                  </a:cubicBezTo>
                  <a:cubicBezTo>
                    <a:pt x="27" y="23"/>
                    <a:pt x="27" y="23"/>
                    <a:pt x="27" y="23"/>
                  </a:cubicBezTo>
                  <a:cubicBezTo>
                    <a:pt x="28" y="24"/>
                    <a:pt x="29" y="24"/>
                    <a:pt x="29" y="22"/>
                  </a:cubicBezTo>
                  <a:cubicBezTo>
                    <a:pt x="29" y="21"/>
                    <a:pt x="28" y="19"/>
                    <a:pt x="27" y="18"/>
                  </a:cubicBezTo>
                  <a:lnTo>
                    <a:pt x="5" y="6"/>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22" name="Freeform 277">
              <a:extLst>
                <a:ext uri="{FF2B5EF4-FFF2-40B4-BE49-F238E27FC236}">
                  <a16:creationId xmlns:a16="http://schemas.microsoft.com/office/drawing/2014/main" id="{AF1857B4-E35A-723F-9DEC-1C71826EF945}"/>
                </a:ext>
              </a:extLst>
            </p:cNvPr>
            <p:cNvSpPr>
              <a:spLocks noEditPoints="1"/>
            </p:cNvSpPr>
            <p:nvPr/>
          </p:nvSpPr>
          <p:spPr bwMode="auto">
            <a:xfrm>
              <a:off x="10045700" y="3136900"/>
              <a:ext cx="90488" cy="84138"/>
            </a:xfrm>
            <a:custGeom>
              <a:avLst/>
              <a:gdLst>
                <a:gd name="T0" fmla="*/ 27 w 33"/>
                <a:gd name="T1" fmla="*/ 28 h 30"/>
                <a:gd name="T2" fmla="*/ 5 w 33"/>
                <a:gd name="T3" fmla="*/ 16 h 30"/>
                <a:gd name="T4" fmla="*/ 0 w 33"/>
                <a:gd name="T5" fmla="*/ 6 h 30"/>
                <a:gd name="T6" fmla="*/ 5 w 33"/>
                <a:gd name="T7" fmla="*/ 2 h 30"/>
                <a:gd name="T8" fmla="*/ 27 w 33"/>
                <a:gd name="T9" fmla="*/ 15 h 30"/>
                <a:gd name="T10" fmla="*/ 33 w 33"/>
                <a:gd name="T11" fmla="*/ 25 h 30"/>
                <a:gd name="T12" fmla="*/ 27 w 33"/>
                <a:gd name="T13" fmla="*/ 28 h 30"/>
                <a:gd name="T14" fmla="*/ 5 w 33"/>
                <a:gd name="T15" fmla="*/ 6 h 30"/>
                <a:gd name="T16" fmla="*/ 3 w 33"/>
                <a:gd name="T17" fmla="*/ 8 h 30"/>
                <a:gd name="T18" fmla="*/ 5 w 33"/>
                <a:gd name="T19" fmla="*/ 12 h 30"/>
                <a:gd name="T20" fmla="*/ 27 w 33"/>
                <a:gd name="T21" fmla="*/ 24 h 30"/>
                <a:gd name="T22" fmla="*/ 29 w 33"/>
                <a:gd name="T23" fmla="*/ 23 h 30"/>
                <a:gd name="T24" fmla="*/ 27 w 33"/>
                <a:gd name="T25" fmla="*/ 19 h 30"/>
                <a:gd name="T26" fmla="*/ 5 w 33"/>
                <a:gd name="T2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30">
                  <a:moveTo>
                    <a:pt x="27" y="28"/>
                  </a:moveTo>
                  <a:cubicBezTo>
                    <a:pt x="5" y="16"/>
                    <a:pt x="5" y="16"/>
                    <a:pt x="5" y="16"/>
                  </a:cubicBezTo>
                  <a:cubicBezTo>
                    <a:pt x="2" y="14"/>
                    <a:pt x="0" y="9"/>
                    <a:pt x="0" y="6"/>
                  </a:cubicBezTo>
                  <a:cubicBezTo>
                    <a:pt x="0" y="2"/>
                    <a:pt x="2" y="0"/>
                    <a:pt x="5" y="2"/>
                  </a:cubicBezTo>
                  <a:cubicBezTo>
                    <a:pt x="27" y="15"/>
                    <a:pt x="27" y="15"/>
                    <a:pt x="27" y="15"/>
                  </a:cubicBezTo>
                  <a:cubicBezTo>
                    <a:pt x="30" y="16"/>
                    <a:pt x="33" y="21"/>
                    <a:pt x="33" y="25"/>
                  </a:cubicBezTo>
                  <a:cubicBezTo>
                    <a:pt x="33" y="29"/>
                    <a:pt x="30" y="30"/>
                    <a:pt x="27" y="28"/>
                  </a:cubicBezTo>
                  <a:close/>
                  <a:moveTo>
                    <a:pt x="5" y="6"/>
                  </a:moveTo>
                  <a:cubicBezTo>
                    <a:pt x="4" y="6"/>
                    <a:pt x="3" y="6"/>
                    <a:pt x="3" y="8"/>
                  </a:cubicBezTo>
                  <a:cubicBezTo>
                    <a:pt x="3" y="9"/>
                    <a:pt x="4" y="11"/>
                    <a:pt x="5" y="12"/>
                  </a:cubicBezTo>
                  <a:cubicBezTo>
                    <a:pt x="27" y="24"/>
                    <a:pt x="27" y="24"/>
                    <a:pt x="27" y="24"/>
                  </a:cubicBezTo>
                  <a:cubicBezTo>
                    <a:pt x="28" y="25"/>
                    <a:pt x="29" y="24"/>
                    <a:pt x="29" y="23"/>
                  </a:cubicBezTo>
                  <a:cubicBezTo>
                    <a:pt x="29" y="21"/>
                    <a:pt x="28" y="20"/>
                    <a:pt x="27" y="19"/>
                  </a:cubicBezTo>
                  <a:lnTo>
                    <a:pt x="5" y="6"/>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23" name="Freeform 278">
              <a:extLst>
                <a:ext uri="{FF2B5EF4-FFF2-40B4-BE49-F238E27FC236}">
                  <a16:creationId xmlns:a16="http://schemas.microsoft.com/office/drawing/2014/main" id="{36397642-3A7B-EFBC-4E80-A363F40C63E8}"/>
                </a:ext>
              </a:extLst>
            </p:cNvPr>
            <p:cNvSpPr>
              <a:spLocks/>
            </p:cNvSpPr>
            <p:nvPr/>
          </p:nvSpPr>
          <p:spPr bwMode="auto">
            <a:xfrm>
              <a:off x="10056813" y="3200400"/>
              <a:ext cx="65088" cy="55563"/>
            </a:xfrm>
            <a:custGeom>
              <a:avLst/>
              <a:gdLst>
                <a:gd name="T0" fmla="*/ 12 w 24"/>
                <a:gd name="T1" fmla="*/ 17 h 20"/>
                <a:gd name="T2" fmla="*/ 0 w 24"/>
                <a:gd name="T3" fmla="*/ 0 h 20"/>
                <a:gd name="T4" fmla="*/ 3 w 24"/>
                <a:gd name="T5" fmla="*/ 0 h 20"/>
                <a:gd name="T6" fmla="*/ 12 w 24"/>
                <a:gd name="T7" fmla="*/ 13 h 20"/>
                <a:gd name="T8" fmla="*/ 21 w 24"/>
                <a:gd name="T9" fmla="*/ 11 h 20"/>
                <a:gd name="T10" fmla="*/ 24 w 24"/>
                <a:gd name="T11" fmla="*/ 14 h 20"/>
                <a:gd name="T12" fmla="*/ 12 w 24"/>
                <a:gd name="T13" fmla="*/ 17 h 20"/>
              </a:gdLst>
              <a:ahLst/>
              <a:cxnLst>
                <a:cxn ang="0">
                  <a:pos x="T0" y="T1"/>
                </a:cxn>
                <a:cxn ang="0">
                  <a:pos x="T2" y="T3"/>
                </a:cxn>
                <a:cxn ang="0">
                  <a:pos x="T4" y="T5"/>
                </a:cxn>
                <a:cxn ang="0">
                  <a:pos x="T6" y="T7"/>
                </a:cxn>
                <a:cxn ang="0">
                  <a:pos x="T8" y="T9"/>
                </a:cxn>
                <a:cxn ang="0">
                  <a:pos x="T10" y="T11"/>
                </a:cxn>
                <a:cxn ang="0">
                  <a:pos x="T12" y="T13"/>
                </a:cxn>
              </a:cxnLst>
              <a:rect l="0" t="0" r="r" b="b"/>
              <a:pathLst>
                <a:path w="24" h="20">
                  <a:moveTo>
                    <a:pt x="12" y="17"/>
                  </a:moveTo>
                  <a:cubicBezTo>
                    <a:pt x="7" y="14"/>
                    <a:pt x="2" y="7"/>
                    <a:pt x="0" y="0"/>
                  </a:cubicBezTo>
                  <a:cubicBezTo>
                    <a:pt x="3" y="0"/>
                    <a:pt x="3" y="0"/>
                    <a:pt x="3" y="0"/>
                  </a:cubicBezTo>
                  <a:cubicBezTo>
                    <a:pt x="5" y="5"/>
                    <a:pt x="8" y="10"/>
                    <a:pt x="12" y="13"/>
                  </a:cubicBezTo>
                  <a:cubicBezTo>
                    <a:pt x="16" y="15"/>
                    <a:pt x="20" y="14"/>
                    <a:pt x="21" y="11"/>
                  </a:cubicBezTo>
                  <a:cubicBezTo>
                    <a:pt x="24" y="14"/>
                    <a:pt x="24" y="14"/>
                    <a:pt x="24" y="14"/>
                  </a:cubicBezTo>
                  <a:cubicBezTo>
                    <a:pt x="23" y="19"/>
                    <a:pt x="18" y="20"/>
                    <a:pt x="12" y="17"/>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24" name="Freeform 279">
              <a:extLst>
                <a:ext uri="{FF2B5EF4-FFF2-40B4-BE49-F238E27FC236}">
                  <a16:creationId xmlns:a16="http://schemas.microsoft.com/office/drawing/2014/main" id="{2EA2687B-B71A-D93F-76FE-0FDA34467827}"/>
                </a:ext>
              </a:extLst>
            </p:cNvPr>
            <p:cNvSpPr>
              <a:spLocks/>
            </p:cNvSpPr>
            <p:nvPr/>
          </p:nvSpPr>
          <p:spPr bwMode="auto">
            <a:xfrm>
              <a:off x="10020300" y="2979738"/>
              <a:ext cx="141288" cy="207963"/>
            </a:xfrm>
            <a:custGeom>
              <a:avLst/>
              <a:gdLst>
                <a:gd name="T0" fmla="*/ 15 w 51"/>
                <a:gd name="T1" fmla="*/ 62 h 75"/>
                <a:gd name="T2" fmla="*/ 12 w 51"/>
                <a:gd name="T3" fmla="*/ 60 h 75"/>
                <a:gd name="T4" fmla="*/ 8 w 51"/>
                <a:gd name="T5" fmla="*/ 50 h 75"/>
                <a:gd name="T6" fmla="*/ 0 w 51"/>
                <a:gd name="T7" fmla="*/ 23 h 75"/>
                <a:gd name="T8" fmla="*/ 25 w 51"/>
                <a:gd name="T9" fmla="*/ 8 h 75"/>
                <a:gd name="T10" fmla="*/ 51 w 51"/>
                <a:gd name="T11" fmla="*/ 53 h 75"/>
                <a:gd name="T12" fmla="*/ 42 w 51"/>
                <a:gd name="T13" fmla="*/ 69 h 75"/>
                <a:gd name="T14" fmla="*/ 42 w 51"/>
                <a:gd name="T15" fmla="*/ 70 h 75"/>
                <a:gd name="T16" fmla="*/ 39 w 51"/>
                <a:gd name="T17" fmla="*/ 75 h 75"/>
                <a:gd name="T18" fmla="*/ 35 w 51"/>
                <a:gd name="T19" fmla="*/ 73 h 75"/>
                <a:gd name="T20" fmla="*/ 40 w 51"/>
                <a:gd name="T21" fmla="*/ 65 h 75"/>
                <a:gd name="T22" fmla="*/ 40 w 51"/>
                <a:gd name="T23" fmla="*/ 65 h 75"/>
                <a:gd name="T24" fmla="*/ 40 w 51"/>
                <a:gd name="T25" fmla="*/ 65 h 75"/>
                <a:gd name="T26" fmla="*/ 47 w 51"/>
                <a:gd name="T27" fmla="*/ 50 h 75"/>
                <a:gd name="T28" fmla="*/ 25 w 51"/>
                <a:gd name="T29" fmla="*/ 13 h 75"/>
                <a:gd name="T30" fmla="*/ 3 w 51"/>
                <a:gd name="T31" fmla="*/ 25 h 75"/>
                <a:gd name="T32" fmla="*/ 11 w 51"/>
                <a:gd name="T33" fmla="*/ 48 h 75"/>
                <a:gd name="T34" fmla="*/ 15 w 51"/>
                <a:gd name="T35" fmla="*/ 6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75">
                  <a:moveTo>
                    <a:pt x="15" y="62"/>
                  </a:moveTo>
                  <a:cubicBezTo>
                    <a:pt x="12" y="60"/>
                    <a:pt x="12" y="60"/>
                    <a:pt x="12" y="60"/>
                  </a:cubicBezTo>
                  <a:cubicBezTo>
                    <a:pt x="12" y="57"/>
                    <a:pt x="11" y="54"/>
                    <a:pt x="8" y="50"/>
                  </a:cubicBezTo>
                  <a:cubicBezTo>
                    <a:pt x="3" y="41"/>
                    <a:pt x="0" y="32"/>
                    <a:pt x="0" y="23"/>
                  </a:cubicBezTo>
                  <a:cubicBezTo>
                    <a:pt x="0" y="7"/>
                    <a:pt x="11" y="0"/>
                    <a:pt x="25" y="8"/>
                  </a:cubicBezTo>
                  <a:cubicBezTo>
                    <a:pt x="39" y="17"/>
                    <a:pt x="51" y="36"/>
                    <a:pt x="51" y="53"/>
                  </a:cubicBezTo>
                  <a:cubicBezTo>
                    <a:pt x="51" y="61"/>
                    <a:pt x="47" y="67"/>
                    <a:pt x="42" y="69"/>
                  </a:cubicBezTo>
                  <a:cubicBezTo>
                    <a:pt x="42" y="70"/>
                    <a:pt x="42" y="70"/>
                    <a:pt x="42" y="70"/>
                  </a:cubicBezTo>
                  <a:cubicBezTo>
                    <a:pt x="40" y="71"/>
                    <a:pt x="39" y="73"/>
                    <a:pt x="39" y="75"/>
                  </a:cubicBezTo>
                  <a:cubicBezTo>
                    <a:pt x="35" y="73"/>
                    <a:pt x="35" y="73"/>
                    <a:pt x="35" y="73"/>
                  </a:cubicBezTo>
                  <a:cubicBezTo>
                    <a:pt x="35" y="70"/>
                    <a:pt x="36" y="67"/>
                    <a:pt x="40" y="65"/>
                  </a:cubicBezTo>
                  <a:cubicBezTo>
                    <a:pt x="40" y="65"/>
                    <a:pt x="40" y="65"/>
                    <a:pt x="40" y="65"/>
                  </a:cubicBezTo>
                  <a:cubicBezTo>
                    <a:pt x="40" y="65"/>
                    <a:pt x="40" y="65"/>
                    <a:pt x="40" y="65"/>
                  </a:cubicBezTo>
                  <a:cubicBezTo>
                    <a:pt x="44" y="63"/>
                    <a:pt x="47" y="58"/>
                    <a:pt x="47" y="50"/>
                  </a:cubicBezTo>
                  <a:cubicBezTo>
                    <a:pt x="47" y="37"/>
                    <a:pt x="37" y="20"/>
                    <a:pt x="25" y="13"/>
                  </a:cubicBezTo>
                  <a:cubicBezTo>
                    <a:pt x="13" y="6"/>
                    <a:pt x="3" y="11"/>
                    <a:pt x="3" y="25"/>
                  </a:cubicBezTo>
                  <a:cubicBezTo>
                    <a:pt x="3" y="32"/>
                    <a:pt x="6" y="41"/>
                    <a:pt x="11" y="48"/>
                  </a:cubicBezTo>
                  <a:cubicBezTo>
                    <a:pt x="14" y="54"/>
                    <a:pt x="15" y="58"/>
                    <a:pt x="15" y="62"/>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25" name="Freeform 280">
              <a:extLst>
                <a:ext uri="{FF2B5EF4-FFF2-40B4-BE49-F238E27FC236}">
                  <a16:creationId xmlns:a16="http://schemas.microsoft.com/office/drawing/2014/main" id="{D8D1525A-BFB8-FFDA-C253-C3698B77EF79}"/>
                </a:ext>
              </a:extLst>
            </p:cNvPr>
            <p:cNvSpPr>
              <a:spLocks/>
            </p:cNvSpPr>
            <p:nvPr/>
          </p:nvSpPr>
          <p:spPr bwMode="auto">
            <a:xfrm>
              <a:off x="10067925" y="3082925"/>
              <a:ext cx="44450" cy="93663"/>
            </a:xfrm>
            <a:custGeom>
              <a:avLst/>
              <a:gdLst>
                <a:gd name="T0" fmla="*/ 13 w 16"/>
                <a:gd name="T1" fmla="*/ 34 h 34"/>
                <a:gd name="T2" fmla="*/ 9 w 16"/>
                <a:gd name="T3" fmla="*/ 31 h 34"/>
                <a:gd name="T4" fmla="*/ 12 w 16"/>
                <a:gd name="T5" fmla="*/ 12 h 34"/>
                <a:gd name="T6" fmla="*/ 11 w 16"/>
                <a:gd name="T7" fmla="*/ 12 h 34"/>
                <a:gd name="T8" fmla="*/ 8 w 16"/>
                <a:gd name="T9" fmla="*/ 9 h 34"/>
                <a:gd name="T10" fmla="*/ 6 w 16"/>
                <a:gd name="T11" fmla="*/ 9 h 34"/>
                <a:gd name="T12" fmla="*/ 4 w 16"/>
                <a:gd name="T13" fmla="*/ 8 h 34"/>
                <a:gd name="T14" fmla="*/ 7 w 16"/>
                <a:gd name="T15" fmla="*/ 30 h 34"/>
                <a:gd name="T16" fmla="*/ 3 w 16"/>
                <a:gd name="T17" fmla="*/ 28 h 34"/>
                <a:gd name="T18" fmla="*/ 0 w 16"/>
                <a:gd name="T19" fmla="*/ 2 h 34"/>
                <a:gd name="T20" fmla="*/ 1 w 16"/>
                <a:gd name="T21" fmla="*/ 0 h 34"/>
                <a:gd name="T22" fmla="*/ 3 w 16"/>
                <a:gd name="T23" fmla="*/ 2 h 34"/>
                <a:gd name="T24" fmla="*/ 3 w 16"/>
                <a:gd name="T25" fmla="*/ 2 h 34"/>
                <a:gd name="T26" fmla="*/ 5 w 16"/>
                <a:gd name="T27" fmla="*/ 4 h 34"/>
                <a:gd name="T28" fmla="*/ 6 w 16"/>
                <a:gd name="T29" fmla="*/ 4 h 34"/>
                <a:gd name="T30" fmla="*/ 8 w 16"/>
                <a:gd name="T31" fmla="*/ 4 h 34"/>
                <a:gd name="T32" fmla="*/ 10 w 16"/>
                <a:gd name="T33" fmla="*/ 6 h 34"/>
                <a:gd name="T34" fmla="*/ 11 w 16"/>
                <a:gd name="T35" fmla="*/ 8 h 34"/>
                <a:gd name="T36" fmla="*/ 13 w 16"/>
                <a:gd name="T37" fmla="*/ 7 h 34"/>
                <a:gd name="T38" fmla="*/ 15 w 16"/>
                <a:gd name="T39" fmla="*/ 8 h 34"/>
                <a:gd name="T40" fmla="*/ 16 w 16"/>
                <a:gd name="T41" fmla="*/ 11 h 34"/>
                <a:gd name="T42" fmla="*/ 13 w 16"/>
                <a:gd name="T4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34">
                  <a:moveTo>
                    <a:pt x="13" y="34"/>
                  </a:moveTo>
                  <a:cubicBezTo>
                    <a:pt x="9" y="31"/>
                    <a:pt x="9" y="31"/>
                    <a:pt x="9" y="31"/>
                  </a:cubicBezTo>
                  <a:cubicBezTo>
                    <a:pt x="12" y="12"/>
                    <a:pt x="12" y="12"/>
                    <a:pt x="12" y="12"/>
                  </a:cubicBezTo>
                  <a:cubicBezTo>
                    <a:pt x="12" y="12"/>
                    <a:pt x="11" y="12"/>
                    <a:pt x="11" y="12"/>
                  </a:cubicBezTo>
                  <a:cubicBezTo>
                    <a:pt x="10" y="12"/>
                    <a:pt x="9" y="11"/>
                    <a:pt x="8" y="9"/>
                  </a:cubicBezTo>
                  <a:cubicBezTo>
                    <a:pt x="7" y="9"/>
                    <a:pt x="7" y="9"/>
                    <a:pt x="6" y="9"/>
                  </a:cubicBezTo>
                  <a:cubicBezTo>
                    <a:pt x="5" y="9"/>
                    <a:pt x="5" y="8"/>
                    <a:pt x="4" y="8"/>
                  </a:cubicBezTo>
                  <a:cubicBezTo>
                    <a:pt x="7" y="30"/>
                    <a:pt x="7" y="30"/>
                    <a:pt x="7" y="30"/>
                  </a:cubicBezTo>
                  <a:cubicBezTo>
                    <a:pt x="3" y="28"/>
                    <a:pt x="3" y="28"/>
                    <a:pt x="3" y="28"/>
                  </a:cubicBezTo>
                  <a:cubicBezTo>
                    <a:pt x="0" y="2"/>
                    <a:pt x="0" y="2"/>
                    <a:pt x="0" y="2"/>
                  </a:cubicBezTo>
                  <a:cubicBezTo>
                    <a:pt x="0" y="0"/>
                    <a:pt x="0" y="0"/>
                    <a:pt x="1" y="0"/>
                  </a:cubicBezTo>
                  <a:cubicBezTo>
                    <a:pt x="2" y="0"/>
                    <a:pt x="3" y="1"/>
                    <a:pt x="3" y="2"/>
                  </a:cubicBezTo>
                  <a:cubicBezTo>
                    <a:pt x="3" y="2"/>
                    <a:pt x="3" y="2"/>
                    <a:pt x="3" y="2"/>
                  </a:cubicBezTo>
                  <a:cubicBezTo>
                    <a:pt x="3" y="2"/>
                    <a:pt x="4" y="4"/>
                    <a:pt x="5" y="4"/>
                  </a:cubicBezTo>
                  <a:cubicBezTo>
                    <a:pt x="6" y="5"/>
                    <a:pt x="6" y="4"/>
                    <a:pt x="6" y="4"/>
                  </a:cubicBezTo>
                  <a:cubicBezTo>
                    <a:pt x="7" y="3"/>
                    <a:pt x="7" y="3"/>
                    <a:pt x="8" y="4"/>
                  </a:cubicBezTo>
                  <a:cubicBezTo>
                    <a:pt x="9" y="4"/>
                    <a:pt x="10" y="5"/>
                    <a:pt x="10" y="6"/>
                  </a:cubicBezTo>
                  <a:cubicBezTo>
                    <a:pt x="10" y="7"/>
                    <a:pt x="10" y="8"/>
                    <a:pt x="11" y="8"/>
                  </a:cubicBezTo>
                  <a:cubicBezTo>
                    <a:pt x="12" y="8"/>
                    <a:pt x="12" y="7"/>
                    <a:pt x="13" y="7"/>
                  </a:cubicBezTo>
                  <a:cubicBezTo>
                    <a:pt x="13" y="7"/>
                    <a:pt x="14" y="7"/>
                    <a:pt x="15" y="8"/>
                  </a:cubicBezTo>
                  <a:cubicBezTo>
                    <a:pt x="16" y="9"/>
                    <a:pt x="16" y="10"/>
                    <a:pt x="16" y="11"/>
                  </a:cubicBezTo>
                  <a:lnTo>
                    <a:pt x="13" y="34"/>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26" name="Freeform 281">
              <a:extLst>
                <a:ext uri="{FF2B5EF4-FFF2-40B4-BE49-F238E27FC236}">
                  <a16:creationId xmlns:a16="http://schemas.microsoft.com/office/drawing/2014/main" id="{B6F45C3B-6C11-C3B8-362F-7D7E2C3488DF}"/>
                </a:ext>
              </a:extLst>
            </p:cNvPr>
            <p:cNvSpPr>
              <a:spLocks/>
            </p:cNvSpPr>
            <p:nvPr/>
          </p:nvSpPr>
          <p:spPr bwMode="auto">
            <a:xfrm>
              <a:off x="10091738" y="3032125"/>
              <a:ext cx="44450" cy="63500"/>
            </a:xfrm>
            <a:custGeom>
              <a:avLst/>
              <a:gdLst>
                <a:gd name="T0" fmla="*/ 14 w 16"/>
                <a:gd name="T1" fmla="*/ 23 h 23"/>
                <a:gd name="T2" fmla="*/ 12 w 16"/>
                <a:gd name="T3" fmla="*/ 20 h 23"/>
                <a:gd name="T4" fmla="*/ 2 w 16"/>
                <a:gd name="T5" fmla="*/ 4 h 23"/>
                <a:gd name="T6" fmla="*/ 1 w 16"/>
                <a:gd name="T7" fmla="*/ 1 h 23"/>
                <a:gd name="T8" fmla="*/ 3 w 16"/>
                <a:gd name="T9" fmla="*/ 1 h 23"/>
                <a:gd name="T10" fmla="*/ 16 w 16"/>
                <a:gd name="T11" fmla="*/ 21 h 23"/>
                <a:gd name="T12" fmla="*/ 14 w 16"/>
                <a:gd name="T13" fmla="*/ 23 h 23"/>
                <a:gd name="T14" fmla="*/ 14 w 16"/>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3">
                  <a:moveTo>
                    <a:pt x="14" y="23"/>
                  </a:moveTo>
                  <a:cubicBezTo>
                    <a:pt x="13" y="22"/>
                    <a:pt x="12" y="21"/>
                    <a:pt x="12" y="20"/>
                  </a:cubicBezTo>
                  <a:cubicBezTo>
                    <a:pt x="11" y="14"/>
                    <a:pt x="7" y="9"/>
                    <a:pt x="2" y="4"/>
                  </a:cubicBezTo>
                  <a:cubicBezTo>
                    <a:pt x="1" y="3"/>
                    <a:pt x="0" y="2"/>
                    <a:pt x="1" y="1"/>
                  </a:cubicBezTo>
                  <a:cubicBezTo>
                    <a:pt x="1" y="0"/>
                    <a:pt x="2" y="0"/>
                    <a:pt x="3" y="1"/>
                  </a:cubicBezTo>
                  <a:cubicBezTo>
                    <a:pt x="9" y="7"/>
                    <a:pt x="14" y="13"/>
                    <a:pt x="16" y="21"/>
                  </a:cubicBezTo>
                  <a:cubicBezTo>
                    <a:pt x="16" y="22"/>
                    <a:pt x="15" y="23"/>
                    <a:pt x="14" y="23"/>
                  </a:cubicBezTo>
                  <a:cubicBezTo>
                    <a:pt x="14" y="23"/>
                    <a:pt x="14" y="23"/>
                    <a:pt x="14" y="23"/>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27" name="Freeform 282">
              <a:extLst>
                <a:ext uri="{FF2B5EF4-FFF2-40B4-BE49-F238E27FC236}">
                  <a16:creationId xmlns:a16="http://schemas.microsoft.com/office/drawing/2014/main" id="{05909CFD-CB81-7E9E-7895-3BD5B3C9E3AA}"/>
                </a:ext>
              </a:extLst>
            </p:cNvPr>
            <p:cNvSpPr>
              <a:spLocks/>
            </p:cNvSpPr>
            <p:nvPr/>
          </p:nvSpPr>
          <p:spPr bwMode="auto">
            <a:xfrm>
              <a:off x="9964738" y="3019425"/>
              <a:ext cx="41275" cy="30163"/>
            </a:xfrm>
            <a:custGeom>
              <a:avLst/>
              <a:gdLst>
                <a:gd name="T0" fmla="*/ 13 w 15"/>
                <a:gd name="T1" fmla="*/ 11 h 11"/>
                <a:gd name="T2" fmla="*/ 2 w 15"/>
                <a:gd name="T3" fmla="*/ 5 h 11"/>
                <a:gd name="T4" fmla="*/ 0 w 15"/>
                <a:gd name="T5" fmla="*/ 1 h 11"/>
                <a:gd name="T6" fmla="*/ 2 w 15"/>
                <a:gd name="T7" fmla="*/ 0 h 11"/>
                <a:gd name="T8" fmla="*/ 13 w 15"/>
                <a:gd name="T9" fmla="*/ 7 h 11"/>
                <a:gd name="T10" fmla="*/ 15 w 15"/>
                <a:gd name="T11" fmla="*/ 10 h 11"/>
                <a:gd name="T12" fmla="*/ 13 w 15"/>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5" h="11">
                  <a:moveTo>
                    <a:pt x="13" y="11"/>
                  </a:moveTo>
                  <a:cubicBezTo>
                    <a:pt x="2" y="5"/>
                    <a:pt x="2" y="5"/>
                    <a:pt x="2" y="5"/>
                  </a:cubicBezTo>
                  <a:cubicBezTo>
                    <a:pt x="1" y="4"/>
                    <a:pt x="0" y="3"/>
                    <a:pt x="0" y="1"/>
                  </a:cubicBezTo>
                  <a:cubicBezTo>
                    <a:pt x="0" y="0"/>
                    <a:pt x="1" y="0"/>
                    <a:pt x="2" y="0"/>
                  </a:cubicBezTo>
                  <a:cubicBezTo>
                    <a:pt x="13" y="7"/>
                    <a:pt x="13" y="7"/>
                    <a:pt x="13" y="7"/>
                  </a:cubicBezTo>
                  <a:cubicBezTo>
                    <a:pt x="14" y="7"/>
                    <a:pt x="15" y="9"/>
                    <a:pt x="15" y="10"/>
                  </a:cubicBezTo>
                  <a:cubicBezTo>
                    <a:pt x="15" y="11"/>
                    <a:pt x="14" y="11"/>
                    <a:pt x="13" y="11"/>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28" name="Freeform 283">
              <a:extLst>
                <a:ext uri="{FF2B5EF4-FFF2-40B4-BE49-F238E27FC236}">
                  <a16:creationId xmlns:a16="http://schemas.microsoft.com/office/drawing/2014/main" id="{34545DFA-DEFC-FA5D-68FB-0303D962570F}"/>
                </a:ext>
              </a:extLst>
            </p:cNvPr>
            <p:cNvSpPr>
              <a:spLocks/>
            </p:cNvSpPr>
            <p:nvPr/>
          </p:nvSpPr>
          <p:spPr bwMode="auto">
            <a:xfrm>
              <a:off x="10172700" y="3136900"/>
              <a:ext cx="41275" cy="33338"/>
            </a:xfrm>
            <a:custGeom>
              <a:avLst/>
              <a:gdLst>
                <a:gd name="T0" fmla="*/ 13 w 15"/>
                <a:gd name="T1" fmla="*/ 11 h 12"/>
                <a:gd name="T2" fmla="*/ 2 w 15"/>
                <a:gd name="T3" fmla="*/ 5 h 12"/>
                <a:gd name="T4" fmla="*/ 0 w 15"/>
                <a:gd name="T5" fmla="*/ 1 h 12"/>
                <a:gd name="T6" fmla="*/ 2 w 15"/>
                <a:gd name="T7" fmla="*/ 0 h 12"/>
                <a:gd name="T8" fmla="*/ 13 w 15"/>
                <a:gd name="T9" fmla="*/ 7 h 12"/>
                <a:gd name="T10" fmla="*/ 15 w 15"/>
                <a:gd name="T11" fmla="*/ 10 h 12"/>
                <a:gd name="T12" fmla="*/ 13 w 15"/>
                <a:gd name="T13" fmla="*/ 11 h 12"/>
              </a:gdLst>
              <a:ahLst/>
              <a:cxnLst>
                <a:cxn ang="0">
                  <a:pos x="T0" y="T1"/>
                </a:cxn>
                <a:cxn ang="0">
                  <a:pos x="T2" y="T3"/>
                </a:cxn>
                <a:cxn ang="0">
                  <a:pos x="T4" y="T5"/>
                </a:cxn>
                <a:cxn ang="0">
                  <a:pos x="T6" y="T7"/>
                </a:cxn>
                <a:cxn ang="0">
                  <a:pos x="T8" y="T9"/>
                </a:cxn>
                <a:cxn ang="0">
                  <a:pos x="T10" y="T11"/>
                </a:cxn>
                <a:cxn ang="0">
                  <a:pos x="T12" y="T13"/>
                </a:cxn>
              </a:cxnLst>
              <a:rect l="0" t="0" r="r" b="b"/>
              <a:pathLst>
                <a:path w="15" h="12">
                  <a:moveTo>
                    <a:pt x="13" y="11"/>
                  </a:moveTo>
                  <a:cubicBezTo>
                    <a:pt x="2" y="5"/>
                    <a:pt x="2" y="5"/>
                    <a:pt x="2" y="5"/>
                  </a:cubicBezTo>
                  <a:cubicBezTo>
                    <a:pt x="1" y="4"/>
                    <a:pt x="0" y="3"/>
                    <a:pt x="0" y="1"/>
                  </a:cubicBezTo>
                  <a:cubicBezTo>
                    <a:pt x="0" y="0"/>
                    <a:pt x="1" y="0"/>
                    <a:pt x="2" y="0"/>
                  </a:cubicBezTo>
                  <a:cubicBezTo>
                    <a:pt x="13" y="7"/>
                    <a:pt x="13" y="7"/>
                    <a:pt x="13" y="7"/>
                  </a:cubicBezTo>
                  <a:cubicBezTo>
                    <a:pt x="14" y="7"/>
                    <a:pt x="15" y="9"/>
                    <a:pt x="15" y="10"/>
                  </a:cubicBezTo>
                  <a:cubicBezTo>
                    <a:pt x="15" y="11"/>
                    <a:pt x="14" y="12"/>
                    <a:pt x="13" y="11"/>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29" name="Freeform 284">
              <a:extLst>
                <a:ext uri="{FF2B5EF4-FFF2-40B4-BE49-F238E27FC236}">
                  <a16:creationId xmlns:a16="http://schemas.microsoft.com/office/drawing/2014/main" id="{DB428583-8862-7588-9470-334447FFE51C}"/>
                </a:ext>
              </a:extLst>
            </p:cNvPr>
            <p:cNvSpPr>
              <a:spLocks/>
            </p:cNvSpPr>
            <p:nvPr/>
          </p:nvSpPr>
          <p:spPr bwMode="auto">
            <a:xfrm>
              <a:off x="10147300" y="3030538"/>
              <a:ext cx="44450" cy="34925"/>
            </a:xfrm>
            <a:custGeom>
              <a:avLst/>
              <a:gdLst>
                <a:gd name="T0" fmla="*/ 2 w 16"/>
                <a:gd name="T1" fmla="*/ 12 h 13"/>
                <a:gd name="T2" fmla="*/ 0 w 16"/>
                <a:gd name="T3" fmla="*/ 11 h 13"/>
                <a:gd name="T4" fmla="*/ 0 w 16"/>
                <a:gd name="T5" fmla="*/ 8 h 13"/>
                <a:gd name="T6" fmla="*/ 13 w 16"/>
                <a:gd name="T7" fmla="*/ 1 h 13"/>
                <a:gd name="T8" fmla="*/ 16 w 16"/>
                <a:gd name="T9" fmla="*/ 2 h 13"/>
                <a:gd name="T10" fmla="*/ 16 w 16"/>
                <a:gd name="T11" fmla="*/ 5 h 13"/>
                <a:gd name="T12" fmla="*/ 3 w 16"/>
                <a:gd name="T13" fmla="*/ 12 h 13"/>
                <a:gd name="T14" fmla="*/ 2 w 16"/>
                <a:gd name="T15" fmla="*/ 1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2" y="12"/>
                  </a:moveTo>
                  <a:cubicBezTo>
                    <a:pt x="1" y="12"/>
                    <a:pt x="1" y="12"/>
                    <a:pt x="0" y="11"/>
                  </a:cubicBezTo>
                  <a:cubicBezTo>
                    <a:pt x="0" y="10"/>
                    <a:pt x="0" y="8"/>
                    <a:pt x="0" y="8"/>
                  </a:cubicBezTo>
                  <a:cubicBezTo>
                    <a:pt x="13" y="1"/>
                    <a:pt x="13" y="1"/>
                    <a:pt x="13" y="1"/>
                  </a:cubicBezTo>
                  <a:cubicBezTo>
                    <a:pt x="14" y="0"/>
                    <a:pt x="15" y="1"/>
                    <a:pt x="16" y="2"/>
                  </a:cubicBezTo>
                  <a:cubicBezTo>
                    <a:pt x="16" y="3"/>
                    <a:pt x="16" y="5"/>
                    <a:pt x="16" y="5"/>
                  </a:cubicBezTo>
                  <a:cubicBezTo>
                    <a:pt x="3" y="12"/>
                    <a:pt x="3" y="12"/>
                    <a:pt x="3" y="12"/>
                  </a:cubicBezTo>
                  <a:cubicBezTo>
                    <a:pt x="2" y="13"/>
                    <a:pt x="2" y="13"/>
                    <a:pt x="2" y="12"/>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30" name="Freeform 285">
              <a:extLst>
                <a:ext uri="{FF2B5EF4-FFF2-40B4-BE49-F238E27FC236}">
                  <a16:creationId xmlns:a16="http://schemas.microsoft.com/office/drawing/2014/main" id="{BBA0E0D9-C65F-F680-FD02-89BB65CF5871}"/>
                </a:ext>
              </a:extLst>
            </p:cNvPr>
            <p:cNvSpPr>
              <a:spLocks/>
            </p:cNvSpPr>
            <p:nvPr/>
          </p:nvSpPr>
          <p:spPr bwMode="auto">
            <a:xfrm>
              <a:off x="10083800" y="2949575"/>
              <a:ext cx="11113" cy="49213"/>
            </a:xfrm>
            <a:custGeom>
              <a:avLst/>
              <a:gdLst>
                <a:gd name="T0" fmla="*/ 2 w 4"/>
                <a:gd name="T1" fmla="*/ 18 h 18"/>
                <a:gd name="T2" fmla="*/ 0 w 4"/>
                <a:gd name="T3" fmla="*/ 14 h 18"/>
                <a:gd name="T4" fmla="*/ 0 w 4"/>
                <a:gd name="T5" fmla="*/ 2 h 18"/>
                <a:gd name="T6" fmla="*/ 2 w 4"/>
                <a:gd name="T7" fmla="*/ 1 h 18"/>
                <a:gd name="T8" fmla="*/ 4 w 4"/>
                <a:gd name="T9" fmla="*/ 4 h 18"/>
                <a:gd name="T10" fmla="*/ 4 w 4"/>
                <a:gd name="T11" fmla="*/ 17 h 18"/>
                <a:gd name="T12" fmla="*/ 2 w 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4" h="18">
                  <a:moveTo>
                    <a:pt x="2" y="18"/>
                  </a:moveTo>
                  <a:cubicBezTo>
                    <a:pt x="1" y="17"/>
                    <a:pt x="0" y="16"/>
                    <a:pt x="0" y="14"/>
                  </a:cubicBezTo>
                  <a:cubicBezTo>
                    <a:pt x="0" y="2"/>
                    <a:pt x="0" y="2"/>
                    <a:pt x="0" y="2"/>
                  </a:cubicBezTo>
                  <a:cubicBezTo>
                    <a:pt x="0" y="1"/>
                    <a:pt x="1" y="0"/>
                    <a:pt x="2" y="1"/>
                  </a:cubicBezTo>
                  <a:cubicBezTo>
                    <a:pt x="3" y="1"/>
                    <a:pt x="4" y="3"/>
                    <a:pt x="4" y="4"/>
                  </a:cubicBezTo>
                  <a:cubicBezTo>
                    <a:pt x="4" y="17"/>
                    <a:pt x="4" y="17"/>
                    <a:pt x="4" y="17"/>
                  </a:cubicBezTo>
                  <a:cubicBezTo>
                    <a:pt x="4" y="18"/>
                    <a:pt x="3" y="18"/>
                    <a:pt x="2" y="18"/>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31" name="Freeform 286">
              <a:extLst>
                <a:ext uri="{FF2B5EF4-FFF2-40B4-BE49-F238E27FC236}">
                  <a16:creationId xmlns:a16="http://schemas.microsoft.com/office/drawing/2014/main" id="{FB74023F-2B01-61BB-7E9F-00BA21FBF390}"/>
                </a:ext>
              </a:extLst>
            </p:cNvPr>
            <p:cNvSpPr>
              <a:spLocks/>
            </p:cNvSpPr>
            <p:nvPr/>
          </p:nvSpPr>
          <p:spPr bwMode="auto">
            <a:xfrm>
              <a:off x="9986963" y="2916238"/>
              <a:ext cx="47625" cy="77788"/>
            </a:xfrm>
            <a:custGeom>
              <a:avLst/>
              <a:gdLst>
                <a:gd name="T0" fmla="*/ 15 w 17"/>
                <a:gd name="T1" fmla="*/ 27 h 28"/>
                <a:gd name="T2" fmla="*/ 13 w 17"/>
                <a:gd name="T3" fmla="*/ 26 h 28"/>
                <a:gd name="T4" fmla="*/ 1 w 17"/>
                <a:gd name="T5" fmla="*/ 4 h 28"/>
                <a:gd name="T6" fmla="*/ 1 w 17"/>
                <a:gd name="T7" fmla="*/ 1 h 28"/>
                <a:gd name="T8" fmla="*/ 3 w 17"/>
                <a:gd name="T9" fmla="*/ 2 h 28"/>
                <a:gd name="T10" fmla="*/ 16 w 17"/>
                <a:gd name="T11" fmla="*/ 25 h 28"/>
                <a:gd name="T12" fmla="*/ 16 w 17"/>
                <a:gd name="T13" fmla="*/ 27 h 28"/>
                <a:gd name="T14" fmla="*/ 15 w 17"/>
                <a:gd name="T15" fmla="*/ 2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8">
                  <a:moveTo>
                    <a:pt x="15" y="27"/>
                  </a:moveTo>
                  <a:cubicBezTo>
                    <a:pt x="14" y="27"/>
                    <a:pt x="14" y="27"/>
                    <a:pt x="13" y="26"/>
                  </a:cubicBezTo>
                  <a:cubicBezTo>
                    <a:pt x="1" y="4"/>
                    <a:pt x="1" y="4"/>
                    <a:pt x="1" y="4"/>
                  </a:cubicBezTo>
                  <a:cubicBezTo>
                    <a:pt x="0" y="3"/>
                    <a:pt x="0" y="1"/>
                    <a:pt x="1" y="1"/>
                  </a:cubicBezTo>
                  <a:cubicBezTo>
                    <a:pt x="1" y="0"/>
                    <a:pt x="2" y="1"/>
                    <a:pt x="3" y="2"/>
                  </a:cubicBezTo>
                  <a:cubicBezTo>
                    <a:pt x="16" y="25"/>
                    <a:pt x="16" y="25"/>
                    <a:pt x="16" y="25"/>
                  </a:cubicBezTo>
                  <a:cubicBezTo>
                    <a:pt x="17" y="26"/>
                    <a:pt x="17" y="27"/>
                    <a:pt x="16" y="27"/>
                  </a:cubicBezTo>
                  <a:cubicBezTo>
                    <a:pt x="16" y="28"/>
                    <a:pt x="15" y="28"/>
                    <a:pt x="15" y="27"/>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grpSp>
      <p:grpSp>
        <p:nvGrpSpPr>
          <p:cNvPr id="2232" name="Group 2231">
            <a:extLst>
              <a:ext uri="{FF2B5EF4-FFF2-40B4-BE49-F238E27FC236}">
                <a16:creationId xmlns:a16="http://schemas.microsoft.com/office/drawing/2014/main" id="{6D615530-688B-2672-C178-6029AD97E804}"/>
              </a:ext>
            </a:extLst>
          </p:cNvPr>
          <p:cNvGrpSpPr/>
          <p:nvPr/>
        </p:nvGrpSpPr>
        <p:grpSpPr>
          <a:xfrm>
            <a:off x="1941395" y="1737112"/>
            <a:ext cx="185484" cy="260681"/>
            <a:chOff x="7523163" y="4327525"/>
            <a:chExt cx="411163" cy="577851"/>
          </a:xfrm>
        </p:grpSpPr>
        <p:sp>
          <p:nvSpPr>
            <p:cNvPr id="2233" name="Freeform 287">
              <a:extLst>
                <a:ext uri="{FF2B5EF4-FFF2-40B4-BE49-F238E27FC236}">
                  <a16:creationId xmlns:a16="http://schemas.microsoft.com/office/drawing/2014/main" id="{2A4880F3-AAFA-0495-EF27-CD5CB01117D6}"/>
                </a:ext>
              </a:extLst>
            </p:cNvPr>
            <p:cNvSpPr>
              <a:spLocks/>
            </p:cNvSpPr>
            <p:nvPr/>
          </p:nvSpPr>
          <p:spPr bwMode="auto">
            <a:xfrm>
              <a:off x="7589838" y="4327525"/>
              <a:ext cx="344488" cy="563563"/>
            </a:xfrm>
            <a:custGeom>
              <a:avLst/>
              <a:gdLst>
                <a:gd name="T0" fmla="*/ 101 w 125"/>
                <a:gd name="T1" fmla="*/ 197 h 204"/>
                <a:gd name="T2" fmla="*/ 24 w 125"/>
                <a:gd name="T3" fmla="*/ 152 h 204"/>
                <a:gd name="T4" fmla="*/ 0 w 125"/>
                <a:gd name="T5" fmla="*/ 106 h 204"/>
                <a:gd name="T6" fmla="*/ 0 w 125"/>
                <a:gd name="T7" fmla="*/ 26 h 204"/>
                <a:gd name="T8" fmla="*/ 24 w 125"/>
                <a:gd name="T9" fmla="*/ 8 h 204"/>
                <a:gd name="T10" fmla="*/ 101 w 125"/>
                <a:gd name="T11" fmla="*/ 52 h 204"/>
                <a:gd name="T12" fmla="*/ 125 w 125"/>
                <a:gd name="T13" fmla="*/ 99 h 204"/>
                <a:gd name="T14" fmla="*/ 125 w 125"/>
                <a:gd name="T15" fmla="*/ 178 h 204"/>
                <a:gd name="T16" fmla="*/ 101 w 125"/>
                <a:gd name="T17" fmla="*/ 19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4">
                  <a:moveTo>
                    <a:pt x="101" y="197"/>
                  </a:moveTo>
                  <a:cubicBezTo>
                    <a:pt x="24" y="152"/>
                    <a:pt x="24" y="152"/>
                    <a:pt x="24" y="152"/>
                  </a:cubicBezTo>
                  <a:cubicBezTo>
                    <a:pt x="11" y="145"/>
                    <a:pt x="0" y="124"/>
                    <a:pt x="0" y="106"/>
                  </a:cubicBezTo>
                  <a:cubicBezTo>
                    <a:pt x="0" y="26"/>
                    <a:pt x="0" y="26"/>
                    <a:pt x="0" y="26"/>
                  </a:cubicBezTo>
                  <a:cubicBezTo>
                    <a:pt x="0" y="8"/>
                    <a:pt x="11" y="0"/>
                    <a:pt x="24" y="8"/>
                  </a:cubicBezTo>
                  <a:cubicBezTo>
                    <a:pt x="101" y="52"/>
                    <a:pt x="101" y="52"/>
                    <a:pt x="101" y="52"/>
                  </a:cubicBezTo>
                  <a:cubicBezTo>
                    <a:pt x="114" y="60"/>
                    <a:pt x="125" y="81"/>
                    <a:pt x="125" y="99"/>
                  </a:cubicBezTo>
                  <a:cubicBezTo>
                    <a:pt x="125" y="178"/>
                    <a:pt x="125" y="178"/>
                    <a:pt x="125" y="178"/>
                  </a:cubicBezTo>
                  <a:cubicBezTo>
                    <a:pt x="125" y="196"/>
                    <a:pt x="114" y="204"/>
                    <a:pt x="101" y="197"/>
                  </a:cubicBezTo>
                  <a:close/>
                </a:path>
              </a:pathLst>
            </a:custGeom>
            <a:solidFill>
              <a:srgbClr val="DBE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34" name="Freeform 288">
              <a:extLst>
                <a:ext uri="{FF2B5EF4-FFF2-40B4-BE49-F238E27FC236}">
                  <a16:creationId xmlns:a16="http://schemas.microsoft.com/office/drawing/2014/main" id="{319E8199-C619-8A92-028D-0AF255C13BD9}"/>
                </a:ext>
              </a:extLst>
            </p:cNvPr>
            <p:cNvSpPr>
              <a:spLocks/>
            </p:cNvSpPr>
            <p:nvPr/>
          </p:nvSpPr>
          <p:spPr bwMode="auto">
            <a:xfrm>
              <a:off x="7523163" y="4341813"/>
              <a:ext cx="344488" cy="563563"/>
            </a:xfrm>
            <a:custGeom>
              <a:avLst/>
              <a:gdLst>
                <a:gd name="T0" fmla="*/ 101 w 125"/>
                <a:gd name="T1" fmla="*/ 196 h 204"/>
                <a:gd name="T2" fmla="*/ 24 w 125"/>
                <a:gd name="T3" fmla="*/ 152 h 204"/>
                <a:gd name="T4" fmla="*/ 0 w 125"/>
                <a:gd name="T5" fmla="*/ 106 h 204"/>
                <a:gd name="T6" fmla="*/ 0 w 125"/>
                <a:gd name="T7" fmla="*/ 26 h 204"/>
                <a:gd name="T8" fmla="*/ 24 w 125"/>
                <a:gd name="T9" fmla="*/ 8 h 204"/>
                <a:gd name="T10" fmla="*/ 101 w 125"/>
                <a:gd name="T11" fmla="*/ 52 h 204"/>
                <a:gd name="T12" fmla="*/ 125 w 125"/>
                <a:gd name="T13" fmla="*/ 99 h 204"/>
                <a:gd name="T14" fmla="*/ 125 w 125"/>
                <a:gd name="T15" fmla="*/ 178 h 204"/>
                <a:gd name="T16" fmla="*/ 101 w 125"/>
                <a:gd name="T17" fmla="*/ 19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4">
                  <a:moveTo>
                    <a:pt x="101" y="196"/>
                  </a:moveTo>
                  <a:cubicBezTo>
                    <a:pt x="24" y="152"/>
                    <a:pt x="24" y="152"/>
                    <a:pt x="24" y="152"/>
                  </a:cubicBezTo>
                  <a:cubicBezTo>
                    <a:pt x="11" y="145"/>
                    <a:pt x="0" y="124"/>
                    <a:pt x="0" y="106"/>
                  </a:cubicBezTo>
                  <a:cubicBezTo>
                    <a:pt x="0" y="26"/>
                    <a:pt x="0" y="26"/>
                    <a:pt x="0" y="26"/>
                  </a:cubicBezTo>
                  <a:cubicBezTo>
                    <a:pt x="0" y="8"/>
                    <a:pt x="11" y="0"/>
                    <a:pt x="24" y="8"/>
                  </a:cubicBezTo>
                  <a:cubicBezTo>
                    <a:pt x="101" y="52"/>
                    <a:pt x="101" y="52"/>
                    <a:pt x="101" y="52"/>
                  </a:cubicBezTo>
                  <a:cubicBezTo>
                    <a:pt x="114" y="60"/>
                    <a:pt x="125" y="81"/>
                    <a:pt x="125" y="99"/>
                  </a:cubicBezTo>
                  <a:cubicBezTo>
                    <a:pt x="125" y="178"/>
                    <a:pt x="125" y="178"/>
                    <a:pt x="125" y="178"/>
                  </a:cubicBezTo>
                  <a:cubicBezTo>
                    <a:pt x="125" y="196"/>
                    <a:pt x="114" y="204"/>
                    <a:pt x="101" y="196"/>
                  </a:cubicBezTo>
                  <a:close/>
                </a:path>
              </a:pathLst>
            </a:custGeom>
            <a:solidFill>
              <a:srgbClr val="B0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35" name="Freeform 289">
              <a:extLst>
                <a:ext uri="{FF2B5EF4-FFF2-40B4-BE49-F238E27FC236}">
                  <a16:creationId xmlns:a16="http://schemas.microsoft.com/office/drawing/2014/main" id="{5C641CF6-BE0D-94D6-E9B3-92CDA02621D0}"/>
                </a:ext>
              </a:extLst>
            </p:cNvPr>
            <p:cNvSpPr>
              <a:spLocks noEditPoints="1"/>
            </p:cNvSpPr>
            <p:nvPr/>
          </p:nvSpPr>
          <p:spPr bwMode="auto">
            <a:xfrm>
              <a:off x="7646988" y="4692650"/>
              <a:ext cx="92075" cy="82550"/>
            </a:xfrm>
            <a:custGeom>
              <a:avLst/>
              <a:gdLst>
                <a:gd name="T0" fmla="*/ 27 w 33"/>
                <a:gd name="T1" fmla="*/ 28 h 30"/>
                <a:gd name="T2" fmla="*/ 5 w 33"/>
                <a:gd name="T3" fmla="*/ 16 h 30"/>
                <a:gd name="T4" fmla="*/ 0 w 33"/>
                <a:gd name="T5" fmla="*/ 5 h 30"/>
                <a:gd name="T6" fmla="*/ 5 w 33"/>
                <a:gd name="T7" fmla="*/ 2 h 30"/>
                <a:gd name="T8" fmla="*/ 27 w 33"/>
                <a:gd name="T9" fmla="*/ 14 h 30"/>
                <a:gd name="T10" fmla="*/ 33 w 33"/>
                <a:gd name="T11" fmla="*/ 25 h 30"/>
                <a:gd name="T12" fmla="*/ 27 w 33"/>
                <a:gd name="T13" fmla="*/ 28 h 30"/>
                <a:gd name="T14" fmla="*/ 5 w 33"/>
                <a:gd name="T15" fmla="*/ 6 h 30"/>
                <a:gd name="T16" fmla="*/ 3 w 33"/>
                <a:gd name="T17" fmla="*/ 8 h 30"/>
                <a:gd name="T18" fmla="*/ 5 w 33"/>
                <a:gd name="T19" fmla="*/ 11 h 30"/>
                <a:gd name="T20" fmla="*/ 27 w 33"/>
                <a:gd name="T21" fmla="*/ 24 h 30"/>
                <a:gd name="T22" fmla="*/ 29 w 33"/>
                <a:gd name="T23" fmla="*/ 22 h 30"/>
                <a:gd name="T24" fmla="*/ 27 w 33"/>
                <a:gd name="T25" fmla="*/ 19 h 30"/>
                <a:gd name="T26" fmla="*/ 5 w 33"/>
                <a:gd name="T2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30">
                  <a:moveTo>
                    <a:pt x="27" y="28"/>
                  </a:moveTo>
                  <a:cubicBezTo>
                    <a:pt x="5" y="16"/>
                    <a:pt x="5" y="16"/>
                    <a:pt x="5" y="16"/>
                  </a:cubicBezTo>
                  <a:cubicBezTo>
                    <a:pt x="2" y="14"/>
                    <a:pt x="0" y="9"/>
                    <a:pt x="0" y="5"/>
                  </a:cubicBezTo>
                  <a:cubicBezTo>
                    <a:pt x="0" y="2"/>
                    <a:pt x="2" y="0"/>
                    <a:pt x="5" y="2"/>
                  </a:cubicBezTo>
                  <a:cubicBezTo>
                    <a:pt x="27" y="14"/>
                    <a:pt x="27" y="14"/>
                    <a:pt x="27" y="14"/>
                  </a:cubicBezTo>
                  <a:cubicBezTo>
                    <a:pt x="30" y="16"/>
                    <a:pt x="33" y="21"/>
                    <a:pt x="33" y="25"/>
                  </a:cubicBezTo>
                  <a:cubicBezTo>
                    <a:pt x="33" y="28"/>
                    <a:pt x="30" y="30"/>
                    <a:pt x="27" y="28"/>
                  </a:cubicBezTo>
                  <a:close/>
                  <a:moveTo>
                    <a:pt x="5" y="6"/>
                  </a:moveTo>
                  <a:cubicBezTo>
                    <a:pt x="4" y="6"/>
                    <a:pt x="3" y="6"/>
                    <a:pt x="3" y="8"/>
                  </a:cubicBezTo>
                  <a:cubicBezTo>
                    <a:pt x="3" y="9"/>
                    <a:pt x="4" y="11"/>
                    <a:pt x="5" y="11"/>
                  </a:cubicBezTo>
                  <a:cubicBezTo>
                    <a:pt x="27" y="24"/>
                    <a:pt x="27" y="24"/>
                    <a:pt x="27" y="24"/>
                  </a:cubicBezTo>
                  <a:cubicBezTo>
                    <a:pt x="28" y="24"/>
                    <a:pt x="29" y="24"/>
                    <a:pt x="29" y="22"/>
                  </a:cubicBezTo>
                  <a:cubicBezTo>
                    <a:pt x="29" y="21"/>
                    <a:pt x="28" y="19"/>
                    <a:pt x="27" y="19"/>
                  </a:cubicBezTo>
                  <a:lnTo>
                    <a:pt x="5" y="6"/>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36" name="Freeform 290">
              <a:extLst>
                <a:ext uri="{FF2B5EF4-FFF2-40B4-BE49-F238E27FC236}">
                  <a16:creationId xmlns:a16="http://schemas.microsoft.com/office/drawing/2014/main" id="{1CB2FD3A-B079-111A-9ED4-F54853942958}"/>
                </a:ext>
              </a:extLst>
            </p:cNvPr>
            <p:cNvSpPr>
              <a:spLocks noEditPoints="1"/>
            </p:cNvSpPr>
            <p:nvPr/>
          </p:nvSpPr>
          <p:spPr bwMode="auto">
            <a:xfrm>
              <a:off x="7646988" y="4667250"/>
              <a:ext cx="92075" cy="80963"/>
            </a:xfrm>
            <a:custGeom>
              <a:avLst/>
              <a:gdLst>
                <a:gd name="T0" fmla="*/ 27 w 33"/>
                <a:gd name="T1" fmla="*/ 28 h 29"/>
                <a:gd name="T2" fmla="*/ 5 w 33"/>
                <a:gd name="T3" fmla="*/ 15 h 29"/>
                <a:gd name="T4" fmla="*/ 0 w 33"/>
                <a:gd name="T5" fmla="*/ 5 h 29"/>
                <a:gd name="T6" fmla="*/ 5 w 33"/>
                <a:gd name="T7" fmla="*/ 2 h 29"/>
                <a:gd name="T8" fmla="*/ 27 w 33"/>
                <a:gd name="T9" fmla="*/ 14 h 29"/>
                <a:gd name="T10" fmla="*/ 33 w 33"/>
                <a:gd name="T11" fmla="*/ 24 h 29"/>
                <a:gd name="T12" fmla="*/ 27 w 33"/>
                <a:gd name="T13" fmla="*/ 28 h 29"/>
                <a:gd name="T14" fmla="*/ 5 w 33"/>
                <a:gd name="T15" fmla="*/ 6 h 29"/>
                <a:gd name="T16" fmla="*/ 3 w 33"/>
                <a:gd name="T17" fmla="*/ 7 h 29"/>
                <a:gd name="T18" fmla="*/ 5 w 33"/>
                <a:gd name="T19" fmla="*/ 11 h 29"/>
                <a:gd name="T20" fmla="*/ 27 w 33"/>
                <a:gd name="T21" fmla="*/ 23 h 29"/>
                <a:gd name="T22" fmla="*/ 29 w 33"/>
                <a:gd name="T23" fmla="*/ 22 h 29"/>
                <a:gd name="T24" fmla="*/ 27 w 33"/>
                <a:gd name="T25" fmla="*/ 18 h 29"/>
                <a:gd name="T26" fmla="*/ 5 w 33"/>
                <a:gd name="T27" fmla="*/ 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27" y="28"/>
                  </a:moveTo>
                  <a:cubicBezTo>
                    <a:pt x="5" y="15"/>
                    <a:pt x="5" y="15"/>
                    <a:pt x="5" y="15"/>
                  </a:cubicBezTo>
                  <a:cubicBezTo>
                    <a:pt x="2" y="13"/>
                    <a:pt x="0" y="9"/>
                    <a:pt x="0" y="5"/>
                  </a:cubicBezTo>
                  <a:cubicBezTo>
                    <a:pt x="0" y="1"/>
                    <a:pt x="2" y="0"/>
                    <a:pt x="5" y="2"/>
                  </a:cubicBezTo>
                  <a:cubicBezTo>
                    <a:pt x="27" y="14"/>
                    <a:pt x="27" y="14"/>
                    <a:pt x="27" y="14"/>
                  </a:cubicBezTo>
                  <a:cubicBezTo>
                    <a:pt x="30" y="16"/>
                    <a:pt x="33" y="20"/>
                    <a:pt x="33" y="24"/>
                  </a:cubicBezTo>
                  <a:cubicBezTo>
                    <a:pt x="33" y="28"/>
                    <a:pt x="30" y="29"/>
                    <a:pt x="27" y="28"/>
                  </a:cubicBezTo>
                  <a:close/>
                  <a:moveTo>
                    <a:pt x="5" y="6"/>
                  </a:moveTo>
                  <a:cubicBezTo>
                    <a:pt x="4" y="5"/>
                    <a:pt x="3" y="6"/>
                    <a:pt x="3" y="7"/>
                  </a:cubicBezTo>
                  <a:cubicBezTo>
                    <a:pt x="3" y="9"/>
                    <a:pt x="4" y="10"/>
                    <a:pt x="5" y="11"/>
                  </a:cubicBezTo>
                  <a:cubicBezTo>
                    <a:pt x="27" y="23"/>
                    <a:pt x="27" y="23"/>
                    <a:pt x="27" y="23"/>
                  </a:cubicBezTo>
                  <a:cubicBezTo>
                    <a:pt x="28" y="24"/>
                    <a:pt x="29" y="24"/>
                    <a:pt x="29" y="22"/>
                  </a:cubicBezTo>
                  <a:cubicBezTo>
                    <a:pt x="29" y="21"/>
                    <a:pt x="28" y="19"/>
                    <a:pt x="27" y="18"/>
                  </a:cubicBezTo>
                  <a:lnTo>
                    <a:pt x="5" y="6"/>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37" name="Freeform 291">
              <a:extLst>
                <a:ext uri="{FF2B5EF4-FFF2-40B4-BE49-F238E27FC236}">
                  <a16:creationId xmlns:a16="http://schemas.microsoft.com/office/drawing/2014/main" id="{BBF4989A-397C-CC56-F598-23F6E97C173A}"/>
                </a:ext>
              </a:extLst>
            </p:cNvPr>
            <p:cNvSpPr>
              <a:spLocks/>
            </p:cNvSpPr>
            <p:nvPr/>
          </p:nvSpPr>
          <p:spPr bwMode="auto">
            <a:xfrm>
              <a:off x="7658100" y="4729163"/>
              <a:ext cx="66675" cy="53975"/>
            </a:xfrm>
            <a:custGeom>
              <a:avLst/>
              <a:gdLst>
                <a:gd name="T0" fmla="*/ 12 w 24"/>
                <a:gd name="T1" fmla="*/ 17 h 20"/>
                <a:gd name="T2" fmla="*/ 0 w 24"/>
                <a:gd name="T3" fmla="*/ 0 h 20"/>
                <a:gd name="T4" fmla="*/ 3 w 24"/>
                <a:gd name="T5" fmla="*/ 1 h 20"/>
                <a:gd name="T6" fmla="*/ 12 w 24"/>
                <a:gd name="T7" fmla="*/ 13 h 20"/>
                <a:gd name="T8" fmla="*/ 21 w 24"/>
                <a:gd name="T9" fmla="*/ 11 h 20"/>
                <a:gd name="T10" fmla="*/ 24 w 24"/>
                <a:gd name="T11" fmla="*/ 15 h 20"/>
                <a:gd name="T12" fmla="*/ 12 w 24"/>
                <a:gd name="T13" fmla="*/ 17 h 20"/>
              </a:gdLst>
              <a:ahLst/>
              <a:cxnLst>
                <a:cxn ang="0">
                  <a:pos x="T0" y="T1"/>
                </a:cxn>
                <a:cxn ang="0">
                  <a:pos x="T2" y="T3"/>
                </a:cxn>
                <a:cxn ang="0">
                  <a:pos x="T4" y="T5"/>
                </a:cxn>
                <a:cxn ang="0">
                  <a:pos x="T6" y="T7"/>
                </a:cxn>
                <a:cxn ang="0">
                  <a:pos x="T8" y="T9"/>
                </a:cxn>
                <a:cxn ang="0">
                  <a:pos x="T10" y="T11"/>
                </a:cxn>
                <a:cxn ang="0">
                  <a:pos x="T12" y="T13"/>
                </a:cxn>
              </a:cxnLst>
              <a:rect l="0" t="0" r="r" b="b"/>
              <a:pathLst>
                <a:path w="24" h="20">
                  <a:moveTo>
                    <a:pt x="12" y="17"/>
                  </a:moveTo>
                  <a:cubicBezTo>
                    <a:pt x="7" y="14"/>
                    <a:pt x="2" y="7"/>
                    <a:pt x="0" y="0"/>
                  </a:cubicBezTo>
                  <a:cubicBezTo>
                    <a:pt x="3" y="1"/>
                    <a:pt x="3" y="1"/>
                    <a:pt x="3" y="1"/>
                  </a:cubicBezTo>
                  <a:cubicBezTo>
                    <a:pt x="5" y="6"/>
                    <a:pt x="8" y="11"/>
                    <a:pt x="12" y="13"/>
                  </a:cubicBezTo>
                  <a:cubicBezTo>
                    <a:pt x="16" y="15"/>
                    <a:pt x="20" y="15"/>
                    <a:pt x="21" y="11"/>
                  </a:cubicBezTo>
                  <a:cubicBezTo>
                    <a:pt x="24" y="15"/>
                    <a:pt x="24" y="15"/>
                    <a:pt x="24" y="15"/>
                  </a:cubicBezTo>
                  <a:cubicBezTo>
                    <a:pt x="23" y="19"/>
                    <a:pt x="18" y="20"/>
                    <a:pt x="12" y="17"/>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38" name="Freeform 292">
              <a:extLst>
                <a:ext uri="{FF2B5EF4-FFF2-40B4-BE49-F238E27FC236}">
                  <a16:creationId xmlns:a16="http://schemas.microsoft.com/office/drawing/2014/main" id="{09B5CA78-8A63-8418-D244-53FFCE6EB905}"/>
                </a:ext>
              </a:extLst>
            </p:cNvPr>
            <p:cNvSpPr>
              <a:spLocks/>
            </p:cNvSpPr>
            <p:nvPr/>
          </p:nvSpPr>
          <p:spPr bwMode="auto">
            <a:xfrm>
              <a:off x="7623175" y="4510088"/>
              <a:ext cx="139700" cy="207963"/>
            </a:xfrm>
            <a:custGeom>
              <a:avLst/>
              <a:gdLst>
                <a:gd name="T0" fmla="*/ 15 w 51"/>
                <a:gd name="T1" fmla="*/ 61 h 75"/>
                <a:gd name="T2" fmla="*/ 12 w 51"/>
                <a:gd name="T3" fmla="*/ 59 h 75"/>
                <a:gd name="T4" fmla="*/ 8 w 51"/>
                <a:gd name="T5" fmla="*/ 49 h 75"/>
                <a:gd name="T6" fmla="*/ 0 w 51"/>
                <a:gd name="T7" fmla="*/ 23 h 75"/>
                <a:gd name="T8" fmla="*/ 25 w 51"/>
                <a:gd name="T9" fmla="*/ 8 h 75"/>
                <a:gd name="T10" fmla="*/ 51 w 51"/>
                <a:gd name="T11" fmla="*/ 52 h 75"/>
                <a:gd name="T12" fmla="*/ 42 w 51"/>
                <a:gd name="T13" fmla="*/ 69 h 75"/>
                <a:gd name="T14" fmla="*/ 42 w 51"/>
                <a:gd name="T15" fmla="*/ 69 h 75"/>
                <a:gd name="T16" fmla="*/ 39 w 51"/>
                <a:gd name="T17" fmla="*/ 75 h 75"/>
                <a:gd name="T18" fmla="*/ 35 w 51"/>
                <a:gd name="T19" fmla="*/ 73 h 75"/>
                <a:gd name="T20" fmla="*/ 40 w 51"/>
                <a:gd name="T21" fmla="*/ 64 h 75"/>
                <a:gd name="T22" fmla="*/ 40 w 51"/>
                <a:gd name="T23" fmla="*/ 65 h 75"/>
                <a:gd name="T24" fmla="*/ 40 w 51"/>
                <a:gd name="T25" fmla="*/ 64 h 75"/>
                <a:gd name="T26" fmla="*/ 47 w 51"/>
                <a:gd name="T27" fmla="*/ 50 h 75"/>
                <a:gd name="T28" fmla="*/ 25 w 51"/>
                <a:gd name="T29" fmla="*/ 12 h 75"/>
                <a:gd name="T30" fmla="*/ 3 w 51"/>
                <a:gd name="T31" fmla="*/ 25 h 75"/>
                <a:gd name="T32" fmla="*/ 11 w 51"/>
                <a:gd name="T33" fmla="*/ 48 h 75"/>
                <a:gd name="T34" fmla="*/ 15 w 51"/>
                <a:gd name="T35" fmla="*/ 6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75">
                  <a:moveTo>
                    <a:pt x="15" y="61"/>
                  </a:moveTo>
                  <a:cubicBezTo>
                    <a:pt x="12" y="59"/>
                    <a:pt x="12" y="59"/>
                    <a:pt x="12" y="59"/>
                  </a:cubicBezTo>
                  <a:cubicBezTo>
                    <a:pt x="12" y="57"/>
                    <a:pt x="11" y="53"/>
                    <a:pt x="8" y="49"/>
                  </a:cubicBezTo>
                  <a:cubicBezTo>
                    <a:pt x="3" y="41"/>
                    <a:pt x="0" y="31"/>
                    <a:pt x="0" y="23"/>
                  </a:cubicBezTo>
                  <a:cubicBezTo>
                    <a:pt x="0" y="6"/>
                    <a:pt x="11" y="0"/>
                    <a:pt x="25" y="8"/>
                  </a:cubicBezTo>
                  <a:cubicBezTo>
                    <a:pt x="39" y="16"/>
                    <a:pt x="51" y="36"/>
                    <a:pt x="51" y="52"/>
                  </a:cubicBezTo>
                  <a:cubicBezTo>
                    <a:pt x="51" y="60"/>
                    <a:pt x="48" y="66"/>
                    <a:pt x="42" y="69"/>
                  </a:cubicBezTo>
                  <a:cubicBezTo>
                    <a:pt x="42" y="69"/>
                    <a:pt x="42" y="69"/>
                    <a:pt x="42" y="69"/>
                  </a:cubicBezTo>
                  <a:cubicBezTo>
                    <a:pt x="40" y="70"/>
                    <a:pt x="39" y="72"/>
                    <a:pt x="39" y="75"/>
                  </a:cubicBezTo>
                  <a:cubicBezTo>
                    <a:pt x="35" y="73"/>
                    <a:pt x="35" y="73"/>
                    <a:pt x="35" y="73"/>
                  </a:cubicBezTo>
                  <a:cubicBezTo>
                    <a:pt x="35" y="69"/>
                    <a:pt x="36" y="66"/>
                    <a:pt x="40" y="64"/>
                  </a:cubicBezTo>
                  <a:cubicBezTo>
                    <a:pt x="40" y="65"/>
                    <a:pt x="40" y="65"/>
                    <a:pt x="40" y="65"/>
                  </a:cubicBezTo>
                  <a:cubicBezTo>
                    <a:pt x="40" y="64"/>
                    <a:pt x="40" y="64"/>
                    <a:pt x="40" y="64"/>
                  </a:cubicBezTo>
                  <a:cubicBezTo>
                    <a:pt x="44" y="62"/>
                    <a:pt x="47" y="57"/>
                    <a:pt x="47" y="50"/>
                  </a:cubicBezTo>
                  <a:cubicBezTo>
                    <a:pt x="47" y="36"/>
                    <a:pt x="37" y="19"/>
                    <a:pt x="25" y="12"/>
                  </a:cubicBezTo>
                  <a:cubicBezTo>
                    <a:pt x="13" y="5"/>
                    <a:pt x="3" y="11"/>
                    <a:pt x="3" y="25"/>
                  </a:cubicBezTo>
                  <a:cubicBezTo>
                    <a:pt x="3" y="32"/>
                    <a:pt x="6" y="40"/>
                    <a:pt x="11" y="48"/>
                  </a:cubicBezTo>
                  <a:cubicBezTo>
                    <a:pt x="14" y="53"/>
                    <a:pt x="15" y="58"/>
                    <a:pt x="15" y="61"/>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39" name="Freeform 293">
              <a:extLst>
                <a:ext uri="{FF2B5EF4-FFF2-40B4-BE49-F238E27FC236}">
                  <a16:creationId xmlns:a16="http://schemas.microsoft.com/office/drawing/2014/main" id="{C21109BE-A6FE-DD93-5CE0-93857A6C617F}"/>
                </a:ext>
              </a:extLst>
            </p:cNvPr>
            <p:cNvSpPr>
              <a:spLocks/>
            </p:cNvSpPr>
            <p:nvPr/>
          </p:nvSpPr>
          <p:spPr bwMode="auto">
            <a:xfrm>
              <a:off x="7669213" y="4610100"/>
              <a:ext cx="44450" cy="93663"/>
            </a:xfrm>
            <a:custGeom>
              <a:avLst/>
              <a:gdLst>
                <a:gd name="T0" fmla="*/ 13 w 16"/>
                <a:gd name="T1" fmla="*/ 34 h 34"/>
                <a:gd name="T2" fmla="*/ 9 w 16"/>
                <a:gd name="T3" fmla="*/ 31 h 34"/>
                <a:gd name="T4" fmla="*/ 12 w 16"/>
                <a:gd name="T5" fmla="*/ 13 h 34"/>
                <a:gd name="T6" fmla="*/ 11 w 16"/>
                <a:gd name="T7" fmla="*/ 13 h 34"/>
                <a:gd name="T8" fmla="*/ 8 w 16"/>
                <a:gd name="T9" fmla="*/ 9 h 34"/>
                <a:gd name="T10" fmla="*/ 6 w 16"/>
                <a:gd name="T11" fmla="*/ 9 h 34"/>
                <a:gd name="T12" fmla="*/ 4 w 16"/>
                <a:gd name="T13" fmla="*/ 8 h 34"/>
                <a:gd name="T14" fmla="*/ 7 w 16"/>
                <a:gd name="T15" fmla="*/ 30 h 34"/>
                <a:gd name="T16" fmla="*/ 3 w 16"/>
                <a:gd name="T17" fmla="*/ 29 h 34"/>
                <a:gd name="T18" fmla="*/ 0 w 16"/>
                <a:gd name="T19" fmla="*/ 2 h 34"/>
                <a:gd name="T20" fmla="*/ 1 w 16"/>
                <a:gd name="T21" fmla="*/ 0 h 34"/>
                <a:gd name="T22" fmla="*/ 3 w 16"/>
                <a:gd name="T23" fmla="*/ 2 h 34"/>
                <a:gd name="T24" fmla="*/ 3 w 16"/>
                <a:gd name="T25" fmla="*/ 2 h 34"/>
                <a:gd name="T26" fmla="*/ 5 w 16"/>
                <a:gd name="T27" fmla="*/ 5 h 34"/>
                <a:gd name="T28" fmla="*/ 6 w 16"/>
                <a:gd name="T29" fmla="*/ 5 h 34"/>
                <a:gd name="T30" fmla="*/ 8 w 16"/>
                <a:gd name="T31" fmla="*/ 4 h 34"/>
                <a:gd name="T32" fmla="*/ 10 w 16"/>
                <a:gd name="T33" fmla="*/ 6 h 34"/>
                <a:gd name="T34" fmla="*/ 11 w 16"/>
                <a:gd name="T35" fmla="*/ 8 h 34"/>
                <a:gd name="T36" fmla="*/ 13 w 16"/>
                <a:gd name="T37" fmla="*/ 8 h 34"/>
                <a:gd name="T38" fmla="*/ 15 w 16"/>
                <a:gd name="T39" fmla="*/ 8 h 34"/>
                <a:gd name="T40" fmla="*/ 16 w 16"/>
                <a:gd name="T41" fmla="*/ 11 h 34"/>
                <a:gd name="T42" fmla="*/ 13 w 16"/>
                <a:gd name="T4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34">
                  <a:moveTo>
                    <a:pt x="13" y="34"/>
                  </a:moveTo>
                  <a:cubicBezTo>
                    <a:pt x="9" y="31"/>
                    <a:pt x="9" y="31"/>
                    <a:pt x="9" y="31"/>
                  </a:cubicBezTo>
                  <a:cubicBezTo>
                    <a:pt x="12" y="13"/>
                    <a:pt x="12" y="13"/>
                    <a:pt x="12" y="13"/>
                  </a:cubicBezTo>
                  <a:cubicBezTo>
                    <a:pt x="12" y="13"/>
                    <a:pt x="12" y="13"/>
                    <a:pt x="11" y="13"/>
                  </a:cubicBezTo>
                  <a:cubicBezTo>
                    <a:pt x="10" y="12"/>
                    <a:pt x="9" y="11"/>
                    <a:pt x="8" y="9"/>
                  </a:cubicBezTo>
                  <a:cubicBezTo>
                    <a:pt x="7" y="10"/>
                    <a:pt x="7" y="9"/>
                    <a:pt x="6" y="9"/>
                  </a:cubicBezTo>
                  <a:cubicBezTo>
                    <a:pt x="5" y="9"/>
                    <a:pt x="5" y="9"/>
                    <a:pt x="4" y="8"/>
                  </a:cubicBezTo>
                  <a:cubicBezTo>
                    <a:pt x="7" y="30"/>
                    <a:pt x="7" y="30"/>
                    <a:pt x="7" y="30"/>
                  </a:cubicBezTo>
                  <a:cubicBezTo>
                    <a:pt x="3" y="29"/>
                    <a:pt x="3" y="29"/>
                    <a:pt x="3" y="29"/>
                  </a:cubicBezTo>
                  <a:cubicBezTo>
                    <a:pt x="0" y="2"/>
                    <a:pt x="0" y="2"/>
                    <a:pt x="0" y="2"/>
                  </a:cubicBezTo>
                  <a:cubicBezTo>
                    <a:pt x="0" y="1"/>
                    <a:pt x="1" y="0"/>
                    <a:pt x="1" y="0"/>
                  </a:cubicBezTo>
                  <a:cubicBezTo>
                    <a:pt x="2" y="0"/>
                    <a:pt x="3" y="1"/>
                    <a:pt x="3" y="2"/>
                  </a:cubicBezTo>
                  <a:cubicBezTo>
                    <a:pt x="3" y="2"/>
                    <a:pt x="3" y="2"/>
                    <a:pt x="3" y="2"/>
                  </a:cubicBezTo>
                  <a:cubicBezTo>
                    <a:pt x="3" y="2"/>
                    <a:pt x="4" y="4"/>
                    <a:pt x="5" y="5"/>
                  </a:cubicBezTo>
                  <a:cubicBezTo>
                    <a:pt x="6" y="5"/>
                    <a:pt x="6" y="5"/>
                    <a:pt x="6" y="5"/>
                  </a:cubicBezTo>
                  <a:cubicBezTo>
                    <a:pt x="7" y="4"/>
                    <a:pt x="7" y="4"/>
                    <a:pt x="8" y="4"/>
                  </a:cubicBezTo>
                  <a:cubicBezTo>
                    <a:pt x="9" y="4"/>
                    <a:pt x="10" y="5"/>
                    <a:pt x="10" y="6"/>
                  </a:cubicBezTo>
                  <a:cubicBezTo>
                    <a:pt x="10" y="7"/>
                    <a:pt x="10" y="8"/>
                    <a:pt x="11" y="8"/>
                  </a:cubicBezTo>
                  <a:cubicBezTo>
                    <a:pt x="12" y="8"/>
                    <a:pt x="12" y="8"/>
                    <a:pt x="13" y="8"/>
                  </a:cubicBezTo>
                  <a:cubicBezTo>
                    <a:pt x="13" y="7"/>
                    <a:pt x="14" y="7"/>
                    <a:pt x="15" y="8"/>
                  </a:cubicBezTo>
                  <a:cubicBezTo>
                    <a:pt x="16" y="9"/>
                    <a:pt x="16" y="10"/>
                    <a:pt x="16" y="11"/>
                  </a:cubicBezTo>
                  <a:lnTo>
                    <a:pt x="13" y="34"/>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40" name="Freeform 294">
              <a:extLst>
                <a:ext uri="{FF2B5EF4-FFF2-40B4-BE49-F238E27FC236}">
                  <a16:creationId xmlns:a16="http://schemas.microsoft.com/office/drawing/2014/main" id="{73684824-213F-CBDE-459E-5857B1C65EC7}"/>
                </a:ext>
              </a:extLst>
            </p:cNvPr>
            <p:cNvSpPr>
              <a:spLocks/>
            </p:cNvSpPr>
            <p:nvPr/>
          </p:nvSpPr>
          <p:spPr bwMode="auto">
            <a:xfrm>
              <a:off x="7694613" y="4559300"/>
              <a:ext cx="44450" cy="63500"/>
            </a:xfrm>
            <a:custGeom>
              <a:avLst/>
              <a:gdLst>
                <a:gd name="T0" fmla="*/ 14 w 16"/>
                <a:gd name="T1" fmla="*/ 23 h 23"/>
                <a:gd name="T2" fmla="*/ 12 w 16"/>
                <a:gd name="T3" fmla="*/ 21 h 23"/>
                <a:gd name="T4" fmla="*/ 2 w 16"/>
                <a:gd name="T5" fmla="*/ 5 h 23"/>
                <a:gd name="T6" fmla="*/ 1 w 16"/>
                <a:gd name="T7" fmla="*/ 1 h 23"/>
                <a:gd name="T8" fmla="*/ 3 w 16"/>
                <a:gd name="T9" fmla="*/ 1 h 23"/>
                <a:gd name="T10" fmla="*/ 16 w 16"/>
                <a:gd name="T11" fmla="*/ 21 h 23"/>
                <a:gd name="T12" fmla="*/ 14 w 16"/>
                <a:gd name="T13" fmla="*/ 23 h 23"/>
                <a:gd name="T14" fmla="*/ 14 w 16"/>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3">
                  <a:moveTo>
                    <a:pt x="14" y="23"/>
                  </a:moveTo>
                  <a:cubicBezTo>
                    <a:pt x="13" y="23"/>
                    <a:pt x="12" y="22"/>
                    <a:pt x="12" y="21"/>
                  </a:cubicBezTo>
                  <a:cubicBezTo>
                    <a:pt x="11" y="15"/>
                    <a:pt x="7" y="9"/>
                    <a:pt x="2" y="5"/>
                  </a:cubicBezTo>
                  <a:cubicBezTo>
                    <a:pt x="1" y="4"/>
                    <a:pt x="0" y="2"/>
                    <a:pt x="1" y="1"/>
                  </a:cubicBezTo>
                  <a:cubicBezTo>
                    <a:pt x="1" y="0"/>
                    <a:pt x="2" y="0"/>
                    <a:pt x="3" y="1"/>
                  </a:cubicBezTo>
                  <a:cubicBezTo>
                    <a:pt x="10" y="7"/>
                    <a:pt x="14" y="14"/>
                    <a:pt x="16" y="21"/>
                  </a:cubicBezTo>
                  <a:cubicBezTo>
                    <a:pt x="16" y="23"/>
                    <a:pt x="15" y="23"/>
                    <a:pt x="14" y="23"/>
                  </a:cubicBezTo>
                  <a:cubicBezTo>
                    <a:pt x="14" y="23"/>
                    <a:pt x="14" y="23"/>
                    <a:pt x="14" y="23"/>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41" name="Freeform 295">
              <a:extLst>
                <a:ext uri="{FF2B5EF4-FFF2-40B4-BE49-F238E27FC236}">
                  <a16:creationId xmlns:a16="http://schemas.microsoft.com/office/drawing/2014/main" id="{51E94836-C0BC-A6AC-E8B8-54C5E4847525}"/>
                </a:ext>
              </a:extLst>
            </p:cNvPr>
            <p:cNvSpPr>
              <a:spLocks/>
            </p:cNvSpPr>
            <p:nvPr/>
          </p:nvSpPr>
          <p:spPr bwMode="auto">
            <a:xfrm>
              <a:off x="7570788" y="4546600"/>
              <a:ext cx="38100" cy="33338"/>
            </a:xfrm>
            <a:custGeom>
              <a:avLst/>
              <a:gdLst>
                <a:gd name="T0" fmla="*/ 12 w 14"/>
                <a:gd name="T1" fmla="*/ 11 h 12"/>
                <a:gd name="T2" fmla="*/ 1 w 14"/>
                <a:gd name="T3" fmla="*/ 5 h 12"/>
                <a:gd name="T4" fmla="*/ 0 w 14"/>
                <a:gd name="T5" fmla="*/ 2 h 12"/>
                <a:gd name="T6" fmla="*/ 1 w 14"/>
                <a:gd name="T7" fmla="*/ 1 h 12"/>
                <a:gd name="T8" fmla="*/ 12 w 14"/>
                <a:gd name="T9" fmla="*/ 7 h 12"/>
                <a:gd name="T10" fmla="*/ 14 w 14"/>
                <a:gd name="T11" fmla="*/ 10 h 12"/>
                <a:gd name="T12" fmla="*/ 12 w 14"/>
                <a:gd name="T13" fmla="*/ 11 h 12"/>
              </a:gdLst>
              <a:ahLst/>
              <a:cxnLst>
                <a:cxn ang="0">
                  <a:pos x="T0" y="T1"/>
                </a:cxn>
                <a:cxn ang="0">
                  <a:pos x="T2" y="T3"/>
                </a:cxn>
                <a:cxn ang="0">
                  <a:pos x="T4" y="T5"/>
                </a:cxn>
                <a:cxn ang="0">
                  <a:pos x="T6" y="T7"/>
                </a:cxn>
                <a:cxn ang="0">
                  <a:pos x="T8" y="T9"/>
                </a:cxn>
                <a:cxn ang="0">
                  <a:pos x="T10" y="T11"/>
                </a:cxn>
                <a:cxn ang="0">
                  <a:pos x="T12" y="T13"/>
                </a:cxn>
              </a:cxnLst>
              <a:rect l="0" t="0" r="r" b="b"/>
              <a:pathLst>
                <a:path w="14" h="12">
                  <a:moveTo>
                    <a:pt x="12" y="11"/>
                  </a:moveTo>
                  <a:cubicBezTo>
                    <a:pt x="1" y="5"/>
                    <a:pt x="1" y="5"/>
                    <a:pt x="1" y="5"/>
                  </a:cubicBezTo>
                  <a:cubicBezTo>
                    <a:pt x="0" y="4"/>
                    <a:pt x="0" y="3"/>
                    <a:pt x="0" y="2"/>
                  </a:cubicBezTo>
                  <a:cubicBezTo>
                    <a:pt x="0" y="1"/>
                    <a:pt x="0" y="0"/>
                    <a:pt x="1" y="1"/>
                  </a:cubicBezTo>
                  <a:cubicBezTo>
                    <a:pt x="12" y="7"/>
                    <a:pt x="12" y="7"/>
                    <a:pt x="12" y="7"/>
                  </a:cubicBezTo>
                  <a:cubicBezTo>
                    <a:pt x="13" y="8"/>
                    <a:pt x="14" y="9"/>
                    <a:pt x="14" y="10"/>
                  </a:cubicBezTo>
                  <a:cubicBezTo>
                    <a:pt x="14" y="11"/>
                    <a:pt x="13" y="12"/>
                    <a:pt x="12" y="11"/>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42" name="Freeform 296">
              <a:extLst>
                <a:ext uri="{FF2B5EF4-FFF2-40B4-BE49-F238E27FC236}">
                  <a16:creationId xmlns:a16="http://schemas.microsoft.com/office/drawing/2014/main" id="{D23FCBAF-253B-766B-C8E8-F5396A6FFF6B}"/>
                </a:ext>
              </a:extLst>
            </p:cNvPr>
            <p:cNvSpPr>
              <a:spLocks/>
            </p:cNvSpPr>
            <p:nvPr/>
          </p:nvSpPr>
          <p:spPr bwMode="auto">
            <a:xfrm>
              <a:off x="7773988" y="4665663"/>
              <a:ext cx="41275" cy="31750"/>
            </a:xfrm>
            <a:custGeom>
              <a:avLst/>
              <a:gdLst>
                <a:gd name="T0" fmla="*/ 13 w 15"/>
                <a:gd name="T1" fmla="*/ 11 h 12"/>
                <a:gd name="T2" fmla="*/ 2 w 15"/>
                <a:gd name="T3" fmla="*/ 5 h 12"/>
                <a:gd name="T4" fmla="*/ 0 w 15"/>
                <a:gd name="T5" fmla="*/ 2 h 12"/>
                <a:gd name="T6" fmla="*/ 2 w 15"/>
                <a:gd name="T7" fmla="*/ 1 h 12"/>
                <a:gd name="T8" fmla="*/ 13 w 15"/>
                <a:gd name="T9" fmla="*/ 7 h 12"/>
                <a:gd name="T10" fmla="*/ 15 w 15"/>
                <a:gd name="T11" fmla="*/ 10 h 12"/>
                <a:gd name="T12" fmla="*/ 13 w 15"/>
                <a:gd name="T13" fmla="*/ 11 h 12"/>
              </a:gdLst>
              <a:ahLst/>
              <a:cxnLst>
                <a:cxn ang="0">
                  <a:pos x="T0" y="T1"/>
                </a:cxn>
                <a:cxn ang="0">
                  <a:pos x="T2" y="T3"/>
                </a:cxn>
                <a:cxn ang="0">
                  <a:pos x="T4" y="T5"/>
                </a:cxn>
                <a:cxn ang="0">
                  <a:pos x="T6" y="T7"/>
                </a:cxn>
                <a:cxn ang="0">
                  <a:pos x="T8" y="T9"/>
                </a:cxn>
                <a:cxn ang="0">
                  <a:pos x="T10" y="T11"/>
                </a:cxn>
                <a:cxn ang="0">
                  <a:pos x="T12" y="T13"/>
                </a:cxn>
              </a:cxnLst>
              <a:rect l="0" t="0" r="r" b="b"/>
              <a:pathLst>
                <a:path w="15" h="12">
                  <a:moveTo>
                    <a:pt x="13" y="11"/>
                  </a:moveTo>
                  <a:cubicBezTo>
                    <a:pt x="2" y="5"/>
                    <a:pt x="2" y="5"/>
                    <a:pt x="2" y="5"/>
                  </a:cubicBezTo>
                  <a:cubicBezTo>
                    <a:pt x="1" y="4"/>
                    <a:pt x="0" y="3"/>
                    <a:pt x="0" y="2"/>
                  </a:cubicBezTo>
                  <a:cubicBezTo>
                    <a:pt x="0" y="1"/>
                    <a:pt x="1" y="0"/>
                    <a:pt x="2" y="1"/>
                  </a:cubicBezTo>
                  <a:cubicBezTo>
                    <a:pt x="13" y="7"/>
                    <a:pt x="13" y="7"/>
                    <a:pt x="13" y="7"/>
                  </a:cubicBezTo>
                  <a:cubicBezTo>
                    <a:pt x="14" y="8"/>
                    <a:pt x="15" y="9"/>
                    <a:pt x="15" y="10"/>
                  </a:cubicBezTo>
                  <a:cubicBezTo>
                    <a:pt x="15" y="11"/>
                    <a:pt x="14" y="12"/>
                    <a:pt x="13" y="11"/>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43" name="Freeform 297">
              <a:extLst>
                <a:ext uri="{FF2B5EF4-FFF2-40B4-BE49-F238E27FC236}">
                  <a16:creationId xmlns:a16="http://schemas.microsoft.com/office/drawing/2014/main" id="{24579659-47A5-8D5E-1817-F12AA190A63D}"/>
                </a:ext>
              </a:extLst>
            </p:cNvPr>
            <p:cNvSpPr>
              <a:spLocks/>
            </p:cNvSpPr>
            <p:nvPr/>
          </p:nvSpPr>
          <p:spPr bwMode="auto">
            <a:xfrm>
              <a:off x="7750175" y="4559300"/>
              <a:ext cx="42863" cy="33338"/>
            </a:xfrm>
            <a:custGeom>
              <a:avLst/>
              <a:gdLst>
                <a:gd name="T0" fmla="*/ 2 w 16"/>
                <a:gd name="T1" fmla="*/ 12 h 12"/>
                <a:gd name="T2" fmla="*/ 0 w 16"/>
                <a:gd name="T3" fmla="*/ 10 h 12"/>
                <a:gd name="T4" fmla="*/ 0 w 16"/>
                <a:gd name="T5" fmla="*/ 7 h 12"/>
                <a:gd name="T6" fmla="*/ 13 w 16"/>
                <a:gd name="T7" fmla="*/ 0 h 12"/>
                <a:gd name="T8" fmla="*/ 16 w 16"/>
                <a:gd name="T9" fmla="*/ 1 h 12"/>
                <a:gd name="T10" fmla="*/ 16 w 16"/>
                <a:gd name="T11" fmla="*/ 4 h 12"/>
                <a:gd name="T12" fmla="*/ 3 w 16"/>
                <a:gd name="T13" fmla="*/ 12 h 12"/>
                <a:gd name="T14" fmla="*/ 2 w 16"/>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2">
                  <a:moveTo>
                    <a:pt x="2" y="12"/>
                  </a:moveTo>
                  <a:cubicBezTo>
                    <a:pt x="1" y="11"/>
                    <a:pt x="1" y="11"/>
                    <a:pt x="0" y="10"/>
                  </a:cubicBezTo>
                  <a:cubicBezTo>
                    <a:pt x="0" y="9"/>
                    <a:pt x="0" y="8"/>
                    <a:pt x="0" y="7"/>
                  </a:cubicBezTo>
                  <a:cubicBezTo>
                    <a:pt x="13" y="0"/>
                    <a:pt x="13" y="0"/>
                    <a:pt x="13" y="0"/>
                  </a:cubicBezTo>
                  <a:cubicBezTo>
                    <a:pt x="14" y="0"/>
                    <a:pt x="15" y="0"/>
                    <a:pt x="16" y="1"/>
                  </a:cubicBezTo>
                  <a:cubicBezTo>
                    <a:pt x="16" y="3"/>
                    <a:pt x="16" y="4"/>
                    <a:pt x="16" y="4"/>
                  </a:cubicBezTo>
                  <a:cubicBezTo>
                    <a:pt x="3" y="12"/>
                    <a:pt x="3" y="12"/>
                    <a:pt x="3" y="12"/>
                  </a:cubicBezTo>
                  <a:cubicBezTo>
                    <a:pt x="3" y="12"/>
                    <a:pt x="2" y="12"/>
                    <a:pt x="2" y="12"/>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44" name="Freeform 298">
              <a:extLst>
                <a:ext uri="{FF2B5EF4-FFF2-40B4-BE49-F238E27FC236}">
                  <a16:creationId xmlns:a16="http://schemas.microsoft.com/office/drawing/2014/main" id="{E04B1C25-047C-F59B-2DDC-0FB54855A055}"/>
                </a:ext>
              </a:extLst>
            </p:cNvPr>
            <p:cNvSpPr>
              <a:spLocks/>
            </p:cNvSpPr>
            <p:nvPr/>
          </p:nvSpPr>
          <p:spPr bwMode="auto">
            <a:xfrm>
              <a:off x="7686675" y="4476750"/>
              <a:ext cx="11113" cy="52388"/>
            </a:xfrm>
            <a:custGeom>
              <a:avLst/>
              <a:gdLst>
                <a:gd name="T0" fmla="*/ 2 w 4"/>
                <a:gd name="T1" fmla="*/ 18 h 19"/>
                <a:gd name="T2" fmla="*/ 0 w 4"/>
                <a:gd name="T3" fmla="*/ 15 h 19"/>
                <a:gd name="T4" fmla="*/ 0 w 4"/>
                <a:gd name="T5" fmla="*/ 2 h 19"/>
                <a:gd name="T6" fmla="*/ 2 w 4"/>
                <a:gd name="T7" fmla="*/ 1 h 19"/>
                <a:gd name="T8" fmla="*/ 4 w 4"/>
                <a:gd name="T9" fmla="*/ 4 h 19"/>
                <a:gd name="T10" fmla="*/ 4 w 4"/>
                <a:gd name="T11" fmla="*/ 17 h 19"/>
                <a:gd name="T12" fmla="*/ 2 w 4"/>
                <a:gd name="T13" fmla="*/ 18 h 19"/>
              </a:gdLst>
              <a:ahLst/>
              <a:cxnLst>
                <a:cxn ang="0">
                  <a:pos x="T0" y="T1"/>
                </a:cxn>
                <a:cxn ang="0">
                  <a:pos x="T2" y="T3"/>
                </a:cxn>
                <a:cxn ang="0">
                  <a:pos x="T4" y="T5"/>
                </a:cxn>
                <a:cxn ang="0">
                  <a:pos x="T6" y="T7"/>
                </a:cxn>
                <a:cxn ang="0">
                  <a:pos x="T8" y="T9"/>
                </a:cxn>
                <a:cxn ang="0">
                  <a:pos x="T10" y="T11"/>
                </a:cxn>
                <a:cxn ang="0">
                  <a:pos x="T12" y="T13"/>
                </a:cxn>
              </a:cxnLst>
              <a:rect l="0" t="0" r="r" b="b"/>
              <a:pathLst>
                <a:path w="4" h="19">
                  <a:moveTo>
                    <a:pt x="2" y="18"/>
                  </a:moveTo>
                  <a:cubicBezTo>
                    <a:pt x="1" y="17"/>
                    <a:pt x="0" y="16"/>
                    <a:pt x="0" y="15"/>
                  </a:cubicBezTo>
                  <a:cubicBezTo>
                    <a:pt x="0" y="2"/>
                    <a:pt x="0" y="2"/>
                    <a:pt x="0" y="2"/>
                  </a:cubicBezTo>
                  <a:cubicBezTo>
                    <a:pt x="0" y="1"/>
                    <a:pt x="1" y="0"/>
                    <a:pt x="2" y="1"/>
                  </a:cubicBezTo>
                  <a:cubicBezTo>
                    <a:pt x="3" y="2"/>
                    <a:pt x="4" y="3"/>
                    <a:pt x="4" y="4"/>
                  </a:cubicBezTo>
                  <a:cubicBezTo>
                    <a:pt x="4" y="17"/>
                    <a:pt x="4" y="17"/>
                    <a:pt x="4" y="17"/>
                  </a:cubicBezTo>
                  <a:cubicBezTo>
                    <a:pt x="4" y="18"/>
                    <a:pt x="3" y="19"/>
                    <a:pt x="2" y="18"/>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45" name="Freeform 299">
              <a:extLst>
                <a:ext uri="{FF2B5EF4-FFF2-40B4-BE49-F238E27FC236}">
                  <a16:creationId xmlns:a16="http://schemas.microsoft.com/office/drawing/2014/main" id="{7AB2C5DB-A8FF-39C7-8811-F8367A1E316B}"/>
                </a:ext>
              </a:extLst>
            </p:cNvPr>
            <p:cNvSpPr>
              <a:spLocks/>
            </p:cNvSpPr>
            <p:nvPr/>
          </p:nvSpPr>
          <p:spPr bwMode="auto">
            <a:xfrm>
              <a:off x="7589838" y="4446588"/>
              <a:ext cx="46038" cy="74613"/>
            </a:xfrm>
            <a:custGeom>
              <a:avLst/>
              <a:gdLst>
                <a:gd name="T0" fmla="*/ 15 w 17"/>
                <a:gd name="T1" fmla="*/ 27 h 27"/>
                <a:gd name="T2" fmla="*/ 13 w 17"/>
                <a:gd name="T3" fmla="*/ 25 h 27"/>
                <a:gd name="T4" fmla="*/ 1 w 17"/>
                <a:gd name="T5" fmla="*/ 3 h 27"/>
                <a:gd name="T6" fmla="*/ 1 w 17"/>
                <a:gd name="T7" fmla="*/ 0 h 27"/>
                <a:gd name="T8" fmla="*/ 3 w 17"/>
                <a:gd name="T9" fmla="*/ 2 h 27"/>
                <a:gd name="T10" fmla="*/ 16 w 17"/>
                <a:gd name="T11" fmla="*/ 24 h 27"/>
                <a:gd name="T12" fmla="*/ 16 w 17"/>
                <a:gd name="T13" fmla="*/ 27 h 27"/>
                <a:gd name="T14" fmla="*/ 15 w 1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7">
                  <a:moveTo>
                    <a:pt x="15" y="27"/>
                  </a:moveTo>
                  <a:cubicBezTo>
                    <a:pt x="14" y="26"/>
                    <a:pt x="14" y="26"/>
                    <a:pt x="13" y="25"/>
                  </a:cubicBezTo>
                  <a:cubicBezTo>
                    <a:pt x="1" y="3"/>
                    <a:pt x="1" y="3"/>
                    <a:pt x="1" y="3"/>
                  </a:cubicBezTo>
                  <a:cubicBezTo>
                    <a:pt x="0" y="2"/>
                    <a:pt x="0" y="1"/>
                    <a:pt x="1" y="0"/>
                  </a:cubicBezTo>
                  <a:cubicBezTo>
                    <a:pt x="1" y="0"/>
                    <a:pt x="2" y="1"/>
                    <a:pt x="3" y="2"/>
                  </a:cubicBezTo>
                  <a:cubicBezTo>
                    <a:pt x="16" y="24"/>
                    <a:pt x="16" y="24"/>
                    <a:pt x="16" y="24"/>
                  </a:cubicBezTo>
                  <a:cubicBezTo>
                    <a:pt x="17" y="25"/>
                    <a:pt x="17" y="26"/>
                    <a:pt x="16" y="27"/>
                  </a:cubicBezTo>
                  <a:cubicBezTo>
                    <a:pt x="16" y="27"/>
                    <a:pt x="15" y="27"/>
                    <a:pt x="15" y="27"/>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grpSp>
      <p:grpSp>
        <p:nvGrpSpPr>
          <p:cNvPr id="2246" name="Group 2245">
            <a:extLst>
              <a:ext uri="{FF2B5EF4-FFF2-40B4-BE49-F238E27FC236}">
                <a16:creationId xmlns:a16="http://schemas.microsoft.com/office/drawing/2014/main" id="{EF19D3DE-0F8F-1657-DBF9-950B77A2AC84}"/>
              </a:ext>
            </a:extLst>
          </p:cNvPr>
          <p:cNvGrpSpPr/>
          <p:nvPr/>
        </p:nvGrpSpPr>
        <p:grpSpPr>
          <a:xfrm>
            <a:off x="853557" y="2412445"/>
            <a:ext cx="185484" cy="260680"/>
            <a:chOff x="5111750" y="5824538"/>
            <a:chExt cx="411163" cy="577850"/>
          </a:xfrm>
        </p:grpSpPr>
        <p:sp>
          <p:nvSpPr>
            <p:cNvPr id="2247" name="Freeform 300">
              <a:extLst>
                <a:ext uri="{FF2B5EF4-FFF2-40B4-BE49-F238E27FC236}">
                  <a16:creationId xmlns:a16="http://schemas.microsoft.com/office/drawing/2014/main" id="{C97DB6D2-6E62-1F56-4AA5-CE9E119C837B}"/>
                </a:ext>
              </a:extLst>
            </p:cNvPr>
            <p:cNvSpPr>
              <a:spLocks/>
            </p:cNvSpPr>
            <p:nvPr/>
          </p:nvSpPr>
          <p:spPr bwMode="auto">
            <a:xfrm>
              <a:off x="5178425" y="5824538"/>
              <a:ext cx="344488" cy="563563"/>
            </a:xfrm>
            <a:custGeom>
              <a:avLst/>
              <a:gdLst>
                <a:gd name="T0" fmla="*/ 100 w 125"/>
                <a:gd name="T1" fmla="*/ 197 h 204"/>
                <a:gd name="T2" fmla="*/ 24 w 125"/>
                <a:gd name="T3" fmla="*/ 152 h 204"/>
                <a:gd name="T4" fmla="*/ 0 w 125"/>
                <a:gd name="T5" fmla="*/ 106 h 204"/>
                <a:gd name="T6" fmla="*/ 0 w 125"/>
                <a:gd name="T7" fmla="*/ 26 h 204"/>
                <a:gd name="T8" fmla="*/ 24 w 125"/>
                <a:gd name="T9" fmla="*/ 8 h 204"/>
                <a:gd name="T10" fmla="*/ 100 w 125"/>
                <a:gd name="T11" fmla="*/ 52 h 204"/>
                <a:gd name="T12" fmla="*/ 125 w 125"/>
                <a:gd name="T13" fmla="*/ 99 h 204"/>
                <a:gd name="T14" fmla="*/ 125 w 125"/>
                <a:gd name="T15" fmla="*/ 178 h 204"/>
                <a:gd name="T16" fmla="*/ 100 w 125"/>
                <a:gd name="T17" fmla="*/ 19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4">
                  <a:moveTo>
                    <a:pt x="100" y="197"/>
                  </a:moveTo>
                  <a:cubicBezTo>
                    <a:pt x="24" y="152"/>
                    <a:pt x="24" y="152"/>
                    <a:pt x="24" y="152"/>
                  </a:cubicBezTo>
                  <a:cubicBezTo>
                    <a:pt x="11" y="145"/>
                    <a:pt x="0" y="124"/>
                    <a:pt x="0" y="106"/>
                  </a:cubicBezTo>
                  <a:cubicBezTo>
                    <a:pt x="0" y="26"/>
                    <a:pt x="0" y="26"/>
                    <a:pt x="0" y="26"/>
                  </a:cubicBezTo>
                  <a:cubicBezTo>
                    <a:pt x="0" y="9"/>
                    <a:pt x="11" y="0"/>
                    <a:pt x="24" y="8"/>
                  </a:cubicBezTo>
                  <a:cubicBezTo>
                    <a:pt x="100" y="52"/>
                    <a:pt x="100" y="52"/>
                    <a:pt x="100" y="52"/>
                  </a:cubicBezTo>
                  <a:cubicBezTo>
                    <a:pt x="114" y="60"/>
                    <a:pt x="125" y="81"/>
                    <a:pt x="125" y="99"/>
                  </a:cubicBezTo>
                  <a:cubicBezTo>
                    <a:pt x="125" y="178"/>
                    <a:pt x="125" y="178"/>
                    <a:pt x="125" y="178"/>
                  </a:cubicBezTo>
                  <a:cubicBezTo>
                    <a:pt x="125" y="196"/>
                    <a:pt x="114" y="204"/>
                    <a:pt x="100" y="197"/>
                  </a:cubicBezTo>
                  <a:close/>
                </a:path>
              </a:pathLst>
            </a:custGeom>
            <a:solidFill>
              <a:srgbClr val="DBE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48" name="Freeform 301">
              <a:extLst>
                <a:ext uri="{FF2B5EF4-FFF2-40B4-BE49-F238E27FC236}">
                  <a16:creationId xmlns:a16="http://schemas.microsoft.com/office/drawing/2014/main" id="{10BECC35-1DB8-E1A6-2700-435D8800181E}"/>
                </a:ext>
              </a:extLst>
            </p:cNvPr>
            <p:cNvSpPr>
              <a:spLocks/>
            </p:cNvSpPr>
            <p:nvPr/>
          </p:nvSpPr>
          <p:spPr bwMode="auto">
            <a:xfrm>
              <a:off x="5111750" y="5838825"/>
              <a:ext cx="344488" cy="563563"/>
            </a:xfrm>
            <a:custGeom>
              <a:avLst/>
              <a:gdLst>
                <a:gd name="T0" fmla="*/ 100 w 125"/>
                <a:gd name="T1" fmla="*/ 197 h 204"/>
                <a:gd name="T2" fmla="*/ 24 w 125"/>
                <a:gd name="T3" fmla="*/ 152 h 204"/>
                <a:gd name="T4" fmla="*/ 0 w 125"/>
                <a:gd name="T5" fmla="*/ 106 h 204"/>
                <a:gd name="T6" fmla="*/ 0 w 125"/>
                <a:gd name="T7" fmla="*/ 26 h 204"/>
                <a:gd name="T8" fmla="*/ 24 w 125"/>
                <a:gd name="T9" fmla="*/ 8 h 204"/>
                <a:gd name="T10" fmla="*/ 100 w 125"/>
                <a:gd name="T11" fmla="*/ 52 h 204"/>
                <a:gd name="T12" fmla="*/ 125 w 125"/>
                <a:gd name="T13" fmla="*/ 99 h 204"/>
                <a:gd name="T14" fmla="*/ 125 w 125"/>
                <a:gd name="T15" fmla="*/ 178 h 204"/>
                <a:gd name="T16" fmla="*/ 100 w 125"/>
                <a:gd name="T17" fmla="*/ 19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4">
                  <a:moveTo>
                    <a:pt x="100" y="197"/>
                  </a:moveTo>
                  <a:cubicBezTo>
                    <a:pt x="24" y="152"/>
                    <a:pt x="24" y="152"/>
                    <a:pt x="24" y="152"/>
                  </a:cubicBezTo>
                  <a:cubicBezTo>
                    <a:pt x="10" y="145"/>
                    <a:pt x="0" y="124"/>
                    <a:pt x="0" y="106"/>
                  </a:cubicBezTo>
                  <a:cubicBezTo>
                    <a:pt x="0" y="26"/>
                    <a:pt x="0" y="26"/>
                    <a:pt x="0" y="26"/>
                  </a:cubicBezTo>
                  <a:cubicBezTo>
                    <a:pt x="0" y="8"/>
                    <a:pt x="10" y="0"/>
                    <a:pt x="24" y="8"/>
                  </a:cubicBezTo>
                  <a:cubicBezTo>
                    <a:pt x="100" y="52"/>
                    <a:pt x="100" y="52"/>
                    <a:pt x="100" y="52"/>
                  </a:cubicBezTo>
                  <a:cubicBezTo>
                    <a:pt x="114" y="60"/>
                    <a:pt x="125" y="81"/>
                    <a:pt x="125" y="99"/>
                  </a:cubicBezTo>
                  <a:cubicBezTo>
                    <a:pt x="125" y="178"/>
                    <a:pt x="125" y="178"/>
                    <a:pt x="125" y="178"/>
                  </a:cubicBezTo>
                  <a:cubicBezTo>
                    <a:pt x="125" y="196"/>
                    <a:pt x="114" y="204"/>
                    <a:pt x="100" y="197"/>
                  </a:cubicBezTo>
                  <a:close/>
                </a:path>
              </a:pathLst>
            </a:custGeom>
            <a:solidFill>
              <a:srgbClr val="B0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49" name="Freeform 302">
              <a:extLst>
                <a:ext uri="{FF2B5EF4-FFF2-40B4-BE49-F238E27FC236}">
                  <a16:creationId xmlns:a16="http://schemas.microsoft.com/office/drawing/2014/main" id="{10EA8870-7E27-2B87-D847-C7CADCE456AE}"/>
                </a:ext>
              </a:extLst>
            </p:cNvPr>
            <p:cNvSpPr>
              <a:spLocks noEditPoints="1"/>
            </p:cNvSpPr>
            <p:nvPr/>
          </p:nvSpPr>
          <p:spPr bwMode="auto">
            <a:xfrm>
              <a:off x="5178425" y="5927725"/>
              <a:ext cx="23813" cy="33338"/>
            </a:xfrm>
            <a:custGeom>
              <a:avLst/>
              <a:gdLst>
                <a:gd name="T0" fmla="*/ 5 w 9"/>
                <a:gd name="T1" fmla="*/ 11 h 12"/>
                <a:gd name="T2" fmla="*/ 0 w 9"/>
                <a:gd name="T3" fmla="*/ 3 h 12"/>
                <a:gd name="T4" fmla="*/ 5 w 9"/>
                <a:gd name="T5" fmla="*/ 1 h 12"/>
                <a:gd name="T6" fmla="*/ 9 w 9"/>
                <a:gd name="T7" fmla="*/ 8 h 12"/>
                <a:gd name="T8" fmla="*/ 5 w 9"/>
                <a:gd name="T9" fmla="*/ 11 h 12"/>
                <a:gd name="T10" fmla="*/ 5 w 9"/>
                <a:gd name="T11" fmla="*/ 4 h 12"/>
                <a:gd name="T12" fmla="*/ 3 w 9"/>
                <a:gd name="T13" fmla="*/ 5 h 12"/>
                <a:gd name="T14" fmla="*/ 5 w 9"/>
                <a:gd name="T15" fmla="*/ 8 h 12"/>
                <a:gd name="T16" fmla="*/ 7 w 9"/>
                <a:gd name="T17" fmla="*/ 7 h 12"/>
                <a:gd name="T18" fmla="*/ 5 w 9"/>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2">
                  <a:moveTo>
                    <a:pt x="5" y="11"/>
                  </a:moveTo>
                  <a:cubicBezTo>
                    <a:pt x="2" y="9"/>
                    <a:pt x="0" y="6"/>
                    <a:pt x="0" y="3"/>
                  </a:cubicBezTo>
                  <a:cubicBezTo>
                    <a:pt x="0" y="1"/>
                    <a:pt x="2" y="0"/>
                    <a:pt x="5" y="1"/>
                  </a:cubicBezTo>
                  <a:cubicBezTo>
                    <a:pt x="7" y="2"/>
                    <a:pt x="9" y="6"/>
                    <a:pt x="9" y="8"/>
                  </a:cubicBezTo>
                  <a:cubicBezTo>
                    <a:pt x="9" y="11"/>
                    <a:pt x="7" y="12"/>
                    <a:pt x="5" y="11"/>
                  </a:cubicBezTo>
                  <a:close/>
                  <a:moveTo>
                    <a:pt x="5" y="4"/>
                  </a:moveTo>
                  <a:cubicBezTo>
                    <a:pt x="4" y="3"/>
                    <a:pt x="3" y="4"/>
                    <a:pt x="3" y="5"/>
                  </a:cubicBezTo>
                  <a:cubicBezTo>
                    <a:pt x="3" y="6"/>
                    <a:pt x="4" y="7"/>
                    <a:pt x="5" y="8"/>
                  </a:cubicBezTo>
                  <a:cubicBezTo>
                    <a:pt x="6" y="9"/>
                    <a:pt x="7" y="8"/>
                    <a:pt x="7" y="7"/>
                  </a:cubicBezTo>
                  <a:cubicBezTo>
                    <a:pt x="7" y="6"/>
                    <a:pt x="6" y="4"/>
                    <a:pt x="5" y="4"/>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50" name="Freeform 303">
              <a:extLst>
                <a:ext uri="{FF2B5EF4-FFF2-40B4-BE49-F238E27FC236}">
                  <a16:creationId xmlns:a16="http://schemas.microsoft.com/office/drawing/2014/main" id="{00149DC0-5C59-802C-B10C-32630B5775BE}"/>
                </a:ext>
              </a:extLst>
            </p:cNvPr>
            <p:cNvSpPr>
              <a:spLocks noEditPoints="1"/>
            </p:cNvSpPr>
            <p:nvPr/>
          </p:nvSpPr>
          <p:spPr bwMode="auto">
            <a:xfrm>
              <a:off x="5351463" y="6032500"/>
              <a:ext cx="33338" cy="46038"/>
            </a:xfrm>
            <a:custGeom>
              <a:avLst/>
              <a:gdLst>
                <a:gd name="T0" fmla="*/ 6 w 12"/>
                <a:gd name="T1" fmla="*/ 15 h 17"/>
                <a:gd name="T2" fmla="*/ 0 w 12"/>
                <a:gd name="T3" fmla="*/ 5 h 17"/>
                <a:gd name="T4" fmla="*/ 6 w 12"/>
                <a:gd name="T5" fmla="*/ 1 h 17"/>
                <a:gd name="T6" fmla="*/ 12 w 12"/>
                <a:gd name="T7" fmla="*/ 12 h 17"/>
                <a:gd name="T8" fmla="*/ 6 w 12"/>
                <a:gd name="T9" fmla="*/ 15 h 17"/>
                <a:gd name="T10" fmla="*/ 6 w 12"/>
                <a:gd name="T11" fmla="*/ 4 h 17"/>
                <a:gd name="T12" fmla="*/ 2 w 12"/>
                <a:gd name="T13" fmla="*/ 6 h 17"/>
                <a:gd name="T14" fmla="*/ 6 w 12"/>
                <a:gd name="T15" fmla="*/ 13 h 17"/>
                <a:gd name="T16" fmla="*/ 10 w 12"/>
                <a:gd name="T17" fmla="*/ 11 h 17"/>
                <a:gd name="T18" fmla="*/ 6 w 12"/>
                <a:gd name="T19"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7">
                  <a:moveTo>
                    <a:pt x="6" y="15"/>
                  </a:moveTo>
                  <a:cubicBezTo>
                    <a:pt x="3" y="14"/>
                    <a:pt x="0" y="9"/>
                    <a:pt x="0" y="5"/>
                  </a:cubicBezTo>
                  <a:cubicBezTo>
                    <a:pt x="0" y="1"/>
                    <a:pt x="3" y="0"/>
                    <a:pt x="6" y="1"/>
                  </a:cubicBezTo>
                  <a:cubicBezTo>
                    <a:pt x="9" y="3"/>
                    <a:pt x="12" y="8"/>
                    <a:pt x="12" y="12"/>
                  </a:cubicBezTo>
                  <a:cubicBezTo>
                    <a:pt x="12" y="16"/>
                    <a:pt x="9" y="17"/>
                    <a:pt x="6" y="15"/>
                  </a:cubicBezTo>
                  <a:close/>
                  <a:moveTo>
                    <a:pt x="6" y="4"/>
                  </a:moveTo>
                  <a:cubicBezTo>
                    <a:pt x="4" y="3"/>
                    <a:pt x="2" y="4"/>
                    <a:pt x="2" y="6"/>
                  </a:cubicBezTo>
                  <a:cubicBezTo>
                    <a:pt x="2" y="9"/>
                    <a:pt x="4" y="11"/>
                    <a:pt x="6" y="13"/>
                  </a:cubicBezTo>
                  <a:cubicBezTo>
                    <a:pt x="8" y="14"/>
                    <a:pt x="10" y="13"/>
                    <a:pt x="10" y="11"/>
                  </a:cubicBezTo>
                  <a:cubicBezTo>
                    <a:pt x="10" y="8"/>
                    <a:pt x="8" y="5"/>
                    <a:pt x="6" y="4"/>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51" name="Freeform 304">
              <a:extLst>
                <a:ext uri="{FF2B5EF4-FFF2-40B4-BE49-F238E27FC236}">
                  <a16:creationId xmlns:a16="http://schemas.microsoft.com/office/drawing/2014/main" id="{D1BAE607-14FA-D6CF-1D8E-0C4582B69A99}"/>
                </a:ext>
              </a:extLst>
            </p:cNvPr>
            <p:cNvSpPr>
              <a:spLocks/>
            </p:cNvSpPr>
            <p:nvPr/>
          </p:nvSpPr>
          <p:spPr bwMode="auto">
            <a:xfrm>
              <a:off x="5276850" y="5969000"/>
              <a:ext cx="22225" cy="15875"/>
            </a:xfrm>
            <a:custGeom>
              <a:avLst/>
              <a:gdLst>
                <a:gd name="T0" fmla="*/ 2 w 8"/>
                <a:gd name="T1" fmla="*/ 6 h 6"/>
                <a:gd name="T2" fmla="*/ 1 w 8"/>
                <a:gd name="T3" fmla="*/ 5 h 6"/>
                <a:gd name="T4" fmla="*/ 1 w 8"/>
                <a:gd name="T5" fmla="*/ 3 h 6"/>
                <a:gd name="T6" fmla="*/ 5 w 8"/>
                <a:gd name="T7" fmla="*/ 0 h 6"/>
                <a:gd name="T8" fmla="*/ 7 w 8"/>
                <a:gd name="T9" fmla="*/ 1 h 6"/>
                <a:gd name="T10" fmla="*/ 7 w 8"/>
                <a:gd name="T11" fmla="*/ 3 h 6"/>
                <a:gd name="T12" fmla="*/ 3 w 8"/>
                <a:gd name="T13" fmla="*/ 6 h 6"/>
                <a:gd name="T14" fmla="*/ 2 w 8"/>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6">
                  <a:moveTo>
                    <a:pt x="2" y="6"/>
                  </a:moveTo>
                  <a:cubicBezTo>
                    <a:pt x="1" y="6"/>
                    <a:pt x="1" y="5"/>
                    <a:pt x="1" y="5"/>
                  </a:cubicBezTo>
                  <a:cubicBezTo>
                    <a:pt x="0" y="4"/>
                    <a:pt x="0" y="3"/>
                    <a:pt x="1" y="3"/>
                  </a:cubicBezTo>
                  <a:cubicBezTo>
                    <a:pt x="5" y="0"/>
                    <a:pt x="5" y="0"/>
                    <a:pt x="5" y="0"/>
                  </a:cubicBezTo>
                  <a:cubicBezTo>
                    <a:pt x="6" y="0"/>
                    <a:pt x="7" y="0"/>
                    <a:pt x="7" y="1"/>
                  </a:cubicBezTo>
                  <a:cubicBezTo>
                    <a:pt x="8" y="2"/>
                    <a:pt x="8" y="3"/>
                    <a:pt x="7" y="3"/>
                  </a:cubicBezTo>
                  <a:cubicBezTo>
                    <a:pt x="3" y="6"/>
                    <a:pt x="3" y="6"/>
                    <a:pt x="3" y="6"/>
                  </a:cubicBezTo>
                  <a:cubicBezTo>
                    <a:pt x="2" y="6"/>
                    <a:pt x="2" y="6"/>
                    <a:pt x="2" y="6"/>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52" name="Freeform 305">
              <a:extLst>
                <a:ext uri="{FF2B5EF4-FFF2-40B4-BE49-F238E27FC236}">
                  <a16:creationId xmlns:a16="http://schemas.microsoft.com/office/drawing/2014/main" id="{9C21658A-F508-508E-1A34-278BEE3A92B2}"/>
                </a:ext>
              </a:extLst>
            </p:cNvPr>
            <p:cNvSpPr>
              <a:spLocks/>
            </p:cNvSpPr>
            <p:nvPr/>
          </p:nvSpPr>
          <p:spPr bwMode="auto">
            <a:xfrm>
              <a:off x="5276850" y="5961063"/>
              <a:ext cx="22225" cy="31750"/>
            </a:xfrm>
            <a:custGeom>
              <a:avLst/>
              <a:gdLst>
                <a:gd name="T0" fmla="*/ 6 w 8"/>
                <a:gd name="T1" fmla="*/ 11 h 12"/>
                <a:gd name="T2" fmla="*/ 5 w 8"/>
                <a:gd name="T3" fmla="*/ 11 h 12"/>
                <a:gd name="T4" fmla="*/ 1 w 8"/>
                <a:gd name="T5" fmla="*/ 3 h 12"/>
                <a:gd name="T6" fmla="*/ 1 w 8"/>
                <a:gd name="T7" fmla="*/ 1 h 12"/>
                <a:gd name="T8" fmla="*/ 3 w 8"/>
                <a:gd name="T9" fmla="*/ 2 h 12"/>
                <a:gd name="T10" fmla="*/ 7 w 8"/>
                <a:gd name="T11" fmla="*/ 10 h 12"/>
                <a:gd name="T12" fmla="*/ 7 w 8"/>
                <a:gd name="T13" fmla="*/ 12 h 12"/>
                <a:gd name="T14" fmla="*/ 6 w 8"/>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2">
                  <a:moveTo>
                    <a:pt x="6" y="11"/>
                  </a:moveTo>
                  <a:cubicBezTo>
                    <a:pt x="6" y="11"/>
                    <a:pt x="6" y="11"/>
                    <a:pt x="5" y="11"/>
                  </a:cubicBezTo>
                  <a:cubicBezTo>
                    <a:pt x="1" y="3"/>
                    <a:pt x="1" y="3"/>
                    <a:pt x="1" y="3"/>
                  </a:cubicBezTo>
                  <a:cubicBezTo>
                    <a:pt x="0" y="2"/>
                    <a:pt x="0" y="1"/>
                    <a:pt x="1" y="1"/>
                  </a:cubicBezTo>
                  <a:cubicBezTo>
                    <a:pt x="1" y="0"/>
                    <a:pt x="2" y="1"/>
                    <a:pt x="3" y="2"/>
                  </a:cubicBezTo>
                  <a:cubicBezTo>
                    <a:pt x="7" y="10"/>
                    <a:pt x="7" y="10"/>
                    <a:pt x="7" y="10"/>
                  </a:cubicBezTo>
                  <a:cubicBezTo>
                    <a:pt x="8" y="10"/>
                    <a:pt x="8" y="11"/>
                    <a:pt x="7" y="12"/>
                  </a:cubicBezTo>
                  <a:cubicBezTo>
                    <a:pt x="7" y="12"/>
                    <a:pt x="7" y="12"/>
                    <a:pt x="6" y="11"/>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53" name="Freeform 306">
              <a:extLst>
                <a:ext uri="{FF2B5EF4-FFF2-40B4-BE49-F238E27FC236}">
                  <a16:creationId xmlns:a16="http://schemas.microsoft.com/office/drawing/2014/main" id="{A483E1B1-40DD-A8A7-6618-643884A97263}"/>
                </a:ext>
              </a:extLst>
            </p:cNvPr>
            <p:cNvSpPr>
              <a:spLocks noEditPoints="1"/>
            </p:cNvSpPr>
            <p:nvPr/>
          </p:nvSpPr>
          <p:spPr bwMode="auto">
            <a:xfrm>
              <a:off x="5156200" y="5976938"/>
              <a:ext cx="254000" cy="334963"/>
            </a:xfrm>
            <a:custGeom>
              <a:avLst/>
              <a:gdLst>
                <a:gd name="T0" fmla="*/ 81 w 92"/>
                <a:gd name="T1" fmla="*/ 118 h 121"/>
                <a:gd name="T2" fmla="*/ 44 w 92"/>
                <a:gd name="T3" fmla="*/ 96 h 121"/>
                <a:gd name="T4" fmla="*/ 43 w 92"/>
                <a:gd name="T5" fmla="*/ 94 h 121"/>
                <a:gd name="T6" fmla="*/ 44 w 92"/>
                <a:gd name="T7" fmla="*/ 94 h 121"/>
                <a:gd name="T8" fmla="*/ 81 w 92"/>
                <a:gd name="T9" fmla="*/ 115 h 121"/>
                <a:gd name="T10" fmla="*/ 90 w 92"/>
                <a:gd name="T11" fmla="*/ 111 h 121"/>
                <a:gd name="T12" fmla="*/ 90 w 92"/>
                <a:gd name="T13" fmla="*/ 110 h 121"/>
                <a:gd name="T14" fmla="*/ 91 w 92"/>
                <a:gd name="T15" fmla="*/ 109 h 121"/>
                <a:gd name="T16" fmla="*/ 92 w 92"/>
                <a:gd name="T17" fmla="*/ 112 h 121"/>
                <a:gd name="T18" fmla="*/ 92 w 92"/>
                <a:gd name="T19" fmla="*/ 112 h 121"/>
                <a:gd name="T20" fmla="*/ 81 w 92"/>
                <a:gd name="T21" fmla="*/ 118 h 121"/>
                <a:gd name="T22" fmla="*/ 40 w 92"/>
                <a:gd name="T23" fmla="*/ 94 h 121"/>
                <a:gd name="T24" fmla="*/ 11 w 92"/>
                <a:gd name="T25" fmla="*/ 77 h 121"/>
                <a:gd name="T26" fmla="*/ 0 w 92"/>
                <a:gd name="T27" fmla="*/ 59 h 121"/>
                <a:gd name="T28" fmla="*/ 0 w 92"/>
                <a:gd name="T29" fmla="*/ 9 h 121"/>
                <a:gd name="T30" fmla="*/ 1 w 92"/>
                <a:gd name="T31" fmla="*/ 8 h 121"/>
                <a:gd name="T32" fmla="*/ 3 w 92"/>
                <a:gd name="T33" fmla="*/ 10 h 121"/>
                <a:gd name="T34" fmla="*/ 3 w 92"/>
                <a:gd name="T35" fmla="*/ 60 h 121"/>
                <a:gd name="T36" fmla="*/ 11 w 92"/>
                <a:gd name="T37" fmla="*/ 74 h 121"/>
                <a:gd name="T38" fmla="*/ 40 w 92"/>
                <a:gd name="T39" fmla="*/ 91 h 121"/>
                <a:gd name="T40" fmla="*/ 41 w 92"/>
                <a:gd name="T41" fmla="*/ 94 h 121"/>
                <a:gd name="T42" fmla="*/ 40 w 92"/>
                <a:gd name="T43" fmla="*/ 94 h 121"/>
                <a:gd name="T44" fmla="*/ 91 w 92"/>
                <a:gd name="T45" fmla="*/ 108 h 121"/>
                <a:gd name="T46" fmla="*/ 90 w 92"/>
                <a:gd name="T47" fmla="*/ 106 h 121"/>
                <a:gd name="T48" fmla="*/ 91 w 92"/>
                <a:gd name="T49" fmla="*/ 105 h 121"/>
                <a:gd name="T50" fmla="*/ 92 w 92"/>
                <a:gd name="T51" fmla="*/ 107 h 121"/>
                <a:gd name="T52" fmla="*/ 91 w 92"/>
                <a:gd name="T53" fmla="*/ 108 h 121"/>
                <a:gd name="T54" fmla="*/ 91 w 92"/>
                <a:gd name="T55" fmla="*/ 104 h 121"/>
                <a:gd name="T56" fmla="*/ 90 w 92"/>
                <a:gd name="T57" fmla="*/ 101 h 121"/>
                <a:gd name="T58" fmla="*/ 90 w 92"/>
                <a:gd name="T59" fmla="*/ 60 h 121"/>
                <a:gd name="T60" fmla="*/ 81 w 92"/>
                <a:gd name="T61" fmla="*/ 46 h 121"/>
                <a:gd name="T62" fmla="*/ 45 w 92"/>
                <a:gd name="T63" fmla="*/ 25 h 121"/>
                <a:gd name="T64" fmla="*/ 43 w 92"/>
                <a:gd name="T65" fmla="*/ 22 h 121"/>
                <a:gd name="T66" fmla="*/ 45 w 92"/>
                <a:gd name="T67" fmla="*/ 22 h 121"/>
                <a:gd name="T68" fmla="*/ 81 w 92"/>
                <a:gd name="T69" fmla="*/ 43 h 121"/>
                <a:gd name="T70" fmla="*/ 92 w 92"/>
                <a:gd name="T71" fmla="*/ 61 h 121"/>
                <a:gd name="T72" fmla="*/ 92 w 92"/>
                <a:gd name="T73" fmla="*/ 103 h 121"/>
                <a:gd name="T74" fmla="*/ 91 w 92"/>
                <a:gd name="T75" fmla="*/ 104 h 121"/>
                <a:gd name="T76" fmla="*/ 2 w 92"/>
                <a:gd name="T77" fmla="*/ 7 h 121"/>
                <a:gd name="T78" fmla="*/ 2 w 92"/>
                <a:gd name="T79" fmla="*/ 7 h 121"/>
                <a:gd name="T80" fmla="*/ 1 w 92"/>
                <a:gd name="T81" fmla="*/ 4 h 121"/>
                <a:gd name="T82" fmla="*/ 3 w 92"/>
                <a:gd name="T83" fmla="*/ 4 h 121"/>
                <a:gd name="T84" fmla="*/ 3 w 92"/>
                <a:gd name="T85" fmla="*/ 7 h 121"/>
                <a:gd name="T86" fmla="*/ 2 w 92"/>
                <a:gd name="T87" fmla="*/ 7 h 121"/>
                <a:gd name="T88" fmla="*/ 4 w 92"/>
                <a:gd name="T89" fmla="*/ 5 h 121"/>
                <a:gd name="T90" fmla="*/ 3 w 92"/>
                <a:gd name="T91" fmla="*/ 4 h 121"/>
                <a:gd name="T92" fmla="*/ 3 w 92"/>
                <a:gd name="T93" fmla="*/ 2 h 121"/>
                <a:gd name="T94" fmla="*/ 3 w 92"/>
                <a:gd name="T95" fmla="*/ 2 h 121"/>
                <a:gd name="T96" fmla="*/ 11 w 92"/>
                <a:gd name="T97" fmla="*/ 2 h 121"/>
                <a:gd name="T98" fmla="*/ 41 w 92"/>
                <a:gd name="T99" fmla="*/ 20 h 121"/>
                <a:gd name="T100" fmla="*/ 42 w 92"/>
                <a:gd name="T101" fmla="*/ 22 h 121"/>
                <a:gd name="T102" fmla="*/ 41 w 92"/>
                <a:gd name="T103" fmla="*/ 22 h 121"/>
                <a:gd name="T104" fmla="*/ 11 w 92"/>
                <a:gd name="T105" fmla="*/ 5 h 121"/>
                <a:gd name="T106" fmla="*/ 5 w 92"/>
                <a:gd name="T107" fmla="*/ 5 h 121"/>
                <a:gd name="T108" fmla="*/ 4 w 92"/>
                <a:gd name="T109" fmla="*/ 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2" h="121">
                  <a:moveTo>
                    <a:pt x="81" y="118"/>
                  </a:moveTo>
                  <a:cubicBezTo>
                    <a:pt x="44" y="96"/>
                    <a:pt x="44" y="96"/>
                    <a:pt x="44" y="96"/>
                  </a:cubicBezTo>
                  <a:cubicBezTo>
                    <a:pt x="43" y="96"/>
                    <a:pt x="43" y="95"/>
                    <a:pt x="43" y="94"/>
                  </a:cubicBezTo>
                  <a:cubicBezTo>
                    <a:pt x="43" y="93"/>
                    <a:pt x="43" y="93"/>
                    <a:pt x="44" y="94"/>
                  </a:cubicBezTo>
                  <a:cubicBezTo>
                    <a:pt x="81" y="115"/>
                    <a:pt x="81" y="115"/>
                    <a:pt x="81" y="115"/>
                  </a:cubicBezTo>
                  <a:cubicBezTo>
                    <a:pt x="86" y="118"/>
                    <a:pt x="90" y="116"/>
                    <a:pt x="90" y="111"/>
                  </a:cubicBezTo>
                  <a:cubicBezTo>
                    <a:pt x="90" y="110"/>
                    <a:pt x="90" y="110"/>
                    <a:pt x="90" y="110"/>
                  </a:cubicBezTo>
                  <a:cubicBezTo>
                    <a:pt x="90" y="109"/>
                    <a:pt x="90" y="109"/>
                    <a:pt x="91" y="109"/>
                  </a:cubicBezTo>
                  <a:cubicBezTo>
                    <a:pt x="91" y="110"/>
                    <a:pt x="92" y="111"/>
                    <a:pt x="92" y="112"/>
                  </a:cubicBezTo>
                  <a:cubicBezTo>
                    <a:pt x="92" y="112"/>
                    <a:pt x="92" y="112"/>
                    <a:pt x="92" y="112"/>
                  </a:cubicBezTo>
                  <a:cubicBezTo>
                    <a:pt x="92" y="119"/>
                    <a:pt x="87" y="121"/>
                    <a:pt x="81" y="118"/>
                  </a:cubicBezTo>
                  <a:close/>
                  <a:moveTo>
                    <a:pt x="40" y="94"/>
                  </a:moveTo>
                  <a:cubicBezTo>
                    <a:pt x="11" y="77"/>
                    <a:pt x="11" y="77"/>
                    <a:pt x="11" y="77"/>
                  </a:cubicBezTo>
                  <a:cubicBezTo>
                    <a:pt x="5" y="74"/>
                    <a:pt x="0" y="66"/>
                    <a:pt x="0" y="59"/>
                  </a:cubicBezTo>
                  <a:cubicBezTo>
                    <a:pt x="0" y="9"/>
                    <a:pt x="0" y="9"/>
                    <a:pt x="0" y="9"/>
                  </a:cubicBezTo>
                  <a:cubicBezTo>
                    <a:pt x="0" y="8"/>
                    <a:pt x="1" y="8"/>
                    <a:pt x="1" y="8"/>
                  </a:cubicBezTo>
                  <a:cubicBezTo>
                    <a:pt x="2" y="8"/>
                    <a:pt x="3" y="9"/>
                    <a:pt x="3" y="10"/>
                  </a:cubicBezTo>
                  <a:cubicBezTo>
                    <a:pt x="3" y="60"/>
                    <a:pt x="3" y="60"/>
                    <a:pt x="3" y="60"/>
                  </a:cubicBezTo>
                  <a:cubicBezTo>
                    <a:pt x="3" y="66"/>
                    <a:pt x="6" y="72"/>
                    <a:pt x="11" y="74"/>
                  </a:cubicBezTo>
                  <a:cubicBezTo>
                    <a:pt x="40" y="91"/>
                    <a:pt x="40" y="91"/>
                    <a:pt x="40" y="91"/>
                  </a:cubicBezTo>
                  <a:cubicBezTo>
                    <a:pt x="41" y="92"/>
                    <a:pt x="41" y="93"/>
                    <a:pt x="41" y="94"/>
                  </a:cubicBezTo>
                  <a:cubicBezTo>
                    <a:pt x="41" y="94"/>
                    <a:pt x="41" y="95"/>
                    <a:pt x="40" y="94"/>
                  </a:cubicBezTo>
                  <a:close/>
                  <a:moveTo>
                    <a:pt x="91" y="108"/>
                  </a:moveTo>
                  <a:cubicBezTo>
                    <a:pt x="90" y="108"/>
                    <a:pt x="90" y="107"/>
                    <a:pt x="90" y="106"/>
                  </a:cubicBezTo>
                  <a:cubicBezTo>
                    <a:pt x="90" y="105"/>
                    <a:pt x="90" y="105"/>
                    <a:pt x="91" y="105"/>
                  </a:cubicBezTo>
                  <a:cubicBezTo>
                    <a:pt x="91" y="105"/>
                    <a:pt x="92" y="106"/>
                    <a:pt x="92" y="107"/>
                  </a:cubicBezTo>
                  <a:cubicBezTo>
                    <a:pt x="92" y="108"/>
                    <a:pt x="91" y="108"/>
                    <a:pt x="91" y="108"/>
                  </a:cubicBezTo>
                  <a:close/>
                  <a:moveTo>
                    <a:pt x="91" y="104"/>
                  </a:moveTo>
                  <a:cubicBezTo>
                    <a:pt x="90" y="103"/>
                    <a:pt x="90" y="102"/>
                    <a:pt x="90" y="101"/>
                  </a:cubicBezTo>
                  <a:cubicBezTo>
                    <a:pt x="90" y="60"/>
                    <a:pt x="90" y="60"/>
                    <a:pt x="90" y="60"/>
                  </a:cubicBezTo>
                  <a:cubicBezTo>
                    <a:pt x="90" y="55"/>
                    <a:pt x="86" y="48"/>
                    <a:pt x="81" y="46"/>
                  </a:cubicBezTo>
                  <a:cubicBezTo>
                    <a:pt x="45" y="25"/>
                    <a:pt x="45" y="25"/>
                    <a:pt x="45" y="25"/>
                  </a:cubicBezTo>
                  <a:cubicBezTo>
                    <a:pt x="44" y="24"/>
                    <a:pt x="43" y="23"/>
                    <a:pt x="43" y="22"/>
                  </a:cubicBezTo>
                  <a:cubicBezTo>
                    <a:pt x="43" y="22"/>
                    <a:pt x="44" y="21"/>
                    <a:pt x="45" y="22"/>
                  </a:cubicBezTo>
                  <a:cubicBezTo>
                    <a:pt x="81" y="43"/>
                    <a:pt x="81" y="43"/>
                    <a:pt x="81" y="43"/>
                  </a:cubicBezTo>
                  <a:cubicBezTo>
                    <a:pt x="87" y="46"/>
                    <a:pt x="92" y="55"/>
                    <a:pt x="92" y="61"/>
                  </a:cubicBezTo>
                  <a:cubicBezTo>
                    <a:pt x="92" y="103"/>
                    <a:pt x="92" y="103"/>
                    <a:pt x="92" y="103"/>
                  </a:cubicBezTo>
                  <a:cubicBezTo>
                    <a:pt x="92" y="104"/>
                    <a:pt x="91" y="104"/>
                    <a:pt x="91" y="104"/>
                  </a:cubicBezTo>
                  <a:close/>
                  <a:moveTo>
                    <a:pt x="2" y="7"/>
                  </a:moveTo>
                  <a:cubicBezTo>
                    <a:pt x="2" y="7"/>
                    <a:pt x="2" y="7"/>
                    <a:pt x="2" y="7"/>
                  </a:cubicBezTo>
                  <a:cubicBezTo>
                    <a:pt x="1" y="6"/>
                    <a:pt x="1" y="5"/>
                    <a:pt x="1" y="4"/>
                  </a:cubicBezTo>
                  <a:cubicBezTo>
                    <a:pt x="1" y="4"/>
                    <a:pt x="2" y="4"/>
                    <a:pt x="3" y="4"/>
                  </a:cubicBezTo>
                  <a:cubicBezTo>
                    <a:pt x="3" y="5"/>
                    <a:pt x="3" y="6"/>
                    <a:pt x="3" y="7"/>
                  </a:cubicBezTo>
                  <a:cubicBezTo>
                    <a:pt x="3" y="7"/>
                    <a:pt x="3" y="7"/>
                    <a:pt x="2" y="7"/>
                  </a:cubicBezTo>
                  <a:close/>
                  <a:moveTo>
                    <a:pt x="4" y="5"/>
                  </a:moveTo>
                  <a:cubicBezTo>
                    <a:pt x="4" y="4"/>
                    <a:pt x="3" y="4"/>
                    <a:pt x="3" y="4"/>
                  </a:cubicBezTo>
                  <a:cubicBezTo>
                    <a:pt x="3" y="3"/>
                    <a:pt x="3" y="3"/>
                    <a:pt x="3" y="2"/>
                  </a:cubicBezTo>
                  <a:cubicBezTo>
                    <a:pt x="3" y="2"/>
                    <a:pt x="3" y="2"/>
                    <a:pt x="3" y="2"/>
                  </a:cubicBezTo>
                  <a:cubicBezTo>
                    <a:pt x="5" y="0"/>
                    <a:pt x="8" y="1"/>
                    <a:pt x="11" y="2"/>
                  </a:cubicBezTo>
                  <a:cubicBezTo>
                    <a:pt x="41" y="20"/>
                    <a:pt x="41" y="20"/>
                    <a:pt x="41" y="20"/>
                  </a:cubicBezTo>
                  <a:cubicBezTo>
                    <a:pt x="41" y="20"/>
                    <a:pt x="42" y="21"/>
                    <a:pt x="42" y="22"/>
                  </a:cubicBezTo>
                  <a:cubicBezTo>
                    <a:pt x="42" y="22"/>
                    <a:pt x="41" y="23"/>
                    <a:pt x="41" y="22"/>
                  </a:cubicBezTo>
                  <a:cubicBezTo>
                    <a:pt x="11" y="5"/>
                    <a:pt x="11" y="5"/>
                    <a:pt x="11" y="5"/>
                  </a:cubicBezTo>
                  <a:cubicBezTo>
                    <a:pt x="9" y="4"/>
                    <a:pt x="7" y="4"/>
                    <a:pt x="5" y="5"/>
                  </a:cubicBezTo>
                  <a:cubicBezTo>
                    <a:pt x="5" y="5"/>
                    <a:pt x="4" y="5"/>
                    <a:pt x="4" y="5"/>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54" name="Freeform 307">
              <a:extLst>
                <a:ext uri="{FF2B5EF4-FFF2-40B4-BE49-F238E27FC236}">
                  <a16:creationId xmlns:a16="http://schemas.microsoft.com/office/drawing/2014/main" id="{62FF3171-D863-0322-D689-2BBBFC664B2B}"/>
                </a:ext>
              </a:extLst>
            </p:cNvPr>
            <p:cNvSpPr>
              <a:spLocks noEditPoints="1"/>
            </p:cNvSpPr>
            <p:nvPr/>
          </p:nvSpPr>
          <p:spPr bwMode="auto">
            <a:xfrm>
              <a:off x="5164138" y="5980113"/>
              <a:ext cx="236538" cy="187325"/>
            </a:xfrm>
            <a:custGeom>
              <a:avLst/>
              <a:gdLst>
                <a:gd name="T0" fmla="*/ 43 w 86"/>
                <a:gd name="T1" fmla="*/ 66 h 68"/>
                <a:gd name="T2" fmla="*/ 34 w 86"/>
                <a:gd name="T3" fmla="*/ 57 h 68"/>
                <a:gd name="T4" fmla="*/ 34 w 86"/>
                <a:gd name="T5" fmla="*/ 57 h 68"/>
                <a:gd name="T6" fmla="*/ 31 w 86"/>
                <a:gd name="T7" fmla="*/ 52 h 68"/>
                <a:gd name="T8" fmla="*/ 31 w 86"/>
                <a:gd name="T9" fmla="*/ 52 h 68"/>
                <a:gd name="T10" fmla="*/ 31 w 86"/>
                <a:gd name="T11" fmla="*/ 51 h 68"/>
                <a:gd name="T12" fmla="*/ 31 w 86"/>
                <a:gd name="T13" fmla="*/ 50 h 68"/>
                <a:gd name="T14" fmla="*/ 33 w 86"/>
                <a:gd name="T15" fmla="*/ 51 h 68"/>
                <a:gd name="T16" fmla="*/ 36 w 86"/>
                <a:gd name="T17" fmla="*/ 56 h 68"/>
                <a:gd name="T18" fmla="*/ 43 w 86"/>
                <a:gd name="T19" fmla="*/ 63 h 68"/>
                <a:gd name="T20" fmla="*/ 50 w 86"/>
                <a:gd name="T21" fmla="*/ 64 h 68"/>
                <a:gd name="T22" fmla="*/ 84 w 86"/>
                <a:gd name="T23" fmla="*/ 49 h 68"/>
                <a:gd name="T24" fmla="*/ 86 w 86"/>
                <a:gd name="T25" fmla="*/ 50 h 68"/>
                <a:gd name="T26" fmla="*/ 86 w 86"/>
                <a:gd name="T27" fmla="*/ 52 h 68"/>
                <a:gd name="T28" fmla="*/ 51 w 86"/>
                <a:gd name="T29" fmla="*/ 67 h 68"/>
                <a:gd name="T30" fmla="*/ 43 w 86"/>
                <a:gd name="T31" fmla="*/ 66 h 68"/>
                <a:gd name="T32" fmla="*/ 29 w 86"/>
                <a:gd name="T33" fmla="*/ 49 h 68"/>
                <a:gd name="T34" fmla="*/ 28 w 86"/>
                <a:gd name="T35" fmla="*/ 48 h 68"/>
                <a:gd name="T36" fmla="*/ 1 w 86"/>
                <a:gd name="T37" fmla="*/ 3 h 68"/>
                <a:gd name="T38" fmla="*/ 0 w 86"/>
                <a:gd name="T39" fmla="*/ 0 h 68"/>
                <a:gd name="T40" fmla="*/ 2 w 86"/>
                <a:gd name="T41" fmla="*/ 1 h 68"/>
                <a:gd name="T42" fmla="*/ 30 w 86"/>
                <a:gd name="T43" fmla="*/ 47 h 68"/>
                <a:gd name="T44" fmla="*/ 30 w 86"/>
                <a:gd name="T45" fmla="*/ 49 h 68"/>
                <a:gd name="T46" fmla="*/ 29 w 86"/>
                <a:gd name="T47" fmla="*/ 4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6" h="68">
                  <a:moveTo>
                    <a:pt x="43" y="66"/>
                  </a:moveTo>
                  <a:cubicBezTo>
                    <a:pt x="40" y="64"/>
                    <a:pt x="37" y="61"/>
                    <a:pt x="34" y="57"/>
                  </a:cubicBezTo>
                  <a:cubicBezTo>
                    <a:pt x="34" y="57"/>
                    <a:pt x="34" y="57"/>
                    <a:pt x="34" y="57"/>
                  </a:cubicBezTo>
                  <a:cubicBezTo>
                    <a:pt x="31" y="52"/>
                    <a:pt x="31" y="52"/>
                    <a:pt x="31" y="52"/>
                  </a:cubicBezTo>
                  <a:cubicBezTo>
                    <a:pt x="31" y="52"/>
                    <a:pt x="31" y="52"/>
                    <a:pt x="31" y="52"/>
                  </a:cubicBezTo>
                  <a:cubicBezTo>
                    <a:pt x="31" y="52"/>
                    <a:pt x="31" y="51"/>
                    <a:pt x="31" y="51"/>
                  </a:cubicBezTo>
                  <a:cubicBezTo>
                    <a:pt x="31" y="51"/>
                    <a:pt x="31" y="50"/>
                    <a:pt x="31" y="50"/>
                  </a:cubicBezTo>
                  <a:cubicBezTo>
                    <a:pt x="31" y="50"/>
                    <a:pt x="32" y="50"/>
                    <a:pt x="33" y="51"/>
                  </a:cubicBezTo>
                  <a:cubicBezTo>
                    <a:pt x="36" y="56"/>
                    <a:pt x="36" y="56"/>
                    <a:pt x="36" y="56"/>
                  </a:cubicBezTo>
                  <a:cubicBezTo>
                    <a:pt x="38" y="59"/>
                    <a:pt x="40" y="61"/>
                    <a:pt x="43" y="63"/>
                  </a:cubicBezTo>
                  <a:cubicBezTo>
                    <a:pt x="45" y="64"/>
                    <a:pt x="48" y="65"/>
                    <a:pt x="50" y="64"/>
                  </a:cubicBezTo>
                  <a:cubicBezTo>
                    <a:pt x="84" y="49"/>
                    <a:pt x="84" y="49"/>
                    <a:pt x="84" y="49"/>
                  </a:cubicBezTo>
                  <a:cubicBezTo>
                    <a:pt x="85" y="48"/>
                    <a:pt x="85" y="49"/>
                    <a:pt x="86" y="50"/>
                  </a:cubicBezTo>
                  <a:cubicBezTo>
                    <a:pt x="86" y="51"/>
                    <a:pt x="86" y="51"/>
                    <a:pt x="86" y="52"/>
                  </a:cubicBezTo>
                  <a:cubicBezTo>
                    <a:pt x="51" y="67"/>
                    <a:pt x="51" y="67"/>
                    <a:pt x="51" y="67"/>
                  </a:cubicBezTo>
                  <a:cubicBezTo>
                    <a:pt x="49" y="68"/>
                    <a:pt x="46" y="68"/>
                    <a:pt x="43" y="66"/>
                  </a:cubicBezTo>
                  <a:close/>
                  <a:moveTo>
                    <a:pt x="29" y="49"/>
                  </a:moveTo>
                  <a:cubicBezTo>
                    <a:pt x="29" y="48"/>
                    <a:pt x="29" y="48"/>
                    <a:pt x="28" y="48"/>
                  </a:cubicBezTo>
                  <a:cubicBezTo>
                    <a:pt x="1" y="3"/>
                    <a:pt x="1" y="3"/>
                    <a:pt x="1" y="3"/>
                  </a:cubicBezTo>
                  <a:cubicBezTo>
                    <a:pt x="0" y="2"/>
                    <a:pt x="0" y="1"/>
                    <a:pt x="0" y="0"/>
                  </a:cubicBezTo>
                  <a:cubicBezTo>
                    <a:pt x="1" y="0"/>
                    <a:pt x="2" y="1"/>
                    <a:pt x="2" y="1"/>
                  </a:cubicBezTo>
                  <a:cubicBezTo>
                    <a:pt x="30" y="47"/>
                    <a:pt x="30" y="47"/>
                    <a:pt x="30" y="47"/>
                  </a:cubicBezTo>
                  <a:cubicBezTo>
                    <a:pt x="30" y="47"/>
                    <a:pt x="31" y="48"/>
                    <a:pt x="30" y="49"/>
                  </a:cubicBezTo>
                  <a:cubicBezTo>
                    <a:pt x="30" y="49"/>
                    <a:pt x="29" y="49"/>
                    <a:pt x="29" y="49"/>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grpSp>
      <p:grpSp>
        <p:nvGrpSpPr>
          <p:cNvPr id="2255" name="Group 2254">
            <a:extLst>
              <a:ext uri="{FF2B5EF4-FFF2-40B4-BE49-F238E27FC236}">
                <a16:creationId xmlns:a16="http://schemas.microsoft.com/office/drawing/2014/main" id="{C2167489-BF2D-0C45-C45F-85104D87FB88}"/>
              </a:ext>
            </a:extLst>
          </p:cNvPr>
          <p:cNvGrpSpPr/>
          <p:nvPr/>
        </p:nvGrpSpPr>
        <p:grpSpPr>
          <a:xfrm>
            <a:off x="2002268" y="3196634"/>
            <a:ext cx="185484" cy="259964"/>
            <a:chOff x="7658100" y="7562850"/>
            <a:chExt cx="411163" cy="576263"/>
          </a:xfrm>
        </p:grpSpPr>
        <p:sp>
          <p:nvSpPr>
            <p:cNvPr id="2256" name="Freeform 308">
              <a:extLst>
                <a:ext uri="{FF2B5EF4-FFF2-40B4-BE49-F238E27FC236}">
                  <a16:creationId xmlns:a16="http://schemas.microsoft.com/office/drawing/2014/main" id="{410EDFAA-F678-EC7C-6563-DDB24412CFE2}"/>
                </a:ext>
              </a:extLst>
            </p:cNvPr>
            <p:cNvSpPr>
              <a:spLocks/>
            </p:cNvSpPr>
            <p:nvPr/>
          </p:nvSpPr>
          <p:spPr bwMode="auto">
            <a:xfrm>
              <a:off x="7724775" y="7562850"/>
              <a:ext cx="344488" cy="563563"/>
            </a:xfrm>
            <a:custGeom>
              <a:avLst/>
              <a:gdLst>
                <a:gd name="T0" fmla="*/ 101 w 125"/>
                <a:gd name="T1" fmla="*/ 196 h 204"/>
                <a:gd name="T2" fmla="*/ 24 w 125"/>
                <a:gd name="T3" fmla="*/ 152 h 204"/>
                <a:gd name="T4" fmla="*/ 0 w 125"/>
                <a:gd name="T5" fmla="*/ 105 h 204"/>
                <a:gd name="T6" fmla="*/ 0 w 125"/>
                <a:gd name="T7" fmla="*/ 26 h 204"/>
                <a:gd name="T8" fmla="*/ 24 w 125"/>
                <a:gd name="T9" fmla="*/ 7 h 204"/>
                <a:gd name="T10" fmla="*/ 101 w 125"/>
                <a:gd name="T11" fmla="*/ 51 h 204"/>
                <a:gd name="T12" fmla="*/ 125 w 125"/>
                <a:gd name="T13" fmla="*/ 98 h 204"/>
                <a:gd name="T14" fmla="*/ 125 w 125"/>
                <a:gd name="T15" fmla="*/ 177 h 204"/>
                <a:gd name="T16" fmla="*/ 101 w 125"/>
                <a:gd name="T17" fmla="*/ 19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4">
                  <a:moveTo>
                    <a:pt x="101" y="196"/>
                  </a:moveTo>
                  <a:cubicBezTo>
                    <a:pt x="24" y="152"/>
                    <a:pt x="24" y="152"/>
                    <a:pt x="24" y="152"/>
                  </a:cubicBezTo>
                  <a:cubicBezTo>
                    <a:pt x="11" y="144"/>
                    <a:pt x="0" y="123"/>
                    <a:pt x="0" y="105"/>
                  </a:cubicBezTo>
                  <a:cubicBezTo>
                    <a:pt x="0" y="26"/>
                    <a:pt x="0" y="26"/>
                    <a:pt x="0" y="26"/>
                  </a:cubicBezTo>
                  <a:cubicBezTo>
                    <a:pt x="0" y="8"/>
                    <a:pt x="11" y="0"/>
                    <a:pt x="24" y="7"/>
                  </a:cubicBezTo>
                  <a:cubicBezTo>
                    <a:pt x="101" y="51"/>
                    <a:pt x="101" y="51"/>
                    <a:pt x="101" y="51"/>
                  </a:cubicBezTo>
                  <a:cubicBezTo>
                    <a:pt x="114" y="59"/>
                    <a:pt x="125" y="80"/>
                    <a:pt x="125" y="98"/>
                  </a:cubicBezTo>
                  <a:cubicBezTo>
                    <a:pt x="125" y="177"/>
                    <a:pt x="125" y="177"/>
                    <a:pt x="125" y="177"/>
                  </a:cubicBezTo>
                  <a:cubicBezTo>
                    <a:pt x="125" y="195"/>
                    <a:pt x="114" y="204"/>
                    <a:pt x="101" y="196"/>
                  </a:cubicBezTo>
                  <a:close/>
                </a:path>
              </a:pathLst>
            </a:custGeom>
            <a:solidFill>
              <a:srgbClr val="DBE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57" name="Freeform 309">
              <a:extLst>
                <a:ext uri="{FF2B5EF4-FFF2-40B4-BE49-F238E27FC236}">
                  <a16:creationId xmlns:a16="http://schemas.microsoft.com/office/drawing/2014/main" id="{82CA58BF-8726-D71C-4973-E44C1DE758EE}"/>
                </a:ext>
              </a:extLst>
            </p:cNvPr>
            <p:cNvSpPr>
              <a:spLocks/>
            </p:cNvSpPr>
            <p:nvPr/>
          </p:nvSpPr>
          <p:spPr bwMode="auto">
            <a:xfrm>
              <a:off x="7658100" y="7573963"/>
              <a:ext cx="346075" cy="565150"/>
            </a:xfrm>
            <a:custGeom>
              <a:avLst/>
              <a:gdLst>
                <a:gd name="T0" fmla="*/ 101 w 125"/>
                <a:gd name="T1" fmla="*/ 197 h 205"/>
                <a:gd name="T2" fmla="*/ 24 w 125"/>
                <a:gd name="T3" fmla="*/ 153 h 205"/>
                <a:gd name="T4" fmla="*/ 0 w 125"/>
                <a:gd name="T5" fmla="*/ 106 h 205"/>
                <a:gd name="T6" fmla="*/ 0 w 125"/>
                <a:gd name="T7" fmla="*/ 27 h 205"/>
                <a:gd name="T8" fmla="*/ 24 w 125"/>
                <a:gd name="T9" fmla="*/ 8 h 205"/>
                <a:gd name="T10" fmla="*/ 101 w 125"/>
                <a:gd name="T11" fmla="*/ 52 h 205"/>
                <a:gd name="T12" fmla="*/ 125 w 125"/>
                <a:gd name="T13" fmla="*/ 99 h 205"/>
                <a:gd name="T14" fmla="*/ 125 w 125"/>
                <a:gd name="T15" fmla="*/ 178 h 205"/>
                <a:gd name="T16" fmla="*/ 101 w 125"/>
                <a:gd name="T17" fmla="*/ 19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5">
                  <a:moveTo>
                    <a:pt x="101" y="197"/>
                  </a:moveTo>
                  <a:cubicBezTo>
                    <a:pt x="24" y="153"/>
                    <a:pt x="24" y="153"/>
                    <a:pt x="24" y="153"/>
                  </a:cubicBezTo>
                  <a:cubicBezTo>
                    <a:pt x="11" y="145"/>
                    <a:pt x="0" y="124"/>
                    <a:pt x="0" y="106"/>
                  </a:cubicBezTo>
                  <a:cubicBezTo>
                    <a:pt x="0" y="27"/>
                    <a:pt x="0" y="27"/>
                    <a:pt x="0" y="27"/>
                  </a:cubicBezTo>
                  <a:cubicBezTo>
                    <a:pt x="0" y="9"/>
                    <a:pt x="11" y="0"/>
                    <a:pt x="24" y="8"/>
                  </a:cubicBezTo>
                  <a:cubicBezTo>
                    <a:pt x="101" y="52"/>
                    <a:pt x="101" y="52"/>
                    <a:pt x="101" y="52"/>
                  </a:cubicBezTo>
                  <a:cubicBezTo>
                    <a:pt x="114" y="60"/>
                    <a:pt x="125" y="81"/>
                    <a:pt x="125" y="99"/>
                  </a:cubicBezTo>
                  <a:cubicBezTo>
                    <a:pt x="125" y="178"/>
                    <a:pt x="125" y="178"/>
                    <a:pt x="125" y="178"/>
                  </a:cubicBezTo>
                  <a:cubicBezTo>
                    <a:pt x="125" y="196"/>
                    <a:pt x="114" y="205"/>
                    <a:pt x="101" y="197"/>
                  </a:cubicBezTo>
                  <a:close/>
                </a:path>
              </a:pathLst>
            </a:custGeom>
            <a:solidFill>
              <a:srgbClr val="B0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58" name="Freeform 310">
              <a:extLst>
                <a:ext uri="{FF2B5EF4-FFF2-40B4-BE49-F238E27FC236}">
                  <a16:creationId xmlns:a16="http://schemas.microsoft.com/office/drawing/2014/main" id="{03649656-9BD3-74BA-1804-18F1F3C2F33B}"/>
                </a:ext>
              </a:extLst>
            </p:cNvPr>
            <p:cNvSpPr>
              <a:spLocks noEditPoints="1"/>
            </p:cNvSpPr>
            <p:nvPr/>
          </p:nvSpPr>
          <p:spPr bwMode="auto">
            <a:xfrm>
              <a:off x="7727950" y="7712075"/>
              <a:ext cx="195263" cy="292100"/>
            </a:xfrm>
            <a:custGeom>
              <a:avLst/>
              <a:gdLst>
                <a:gd name="T0" fmla="*/ 41 w 71"/>
                <a:gd name="T1" fmla="*/ 99 h 106"/>
                <a:gd name="T2" fmla="*/ 10 w 71"/>
                <a:gd name="T3" fmla="*/ 65 h 106"/>
                <a:gd name="T4" fmla="*/ 10 w 71"/>
                <a:gd name="T5" fmla="*/ 65 h 106"/>
                <a:gd name="T6" fmla="*/ 9 w 71"/>
                <a:gd name="T7" fmla="*/ 63 h 106"/>
                <a:gd name="T8" fmla="*/ 10 w 71"/>
                <a:gd name="T9" fmla="*/ 62 h 106"/>
                <a:gd name="T10" fmla="*/ 13 w 71"/>
                <a:gd name="T11" fmla="*/ 64 h 106"/>
                <a:gd name="T12" fmla="*/ 41 w 71"/>
                <a:gd name="T13" fmla="*/ 95 h 106"/>
                <a:gd name="T14" fmla="*/ 68 w 71"/>
                <a:gd name="T15" fmla="*/ 97 h 106"/>
                <a:gd name="T16" fmla="*/ 70 w 71"/>
                <a:gd name="T17" fmla="*/ 99 h 106"/>
                <a:gd name="T18" fmla="*/ 70 w 71"/>
                <a:gd name="T19" fmla="*/ 102 h 106"/>
                <a:gd name="T20" fmla="*/ 41 w 71"/>
                <a:gd name="T21" fmla="*/ 99 h 106"/>
                <a:gd name="T22" fmla="*/ 8 w 71"/>
                <a:gd name="T23" fmla="*/ 60 h 106"/>
                <a:gd name="T24" fmla="*/ 6 w 71"/>
                <a:gd name="T25" fmla="*/ 58 h 106"/>
                <a:gd name="T26" fmla="*/ 0 w 71"/>
                <a:gd name="T27" fmla="*/ 27 h 106"/>
                <a:gd name="T28" fmla="*/ 12 w 71"/>
                <a:gd name="T29" fmla="*/ 0 h 106"/>
                <a:gd name="T30" fmla="*/ 12 w 71"/>
                <a:gd name="T31" fmla="*/ 0 h 106"/>
                <a:gd name="T32" fmla="*/ 14 w 71"/>
                <a:gd name="T33" fmla="*/ 2 h 106"/>
                <a:gd name="T34" fmla="*/ 15 w 71"/>
                <a:gd name="T35" fmla="*/ 4 h 106"/>
                <a:gd name="T36" fmla="*/ 14 w 71"/>
                <a:gd name="T37" fmla="*/ 5 h 106"/>
                <a:gd name="T38" fmla="*/ 3 w 71"/>
                <a:gd name="T39" fmla="*/ 29 h 106"/>
                <a:gd name="T40" fmla="*/ 9 w 71"/>
                <a:gd name="T41" fmla="*/ 57 h 106"/>
                <a:gd name="T42" fmla="*/ 9 w 71"/>
                <a:gd name="T43" fmla="*/ 60 h 106"/>
                <a:gd name="T44" fmla="*/ 8 w 71"/>
                <a:gd name="T45" fmla="*/ 6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106">
                  <a:moveTo>
                    <a:pt x="41" y="99"/>
                  </a:moveTo>
                  <a:cubicBezTo>
                    <a:pt x="29" y="92"/>
                    <a:pt x="18" y="80"/>
                    <a:pt x="10" y="65"/>
                  </a:cubicBezTo>
                  <a:cubicBezTo>
                    <a:pt x="10" y="65"/>
                    <a:pt x="10" y="65"/>
                    <a:pt x="10" y="65"/>
                  </a:cubicBezTo>
                  <a:cubicBezTo>
                    <a:pt x="10" y="64"/>
                    <a:pt x="9" y="64"/>
                    <a:pt x="9" y="63"/>
                  </a:cubicBezTo>
                  <a:cubicBezTo>
                    <a:pt x="10" y="63"/>
                    <a:pt x="10" y="62"/>
                    <a:pt x="10" y="62"/>
                  </a:cubicBezTo>
                  <a:cubicBezTo>
                    <a:pt x="11" y="62"/>
                    <a:pt x="12" y="63"/>
                    <a:pt x="13" y="64"/>
                  </a:cubicBezTo>
                  <a:cubicBezTo>
                    <a:pt x="20" y="77"/>
                    <a:pt x="30" y="89"/>
                    <a:pt x="41" y="95"/>
                  </a:cubicBezTo>
                  <a:cubicBezTo>
                    <a:pt x="51" y="101"/>
                    <a:pt x="61" y="102"/>
                    <a:pt x="68" y="97"/>
                  </a:cubicBezTo>
                  <a:cubicBezTo>
                    <a:pt x="68" y="97"/>
                    <a:pt x="70" y="98"/>
                    <a:pt x="70" y="99"/>
                  </a:cubicBezTo>
                  <a:cubicBezTo>
                    <a:pt x="71" y="100"/>
                    <a:pt x="71" y="101"/>
                    <a:pt x="70" y="102"/>
                  </a:cubicBezTo>
                  <a:cubicBezTo>
                    <a:pt x="62" y="106"/>
                    <a:pt x="52" y="105"/>
                    <a:pt x="41" y="99"/>
                  </a:cubicBezTo>
                  <a:close/>
                  <a:moveTo>
                    <a:pt x="8" y="60"/>
                  </a:moveTo>
                  <a:cubicBezTo>
                    <a:pt x="7" y="59"/>
                    <a:pt x="7" y="59"/>
                    <a:pt x="6" y="58"/>
                  </a:cubicBezTo>
                  <a:cubicBezTo>
                    <a:pt x="2" y="47"/>
                    <a:pt x="0" y="37"/>
                    <a:pt x="0" y="27"/>
                  </a:cubicBezTo>
                  <a:cubicBezTo>
                    <a:pt x="0" y="15"/>
                    <a:pt x="4" y="5"/>
                    <a:pt x="12" y="0"/>
                  </a:cubicBezTo>
                  <a:cubicBezTo>
                    <a:pt x="12" y="0"/>
                    <a:pt x="12" y="0"/>
                    <a:pt x="12" y="0"/>
                  </a:cubicBezTo>
                  <a:cubicBezTo>
                    <a:pt x="12" y="0"/>
                    <a:pt x="14" y="1"/>
                    <a:pt x="14" y="2"/>
                  </a:cubicBezTo>
                  <a:cubicBezTo>
                    <a:pt x="15" y="3"/>
                    <a:pt x="15" y="3"/>
                    <a:pt x="15" y="4"/>
                  </a:cubicBezTo>
                  <a:cubicBezTo>
                    <a:pt x="15" y="4"/>
                    <a:pt x="15" y="5"/>
                    <a:pt x="14" y="5"/>
                  </a:cubicBezTo>
                  <a:cubicBezTo>
                    <a:pt x="7" y="9"/>
                    <a:pt x="3" y="18"/>
                    <a:pt x="3" y="29"/>
                  </a:cubicBezTo>
                  <a:cubicBezTo>
                    <a:pt x="3" y="38"/>
                    <a:pt x="5" y="48"/>
                    <a:pt x="9" y="57"/>
                  </a:cubicBezTo>
                  <a:cubicBezTo>
                    <a:pt x="10" y="58"/>
                    <a:pt x="10" y="60"/>
                    <a:pt x="9" y="60"/>
                  </a:cubicBezTo>
                  <a:cubicBezTo>
                    <a:pt x="9" y="60"/>
                    <a:pt x="8" y="60"/>
                    <a:pt x="8" y="60"/>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59" name="Freeform 311">
              <a:extLst>
                <a:ext uri="{FF2B5EF4-FFF2-40B4-BE49-F238E27FC236}">
                  <a16:creationId xmlns:a16="http://schemas.microsoft.com/office/drawing/2014/main" id="{9B7DA423-AD23-1A31-6EDF-5C5FB785580A}"/>
                </a:ext>
              </a:extLst>
            </p:cNvPr>
            <p:cNvSpPr>
              <a:spLocks noEditPoints="1"/>
            </p:cNvSpPr>
            <p:nvPr/>
          </p:nvSpPr>
          <p:spPr bwMode="auto">
            <a:xfrm>
              <a:off x="7758113" y="7712075"/>
              <a:ext cx="165100" cy="280988"/>
            </a:xfrm>
            <a:custGeom>
              <a:avLst/>
              <a:gdLst>
                <a:gd name="T0" fmla="*/ 58 w 60"/>
                <a:gd name="T1" fmla="*/ 102 h 102"/>
                <a:gd name="T2" fmla="*/ 57 w 60"/>
                <a:gd name="T3" fmla="*/ 100 h 102"/>
                <a:gd name="T4" fmla="*/ 43 w 60"/>
                <a:gd name="T5" fmla="*/ 77 h 102"/>
                <a:gd name="T6" fmla="*/ 43 w 60"/>
                <a:gd name="T7" fmla="*/ 74 h 102"/>
                <a:gd name="T8" fmla="*/ 45 w 60"/>
                <a:gd name="T9" fmla="*/ 75 h 102"/>
                <a:gd name="T10" fmla="*/ 59 w 60"/>
                <a:gd name="T11" fmla="*/ 99 h 102"/>
                <a:gd name="T12" fmla="*/ 60 w 60"/>
                <a:gd name="T13" fmla="*/ 101 h 102"/>
                <a:gd name="T14" fmla="*/ 59 w 60"/>
                <a:gd name="T15" fmla="*/ 102 h 102"/>
                <a:gd name="T16" fmla="*/ 58 w 60"/>
                <a:gd name="T17" fmla="*/ 102 h 102"/>
                <a:gd name="T18" fmla="*/ 40 w 60"/>
                <a:gd name="T19" fmla="*/ 71 h 102"/>
                <a:gd name="T20" fmla="*/ 39 w 60"/>
                <a:gd name="T21" fmla="*/ 70 h 102"/>
                <a:gd name="T22" fmla="*/ 1 w 60"/>
                <a:gd name="T23" fmla="*/ 3 h 102"/>
                <a:gd name="T24" fmla="*/ 0 w 60"/>
                <a:gd name="T25" fmla="*/ 2 h 102"/>
                <a:gd name="T26" fmla="*/ 1 w 60"/>
                <a:gd name="T27" fmla="*/ 0 h 102"/>
                <a:gd name="T28" fmla="*/ 3 w 60"/>
                <a:gd name="T29" fmla="*/ 2 h 102"/>
                <a:gd name="T30" fmla="*/ 42 w 60"/>
                <a:gd name="T31" fmla="*/ 68 h 102"/>
                <a:gd name="T32" fmla="*/ 42 w 60"/>
                <a:gd name="T33" fmla="*/ 71 h 102"/>
                <a:gd name="T34" fmla="*/ 40 w 60"/>
                <a:gd name="T35" fmla="*/ 7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102">
                  <a:moveTo>
                    <a:pt x="58" y="102"/>
                  </a:moveTo>
                  <a:cubicBezTo>
                    <a:pt x="57" y="101"/>
                    <a:pt x="57" y="101"/>
                    <a:pt x="57" y="100"/>
                  </a:cubicBezTo>
                  <a:cubicBezTo>
                    <a:pt x="43" y="77"/>
                    <a:pt x="43" y="77"/>
                    <a:pt x="43" y="77"/>
                  </a:cubicBezTo>
                  <a:cubicBezTo>
                    <a:pt x="42" y="75"/>
                    <a:pt x="42" y="74"/>
                    <a:pt x="43" y="74"/>
                  </a:cubicBezTo>
                  <a:cubicBezTo>
                    <a:pt x="44" y="73"/>
                    <a:pt x="45" y="74"/>
                    <a:pt x="45" y="75"/>
                  </a:cubicBezTo>
                  <a:cubicBezTo>
                    <a:pt x="59" y="99"/>
                    <a:pt x="59" y="99"/>
                    <a:pt x="59" y="99"/>
                  </a:cubicBezTo>
                  <a:cubicBezTo>
                    <a:pt x="60" y="100"/>
                    <a:pt x="60" y="100"/>
                    <a:pt x="60" y="101"/>
                  </a:cubicBezTo>
                  <a:cubicBezTo>
                    <a:pt x="60" y="101"/>
                    <a:pt x="60" y="102"/>
                    <a:pt x="59" y="102"/>
                  </a:cubicBezTo>
                  <a:cubicBezTo>
                    <a:pt x="59" y="102"/>
                    <a:pt x="58" y="102"/>
                    <a:pt x="58" y="102"/>
                  </a:cubicBezTo>
                  <a:close/>
                  <a:moveTo>
                    <a:pt x="40" y="71"/>
                  </a:moveTo>
                  <a:cubicBezTo>
                    <a:pt x="40" y="71"/>
                    <a:pt x="39" y="71"/>
                    <a:pt x="39" y="70"/>
                  </a:cubicBezTo>
                  <a:cubicBezTo>
                    <a:pt x="1" y="3"/>
                    <a:pt x="1" y="3"/>
                    <a:pt x="1" y="3"/>
                  </a:cubicBezTo>
                  <a:cubicBezTo>
                    <a:pt x="0" y="3"/>
                    <a:pt x="0" y="2"/>
                    <a:pt x="0" y="2"/>
                  </a:cubicBezTo>
                  <a:cubicBezTo>
                    <a:pt x="0" y="1"/>
                    <a:pt x="0" y="1"/>
                    <a:pt x="1" y="0"/>
                  </a:cubicBezTo>
                  <a:cubicBezTo>
                    <a:pt x="1" y="0"/>
                    <a:pt x="3" y="1"/>
                    <a:pt x="3" y="2"/>
                  </a:cubicBezTo>
                  <a:cubicBezTo>
                    <a:pt x="42" y="68"/>
                    <a:pt x="42" y="68"/>
                    <a:pt x="42" y="68"/>
                  </a:cubicBezTo>
                  <a:cubicBezTo>
                    <a:pt x="42" y="70"/>
                    <a:pt x="42" y="71"/>
                    <a:pt x="42" y="71"/>
                  </a:cubicBezTo>
                  <a:cubicBezTo>
                    <a:pt x="41" y="72"/>
                    <a:pt x="41" y="72"/>
                    <a:pt x="40" y="71"/>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60" name="Freeform 312">
              <a:extLst>
                <a:ext uri="{FF2B5EF4-FFF2-40B4-BE49-F238E27FC236}">
                  <a16:creationId xmlns:a16="http://schemas.microsoft.com/office/drawing/2014/main" id="{EF99DF39-A315-344F-25CF-0F312CA743ED}"/>
                </a:ext>
              </a:extLst>
            </p:cNvPr>
            <p:cNvSpPr>
              <a:spLocks/>
            </p:cNvSpPr>
            <p:nvPr/>
          </p:nvSpPr>
          <p:spPr bwMode="auto">
            <a:xfrm>
              <a:off x="7834313" y="7839075"/>
              <a:ext cx="22225" cy="22225"/>
            </a:xfrm>
            <a:custGeom>
              <a:avLst/>
              <a:gdLst>
                <a:gd name="T0" fmla="*/ 2 w 8"/>
                <a:gd name="T1" fmla="*/ 7 h 8"/>
                <a:gd name="T2" fmla="*/ 1 w 8"/>
                <a:gd name="T3" fmla="*/ 6 h 8"/>
                <a:gd name="T4" fmla="*/ 1 w 8"/>
                <a:gd name="T5" fmla="*/ 3 h 8"/>
                <a:gd name="T6" fmla="*/ 5 w 8"/>
                <a:gd name="T7" fmla="*/ 0 h 8"/>
                <a:gd name="T8" fmla="*/ 7 w 8"/>
                <a:gd name="T9" fmla="*/ 2 h 8"/>
                <a:gd name="T10" fmla="*/ 7 w 8"/>
                <a:gd name="T11" fmla="*/ 5 h 8"/>
                <a:gd name="T12" fmla="*/ 3 w 8"/>
                <a:gd name="T13" fmla="*/ 7 h 8"/>
                <a:gd name="T14" fmla="*/ 2 w 8"/>
                <a:gd name="T15" fmla="*/ 7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2" y="7"/>
                  </a:moveTo>
                  <a:cubicBezTo>
                    <a:pt x="1" y="7"/>
                    <a:pt x="1" y="6"/>
                    <a:pt x="1" y="6"/>
                  </a:cubicBezTo>
                  <a:cubicBezTo>
                    <a:pt x="0" y="5"/>
                    <a:pt x="0" y="3"/>
                    <a:pt x="1" y="3"/>
                  </a:cubicBezTo>
                  <a:cubicBezTo>
                    <a:pt x="5" y="0"/>
                    <a:pt x="5" y="0"/>
                    <a:pt x="5" y="0"/>
                  </a:cubicBezTo>
                  <a:cubicBezTo>
                    <a:pt x="6" y="0"/>
                    <a:pt x="7" y="1"/>
                    <a:pt x="7" y="2"/>
                  </a:cubicBezTo>
                  <a:cubicBezTo>
                    <a:pt x="8" y="3"/>
                    <a:pt x="8" y="4"/>
                    <a:pt x="7" y="5"/>
                  </a:cubicBezTo>
                  <a:cubicBezTo>
                    <a:pt x="3" y="7"/>
                    <a:pt x="3" y="7"/>
                    <a:pt x="3" y="7"/>
                  </a:cubicBezTo>
                  <a:cubicBezTo>
                    <a:pt x="3" y="8"/>
                    <a:pt x="2" y="8"/>
                    <a:pt x="2" y="7"/>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61" name="Freeform 313">
              <a:extLst>
                <a:ext uri="{FF2B5EF4-FFF2-40B4-BE49-F238E27FC236}">
                  <a16:creationId xmlns:a16="http://schemas.microsoft.com/office/drawing/2014/main" id="{31492E24-4F0F-80DA-91FE-4DB4F79BC40B}"/>
                </a:ext>
              </a:extLst>
            </p:cNvPr>
            <p:cNvSpPr>
              <a:spLocks/>
            </p:cNvSpPr>
            <p:nvPr/>
          </p:nvSpPr>
          <p:spPr bwMode="auto">
            <a:xfrm>
              <a:off x="7840663" y="7797800"/>
              <a:ext cx="49213" cy="79375"/>
            </a:xfrm>
            <a:custGeom>
              <a:avLst/>
              <a:gdLst>
                <a:gd name="T0" fmla="*/ 16 w 18"/>
                <a:gd name="T1" fmla="*/ 29 h 29"/>
                <a:gd name="T2" fmla="*/ 14 w 18"/>
                <a:gd name="T3" fmla="*/ 26 h 29"/>
                <a:gd name="T4" fmla="*/ 2 w 18"/>
                <a:gd name="T5" fmla="*/ 5 h 29"/>
                <a:gd name="T6" fmla="*/ 2 w 18"/>
                <a:gd name="T7" fmla="*/ 5 h 29"/>
                <a:gd name="T8" fmla="*/ 0 w 18"/>
                <a:gd name="T9" fmla="*/ 2 h 29"/>
                <a:gd name="T10" fmla="*/ 2 w 18"/>
                <a:gd name="T11" fmla="*/ 1 h 29"/>
                <a:gd name="T12" fmla="*/ 2 w 18"/>
                <a:gd name="T13" fmla="*/ 1 h 29"/>
                <a:gd name="T14" fmla="*/ 18 w 18"/>
                <a:gd name="T15" fmla="*/ 28 h 29"/>
                <a:gd name="T16" fmla="*/ 17 w 18"/>
                <a:gd name="T17" fmla="*/ 29 h 29"/>
                <a:gd name="T18" fmla="*/ 16 w 18"/>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9">
                  <a:moveTo>
                    <a:pt x="16" y="29"/>
                  </a:moveTo>
                  <a:cubicBezTo>
                    <a:pt x="15" y="28"/>
                    <a:pt x="14" y="27"/>
                    <a:pt x="14" y="26"/>
                  </a:cubicBezTo>
                  <a:cubicBezTo>
                    <a:pt x="14" y="18"/>
                    <a:pt x="9" y="9"/>
                    <a:pt x="2" y="5"/>
                  </a:cubicBezTo>
                  <a:cubicBezTo>
                    <a:pt x="2" y="5"/>
                    <a:pt x="2" y="5"/>
                    <a:pt x="2" y="5"/>
                  </a:cubicBezTo>
                  <a:cubicBezTo>
                    <a:pt x="1" y="4"/>
                    <a:pt x="0" y="3"/>
                    <a:pt x="0" y="2"/>
                  </a:cubicBezTo>
                  <a:cubicBezTo>
                    <a:pt x="0" y="1"/>
                    <a:pt x="1" y="0"/>
                    <a:pt x="2" y="1"/>
                  </a:cubicBezTo>
                  <a:cubicBezTo>
                    <a:pt x="2" y="1"/>
                    <a:pt x="2" y="1"/>
                    <a:pt x="2" y="1"/>
                  </a:cubicBezTo>
                  <a:cubicBezTo>
                    <a:pt x="11" y="6"/>
                    <a:pt x="18" y="18"/>
                    <a:pt x="18" y="28"/>
                  </a:cubicBezTo>
                  <a:cubicBezTo>
                    <a:pt x="18" y="29"/>
                    <a:pt x="18" y="29"/>
                    <a:pt x="17" y="29"/>
                  </a:cubicBezTo>
                  <a:cubicBezTo>
                    <a:pt x="17" y="29"/>
                    <a:pt x="17" y="29"/>
                    <a:pt x="16" y="29"/>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62" name="Freeform 314">
              <a:extLst>
                <a:ext uri="{FF2B5EF4-FFF2-40B4-BE49-F238E27FC236}">
                  <a16:creationId xmlns:a16="http://schemas.microsoft.com/office/drawing/2014/main" id="{07BC4A91-569E-9361-8484-980A1C2684DB}"/>
                </a:ext>
              </a:extLst>
            </p:cNvPr>
            <p:cNvSpPr>
              <a:spLocks/>
            </p:cNvSpPr>
            <p:nvPr/>
          </p:nvSpPr>
          <p:spPr bwMode="auto">
            <a:xfrm>
              <a:off x="7840663" y="7780338"/>
              <a:ext cx="66675" cy="107950"/>
            </a:xfrm>
            <a:custGeom>
              <a:avLst/>
              <a:gdLst>
                <a:gd name="T0" fmla="*/ 22 w 24"/>
                <a:gd name="T1" fmla="*/ 38 h 39"/>
                <a:gd name="T2" fmla="*/ 22 w 24"/>
                <a:gd name="T3" fmla="*/ 38 h 39"/>
                <a:gd name="T4" fmla="*/ 20 w 24"/>
                <a:gd name="T5" fmla="*/ 35 h 39"/>
                <a:gd name="T6" fmla="*/ 2 w 24"/>
                <a:gd name="T7" fmla="*/ 4 h 39"/>
                <a:gd name="T8" fmla="*/ 2 w 24"/>
                <a:gd name="T9" fmla="*/ 4 h 39"/>
                <a:gd name="T10" fmla="*/ 0 w 24"/>
                <a:gd name="T11" fmla="*/ 1 h 39"/>
                <a:gd name="T12" fmla="*/ 2 w 24"/>
                <a:gd name="T13" fmla="*/ 0 h 39"/>
                <a:gd name="T14" fmla="*/ 2 w 24"/>
                <a:gd name="T15" fmla="*/ 0 h 39"/>
                <a:gd name="T16" fmla="*/ 24 w 24"/>
                <a:gd name="T17" fmla="*/ 37 h 39"/>
                <a:gd name="T18" fmla="*/ 22 w 24"/>
                <a:gd name="T19" fmla="*/ 3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9">
                  <a:moveTo>
                    <a:pt x="22" y="38"/>
                  </a:moveTo>
                  <a:cubicBezTo>
                    <a:pt x="22" y="38"/>
                    <a:pt x="22" y="38"/>
                    <a:pt x="22" y="38"/>
                  </a:cubicBezTo>
                  <a:cubicBezTo>
                    <a:pt x="21" y="38"/>
                    <a:pt x="20" y="36"/>
                    <a:pt x="20" y="35"/>
                  </a:cubicBezTo>
                  <a:cubicBezTo>
                    <a:pt x="20" y="24"/>
                    <a:pt x="12" y="10"/>
                    <a:pt x="2" y="4"/>
                  </a:cubicBezTo>
                  <a:cubicBezTo>
                    <a:pt x="2" y="4"/>
                    <a:pt x="2" y="4"/>
                    <a:pt x="2" y="4"/>
                  </a:cubicBezTo>
                  <a:cubicBezTo>
                    <a:pt x="1" y="4"/>
                    <a:pt x="0" y="2"/>
                    <a:pt x="0" y="1"/>
                  </a:cubicBezTo>
                  <a:cubicBezTo>
                    <a:pt x="0" y="0"/>
                    <a:pt x="1" y="0"/>
                    <a:pt x="2" y="0"/>
                  </a:cubicBezTo>
                  <a:cubicBezTo>
                    <a:pt x="2" y="0"/>
                    <a:pt x="2" y="0"/>
                    <a:pt x="2" y="0"/>
                  </a:cubicBezTo>
                  <a:cubicBezTo>
                    <a:pt x="14" y="7"/>
                    <a:pt x="24" y="24"/>
                    <a:pt x="24" y="37"/>
                  </a:cubicBezTo>
                  <a:cubicBezTo>
                    <a:pt x="24" y="38"/>
                    <a:pt x="23" y="39"/>
                    <a:pt x="22" y="38"/>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63" name="Freeform 315">
              <a:extLst>
                <a:ext uri="{FF2B5EF4-FFF2-40B4-BE49-F238E27FC236}">
                  <a16:creationId xmlns:a16="http://schemas.microsoft.com/office/drawing/2014/main" id="{8CE4A0AD-7BE1-37AD-E3AE-515247081372}"/>
                </a:ext>
              </a:extLst>
            </p:cNvPr>
            <p:cNvSpPr>
              <a:spLocks/>
            </p:cNvSpPr>
            <p:nvPr/>
          </p:nvSpPr>
          <p:spPr bwMode="auto">
            <a:xfrm>
              <a:off x="7840663" y="7761288"/>
              <a:ext cx="79375" cy="134938"/>
            </a:xfrm>
            <a:custGeom>
              <a:avLst/>
              <a:gdLst>
                <a:gd name="T0" fmla="*/ 27 w 29"/>
                <a:gd name="T1" fmla="*/ 49 h 49"/>
                <a:gd name="T2" fmla="*/ 26 w 29"/>
                <a:gd name="T3" fmla="*/ 45 h 49"/>
                <a:gd name="T4" fmla="*/ 2 w 29"/>
                <a:gd name="T5" fmla="*/ 5 h 49"/>
                <a:gd name="T6" fmla="*/ 2 w 29"/>
                <a:gd name="T7" fmla="*/ 5 h 49"/>
                <a:gd name="T8" fmla="*/ 0 w 29"/>
                <a:gd name="T9" fmla="*/ 2 h 49"/>
                <a:gd name="T10" fmla="*/ 2 w 29"/>
                <a:gd name="T11" fmla="*/ 1 h 49"/>
                <a:gd name="T12" fmla="*/ 2 w 29"/>
                <a:gd name="T13" fmla="*/ 1 h 49"/>
                <a:gd name="T14" fmla="*/ 29 w 29"/>
                <a:gd name="T15" fmla="*/ 48 h 49"/>
                <a:gd name="T16" fmla="*/ 27 w 29"/>
                <a:gd name="T17"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49">
                  <a:moveTo>
                    <a:pt x="27" y="49"/>
                  </a:moveTo>
                  <a:cubicBezTo>
                    <a:pt x="26" y="48"/>
                    <a:pt x="26" y="47"/>
                    <a:pt x="26" y="45"/>
                  </a:cubicBezTo>
                  <a:cubicBezTo>
                    <a:pt x="26" y="31"/>
                    <a:pt x="15" y="12"/>
                    <a:pt x="2" y="5"/>
                  </a:cubicBezTo>
                  <a:cubicBezTo>
                    <a:pt x="2" y="5"/>
                    <a:pt x="2" y="5"/>
                    <a:pt x="2" y="5"/>
                  </a:cubicBezTo>
                  <a:cubicBezTo>
                    <a:pt x="1" y="4"/>
                    <a:pt x="0" y="3"/>
                    <a:pt x="0" y="2"/>
                  </a:cubicBezTo>
                  <a:cubicBezTo>
                    <a:pt x="0" y="1"/>
                    <a:pt x="1" y="0"/>
                    <a:pt x="2" y="1"/>
                  </a:cubicBezTo>
                  <a:cubicBezTo>
                    <a:pt x="2" y="1"/>
                    <a:pt x="2" y="1"/>
                    <a:pt x="2" y="1"/>
                  </a:cubicBezTo>
                  <a:cubicBezTo>
                    <a:pt x="17" y="9"/>
                    <a:pt x="29" y="30"/>
                    <a:pt x="29" y="48"/>
                  </a:cubicBezTo>
                  <a:cubicBezTo>
                    <a:pt x="29" y="49"/>
                    <a:pt x="28" y="49"/>
                    <a:pt x="27" y="49"/>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64" name="Freeform 316">
              <a:extLst>
                <a:ext uri="{FF2B5EF4-FFF2-40B4-BE49-F238E27FC236}">
                  <a16:creationId xmlns:a16="http://schemas.microsoft.com/office/drawing/2014/main" id="{5139E849-AB1C-8DF0-220E-A94C64376973}"/>
                </a:ext>
              </a:extLst>
            </p:cNvPr>
            <p:cNvSpPr>
              <a:spLocks/>
            </p:cNvSpPr>
            <p:nvPr/>
          </p:nvSpPr>
          <p:spPr bwMode="auto">
            <a:xfrm>
              <a:off x="7840663" y="7797800"/>
              <a:ext cx="49213" cy="79375"/>
            </a:xfrm>
            <a:custGeom>
              <a:avLst/>
              <a:gdLst>
                <a:gd name="T0" fmla="*/ 16 w 18"/>
                <a:gd name="T1" fmla="*/ 29 h 29"/>
                <a:gd name="T2" fmla="*/ 14 w 18"/>
                <a:gd name="T3" fmla="*/ 26 h 29"/>
                <a:gd name="T4" fmla="*/ 2 w 18"/>
                <a:gd name="T5" fmla="*/ 5 h 29"/>
                <a:gd name="T6" fmla="*/ 2 w 18"/>
                <a:gd name="T7" fmla="*/ 5 h 29"/>
                <a:gd name="T8" fmla="*/ 0 w 18"/>
                <a:gd name="T9" fmla="*/ 2 h 29"/>
                <a:gd name="T10" fmla="*/ 2 w 18"/>
                <a:gd name="T11" fmla="*/ 1 h 29"/>
                <a:gd name="T12" fmla="*/ 2 w 18"/>
                <a:gd name="T13" fmla="*/ 1 h 29"/>
                <a:gd name="T14" fmla="*/ 18 w 18"/>
                <a:gd name="T15" fmla="*/ 28 h 29"/>
                <a:gd name="T16" fmla="*/ 17 w 18"/>
                <a:gd name="T17" fmla="*/ 29 h 29"/>
                <a:gd name="T18" fmla="*/ 16 w 18"/>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9">
                  <a:moveTo>
                    <a:pt x="16" y="29"/>
                  </a:moveTo>
                  <a:cubicBezTo>
                    <a:pt x="15" y="28"/>
                    <a:pt x="14" y="27"/>
                    <a:pt x="14" y="26"/>
                  </a:cubicBezTo>
                  <a:cubicBezTo>
                    <a:pt x="14" y="18"/>
                    <a:pt x="9" y="9"/>
                    <a:pt x="2" y="5"/>
                  </a:cubicBezTo>
                  <a:cubicBezTo>
                    <a:pt x="2" y="5"/>
                    <a:pt x="2" y="5"/>
                    <a:pt x="2" y="5"/>
                  </a:cubicBezTo>
                  <a:cubicBezTo>
                    <a:pt x="1" y="4"/>
                    <a:pt x="0" y="3"/>
                    <a:pt x="0" y="2"/>
                  </a:cubicBezTo>
                  <a:cubicBezTo>
                    <a:pt x="0" y="1"/>
                    <a:pt x="1" y="0"/>
                    <a:pt x="2" y="1"/>
                  </a:cubicBezTo>
                  <a:cubicBezTo>
                    <a:pt x="2" y="1"/>
                    <a:pt x="2" y="1"/>
                    <a:pt x="2" y="1"/>
                  </a:cubicBezTo>
                  <a:cubicBezTo>
                    <a:pt x="11" y="6"/>
                    <a:pt x="18" y="18"/>
                    <a:pt x="18" y="28"/>
                  </a:cubicBezTo>
                  <a:cubicBezTo>
                    <a:pt x="18" y="29"/>
                    <a:pt x="18" y="29"/>
                    <a:pt x="17" y="29"/>
                  </a:cubicBezTo>
                  <a:cubicBezTo>
                    <a:pt x="17" y="29"/>
                    <a:pt x="17" y="29"/>
                    <a:pt x="16" y="29"/>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65" name="Freeform 317">
              <a:extLst>
                <a:ext uri="{FF2B5EF4-FFF2-40B4-BE49-F238E27FC236}">
                  <a16:creationId xmlns:a16="http://schemas.microsoft.com/office/drawing/2014/main" id="{44423CDB-4905-7262-4CCF-6534C2AA6695}"/>
                </a:ext>
              </a:extLst>
            </p:cNvPr>
            <p:cNvSpPr>
              <a:spLocks noEditPoints="1"/>
            </p:cNvSpPr>
            <p:nvPr/>
          </p:nvSpPr>
          <p:spPr bwMode="auto">
            <a:xfrm>
              <a:off x="7845425" y="7824788"/>
              <a:ext cx="22225" cy="36513"/>
            </a:xfrm>
            <a:custGeom>
              <a:avLst/>
              <a:gdLst>
                <a:gd name="T0" fmla="*/ 4 w 8"/>
                <a:gd name="T1" fmla="*/ 12 h 13"/>
                <a:gd name="T2" fmla="*/ 0 w 8"/>
                <a:gd name="T3" fmla="*/ 4 h 13"/>
                <a:gd name="T4" fmla="*/ 4 w 8"/>
                <a:gd name="T5" fmla="*/ 2 h 13"/>
                <a:gd name="T6" fmla="*/ 8 w 8"/>
                <a:gd name="T7" fmla="*/ 9 h 13"/>
                <a:gd name="T8" fmla="*/ 4 w 8"/>
                <a:gd name="T9" fmla="*/ 12 h 13"/>
                <a:gd name="T10" fmla="*/ 4 w 8"/>
                <a:gd name="T11" fmla="*/ 6 h 13"/>
                <a:gd name="T12" fmla="*/ 3 w 8"/>
                <a:gd name="T13" fmla="*/ 6 h 13"/>
                <a:gd name="T14" fmla="*/ 4 w 8"/>
                <a:gd name="T15" fmla="*/ 7 h 13"/>
                <a:gd name="T16" fmla="*/ 5 w 8"/>
                <a:gd name="T17" fmla="*/ 7 h 13"/>
                <a:gd name="T18" fmla="*/ 4 w 8"/>
                <a:gd name="T19"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3">
                  <a:moveTo>
                    <a:pt x="4" y="12"/>
                  </a:moveTo>
                  <a:cubicBezTo>
                    <a:pt x="2" y="10"/>
                    <a:pt x="0" y="7"/>
                    <a:pt x="0" y="4"/>
                  </a:cubicBezTo>
                  <a:cubicBezTo>
                    <a:pt x="0" y="2"/>
                    <a:pt x="2" y="0"/>
                    <a:pt x="4" y="2"/>
                  </a:cubicBezTo>
                  <a:cubicBezTo>
                    <a:pt x="6" y="3"/>
                    <a:pt x="8" y="6"/>
                    <a:pt x="8" y="9"/>
                  </a:cubicBezTo>
                  <a:cubicBezTo>
                    <a:pt x="8" y="12"/>
                    <a:pt x="6" y="13"/>
                    <a:pt x="4" y="12"/>
                  </a:cubicBezTo>
                  <a:close/>
                  <a:moveTo>
                    <a:pt x="4" y="6"/>
                  </a:moveTo>
                  <a:cubicBezTo>
                    <a:pt x="4" y="6"/>
                    <a:pt x="3" y="6"/>
                    <a:pt x="3" y="6"/>
                  </a:cubicBezTo>
                  <a:cubicBezTo>
                    <a:pt x="3" y="7"/>
                    <a:pt x="4" y="7"/>
                    <a:pt x="4" y="7"/>
                  </a:cubicBezTo>
                  <a:cubicBezTo>
                    <a:pt x="4" y="8"/>
                    <a:pt x="5" y="8"/>
                    <a:pt x="5" y="7"/>
                  </a:cubicBezTo>
                  <a:cubicBezTo>
                    <a:pt x="5" y="7"/>
                    <a:pt x="4" y="6"/>
                    <a:pt x="4" y="6"/>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66" name="Freeform 318">
              <a:extLst>
                <a:ext uri="{FF2B5EF4-FFF2-40B4-BE49-F238E27FC236}">
                  <a16:creationId xmlns:a16="http://schemas.microsoft.com/office/drawing/2014/main" id="{D016A1A9-3AEF-31EE-343B-9A01D5E93299}"/>
                </a:ext>
              </a:extLst>
            </p:cNvPr>
            <p:cNvSpPr>
              <a:spLocks/>
            </p:cNvSpPr>
            <p:nvPr/>
          </p:nvSpPr>
          <p:spPr bwMode="auto">
            <a:xfrm>
              <a:off x="7747000" y="7888288"/>
              <a:ext cx="19050" cy="41275"/>
            </a:xfrm>
            <a:custGeom>
              <a:avLst/>
              <a:gdLst>
                <a:gd name="T0" fmla="*/ 2 w 7"/>
                <a:gd name="T1" fmla="*/ 15 h 15"/>
                <a:gd name="T2" fmla="*/ 1 w 7"/>
                <a:gd name="T3" fmla="*/ 14 h 15"/>
                <a:gd name="T4" fmla="*/ 0 w 7"/>
                <a:gd name="T5" fmla="*/ 12 h 15"/>
                <a:gd name="T6" fmla="*/ 0 w 7"/>
                <a:gd name="T7" fmla="*/ 11 h 15"/>
                <a:gd name="T8" fmla="*/ 4 w 7"/>
                <a:gd name="T9" fmla="*/ 1 h 15"/>
                <a:gd name="T10" fmla="*/ 6 w 7"/>
                <a:gd name="T11" fmla="*/ 1 h 15"/>
                <a:gd name="T12" fmla="*/ 7 w 7"/>
                <a:gd name="T13" fmla="*/ 5 h 15"/>
                <a:gd name="T14" fmla="*/ 4 w 7"/>
                <a:gd name="T15" fmla="*/ 14 h 15"/>
                <a:gd name="T16" fmla="*/ 2 w 7"/>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5">
                  <a:moveTo>
                    <a:pt x="2" y="15"/>
                  </a:moveTo>
                  <a:cubicBezTo>
                    <a:pt x="2" y="14"/>
                    <a:pt x="2" y="14"/>
                    <a:pt x="1" y="14"/>
                  </a:cubicBezTo>
                  <a:cubicBezTo>
                    <a:pt x="1" y="14"/>
                    <a:pt x="0" y="13"/>
                    <a:pt x="0" y="12"/>
                  </a:cubicBezTo>
                  <a:cubicBezTo>
                    <a:pt x="0" y="12"/>
                    <a:pt x="0" y="11"/>
                    <a:pt x="0" y="11"/>
                  </a:cubicBezTo>
                  <a:cubicBezTo>
                    <a:pt x="4" y="1"/>
                    <a:pt x="4" y="1"/>
                    <a:pt x="4" y="1"/>
                  </a:cubicBezTo>
                  <a:cubicBezTo>
                    <a:pt x="4" y="0"/>
                    <a:pt x="5" y="0"/>
                    <a:pt x="6" y="1"/>
                  </a:cubicBezTo>
                  <a:cubicBezTo>
                    <a:pt x="7" y="2"/>
                    <a:pt x="7" y="4"/>
                    <a:pt x="7" y="5"/>
                  </a:cubicBezTo>
                  <a:cubicBezTo>
                    <a:pt x="4" y="14"/>
                    <a:pt x="4" y="14"/>
                    <a:pt x="4" y="14"/>
                  </a:cubicBezTo>
                  <a:cubicBezTo>
                    <a:pt x="3" y="15"/>
                    <a:pt x="3" y="15"/>
                    <a:pt x="2" y="15"/>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67" name="Freeform 319">
              <a:extLst>
                <a:ext uri="{FF2B5EF4-FFF2-40B4-BE49-F238E27FC236}">
                  <a16:creationId xmlns:a16="http://schemas.microsoft.com/office/drawing/2014/main" id="{21817C2E-6E2E-2A38-EC88-A294B3E7910D}"/>
                </a:ext>
              </a:extLst>
            </p:cNvPr>
            <p:cNvSpPr>
              <a:spLocks/>
            </p:cNvSpPr>
            <p:nvPr/>
          </p:nvSpPr>
          <p:spPr bwMode="auto">
            <a:xfrm>
              <a:off x="7702550" y="7904163"/>
              <a:ext cx="100013" cy="77788"/>
            </a:xfrm>
            <a:custGeom>
              <a:avLst/>
              <a:gdLst>
                <a:gd name="T0" fmla="*/ 1 w 36"/>
                <a:gd name="T1" fmla="*/ 8 h 28"/>
                <a:gd name="T2" fmla="*/ 0 w 36"/>
                <a:gd name="T3" fmla="*/ 7 h 28"/>
                <a:gd name="T4" fmla="*/ 0 w 36"/>
                <a:gd name="T5" fmla="*/ 6 h 28"/>
                <a:gd name="T6" fmla="*/ 0 w 36"/>
                <a:gd name="T7" fmla="*/ 4 h 28"/>
                <a:gd name="T8" fmla="*/ 18 w 36"/>
                <a:gd name="T9" fmla="*/ 4 h 28"/>
                <a:gd name="T10" fmla="*/ 36 w 36"/>
                <a:gd name="T11" fmla="*/ 25 h 28"/>
                <a:gd name="T12" fmla="*/ 35 w 36"/>
                <a:gd name="T13" fmla="*/ 28 h 28"/>
                <a:gd name="T14" fmla="*/ 33 w 36"/>
                <a:gd name="T15" fmla="*/ 26 h 28"/>
                <a:gd name="T16" fmla="*/ 18 w 36"/>
                <a:gd name="T17" fmla="*/ 8 h 28"/>
                <a:gd name="T18" fmla="*/ 3 w 36"/>
                <a:gd name="T19" fmla="*/ 8 h 28"/>
                <a:gd name="T20" fmla="*/ 1 w 36"/>
                <a:gd name="T21"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28">
                  <a:moveTo>
                    <a:pt x="1" y="8"/>
                  </a:moveTo>
                  <a:cubicBezTo>
                    <a:pt x="1" y="8"/>
                    <a:pt x="1" y="8"/>
                    <a:pt x="0" y="7"/>
                  </a:cubicBezTo>
                  <a:cubicBezTo>
                    <a:pt x="0" y="7"/>
                    <a:pt x="0" y="6"/>
                    <a:pt x="0" y="6"/>
                  </a:cubicBezTo>
                  <a:cubicBezTo>
                    <a:pt x="0" y="5"/>
                    <a:pt x="0" y="4"/>
                    <a:pt x="0" y="4"/>
                  </a:cubicBezTo>
                  <a:cubicBezTo>
                    <a:pt x="4" y="0"/>
                    <a:pt x="11" y="0"/>
                    <a:pt x="18" y="4"/>
                  </a:cubicBezTo>
                  <a:cubicBezTo>
                    <a:pt x="25" y="8"/>
                    <a:pt x="31" y="16"/>
                    <a:pt x="36" y="25"/>
                  </a:cubicBezTo>
                  <a:cubicBezTo>
                    <a:pt x="36" y="26"/>
                    <a:pt x="36" y="27"/>
                    <a:pt x="35" y="28"/>
                  </a:cubicBezTo>
                  <a:cubicBezTo>
                    <a:pt x="35" y="28"/>
                    <a:pt x="33" y="27"/>
                    <a:pt x="33" y="26"/>
                  </a:cubicBezTo>
                  <a:cubicBezTo>
                    <a:pt x="29" y="18"/>
                    <a:pt x="24" y="12"/>
                    <a:pt x="18" y="8"/>
                  </a:cubicBezTo>
                  <a:cubicBezTo>
                    <a:pt x="12" y="5"/>
                    <a:pt x="6" y="5"/>
                    <a:pt x="3" y="8"/>
                  </a:cubicBezTo>
                  <a:cubicBezTo>
                    <a:pt x="3" y="9"/>
                    <a:pt x="2" y="9"/>
                    <a:pt x="1" y="8"/>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68" name="Freeform 320">
              <a:extLst>
                <a:ext uri="{FF2B5EF4-FFF2-40B4-BE49-F238E27FC236}">
                  <a16:creationId xmlns:a16="http://schemas.microsoft.com/office/drawing/2014/main" id="{CF05132A-5B14-AA8F-C062-805E2B63BA53}"/>
                </a:ext>
              </a:extLst>
            </p:cNvPr>
            <p:cNvSpPr>
              <a:spLocks/>
            </p:cNvSpPr>
            <p:nvPr/>
          </p:nvSpPr>
          <p:spPr bwMode="auto">
            <a:xfrm>
              <a:off x="7702550" y="7915275"/>
              <a:ext cx="100013" cy="66675"/>
            </a:xfrm>
            <a:custGeom>
              <a:avLst/>
              <a:gdLst>
                <a:gd name="T0" fmla="*/ 34 w 36"/>
                <a:gd name="T1" fmla="*/ 23 h 24"/>
                <a:gd name="T2" fmla="*/ 1 w 36"/>
                <a:gd name="T3" fmla="*/ 4 h 24"/>
                <a:gd name="T4" fmla="*/ 0 w 36"/>
                <a:gd name="T5" fmla="*/ 1 h 24"/>
                <a:gd name="T6" fmla="*/ 1 w 36"/>
                <a:gd name="T7" fmla="*/ 0 h 24"/>
                <a:gd name="T8" fmla="*/ 34 w 36"/>
                <a:gd name="T9" fmla="*/ 19 h 24"/>
                <a:gd name="T10" fmla="*/ 36 w 36"/>
                <a:gd name="T11" fmla="*/ 22 h 24"/>
                <a:gd name="T12" fmla="*/ 34 w 36"/>
                <a:gd name="T13" fmla="*/ 23 h 24"/>
              </a:gdLst>
              <a:ahLst/>
              <a:cxnLst>
                <a:cxn ang="0">
                  <a:pos x="T0" y="T1"/>
                </a:cxn>
                <a:cxn ang="0">
                  <a:pos x="T2" y="T3"/>
                </a:cxn>
                <a:cxn ang="0">
                  <a:pos x="T4" y="T5"/>
                </a:cxn>
                <a:cxn ang="0">
                  <a:pos x="T6" y="T7"/>
                </a:cxn>
                <a:cxn ang="0">
                  <a:pos x="T8" y="T9"/>
                </a:cxn>
                <a:cxn ang="0">
                  <a:pos x="T10" y="T11"/>
                </a:cxn>
                <a:cxn ang="0">
                  <a:pos x="T12" y="T13"/>
                </a:cxn>
              </a:cxnLst>
              <a:rect l="0" t="0" r="r" b="b"/>
              <a:pathLst>
                <a:path w="36" h="24">
                  <a:moveTo>
                    <a:pt x="34" y="23"/>
                  </a:moveTo>
                  <a:cubicBezTo>
                    <a:pt x="1" y="4"/>
                    <a:pt x="1" y="4"/>
                    <a:pt x="1" y="4"/>
                  </a:cubicBezTo>
                  <a:cubicBezTo>
                    <a:pt x="0" y="4"/>
                    <a:pt x="0" y="2"/>
                    <a:pt x="0" y="1"/>
                  </a:cubicBezTo>
                  <a:cubicBezTo>
                    <a:pt x="0" y="0"/>
                    <a:pt x="0" y="0"/>
                    <a:pt x="1" y="0"/>
                  </a:cubicBezTo>
                  <a:cubicBezTo>
                    <a:pt x="34" y="19"/>
                    <a:pt x="34" y="19"/>
                    <a:pt x="34" y="19"/>
                  </a:cubicBezTo>
                  <a:cubicBezTo>
                    <a:pt x="35" y="20"/>
                    <a:pt x="36" y="21"/>
                    <a:pt x="36" y="22"/>
                  </a:cubicBezTo>
                  <a:cubicBezTo>
                    <a:pt x="36" y="23"/>
                    <a:pt x="35" y="24"/>
                    <a:pt x="34" y="23"/>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69" name="Freeform 321">
              <a:extLst>
                <a:ext uri="{FF2B5EF4-FFF2-40B4-BE49-F238E27FC236}">
                  <a16:creationId xmlns:a16="http://schemas.microsoft.com/office/drawing/2014/main" id="{CA770067-5C0D-40CE-3477-060BC5E6DD1D}"/>
                </a:ext>
              </a:extLst>
            </p:cNvPr>
            <p:cNvSpPr>
              <a:spLocks/>
            </p:cNvSpPr>
            <p:nvPr/>
          </p:nvSpPr>
          <p:spPr bwMode="auto">
            <a:xfrm>
              <a:off x="7912100" y="7742238"/>
              <a:ext cx="7938" cy="12700"/>
            </a:xfrm>
            <a:custGeom>
              <a:avLst/>
              <a:gdLst>
                <a:gd name="T0" fmla="*/ 0 w 5"/>
                <a:gd name="T1" fmla="*/ 0 h 8"/>
                <a:gd name="T2" fmla="*/ 5 w 5"/>
                <a:gd name="T3" fmla="*/ 8 h 8"/>
                <a:gd name="T4" fmla="*/ 0 w 5"/>
                <a:gd name="T5" fmla="*/ 0 h 8"/>
              </a:gdLst>
              <a:ahLst/>
              <a:cxnLst>
                <a:cxn ang="0">
                  <a:pos x="T0" y="T1"/>
                </a:cxn>
                <a:cxn ang="0">
                  <a:pos x="T2" y="T3"/>
                </a:cxn>
                <a:cxn ang="0">
                  <a:pos x="T4" y="T5"/>
                </a:cxn>
              </a:cxnLst>
              <a:rect l="0" t="0" r="r" b="b"/>
              <a:pathLst>
                <a:path w="5" h="8">
                  <a:moveTo>
                    <a:pt x="0" y="0"/>
                  </a:moveTo>
                  <a:lnTo>
                    <a:pt x="5" y="8"/>
                  </a:lnTo>
                  <a:lnTo>
                    <a:pt x="0" y="0"/>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70" name="Line 322">
              <a:extLst>
                <a:ext uri="{FF2B5EF4-FFF2-40B4-BE49-F238E27FC236}">
                  <a16:creationId xmlns:a16="http://schemas.microsoft.com/office/drawing/2014/main" id="{C2F84BBB-47D2-C88C-4D03-001CA0A0DFD9}"/>
                </a:ext>
              </a:extLst>
            </p:cNvPr>
            <p:cNvSpPr>
              <a:spLocks noChangeShapeType="1"/>
            </p:cNvSpPr>
            <p:nvPr/>
          </p:nvSpPr>
          <p:spPr bwMode="auto">
            <a:xfrm>
              <a:off x="7912100" y="7742238"/>
              <a:ext cx="7938" cy="12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71" name="Freeform 323">
              <a:extLst>
                <a:ext uri="{FF2B5EF4-FFF2-40B4-BE49-F238E27FC236}">
                  <a16:creationId xmlns:a16="http://schemas.microsoft.com/office/drawing/2014/main" id="{62B0A727-F994-7CE2-771F-A7C2561039E6}"/>
                </a:ext>
              </a:extLst>
            </p:cNvPr>
            <p:cNvSpPr>
              <a:spLocks/>
            </p:cNvSpPr>
            <p:nvPr/>
          </p:nvSpPr>
          <p:spPr bwMode="auto">
            <a:xfrm>
              <a:off x="7912100" y="7747000"/>
              <a:ext cx="7938" cy="3175"/>
            </a:xfrm>
            <a:custGeom>
              <a:avLst/>
              <a:gdLst>
                <a:gd name="T0" fmla="*/ 0 w 5"/>
                <a:gd name="T1" fmla="*/ 2 h 2"/>
                <a:gd name="T2" fmla="*/ 5 w 5"/>
                <a:gd name="T3" fmla="*/ 0 h 2"/>
                <a:gd name="T4" fmla="*/ 0 w 5"/>
                <a:gd name="T5" fmla="*/ 2 h 2"/>
              </a:gdLst>
              <a:ahLst/>
              <a:cxnLst>
                <a:cxn ang="0">
                  <a:pos x="T0" y="T1"/>
                </a:cxn>
                <a:cxn ang="0">
                  <a:pos x="T2" y="T3"/>
                </a:cxn>
                <a:cxn ang="0">
                  <a:pos x="T4" y="T5"/>
                </a:cxn>
              </a:cxnLst>
              <a:rect l="0" t="0" r="r" b="b"/>
              <a:pathLst>
                <a:path w="5" h="2">
                  <a:moveTo>
                    <a:pt x="0" y="2"/>
                  </a:moveTo>
                  <a:lnTo>
                    <a:pt x="5" y="0"/>
                  </a:lnTo>
                  <a:lnTo>
                    <a:pt x="0" y="2"/>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72" name="Line 324">
              <a:extLst>
                <a:ext uri="{FF2B5EF4-FFF2-40B4-BE49-F238E27FC236}">
                  <a16:creationId xmlns:a16="http://schemas.microsoft.com/office/drawing/2014/main" id="{FC0E3507-7B8D-C89E-9DDF-C889FE9380FA}"/>
                </a:ext>
              </a:extLst>
            </p:cNvPr>
            <p:cNvSpPr>
              <a:spLocks noChangeShapeType="1"/>
            </p:cNvSpPr>
            <p:nvPr/>
          </p:nvSpPr>
          <p:spPr bwMode="auto">
            <a:xfrm flipV="1">
              <a:off x="7912100" y="7747000"/>
              <a:ext cx="7938" cy="31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73" name="Freeform 325">
              <a:extLst>
                <a:ext uri="{FF2B5EF4-FFF2-40B4-BE49-F238E27FC236}">
                  <a16:creationId xmlns:a16="http://schemas.microsoft.com/office/drawing/2014/main" id="{F858EEB1-9E29-1C6A-949B-390E4D4E24F4}"/>
                </a:ext>
              </a:extLst>
            </p:cNvPr>
            <p:cNvSpPr>
              <a:spLocks/>
            </p:cNvSpPr>
            <p:nvPr/>
          </p:nvSpPr>
          <p:spPr bwMode="auto">
            <a:xfrm>
              <a:off x="7926388" y="7835900"/>
              <a:ext cx="23813" cy="25400"/>
            </a:xfrm>
            <a:custGeom>
              <a:avLst/>
              <a:gdLst>
                <a:gd name="T0" fmla="*/ 8 w 9"/>
                <a:gd name="T1" fmla="*/ 8 h 9"/>
                <a:gd name="T2" fmla="*/ 2 w 9"/>
                <a:gd name="T3" fmla="*/ 5 h 9"/>
                <a:gd name="T4" fmla="*/ 0 w 9"/>
                <a:gd name="T5" fmla="*/ 2 h 9"/>
                <a:gd name="T6" fmla="*/ 2 w 9"/>
                <a:gd name="T7" fmla="*/ 1 h 9"/>
                <a:gd name="T8" fmla="*/ 8 w 9"/>
                <a:gd name="T9" fmla="*/ 4 h 9"/>
                <a:gd name="T10" fmla="*/ 9 w 9"/>
                <a:gd name="T11" fmla="*/ 7 h 9"/>
                <a:gd name="T12" fmla="*/ 8 w 9"/>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9" h="9">
                  <a:moveTo>
                    <a:pt x="8" y="8"/>
                  </a:moveTo>
                  <a:cubicBezTo>
                    <a:pt x="2" y="5"/>
                    <a:pt x="2" y="5"/>
                    <a:pt x="2" y="5"/>
                  </a:cubicBezTo>
                  <a:cubicBezTo>
                    <a:pt x="1" y="4"/>
                    <a:pt x="0" y="3"/>
                    <a:pt x="0" y="2"/>
                  </a:cubicBezTo>
                  <a:cubicBezTo>
                    <a:pt x="0" y="1"/>
                    <a:pt x="1" y="0"/>
                    <a:pt x="2" y="1"/>
                  </a:cubicBezTo>
                  <a:cubicBezTo>
                    <a:pt x="8" y="4"/>
                    <a:pt x="8" y="4"/>
                    <a:pt x="8" y="4"/>
                  </a:cubicBezTo>
                  <a:cubicBezTo>
                    <a:pt x="9" y="5"/>
                    <a:pt x="9" y="6"/>
                    <a:pt x="9" y="7"/>
                  </a:cubicBezTo>
                  <a:cubicBezTo>
                    <a:pt x="9" y="8"/>
                    <a:pt x="9" y="9"/>
                    <a:pt x="8" y="8"/>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74" name="Freeform 326">
              <a:extLst>
                <a:ext uri="{FF2B5EF4-FFF2-40B4-BE49-F238E27FC236}">
                  <a16:creationId xmlns:a16="http://schemas.microsoft.com/office/drawing/2014/main" id="{852D610F-E6EA-6E6A-9C31-AF6BA1FB8D52}"/>
                </a:ext>
              </a:extLst>
            </p:cNvPr>
            <p:cNvSpPr>
              <a:spLocks/>
            </p:cNvSpPr>
            <p:nvPr/>
          </p:nvSpPr>
          <p:spPr bwMode="auto">
            <a:xfrm>
              <a:off x="7934325" y="7832725"/>
              <a:ext cx="11113" cy="33338"/>
            </a:xfrm>
            <a:custGeom>
              <a:avLst/>
              <a:gdLst>
                <a:gd name="T0" fmla="*/ 2 w 4"/>
                <a:gd name="T1" fmla="*/ 11 h 12"/>
                <a:gd name="T2" fmla="*/ 0 w 4"/>
                <a:gd name="T3" fmla="*/ 8 h 12"/>
                <a:gd name="T4" fmla="*/ 0 w 4"/>
                <a:gd name="T5" fmla="*/ 1 h 12"/>
                <a:gd name="T6" fmla="*/ 2 w 4"/>
                <a:gd name="T7" fmla="*/ 0 h 12"/>
                <a:gd name="T8" fmla="*/ 4 w 4"/>
                <a:gd name="T9" fmla="*/ 3 h 12"/>
                <a:gd name="T10" fmla="*/ 4 w 4"/>
                <a:gd name="T11" fmla="*/ 10 h 12"/>
                <a:gd name="T12" fmla="*/ 2 w 4"/>
                <a:gd name="T13" fmla="*/ 11 h 12"/>
              </a:gdLst>
              <a:ahLst/>
              <a:cxnLst>
                <a:cxn ang="0">
                  <a:pos x="T0" y="T1"/>
                </a:cxn>
                <a:cxn ang="0">
                  <a:pos x="T2" y="T3"/>
                </a:cxn>
                <a:cxn ang="0">
                  <a:pos x="T4" y="T5"/>
                </a:cxn>
                <a:cxn ang="0">
                  <a:pos x="T6" y="T7"/>
                </a:cxn>
                <a:cxn ang="0">
                  <a:pos x="T8" y="T9"/>
                </a:cxn>
                <a:cxn ang="0">
                  <a:pos x="T10" y="T11"/>
                </a:cxn>
                <a:cxn ang="0">
                  <a:pos x="T12" y="T13"/>
                </a:cxn>
              </a:cxnLst>
              <a:rect l="0" t="0" r="r" b="b"/>
              <a:pathLst>
                <a:path w="4" h="12">
                  <a:moveTo>
                    <a:pt x="2" y="11"/>
                  </a:moveTo>
                  <a:cubicBezTo>
                    <a:pt x="1" y="10"/>
                    <a:pt x="0" y="9"/>
                    <a:pt x="0" y="8"/>
                  </a:cubicBezTo>
                  <a:cubicBezTo>
                    <a:pt x="0" y="1"/>
                    <a:pt x="0" y="1"/>
                    <a:pt x="0" y="1"/>
                  </a:cubicBezTo>
                  <a:cubicBezTo>
                    <a:pt x="0" y="0"/>
                    <a:pt x="1" y="0"/>
                    <a:pt x="2" y="0"/>
                  </a:cubicBezTo>
                  <a:cubicBezTo>
                    <a:pt x="3" y="1"/>
                    <a:pt x="4" y="2"/>
                    <a:pt x="4" y="3"/>
                  </a:cubicBezTo>
                  <a:cubicBezTo>
                    <a:pt x="4" y="10"/>
                    <a:pt x="4" y="10"/>
                    <a:pt x="4" y="10"/>
                  </a:cubicBezTo>
                  <a:cubicBezTo>
                    <a:pt x="4" y="11"/>
                    <a:pt x="3" y="12"/>
                    <a:pt x="2" y="11"/>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75" name="Freeform 327">
              <a:extLst>
                <a:ext uri="{FF2B5EF4-FFF2-40B4-BE49-F238E27FC236}">
                  <a16:creationId xmlns:a16="http://schemas.microsoft.com/office/drawing/2014/main" id="{C6E1E216-7088-8E99-759C-1F2DE9AC091E}"/>
                </a:ext>
              </a:extLst>
            </p:cNvPr>
            <p:cNvSpPr>
              <a:spLocks noEditPoints="1"/>
            </p:cNvSpPr>
            <p:nvPr/>
          </p:nvSpPr>
          <p:spPr bwMode="auto">
            <a:xfrm>
              <a:off x="7785100" y="7705725"/>
              <a:ext cx="25400" cy="36513"/>
            </a:xfrm>
            <a:custGeom>
              <a:avLst/>
              <a:gdLst>
                <a:gd name="T0" fmla="*/ 4 w 9"/>
                <a:gd name="T1" fmla="*/ 12 h 13"/>
                <a:gd name="T2" fmla="*/ 0 w 9"/>
                <a:gd name="T3" fmla="*/ 4 h 13"/>
                <a:gd name="T4" fmla="*/ 4 w 9"/>
                <a:gd name="T5" fmla="*/ 1 h 13"/>
                <a:gd name="T6" fmla="*/ 9 w 9"/>
                <a:gd name="T7" fmla="*/ 9 h 13"/>
                <a:gd name="T8" fmla="*/ 4 w 9"/>
                <a:gd name="T9" fmla="*/ 12 h 13"/>
                <a:gd name="T10" fmla="*/ 4 w 9"/>
                <a:gd name="T11" fmla="*/ 5 h 13"/>
                <a:gd name="T12" fmla="*/ 3 w 9"/>
                <a:gd name="T13" fmla="*/ 6 h 13"/>
                <a:gd name="T14" fmla="*/ 4 w 9"/>
                <a:gd name="T15" fmla="*/ 7 h 13"/>
                <a:gd name="T16" fmla="*/ 5 w 9"/>
                <a:gd name="T17" fmla="*/ 7 h 13"/>
                <a:gd name="T18" fmla="*/ 4 w 9"/>
                <a:gd name="T19"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4" y="12"/>
                  </a:moveTo>
                  <a:cubicBezTo>
                    <a:pt x="2" y="10"/>
                    <a:pt x="0" y="7"/>
                    <a:pt x="0" y="4"/>
                  </a:cubicBezTo>
                  <a:cubicBezTo>
                    <a:pt x="0" y="1"/>
                    <a:pt x="2" y="0"/>
                    <a:pt x="4" y="1"/>
                  </a:cubicBezTo>
                  <a:cubicBezTo>
                    <a:pt x="7" y="3"/>
                    <a:pt x="9" y="6"/>
                    <a:pt x="9" y="9"/>
                  </a:cubicBezTo>
                  <a:cubicBezTo>
                    <a:pt x="9" y="12"/>
                    <a:pt x="7" y="13"/>
                    <a:pt x="4" y="12"/>
                  </a:cubicBezTo>
                  <a:close/>
                  <a:moveTo>
                    <a:pt x="4" y="5"/>
                  </a:moveTo>
                  <a:cubicBezTo>
                    <a:pt x="4" y="5"/>
                    <a:pt x="3" y="5"/>
                    <a:pt x="3" y="6"/>
                  </a:cubicBezTo>
                  <a:cubicBezTo>
                    <a:pt x="3" y="6"/>
                    <a:pt x="4" y="7"/>
                    <a:pt x="4" y="7"/>
                  </a:cubicBezTo>
                  <a:cubicBezTo>
                    <a:pt x="5" y="8"/>
                    <a:pt x="5" y="8"/>
                    <a:pt x="5" y="7"/>
                  </a:cubicBezTo>
                  <a:cubicBezTo>
                    <a:pt x="5" y="6"/>
                    <a:pt x="5" y="6"/>
                    <a:pt x="4" y="5"/>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76" name="Freeform 328">
              <a:extLst>
                <a:ext uri="{FF2B5EF4-FFF2-40B4-BE49-F238E27FC236}">
                  <a16:creationId xmlns:a16="http://schemas.microsoft.com/office/drawing/2014/main" id="{86143028-9F55-A469-01EC-40251C13E5A9}"/>
                </a:ext>
              </a:extLst>
            </p:cNvPr>
            <p:cNvSpPr>
              <a:spLocks noEditPoints="1"/>
            </p:cNvSpPr>
            <p:nvPr/>
          </p:nvSpPr>
          <p:spPr bwMode="auto">
            <a:xfrm>
              <a:off x="7926388" y="7924800"/>
              <a:ext cx="33338" cy="46038"/>
            </a:xfrm>
            <a:custGeom>
              <a:avLst/>
              <a:gdLst>
                <a:gd name="T0" fmla="*/ 6 w 12"/>
                <a:gd name="T1" fmla="*/ 16 h 17"/>
                <a:gd name="T2" fmla="*/ 0 w 12"/>
                <a:gd name="T3" fmla="*/ 6 h 17"/>
                <a:gd name="T4" fmla="*/ 1 w 12"/>
                <a:gd name="T5" fmla="*/ 1 h 17"/>
                <a:gd name="T6" fmla="*/ 5 w 12"/>
                <a:gd name="T7" fmla="*/ 1 h 17"/>
                <a:gd name="T8" fmla="*/ 12 w 12"/>
                <a:gd name="T9" fmla="*/ 11 h 17"/>
                <a:gd name="T10" fmla="*/ 11 w 12"/>
                <a:gd name="T11" fmla="*/ 15 h 17"/>
                <a:gd name="T12" fmla="*/ 7 w 12"/>
                <a:gd name="T13" fmla="*/ 16 h 17"/>
                <a:gd name="T14" fmla="*/ 6 w 12"/>
                <a:gd name="T15" fmla="*/ 16 h 17"/>
                <a:gd name="T16" fmla="*/ 6 w 12"/>
                <a:gd name="T17" fmla="*/ 6 h 17"/>
                <a:gd name="T18" fmla="*/ 5 w 12"/>
                <a:gd name="T19" fmla="*/ 5 h 17"/>
                <a:gd name="T20" fmla="*/ 4 w 12"/>
                <a:gd name="T21" fmla="*/ 6 h 17"/>
                <a:gd name="T22" fmla="*/ 3 w 12"/>
                <a:gd name="T23" fmla="*/ 8 h 17"/>
                <a:gd name="T24" fmla="*/ 6 w 12"/>
                <a:gd name="T25" fmla="*/ 12 h 17"/>
                <a:gd name="T26" fmla="*/ 8 w 12"/>
                <a:gd name="T27" fmla="*/ 11 h 17"/>
                <a:gd name="T28" fmla="*/ 8 w 12"/>
                <a:gd name="T29" fmla="*/ 9 h 17"/>
                <a:gd name="T30" fmla="*/ 6 w 12"/>
                <a:gd name="T31"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17">
                  <a:moveTo>
                    <a:pt x="6" y="16"/>
                  </a:moveTo>
                  <a:cubicBezTo>
                    <a:pt x="3" y="14"/>
                    <a:pt x="0" y="10"/>
                    <a:pt x="0" y="6"/>
                  </a:cubicBezTo>
                  <a:cubicBezTo>
                    <a:pt x="0" y="4"/>
                    <a:pt x="0" y="2"/>
                    <a:pt x="1" y="1"/>
                  </a:cubicBezTo>
                  <a:cubicBezTo>
                    <a:pt x="2" y="0"/>
                    <a:pt x="3" y="0"/>
                    <a:pt x="5" y="1"/>
                  </a:cubicBezTo>
                  <a:cubicBezTo>
                    <a:pt x="8" y="2"/>
                    <a:pt x="11" y="7"/>
                    <a:pt x="12" y="11"/>
                  </a:cubicBezTo>
                  <a:cubicBezTo>
                    <a:pt x="12" y="13"/>
                    <a:pt x="12" y="14"/>
                    <a:pt x="11" y="15"/>
                  </a:cubicBezTo>
                  <a:cubicBezTo>
                    <a:pt x="10" y="16"/>
                    <a:pt x="9" y="17"/>
                    <a:pt x="7" y="16"/>
                  </a:cubicBezTo>
                  <a:cubicBezTo>
                    <a:pt x="7" y="16"/>
                    <a:pt x="6" y="16"/>
                    <a:pt x="6" y="16"/>
                  </a:cubicBezTo>
                  <a:close/>
                  <a:moveTo>
                    <a:pt x="6" y="6"/>
                  </a:moveTo>
                  <a:cubicBezTo>
                    <a:pt x="6" y="5"/>
                    <a:pt x="6" y="5"/>
                    <a:pt x="5" y="5"/>
                  </a:cubicBezTo>
                  <a:cubicBezTo>
                    <a:pt x="5" y="5"/>
                    <a:pt x="4" y="5"/>
                    <a:pt x="4" y="6"/>
                  </a:cubicBezTo>
                  <a:cubicBezTo>
                    <a:pt x="3" y="6"/>
                    <a:pt x="3" y="7"/>
                    <a:pt x="3" y="8"/>
                  </a:cubicBezTo>
                  <a:cubicBezTo>
                    <a:pt x="4" y="9"/>
                    <a:pt x="5" y="11"/>
                    <a:pt x="6" y="12"/>
                  </a:cubicBezTo>
                  <a:cubicBezTo>
                    <a:pt x="7" y="12"/>
                    <a:pt x="8" y="12"/>
                    <a:pt x="8" y="11"/>
                  </a:cubicBezTo>
                  <a:cubicBezTo>
                    <a:pt x="8" y="11"/>
                    <a:pt x="8" y="10"/>
                    <a:pt x="8" y="9"/>
                  </a:cubicBezTo>
                  <a:cubicBezTo>
                    <a:pt x="8" y="8"/>
                    <a:pt x="7" y="6"/>
                    <a:pt x="6" y="6"/>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77" name="Freeform 329">
              <a:extLst>
                <a:ext uri="{FF2B5EF4-FFF2-40B4-BE49-F238E27FC236}">
                  <a16:creationId xmlns:a16="http://schemas.microsoft.com/office/drawing/2014/main" id="{74ACAE53-C710-15FC-E041-18CD17F37467}"/>
                </a:ext>
              </a:extLst>
            </p:cNvPr>
            <p:cNvSpPr>
              <a:spLocks noEditPoints="1"/>
            </p:cNvSpPr>
            <p:nvPr/>
          </p:nvSpPr>
          <p:spPr bwMode="auto">
            <a:xfrm>
              <a:off x="7893050" y="7761288"/>
              <a:ext cx="25400" cy="36513"/>
            </a:xfrm>
            <a:custGeom>
              <a:avLst/>
              <a:gdLst>
                <a:gd name="T0" fmla="*/ 4 w 9"/>
                <a:gd name="T1" fmla="*/ 12 h 13"/>
                <a:gd name="T2" fmla="*/ 0 w 9"/>
                <a:gd name="T3" fmla="*/ 4 h 13"/>
                <a:gd name="T4" fmla="*/ 4 w 9"/>
                <a:gd name="T5" fmla="*/ 1 h 13"/>
                <a:gd name="T6" fmla="*/ 9 w 9"/>
                <a:gd name="T7" fmla="*/ 9 h 13"/>
                <a:gd name="T8" fmla="*/ 4 w 9"/>
                <a:gd name="T9" fmla="*/ 12 h 13"/>
                <a:gd name="T10" fmla="*/ 4 w 9"/>
                <a:gd name="T11" fmla="*/ 5 h 13"/>
                <a:gd name="T12" fmla="*/ 3 w 9"/>
                <a:gd name="T13" fmla="*/ 6 h 13"/>
                <a:gd name="T14" fmla="*/ 4 w 9"/>
                <a:gd name="T15" fmla="*/ 7 h 13"/>
                <a:gd name="T16" fmla="*/ 5 w 9"/>
                <a:gd name="T17" fmla="*/ 7 h 13"/>
                <a:gd name="T18" fmla="*/ 4 w 9"/>
                <a:gd name="T19"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4" y="12"/>
                  </a:moveTo>
                  <a:cubicBezTo>
                    <a:pt x="2" y="10"/>
                    <a:pt x="0" y="7"/>
                    <a:pt x="0" y="4"/>
                  </a:cubicBezTo>
                  <a:cubicBezTo>
                    <a:pt x="0" y="1"/>
                    <a:pt x="2" y="0"/>
                    <a:pt x="4" y="1"/>
                  </a:cubicBezTo>
                  <a:cubicBezTo>
                    <a:pt x="7" y="3"/>
                    <a:pt x="9" y="6"/>
                    <a:pt x="9" y="9"/>
                  </a:cubicBezTo>
                  <a:cubicBezTo>
                    <a:pt x="9" y="12"/>
                    <a:pt x="7" y="13"/>
                    <a:pt x="4" y="12"/>
                  </a:cubicBezTo>
                  <a:close/>
                  <a:moveTo>
                    <a:pt x="4" y="5"/>
                  </a:moveTo>
                  <a:cubicBezTo>
                    <a:pt x="4" y="5"/>
                    <a:pt x="3" y="5"/>
                    <a:pt x="3" y="6"/>
                  </a:cubicBezTo>
                  <a:cubicBezTo>
                    <a:pt x="3" y="6"/>
                    <a:pt x="4" y="7"/>
                    <a:pt x="4" y="7"/>
                  </a:cubicBezTo>
                  <a:cubicBezTo>
                    <a:pt x="5" y="8"/>
                    <a:pt x="5" y="7"/>
                    <a:pt x="5" y="7"/>
                  </a:cubicBezTo>
                  <a:cubicBezTo>
                    <a:pt x="5" y="6"/>
                    <a:pt x="5" y="6"/>
                    <a:pt x="4" y="5"/>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78" name="Freeform 330">
              <a:extLst>
                <a:ext uri="{FF2B5EF4-FFF2-40B4-BE49-F238E27FC236}">
                  <a16:creationId xmlns:a16="http://schemas.microsoft.com/office/drawing/2014/main" id="{4D090A8B-05E4-0CE4-2171-643E4FF17927}"/>
                </a:ext>
              </a:extLst>
            </p:cNvPr>
            <p:cNvSpPr>
              <a:spLocks/>
            </p:cNvSpPr>
            <p:nvPr/>
          </p:nvSpPr>
          <p:spPr bwMode="auto">
            <a:xfrm>
              <a:off x="7780338" y="7877175"/>
              <a:ext cx="65088" cy="71438"/>
            </a:xfrm>
            <a:custGeom>
              <a:avLst/>
              <a:gdLst>
                <a:gd name="T0" fmla="*/ 22 w 24"/>
                <a:gd name="T1" fmla="*/ 26 h 26"/>
                <a:gd name="T2" fmla="*/ 22 w 24"/>
                <a:gd name="T3" fmla="*/ 26 h 26"/>
                <a:gd name="T4" fmla="*/ 1 w 24"/>
                <a:gd name="T5" fmla="*/ 3 h 26"/>
                <a:gd name="T6" fmla="*/ 1 w 24"/>
                <a:gd name="T7" fmla="*/ 3 h 26"/>
                <a:gd name="T8" fmla="*/ 1 w 24"/>
                <a:gd name="T9" fmla="*/ 3 h 26"/>
                <a:gd name="T10" fmla="*/ 1 w 24"/>
                <a:gd name="T11" fmla="*/ 0 h 26"/>
                <a:gd name="T12" fmla="*/ 4 w 24"/>
                <a:gd name="T13" fmla="*/ 2 h 26"/>
                <a:gd name="T14" fmla="*/ 4 w 24"/>
                <a:gd name="T15" fmla="*/ 2 h 26"/>
                <a:gd name="T16" fmla="*/ 5 w 24"/>
                <a:gd name="T17" fmla="*/ 4 h 26"/>
                <a:gd name="T18" fmla="*/ 8 w 24"/>
                <a:gd name="T19" fmla="*/ 9 h 26"/>
                <a:gd name="T20" fmla="*/ 22 w 24"/>
                <a:gd name="T21" fmla="*/ 21 h 26"/>
                <a:gd name="T22" fmla="*/ 24 w 24"/>
                <a:gd name="T23" fmla="*/ 25 h 26"/>
                <a:gd name="T24" fmla="*/ 22 w 24"/>
                <a:gd name="T2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26">
                  <a:moveTo>
                    <a:pt x="22" y="26"/>
                  </a:moveTo>
                  <a:cubicBezTo>
                    <a:pt x="22" y="26"/>
                    <a:pt x="22" y="26"/>
                    <a:pt x="22" y="26"/>
                  </a:cubicBezTo>
                  <a:cubicBezTo>
                    <a:pt x="9" y="18"/>
                    <a:pt x="2" y="6"/>
                    <a:pt x="1" y="3"/>
                  </a:cubicBezTo>
                  <a:cubicBezTo>
                    <a:pt x="1" y="3"/>
                    <a:pt x="1" y="3"/>
                    <a:pt x="1" y="3"/>
                  </a:cubicBezTo>
                  <a:cubicBezTo>
                    <a:pt x="1" y="3"/>
                    <a:pt x="1" y="3"/>
                    <a:pt x="1" y="3"/>
                  </a:cubicBezTo>
                  <a:cubicBezTo>
                    <a:pt x="0" y="2"/>
                    <a:pt x="0" y="1"/>
                    <a:pt x="1" y="0"/>
                  </a:cubicBezTo>
                  <a:cubicBezTo>
                    <a:pt x="2" y="0"/>
                    <a:pt x="3" y="1"/>
                    <a:pt x="4" y="2"/>
                  </a:cubicBezTo>
                  <a:cubicBezTo>
                    <a:pt x="4" y="2"/>
                    <a:pt x="4" y="2"/>
                    <a:pt x="4" y="2"/>
                  </a:cubicBezTo>
                  <a:cubicBezTo>
                    <a:pt x="4" y="2"/>
                    <a:pt x="4" y="3"/>
                    <a:pt x="5" y="4"/>
                  </a:cubicBezTo>
                  <a:cubicBezTo>
                    <a:pt x="5" y="5"/>
                    <a:pt x="6" y="7"/>
                    <a:pt x="8" y="9"/>
                  </a:cubicBezTo>
                  <a:cubicBezTo>
                    <a:pt x="12" y="14"/>
                    <a:pt x="17" y="19"/>
                    <a:pt x="22" y="21"/>
                  </a:cubicBezTo>
                  <a:cubicBezTo>
                    <a:pt x="23" y="22"/>
                    <a:pt x="24" y="23"/>
                    <a:pt x="24" y="25"/>
                  </a:cubicBezTo>
                  <a:cubicBezTo>
                    <a:pt x="24" y="26"/>
                    <a:pt x="23" y="26"/>
                    <a:pt x="22" y="26"/>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grpSp>
      <p:grpSp>
        <p:nvGrpSpPr>
          <p:cNvPr id="2279" name="Group 2278">
            <a:extLst>
              <a:ext uri="{FF2B5EF4-FFF2-40B4-BE49-F238E27FC236}">
                <a16:creationId xmlns:a16="http://schemas.microsoft.com/office/drawing/2014/main" id="{4D93473E-71D6-268A-46CC-94A49EAB46C7}"/>
              </a:ext>
            </a:extLst>
          </p:cNvPr>
          <p:cNvGrpSpPr/>
          <p:nvPr/>
        </p:nvGrpSpPr>
        <p:grpSpPr>
          <a:xfrm>
            <a:off x="3013478" y="3323393"/>
            <a:ext cx="328715" cy="462636"/>
            <a:chOff x="9899650" y="7843838"/>
            <a:chExt cx="728663" cy="1025525"/>
          </a:xfrm>
        </p:grpSpPr>
        <p:sp>
          <p:nvSpPr>
            <p:cNvPr id="2280" name="Freeform 331">
              <a:extLst>
                <a:ext uri="{FF2B5EF4-FFF2-40B4-BE49-F238E27FC236}">
                  <a16:creationId xmlns:a16="http://schemas.microsoft.com/office/drawing/2014/main" id="{A8DF2FFB-CFF8-2318-18CB-4B6445C434C3}"/>
                </a:ext>
              </a:extLst>
            </p:cNvPr>
            <p:cNvSpPr>
              <a:spLocks/>
            </p:cNvSpPr>
            <p:nvPr/>
          </p:nvSpPr>
          <p:spPr bwMode="auto">
            <a:xfrm>
              <a:off x="10015538" y="7843838"/>
              <a:ext cx="612775" cy="1000125"/>
            </a:xfrm>
            <a:custGeom>
              <a:avLst/>
              <a:gdLst>
                <a:gd name="T0" fmla="*/ 179 w 222"/>
                <a:gd name="T1" fmla="*/ 349 h 362"/>
                <a:gd name="T2" fmla="*/ 43 w 222"/>
                <a:gd name="T3" fmla="*/ 270 h 362"/>
                <a:gd name="T4" fmla="*/ 0 w 222"/>
                <a:gd name="T5" fmla="*/ 188 h 362"/>
                <a:gd name="T6" fmla="*/ 0 w 222"/>
                <a:gd name="T7" fmla="*/ 47 h 362"/>
                <a:gd name="T8" fmla="*/ 43 w 222"/>
                <a:gd name="T9" fmla="*/ 14 h 362"/>
                <a:gd name="T10" fmla="*/ 179 w 222"/>
                <a:gd name="T11" fmla="*/ 92 h 362"/>
                <a:gd name="T12" fmla="*/ 222 w 222"/>
                <a:gd name="T13" fmla="*/ 175 h 362"/>
                <a:gd name="T14" fmla="*/ 222 w 222"/>
                <a:gd name="T15" fmla="*/ 316 h 362"/>
                <a:gd name="T16" fmla="*/ 179 w 222"/>
                <a:gd name="T17" fmla="*/ 349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362">
                  <a:moveTo>
                    <a:pt x="179" y="349"/>
                  </a:moveTo>
                  <a:cubicBezTo>
                    <a:pt x="43" y="270"/>
                    <a:pt x="43" y="270"/>
                    <a:pt x="43" y="270"/>
                  </a:cubicBezTo>
                  <a:cubicBezTo>
                    <a:pt x="20" y="257"/>
                    <a:pt x="0" y="220"/>
                    <a:pt x="0" y="188"/>
                  </a:cubicBezTo>
                  <a:cubicBezTo>
                    <a:pt x="0" y="47"/>
                    <a:pt x="0" y="47"/>
                    <a:pt x="0" y="47"/>
                  </a:cubicBezTo>
                  <a:cubicBezTo>
                    <a:pt x="0" y="15"/>
                    <a:pt x="20" y="0"/>
                    <a:pt x="43" y="14"/>
                  </a:cubicBezTo>
                  <a:cubicBezTo>
                    <a:pt x="179" y="92"/>
                    <a:pt x="179" y="92"/>
                    <a:pt x="179" y="92"/>
                  </a:cubicBezTo>
                  <a:cubicBezTo>
                    <a:pt x="203" y="106"/>
                    <a:pt x="222" y="143"/>
                    <a:pt x="222" y="175"/>
                  </a:cubicBezTo>
                  <a:cubicBezTo>
                    <a:pt x="222" y="316"/>
                    <a:pt x="222" y="316"/>
                    <a:pt x="222" y="316"/>
                  </a:cubicBezTo>
                  <a:cubicBezTo>
                    <a:pt x="222" y="348"/>
                    <a:pt x="203" y="362"/>
                    <a:pt x="179" y="349"/>
                  </a:cubicBezTo>
                  <a:close/>
                </a:path>
              </a:pathLst>
            </a:custGeom>
            <a:solidFill>
              <a:srgbClr val="DBE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81" name="Freeform 332">
              <a:extLst>
                <a:ext uri="{FF2B5EF4-FFF2-40B4-BE49-F238E27FC236}">
                  <a16:creationId xmlns:a16="http://schemas.microsoft.com/office/drawing/2014/main" id="{C2E17C36-1D30-B8E7-E703-80F8F816302D}"/>
                </a:ext>
              </a:extLst>
            </p:cNvPr>
            <p:cNvSpPr>
              <a:spLocks/>
            </p:cNvSpPr>
            <p:nvPr/>
          </p:nvSpPr>
          <p:spPr bwMode="auto">
            <a:xfrm>
              <a:off x="9899650" y="7869238"/>
              <a:ext cx="612775" cy="1000125"/>
            </a:xfrm>
            <a:custGeom>
              <a:avLst/>
              <a:gdLst>
                <a:gd name="T0" fmla="*/ 178 w 222"/>
                <a:gd name="T1" fmla="*/ 348 h 362"/>
                <a:gd name="T2" fmla="*/ 43 w 222"/>
                <a:gd name="T3" fmla="*/ 270 h 362"/>
                <a:gd name="T4" fmla="*/ 0 w 222"/>
                <a:gd name="T5" fmla="*/ 188 h 362"/>
                <a:gd name="T6" fmla="*/ 0 w 222"/>
                <a:gd name="T7" fmla="*/ 46 h 362"/>
                <a:gd name="T8" fmla="*/ 43 w 222"/>
                <a:gd name="T9" fmla="*/ 14 h 362"/>
                <a:gd name="T10" fmla="*/ 178 w 222"/>
                <a:gd name="T11" fmla="*/ 92 h 362"/>
                <a:gd name="T12" fmla="*/ 222 w 222"/>
                <a:gd name="T13" fmla="*/ 175 h 362"/>
                <a:gd name="T14" fmla="*/ 222 w 222"/>
                <a:gd name="T15" fmla="*/ 316 h 362"/>
                <a:gd name="T16" fmla="*/ 178 w 222"/>
                <a:gd name="T17" fmla="*/ 348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362">
                  <a:moveTo>
                    <a:pt x="178" y="348"/>
                  </a:moveTo>
                  <a:cubicBezTo>
                    <a:pt x="43" y="270"/>
                    <a:pt x="43" y="270"/>
                    <a:pt x="43" y="270"/>
                  </a:cubicBezTo>
                  <a:cubicBezTo>
                    <a:pt x="19" y="256"/>
                    <a:pt x="0" y="219"/>
                    <a:pt x="0" y="188"/>
                  </a:cubicBezTo>
                  <a:cubicBezTo>
                    <a:pt x="0" y="46"/>
                    <a:pt x="0" y="46"/>
                    <a:pt x="0" y="46"/>
                  </a:cubicBezTo>
                  <a:cubicBezTo>
                    <a:pt x="0" y="15"/>
                    <a:pt x="19" y="0"/>
                    <a:pt x="43" y="14"/>
                  </a:cubicBezTo>
                  <a:cubicBezTo>
                    <a:pt x="178" y="92"/>
                    <a:pt x="178" y="92"/>
                    <a:pt x="178" y="92"/>
                  </a:cubicBezTo>
                  <a:cubicBezTo>
                    <a:pt x="202" y="106"/>
                    <a:pt x="222" y="143"/>
                    <a:pt x="222" y="175"/>
                  </a:cubicBezTo>
                  <a:cubicBezTo>
                    <a:pt x="222" y="316"/>
                    <a:pt x="222" y="316"/>
                    <a:pt x="222" y="316"/>
                  </a:cubicBezTo>
                  <a:cubicBezTo>
                    <a:pt x="222" y="348"/>
                    <a:pt x="202" y="362"/>
                    <a:pt x="178" y="348"/>
                  </a:cubicBezTo>
                  <a:close/>
                </a:path>
              </a:pathLst>
            </a:custGeom>
            <a:solidFill>
              <a:srgbClr val="B0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82" name="Freeform 333">
              <a:extLst>
                <a:ext uri="{FF2B5EF4-FFF2-40B4-BE49-F238E27FC236}">
                  <a16:creationId xmlns:a16="http://schemas.microsoft.com/office/drawing/2014/main" id="{4F2D8810-80E5-FBD0-FA21-84A6DF85548B}"/>
                </a:ext>
              </a:extLst>
            </p:cNvPr>
            <p:cNvSpPr>
              <a:spLocks noEditPoints="1"/>
            </p:cNvSpPr>
            <p:nvPr/>
          </p:nvSpPr>
          <p:spPr bwMode="auto">
            <a:xfrm>
              <a:off x="10009188" y="8126413"/>
              <a:ext cx="387350" cy="504825"/>
            </a:xfrm>
            <a:custGeom>
              <a:avLst/>
              <a:gdLst>
                <a:gd name="T0" fmla="*/ 37 w 140"/>
                <a:gd name="T1" fmla="*/ 174 h 183"/>
                <a:gd name="T2" fmla="*/ 37 w 140"/>
                <a:gd name="T3" fmla="*/ 174 h 183"/>
                <a:gd name="T4" fmla="*/ 25 w 140"/>
                <a:gd name="T5" fmla="*/ 127 h 183"/>
                <a:gd name="T6" fmla="*/ 0 w 140"/>
                <a:gd name="T7" fmla="*/ 51 h 183"/>
                <a:gd name="T8" fmla="*/ 5 w 140"/>
                <a:gd name="T9" fmla="*/ 25 h 183"/>
                <a:gd name="T10" fmla="*/ 24 w 140"/>
                <a:gd name="T11" fmla="*/ 5 h 183"/>
                <a:gd name="T12" fmla="*/ 52 w 140"/>
                <a:gd name="T13" fmla="*/ 3 h 183"/>
                <a:gd name="T14" fmla="*/ 55 w 140"/>
                <a:gd name="T15" fmla="*/ 7 h 183"/>
                <a:gd name="T16" fmla="*/ 55 w 140"/>
                <a:gd name="T17" fmla="*/ 10 h 183"/>
                <a:gd name="T18" fmla="*/ 53 w 140"/>
                <a:gd name="T19" fmla="*/ 10 h 183"/>
                <a:gd name="T20" fmla="*/ 10 w 140"/>
                <a:gd name="T21" fmla="*/ 31 h 183"/>
                <a:gd name="T22" fmla="*/ 6 w 140"/>
                <a:gd name="T23" fmla="*/ 54 h 183"/>
                <a:gd name="T24" fmla="*/ 29 w 140"/>
                <a:gd name="T25" fmla="*/ 125 h 183"/>
                <a:gd name="T26" fmla="*/ 30 w 140"/>
                <a:gd name="T27" fmla="*/ 126 h 183"/>
                <a:gd name="T28" fmla="*/ 41 w 140"/>
                <a:gd name="T29" fmla="*/ 166 h 183"/>
                <a:gd name="T30" fmla="*/ 57 w 140"/>
                <a:gd name="T31" fmla="*/ 165 h 183"/>
                <a:gd name="T32" fmla="*/ 57 w 140"/>
                <a:gd name="T33" fmla="*/ 165 h 183"/>
                <a:gd name="T34" fmla="*/ 61 w 140"/>
                <a:gd name="T35" fmla="*/ 169 h 183"/>
                <a:gd name="T36" fmla="*/ 59 w 140"/>
                <a:gd name="T37" fmla="*/ 172 h 183"/>
                <a:gd name="T38" fmla="*/ 37 w 140"/>
                <a:gd name="T39" fmla="*/ 174 h 183"/>
                <a:gd name="T40" fmla="*/ 66 w 140"/>
                <a:gd name="T41" fmla="*/ 171 h 183"/>
                <a:gd name="T42" fmla="*/ 63 w 140"/>
                <a:gd name="T43" fmla="*/ 168 h 183"/>
                <a:gd name="T44" fmla="*/ 63 w 140"/>
                <a:gd name="T45" fmla="*/ 166 h 183"/>
                <a:gd name="T46" fmla="*/ 64 w 140"/>
                <a:gd name="T47" fmla="*/ 164 h 183"/>
                <a:gd name="T48" fmla="*/ 68 w 140"/>
                <a:gd name="T49" fmla="*/ 164 h 183"/>
                <a:gd name="T50" fmla="*/ 69 w 140"/>
                <a:gd name="T51" fmla="*/ 165 h 183"/>
                <a:gd name="T52" fmla="*/ 70 w 140"/>
                <a:gd name="T53" fmla="*/ 165 h 183"/>
                <a:gd name="T54" fmla="*/ 130 w 140"/>
                <a:gd name="T55" fmla="*/ 152 h 183"/>
                <a:gd name="T56" fmla="*/ 134 w 140"/>
                <a:gd name="T57" fmla="*/ 128 h 183"/>
                <a:gd name="T58" fmla="*/ 134 w 140"/>
                <a:gd name="T59" fmla="*/ 116 h 183"/>
                <a:gd name="T60" fmla="*/ 134 w 140"/>
                <a:gd name="T61" fmla="*/ 114 h 183"/>
                <a:gd name="T62" fmla="*/ 136 w 140"/>
                <a:gd name="T63" fmla="*/ 114 h 183"/>
                <a:gd name="T64" fmla="*/ 139 w 140"/>
                <a:gd name="T65" fmla="*/ 118 h 183"/>
                <a:gd name="T66" fmla="*/ 140 w 140"/>
                <a:gd name="T67" fmla="*/ 132 h 183"/>
                <a:gd name="T68" fmla="*/ 136 w 140"/>
                <a:gd name="T69" fmla="*/ 157 h 183"/>
                <a:gd name="T70" fmla="*/ 110 w 140"/>
                <a:gd name="T71" fmla="*/ 181 h 183"/>
                <a:gd name="T72" fmla="*/ 70 w 140"/>
                <a:gd name="T73" fmla="*/ 172 h 183"/>
                <a:gd name="T74" fmla="*/ 70 w 140"/>
                <a:gd name="T75" fmla="*/ 172 h 183"/>
                <a:gd name="T76" fmla="*/ 67 w 140"/>
                <a:gd name="T77" fmla="*/ 172 h 183"/>
                <a:gd name="T78" fmla="*/ 66 w 140"/>
                <a:gd name="T79" fmla="*/ 171 h 183"/>
                <a:gd name="T80" fmla="*/ 134 w 140"/>
                <a:gd name="T81" fmla="*/ 110 h 183"/>
                <a:gd name="T82" fmla="*/ 132 w 140"/>
                <a:gd name="T83" fmla="*/ 106 h 183"/>
                <a:gd name="T84" fmla="*/ 93 w 140"/>
                <a:gd name="T85" fmla="*/ 35 h 183"/>
                <a:gd name="T86" fmla="*/ 70 w 140"/>
                <a:gd name="T87" fmla="*/ 17 h 183"/>
                <a:gd name="T88" fmla="*/ 70 w 140"/>
                <a:gd name="T89" fmla="*/ 17 h 183"/>
                <a:gd name="T90" fmla="*/ 67 w 140"/>
                <a:gd name="T91" fmla="*/ 12 h 183"/>
                <a:gd name="T92" fmla="*/ 68 w 140"/>
                <a:gd name="T93" fmla="*/ 10 h 183"/>
                <a:gd name="T94" fmla="*/ 70 w 140"/>
                <a:gd name="T95" fmla="*/ 10 h 183"/>
                <a:gd name="T96" fmla="*/ 70 w 140"/>
                <a:gd name="T97" fmla="*/ 11 h 183"/>
                <a:gd name="T98" fmla="*/ 95 w 140"/>
                <a:gd name="T99" fmla="*/ 30 h 183"/>
                <a:gd name="T100" fmla="*/ 122 w 140"/>
                <a:gd name="T101" fmla="*/ 67 h 183"/>
                <a:gd name="T102" fmla="*/ 137 w 140"/>
                <a:gd name="T103" fmla="*/ 107 h 183"/>
                <a:gd name="T104" fmla="*/ 135 w 140"/>
                <a:gd name="T105" fmla="*/ 110 h 183"/>
                <a:gd name="T106" fmla="*/ 134 w 140"/>
                <a:gd name="T107" fmla="*/ 110 h 183"/>
                <a:gd name="T108" fmla="*/ 61 w 140"/>
                <a:gd name="T109" fmla="*/ 13 h 183"/>
                <a:gd name="T110" fmla="*/ 58 w 140"/>
                <a:gd name="T111" fmla="*/ 8 h 183"/>
                <a:gd name="T112" fmla="*/ 59 w 140"/>
                <a:gd name="T113" fmla="*/ 6 h 183"/>
                <a:gd name="T114" fmla="*/ 61 w 140"/>
                <a:gd name="T115" fmla="*/ 6 h 183"/>
                <a:gd name="T116" fmla="*/ 64 w 140"/>
                <a:gd name="T117" fmla="*/ 11 h 183"/>
                <a:gd name="T118" fmla="*/ 61 w 140"/>
                <a:gd name="T119" fmla="*/ 13 h 183"/>
                <a:gd name="T120" fmla="*/ 61 w 140"/>
                <a:gd name="T121" fmla="*/ 1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 h="183">
                  <a:moveTo>
                    <a:pt x="37" y="174"/>
                  </a:moveTo>
                  <a:cubicBezTo>
                    <a:pt x="37" y="174"/>
                    <a:pt x="37" y="174"/>
                    <a:pt x="37" y="174"/>
                  </a:cubicBezTo>
                  <a:cubicBezTo>
                    <a:pt x="25" y="127"/>
                    <a:pt x="25" y="127"/>
                    <a:pt x="25" y="127"/>
                  </a:cubicBezTo>
                  <a:cubicBezTo>
                    <a:pt x="9" y="102"/>
                    <a:pt x="0" y="75"/>
                    <a:pt x="0" y="51"/>
                  </a:cubicBezTo>
                  <a:cubicBezTo>
                    <a:pt x="0" y="41"/>
                    <a:pt x="2" y="33"/>
                    <a:pt x="5" y="25"/>
                  </a:cubicBezTo>
                  <a:cubicBezTo>
                    <a:pt x="9" y="16"/>
                    <a:pt x="15" y="8"/>
                    <a:pt x="24" y="5"/>
                  </a:cubicBezTo>
                  <a:cubicBezTo>
                    <a:pt x="32" y="1"/>
                    <a:pt x="41" y="0"/>
                    <a:pt x="52" y="3"/>
                  </a:cubicBezTo>
                  <a:cubicBezTo>
                    <a:pt x="53" y="3"/>
                    <a:pt x="55" y="5"/>
                    <a:pt x="55" y="7"/>
                  </a:cubicBezTo>
                  <a:cubicBezTo>
                    <a:pt x="55" y="8"/>
                    <a:pt x="55" y="9"/>
                    <a:pt x="55" y="10"/>
                  </a:cubicBezTo>
                  <a:cubicBezTo>
                    <a:pt x="55" y="10"/>
                    <a:pt x="54" y="10"/>
                    <a:pt x="53" y="10"/>
                  </a:cubicBezTo>
                  <a:cubicBezTo>
                    <a:pt x="34" y="5"/>
                    <a:pt x="17" y="13"/>
                    <a:pt x="10" y="31"/>
                  </a:cubicBezTo>
                  <a:cubicBezTo>
                    <a:pt x="8" y="38"/>
                    <a:pt x="6" y="46"/>
                    <a:pt x="6" y="54"/>
                  </a:cubicBezTo>
                  <a:cubicBezTo>
                    <a:pt x="6" y="76"/>
                    <a:pt x="15" y="102"/>
                    <a:pt x="29" y="125"/>
                  </a:cubicBezTo>
                  <a:cubicBezTo>
                    <a:pt x="30" y="126"/>
                    <a:pt x="30" y="126"/>
                    <a:pt x="30" y="126"/>
                  </a:cubicBezTo>
                  <a:cubicBezTo>
                    <a:pt x="41" y="166"/>
                    <a:pt x="41" y="166"/>
                    <a:pt x="41" y="166"/>
                  </a:cubicBezTo>
                  <a:cubicBezTo>
                    <a:pt x="57" y="165"/>
                    <a:pt x="57" y="165"/>
                    <a:pt x="57" y="165"/>
                  </a:cubicBezTo>
                  <a:cubicBezTo>
                    <a:pt x="57" y="165"/>
                    <a:pt x="57" y="165"/>
                    <a:pt x="57" y="165"/>
                  </a:cubicBezTo>
                  <a:cubicBezTo>
                    <a:pt x="58" y="165"/>
                    <a:pt x="60" y="167"/>
                    <a:pt x="61" y="169"/>
                  </a:cubicBezTo>
                  <a:cubicBezTo>
                    <a:pt x="61" y="171"/>
                    <a:pt x="61" y="172"/>
                    <a:pt x="59" y="172"/>
                  </a:cubicBezTo>
                  <a:lnTo>
                    <a:pt x="37" y="174"/>
                  </a:lnTo>
                  <a:close/>
                  <a:moveTo>
                    <a:pt x="66" y="171"/>
                  </a:moveTo>
                  <a:cubicBezTo>
                    <a:pt x="65" y="171"/>
                    <a:pt x="64" y="170"/>
                    <a:pt x="63" y="168"/>
                  </a:cubicBezTo>
                  <a:cubicBezTo>
                    <a:pt x="63" y="167"/>
                    <a:pt x="63" y="166"/>
                    <a:pt x="63" y="166"/>
                  </a:cubicBezTo>
                  <a:cubicBezTo>
                    <a:pt x="63" y="165"/>
                    <a:pt x="63" y="164"/>
                    <a:pt x="64" y="164"/>
                  </a:cubicBezTo>
                  <a:cubicBezTo>
                    <a:pt x="68" y="164"/>
                    <a:pt x="68" y="164"/>
                    <a:pt x="68" y="164"/>
                  </a:cubicBezTo>
                  <a:cubicBezTo>
                    <a:pt x="69" y="165"/>
                    <a:pt x="69" y="165"/>
                    <a:pt x="69" y="165"/>
                  </a:cubicBezTo>
                  <a:cubicBezTo>
                    <a:pt x="69" y="165"/>
                    <a:pt x="70" y="165"/>
                    <a:pt x="70" y="165"/>
                  </a:cubicBezTo>
                  <a:cubicBezTo>
                    <a:pt x="97" y="181"/>
                    <a:pt x="121" y="175"/>
                    <a:pt x="130" y="152"/>
                  </a:cubicBezTo>
                  <a:cubicBezTo>
                    <a:pt x="133" y="145"/>
                    <a:pt x="134" y="137"/>
                    <a:pt x="134" y="128"/>
                  </a:cubicBezTo>
                  <a:cubicBezTo>
                    <a:pt x="134" y="124"/>
                    <a:pt x="134" y="120"/>
                    <a:pt x="134" y="116"/>
                  </a:cubicBezTo>
                  <a:cubicBezTo>
                    <a:pt x="133" y="115"/>
                    <a:pt x="134" y="114"/>
                    <a:pt x="134" y="114"/>
                  </a:cubicBezTo>
                  <a:cubicBezTo>
                    <a:pt x="135" y="113"/>
                    <a:pt x="135" y="113"/>
                    <a:pt x="136" y="114"/>
                  </a:cubicBezTo>
                  <a:cubicBezTo>
                    <a:pt x="138" y="114"/>
                    <a:pt x="139" y="116"/>
                    <a:pt x="139" y="118"/>
                  </a:cubicBezTo>
                  <a:cubicBezTo>
                    <a:pt x="140" y="123"/>
                    <a:pt x="140" y="127"/>
                    <a:pt x="140" y="132"/>
                  </a:cubicBezTo>
                  <a:cubicBezTo>
                    <a:pt x="140" y="141"/>
                    <a:pt x="139" y="150"/>
                    <a:pt x="136" y="157"/>
                  </a:cubicBezTo>
                  <a:cubicBezTo>
                    <a:pt x="131" y="170"/>
                    <a:pt x="122" y="178"/>
                    <a:pt x="110" y="181"/>
                  </a:cubicBezTo>
                  <a:cubicBezTo>
                    <a:pt x="98" y="183"/>
                    <a:pt x="84" y="180"/>
                    <a:pt x="70" y="172"/>
                  </a:cubicBezTo>
                  <a:cubicBezTo>
                    <a:pt x="70" y="172"/>
                    <a:pt x="70" y="172"/>
                    <a:pt x="70" y="172"/>
                  </a:cubicBezTo>
                  <a:cubicBezTo>
                    <a:pt x="67" y="172"/>
                    <a:pt x="67" y="172"/>
                    <a:pt x="67" y="172"/>
                  </a:cubicBezTo>
                  <a:cubicBezTo>
                    <a:pt x="67" y="172"/>
                    <a:pt x="66" y="172"/>
                    <a:pt x="66" y="171"/>
                  </a:cubicBezTo>
                  <a:close/>
                  <a:moveTo>
                    <a:pt x="134" y="110"/>
                  </a:moveTo>
                  <a:cubicBezTo>
                    <a:pt x="133" y="109"/>
                    <a:pt x="132" y="107"/>
                    <a:pt x="132" y="106"/>
                  </a:cubicBezTo>
                  <a:cubicBezTo>
                    <a:pt x="126" y="80"/>
                    <a:pt x="112" y="54"/>
                    <a:pt x="93" y="35"/>
                  </a:cubicBezTo>
                  <a:cubicBezTo>
                    <a:pt x="86" y="28"/>
                    <a:pt x="78" y="22"/>
                    <a:pt x="70" y="17"/>
                  </a:cubicBezTo>
                  <a:cubicBezTo>
                    <a:pt x="70" y="17"/>
                    <a:pt x="70" y="17"/>
                    <a:pt x="70" y="17"/>
                  </a:cubicBezTo>
                  <a:cubicBezTo>
                    <a:pt x="68" y="16"/>
                    <a:pt x="67" y="14"/>
                    <a:pt x="67" y="12"/>
                  </a:cubicBezTo>
                  <a:cubicBezTo>
                    <a:pt x="67" y="11"/>
                    <a:pt x="67" y="10"/>
                    <a:pt x="68" y="10"/>
                  </a:cubicBezTo>
                  <a:cubicBezTo>
                    <a:pt x="68" y="10"/>
                    <a:pt x="69" y="10"/>
                    <a:pt x="70" y="10"/>
                  </a:cubicBezTo>
                  <a:cubicBezTo>
                    <a:pt x="70" y="10"/>
                    <a:pt x="70" y="11"/>
                    <a:pt x="70" y="11"/>
                  </a:cubicBezTo>
                  <a:cubicBezTo>
                    <a:pt x="79" y="16"/>
                    <a:pt x="87" y="22"/>
                    <a:pt x="95" y="30"/>
                  </a:cubicBezTo>
                  <a:cubicBezTo>
                    <a:pt x="105" y="41"/>
                    <a:pt x="114" y="53"/>
                    <a:pt x="122" y="67"/>
                  </a:cubicBezTo>
                  <a:cubicBezTo>
                    <a:pt x="129" y="80"/>
                    <a:pt x="134" y="94"/>
                    <a:pt x="137" y="107"/>
                  </a:cubicBezTo>
                  <a:cubicBezTo>
                    <a:pt x="138" y="109"/>
                    <a:pt x="137" y="110"/>
                    <a:pt x="135" y="110"/>
                  </a:cubicBezTo>
                  <a:cubicBezTo>
                    <a:pt x="135" y="110"/>
                    <a:pt x="135" y="110"/>
                    <a:pt x="134" y="110"/>
                  </a:cubicBezTo>
                  <a:close/>
                  <a:moveTo>
                    <a:pt x="61" y="13"/>
                  </a:moveTo>
                  <a:cubicBezTo>
                    <a:pt x="60" y="12"/>
                    <a:pt x="58" y="10"/>
                    <a:pt x="58" y="8"/>
                  </a:cubicBezTo>
                  <a:cubicBezTo>
                    <a:pt x="58" y="7"/>
                    <a:pt x="58" y="7"/>
                    <a:pt x="59" y="6"/>
                  </a:cubicBezTo>
                  <a:cubicBezTo>
                    <a:pt x="59" y="6"/>
                    <a:pt x="60" y="6"/>
                    <a:pt x="61" y="6"/>
                  </a:cubicBezTo>
                  <a:cubicBezTo>
                    <a:pt x="62" y="7"/>
                    <a:pt x="64" y="9"/>
                    <a:pt x="64" y="11"/>
                  </a:cubicBezTo>
                  <a:cubicBezTo>
                    <a:pt x="64" y="13"/>
                    <a:pt x="63" y="14"/>
                    <a:pt x="61" y="13"/>
                  </a:cubicBezTo>
                  <a:cubicBezTo>
                    <a:pt x="61" y="13"/>
                    <a:pt x="61" y="13"/>
                    <a:pt x="61" y="13"/>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83" name="Freeform 334">
              <a:extLst>
                <a:ext uri="{FF2B5EF4-FFF2-40B4-BE49-F238E27FC236}">
                  <a16:creationId xmlns:a16="http://schemas.microsoft.com/office/drawing/2014/main" id="{79ED9E93-1668-6C6A-867D-9EA9DF5FF0AB}"/>
                </a:ext>
              </a:extLst>
            </p:cNvPr>
            <p:cNvSpPr>
              <a:spLocks noEditPoints="1"/>
            </p:cNvSpPr>
            <p:nvPr/>
          </p:nvSpPr>
          <p:spPr bwMode="auto">
            <a:xfrm>
              <a:off x="10075863" y="8277225"/>
              <a:ext cx="66675" cy="96838"/>
            </a:xfrm>
            <a:custGeom>
              <a:avLst/>
              <a:gdLst>
                <a:gd name="T0" fmla="*/ 12 w 24"/>
                <a:gd name="T1" fmla="*/ 31 h 35"/>
                <a:gd name="T2" fmla="*/ 0 w 24"/>
                <a:gd name="T3" fmla="*/ 10 h 35"/>
                <a:gd name="T4" fmla="*/ 12 w 24"/>
                <a:gd name="T5" fmla="*/ 3 h 35"/>
                <a:gd name="T6" fmla="*/ 24 w 24"/>
                <a:gd name="T7" fmla="*/ 24 h 35"/>
                <a:gd name="T8" fmla="*/ 12 w 24"/>
                <a:gd name="T9" fmla="*/ 31 h 35"/>
                <a:gd name="T10" fmla="*/ 12 w 24"/>
                <a:gd name="T11" fmla="*/ 10 h 35"/>
                <a:gd name="T12" fmla="*/ 5 w 24"/>
                <a:gd name="T13" fmla="*/ 14 h 35"/>
                <a:gd name="T14" fmla="*/ 12 w 24"/>
                <a:gd name="T15" fmla="*/ 25 h 35"/>
                <a:gd name="T16" fmla="*/ 18 w 24"/>
                <a:gd name="T17" fmla="*/ 21 h 35"/>
                <a:gd name="T18" fmla="*/ 12 w 24"/>
                <a:gd name="T19" fmla="*/ 1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5">
                  <a:moveTo>
                    <a:pt x="12" y="31"/>
                  </a:moveTo>
                  <a:cubicBezTo>
                    <a:pt x="5" y="28"/>
                    <a:pt x="0" y="18"/>
                    <a:pt x="0" y="10"/>
                  </a:cubicBezTo>
                  <a:cubicBezTo>
                    <a:pt x="0" y="3"/>
                    <a:pt x="5" y="0"/>
                    <a:pt x="12" y="3"/>
                  </a:cubicBezTo>
                  <a:cubicBezTo>
                    <a:pt x="18" y="7"/>
                    <a:pt x="24" y="17"/>
                    <a:pt x="24" y="24"/>
                  </a:cubicBezTo>
                  <a:cubicBezTo>
                    <a:pt x="24" y="32"/>
                    <a:pt x="18" y="35"/>
                    <a:pt x="12" y="31"/>
                  </a:cubicBezTo>
                  <a:close/>
                  <a:moveTo>
                    <a:pt x="12" y="10"/>
                  </a:moveTo>
                  <a:cubicBezTo>
                    <a:pt x="8" y="8"/>
                    <a:pt x="5" y="10"/>
                    <a:pt x="5" y="14"/>
                  </a:cubicBezTo>
                  <a:cubicBezTo>
                    <a:pt x="5" y="18"/>
                    <a:pt x="8" y="23"/>
                    <a:pt x="12" y="25"/>
                  </a:cubicBezTo>
                  <a:cubicBezTo>
                    <a:pt x="15" y="27"/>
                    <a:pt x="18" y="25"/>
                    <a:pt x="18" y="21"/>
                  </a:cubicBezTo>
                  <a:cubicBezTo>
                    <a:pt x="18" y="17"/>
                    <a:pt x="15" y="12"/>
                    <a:pt x="12" y="10"/>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84" name="Freeform 335">
              <a:extLst>
                <a:ext uri="{FF2B5EF4-FFF2-40B4-BE49-F238E27FC236}">
                  <a16:creationId xmlns:a16="http://schemas.microsoft.com/office/drawing/2014/main" id="{BC99F5FC-F610-DEE7-304B-C5F7D713F654}"/>
                </a:ext>
              </a:extLst>
            </p:cNvPr>
            <p:cNvSpPr>
              <a:spLocks noEditPoints="1"/>
            </p:cNvSpPr>
            <p:nvPr/>
          </p:nvSpPr>
          <p:spPr bwMode="auto">
            <a:xfrm>
              <a:off x="10169525" y="8332788"/>
              <a:ext cx="66675" cy="96838"/>
            </a:xfrm>
            <a:custGeom>
              <a:avLst/>
              <a:gdLst>
                <a:gd name="T0" fmla="*/ 12 w 24"/>
                <a:gd name="T1" fmla="*/ 31 h 35"/>
                <a:gd name="T2" fmla="*/ 0 w 24"/>
                <a:gd name="T3" fmla="*/ 11 h 35"/>
                <a:gd name="T4" fmla="*/ 12 w 24"/>
                <a:gd name="T5" fmla="*/ 4 h 35"/>
                <a:gd name="T6" fmla="*/ 24 w 24"/>
                <a:gd name="T7" fmla="*/ 24 h 35"/>
                <a:gd name="T8" fmla="*/ 12 w 24"/>
                <a:gd name="T9" fmla="*/ 31 h 35"/>
                <a:gd name="T10" fmla="*/ 12 w 24"/>
                <a:gd name="T11" fmla="*/ 10 h 35"/>
                <a:gd name="T12" fmla="*/ 6 w 24"/>
                <a:gd name="T13" fmla="*/ 14 h 35"/>
                <a:gd name="T14" fmla="*/ 12 w 24"/>
                <a:gd name="T15" fmla="*/ 25 h 35"/>
                <a:gd name="T16" fmla="*/ 19 w 24"/>
                <a:gd name="T17" fmla="*/ 21 h 35"/>
                <a:gd name="T18" fmla="*/ 12 w 24"/>
                <a:gd name="T19" fmla="*/ 1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5">
                  <a:moveTo>
                    <a:pt x="12" y="31"/>
                  </a:moveTo>
                  <a:cubicBezTo>
                    <a:pt x="6" y="28"/>
                    <a:pt x="0" y="18"/>
                    <a:pt x="0" y="11"/>
                  </a:cubicBezTo>
                  <a:cubicBezTo>
                    <a:pt x="0" y="3"/>
                    <a:pt x="6" y="0"/>
                    <a:pt x="12" y="4"/>
                  </a:cubicBezTo>
                  <a:cubicBezTo>
                    <a:pt x="19" y="7"/>
                    <a:pt x="24" y="17"/>
                    <a:pt x="24" y="24"/>
                  </a:cubicBezTo>
                  <a:cubicBezTo>
                    <a:pt x="24" y="32"/>
                    <a:pt x="19" y="35"/>
                    <a:pt x="12" y="31"/>
                  </a:cubicBezTo>
                  <a:close/>
                  <a:moveTo>
                    <a:pt x="12" y="10"/>
                  </a:moveTo>
                  <a:cubicBezTo>
                    <a:pt x="9" y="8"/>
                    <a:pt x="6" y="10"/>
                    <a:pt x="6" y="14"/>
                  </a:cubicBezTo>
                  <a:cubicBezTo>
                    <a:pt x="6" y="18"/>
                    <a:pt x="9" y="23"/>
                    <a:pt x="12" y="25"/>
                  </a:cubicBezTo>
                  <a:cubicBezTo>
                    <a:pt x="16" y="27"/>
                    <a:pt x="19" y="25"/>
                    <a:pt x="19" y="21"/>
                  </a:cubicBezTo>
                  <a:cubicBezTo>
                    <a:pt x="19" y="17"/>
                    <a:pt x="16" y="12"/>
                    <a:pt x="12" y="10"/>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85" name="Freeform 336">
              <a:extLst>
                <a:ext uri="{FF2B5EF4-FFF2-40B4-BE49-F238E27FC236}">
                  <a16:creationId xmlns:a16="http://schemas.microsoft.com/office/drawing/2014/main" id="{EB16406E-9984-1147-B50B-DC16FF75F14D}"/>
                </a:ext>
              </a:extLst>
            </p:cNvPr>
            <p:cNvSpPr>
              <a:spLocks noEditPoints="1"/>
            </p:cNvSpPr>
            <p:nvPr/>
          </p:nvSpPr>
          <p:spPr bwMode="auto">
            <a:xfrm>
              <a:off x="10266363" y="8388350"/>
              <a:ext cx="66675" cy="96838"/>
            </a:xfrm>
            <a:custGeom>
              <a:avLst/>
              <a:gdLst>
                <a:gd name="T0" fmla="*/ 12 w 24"/>
                <a:gd name="T1" fmla="*/ 31 h 35"/>
                <a:gd name="T2" fmla="*/ 0 w 24"/>
                <a:gd name="T3" fmla="*/ 11 h 35"/>
                <a:gd name="T4" fmla="*/ 12 w 24"/>
                <a:gd name="T5" fmla="*/ 4 h 35"/>
                <a:gd name="T6" fmla="*/ 24 w 24"/>
                <a:gd name="T7" fmla="*/ 24 h 35"/>
                <a:gd name="T8" fmla="*/ 12 w 24"/>
                <a:gd name="T9" fmla="*/ 31 h 35"/>
                <a:gd name="T10" fmla="*/ 12 w 24"/>
                <a:gd name="T11" fmla="*/ 10 h 35"/>
                <a:gd name="T12" fmla="*/ 6 w 24"/>
                <a:gd name="T13" fmla="*/ 14 h 35"/>
                <a:gd name="T14" fmla="*/ 12 w 24"/>
                <a:gd name="T15" fmla="*/ 25 h 35"/>
                <a:gd name="T16" fmla="*/ 18 w 24"/>
                <a:gd name="T17" fmla="*/ 21 h 35"/>
                <a:gd name="T18" fmla="*/ 12 w 24"/>
                <a:gd name="T19" fmla="*/ 1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5">
                  <a:moveTo>
                    <a:pt x="12" y="31"/>
                  </a:moveTo>
                  <a:cubicBezTo>
                    <a:pt x="5" y="28"/>
                    <a:pt x="0" y="18"/>
                    <a:pt x="0" y="11"/>
                  </a:cubicBezTo>
                  <a:cubicBezTo>
                    <a:pt x="0" y="3"/>
                    <a:pt x="5" y="0"/>
                    <a:pt x="12" y="4"/>
                  </a:cubicBezTo>
                  <a:cubicBezTo>
                    <a:pt x="19" y="7"/>
                    <a:pt x="24" y="17"/>
                    <a:pt x="24" y="24"/>
                  </a:cubicBezTo>
                  <a:cubicBezTo>
                    <a:pt x="24" y="32"/>
                    <a:pt x="19" y="35"/>
                    <a:pt x="12" y="31"/>
                  </a:cubicBezTo>
                  <a:close/>
                  <a:moveTo>
                    <a:pt x="12" y="10"/>
                  </a:moveTo>
                  <a:cubicBezTo>
                    <a:pt x="9" y="8"/>
                    <a:pt x="6" y="10"/>
                    <a:pt x="6" y="14"/>
                  </a:cubicBezTo>
                  <a:cubicBezTo>
                    <a:pt x="6" y="18"/>
                    <a:pt x="9" y="23"/>
                    <a:pt x="12" y="25"/>
                  </a:cubicBezTo>
                  <a:cubicBezTo>
                    <a:pt x="16" y="27"/>
                    <a:pt x="18" y="25"/>
                    <a:pt x="18" y="21"/>
                  </a:cubicBezTo>
                  <a:cubicBezTo>
                    <a:pt x="18" y="17"/>
                    <a:pt x="16" y="12"/>
                    <a:pt x="12" y="10"/>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86" name="Freeform 337">
              <a:extLst>
                <a:ext uri="{FF2B5EF4-FFF2-40B4-BE49-F238E27FC236}">
                  <a16:creationId xmlns:a16="http://schemas.microsoft.com/office/drawing/2014/main" id="{B5F84AE7-EC62-C42F-A17B-D989004C1EC4}"/>
                </a:ext>
              </a:extLst>
            </p:cNvPr>
            <p:cNvSpPr>
              <a:spLocks noEditPoints="1"/>
            </p:cNvSpPr>
            <p:nvPr/>
          </p:nvSpPr>
          <p:spPr bwMode="auto">
            <a:xfrm>
              <a:off x="10385425" y="8201025"/>
              <a:ext cx="42863" cy="63500"/>
            </a:xfrm>
            <a:custGeom>
              <a:avLst/>
              <a:gdLst>
                <a:gd name="T0" fmla="*/ 8 w 16"/>
                <a:gd name="T1" fmla="*/ 20 h 23"/>
                <a:gd name="T2" fmla="*/ 0 w 16"/>
                <a:gd name="T3" fmla="*/ 7 h 23"/>
                <a:gd name="T4" fmla="*/ 8 w 16"/>
                <a:gd name="T5" fmla="*/ 2 h 23"/>
                <a:gd name="T6" fmla="*/ 16 w 16"/>
                <a:gd name="T7" fmla="*/ 16 h 23"/>
                <a:gd name="T8" fmla="*/ 8 w 16"/>
                <a:gd name="T9" fmla="*/ 20 h 23"/>
                <a:gd name="T10" fmla="*/ 8 w 16"/>
                <a:gd name="T11" fmla="*/ 9 h 23"/>
                <a:gd name="T12" fmla="*/ 5 w 16"/>
                <a:gd name="T13" fmla="*/ 10 h 23"/>
                <a:gd name="T14" fmla="*/ 8 w 16"/>
                <a:gd name="T15" fmla="*/ 14 h 23"/>
                <a:gd name="T16" fmla="*/ 10 w 16"/>
                <a:gd name="T17" fmla="*/ 12 h 23"/>
                <a:gd name="T18" fmla="*/ 8 w 16"/>
                <a:gd name="T19"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3">
                  <a:moveTo>
                    <a:pt x="8" y="20"/>
                  </a:moveTo>
                  <a:cubicBezTo>
                    <a:pt x="3" y="18"/>
                    <a:pt x="0" y="12"/>
                    <a:pt x="0" y="7"/>
                  </a:cubicBezTo>
                  <a:cubicBezTo>
                    <a:pt x="0" y="2"/>
                    <a:pt x="3" y="0"/>
                    <a:pt x="8" y="2"/>
                  </a:cubicBezTo>
                  <a:cubicBezTo>
                    <a:pt x="12" y="5"/>
                    <a:pt x="16" y="11"/>
                    <a:pt x="16" y="16"/>
                  </a:cubicBezTo>
                  <a:cubicBezTo>
                    <a:pt x="16" y="21"/>
                    <a:pt x="12" y="23"/>
                    <a:pt x="8" y="20"/>
                  </a:cubicBezTo>
                  <a:close/>
                  <a:moveTo>
                    <a:pt x="8" y="9"/>
                  </a:moveTo>
                  <a:cubicBezTo>
                    <a:pt x="6" y="8"/>
                    <a:pt x="5" y="9"/>
                    <a:pt x="5" y="10"/>
                  </a:cubicBezTo>
                  <a:cubicBezTo>
                    <a:pt x="5" y="11"/>
                    <a:pt x="6" y="13"/>
                    <a:pt x="8" y="14"/>
                  </a:cubicBezTo>
                  <a:cubicBezTo>
                    <a:pt x="9" y="14"/>
                    <a:pt x="10" y="14"/>
                    <a:pt x="10" y="12"/>
                  </a:cubicBezTo>
                  <a:cubicBezTo>
                    <a:pt x="10" y="11"/>
                    <a:pt x="9" y="9"/>
                    <a:pt x="8" y="9"/>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87" name="Freeform 338">
              <a:extLst>
                <a:ext uri="{FF2B5EF4-FFF2-40B4-BE49-F238E27FC236}">
                  <a16:creationId xmlns:a16="http://schemas.microsoft.com/office/drawing/2014/main" id="{772227E4-EBE4-C63E-B558-8ED3D9E762F3}"/>
                </a:ext>
              </a:extLst>
            </p:cNvPr>
            <p:cNvSpPr>
              <a:spLocks noEditPoints="1"/>
            </p:cNvSpPr>
            <p:nvPr/>
          </p:nvSpPr>
          <p:spPr bwMode="auto">
            <a:xfrm>
              <a:off x="9979025" y="8451850"/>
              <a:ext cx="63500" cy="85725"/>
            </a:xfrm>
            <a:custGeom>
              <a:avLst/>
              <a:gdLst>
                <a:gd name="T0" fmla="*/ 11 w 23"/>
                <a:gd name="T1" fmla="*/ 28 h 31"/>
                <a:gd name="T2" fmla="*/ 5 w 23"/>
                <a:gd name="T3" fmla="*/ 22 h 31"/>
                <a:gd name="T4" fmla="*/ 1 w 23"/>
                <a:gd name="T5" fmla="*/ 11 h 31"/>
                <a:gd name="T6" fmla="*/ 2 w 23"/>
                <a:gd name="T7" fmla="*/ 2 h 31"/>
                <a:gd name="T8" fmla="*/ 9 w 23"/>
                <a:gd name="T9" fmla="*/ 1 h 31"/>
                <a:gd name="T10" fmla="*/ 18 w 23"/>
                <a:gd name="T11" fmla="*/ 8 h 31"/>
                <a:gd name="T12" fmla="*/ 22 w 23"/>
                <a:gd name="T13" fmla="*/ 19 h 31"/>
                <a:gd name="T14" fmla="*/ 22 w 23"/>
                <a:gd name="T15" fmla="*/ 19 h 31"/>
                <a:gd name="T16" fmla="*/ 13 w 23"/>
                <a:gd name="T17" fmla="*/ 28 h 31"/>
                <a:gd name="T18" fmla="*/ 11 w 23"/>
                <a:gd name="T19" fmla="*/ 28 h 31"/>
                <a:gd name="T20" fmla="*/ 11 w 23"/>
                <a:gd name="T21" fmla="*/ 9 h 31"/>
                <a:gd name="T22" fmla="*/ 10 w 23"/>
                <a:gd name="T23" fmla="*/ 8 h 31"/>
                <a:gd name="T24" fmla="*/ 7 w 23"/>
                <a:gd name="T25" fmla="*/ 9 h 31"/>
                <a:gd name="T26" fmla="*/ 6 w 23"/>
                <a:gd name="T27" fmla="*/ 13 h 31"/>
                <a:gd name="T28" fmla="*/ 8 w 23"/>
                <a:gd name="T29" fmla="*/ 18 h 31"/>
                <a:gd name="T30" fmla="*/ 12 w 23"/>
                <a:gd name="T31" fmla="*/ 21 h 31"/>
                <a:gd name="T32" fmla="*/ 16 w 23"/>
                <a:gd name="T33" fmla="*/ 17 h 31"/>
                <a:gd name="T34" fmla="*/ 14 w 23"/>
                <a:gd name="T35" fmla="*/ 12 h 31"/>
                <a:gd name="T36" fmla="*/ 11 w 23"/>
                <a:gd name="T37" fmla="*/ 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31">
                  <a:moveTo>
                    <a:pt x="11" y="28"/>
                  </a:moveTo>
                  <a:cubicBezTo>
                    <a:pt x="9" y="26"/>
                    <a:pt x="7" y="24"/>
                    <a:pt x="5" y="22"/>
                  </a:cubicBezTo>
                  <a:cubicBezTo>
                    <a:pt x="3" y="18"/>
                    <a:pt x="1" y="15"/>
                    <a:pt x="1" y="11"/>
                  </a:cubicBezTo>
                  <a:cubicBezTo>
                    <a:pt x="0" y="7"/>
                    <a:pt x="1" y="4"/>
                    <a:pt x="2" y="2"/>
                  </a:cubicBezTo>
                  <a:cubicBezTo>
                    <a:pt x="4" y="1"/>
                    <a:pt x="7" y="0"/>
                    <a:pt x="9" y="1"/>
                  </a:cubicBezTo>
                  <a:cubicBezTo>
                    <a:pt x="12" y="2"/>
                    <a:pt x="15" y="5"/>
                    <a:pt x="18" y="8"/>
                  </a:cubicBezTo>
                  <a:cubicBezTo>
                    <a:pt x="20" y="11"/>
                    <a:pt x="22" y="15"/>
                    <a:pt x="22" y="19"/>
                  </a:cubicBezTo>
                  <a:cubicBezTo>
                    <a:pt x="22" y="19"/>
                    <a:pt x="22" y="19"/>
                    <a:pt x="22" y="19"/>
                  </a:cubicBezTo>
                  <a:cubicBezTo>
                    <a:pt x="23" y="26"/>
                    <a:pt x="19" y="31"/>
                    <a:pt x="13" y="28"/>
                  </a:cubicBezTo>
                  <a:cubicBezTo>
                    <a:pt x="13" y="28"/>
                    <a:pt x="12" y="28"/>
                    <a:pt x="11" y="28"/>
                  </a:cubicBezTo>
                  <a:close/>
                  <a:moveTo>
                    <a:pt x="11" y="9"/>
                  </a:moveTo>
                  <a:cubicBezTo>
                    <a:pt x="11" y="9"/>
                    <a:pt x="11" y="9"/>
                    <a:pt x="10" y="8"/>
                  </a:cubicBezTo>
                  <a:cubicBezTo>
                    <a:pt x="9" y="8"/>
                    <a:pt x="8" y="8"/>
                    <a:pt x="7" y="9"/>
                  </a:cubicBezTo>
                  <a:cubicBezTo>
                    <a:pt x="6" y="10"/>
                    <a:pt x="6" y="11"/>
                    <a:pt x="6" y="13"/>
                  </a:cubicBezTo>
                  <a:cubicBezTo>
                    <a:pt x="6" y="15"/>
                    <a:pt x="7" y="17"/>
                    <a:pt x="8" y="18"/>
                  </a:cubicBezTo>
                  <a:cubicBezTo>
                    <a:pt x="9" y="20"/>
                    <a:pt x="11" y="21"/>
                    <a:pt x="12" y="21"/>
                  </a:cubicBezTo>
                  <a:cubicBezTo>
                    <a:pt x="15" y="22"/>
                    <a:pt x="17" y="20"/>
                    <a:pt x="16" y="17"/>
                  </a:cubicBezTo>
                  <a:cubicBezTo>
                    <a:pt x="16" y="15"/>
                    <a:pt x="15" y="13"/>
                    <a:pt x="14" y="12"/>
                  </a:cubicBezTo>
                  <a:cubicBezTo>
                    <a:pt x="13" y="10"/>
                    <a:pt x="12" y="10"/>
                    <a:pt x="11" y="9"/>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88" name="Freeform 339">
              <a:extLst>
                <a:ext uri="{FF2B5EF4-FFF2-40B4-BE49-F238E27FC236}">
                  <a16:creationId xmlns:a16="http://schemas.microsoft.com/office/drawing/2014/main" id="{0F4A93E2-C718-5A34-1308-C823988C45BE}"/>
                </a:ext>
              </a:extLst>
            </p:cNvPr>
            <p:cNvSpPr>
              <a:spLocks/>
            </p:cNvSpPr>
            <p:nvPr/>
          </p:nvSpPr>
          <p:spPr bwMode="auto">
            <a:xfrm>
              <a:off x="10015538" y="8053388"/>
              <a:ext cx="34925" cy="36513"/>
            </a:xfrm>
            <a:custGeom>
              <a:avLst/>
              <a:gdLst>
                <a:gd name="T0" fmla="*/ 11 w 13"/>
                <a:gd name="T1" fmla="*/ 12 h 13"/>
                <a:gd name="T2" fmla="*/ 3 w 13"/>
                <a:gd name="T3" fmla="*/ 8 h 13"/>
                <a:gd name="T4" fmla="*/ 0 w 13"/>
                <a:gd name="T5" fmla="*/ 3 h 13"/>
                <a:gd name="T6" fmla="*/ 3 w 13"/>
                <a:gd name="T7" fmla="*/ 1 h 13"/>
                <a:gd name="T8" fmla="*/ 11 w 13"/>
                <a:gd name="T9" fmla="*/ 5 h 13"/>
                <a:gd name="T10" fmla="*/ 13 w 13"/>
                <a:gd name="T11" fmla="*/ 10 h 13"/>
                <a:gd name="T12" fmla="*/ 11 w 13"/>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11" y="12"/>
                  </a:moveTo>
                  <a:cubicBezTo>
                    <a:pt x="3" y="8"/>
                    <a:pt x="3" y="8"/>
                    <a:pt x="3" y="8"/>
                  </a:cubicBezTo>
                  <a:cubicBezTo>
                    <a:pt x="2" y="7"/>
                    <a:pt x="0" y="5"/>
                    <a:pt x="0" y="3"/>
                  </a:cubicBezTo>
                  <a:cubicBezTo>
                    <a:pt x="0" y="1"/>
                    <a:pt x="2" y="0"/>
                    <a:pt x="3" y="1"/>
                  </a:cubicBezTo>
                  <a:cubicBezTo>
                    <a:pt x="11" y="5"/>
                    <a:pt x="11" y="5"/>
                    <a:pt x="11" y="5"/>
                  </a:cubicBezTo>
                  <a:cubicBezTo>
                    <a:pt x="12" y="6"/>
                    <a:pt x="13" y="9"/>
                    <a:pt x="13" y="10"/>
                  </a:cubicBezTo>
                  <a:cubicBezTo>
                    <a:pt x="13" y="12"/>
                    <a:pt x="12" y="13"/>
                    <a:pt x="11" y="12"/>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89" name="Freeform 340">
              <a:extLst>
                <a:ext uri="{FF2B5EF4-FFF2-40B4-BE49-F238E27FC236}">
                  <a16:creationId xmlns:a16="http://schemas.microsoft.com/office/drawing/2014/main" id="{FCEABA6A-6DB5-5DB4-3A87-00F834A094A7}"/>
                </a:ext>
              </a:extLst>
            </p:cNvPr>
            <p:cNvSpPr>
              <a:spLocks/>
            </p:cNvSpPr>
            <p:nvPr/>
          </p:nvSpPr>
          <p:spPr bwMode="auto">
            <a:xfrm>
              <a:off x="10026650" y="8048625"/>
              <a:ext cx="15875" cy="46038"/>
            </a:xfrm>
            <a:custGeom>
              <a:avLst/>
              <a:gdLst>
                <a:gd name="T0" fmla="*/ 3 w 6"/>
                <a:gd name="T1" fmla="*/ 16 h 17"/>
                <a:gd name="T2" fmla="*/ 0 w 6"/>
                <a:gd name="T3" fmla="*/ 11 h 17"/>
                <a:gd name="T4" fmla="*/ 0 w 6"/>
                <a:gd name="T5" fmla="*/ 3 h 17"/>
                <a:gd name="T6" fmla="*/ 3 w 6"/>
                <a:gd name="T7" fmla="*/ 1 h 17"/>
                <a:gd name="T8" fmla="*/ 6 w 6"/>
                <a:gd name="T9" fmla="*/ 6 h 17"/>
                <a:gd name="T10" fmla="*/ 6 w 6"/>
                <a:gd name="T11" fmla="*/ 15 h 17"/>
                <a:gd name="T12" fmla="*/ 3 w 6"/>
                <a:gd name="T13" fmla="*/ 16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3" y="16"/>
                  </a:moveTo>
                  <a:cubicBezTo>
                    <a:pt x="1" y="15"/>
                    <a:pt x="0" y="13"/>
                    <a:pt x="0" y="11"/>
                  </a:cubicBezTo>
                  <a:cubicBezTo>
                    <a:pt x="0" y="3"/>
                    <a:pt x="0" y="3"/>
                    <a:pt x="0" y="3"/>
                  </a:cubicBezTo>
                  <a:cubicBezTo>
                    <a:pt x="0" y="1"/>
                    <a:pt x="1" y="0"/>
                    <a:pt x="3" y="1"/>
                  </a:cubicBezTo>
                  <a:cubicBezTo>
                    <a:pt x="4" y="2"/>
                    <a:pt x="6" y="4"/>
                    <a:pt x="6" y="6"/>
                  </a:cubicBezTo>
                  <a:cubicBezTo>
                    <a:pt x="6" y="15"/>
                    <a:pt x="6" y="15"/>
                    <a:pt x="6" y="15"/>
                  </a:cubicBezTo>
                  <a:cubicBezTo>
                    <a:pt x="6" y="16"/>
                    <a:pt x="4" y="17"/>
                    <a:pt x="3" y="16"/>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90" name="Freeform 341">
              <a:extLst>
                <a:ext uri="{FF2B5EF4-FFF2-40B4-BE49-F238E27FC236}">
                  <a16:creationId xmlns:a16="http://schemas.microsoft.com/office/drawing/2014/main" id="{4893D7C0-7434-3FFC-77DF-F1F16854F71B}"/>
                </a:ext>
              </a:extLst>
            </p:cNvPr>
            <p:cNvSpPr>
              <a:spLocks/>
            </p:cNvSpPr>
            <p:nvPr/>
          </p:nvSpPr>
          <p:spPr bwMode="auto">
            <a:xfrm>
              <a:off x="10382250" y="8639175"/>
              <a:ext cx="46038" cy="41275"/>
            </a:xfrm>
            <a:custGeom>
              <a:avLst/>
              <a:gdLst>
                <a:gd name="T0" fmla="*/ 14 w 17"/>
                <a:gd name="T1" fmla="*/ 14 h 15"/>
                <a:gd name="T2" fmla="*/ 3 w 17"/>
                <a:gd name="T3" fmla="*/ 8 h 15"/>
                <a:gd name="T4" fmla="*/ 0 w 17"/>
                <a:gd name="T5" fmla="*/ 3 h 15"/>
                <a:gd name="T6" fmla="*/ 3 w 17"/>
                <a:gd name="T7" fmla="*/ 1 h 15"/>
                <a:gd name="T8" fmla="*/ 14 w 17"/>
                <a:gd name="T9" fmla="*/ 7 h 15"/>
                <a:gd name="T10" fmla="*/ 17 w 17"/>
                <a:gd name="T11" fmla="*/ 12 h 15"/>
                <a:gd name="T12" fmla="*/ 14 w 17"/>
                <a:gd name="T13" fmla="*/ 14 h 15"/>
              </a:gdLst>
              <a:ahLst/>
              <a:cxnLst>
                <a:cxn ang="0">
                  <a:pos x="T0" y="T1"/>
                </a:cxn>
                <a:cxn ang="0">
                  <a:pos x="T2" y="T3"/>
                </a:cxn>
                <a:cxn ang="0">
                  <a:pos x="T4" y="T5"/>
                </a:cxn>
                <a:cxn ang="0">
                  <a:pos x="T6" y="T7"/>
                </a:cxn>
                <a:cxn ang="0">
                  <a:pos x="T8" y="T9"/>
                </a:cxn>
                <a:cxn ang="0">
                  <a:pos x="T10" y="T11"/>
                </a:cxn>
                <a:cxn ang="0">
                  <a:pos x="T12" y="T13"/>
                </a:cxn>
              </a:cxnLst>
              <a:rect l="0" t="0" r="r" b="b"/>
              <a:pathLst>
                <a:path w="17" h="15">
                  <a:moveTo>
                    <a:pt x="14" y="14"/>
                  </a:moveTo>
                  <a:cubicBezTo>
                    <a:pt x="3" y="8"/>
                    <a:pt x="3" y="8"/>
                    <a:pt x="3" y="8"/>
                  </a:cubicBezTo>
                  <a:cubicBezTo>
                    <a:pt x="2" y="7"/>
                    <a:pt x="0" y="5"/>
                    <a:pt x="0" y="3"/>
                  </a:cubicBezTo>
                  <a:cubicBezTo>
                    <a:pt x="0" y="1"/>
                    <a:pt x="2" y="0"/>
                    <a:pt x="3" y="1"/>
                  </a:cubicBezTo>
                  <a:cubicBezTo>
                    <a:pt x="14" y="7"/>
                    <a:pt x="14" y="7"/>
                    <a:pt x="14" y="7"/>
                  </a:cubicBezTo>
                  <a:cubicBezTo>
                    <a:pt x="16" y="8"/>
                    <a:pt x="17" y="11"/>
                    <a:pt x="17" y="12"/>
                  </a:cubicBezTo>
                  <a:cubicBezTo>
                    <a:pt x="17" y="14"/>
                    <a:pt x="16" y="15"/>
                    <a:pt x="14" y="14"/>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91" name="Freeform 342">
              <a:extLst>
                <a:ext uri="{FF2B5EF4-FFF2-40B4-BE49-F238E27FC236}">
                  <a16:creationId xmlns:a16="http://schemas.microsoft.com/office/drawing/2014/main" id="{E2AA610A-5A12-955E-9961-CFE6785CC235}"/>
                </a:ext>
              </a:extLst>
            </p:cNvPr>
            <p:cNvSpPr>
              <a:spLocks/>
            </p:cNvSpPr>
            <p:nvPr/>
          </p:nvSpPr>
          <p:spPr bwMode="auto">
            <a:xfrm>
              <a:off x="10398125" y="8631238"/>
              <a:ext cx="14288" cy="57150"/>
            </a:xfrm>
            <a:custGeom>
              <a:avLst/>
              <a:gdLst>
                <a:gd name="T0" fmla="*/ 3 w 5"/>
                <a:gd name="T1" fmla="*/ 20 h 21"/>
                <a:gd name="T2" fmla="*/ 0 w 5"/>
                <a:gd name="T3" fmla="*/ 15 h 21"/>
                <a:gd name="T4" fmla="*/ 0 w 5"/>
                <a:gd name="T5" fmla="*/ 3 h 21"/>
                <a:gd name="T6" fmla="*/ 3 w 5"/>
                <a:gd name="T7" fmla="*/ 1 h 21"/>
                <a:gd name="T8" fmla="*/ 5 w 5"/>
                <a:gd name="T9" fmla="*/ 6 h 21"/>
                <a:gd name="T10" fmla="*/ 5 w 5"/>
                <a:gd name="T11" fmla="*/ 19 h 21"/>
                <a:gd name="T12" fmla="*/ 3 w 5"/>
                <a:gd name="T13" fmla="*/ 20 h 21"/>
              </a:gdLst>
              <a:ahLst/>
              <a:cxnLst>
                <a:cxn ang="0">
                  <a:pos x="T0" y="T1"/>
                </a:cxn>
                <a:cxn ang="0">
                  <a:pos x="T2" y="T3"/>
                </a:cxn>
                <a:cxn ang="0">
                  <a:pos x="T4" y="T5"/>
                </a:cxn>
                <a:cxn ang="0">
                  <a:pos x="T6" y="T7"/>
                </a:cxn>
                <a:cxn ang="0">
                  <a:pos x="T8" y="T9"/>
                </a:cxn>
                <a:cxn ang="0">
                  <a:pos x="T10" y="T11"/>
                </a:cxn>
                <a:cxn ang="0">
                  <a:pos x="T12" y="T13"/>
                </a:cxn>
              </a:cxnLst>
              <a:rect l="0" t="0" r="r" b="b"/>
              <a:pathLst>
                <a:path w="5" h="21">
                  <a:moveTo>
                    <a:pt x="3" y="20"/>
                  </a:moveTo>
                  <a:cubicBezTo>
                    <a:pt x="1" y="19"/>
                    <a:pt x="0" y="17"/>
                    <a:pt x="0" y="15"/>
                  </a:cubicBezTo>
                  <a:cubicBezTo>
                    <a:pt x="0" y="3"/>
                    <a:pt x="0" y="3"/>
                    <a:pt x="0" y="3"/>
                  </a:cubicBezTo>
                  <a:cubicBezTo>
                    <a:pt x="0" y="1"/>
                    <a:pt x="1" y="0"/>
                    <a:pt x="3" y="1"/>
                  </a:cubicBezTo>
                  <a:cubicBezTo>
                    <a:pt x="4" y="2"/>
                    <a:pt x="5" y="4"/>
                    <a:pt x="5" y="6"/>
                  </a:cubicBezTo>
                  <a:cubicBezTo>
                    <a:pt x="5" y="19"/>
                    <a:pt x="5" y="19"/>
                    <a:pt x="5" y="19"/>
                  </a:cubicBezTo>
                  <a:cubicBezTo>
                    <a:pt x="5" y="20"/>
                    <a:pt x="4" y="21"/>
                    <a:pt x="3" y="20"/>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grpSp>
      <p:grpSp>
        <p:nvGrpSpPr>
          <p:cNvPr id="2292" name="Group 2291">
            <a:extLst>
              <a:ext uri="{FF2B5EF4-FFF2-40B4-BE49-F238E27FC236}">
                <a16:creationId xmlns:a16="http://schemas.microsoft.com/office/drawing/2014/main" id="{F855E220-2C3D-AC1E-AC52-12BA59BADBE2}"/>
              </a:ext>
            </a:extLst>
          </p:cNvPr>
          <p:cNvGrpSpPr/>
          <p:nvPr/>
        </p:nvGrpSpPr>
        <p:grpSpPr>
          <a:xfrm>
            <a:off x="5268648" y="2350140"/>
            <a:ext cx="215562" cy="300785"/>
            <a:chOff x="14898688" y="5686425"/>
            <a:chExt cx="477837" cy="666751"/>
          </a:xfrm>
        </p:grpSpPr>
        <p:sp>
          <p:nvSpPr>
            <p:cNvPr id="2293" name="Freeform 343">
              <a:extLst>
                <a:ext uri="{FF2B5EF4-FFF2-40B4-BE49-F238E27FC236}">
                  <a16:creationId xmlns:a16="http://schemas.microsoft.com/office/drawing/2014/main" id="{765347B1-C117-E1CD-3A0B-6A2FBD25D62A}"/>
                </a:ext>
              </a:extLst>
            </p:cNvPr>
            <p:cNvSpPr>
              <a:spLocks/>
            </p:cNvSpPr>
            <p:nvPr/>
          </p:nvSpPr>
          <p:spPr bwMode="auto">
            <a:xfrm>
              <a:off x="14976475" y="5686425"/>
              <a:ext cx="400050" cy="652463"/>
            </a:xfrm>
            <a:custGeom>
              <a:avLst/>
              <a:gdLst>
                <a:gd name="T0" fmla="*/ 117 w 145"/>
                <a:gd name="T1" fmla="*/ 227 h 236"/>
                <a:gd name="T2" fmla="*/ 28 w 145"/>
                <a:gd name="T3" fmla="*/ 176 h 236"/>
                <a:gd name="T4" fmla="*/ 0 w 145"/>
                <a:gd name="T5" fmla="*/ 122 h 236"/>
                <a:gd name="T6" fmla="*/ 0 w 145"/>
                <a:gd name="T7" fmla="*/ 30 h 236"/>
                <a:gd name="T8" fmla="*/ 28 w 145"/>
                <a:gd name="T9" fmla="*/ 9 h 236"/>
                <a:gd name="T10" fmla="*/ 117 w 145"/>
                <a:gd name="T11" fmla="*/ 60 h 236"/>
                <a:gd name="T12" fmla="*/ 145 w 145"/>
                <a:gd name="T13" fmla="*/ 113 h 236"/>
                <a:gd name="T14" fmla="*/ 145 w 145"/>
                <a:gd name="T15" fmla="*/ 205 h 236"/>
                <a:gd name="T16" fmla="*/ 117 w 145"/>
                <a:gd name="T17" fmla="*/ 227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236">
                  <a:moveTo>
                    <a:pt x="117" y="227"/>
                  </a:moveTo>
                  <a:cubicBezTo>
                    <a:pt x="28" y="176"/>
                    <a:pt x="28" y="176"/>
                    <a:pt x="28" y="176"/>
                  </a:cubicBezTo>
                  <a:cubicBezTo>
                    <a:pt x="13" y="167"/>
                    <a:pt x="0" y="143"/>
                    <a:pt x="0" y="122"/>
                  </a:cubicBezTo>
                  <a:cubicBezTo>
                    <a:pt x="0" y="30"/>
                    <a:pt x="0" y="30"/>
                    <a:pt x="0" y="30"/>
                  </a:cubicBezTo>
                  <a:cubicBezTo>
                    <a:pt x="0" y="9"/>
                    <a:pt x="13" y="0"/>
                    <a:pt x="28" y="9"/>
                  </a:cubicBezTo>
                  <a:cubicBezTo>
                    <a:pt x="117" y="60"/>
                    <a:pt x="117" y="60"/>
                    <a:pt x="117" y="60"/>
                  </a:cubicBezTo>
                  <a:cubicBezTo>
                    <a:pt x="132" y="69"/>
                    <a:pt x="145" y="93"/>
                    <a:pt x="145" y="113"/>
                  </a:cubicBezTo>
                  <a:cubicBezTo>
                    <a:pt x="145" y="205"/>
                    <a:pt x="145" y="205"/>
                    <a:pt x="145" y="205"/>
                  </a:cubicBezTo>
                  <a:cubicBezTo>
                    <a:pt x="145" y="226"/>
                    <a:pt x="132" y="236"/>
                    <a:pt x="117" y="227"/>
                  </a:cubicBezTo>
                  <a:close/>
                </a:path>
              </a:pathLst>
            </a:custGeom>
            <a:solidFill>
              <a:srgbClr val="DBE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94" name="Freeform 344">
              <a:extLst>
                <a:ext uri="{FF2B5EF4-FFF2-40B4-BE49-F238E27FC236}">
                  <a16:creationId xmlns:a16="http://schemas.microsoft.com/office/drawing/2014/main" id="{D1DA8252-9740-3CDD-C323-9B5EA6828C91}"/>
                </a:ext>
              </a:extLst>
            </p:cNvPr>
            <p:cNvSpPr>
              <a:spLocks/>
            </p:cNvSpPr>
            <p:nvPr/>
          </p:nvSpPr>
          <p:spPr bwMode="auto">
            <a:xfrm>
              <a:off x="14898688" y="5700713"/>
              <a:ext cx="400050" cy="652463"/>
            </a:xfrm>
            <a:custGeom>
              <a:avLst/>
              <a:gdLst>
                <a:gd name="T0" fmla="*/ 117 w 145"/>
                <a:gd name="T1" fmla="*/ 227 h 236"/>
                <a:gd name="T2" fmla="*/ 29 w 145"/>
                <a:gd name="T3" fmla="*/ 176 h 236"/>
                <a:gd name="T4" fmla="*/ 0 w 145"/>
                <a:gd name="T5" fmla="*/ 123 h 236"/>
                <a:gd name="T6" fmla="*/ 0 w 145"/>
                <a:gd name="T7" fmla="*/ 31 h 236"/>
                <a:gd name="T8" fmla="*/ 29 w 145"/>
                <a:gd name="T9" fmla="*/ 9 h 236"/>
                <a:gd name="T10" fmla="*/ 117 w 145"/>
                <a:gd name="T11" fmla="*/ 60 h 236"/>
                <a:gd name="T12" fmla="*/ 145 w 145"/>
                <a:gd name="T13" fmla="*/ 114 h 236"/>
                <a:gd name="T14" fmla="*/ 145 w 145"/>
                <a:gd name="T15" fmla="*/ 206 h 236"/>
                <a:gd name="T16" fmla="*/ 117 w 145"/>
                <a:gd name="T17" fmla="*/ 227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236">
                  <a:moveTo>
                    <a:pt x="117" y="227"/>
                  </a:moveTo>
                  <a:cubicBezTo>
                    <a:pt x="29" y="176"/>
                    <a:pt x="29" y="176"/>
                    <a:pt x="29" y="176"/>
                  </a:cubicBezTo>
                  <a:cubicBezTo>
                    <a:pt x="13" y="167"/>
                    <a:pt x="0" y="143"/>
                    <a:pt x="0" y="123"/>
                  </a:cubicBezTo>
                  <a:cubicBezTo>
                    <a:pt x="0" y="31"/>
                    <a:pt x="0" y="31"/>
                    <a:pt x="0" y="31"/>
                  </a:cubicBezTo>
                  <a:cubicBezTo>
                    <a:pt x="0" y="10"/>
                    <a:pt x="13" y="0"/>
                    <a:pt x="29" y="9"/>
                  </a:cubicBezTo>
                  <a:cubicBezTo>
                    <a:pt x="117" y="60"/>
                    <a:pt x="117" y="60"/>
                    <a:pt x="117" y="60"/>
                  </a:cubicBezTo>
                  <a:cubicBezTo>
                    <a:pt x="132" y="69"/>
                    <a:pt x="145" y="93"/>
                    <a:pt x="145" y="114"/>
                  </a:cubicBezTo>
                  <a:cubicBezTo>
                    <a:pt x="145" y="206"/>
                    <a:pt x="145" y="206"/>
                    <a:pt x="145" y="206"/>
                  </a:cubicBezTo>
                  <a:cubicBezTo>
                    <a:pt x="145" y="227"/>
                    <a:pt x="132" y="236"/>
                    <a:pt x="117" y="227"/>
                  </a:cubicBezTo>
                  <a:close/>
                </a:path>
              </a:pathLst>
            </a:custGeom>
            <a:solidFill>
              <a:srgbClr val="B0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95" name="Freeform 345">
              <a:extLst>
                <a:ext uri="{FF2B5EF4-FFF2-40B4-BE49-F238E27FC236}">
                  <a16:creationId xmlns:a16="http://schemas.microsoft.com/office/drawing/2014/main" id="{5EB3F7C9-5C43-384E-495D-1443117E4894}"/>
                </a:ext>
              </a:extLst>
            </p:cNvPr>
            <p:cNvSpPr>
              <a:spLocks/>
            </p:cNvSpPr>
            <p:nvPr/>
          </p:nvSpPr>
          <p:spPr bwMode="auto">
            <a:xfrm>
              <a:off x="15043150" y="5853113"/>
              <a:ext cx="149225" cy="366713"/>
            </a:xfrm>
            <a:custGeom>
              <a:avLst/>
              <a:gdLst>
                <a:gd name="T0" fmla="*/ 53 w 54"/>
                <a:gd name="T1" fmla="*/ 133 h 133"/>
                <a:gd name="T2" fmla="*/ 1 w 54"/>
                <a:gd name="T3" fmla="*/ 103 h 133"/>
                <a:gd name="T4" fmla="*/ 0 w 54"/>
                <a:gd name="T5" fmla="*/ 102 h 133"/>
                <a:gd name="T6" fmla="*/ 0 w 54"/>
                <a:gd name="T7" fmla="*/ 75 h 133"/>
                <a:gd name="T8" fmla="*/ 1 w 54"/>
                <a:gd name="T9" fmla="*/ 75 h 133"/>
                <a:gd name="T10" fmla="*/ 2 w 54"/>
                <a:gd name="T11" fmla="*/ 77 h 133"/>
                <a:gd name="T12" fmla="*/ 2 w 54"/>
                <a:gd name="T13" fmla="*/ 102 h 133"/>
                <a:gd name="T14" fmla="*/ 52 w 54"/>
                <a:gd name="T15" fmla="*/ 130 h 133"/>
                <a:gd name="T16" fmla="*/ 52 w 54"/>
                <a:gd name="T17" fmla="*/ 89 h 133"/>
                <a:gd name="T18" fmla="*/ 37 w 54"/>
                <a:gd name="T19" fmla="*/ 40 h 133"/>
                <a:gd name="T20" fmla="*/ 2 w 54"/>
                <a:gd name="T21" fmla="*/ 3 h 133"/>
                <a:gd name="T22" fmla="*/ 2 w 54"/>
                <a:gd name="T23" fmla="*/ 73 h 133"/>
                <a:gd name="T24" fmla="*/ 1 w 54"/>
                <a:gd name="T25" fmla="*/ 73 h 133"/>
                <a:gd name="T26" fmla="*/ 0 w 54"/>
                <a:gd name="T27" fmla="*/ 72 h 133"/>
                <a:gd name="T28" fmla="*/ 0 w 54"/>
                <a:gd name="T29" fmla="*/ 1 h 133"/>
                <a:gd name="T30" fmla="*/ 1 w 54"/>
                <a:gd name="T31" fmla="*/ 0 h 133"/>
                <a:gd name="T32" fmla="*/ 38 w 54"/>
                <a:gd name="T33" fmla="*/ 39 h 133"/>
                <a:gd name="T34" fmla="*/ 54 w 54"/>
                <a:gd name="T35" fmla="*/ 90 h 133"/>
                <a:gd name="T36" fmla="*/ 54 w 54"/>
                <a:gd name="T37" fmla="*/ 132 h 133"/>
                <a:gd name="T38" fmla="*/ 53 w 54"/>
                <a:gd name="T39"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133">
                  <a:moveTo>
                    <a:pt x="53" y="133"/>
                  </a:moveTo>
                  <a:cubicBezTo>
                    <a:pt x="1" y="103"/>
                    <a:pt x="1" y="103"/>
                    <a:pt x="1" y="103"/>
                  </a:cubicBezTo>
                  <a:cubicBezTo>
                    <a:pt x="1" y="103"/>
                    <a:pt x="0" y="102"/>
                    <a:pt x="0" y="102"/>
                  </a:cubicBezTo>
                  <a:cubicBezTo>
                    <a:pt x="0" y="75"/>
                    <a:pt x="0" y="75"/>
                    <a:pt x="0" y="75"/>
                  </a:cubicBezTo>
                  <a:cubicBezTo>
                    <a:pt x="0" y="75"/>
                    <a:pt x="1" y="75"/>
                    <a:pt x="1" y="75"/>
                  </a:cubicBezTo>
                  <a:cubicBezTo>
                    <a:pt x="2" y="75"/>
                    <a:pt x="2" y="76"/>
                    <a:pt x="2" y="77"/>
                  </a:cubicBezTo>
                  <a:cubicBezTo>
                    <a:pt x="2" y="102"/>
                    <a:pt x="2" y="102"/>
                    <a:pt x="2" y="102"/>
                  </a:cubicBezTo>
                  <a:cubicBezTo>
                    <a:pt x="52" y="130"/>
                    <a:pt x="52" y="130"/>
                    <a:pt x="52" y="130"/>
                  </a:cubicBezTo>
                  <a:cubicBezTo>
                    <a:pt x="52" y="89"/>
                    <a:pt x="52" y="89"/>
                    <a:pt x="52" y="89"/>
                  </a:cubicBezTo>
                  <a:cubicBezTo>
                    <a:pt x="52" y="74"/>
                    <a:pt x="46" y="56"/>
                    <a:pt x="37" y="40"/>
                  </a:cubicBezTo>
                  <a:cubicBezTo>
                    <a:pt x="28" y="24"/>
                    <a:pt x="15" y="11"/>
                    <a:pt x="2" y="3"/>
                  </a:cubicBezTo>
                  <a:cubicBezTo>
                    <a:pt x="2" y="73"/>
                    <a:pt x="2" y="73"/>
                    <a:pt x="2" y="73"/>
                  </a:cubicBezTo>
                  <a:cubicBezTo>
                    <a:pt x="2" y="73"/>
                    <a:pt x="2" y="74"/>
                    <a:pt x="1" y="73"/>
                  </a:cubicBezTo>
                  <a:cubicBezTo>
                    <a:pt x="1" y="73"/>
                    <a:pt x="0" y="72"/>
                    <a:pt x="0" y="72"/>
                  </a:cubicBezTo>
                  <a:cubicBezTo>
                    <a:pt x="0" y="1"/>
                    <a:pt x="0" y="1"/>
                    <a:pt x="0" y="1"/>
                  </a:cubicBezTo>
                  <a:cubicBezTo>
                    <a:pt x="0" y="0"/>
                    <a:pt x="1" y="0"/>
                    <a:pt x="1" y="0"/>
                  </a:cubicBezTo>
                  <a:cubicBezTo>
                    <a:pt x="15" y="8"/>
                    <a:pt x="28" y="22"/>
                    <a:pt x="38" y="39"/>
                  </a:cubicBezTo>
                  <a:cubicBezTo>
                    <a:pt x="48" y="56"/>
                    <a:pt x="54" y="74"/>
                    <a:pt x="54" y="90"/>
                  </a:cubicBezTo>
                  <a:cubicBezTo>
                    <a:pt x="54" y="132"/>
                    <a:pt x="54" y="132"/>
                    <a:pt x="54" y="132"/>
                  </a:cubicBezTo>
                  <a:cubicBezTo>
                    <a:pt x="54" y="133"/>
                    <a:pt x="53" y="133"/>
                    <a:pt x="53" y="133"/>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96" name="Freeform 346">
              <a:extLst>
                <a:ext uri="{FF2B5EF4-FFF2-40B4-BE49-F238E27FC236}">
                  <a16:creationId xmlns:a16="http://schemas.microsoft.com/office/drawing/2014/main" id="{48123134-DDE0-A7C9-8A62-6866FDC4E46E}"/>
                </a:ext>
              </a:extLst>
            </p:cNvPr>
            <p:cNvSpPr>
              <a:spLocks noEditPoints="1"/>
            </p:cNvSpPr>
            <p:nvPr/>
          </p:nvSpPr>
          <p:spPr bwMode="auto">
            <a:xfrm>
              <a:off x="14990763" y="6002338"/>
              <a:ext cx="109538" cy="107950"/>
            </a:xfrm>
            <a:custGeom>
              <a:avLst/>
              <a:gdLst>
                <a:gd name="T0" fmla="*/ 38 w 40"/>
                <a:gd name="T1" fmla="*/ 39 h 39"/>
                <a:gd name="T2" fmla="*/ 37 w 40"/>
                <a:gd name="T3" fmla="*/ 39 h 39"/>
                <a:gd name="T4" fmla="*/ 1 w 40"/>
                <a:gd name="T5" fmla="*/ 5 h 39"/>
                <a:gd name="T6" fmla="*/ 0 w 40"/>
                <a:gd name="T7" fmla="*/ 3 h 39"/>
                <a:gd name="T8" fmla="*/ 1 w 40"/>
                <a:gd name="T9" fmla="*/ 0 h 39"/>
                <a:gd name="T10" fmla="*/ 1 w 40"/>
                <a:gd name="T11" fmla="*/ 0 h 39"/>
                <a:gd name="T12" fmla="*/ 2 w 40"/>
                <a:gd name="T13" fmla="*/ 0 h 39"/>
                <a:gd name="T14" fmla="*/ 39 w 40"/>
                <a:gd name="T15" fmla="*/ 34 h 39"/>
                <a:gd name="T16" fmla="*/ 39 w 40"/>
                <a:gd name="T17" fmla="*/ 35 h 39"/>
                <a:gd name="T18" fmla="*/ 39 w 40"/>
                <a:gd name="T19" fmla="*/ 36 h 39"/>
                <a:gd name="T20" fmla="*/ 39 w 40"/>
                <a:gd name="T21" fmla="*/ 39 h 39"/>
                <a:gd name="T22" fmla="*/ 38 w 40"/>
                <a:gd name="T23" fmla="*/ 39 h 39"/>
                <a:gd name="T24" fmla="*/ 2 w 40"/>
                <a:gd name="T25" fmla="*/ 4 h 39"/>
                <a:gd name="T26" fmla="*/ 37 w 40"/>
                <a:gd name="T27" fmla="*/ 36 h 39"/>
                <a:gd name="T28" fmla="*/ 37 w 40"/>
                <a:gd name="T29" fmla="*/ 35 h 39"/>
                <a:gd name="T30" fmla="*/ 3 w 40"/>
                <a:gd name="T31" fmla="*/ 3 h 39"/>
                <a:gd name="T32" fmla="*/ 2 w 40"/>
                <a:gd name="T33"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39">
                  <a:moveTo>
                    <a:pt x="38" y="39"/>
                  </a:moveTo>
                  <a:cubicBezTo>
                    <a:pt x="37" y="39"/>
                    <a:pt x="37" y="39"/>
                    <a:pt x="37" y="39"/>
                  </a:cubicBezTo>
                  <a:cubicBezTo>
                    <a:pt x="1" y="5"/>
                    <a:pt x="1" y="5"/>
                    <a:pt x="1" y="5"/>
                  </a:cubicBezTo>
                  <a:cubicBezTo>
                    <a:pt x="0" y="5"/>
                    <a:pt x="0" y="4"/>
                    <a:pt x="0" y="3"/>
                  </a:cubicBezTo>
                  <a:cubicBezTo>
                    <a:pt x="1" y="0"/>
                    <a:pt x="1" y="0"/>
                    <a:pt x="1" y="0"/>
                  </a:cubicBezTo>
                  <a:cubicBezTo>
                    <a:pt x="1" y="0"/>
                    <a:pt x="1" y="0"/>
                    <a:pt x="1" y="0"/>
                  </a:cubicBezTo>
                  <a:cubicBezTo>
                    <a:pt x="2" y="0"/>
                    <a:pt x="2" y="0"/>
                    <a:pt x="2" y="0"/>
                  </a:cubicBezTo>
                  <a:cubicBezTo>
                    <a:pt x="39" y="34"/>
                    <a:pt x="39" y="34"/>
                    <a:pt x="39" y="34"/>
                  </a:cubicBezTo>
                  <a:cubicBezTo>
                    <a:pt x="39" y="34"/>
                    <a:pt x="39" y="35"/>
                    <a:pt x="39" y="35"/>
                  </a:cubicBezTo>
                  <a:cubicBezTo>
                    <a:pt x="40" y="35"/>
                    <a:pt x="40" y="36"/>
                    <a:pt x="39" y="36"/>
                  </a:cubicBezTo>
                  <a:cubicBezTo>
                    <a:pt x="39" y="39"/>
                    <a:pt x="39" y="39"/>
                    <a:pt x="39" y="39"/>
                  </a:cubicBezTo>
                  <a:cubicBezTo>
                    <a:pt x="38" y="39"/>
                    <a:pt x="38" y="39"/>
                    <a:pt x="38" y="39"/>
                  </a:cubicBezTo>
                  <a:close/>
                  <a:moveTo>
                    <a:pt x="2" y="4"/>
                  </a:moveTo>
                  <a:cubicBezTo>
                    <a:pt x="37" y="36"/>
                    <a:pt x="37" y="36"/>
                    <a:pt x="37" y="36"/>
                  </a:cubicBezTo>
                  <a:cubicBezTo>
                    <a:pt x="37" y="35"/>
                    <a:pt x="37" y="35"/>
                    <a:pt x="37" y="35"/>
                  </a:cubicBezTo>
                  <a:cubicBezTo>
                    <a:pt x="3" y="3"/>
                    <a:pt x="3" y="3"/>
                    <a:pt x="3" y="3"/>
                  </a:cubicBezTo>
                  <a:lnTo>
                    <a:pt x="2" y="4"/>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97" name="Freeform 347">
              <a:extLst>
                <a:ext uri="{FF2B5EF4-FFF2-40B4-BE49-F238E27FC236}">
                  <a16:creationId xmlns:a16="http://schemas.microsoft.com/office/drawing/2014/main" id="{5A9E8FF0-ECD0-EDBF-4DEC-3D69B9EB0FCD}"/>
                </a:ext>
              </a:extLst>
            </p:cNvPr>
            <p:cNvSpPr>
              <a:spLocks/>
            </p:cNvSpPr>
            <p:nvPr/>
          </p:nvSpPr>
          <p:spPr bwMode="auto">
            <a:xfrm>
              <a:off x="15014575" y="6032500"/>
              <a:ext cx="17463" cy="96838"/>
            </a:xfrm>
            <a:custGeom>
              <a:avLst/>
              <a:gdLst>
                <a:gd name="T0" fmla="*/ 5 w 6"/>
                <a:gd name="T1" fmla="*/ 35 h 35"/>
                <a:gd name="T2" fmla="*/ 4 w 6"/>
                <a:gd name="T3" fmla="*/ 33 h 35"/>
                <a:gd name="T4" fmla="*/ 0 w 6"/>
                <a:gd name="T5" fmla="*/ 1 h 35"/>
                <a:gd name="T6" fmla="*/ 0 w 6"/>
                <a:gd name="T7" fmla="*/ 0 h 35"/>
                <a:gd name="T8" fmla="*/ 2 w 6"/>
                <a:gd name="T9" fmla="*/ 2 h 35"/>
                <a:gd name="T10" fmla="*/ 6 w 6"/>
                <a:gd name="T11" fmla="*/ 34 h 35"/>
                <a:gd name="T12" fmla="*/ 5 w 6"/>
                <a:gd name="T13" fmla="*/ 35 h 35"/>
                <a:gd name="T14" fmla="*/ 5 w 6"/>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5">
                  <a:moveTo>
                    <a:pt x="5" y="35"/>
                  </a:moveTo>
                  <a:cubicBezTo>
                    <a:pt x="5" y="34"/>
                    <a:pt x="4" y="34"/>
                    <a:pt x="4" y="33"/>
                  </a:cubicBezTo>
                  <a:cubicBezTo>
                    <a:pt x="0" y="1"/>
                    <a:pt x="0" y="1"/>
                    <a:pt x="0" y="1"/>
                  </a:cubicBezTo>
                  <a:cubicBezTo>
                    <a:pt x="0" y="0"/>
                    <a:pt x="0" y="0"/>
                    <a:pt x="0" y="0"/>
                  </a:cubicBezTo>
                  <a:cubicBezTo>
                    <a:pt x="1" y="0"/>
                    <a:pt x="2" y="1"/>
                    <a:pt x="2" y="2"/>
                  </a:cubicBezTo>
                  <a:cubicBezTo>
                    <a:pt x="6" y="34"/>
                    <a:pt x="6" y="34"/>
                    <a:pt x="6" y="34"/>
                  </a:cubicBezTo>
                  <a:cubicBezTo>
                    <a:pt x="6" y="35"/>
                    <a:pt x="6" y="35"/>
                    <a:pt x="5" y="35"/>
                  </a:cubicBezTo>
                  <a:cubicBezTo>
                    <a:pt x="5" y="35"/>
                    <a:pt x="5" y="35"/>
                    <a:pt x="5" y="35"/>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98" name="Freeform 348">
              <a:extLst>
                <a:ext uri="{FF2B5EF4-FFF2-40B4-BE49-F238E27FC236}">
                  <a16:creationId xmlns:a16="http://schemas.microsoft.com/office/drawing/2014/main" id="{D9947AE5-452D-50E5-AA13-65028AE9D58B}"/>
                </a:ext>
              </a:extLst>
            </p:cNvPr>
            <p:cNvSpPr>
              <a:spLocks/>
            </p:cNvSpPr>
            <p:nvPr/>
          </p:nvSpPr>
          <p:spPr bwMode="auto">
            <a:xfrm>
              <a:off x="15070138" y="6084888"/>
              <a:ext cx="7938" cy="71438"/>
            </a:xfrm>
            <a:custGeom>
              <a:avLst/>
              <a:gdLst>
                <a:gd name="T0" fmla="*/ 2 w 3"/>
                <a:gd name="T1" fmla="*/ 25 h 26"/>
                <a:gd name="T2" fmla="*/ 0 w 3"/>
                <a:gd name="T3" fmla="*/ 23 h 26"/>
                <a:gd name="T4" fmla="*/ 0 w 3"/>
                <a:gd name="T5" fmla="*/ 1 h 26"/>
                <a:gd name="T6" fmla="*/ 2 w 3"/>
                <a:gd name="T7" fmla="*/ 0 h 26"/>
                <a:gd name="T8" fmla="*/ 3 w 3"/>
                <a:gd name="T9" fmla="*/ 2 h 26"/>
                <a:gd name="T10" fmla="*/ 3 w 3"/>
                <a:gd name="T11" fmla="*/ 25 h 26"/>
                <a:gd name="T12" fmla="*/ 2 w 3"/>
                <a:gd name="T13" fmla="*/ 25 h 26"/>
              </a:gdLst>
              <a:ahLst/>
              <a:cxnLst>
                <a:cxn ang="0">
                  <a:pos x="T0" y="T1"/>
                </a:cxn>
                <a:cxn ang="0">
                  <a:pos x="T2" y="T3"/>
                </a:cxn>
                <a:cxn ang="0">
                  <a:pos x="T4" y="T5"/>
                </a:cxn>
                <a:cxn ang="0">
                  <a:pos x="T6" y="T7"/>
                </a:cxn>
                <a:cxn ang="0">
                  <a:pos x="T8" y="T9"/>
                </a:cxn>
                <a:cxn ang="0">
                  <a:pos x="T10" y="T11"/>
                </a:cxn>
                <a:cxn ang="0">
                  <a:pos x="T12" y="T13"/>
                </a:cxn>
              </a:cxnLst>
              <a:rect l="0" t="0" r="r" b="b"/>
              <a:pathLst>
                <a:path w="3" h="26">
                  <a:moveTo>
                    <a:pt x="2" y="25"/>
                  </a:moveTo>
                  <a:cubicBezTo>
                    <a:pt x="1" y="25"/>
                    <a:pt x="0" y="24"/>
                    <a:pt x="0" y="23"/>
                  </a:cubicBezTo>
                  <a:cubicBezTo>
                    <a:pt x="0" y="1"/>
                    <a:pt x="0" y="1"/>
                    <a:pt x="0" y="1"/>
                  </a:cubicBezTo>
                  <a:cubicBezTo>
                    <a:pt x="0" y="0"/>
                    <a:pt x="1" y="0"/>
                    <a:pt x="2" y="0"/>
                  </a:cubicBezTo>
                  <a:cubicBezTo>
                    <a:pt x="2" y="1"/>
                    <a:pt x="3" y="1"/>
                    <a:pt x="3" y="2"/>
                  </a:cubicBezTo>
                  <a:cubicBezTo>
                    <a:pt x="3" y="25"/>
                    <a:pt x="3" y="25"/>
                    <a:pt x="3" y="25"/>
                  </a:cubicBezTo>
                  <a:cubicBezTo>
                    <a:pt x="3" y="25"/>
                    <a:pt x="2" y="26"/>
                    <a:pt x="2" y="25"/>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299" name="Freeform 349">
              <a:extLst>
                <a:ext uri="{FF2B5EF4-FFF2-40B4-BE49-F238E27FC236}">
                  <a16:creationId xmlns:a16="http://schemas.microsoft.com/office/drawing/2014/main" id="{4DD4E75D-FF2C-B7BF-3185-E235FAC6398B}"/>
                </a:ext>
              </a:extLst>
            </p:cNvPr>
            <p:cNvSpPr>
              <a:spLocks/>
            </p:cNvSpPr>
            <p:nvPr/>
          </p:nvSpPr>
          <p:spPr bwMode="auto">
            <a:xfrm>
              <a:off x="15070138" y="6059488"/>
              <a:ext cx="122238" cy="58738"/>
            </a:xfrm>
            <a:custGeom>
              <a:avLst/>
              <a:gdLst>
                <a:gd name="T0" fmla="*/ 2 w 44"/>
                <a:gd name="T1" fmla="*/ 8 h 21"/>
                <a:gd name="T2" fmla="*/ 0 w 44"/>
                <a:gd name="T3" fmla="*/ 6 h 21"/>
                <a:gd name="T4" fmla="*/ 0 w 44"/>
                <a:gd name="T5" fmla="*/ 1 h 21"/>
                <a:gd name="T6" fmla="*/ 1 w 44"/>
                <a:gd name="T7" fmla="*/ 0 h 21"/>
                <a:gd name="T8" fmla="*/ 42 w 44"/>
                <a:gd name="T9" fmla="*/ 19 h 21"/>
                <a:gd name="T10" fmla="*/ 44 w 44"/>
                <a:gd name="T11" fmla="*/ 20 h 21"/>
                <a:gd name="T12" fmla="*/ 43 w 44"/>
                <a:gd name="T13" fmla="*/ 21 h 21"/>
                <a:gd name="T14" fmla="*/ 3 w 44"/>
                <a:gd name="T15" fmla="*/ 3 h 21"/>
                <a:gd name="T16" fmla="*/ 3 w 44"/>
                <a:gd name="T17" fmla="*/ 7 h 21"/>
                <a:gd name="T18" fmla="*/ 2 w 44"/>
                <a:gd name="T19"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21">
                  <a:moveTo>
                    <a:pt x="2" y="8"/>
                  </a:moveTo>
                  <a:cubicBezTo>
                    <a:pt x="1" y="8"/>
                    <a:pt x="0" y="7"/>
                    <a:pt x="0" y="6"/>
                  </a:cubicBezTo>
                  <a:cubicBezTo>
                    <a:pt x="0" y="1"/>
                    <a:pt x="0" y="1"/>
                    <a:pt x="0" y="1"/>
                  </a:cubicBezTo>
                  <a:cubicBezTo>
                    <a:pt x="0" y="0"/>
                    <a:pt x="1" y="0"/>
                    <a:pt x="1" y="0"/>
                  </a:cubicBezTo>
                  <a:cubicBezTo>
                    <a:pt x="42" y="19"/>
                    <a:pt x="42" y="19"/>
                    <a:pt x="42" y="19"/>
                  </a:cubicBezTo>
                  <a:cubicBezTo>
                    <a:pt x="43" y="19"/>
                    <a:pt x="43" y="20"/>
                    <a:pt x="44" y="20"/>
                  </a:cubicBezTo>
                  <a:cubicBezTo>
                    <a:pt x="44" y="21"/>
                    <a:pt x="43" y="21"/>
                    <a:pt x="43" y="21"/>
                  </a:cubicBezTo>
                  <a:cubicBezTo>
                    <a:pt x="3" y="3"/>
                    <a:pt x="3" y="3"/>
                    <a:pt x="3" y="3"/>
                  </a:cubicBezTo>
                  <a:cubicBezTo>
                    <a:pt x="3" y="7"/>
                    <a:pt x="3" y="7"/>
                    <a:pt x="3" y="7"/>
                  </a:cubicBezTo>
                  <a:cubicBezTo>
                    <a:pt x="3" y="8"/>
                    <a:pt x="2" y="8"/>
                    <a:pt x="2" y="8"/>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00" name="Freeform 350">
              <a:extLst>
                <a:ext uri="{FF2B5EF4-FFF2-40B4-BE49-F238E27FC236}">
                  <a16:creationId xmlns:a16="http://schemas.microsoft.com/office/drawing/2014/main" id="{1F2614E6-FE6E-F80D-8EB4-CB36AEF8AFA6}"/>
                </a:ext>
              </a:extLst>
            </p:cNvPr>
            <p:cNvSpPr>
              <a:spLocks/>
            </p:cNvSpPr>
            <p:nvPr/>
          </p:nvSpPr>
          <p:spPr bwMode="auto">
            <a:xfrm>
              <a:off x="15059025" y="5910263"/>
              <a:ext cx="60325" cy="41275"/>
            </a:xfrm>
            <a:custGeom>
              <a:avLst/>
              <a:gdLst>
                <a:gd name="T0" fmla="*/ 21 w 22"/>
                <a:gd name="T1" fmla="*/ 14 h 15"/>
                <a:gd name="T2" fmla="*/ 1 w 22"/>
                <a:gd name="T3" fmla="*/ 3 h 15"/>
                <a:gd name="T4" fmla="*/ 0 w 22"/>
                <a:gd name="T5" fmla="*/ 1 h 15"/>
                <a:gd name="T6" fmla="*/ 1 w 22"/>
                <a:gd name="T7" fmla="*/ 0 h 15"/>
                <a:gd name="T8" fmla="*/ 21 w 22"/>
                <a:gd name="T9" fmla="*/ 12 h 15"/>
                <a:gd name="T10" fmla="*/ 22 w 22"/>
                <a:gd name="T11" fmla="*/ 14 h 15"/>
                <a:gd name="T12" fmla="*/ 21 w 22"/>
                <a:gd name="T13" fmla="*/ 14 h 15"/>
              </a:gdLst>
              <a:ahLst/>
              <a:cxnLst>
                <a:cxn ang="0">
                  <a:pos x="T0" y="T1"/>
                </a:cxn>
                <a:cxn ang="0">
                  <a:pos x="T2" y="T3"/>
                </a:cxn>
                <a:cxn ang="0">
                  <a:pos x="T4" y="T5"/>
                </a:cxn>
                <a:cxn ang="0">
                  <a:pos x="T6" y="T7"/>
                </a:cxn>
                <a:cxn ang="0">
                  <a:pos x="T8" y="T9"/>
                </a:cxn>
                <a:cxn ang="0">
                  <a:pos x="T10" y="T11"/>
                </a:cxn>
                <a:cxn ang="0">
                  <a:pos x="T12" y="T13"/>
                </a:cxn>
              </a:cxnLst>
              <a:rect l="0" t="0" r="r" b="b"/>
              <a:pathLst>
                <a:path w="22" h="15">
                  <a:moveTo>
                    <a:pt x="21" y="14"/>
                  </a:moveTo>
                  <a:cubicBezTo>
                    <a:pt x="1" y="3"/>
                    <a:pt x="1" y="3"/>
                    <a:pt x="1" y="3"/>
                  </a:cubicBezTo>
                  <a:cubicBezTo>
                    <a:pt x="0" y="2"/>
                    <a:pt x="0" y="2"/>
                    <a:pt x="0" y="1"/>
                  </a:cubicBezTo>
                  <a:cubicBezTo>
                    <a:pt x="0" y="0"/>
                    <a:pt x="0" y="0"/>
                    <a:pt x="1" y="0"/>
                  </a:cubicBezTo>
                  <a:cubicBezTo>
                    <a:pt x="21" y="12"/>
                    <a:pt x="21" y="12"/>
                    <a:pt x="21" y="12"/>
                  </a:cubicBezTo>
                  <a:cubicBezTo>
                    <a:pt x="21" y="12"/>
                    <a:pt x="22" y="13"/>
                    <a:pt x="22" y="14"/>
                  </a:cubicBezTo>
                  <a:cubicBezTo>
                    <a:pt x="22" y="15"/>
                    <a:pt x="21" y="15"/>
                    <a:pt x="21" y="14"/>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01" name="Freeform 351">
              <a:extLst>
                <a:ext uri="{FF2B5EF4-FFF2-40B4-BE49-F238E27FC236}">
                  <a16:creationId xmlns:a16="http://schemas.microsoft.com/office/drawing/2014/main" id="{F014A10F-062E-0898-CF29-40F75F537107}"/>
                </a:ext>
              </a:extLst>
            </p:cNvPr>
            <p:cNvSpPr>
              <a:spLocks/>
            </p:cNvSpPr>
            <p:nvPr/>
          </p:nvSpPr>
          <p:spPr bwMode="auto">
            <a:xfrm>
              <a:off x="15059025" y="5940425"/>
              <a:ext cx="82550" cy="52388"/>
            </a:xfrm>
            <a:custGeom>
              <a:avLst/>
              <a:gdLst>
                <a:gd name="T0" fmla="*/ 29 w 30"/>
                <a:gd name="T1" fmla="*/ 19 h 19"/>
                <a:gd name="T2" fmla="*/ 1 w 30"/>
                <a:gd name="T3" fmla="*/ 2 h 19"/>
                <a:gd name="T4" fmla="*/ 0 w 30"/>
                <a:gd name="T5" fmla="*/ 1 h 19"/>
                <a:gd name="T6" fmla="*/ 1 w 30"/>
                <a:gd name="T7" fmla="*/ 0 h 19"/>
                <a:gd name="T8" fmla="*/ 29 w 30"/>
                <a:gd name="T9" fmla="*/ 16 h 19"/>
                <a:gd name="T10" fmla="*/ 30 w 30"/>
                <a:gd name="T11" fmla="*/ 18 h 19"/>
                <a:gd name="T12" fmla="*/ 29 w 30"/>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30" h="19">
                  <a:moveTo>
                    <a:pt x="29" y="19"/>
                  </a:moveTo>
                  <a:cubicBezTo>
                    <a:pt x="1" y="2"/>
                    <a:pt x="1" y="2"/>
                    <a:pt x="1" y="2"/>
                  </a:cubicBezTo>
                  <a:cubicBezTo>
                    <a:pt x="0" y="2"/>
                    <a:pt x="0" y="1"/>
                    <a:pt x="0" y="1"/>
                  </a:cubicBezTo>
                  <a:cubicBezTo>
                    <a:pt x="0" y="0"/>
                    <a:pt x="0" y="0"/>
                    <a:pt x="1" y="0"/>
                  </a:cubicBezTo>
                  <a:cubicBezTo>
                    <a:pt x="29" y="16"/>
                    <a:pt x="29" y="16"/>
                    <a:pt x="29" y="16"/>
                  </a:cubicBezTo>
                  <a:cubicBezTo>
                    <a:pt x="29" y="17"/>
                    <a:pt x="30" y="17"/>
                    <a:pt x="30" y="18"/>
                  </a:cubicBezTo>
                  <a:cubicBezTo>
                    <a:pt x="30" y="19"/>
                    <a:pt x="29" y="19"/>
                    <a:pt x="29" y="19"/>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02" name="Freeform 352">
              <a:extLst>
                <a:ext uri="{FF2B5EF4-FFF2-40B4-BE49-F238E27FC236}">
                  <a16:creationId xmlns:a16="http://schemas.microsoft.com/office/drawing/2014/main" id="{B47A47F4-7F75-BD1F-E1B3-9E462E7A3375}"/>
                </a:ext>
              </a:extLst>
            </p:cNvPr>
            <p:cNvSpPr>
              <a:spLocks/>
            </p:cNvSpPr>
            <p:nvPr/>
          </p:nvSpPr>
          <p:spPr bwMode="auto">
            <a:xfrm>
              <a:off x="15059025" y="5969000"/>
              <a:ext cx="100013" cy="63500"/>
            </a:xfrm>
            <a:custGeom>
              <a:avLst/>
              <a:gdLst>
                <a:gd name="T0" fmla="*/ 35 w 36"/>
                <a:gd name="T1" fmla="*/ 23 h 23"/>
                <a:gd name="T2" fmla="*/ 1 w 36"/>
                <a:gd name="T3" fmla="*/ 3 h 23"/>
                <a:gd name="T4" fmla="*/ 0 w 36"/>
                <a:gd name="T5" fmla="*/ 1 h 23"/>
                <a:gd name="T6" fmla="*/ 1 w 36"/>
                <a:gd name="T7" fmla="*/ 1 h 23"/>
                <a:gd name="T8" fmla="*/ 35 w 36"/>
                <a:gd name="T9" fmla="*/ 21 h 23"/>
                <a:gd name="T10" fmla="*/ 36 w 36"/>
                <a:gd name="T11" fmla="*/ 22 h 23"/>
                <a:gd name="T12" fmla="*/ 35 w 36"/>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36" h="23">
                  <a:moveTo>
                    <a:pt x="35" y="23"/>
                  </a:moveTo>
                  <a:cubicBezTo>
                    <a:pt x="1" y="3"/>
                    <a:pt x="1" y="3"/>
                    <a:pt x="1" y="3"/>
                  </a:cubicBezTo>
                  <a:cubicBezTo>
                    <a:pt x="0" y="3"/>
                    <a:pt x="0" y="2"/>
                    <a:pt x="0" y="1"/>
                  </a:cubicBezTo>
                  <a:cubicBezTo>
                    <a:pt x="0" y="1"/>
                    <a:pt x="0" y="0"/>
                    <a:pt x="1" y="1"/>
                  </a:cubicBezTo>
                  <a:cubicBezTo>
                    <a:pt x="35" y="21"/>
                    <a:pt x="35" y="21"/>
                    <a:pt x="35" y="21"/>
                  </a:cubicBezTo>
                  <a:cubicBezTo>
                    <a:pt x="36" y="21"/>
                    <a:pt x="36" y="22"/>
                    <a:pt x="36" y="22"/>
                  </a:cubicBezTo>
                  <a:cubicBezTo>
                    <a:pt x="36" y="23"/>
                    <a:pt x="36" y="23"/>
                    <a:pt x="35" y="23"/>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03" name="Freeform 353">
              <a:extLst>
                <a:ext uri="{FF2B5EF4-FFF2-40B4-BE49-F238E27FC236}">
                  <a16:creationId xmlns:a16="http://schemas.microsoft.com/office/drawing/2014/main" id="{0DA4DD4D-B34B-0A3F-3A91-FFCC5A7EB255}"/>
                </a:ext>
              </a:extLst>
            </p:cNvPr>
            <p:cNvSpPr>
              <a:spLocks/>
            </p:cNvSpPr>
            <p:nvPr/>
          </p:nvSpPr>
          <p:spPr bwMode="auto">
            <a:xfrm>
              <a:off x="15059025" y="5999163"/>
              <a:ext cx="112713" cy="71438"/>
            </a:xfrm>
            <a:custGeom>
              <a:avLst/>
              <a:gdLst>
                <a:gd name="T0" fmla="*/ 40 w 41"/>
                <a:gd name="T1" fmla="*/ 26 h 26"/>
                <a:gd name="T2" fmla="*/ 1 w 41"/>
                <a:gd name="T3" fmla="*/ 3 h 26"/>
                <a:gd name="T4" fmla="*/ 0 w 41"/>
                <a:gd name="T5" fmla="*/ 1 h 26"/>
                <a:gd name="T6" fmla="*/ 1 w 41"/>
                <a:gd name="T7" fmla="*/ 0 h 26"/>
                <a:gd name="T8" fmla="*/ 40 w 41"/>
                <a:gd name="T9" fmla="*/ 23 h 26"/>
                <a:gd name="T10" fmla="*/ 41 w 41"/>
                <a:gd name="T11" fmla="*/ 25 h 26"/>
                <a:gd name="T12" fmla="*/ 40 w 41"/>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41" h="26">
                  <a:moveTo>
                    <a:pt x="40" y="26"/>
                  </a:moveTo>
                  <a:cubicBezTo>
                    <a:pt x="1" y="3"/>
                    <a:pt x="1" y="3"/>
                    <a:pt x="1" y="3"/>
                  </a:cubicBezTo>
                  <a:cubicBezTo>
                    <a:pt x="0" y="2"/>
                    <a:pt x="0" y="2"/>
                    <a:pt x="0" y="1"/>
                  </a:cubicBezTo>
                  <a:cubicBezTo>
                    <a:pt x="0" y="0"/>
                    <a:pt x="0" y="0"/>
                    <a:pt x="1" y="0"/>
                  </a:cubicBezTo>
                  <a:cubicBezTo>
                    <a:pt x="40" y="23"/>
                    <a:pt x="40" y="23"/>
                    <a:pt x="40" y="23"/>
                  </a:cubicBezTo>
                  <a:cubicBezTo>
                    <a:pt x="41" y="24"/>
                    <a:pt x="41" y="24"/>
                    <a:pt x="41" y="25"/>
                  </a:cubicBezTo>
                  <a:cubicBezTo>
                    <a:pt x="41" y="26"/>
                    <a:pt x="41" y="26"/>
                    <a:pt x="40" y="26"/>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04" name="Freeform 354">
              <a:extLst>
                <a:ext uri="{FF2B5EF4-FFF2-40B4-BE49-F238E27FC236}">
                  <a16:creationId xmlns:a16="http://schemas.microsoft.com/office/drawing/2014/main" id="{DA5C5314-0C69-0740-EC03-09C58084656F}"/>
                </a:ext>
              </a:extLst>
            </p:cNvPr>
            <p:cNvSpPr>
              <a:spLocks/>
            </p:cNvSpPr>
            <p:nvPr/>
          </p:nvSpPr>
          <p:spPr bwMode="auto">
            <a:xfrm>
              <a:off x="14954250" y="6078538"/>
              <a:ext cx="290513" cy="171450"/>
            </a:xfrm>
            <a:custGeom>
              <a:avLst/>
              <a:gdLst>
                <a:gd name="T0" fmla="*/ 104 w 105"/>
                <a:gd name="T1" fmla="*/ 62 h 62"/>
                <a:gd name="T2" fmla="*/ 1 w 105"/>
                <a:gd name="T3" fmla="*/ 3 h 62"/>
                <a:gd name="T4" fmla="*/ 0 w 105"/>
                <a:gd name="T5" fmla="*/ 1 h 62"/>
                <a:gd name="T6" fmla="*/ 1 w 105"/>
                <a:gd name="T7" fmla="*/ 1 h 62"/>
                <a:gd name="T8" fmla="*/ 104 w 105"/>
                <a:gd name="T9" fmla="*/ 60 h 62"/>
                <a:gd name="T10" fmla="*/ 105 w 105"/>
                <a:gd name="T11" fmla="*/ 62 h 62"/>
                <a:gd name="T12" fmla="*/ 104 w 105"/>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05" h="62">
                  <a:moveTo>
                    <a:pt x="104" y="62"/>
                  </a:moveTo>
                  <a:cubicBezTo>
                    <a:pt x="1" y="3"/>
                    <a:pt x="1" y="3"/>
                    <a:pt x="1" y="3"/>
                  </a:cubicBezTo>
                  <a:cubicBezTo>
                    <a:pt x="1" y="3"/>
                    <a:pt x="0" y="2"/>
                    <a:pt x="0" y="1"/>
                  </a:cubicBezTo>
                  <a:cubicBezTo>
                    <a:pt x="0" y="1"/>
                    <a:pt x="1" y="0"/>
                    <a:pt x="1" y="1"/>
                  </a:cubicBezTo>
                  <a:cubicBezTo>
                    <a:pt x="104" y="60"/>
                    <a:pt x="104" y="60"/>
                    <a:pt x="104" y="60"/>
                  </a:cubicBezTo>
                  <a:cubicBezTo>
                    <a:pt x="105" y="60"/>
                    <a:pt x="105" y="61"/>
                    <a:pt x="105" y="62"/>
                  </a:cubicBezTo>
                  <a:cubicBezTo>
                    <a:pt x="105" y="62"/>
                    <a:pt x="105" y="62"/>
                    <a:pt x="104" y="62"/>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05" name="Freeform 355">
              <a:extLst>
                <a:ext uri="{FF2B5EF4-FFF2-40B4-BE49-F238E27FC236}">
                  <a16:creationId xmlns:a16="http://schemas.microsoft.com/office/drawing/2014/main" id="{CDD37EAD-4AC6-05AC-2F89-D75D44DB7DB8}"/>
                </a:ext>
              </a:extLst>
            </p:cNvPr>
            <p:cNvSpPr>
              <a:spLocks/>
            </p:cNvSpPr>
            <p:nvPr/>
          </p:nvSpPr>
          <p:spPr bwMode="auto">
            <a:xfrm>
              <a:off x="15119350" y="6099175"/>
              <a:ext cx="73025" cy="42863"/>
            </a:xfrm>
            <a:custGeom>
              <a:avLst/>
              <a:gdLst>
                <a:gd name="T0" fmla="*/ 25 w 26"/>
                <a:gd name="T1" fmla="*/ 16 h 16"/>
                <a:gd name="T2" fmla="*/ 1 w 26"/>
                <a:gd name="T3" fmla="*/ 2 h 16"/>
                <a:gd name="T4" fmla="*/ 0 w 26"/>
                <a:gd name="T5" fmla="*/ 1 h 16"/>
                <a:gd name="T6" fmla="*/ 1 w 26"/>
                <a:gd name="T7" fmla="*/ 0 h 16"/>
                <a:gd name="T8" fmla="*/ 25 w 26"/>
                <a:gd name="T9" fmla="*/ 13 h 16"/>
                <a:gd name="T10" fmla="*/ 26 w 26"/>
                <a:gd name="T11" fmla="*/ 15 h 16"/>
                <a:gd name="T12" fmla="*/ 25 w 26"/>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26" h="16">
                  <a:moveTo>
                    <a:pt x="25" y="16"/>
                  </a:moveTo>
                  <a:cubicBezTo>
                    <a:pt x="1" y="2"/>
                    <a:pt x="1" y="2"/>
                    <a:pt x="1" y="2"/>
                  </a:cubicBezTo>
                  <a:cubicBezTo>
                    <a:pt x="1" y="2"/>
                    <a:pt x="0" y="1"/>
                    <a:pt x="0" y="1"/>
                  </a:cubicBezTo>
                  <a:cubicBezTo>
                    <a:pt x="0" y="0"/>
                    <a:pt x="1" y="0"/>
                    <a:pt x="1" y="0"/>
                  </a:cubicBezTo>
                  <a:cubicBezTo>
                    <a:pt x="25" y="13"/>
                    <a:pt x="25" y="13"/>
                    <a:pt x="25" y="13"/>
                  </a:cubicBezTo>
                  <a:cubicBezTo>
                    <a:pt x="25" y="14"/>
                    <a:pt x="26" y="14"/>
                    <a:pt x="26" y="15"/>
                  </a:cubicBezTo>
                  <a:cubicBezTo>
                    <a:pt x="26" y="16"/>
                    <a:pt x="25" y="16"/>
                    <a:pt x="25" y="16"/>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06" name="Freeform 356">
              <a:extLst>
                <a:ext uri="{FF2B5EF4-FFF2-40B4-BE49-F238E27FC236}">
                  <a16:creationId xmlns:a16="http://schemas.microsoft.com/office/drawing/2014/main" id="{CCB83E68-1A39-2FDF-3F6B-078CA00EC8F0}"/>
                </a:ext>
              </a:extLst>
            </p:cNvPr>
            <p:cNvSpPr>
              <a:spLocks/>
            </p:cNvSpPr>
            <p:nvPr/>
          </p:nvSpPr>
          <p:spPr bwMode="auto">
            <a:xfrm>
              <a:off x="15119350" y="6111875"/>
              <a:ext cx="73025" cy="47625"/>
            </a:xfrm>
            <a:custGeom>
              <a:avLst/>
              <a:gdLst>
                <a:gd name="T0" fmla="*/ 25 w 26"/>
                <a:gd name="T1" fmla="*/ 16 h 17"/>
                <a:gd name="T2" fmla="*/ 1 w 26"/>
                <a:gd name="T3" fmla="*/ 3 h 17"/>
                <a:gd name="T4" fmla="*/ 0 w 26"/>
                <a:gd name="T5" fmla="*/ 1 h 17"/>
                <a:gd name="T6" fmla="*/ 1 w 26"/>
                <a:gd name="T7" fmla="*/ 1 h 17"/>
                <a:gd name="T8" fmla="*/ 25 w 26"/>
                <a:gd name="T9" fmla="*/ 14 h 17"/>
                <a:gd name="T10" fmla="*/ 26 w 26"/>
                <a:gd name="T11" fmla="*/ 16 h 17"/>
                <a:gd name="T12" fmla="*/ 25 w 26"/>
                <a:gd name="T13" fmla="*/ 16 h 17"/>
              </a:gdLst>
              <a:ahLst/>
              <a:cxnLst>
                <a:cxn ang="0">
                  <a:pos x="T0" y="T1"/>
                </a:cxn>
                <a:cxn ang="0">
                  <a:pos x="T2" y="T3"/>
                </a:cxn>
                <a:cxn ang="0">
                  <a:pos x="T4" y="T5"/>
                </a:cxn>
                <a:cxn ang="0">
                  <a:pos x="T6" y="T7"/>
                </a:cxn>
                <a:cxn ang="0">
                  <a:pos x="T8" y="T9"/>
                </a:cxn>
                <a:cxn ang="0">
                  <a:pos x="T10" y="T11"/>
                </a:cxn>
                <a:cxn ang="0">
                  <a:pos x="T12" y="T13"/>
                </a:cxn>
              </a:cxnLst>
              <a:rect l="0" t="0" r="r" b="b"/>
              <a:pathLst>
                <a:path w="26" h="17">
                  <a:moveTo>
                    <a:pt x="25" y="16"/>
                  </a:moveTo>
                  <a:cubicBezTo>
                    <a:pt x="1" y="3"/>
                    <a:pt x="1" y="3"/>
                    <a:pt x="1" y="3"/>
                  </a:cubicBezTo>
                  <a:cubicBezTo>
                    <a:pt x="1" y="3"/>
                    <a:pt x="0" y="2"/>
                    <a:pt x="0" y="1"/>
                  </a:cubicBezTo>
                  <a:cubicBezTo>
                    <a:pt x="0" y="1"/>
                    <a:pt x="1" y="0"/>
                    <a:pt x="1" y="1"/>
                  </a:cubicBezTo>
                  <a:cubicBezTo>
                    <a:pt x="25" y="14"/>
                    <a:pt x="25" y="14"/>
                    <a:pt x="25" y="14"/>
                  </a:cubicBezTo>
                  <a:cubicBezTo>
                    <a:pt x="25" y="14"/>
                    <a:pt x="26" y="15"/>
                    <a:pt x="26" y="16"/>
                  </a:cubicBezTo>
                  <a:cubicBezTo>
                    <a:pt x="26" y="16"/>
                    <a:pt x="25" y="17"/>
                    <a:pt x="25" y="16"/>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07" name="Freeform 357">
              <a:extLst>
                <a:ext uri="{FF2B5EF4-FFF2-40B4-BE49-F238E27FC236}">
                  <a16:creationId xmlns:a16="http://schemas.microsoft.com/office/drawing/2014/main" id="{155E7053-AB44-EC63-4EF0-9036FAB974B4}"/>
                </a:ext>
              </a:extLst>
            </p:cNvPr>
            <p:cNvSpPr>
              <a:spLocks/>
            </p:cNvSpPr>
            <p:nvPr/>
          </p:nvSpPr>
          <p:spPr bwMode="auto">
            <a:xfrm>
              <a:off x="15119350" y="6129338"/>
              <a:ext cx="73025" cy="44450"/>
            </a:xfrm>
            <a:custGeom>
              <a:avLst/>
              <a:gdLst>
                <a:gd name="T0" fmla="*/ 25 w 26"/>
                <a:gd name="T1" fmla="*/ 16 h 16"/>
                <a:gd name="T2" fmla="*/ 1 w 26"/>
                <a:gd name="T3" fmla="*/ 3 h 16"/>
                <a:gd name="T4" fmla="*/ 0 w 26"/>
                <a:gd name="T5" fmla="*/ 1 h 16"/>
                <a:gd name="T6" fmla="*/ 1 w 26"/>
                <a:gd name="T7" fmla="*/ 0 h 16"/>
                <a:gd name="T8" fmla="*/ 25 w 26"/>
                <a:gd name="T9" fmla="*/ 14 h 16"/>
                <a:gd name="T10" fmla="*/ 26 w 26"/>
                <a:gd name="T11" fmla="*/ 15 h 16"/>
                <a:gd name="T12" fmla="*/ 25 w 26"/>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26" h="16">
                  <a:moveTo>
                    <a:pt x="25" y="16"/>
                  </a:moveTo>
                  <a:cubicBezTo>
                    <a:pt x="1" y="3"/>
                    <a:pt x="1" y="3"/>
                    <a:pt x="1" y="3"/>
                  </a:cubicBezTo>
                  <a:cubicBezTo>
                    <a:pt x="1" y="2"/>
                    <a:pt x="0" y="1"/>
                    <a:pt x="0" y="1"/>
                  </a:cubicBezTo>
                  <a:cubicBezTo>
                    <a:pt x="0" y="0"/>
                    <a:pt x="1" y="0"/>
                    <a:pt x="1" y="0"/>
                  </a:cubicBezTo>
                  <a:cubicBezTo>
                    <a:pt x="25" y="14"/>
                    <a:pt x="25" y="14"/>
                    <a:pt x="25" y="14"/>
                  </a:cubicBezTo>
                  <a:cubicBezTo>
                    <a:pt x="25" y="14"/>
                    <a:pt x="26" y="15"/>
                    <a:pt x="26" y="15"/>
                  </a:cubicBezTo>
                  <a:cubicBezTo>
                    <a:pt x="26" y="16"/>
                    <a:pt x="25" y="16"/>
                    <a:pt x="25" y="16"/>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08" name="Freeform 358">
              <a:extLst>
                <a:ext uri="{FF2B5EF4-FFF2-40B4-BE49-F238E27FC236}">
                  <a16:creationId xmlns:a16="http://schemas.microsoft.com/office/drawing/2014/main" id="{FAD8E457-8399-B30E-F58B-BF956EB813DC}"/>
                </a:ext>
              </a:extLst>
            </p:cNvPr>
            <p:cNvSpPr>
              <a:spLocks/>
            </p:cNvSpPr>
            <p:nvPr/>
          </p:nvSpPr>
          <p:spPr bwMode="auto">
            <a:xfrm>
              <a:off x="15119350" y="6145213"/>
              <a:ext cx="73025" cy="44450"/>
            </a:xfrm>
            <a:custGeom>
              <a:avLst/>
              <a:gdLst>
                <a:gd name="T0" fmla="*/ 25 w 26"/>
                <a:gd name="T1" fmla="*/ 16 h 16"/>
                <a:gd name="T2" fmla="*/ 1 w 26"/>
                <a:gd name="T3" fmla="*/ 2 h 16"/>
                <a:gd name="T4" fmla="*/ 0 w 26"/>
                <a:gd name="T5" fmla="*/ 0 h 16"/>
                <a:gd name="T6" fmla="*/ 1 w 26"/>
                <a:gd name="T7" fmla="*/ 0 h 16"/>
                <a:gd name="T8" fmla="*/ 25 w 26"/>
                <a:gd name="T9" fmla="*/ 13 h 16"/>
                <a:gd name="T10" fmla="*/ 26 w 26"/>
                <a:gd name="T11" fmla="*/ 15 h 16"/>
                <a:gd name="T12" fmla="*/ 25 w 26"/>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26" h="16">
                  <a:moveTo>
                    <a:pt x="25" y="16"/>
                  </a:moveTo>
                  <a:cubicBezTo>
                    <a:pt x="1" y="2"/>
                    <a:pt x="1" y="2"/>
                    <a:pt x="1" y="2"/>
                  </a:cubicBezTo>
                  <a:cubicBezTo>
                    <a:pt x="1" y="2"/>
                    <a:pt x="0" y="1"/>
                    <a:pt x="0" y="0"/>
                  </a:cubicBezTo>
                  <a:cubicBezTo>
                    <a:pt x="0" y="0"/>
                    <a:pt x="1" y="0"/>
                    <a:pt x="1" y="0"/>
                  </a:cubicBezTo>
                  <a:cubicBezTo>
                    <a:pt x="25" y="13"/>
                    <a:pt x="25" y="13"/>
                    <a:pt x="25" y="13"/>
                  </a:cubicBezTo>
                  <a:cubicBezTo>
                    <a:pt x="25" y="14"/>
                    <a:pt x="26" y="14"/>
                    <a:pt x="26" y="15"/>
                  </a:cubicBezTo>
                  <a:cubicBezTo>
                    <a:pt x="26" y="16"/>
                    <a:pt x="25" y="16"/>
                    <a:pt x="25" y="16"/>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09" name="Freeform 359">
              <a:extLst>
                <a:ext uri="{FF2B5EF4-FFF2-40B4-BE49-F238E27FC236}">
                  <a16:creationId xmlns:a16="http://schemas.microsoft.com/office/drawing/2014/main" id="{CC4380E0-8897-E261-A195-AFD4C88A6B9D}"/>
                </a:ext>
              </a:extLst>
            </p:cNvPr>
            <p:cNvSpPr>
              <a:spLocks/>
            </p:cNvSpPr>
            <p:nvPr/>
          </p:nvSpPr>
          <p:spPr bwMode="auto">
            <a:xfrm>
              <a:off x="15186025" y="6173788"/>
              <a:ext cx="19050" cy="15875"/>
            </a:xfrm>
            <a:custGeom>
              <a:avLst/>
              <a:gdLst>
                <a:gd name="T0" fmla="*/ 6 w 7"/>
                <a:gd name="T1" fmla="*/ 6 h 6"/>
                <a:gd name="T2" fmla="*/ 1 w 7"/>
                <a:gd name="T3" fmla="*/ 3 h 6"/>
                <a:gd name="T4" fmla="*/ 0 w 7"/>
                <a:gd name="T5" fmla="*/ 1 h 6"/>
                <a:gd name="T6" fmla="*/ 1 w 7"/>
                <a:gd name="T7" fmla="*/ 0 h 6"/>
                <a:gd name="T8" fmla="*/ 6 w 7"/>
                <a:gd name="T9" fmla="*/ 4 h 6"/>
                <a:gd name="T10" fmla="*/ 7 w 7"/>
                <a:gd name="T11" fmla="*/ 5 h 6"/>
                <a:gd name="T12" fmla="*/ 6 w 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6" y="6"/>
                  </a:moveTo>
                  <a:cubicBezTo>
                    <a:pt x="1" y="3"/>
                    <a:pt x="1" y="3"/>
                    <a:pt x="1" y="3"/>
                  </a:cubicBezTo>
                  <a:cubicBezTo>
                    <a:pt x="0" y="2"/>
                    <a:pt x="0" y="1"/>
                    <a:pt x="0" y="1"/>
                  </a:cubicBezTo>
                  <a:cubicBezTo>
                    <a:pt x="0" y="0"/>
                    <a:pt x="0" y="0"/>
                    <a:pt x="1" y="0"/>
                  </a:cubicBezTo>
                  <a:cubicBezTo>
                    <a:pt x="6" y="4"/>
                    <a:pt x="6" y="4"/>
                    <a:pt x="6" y="4"/>
                  </a:cubicBezTo>
                  <a:cubicBezTo>
                    <a:pt x="7" y="4"/>
                    <a:pt x="7" y="5"/>
                    <a:pt x="7" y="5"/>
                  </a:cubicBezTo>
                  <a:cubicBezTo>
                    <a:pt x="7" y="6"/>
                    <a:pt x="7" y="6"/>
                    <a:pt x="6" y="6"/>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grpSp>
      <p:grpSp>
        <p:nvGrpSpPr>
          <p:cNvPr id="2310" name="Group 2309">
            <a:extLst>
              <a:ext uri="{FF2B5EF4-FFF2-40B4-BE49-F238E27FC236}">
                <a16:creationId xmlns:a16="http://schemas.microsoft.com/office/drawing/2014/main" id="{78520745-0EA5-7927-3269-3FF9816421B7}"/>
              </a:ext>
            </a:extLst>
          </p:cNvPr>
          <p:cNvGrpSpPr/>
          <p:nvPr/>
        </p:nvGrpSpPr>
        <p:grpSpPr>
          <a:xfrm>
            <a:off x="3884322" y="2917334"/>
            <a:ext cx="717587" cy="837185"/>
            <a:chOff x="11830051" y="6943725"/>
            <a:chExt cx="1590675" cy="1855788"/>
          </a:xfrm>
        </p:grpSpPr>
        <p:sp>
          <p:nvSpPr>
            <p:cNvPr id="2311" name="Freeform 78">
              <a:extLst>
                <a:ext uri="{FF2B5EF4-FFF2-40B4-BE49-F238E27FC236}">
                  <a16:creationId xmlns:a16="http://schemas.microsoft.com/office/drawing/2014/main" id="{3B56D6A7-B8C1-7408-7DC4-E0F7A6543D72}"/>
                </a:ext>
              </a:extLst>
            </p:cNvPr>
            <p:cNvSpPr>
              <a:spLocks/>
            </p:cNvSpPr>
            <p:nvPr/>
          </p:nvSpPr>
          <p:spPr bwMode="auto">
            <a:xfrm>
              <a:off x="11830051" y="7872413"/>
              <a:ext cx="1590675" cy="927100"/>
            </a:xfrm>
            <a:custGeom>
              <a:avLst/>
              <a:gdLst>
                <a:gd name="T0" fmla="*/ 575 w 576"/>
                <a:gd name="T1" fmla="*/ 170 h 336"/>
                <a:gd name="T2" fmla="*/ 563 w 576"/>
                <a:gd name="T3" fmla="*/ 183 h 336"/>
                <a:gd name="T4" fmla="*/ 314 w 576"/>
                <a:gd name="T5" fmla="*/ 327 h 336"/>
                <a:gd name="T6" fmla="*/ 265 w 576"/>
                <a:gd name="T7" fmla="*/ 329 h 336"/>
                <a:gd name="T8" fmla="*/ 54 w 576"/>
                <a:gd name="T9" fmla="*/ 207 h 336"/>
                <a:gd name="T10" fmla="*/ 54 w 576"/>
                <a:gd name="T11" fmla="*/ 207 h 336"/>
                <a:gd name="T12" fmla="*/ 9 w 576"/>
                <a:gd name="T13" fmla="*/ 181 h 336"/>
                <a:gd name="T14" fmla="*/ 1 w 576"/>
                <a:gd name="T15" fmla="*/ 170 h 336"/>
                <a:gd name="T16" fmla="*/ 1 w 576"/>
                <a:gd name="T17" fmla="*/ 170 h 336"/>
                <a:gd name="T18" fmla="*/ 13 w 576"/>
                <a:gd name="T19" fmla="*/ 153 h 336"/>
                <a:gd name="T20" fmla="*/ 262 w 576"/>
                <a:gd name="T21" fmla="*/ 9 h 336"/>
                <a:gd name="T22" fmla="*/ 311 w 576"/>
                <a:gd name="T23" fmla="*/ 7 h 336"/>
                <a:gd name="T24" fmla="*/ 567 w 576"/>
                <a:gd name="T25" fmla="*/ 155 h 336"/>
                <a:gd name="T26" fmla="*/ 575 w 576"/>
                <a:gd name="T27" fmla="*/ 17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6" h="336">
                  <a:moveTo>
                    <a:pt x="575" y="170"/>
                  </a:moveTo>
                  <a:cubicBezTo>
                    <a:pt x="574" y="175"/>
                    <a:pt x="570" y="179"/>
                    <a:pt x="563" y="183"/>
                  </a:cubicBezTo>
                  <a:cubicBezTo>
                    <a:pt x="314" y="327"/>
                    <a:pt x="314" y="327"/>
                    <a:pt x="314" y="327"/>
                  </a:cubicBezTo>
                  <a:cubicBezTo>
                    <a:pt x="300" y="335"/>
                    <a:pt x="278" y="336"/>
                    <a:pt x="265" y="329"/>
                  </a:cubicBezTo>
                  <a:cubicBezTo>
                    <a:pt x="54" y="207"/>
                    <a:pt x="54" y="207"/>
                    <a:pt x="54" y="207"/>
                  </a:cubicBezTo>
                  <a:cubicBezTo>
                    <a:pt x="54" y="207"/>
                    <a:pt x="54" y="207"/>
                    <a:pt x="54" y="207"/>
                  </a:cubicBezTo>
                  <a:cubicBezTo>
                    <a:pt x="9" y="181"/>
                    <a:pt x="9" y="181"/>
                    <a:pt x="9" y="181"/>
                  </a:cubicBezTo>
                  <a:cubicBezTo>
                    <a:pt x="4" y="178"/>
                    <a:pt x="1" y="174"/>
                    <a:pt x="1" y="170"/>
                  </a:cubicBezTo>
                  <a:cubicBezTo>
                    <a:pt x="1" y="170"/>
                    <a:pt x="1" y="170"/>
                    <a:pt x="1" y="170"/>
                  </a:cubicBezTo>
                  <a:cubicBezTo>
                    <a:pt x="0" y="164"/>
                    <a:pt x="4" y="158"/>
                    <a:pt x="13" y="153"/>
                  </a:cubicBezTo>
                  <a:cubicBezTo>
                    <a:pt x="262" y="9"/>
                    <a:pt x="262" y="9"/>
                    <a:pt x="262" y="9"/>
                  </a:cubicBezTo>
                  <a:cubicBezTo>
                    <a:pt x="276" y="0"/>
                    <a:pt x="298" y="0"/>
                    <a:pt x="311" y="7"/>
                  </a:cubicBezTo>
                  <a:cubicBezTo>
                    <a:pt x="567" y="155"/>
                    <a:pt x="567" y="155"/>
                    <a:pt x="567" y="155"/>
                  </a:cubicBezTo>
                  <a:cubicBezTo>
                    <a:pt x="574" y="159"/>
                    <a:pt x="576" y="164"/>
                    <a:pt x="575" y="170"/>
                  </a:cubicBezTo>
                  <a:close/>
                </a:path>
              </a:pathLst>
            </a:custGeom>
            <a:solidFill>
              <a:srgbClr val="081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12" name="Freeform 79">
              <a:extLst>
                <a:ext uri="{FF2B5EF4-FFF2-40B4-BE49-F238E27FC236}">
                  <a16:creationId xmlns:a16="http://schemas.microsoft.com/office/drawing/2014/main" id="{E636B0C4-9EF4-684F-392C-6AB0DC5E26F8}"/>
                </a:ext>
              </a:extLst>
            </p:cNvPr>
            <p:cNvSpPr>
              <a:spLocks/>
            </p:cNvSpPr>
            <p:nvPr/>
          </p:nvSpPr>
          <p:spPr bwMode="auto">
            <a:xfrm>
              <a:off x="11872913" y="7667625"/>
              <a:ext cx="1506538" cy="881063"/>
            </a:xfrm>
            <a:custGeom>
              <a:avLst/>
              <a:gdLst>
                <a:gd name="T0" fmla="*/ 545 w 546"/>
                <a:gd name="T1" fmla="*/ 162 h 319"/>
                <a:gd name="T2" fmla="*/ 534 w 546"/>
                <a:gd name="T3" fmla="*/ 174 h 319"/>
                <a:gd name="T4" fmla="*/ 298 w 546"/>
                <a:gd name="T5" fmla="*/ 310 h 319"/>
                <a:gd name="T6" fmla="*/ 252 w 546"/>
                <a:gd name="T7" fmla="*/ 312 h 319"/>
                <a:gd name="T8" fmla="*/ 52 w 546"/>
                <a:gd name="T9" fmla="*/ 197 h 319"/>
                <a:gd name="T10" fmla="*/ 52 w 546"/>
                <a:gd name="T11" fmla="*/ 197 h 319"/>
                <a:gd name="T12" fmla="*/ 9 w 546"/>
                <a:gd name="T13" fmla="*/ 172 h 319"/>
                <a:gd name="T14" fmla="*/ 1 w 546"/>
                <a:gd name="T15" fmla="*/ 162 h 319"/>
                <a:gd name="T16" fmla="*/ 1 w 546"/>
                <a:gd name="T17" fmla="*/ 162 h 319"/>
                <a:gd name="T18" fmla="*/ 12 w 546"/>
                <a:gd name="T19" fmla="*/ 145 h 319"/>
                <a:gd name="T20" fmla="*/ 248 w 546"/>
                <a:gd name="T21" fmla="*/ 9 h 319"/>
                <a:gd name="T22" fmla="*/ 294 w 546"/>
                <a:gd name="T23" fmla="*/ 7 h 319"/>
                <a:gd name="T24" fmla="*/ 537 w 546"/>
                <a:gd name="T25" fmla="*/ 147 h 319"/>
                <a:gd name="T26" fmla="*/ 545 w 546"/>
                <a:gd name="T27" fmla="*/ 16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319">
                  <a:moveTo>
                    <a:pt x="545" y="162"/>
                  </a:moveTo>
                  <a:cubicBezTo>
                    <a:pt x="543" y="166"/>
                    <a:pt x="540" y="170"/>
                    <a:pt x="534" y="174"/>
                  </a:cubicBezTo>
                  <a:cubicBezTo>
                    <a:pt x="298" y="310"/>
                    <a:pt x="298" y="310"/>
                    <a:pt x="298" y="310"/>
                  </a:cubicBezTo>
                  <a:cubicBezTo>
                    <a:pt x="284" y="318"/>
                    <a:pt x="263" y="319"/>
                    <a:pt x="252" y="312"/>
                  </a:cubicBezTo>
                  <a:cubicBezTo>
                    <a:pt x="52" y="197"/>
                    <a:pt x="52" y="197"/>
                    <a:pt x="52" y="197"/>
                  </a:cubicBezTo>
                  <a:cubicBezTo>
                    <a:pt x="52" y="197"/>
                    <a:pt x="52" y="197"/>
                    <a:pt x="52" y="197"/>
                  </a:cubicBezTo>
                  <a:cubicBezTo>
                    <a:pt x="9" y="172"/>
                    <a:pt x="9" y="172"/>
                    <a:pt x="9" y="172"/>
                  </a:cubicBezTo>
                  <a:cubicBezTo>
                    <a:pt x="4" y="169"/>
                    <a:pt x="2" y="166"/>
                    <a:pt x="1" y="162"/>
                  </a:cubicBezTo>
                  <a:cubicBezTo>
                    <a:pt x="1" y="162"/>
                    <a:pt x="1" y="162"/>
                    <a:pt x="1" y="162"/>
                  </a:cubicBezTo>
                  <a:cubicBezTo>
                    <a:pt x="0" y="156"/>
                    <a:pt x="4" y="150"/>
                    <a:pt x="12" y="145"/>
                  </a:cubicBezTo>
                  <a:cubicBezTo>
                    <a:pt x="248" y="9"/>
                    <a:pt x="248" y="9"/>
                    <a:pt x="248" y="9"/>
                  </a:cubicBezTo>
                  <a:cubicBezTo>
                    <a:pt x="262" y="1"/>
                    <a:pt x="283" y="0"/>
                    <a:pt x="294" y="7"/>
                  </a:cubicBezTo>
                  <a:cubicBezTo>
                    <a:pt x="537" y="147"/>
                    <a:pt x="537" y="147"/>
                    <a:pt x="537" y="147"/>
                  </a:cubicBezTo>
                  <a:cubicBezTo>
                    <a:pt x="544" y="151"/>
                    <a:pt x="546" y="156"/>
                    <a:pt x="545" y="162"/>
                  </a:cubicBezTo>
                  <a:close/>
                </a:path>
              </a:pathLst>
            </a:custGeom>
            <a:solidFill>
              <a:srgbClr val="2A42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13" name="Freeform 80">
              <a:extLst>
                <a:ext uri="{FF2B5EF4-FFF2-40B4-BE49-F238E27FC236}">
                  <a16:creationId xmlns:a16="http://schemas.microsoft.com/office/drawing/2014/main" id="{7A01D055-1F3E-73F5-A2B3-7E2753D78C0E}"/>
                </a:ext>
              </a:extLst>
            </p:cNvPr>
            <p:cNvSpPr>
              <a:spLocks/>
            </p:cNvSpPr>
            <p:nvPr/>
          </p:nvSpPr>
          <p:spPr bwMode="auto">
            <a:xfrm>
              <a:off x="11874501" y="8115300"/>
              <a:ext cx="1501775" cy="638175"/>
            </a:xfrm>
            <a:custGeom>
              <a:avLst/>
              <a:gdLst>
                <a:gd name="T0" fmla="*/ 544 w 544"/>
                <a:gd name="T1" fmla="*/ 0 h 231"/>
                <a:gd name="T2" fmla="*/ 544 w 544"/>
                <a:gd name="T3" fmla="*/ 71 h 231"/>
                <a:gd name="T4" fmla="*/ 544 w 544"/>
                <a:gd name="T5" fmla="*/ 71 h 231"/>
                <a:gd name="T6" fmla="*/ 533 w 544"/>
                <a:gd name="T7" fmla="*/ 86 h 231"/>
                <a:gd name="T8" fmla="*/ 297 w 544"/>
                <a:gd name="T9" fmla="*/ 222 h 231"/>
                <a:gd name="T10" fmla="*/ 251 w 544"/>
                <a:gd name="T11" fmla="*/ 224 h 231"/>
                <a:gd name="T12" fmla="*/ 8 w 544"/>
                <a:gd name="T13" fmla="*/ 84 h 231"/>
                <a:gd name="T14" fmla="*/ 0 w 544"/>
                <a:gd name="T15" fmla="*/ 74 h 231"/>
                <a:gd name="T16" fmla="*/ 0 w 544"/>
                <a:gd name="T17" fmla="*/ 0 h 231"/>
                <a:gd name="T18" fmla="*/ 8 w 544"/>
                <a:gd name="T19" fmla="*/ 10 h 231"/>
                <a:gd name="T20" fmla="*/ 51 w 544"/>
                <a:gd name="T21" fmla="*/ 35 h 231"/>
                <a:gd name="T22" fmla="*/ 51 w 544"/>
                <a:gd name="T23" fmla="*/ 35 h 231"/>
                <a:gd name="T24" fmla="*/ 251 w 544"/>
                <a:gd name="T25" fmla="*/ 150 h 231"/>
                <a:gd name="T26" fmla="*/ 297 w 544"/>
                <a:gd name="T27" fmla="*/ 148 h 231"/>
                <a:gd name="T28" fmla="*/ 533 w 544"/>
                <a:gd name="T29" fmla="*/ 12 h 231"/>
                <a:gd name="T30" fmla="*/ 544 w 544"/>
                <a:gd name="T3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4" h="231">
                  <a:moveTo>
                    <a:pt x="544" y="0"/>
                  </a:moveTo>
                  <a:cubicBezTo>
                    <a:pt x="544" y="71"/>
                    <a:pt x="544" y="71"/>
                    <a:pt x="544" y="71"/>
                  </a:cubicBezTo>
                  <a:cubicBezTo>
                    <a:pt x="544" y="71"/>
                    <a:pt x="544" y="71"/>
                    <a:pt x="544" y="71"/>
                  </a:cubicBezTo>
                  <a:cubicBezTo>
                    <a:pt x="544" y="76"/>
                    <a:pt x="540" y="82"/>
                    <a:pt x="533" y="86"/>
                  </a:cubicBezTo>
                  <a:cubicBezTo>
                    <a:pt x="297" y="222"/>
                    <a:pt x="297" y="222"/>
                    <a:pt x="297" y="222"/>
                  </a:cubicBezTo>
                  <a:cubicBezTo>
                    <a:pt x="283" y="230"/>
                    <a:pt x="262" y="231"/>
                    <a:pt x="251" y="224"/>
                  </a:cubicBezTo>
                  <a:cubicBezTo>
                    <a:pt x="8" y="84"/>
                    <a:pt x="8" y="84"/>
                    <a:pt x="8" y="84"/>
                  </a:cubicBezTo>
                  <a:cubicBezTo>
                    <a:pt x="3" y="81"/>
                    <a:pt x="1" y="78"/>
                    <a:pt x="0" y="74"/>
                  </a:cubicBezTo>
                  <a:cubicBezTo>
                    <a:pt x="0" y="0"/>
                    <a:pt x="0" y="0"/>
                    <a:pt x="0" y="0"/>
                  </a:cubicBezTo>
                  <a:cubicBezTo>
                    <a:pt x="1" y="4"/>
                    <a:pt x="3" y="7"/>
                    <a:pt x="8" y="10"/>
                  </a:cubicBezTo>
                  <a:cubicBezTo>
                    <a:pt x="51" y="35"/>
                    <a:pt x="51" y="35"/>
                    <a:pt x="51" y="35"/>
                  </a:cubicBezTo>
                  <a:cubicBezTo>
                    <a:pt x="51" y="35"/>
                    <a:pt x="51" y="35"/>
                    <a:pt x="51" y="35"/>
                  </a:cubicBezTo>
                  <a:cubicBezTo>
                    <a:pt x="251" y="150"/>
                    <a:pt x="251" y="150"/>
                    <a:pt x="251" y="150"/>
                  </a:cubicBezTo>
                  <a:cubicBezTo>
                    <a:pt x="262" y="157"/>
                    <a:pt x="283" y="156"/>
                    <a:pt x="297" y="148"/>
                  </a:cubicBezTo>
                  <a:cubicBezTo>
                    <a:pt x="533" y="12"/>
                    <a:pt x="533" y="12"/>
                    <a:pt x="533" y="12"/>
                  </a:cubicBezTo>
                  <a:cubicBezTo>
                    <a:pt x="539" y="8"/>
                    <a:pt x="542" y="4"/>
                    <a:pt x="544" y="0"/>
                  </a:cubicBezTo>
                  <a:close/>
                </a:path>
              </a:pathLst>
            </a:custGeom>
            <a:solidFill>
              <a:srgbClr val="102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14" name="Freeform 81">
              <a:extLst>
                <a:ext uri="{FF2B5EF4-FFF2-40B4-BE49-F238E27FC236}">
                  <a16:creationId xmlns:a16="http://schemas.microsoft.com/office/drawing/2014/main" id="{1A5FD0CC-76A5-2ABB-BA9E-72D46BC3A67C}"/>
                </a:ext>
              </a:extLst>
            </p:cNvPr>
            <p:cNvSpPr>
              <a:spLocks/>
            </p:cNvSpPr>
            <p:nvPr/>
          </p:nvSpPr>
          <p:spPr bwMode="auto">
            <a:xfrm>
              <a:off x="12857163" y="8277225"/>
              <a:ext cx="388938" cy="284163"/>
            </a:xfrm>
            <a:custGeom>
              <a:avLst/>
              <a:gdLst>
                <a:gd name="T0" fmla="*/ 131 w 141"/>
                <a:gd name="T1" fmla="*/ 29 h 103"/>
                <a:gd name="T2" fmla="*/ 10 w 141"/>
                <a:gd name="T3" fmla="*/ 99 h 103"/>
                <a:gd name="T4" fmla="*/ 0 w 141"/>
                <a:gd name="T5" fmla="*/ 92 h 103"/>
                <a:gd name="T6" fmla="*/ 0 w 141"/>
                <a:gd name="T7" fmla="*/ 92 h 103"/>
                <a:gd name="T8" fmla="*/ 10 w 141"/>
                <a:gd name="T9" fmla="*/ 73 h 103"/>
                <a:gd name="T10" fmla="*/ 131 w 141"/>
                <a:gd name="T11" fmla="*/ 3 h 103"/>
                <a:gd name="T12" fmla="*/ 141 w 141"/>
                <a:gd name="T13" fmla="*/ 10 h 103"/>
                <a:gd name="T14" fmla="*/ 141 w 141"/>
                <a:gd name="T15" fmla="*/ 10 h 103"/>
                <a:gd name="T16" fmla="*/ 131 w 141"/>
                <a:gd name="T17" fmla="*/ 2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29"/>
                  </a:moveTo>
                  <a:cubicBezTo>
                    <a:pt x="10" y="99"/>
                    <a:pt x="10" y="99"/>
                    <a:pt x="10" y="99"/>
                  </a:cubicBezTo>
                  <a:cubicBezTo>
                    <a:pt x="5" y="103"/>
                    <a:pt x="0" y="99"/>
                    <a:pt x="0" y="92"/>
                  </a:cubicBezTo>
                  <a:cubicBezTo>
                    <a:pt x="0" y="92"/>
                    <a:pt x="0" y="92"/>
                    <a:pt x="0" y="92"/>
                  </a:cubicBezTo>
                  <a:cubicBezTo>
                    <a:pt x="0" y="84"/>
                    <a:pt x="5" y="76"/>
                    <a:pt x="10" y="73"/>
                  </a:cubicBezTo>
                  <a:cubicBezTo>
                    <a:pt x="131" y="3"/>
                    <a:pt x="131" y="3"/>
                    <a:pt x="131" y="3"/>
                  </a:cubicBezTo>
                  <a:cubicBezTo>
                    <a:pt x="137" y="0"/>
                    <a:pt x="141" y="3"/>
                    <a:pt x="141" y="10"/>
                  </a:cubicBezTo>
                  <a:cubicBezTo>
                    <a:pt x="141" y="10"/>
                    <a:pt x="141" y="10"/>
                    <a:pt x="141" y="10"/>
                  </a:cubicBezTo>
                  <a:cubicBezTo>
                    <a:pt x="141" y="18"/>
                    <a:pt x="137" y="26"/>
                    <a:pt x="131" y="29"/>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15" name="Freeform 82">
              <a:extLst>
                <a:ext uri="{FF2B5EF4-FFF2-40B4-BE49-F238E27FC236}">
                  <a16:creationId xmlns:a16="http://schemas.microsoft.com/office/drawing/2014/main" id="{1AC34829-0D5D-DB5C-8CD7-D18A19E7C150}"/>
                </a:ext>
              </a:extLst>
            </p:cNvPr>
            <p:cNvSpPr>
              <a:spLocks/>
            </p:cNvSpPr>
            <p:nvPr/>
          </p:nvSpPr>
          <p:spPr bwMode="auto">
            <a:xfrm>
              <a:off x="12030076" y="8294688"/>
              <a:ext cx="388938" cy="284163"/>
            </a:xfrm>
            <a:custGeom>
              <a:avLst/>
              <a:gdLst>
                <a:gd name="T0" fmla="*/ 131 w 141"/>
                <a:gd name="T1" fmla="*/ 100 h 103"/>
                <a:gd name="T2" fmla="*/ 10 w 141"/>
                <a:gd name="T3" fmla="*/ 30 h 103"/>
                <a:gd name="T4" fmla="*/ 0 w 141"/>
                <a:gd name="T5" fmla="*/ 11 h 103"/>
                <a:gd name="T6" fmla="*/ 0 w 141"/>
                <a:gd name="T7" fmla="*/ 11 h 103"/>
                <a:gd name="T8" fmla="*/ 10 w 141"/>
                <a:gd name="T9" fmla="*/ 3 h 103"/>
                <a:gd name="T10" fmla="*/ 131 w 141"/>
                <a:gd name="T11" fmla="*/ 73 h 103"/>
                <a:gd name="T12" fmla="*/ 141 w 141"/>
                <a:gd name="T13" fmla="*/ 92 h 103"/>
                <a:gd name="T14" fmla="*/ 141 w 141"/>
                <a:gd name="T15" fmla="*/ 92 h 103"/>
                <a:gd name="T16" fmla="*/ 131 w 141"/>
                <a:gd name="T17"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100"/>
                  </a:moveTo>
                  <a:cubicBezTo>
                    <a:pt x="10" y="30"/>
                    <a:pt x="10" y="30"/>
                    <a:pt x="10" y="30"/>
                  </a:cubicBezTo>
                  <a:cubicBezTo>
                    <a:pt x="5" y="27"/>
                    <a:pt x="0" y="18"/>
                    <a:pt x="0" y="11"/>
                  </a:cubicBezTo>
                  <a:cubicBezTo>
                    <a:pt x="0" y="11"/>
                    <a:pt x="0" y="11"/>
                    <a:pt x="0" y="11"/>
                  </a:cubicBezTo>
                  <a:cubicBezTo>
                    <a:pt x="0" y="4"/>
                    <a:pt x="5" y="0"/>
                    <a:pt x="10" y="3"/>
                  </a:cubicBezTo>
                  <a:cubicBezTo>
                    <a:pt x="131" y="73"/>
                    <a:pt x="131" y="73"/>
                    <a:pt x="131" y="73"/>
                  </a:cubicBezTo>
                  <a:cubicBezTo>
                    <a:pt x="137" y="77"/>
                    <a:pt x="141" y="85"/>
                    <a:pt x="141" y="92"/>
                  </a:cubicBezTo>
                  <a:cubicBezTo>
                    <a:pt x="141" y="92"/>
                    <a:pt x="141" y="92"/>
                    <a:pt x="141" y="92"/>
                  </a:cubicBezTo>
                  <a:cubicBezTo>
                    <a:pt x="141" y="100"/>
                    <a:pt x="137" y="103"/>
                    <a:pt x="131" y="10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16" name="Freeform 83">
              <a:extLst>
                <a:ext uri="{FF2B5EF4-FFF2-40B4-BE49-F238E27FC236}">
                  <a16:creationId xmlns:a16="http://schemas.microsoft.com/office/drawing/2014/main" id="{91F94619-1641-717C-ED0F-4FF15F488059}"/>
                </a:ext>
              </a:extLst>
            </p:cNvPr>
            <p:cNvSpPr>
              <a:spLocks/>
            </p:cNvSpPr>
            <p:nvPr/>
          </p:nvSpPr>
          <p:spPr bwMode="auto">
            <a:xfrm>
              <a:off x="12760326" y="8518525"/>
              <a:ext cx="66675" cy="96838"/>
            </a:xfrm>
            <a:custGeom>
              <a:avLst/>
              <a:gdLst>
                <a:gd name="T0" fmla="*/ 24 w 24"/>
                <a:gd name="T1" fmla="*/ 11 h 35"/>
                <a:gd name="T2" fmla="*/ 12 w 24"/>
                <a:gd name="T3" fmla="*/ 31 h 35"/>
                <a:gd name="T4" fmla="*/ 0 w 24"/>
                <a:gd name="T5" fmla="*/ 24 h 35"/>
                <a:gd name="T6" fmla="*/ 12 w 24"/>
                <a:gd name="T7" fmla="*/ 4 h 35"/>
                <a:gd name="T8" fmla="*/ 24 w 24"/>
                <a:gd name="T9" fmla="*/ 11 h 35"/>
              </a:gdLst>
              <a:ahLst/>
              <a:cxnLst>
                <a:cxn ang="0">
                  <a:pos x="T0" y="T1"/>
                </a:cxn>
                <a:cxn ang="0">
                  <a:pos x="T2" y="T3"/>
                </a:cxn>
                <a:cxn ang="0">
                  <a:pos x="T4" y="T5"/>
                </a:cxn>
                <a:cxn ang="0">
                  <a:pos x="T6" y="T7"/>
                </a:cxn>
                <a:cxn ang="0">
                  <a:pos x="T8" y="T9"/>
                </a:cxn>
              </a:cxnLst>
              <a:rect l="0" t="0" r="r" b="b"/>
              <a:pathLst>
                <a:path w="24" h="35">
                  <a:moveTo>
                    <a:pt x="24" y="11"/>
                  </a:moveTo>
                  <a:cubicBezTo>
                    <a:pt x="24" y="18"/>
                    <a:pt x="18" y="28"/>
                    <a:pt x="12" y="31"/>
                  </a:cubicBezTo>
                  <a:cubicBezTo>
                    <a:pt x="5" y="35"/>
                    <a:pt x="0" y="32"/>
                    <a:pt x="0" y="24"/>
                  </a:cubicBezTo>
                  <a:cubicBezTo>
                    <a:pt x="0" y="17"/>
                    <a:pt x="5" y="8"/>
                    <a:pt x="12" y="4"/>
                  </a:cubicBezTo>
                  <a:cubicBezTo>
                    <a:pt x="18" y="0"/>
                    <a:pt x="24" y="3"/>
                    <a:pt x="24" y="11"/>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17" name="Freeform 84">
              <a:extLst>
                <a:ext uri="{FF2B5EF4-FFF2-40B4-BE49-F238E27FC236}">
                  <a16:creationId xmlns:a16="http://schemas.microsoft.com/office/drawing/2014/main" id="{112D3A50-E6D4-B49F-1836-E3F7DF8E3C50}"/>
                </a:ext>
              </a:extLst>
            </p:cNvPr>
            <p:cNvSpPr>
              <a:spLocks/>
            </p:cNvSpPr>
            <p:nvPr/>
          </p:nvSpPr>
          <p:spPr bwMode="auto">
            <a:xfrm>
              <a:off x="11872913" y="7426325"/>
              <a:ext cx="1506538" cy="879475"/>
            </a:xfrm>
            <a:custGeom>
              <a:avLst/>
              <a:gdLst>
                <a:gd name="T0" fmla="*/ 545 w 546"/>
                <a:gd name="T1" fmla="*/ 161 h 318"/>
                <a:gd name="T2" fmla="*/ 534 w 546"/>
                <a:gd name="T3" fmla="*/ 173 h 318"/>
                <a:gd name="T4" fmla="*/ 298 w 546"/>
                <a:gd name="T5" fmla="*/ 309 h 318"/>
                <a:gd name="T6" fmla="*/ 252 w 546"/>
                <a:gd name="T7" fmla="*/ 311 h 318"/>
                <a:gd name="T8" fmla="*/ 52 w 546"/>
                <a:gd name="T9" fmla="*/ 196 h 318"/>
                <a:gd name="T10" fmla="*/ 52 w 546"/>
                <a:gd name="T11" fmla="*/ 196 h 318"/>
                <a:gd name="T12" fmla="*/ 9 w 546"/>
                <a:gd name="T13" fmla="*/ 171 h 318"/>
                <a:gd name="T14" fmla="*/ 1 w 546"/>
                <a:gd name="T15" fmla="*/ 161 h 318"/>
                <a:gd name="T16" fmla="*/ 1 w 546"/>
                <a:gd name="T17" fmla="*/ 161 h 318"/>
                <a:gd name="T18" fmla="*/ 12 w 546"/>
                <a:gd name="T19" fmla="*/ 145 h 318"/>
                <a:gd name="T20" fmla="*/ 248 w 546"/>
                <a:gd name="T21" fmla="*/ 8 h 318"/>
                <a:gd name="T22" fmla="*/ 294 w 546"/>
                <a:gd name="T23" fmla="*/ 7 h 318"/>
                <a:gd name="T24" fmla="*/ 537 w 546"/>
                <a:gd name="T25" fmla="*/ 147 h 318"/>
                <a:gd name="T26" fmla="*/ 545 w 546"/>
                <a:gd name="T27" fmla="*/ 16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318">
                  <a:moveTo>
                    <a:pt x="545" y="161"/>
                  </a:moveTo>
                  <a:cubicBezTo>
                    <a:pt x="543" y="165"/>
                    <a:pt x="540" y="170"/>
                    <a:pt x="534" y="173"/>
                  </a:cubicBezTo>
                  <a:cubicBezTo>
                    <a:pt x="298" y="309"/>
                    <a:pt x="298" y="309"/>
                    <a:pt x="298" y="309"/>
                  </a:cubicBezTo>
                  <a:cubicBezTo>
                    <a:pt x="284" y="317"/>
                    <a:pt x="263" y="318"/>
                    <a:pt x="252" y="311"/>
                  </a:cubicBezTo>
                  <a:cubicBezTo>
                    <a:pt x="52" y="196"/>
                    <a:pt x="52" y="196"/>
                    <a:pt x="52" y="196"/>
                  </a:cubicBezTo>
                  <a:cubicBezTo>
                    <a:pt x="52" y="196"/>
                    <a:pt x="52" y="196"/>
                    <a:pt x="52" y="196"/>
                  </a:cubicBezTo>
                  <a:cubicBezTo>
                    <a:pt x="9" y="171"/>
                    <a:pt x="9" y="171"/>
                    <a:pt x="9" y="171"/>
                  </a:cubicBezTo>
                  <a:cubicBezTo>
                    <a:pt x="4" y="169"/>
                    <a:pt x="2" y="165"/>
                    <a:pt x="1" y="161"/>
                  </a:cubicBezTo>
                  <a:cubicBezTo>
                    <a:pt x="1" y="161"/>
                    <a:pt x="1" y="161"/>
                    <a:pt x="1" y="161"/>
                  </a:cubicBezTo>
                  <a:cubicBezTo>
                    <a:pt x="0" y="156"/>
                    <a:pt x="4" y="149"/>
                    <a:pt x="12" y="145"/>
                  </a:cubicBezTo>
                  <a:cubicBezTo>
                    <a:pt x="248" y="8"/>
                    <a:pt x="248" y="8"/>
                    <a:pt x="248" y="8"/>
                  </a:cubicBezTo>
                  <a:cubicBezTo>
                    <a:pt x="262" y="1"/>
                    <a:pt x="283" y="0"/>
                    <a:pt x="294" y="7"/>
                  </a:cubicBezTo>
                  <a:cubicBezTo>
                    <a:pt x="537" y="147"/>
                    <a:pt x="537" y="147"/>
                    <a:pt x="537" y="147"/>
                  </a:cubicBezTo>
                  <a:cubicBezTo>
                    <a:pt x="544" y="150"/>
                    <a:pt x="546" y="156"/>
                    <a:pt x="545" y="161"/>
                  </a:cubicBezTo>
                  <a:close/>
                </a:path>
              </a:pathLst>
            </a:custGeom>
            <a:solidFill>
              <a:srgbClr val="2A42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18" name="Freeform 85">
              <a:extLst>
                <a:ext uri="{FF2B5EF4-FFF2-40B4-BE49-F238E27FC236}">
                  <a16:creationId xmlns:a16="http://schemas.microsoft.com/office/drawing/2014/main" id="{6F45E9D0-682B-716A-454C-334DC89C9732}"/>
                </a:ext>
              </a:extLst>
            </p:cNvPr>
            <p:cNvSpPr>
              <a:spLocks/>
            </p:cNvSpPr>
            <p:nvPr/>
          </p:nvSpPr>
          <p:spPr bwMode="auto">
            <a:xfrm>
              <a:off x="11874501" y="7872413"/>
              <a:ext cx="1501775" cy="639763"/>
            </a:xfrm>
            <a:custGeom>
              <a:avLst/>
              <a:gdLst>
                <a:gd name="T0" fmla="*/ 544 w 544"/>
                <a:gd name="T1" fmla="*/ 0 h 232"/>
                <a:gd name="T2" fmla="*/ 544 w 544"/>
                <a:gd name="T3" fmla="*/ 72 h 232"/>
                <a:gd name="T4" fmla="*/ 544 w 544"/>
                <a:gd name="T5" fmla="*/ 72 h 232"/>
                <a:gd name="T6" fmla="*/ 533 w 544"/>
                <a:gd name="T7" fmla="*/ 87 h 232"/>
                <a:gd name="T8" fmla="*/ 297 w 544"/>
                <a:gd name="T9" fmla="*/ 223 h 232"/>
                <a:gd name="T10" fmla="*/ 251 w 544"/>
                <a:gd name="T11" fmla="*/ 225 h 232"/>
                <a:gd name="T12" fmla="*/ 8 w 544"/>
                <a:gd name="T13" fmla="*/ 85 h 232"/>
                <a:gd name="T14" fmla="*/ 0 w 544"/>
                <a:gd name="T15" fmla="*/ 75 h 232"/>
                <a:gd name="T16" fmla="*/ 0 w 544"/>
                <a:gd name="T17" fmla="*/ 0 h 232"/>
                <a:gd name="T18" fmla="*/ 8 w 544"/>
                <a:gd name="T19" fmla="*/ 10 h 232"/>
                <a:gd name="T20" fmla="*/ 51 w 544"/>
                <a:gd name="T21" fmla="*/ 35 h 232"/>
                <a:gd name="T22" fmla="*/ 51 w 544"/>
                <a:gd name="T23" fmla="*/ 35 h 232"/>
                <a:gd name="T24" fmla="*/ 251 w 544"/>
                <a:gd name="T25" fmla="*/ 150 h 232"/>
                <a:gd name="T26" fmla="*/ 297 w 544"/>
                <a:gd name="T27" fmla="*/ 148 h 232"/>
                <a:gd name="T28" fmla="*/ 533 w 544"/>
                <a:gd name="T29" fmla="*/ 12 h 232"/>
                <a:gd name="T30" fmla="*/ 544 w 544"/>
                <a:gd name="T31"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4" h="232">
                  <a:moveTo>
                    <a:pt x="544" y="0"/>
                  </a:moveTo>
                  <a:cubicBezTo>
                    <a:pt x="544" y="72"/>
                    <a:pt x="544" y="72"/>
                    <a:pt x="544" y="72"/>
                  </a:cubicBezTo>
                  <a:cubicBezTo>
                    <a:pt x="544" y="72"/>
                    <a:pt x="544" y="72"/>
                    <a:pt x="544" y="72"/>
                  </a:cubicBezTo>
                  <a:cubicBezTo>
                    <a:pt x="544" y="77"/>
                    <a:pt x="540" y="82"/>
                    <a:pt x="533" y="87"/>
                  </a:cubicBezTo>
                  <a:cubicBezTo>
                    <a:pt x="297" y="223"/>
                    <a:pt x="297" y="223"/>
                    <a:pt x="297" y="223"/>
                  </a:cubicBezTo>
                  <a:cubicBezTo>
                    <a:pt x="283" y="231"/>
                    <a:pt x="262" y="232"/>
                    <a:pt x="251" y="225"/>
                  </a:cubicBezTo>
                  <a:cubicBezTo>
                    <a:pt x="8" y="85"/>
                    <a:pt x="8" y="85"/>
                    <a:pt x="8" y="85"/>
                  </a:cubicBezTo>
                  <a:cubicBezTo>
                    <a:pt x="3" y="82"/>
                    <a:pt x="1" y="78"/>
                    <a:pt x="0" y="75"/>
                  </a:cubicBezTo>
                  <a:cubicBezTo>
                    <a:pt x="0" y="0"/>
                    <a:pt x="0" y="0"/>
                    <a:pt x="0" y="0"/>
                  </a:cubicBezTo>
                  <a:cubicBezTo>
                    <a:pt x="1" y="4"/>
                    <a:pt x="3" y="8"/>
                    <a:pt x="8" y="10"/>
                  </a:cubicBezTo>
                  <a:cubicBezTo>
                    <a:pt x="51" y="35"/>
                    <a:pt x="51" y="35"/>
                    <a:pt x="51" y="35"/>
                  </a:cubicBezTo>
                  <a:cubicBezTo>
                    <a:pt x="51" y="35"/>
                    <a:pt x="51" y="35"/>
                    <a:pt x="51" y="35"/>
                  </a:cubicBezTo>
                  <a:cubicBezTo>
                    <a:pt x="251" y="150"/>
                    <a:pt x="251" y="150"/>
                    <a:pt x="251" y="150"/>
                  </a:cubicBezTo>
                  <a:cubicBezTo>
                    <a:pt x="262" y="157"/>
                    <a:pt x="283" y="156"/>
                    <a:pt x="297" y="148"/>
                  </a:cubicBezTo>
                  <a:cubicBezTo>
                    <a:pt x="533" y="12"/>
                    <a:pt x="533" y="12"/>
                    <a:pt x="533" y="12"/>
                  </a:cubicBezTo>
                  <a:cubicBezTo>
                    <a:pt x="539" y="9"/>
                    <a:pt x="542" y="4"/>
                    <a:pt x="544" y="0"/>
                  </a:cubicBezTo>
                  <a:close/>
                </a:path>
              </a:pathLst>
            </a:custGeom>
            <a:solidFill>
              <a:srgbClr val="102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19" name="Freeform 86">
              <a:extLst>
                <a:ext uri="{FF2B5EF4-FFF2-40B4-BE49-F238E27FC236}">
                  <a16:creationId xmlns:a16="http://schemas.microsoft.com/office/drawing/2014/main" id="{28CEC983-A6F2-29DC-CE0C-5249EF8BD73A}"/>
                </a:ext>
              </a:extLst>
            </p:cNvPr>
            <p:cNvSpPr>
              <a:spLocks/>
            </p:cNvSpPr>
            <p:nvPr/>
          </p:nvSpPr>
          <p:spPr bwMode="auto">
            <a:xfrm>
              <a:off x="12857163" y="8034338"/>
              <a:ext cx="388938" cy="284163"/>
            </a:xfrm>
            <a:custGeom>
              <a:avLst/>
              <a:gdLst>
                <a:gd name="T0" fmla="*/ 131 w 141"/>
                <a:gd name="T1" fmla="*/ 30 h 103"/>
                <a:gd name="T2" fmla="*/ 10 w 141"/>
                <a:gd name="T3" fmla="*/ 100 h 103"/>
                <a:gd name="T4" fmla="*/ 0 w 141"/>
                <a:gd name="T5" fmla="*/ 92 h 103"/>
                <a:gd name="T6" fmla="*/ 0 w 141"/>
                <a:gd name="T7" fmla="*/ 92 h 103"/>
                <a:gd name="T8" fmla="*/ 10 w 141"/>
                <a:gd name="T9" fmla="*/ 73 h 103"/>
                <a:gd name="T10" fmla="*/ 131 w 141"/>
                <a:gd name="T11" fmla="*/ 3 h 103"/>
                <a:gd name="T12" fmla="*/ 141 w 141"/>
                <a:gd name="T13" fmla="*/ 11 h 103"/>
                <a:gd name="T14" fmla="*/ 141 w 141"/>
                <a:gd name="T15" fmla="*/ 11 h 103"/>
                <a:gd name="T16" fmla="*/ 131 w 141"/>
                <a:gd name="T17" fmla="*/ 3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30"/>
                  </a:moveTo>
                  <a:cubicBezTo>
                    <a:pt x="10" y="100"/>
                    <a:pt x="10" y="100"/>
                    <a:pt x="10" y="100"/>
                  </a:cubicBezTo>
                  <a:cubicBezTo>
                    <a:pt x="5" y="103"/>
                    <a:pt x="0" y="100"/>
                    <a:pt x="0" y="92"/>
                  </a:cubicBezTo>
                  <a:cubicBezTo>
                    <a:pt x="0" y="92"/>
                    <a:pt x="0" y="92"/>
                    <a:pt x="0" y="92"/>
                  </a:cubicBezTo>
                  <a:cubicBezTo>
                    <a:pt x="0" y="85"/>
                    <a:pt x="5" y="76"/>
                    <a:pt x="10" y="73"/>
                  </a:cubicBezTo>
                  <a:cubicBezTo>
                    <a:pt x="131" y="3"/>
                    <a:pt x="131" y="3"/>
                    <a:pt x="131" y="3"/>
                  </a:cubicBezTo>
                  <a:cubicBezTo>
                    <a:pt x="137" y="0"/>
                    <a:pt x="141" y="4"/>
                    <a:pt x="141" y="11"/>
                  </a:cubicBezTo>
                  <a:cubicBezTo>
                    <a:pt x="141" y="11"/>
                    <a:pt x="141" y="11"/>
                    <a:pt x="141" y="11"/>
                  </a:cubicBezTo>
                  <a:cubicBezTo>
                    <a:pt x="141" y="18"/>
                    <a:pt x="137" y="27"/>
                    <a:pt x="131" y="3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20" name="Freeform 87">
              <a:extLst>
                <a:ext uri="{FF2B5EF4-FFF2-40B4-BE49-F238E27FC236}">
                  <a16:creationId xmlns:a16="http://schemas.microsoft.com/office/drawing/2014/main" id="{A8957FDD-49BD-E1D5-6A93-5901B0153C67}"/>
                </a:ext>
              </a:extLst>
            </p:cNvPr>
            <p:cNvSpPr>
              <a:spLocks/>
            </p:cNvSpPr>
            <p:nvPr/>
          </p:nvSpPr>
          <p:spPr bwMode="auto">
            <a:xfrm>
              <a:off x="12030076" y="8053388"/>
              <a:ext cx="388938" cy="285750"/>
            </a:xfrm>
            <a:custGeom>
              <a:avLst/>
              <a:gdLst>
                <a:gd name="T0" fmla="*/ 131 w 141"/>
                <a:gd name="T1" fmla="*/ 100 h 103"/>
                <a:gd name="T2" fmla="*/ 10 w 141"/>
                <a:gd name="T3" fmla="*/ 30 h 103"/>
                <a:gd name="T4" fmla="*/ 0 w 141"/>
                <a:gd name="T5" fmla="*/ 11 h 103"/>
                <a:gd name="T6" fmla="*/ 0 w 141"/>
                <a:gd name="T7" fmla="*/ 11 h 103"/>
                <a:gd name="T8" fmla="*/ 10 w 141"/>
                <a:gd name="T9" fmla="*/ 3 h 103"/>
                <a:gd name="T10" fmla="*/ 131 w 141"/>
                <a:gd name="T11" fmla="*/ 73 h 103"/>
                <a:gd name="T12" fmla="*/ 141 w 141"/>
                <a:gd name="T13" fmla="*/ 92 h 103"/>
                <a:gd name="T14" fmla="*/ 141 w 141"/>
                <a:gd name="T15" fmla="*/ 92 h 103"/>
                <a:gd name="T16" fmla="*/ 131 w 141"/>
                <a:gd name="T17"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100"/>
                  </a:moveTo>
                  <a:cubicBezTo>
                    <a:pt x="10" y="30"/>
                    <a:pt x="10" y="30"/>
                    <a:pt x="10" y="30"/>
                  </a:cubicBezTo>
                  <a:cubicBezTo>
                    <a:pt x="5" y="27"/>
                    <a:pt x="0" y="18"/>
                    <a:pt x="0" y="11"/>
                  </a:cubicBezTo>
                  <a:cubicBezTo>
                    <a:pt x="0" y="11"/>
                    <a:pt x="0" y="11"/>
                    <a:pt x="0" y="11"/>
                  </a:cubicBezTo>
                  <a:cubicBezTo>
                    <a:pt x="0" y="3"/>
                    <a:pt x="5" y="0"/>
                    <a:pt x="10" y="3"/>
                  </a:cubicBezTo>
                  <a:cubicBezTo>
                    <a:pt x="131" y="73"/>
                    <a:pt x="131" y="73"/>
                    <a:pt x="131" y="73"/>
                  </a:cubicBezTo>
                  <a:cubicBezTo>
                    <a:pt x="137" y="76"/>
                    <a:pt x="141" y="85"/>
                    <a:pt x="141" y="92"/>
                  </a:cubicBezTo>
                  <a:cubicBezTo>
                    <a:pt x="141" y="92"/>
                    <a:pt x="141" y="92"/>
                    <a:pt x="141" y="92"/>
                  </a:cubicBezTo>
                  <a:cubicBezTo>
                    <a:pt x="141" y="99"/>
                    <a:pt x="137" y="103"/>
                    <a:pt x="131" y="10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21" name="Freeform 88">
              <a:extLst>
                <a:ext uri="{FF2B5EF4-FFF2-40B4-BE49-F238E27FC236}">
                  <a16:creationId xmlns:a16="http://schemas.microsoft.com/office/drawing/2014/main" id="{069277B0-5C84-8A11-7064-A7905A2B705C}"/>
                </a:ext>
              </a:extLst>
            </p:cNvPr>
            <p:cNvSpPr>
              <a:spLocks/>
            </p:cNvSpPr>
            <p:nvPr/>
          </p:nvSpPr>
          <p:spPr bwMode="auto">
            <a:xfrm>
              <a:off x="12760326" y="8277225"/>
              <a:ext cx="66675" cy="96838"/>
            </a:xfrm>
            <a:custGeom>
              <a:avLst/>
              <a:gdLst>
                <a:gd name="T0" fmla="*/ 24 w 24"/>
                <a:gd name="T1" fmla="*/ 10 h 35"/>
                <a:gd name="T2" fmla="*/ 12 w 24"/>
                <a:gd name="T3" fmla="*/ 31 h 35"/>
                <a:gd name="T4" fmla="*/ 0 w 24"/>
                <a:gd name="T5" fmla="*/ 24 h 35"/>
                <a:gd name="T6" fmla="*/ 12 w 24"/>
                <a:gd name="T7" fmla="*/ 3 h 35"/>
                <a:gd name="T8" fmla="*/ 24 w 24"/>
                <a:gd name="T9" fmla="*/ 10 h 35"/>
              </a:gdLst>
              <a:ahLst/>
              <a:cxnLst>
                <a:cxn ang="0">
                  <a:pos x="T0" y="T1"/>
                </a:cxn>
                <a:cxn ang="0">
                  <a:pos x="T2" y="T3"/>
                </a:cxn>
                <a:cxn ang="0">
                  <a:pos x="T4" y="T5"/>
                </a:cxn>
                <a:cxn ang="0">
                  <a:pos x="T6" y="T7"/>
                </a:cxn>
                <a:cxn ang="0">
                  <a:pos x="T8" y="T9"/>
                </a:cxn>
              </a:cxnLst>
              <a:rect l="0" t="0" r="r" b="b"/>
              <a:pathLst>
                <a:path w="24" h="35">
                  <a:moveTo>
                    <a:pt x="24" y="10"/>
                  </a:moveTo>
                  <a:cubicBezTo>
                    <a:pt x="24" y="18"/>
                    <a:pt x="18" y="27"/>
                    <a:pt x="12" y="31"/>
                  </a:cubicBezTo>
                  <a:cubicBezTo>
                    <a:pt x="5" y="35"/>
                    <a:pt x="0" y="32"/>
                    <a:pt x="0" y="24"/>
                  </a:cubicBezTo>
                  <a:cubicBezTo>
                    <a:pt x="0" y="16"/>
                    <a:pt x="5" y="7"/>
                    <a:pt x="12" y="3"/>
                  </a:cubicBezTo>
                  <a:cubicBezTo>
                    <a:pt x="18" y="0"/>
                    <a:pt x="24" y="3"/>
                    <a:pt x="24" y="1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22" name="Freeform 89">
              <a:extLst>
                <a:ext uri="{FF2B5EF4-FFF2-40B4-BE49-F238E27FC236}">
                  <a16:creationId xmlns:a16="http://schemas.microsoft.com/office/drawing/2014/main" id="{85F23F2A-842D-D9B1-646B-E8828AC4691B}"/>
                </a:ext>
              </a:extLst>
            </p:cNvPr>
            <p:cNvSpPr>
              <a:spLocks/>
            </p:cNvSpPr>
            <p:nvPr/>
          </p:nvSpPr>
          <p:spPr bwMode="auto">
            <a:xfrm>
              <a:off x="11872913" y="7183438"/>
              <a:ext cx="1506538" cy="881063"/>
            </a:xfrm>
            <a:custGeom>
              <a:avLst/>
              <a:gdLst>
                <a:gd name="T0" fmla="*/ 545 w 546"/>
                <a:gd name="T1" fmla="*/ 162 h 319"/>
                <a:gd name="T2" fmla="*/ 534 w 546"/>
                <a:gd name="T3" fmla="*/ 174 h 319"/>
                <a:gd name="T4" fmla="*/ 298 w 546"/>
                <a:gd name="T5" fmla="*/ 310 h 319"/>
                <a:gd name="T6" fmla="*/ 252 w 546"/>
                <a:gd name="T7" fmla="*/ 312 h 319"/>
                <a:gd name="T8" fmla="*/ 52 w 546"/>
                <a:gd name="T9" fmla="*/ 197 h 319"/>
                <a:gd name="T10" fmla="*/ 52 w 546"/>
                <a:gd name="T11" fmla="*/ 197 h 319"/>
                <a:gd name="T12" fmla="*/ 9 w 546"/>
                <a:gd name="T13" fmla="*/ 172 h 319"/>
                <a:gd name="T14" fmla="*/ 1 w 546"/>
                <a:gd name="T15" fmla="*/ 162 h 319"/>
                <a:gd name="T16" fmla="*/ 1 w 546"/>
                <a:gd name="T17" fmla="*/ 162 h 319"/>
                <a:gd name="T18" fmla="*/ 12 w 546"/>
                <a:gd name="T19" fmla="*/ 145 h 319"/>
                <a:gd name="T20" fmla="*/ 248 w 546"/>
                <a:gd name="T21" fmla="*/ 9 h 319"/>
                <a:gd name="T22" fmla="*/ 294 w 546"/>
                <a:gd name="T23" fmla="*/ 7 h 319"/>
                <a:gd name="T24" fmla="*/ 537 w 546"/>
                <a:gd name="T25" fmla="*/ 147 h 319"/>
                <a:gd name="T26" fmla="*/ 545 w 546"/>
                <a:gd name="T27" fmla="*/ 16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319">
                  <a:moveTo>
                    <a:pt x="545" y="162"/>
                  </a:moveTo>
                  <a:cubicBezTo>
                    <a:pt x="543" y="166"/>
                    <a:pt x="540" y="170"/>
                    <a:pt x="534" y="174"/>
                  </a:cubicBezTo>
                  <a:cubicBezTo>
                    <a:pt x="298" y="310"/>
                    <a:pt x="298" y="310"/>
                    <a:pt x="298" y="310"/>
                  </a:cubicBezTo>
                  <a:cubicBezTo>
                    <a:pt x="284" y="318"/>
                    <a:pt x="263" y="319"/>
                    <a:pt x="252" y="312"/>
                  </a:cubicBezTo>
                  <a:cubicBezTo>
                    <a:pt x="52" y="197"/>
                    <a:pt x="52" y="197"/>
                    <a:pt x="52" y="197"/>
                  </a:cubicBezTo>
                  <a:cubicBezTo>
                    <a:pt x="52" y="197"/>
                    <a:pt x="52" y="197"/>
                    <a:pt x="52" y="197"/>
                  </a:cubicBezTo>
                  <a:cubicBezTo>
                    <a:pt x="9" y="172"/>
                    <a:pt x="9" y="172"/>
                    <a:pt x="9" y="172"/>
                  </a:cubicBezTo>
                  <a:cubicBezTo>
                    <a:pt x="4" y="169"/>
                    <a:pt x="2" y="166"/>
                    <a:pt x="1" y="162"/>
                  </a:cubicBezTo>
                  <a:cubicBezTo>
                    <a:pt x="1" y="162"/>
                    <a:pt x="1" y="162"/>
                    <a:pt x="1" y="162"/>
                  </a:cubicBezTo>
                  <a:cubicBezTo>
                    <a:pt x="0" y="156"/>
                    <a:pt x="4" y="150"/>
                    <a:pt x="12" y="145"/>
                  </a:cubicBezTo>
                  <a:cubicBezTo>
                    <a:pt x="248" y="9"/>
                    <a:pt x="248" y="9"/>
                    <a:pt x="248" y="9"/>
                  </a:cubicBezTo>
                  <a:cubicBezTo>
                    <a:pt x="262" y="1"/>
                    <a:pt x="283" y="0"/>
                    <a:pt x="294" y="7"/>
                  </a:cubicBezTo>
                  <a:cubicBezTo>
                    <a:pt x="537" y="147"/>
                    <a:pt x="537" y="147"/>
                    <a:pt x="537" y="147"/>
                  </a:cubicBezTo>
                  <a:cubicBezTo>
                    <a:pt x="544" y="151"/>
                    <a:pt x="546" y="156"/>
                    <a:pt x="545" y="162"/>
                  </a:cubicBezTo>
                  <a:close/>
                </a:path>
              </a:pathLst>
            </a:custGeom>
            <a:solidFill>
              <a:srgbClr val="2A42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23" name="Freeform 90">
              <a:extLst>
                <a:ext uri="{FF2B5EF4-FFF2-40B4-BE49-F238E27FC236}">
                  <a16:creationId xmlns:a16="http://schemas.microsoft.com/office/drawing/2014/main" id="{AF2E35F6-336D-D53E-948E-8F4A337399DB}"/>
                </a:ext>
              </a:extLst>
            </p:cNvPr>
            <p:cNvSpPr>
              <a:spLocks/>
            </p:cNvSpPr>
            <p:nvPr/>
          </p:nvSpPr>
          <p:spPr bwMode="auto">
            <a:xfrm>
              <a:off x="11874501" y="7631113"/>
              <a:ext cx="1501775" cy="638175"/>
            </a:xfrm>
            <a:custGeom>
              <a:avLst/>
              <a:gdLst>
                <a:gd name="T0" fmla="*/ 544 w 544"/>
                <a:gd name="T1" fmla="*/ 0 h 231"/>
                <a:gd name="T2" fmla="*/ 544 w 544"/>
                <a:gd name="T3" fmla="*/ 71 h 231"/>
                <a:gd name="T4" fmla="*/ 544 w 544"/>
                <a:gd name="T5" fmla="*/ 71 h 231"/>
                <a:gd name="T6" fmla="*/ 533 w 544"/>
                <a:gd name="T7" fmla="*/ 86 h 231"/>
                <a:gd name="T8" fmla="*/ 297 w 544"/>
                <a:gd name="T9" fmla="*/ 222 h 231"/>
                <a:gd name="T10" fmla="*/ 251 w 544"/>
                <a:gd name="T11" fmla="*/ 224 h 231"/>
                <a:gd name="T12" fmla="*/ 8 w 544"/>
                <a:gd name="T13" fmla="*/ 84 h 231"/>
                <a:gd name="T14" fmla="*/ 0 w 544"/>
                <a:gd name="T15" fmla="*/ 74 h 231"/>
                <a:gd name="T16" fmla="*/ 0 w 544"/>
                <a:gd name="T17" fmla="*/ 0 h 231"/>
                <a:gd name="T18" fmla="*/ 8 w 544"/>
                <a:gd name="T19" fmla="*/ 10 h 231"/>
                <a:gd name="T20" fmla="*/ 51 w 544"/>
                <a:gd name="T21" fmla="*/ 35 h 231"/>
                <a:gd name="T22" fmla="*/ 51 w 544"/>
                <a:gd name="T23" fmla="*/ 35 h 231"/>
                <a:gd name="T24" fmla="*/ 251 w 544"/>
                <a:gd name="T25" fmla="*/ 150 h 231"/>
                <a:gd name="T26" fmla="*/ 297 w 544"/>
                <a:gd name="T27" fmla="*/ 148 h 231"/>
                <a:gd name="T28" fmla="*/ 533 w 544"/>
                <a:gd name="T29" fmla="*/ 12 h 231"/>
                <a:gd name="T30" fmla="*/ 544 w 544"/>
                <a:gd name="T3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4" h="231">
                  <a:moveTo>
                    <a:pt x="544" y="0"/>
                  </a:moveTo>
                  <a:cubicBezTo>
                    <a:pt x="544" y="71"/>
                    <a:pt x="544" y="71"/>
                    <a:pt x="544" y="71"/>
                  </a:cubicBezTo>
                  <a:cubicBezTo>
                    <a:pt x="544" y="71"/>
                    <a:pt x="544" y="71"/>
                    <a:pt x="544" y="71"/>
                  </a:cubicBezTo>
                  <a:cubicBezTo>
                    <a:pt x="544" y="76"/>
                    <a:pt x="540" y="82"/>
                    <a:pt x="533" y="86"/>
                  </a:cubicBezTo>
                  <a:cubicBezTo>
                    <a:pt x="297" y="222"/>
                    <a:pt x="297" y="222"/>
                    <a:pt x="297" y="222"/>
                  </a:cubicBezTo>
                  <a:cubicBezTo>
                    <a:pt x="283" y="230"/>
                    <a:pt x="262" y="231"/>
                    <a:pt x="251" y="224"/>
                  </a:cubicBezTo>
                  <a:cubicBezTo>
                    <a:pt x="8" y="84"/>
                    <a:pt x="8" y="84"/>
                    <a:pt x="8" y="84"/>
                  </a:cubicBezTo>
                  <a:cubicBezTo>
                    <a:pt x="3" y="82"/>
                    <a:pt x="1" y="78"/>
                    <a:pt x="0" y="74"/>
                  </a:cubicBezTo>
                  <a:cubicBezTo>
                    <a:pt x="0" y="0"/>
                    <a:pt x="0" y="0"/>
                    <a:pt x="0" y="0"/>
                  </a:cubicBezTo>
                  <a:cubicBezTo>
                    <a:pt x="1" y="4"/>
                    <a:pt x="3" y="7"/>
                    <a:pt x="8" y="10"/>
                  </a:cubicBezTo>
                  <a:cubicBezTo>
                    <a:pt x="51" y="35"/>
                    <a:pt x="51" y="35"/>
                    <a:pt x="51" y="35"/>
                  </a:cubicBezTo>
                  <a:cubicBezTo>
                    <a:pt x="51" y="35"/>
                    <a:pt x="51" y="35"/>
                    <a:pt x="51" y="35"/>
                  </a:cubicBezTo>
                  <a:cubicBezTo>
                    <a:pt x="251" y="150"/>
                    <a:pt x="251" y="150"/>
                    <a:pt x="251" y="150"/>
                  </a:cubicBezTo>
                  <a:cubicBezTo>
                    <a:pt x="262" y="157"/>
                    <a:pt x="283" y="156"/>
                    <a:pt x="297" y="148"/>
                  </a:cubicBezTo>
                  <a:cubicBezTo>
                    <a:pt x="533" y="12"/>
                    <a:pt x="533" y="12"/>
                    <a:pt x="533" y="12"/>
                  </a:cubicBezTo>
                  <a:cubicBezTo>
                    <a:pt x="539" y="8"/>
                    <a:pt x="542" y="4"/>
                    <a:pt x="544" y="0"/>
                  </a:cubicBezTo>
                  <a:close/>
                </a:path>
              </a:pathLst>
            </a:custGeom>
            <a:solidFill>
              <a:srgbClr val="102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24" name="Freeform 91">
              <a:extLst>
                <a:ext uri="{FF2B5EF4-FFF2-40B4-BE49-F238E27FC236}">
                  <a16:creationId xmlns:a16="http://schemas.microsoft.com/office/drawing/2014/main" id="{CEED7E30-983E-220D-52BC-691A6CDB5D58}"/>
                </a:ext>
              </a:extLst>
            </p:cNvPr>
            <p:cNvSpPr>
              <a:spLocks/>
            </p:cNvSpPr>
            <p:nvPr/>
          </p:nvSpPr>
          <p:spPr bwMode="auto">
            <a:xfrm>
              <a:off x="12857163" y="7794625"/>
              <a:ext cx="388938" cy="284163"/>
            </a:xfrm>
            <a:custGeom>
              <a:avLst/>
              <a:gdLst>
                <a:gd name="T0" fmla="*/ 131 w 141"/>
                <a:gd name="T1" fmla="*/ 30 h 103"/>
                <a:gd name="T2" fmla="*/ 10 w 141"/>
                <a:gd name="T3" fmla="*/ 99 h 103"/>
                <a:gd name="T4" fmla="*/ 0 w 141"/>
                <a:gd name="T5" fmla="*/ 92 h 103"/>
                <a:gd name="T6" fmla="*/ 0 w 141"/>
                <a:gd name="T7" fmla="*/ 92 h 103"/>
                <a:gd name="T8" fmla="*/ 10 w 141"/>
                <a:gd name="T9" fmla="*/ 73 h 103"/>
                <a:gd name="T10" fmla="*/ 131 w 141"/>
                <a:gd name="T11" fmla="*/ 3 h 103"/>
                <a:gd name="T12" fmla="*/ 141 w 141"/>
                <a:gd name="T13" fmla="*/ 10 h 103"/>
                <a:gd name="T14" fmla="*/ 141 w 141"/>
                <a:gd name="T15" fmla="*/ 10 h 103"/>
                <a:gd name="T16" fmla="*/ 131 w 141"/>
                <a:gd name="T17" fmla="*/ 3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30"/>
                  </a:moveTo>
                  <a:cubicBezTo>
                    <a:pt x="10" y="99"/>
                    <a:pt x="10" y="99"/>
                    <a:pt x="10" y="99"/>
                  </a:cubicBezTo>
                  <a:cubicBezTo>
                    <a:pt x="5" y="103"/>
                    <a:pt x="0" y="99"/>
                    <a:pt x="0" y="92"/>
                  </a:cubicBezTo>
                  <a:cubicBezTo>
                    <a:pt x="0" y="92"/>
                    <a:pt x="0" y="92"/>
                    <a:pt x="0" y="92"/>
                  </a:cubicBezTo>
                  <a:cubicBezTo>
                    <a:pt x="0" y="85"/>
                    <a:pt x="5" y="76"/>
                    <a:pt x="10" y="73"/>
                  </a:cubicBezTo>
                  <a:cubicBezTo>
                    <a:pt x="131" y="3"/>
                    <a:pt x="131" y="3"/>
                    <a:pt x="131" y="3"/>
                  </a:cubicBezTo>
                  <a:cubicBezTo>
                    <a:pt x="137" y="0"/>
                    <a:pt x="141" y="3"/>
                    <a:pt x="141" y="10"/>
                  </a:cubicBezTo>
                  <a:cubicBezTo>
                    <a:pt x="141" y="10"/>
                    <a:pt x="141" y="10"/>
                    <a:pt x="141" y="10"/>
                  </a:cubicBezTo>
                  <a:cubicBezTo>
                    <a:pt x="141" y="18"/>
                    <a:pt x="137" y="26"/>
                    <a:pt x="131" y="3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25" name="Freeform 92">
              <a:extLst>
                <a:ext uri="{FF2B5EF4-FFF2-40B4-BE49-F238E27FC236}">
                  <a16:creationId xmlns:a16="http://schemas.microsoft.com/office/drawing/2014/main" id="{C939344C-BD5F-0F62-D055-90B46B0B625F}"/>
                </a:ext>
              </a:extLst>
            </p:cNvPr>
            <p:cNvSpPr>
              <a:spLocks/>
            </p:cNvSpPr>
            <p:nvPr/>
          </p:nvSpPr>
          <p:spPr bwMode="auto">
            <a:xfrm>
              <a:off x="12030076" y="7810500"/>
              <a:ext cx="388938" cy="284163"/>
            </a:xfrm>
            <a:custGeom>
              <a:avLst/>
              <a:gdLst>
                <a:gd name="T0" fmla="*/ 131 w 141"/>
                <a:gd name="T1" fmla="*/ 100 h 103"/>
                <a:gd name="T2" fmla="*/ 10 w 141"/>
                <a:gd name="T3" fmla="*/ 30 h 103"/>
                <a:gd name="T4" fmla="*/ 0 w 141"/>
                <a:gd name="T5" fmla="*/ 11 h 103"/>
                <a:gd name="T6" fmla="*/ 0 w 141"/>
                <a:gd name="T7" fmla="*/ 11 h 103"/>
                <a:gd name="T8" fmla="*/ 10 w 141"/>
                <a:gd name="T9" fmla="*/ 4 h 103"/>
                <a:gd name="T10" fmla="*/ 131 w 141"/>
                <a:gd name="T11" fmla="*/ 74 h 103"/>
                <a:gd name="T12" fmla="*/ 141 w 141"/>
                <a:gd name="T13" fmla="*/ 93 h 103"/>
                <a:gd name="T14" fmla="*/ 141 w 141"/>
                <a:gd name="T15" fmla="*/ 93 h 103"/>
                <a:gd name="T16" fmla="*/ 131 w 141"/>
                <a:gd name="T17"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100"/>
                  </a:moveTo>
                  <a:cubicBezTo>
                    <a:pt x="10" y="30"/>
                    <a:pt x="10" y="30"/>
                    <a:pt x="10" y="30"/>
                  </a:cubicBezTo>
                  <a:cubicBezTo>
                    <a:pt x="5" y="27"/>
                    <a:pt x="0" y="19"/>
                    <a:pt x="0" y="11"/>
                  </a:cubicBezTo>
                  <a:cubicBezTo>
                    <a:pt x="0" y="11"/>
                    <a:pt x="0" y="11"/>
                    <a:pt x="0" y="11"/>
                  </a:cubicBezTo>
                  <a:cubicBezTo>
                    <a:pt x="0" y="4"/>
                    <a:pt x="5" y="0"/>
                    <a:pt x="10" y="4"/>
                  </a:cubicBezTo>
                  <a:cubicBezTo>
                    <a:pt x="131" y="74"/>
                    <a:pt x="131" y="74"/>
                    <a:pt x="131" y="74"/>
                  </a:cubicBezTo>
                  <a:cubicBezTo>
                    <a:pt x="137" y="77"/>
                    <a:pt x="141" y="85"/>
                    <a:pt x="141" y="93"/>
                  </a:cubicBezTo>
                  <a:cubicBezTo>
                    <a:pt x="141" y="93"/>
                    <a:pt x="141" y="93"/>
                    <a:pt x="141" y="93"/>
                  </a:cubicBezTo>
                  <a:cubicBezTo>
                    <a:pt x="141" y="100"/>
                    <a:pt x="137" y="103"/>
                    <a:pt x="131" y="10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26" name="Freeform 93">
              <a:extLst>
                <a:ext uri="{FF2B5EF4-FFF2-40B4-BE49-F238E27FC236}">
                  <a16:creationId xmlns:a16="http://schemas.microsoft.com/office/drawing/2014/main" id="{8C5C99F8-2203-5082-6636-979F4DA35822}"/>
                </a:ext>
              </a:extLst>
            </p:cNvPr>
            <p:cNvSpPr>
              <a:spLocks/>
            </p:cNvSpPr>
            <p:nvPr/>
          </p:nvSpPr>
          <p:spPr bwMode="auto">
            <a:xfrm>
              <a:off x="12760326" y="8034338"/>
              <a:ext cx="66675" cy="96838"/>
            </a:xfrm>
            <a:custGeom>
              <a:avLst/>
              <a:gdLst>
                <a:gd name="T0" fmla="*/ 24 w 24"/>
                <a:gd name="T1" fmla="*/ 11 h 35"/>
                <a:gd name="T2" fmla="*/ 12 w 24"/>
                <a:gd name="T3" fmla="*/ 32 h 35"/>
                <a:gd name="T4" fmla="*/ 0 w 24"/>
                <a:gd name="T5" fmla="*/ 25 h 35"/>
                <a:gd name="T6" fmla="*/ 12 w 24"/>
                <a:gd name="T7" fmla="*/ 4 h 35"/>
                <a:gd name="T8" fmla="*/ 24 w 24"/>
                <a:gd name="T9" fmla="*/ 11 h 35"/>
              </a:gdLst>
              <a:ahLst/>
              <a:cxnLst>
                <a:cxn ang="0">
                  <a:pos x="T0" y="T1"/>
                </a:cxn>
                <a:cxn ang="0">
                  <a:pos x="T2" y="T3"/>
                </a:cxn>
                <a:cxn ang="0">
                  <a:pos x="T4" y="T5"/>
                </a:cxn>
                <a:cxn ang="0">
                  <a:pos x="T6" y="T7"/>
                </a:cxn>
                <a:cxn ang="0">
                  <a:pos x="T8" y="T9"/>
                </a:cxn>
              </a:cxnLst>
              <a:rect l="0" t="0" r="r" b="b"/>
              <a:pathLst>
                <a:path w="24" h="35">
                  <a:moveTo>
                    <a:pt x="24" y="11"/>
                  </a:moveTo>
                  <a:cubicBezTo>
                    <a:pt x="24" y="18"/>
                    <a:pt x="18" y="28"/>
                    <a:pt x="12" y="32"/>
                  </a:cubicBezTo>
                  <a:cubicBezTo>
                    <a:pt x="5" y="35"/>
                    <a:pt x="0" y="32"/>
                    <a:pt x="0" y="25"/>
                  </a:cubicBezTo>
                  <a:cubicBezTo>
                    <a:pt x="0" y="17"/>
                    <a:pt x="5" y="8"/>
                    <a:pt x="12" y="4"/>
                  </a:cubicBezTo>
                  <a:cubicBezTo>
                    <a:pt x="18" y="0"/>
                    <a:pt x="24" y="3"/>
                    <a:pt x="24" y="11"/>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27" name="Freeform 94">
              <a:extLst>
                <a:ext uri="{FF2B5EF4-FFF2-40B4-BE49-F238E27FC236}">
                  <a16:creationId xmlns:a16="http://schemas.microsoft.com/office/drawing/2014/main" id="{8B405E77-0A8F-1EC3-5084-FC12091897D6}"/>
                </a:ext>
              </a:extLst>
            </p:cNvPr>
            <p:cNvSpPr>
              <a:spLocks/>
            </p:cNvSpPr>
            <p:nvPr/>
          </p:nvSpPr>
          <p:spPr bwMode="auto">
            <a:xfrm>
              <a:off x="11872913" y="6943725"/>
              <a:ext cx="1506538" cy="877888"/>
            </a:xfrm>
            <a:custGeom>
              <a:avLst/>
              <a:gdLst>
                <a:gd name="T0" fmla="*/ 545 w 546"/>
                <a:gd name="T1" fmla="*/ 161 h 318"/>
                <a:gd name="T2" fmla="*/ 534 w 546"/>
                <a:gd name="T3" fmla="*/ 173 h 318"/>
                <a:gd name="T4" fmla="*/ 298 w 546"/>
                <a:gd name="T5" fmla="*/ 310 h 318"/>
                <a:gd name="T6" fmla="*/ 252 w 546"/>
                <a:gd name="T7" fmla="*/ 312 h 318"/>
                <a:gd name="T8" fmla="*/ 52 w 546"/>
                <a:gd name="T9" fmla="*/ 196 h 318"/>
                <a:gd name="T10" fmla="*/ 52 w 546"/>
                <a:gd name="T11" fmla="*/ 196 h 318"/>
                <a:gd name="T12" fmla="*/ 9 w 546"/>
                <a:gd name="T13" fmla="*/ 171 h 318"/>
                <a:gd name="T14" fmla="*/ 1 w 546"/>
                <a:gd name="T15" fmla="*/ 162 h 318"/>
                <a:gd name="T16" fmla="*/ 1 w 546"/>
                <a:gd name="T17" fmla="*/ 162 h 318"/>
                <a:gd name="T18" fmla="*/ 12 w 546"/>
                <a:gd name="T19" fmla="*/ 145 h 318"/>
                <a:gd name="T20" fmla="*/ 248 w 546"/>
                <a:gd name="T21" fmla="*/ 9 h 318"/>
                <a:gd name="T22" fmla="*/ 294 w 546"/>
                <a:gd name="T23" fmla="*/ 7 h 318"/>
                <a:gd name="T24" fmla="*/ 537 w 546"/>
                <a:gd name="T25" fmla="*/ 147 h 318"/>
                <a:gd name="T26" fmla="*/ 545 w 546"/>
                <a:gd name="T27" fmla="*/ 16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318">
                  <a:moveTo>
                    <a:pt x="545" y="161"/>
                  </a:moveTo>
                  <a:cubicBezTo>
                    <a:pt x="543" y="166"/>
                    <a:pt x="540" y="170"/>
                    <a:pt x="534" y="173"/>
                  </a:cubicBezTo>
                  <a:cubicBezTo>
                    <a:pt x="298" y="310"/>
                    <a:pt x="298" y="310"/>
                    <a:pt x="298" y="310"/>
                  </a:cubicBezTo>
                  <a:cubicBezTo>
                    <a:pt x="284" y="318"/>
                    <a:pt x="263" y="318"/>
                    <a:pt x="252" y="312"/>
                  </a:cubicBezTo>
                  <a:cubicBezTo>
                    <a:pt x="52" y="196"/>
                    <a:pt x="52" y="196"/>
                    <a:pt x="52" y="196"/>
                  </a:cubicBezTo>
                  <a:cubicBezTo>
                    <a:pt x="52" y="196"/>
                    <a:pt x="52" y="196"/>
                    <a:pt x="52" y="196"/>
                  </a:cubicBezTo>
                  <a:cubicBezTo>
                    <a:pt x="9" y="171"/>
                    <a:pt x="9" y="171"/>
                    <a:pt x="9" y="171"/>
                  </a:cubicBezTo>
                  <a:cubicBezTo>
                    <a:pt x="4" y="169"/>
                    <a:pt x="2" y="165"/>
                    <a:pt x="1" y="162"/>
                  </a:cubicBezTo>
                  <a:cubicBezTo>
                    <a:pt x="1" y="162"/>
                    <a:pt x="1" y="162"/>
                    <a:pt x="1" y="162"/>
                  </a:cubicBezTo>
                  <a:cubicBezTo>
                    <a:pt x="0" y="156"/>
                    <a:pt x="4" y="150"/>
                    <a:pt x="12" y="145"/>
                  </a:cubicBezTo>
                  <a:cubicBezTo>
                    <a:pt x="248" y="9"/>
                    <a:pt x="248" y="9"/>
                    <a:pt x="248" y="9"/>
                  </a:cubicBezTo>
                  <a:cubicBezTo>
                    <a:pt x="262" y="1"/>
                    <a:pt x="283" y="0"/>
                    <a:pt x="294" y="7"/>
                  </a:cubicBezTo>
                  <a:cubicBezTo>
                    <a:pt x="537" y="147"/>
                    <a:pt x="537" y="147"/>
                    <a:pt x="537" y="147"/>
                  </a:cubicBezTo>
                  <a:cubicBezTo>
                    <a:pt x="544" y="151"/>
                    <a:pt x="546" y="156"/>
                    <a:pt x="545" y="161"/>
                  </a:cubicBezTo>
                  <a:close/>
                </a:path>
              </a:pathLst>
            </a:custGeom>
            <a:solidFill>
              <a:srgbClr val="2A42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28" name="Freeform 95">
              <a:extLst>
                <a:ext uri="{FF2B5EF4-FFF2-40B4-BE49-F238E27FC236}">
                  <a16:creationId xmlns:a16="http://schemas.microsoft.com/office/drawing/2014/main" id="{FFC47255-24B8-9A8E-EE27-735D818648BB}"/>
                </a:ext>
              </a:extLst>
            </p:cNvPr>
            <p:cNvSpPr>
              <a:spLocks/>
            </p:cNvSpPr>
            <p:nvPr/>
          </p:nvSpPr>
          <p:spPr bwMode="auto">
            <a:xfrm>
              <a:off x="11874501" y="7388225"/>
              <a:ext cx="1501775" cy="641350"/>
            </a:xfrm>
            <a:custGeom>
              <a:avLst/>
              <a:gdLst>
                <a:gd name="T0" fmla="*/ 544 w 544"/>
                <a:gd name="T1" fmla="*/ 1 h 232"/>
                <a:gd name="T2" fmla="*/ 544 w 544"/>
                <a:gd name="T3" fmla="*/ 72 h 232"/>
                <a:gd name="T4" fmla="*/ 544 w 544"/>
                <a:gd name="T5" fmla="*/ 72 h 232"/>
                <a:gd name="T6" fmla="*/ 533 w 544"/>
                <a:gd name="T7" fmla="*/ 87 h 232"/>
                <a:gd name="T8" fmla="*/ 297 w 544"/>
                <a:gd name="T9" fmla="*/ 223 h 232"/>
                <a:gd name="T10" fmla="*/ 251 w 544"/>
                <a:gd name="T11" fmla="*/ 225 h 232"/>
                <a:gd name="T12" fmla="*/ 8 w 544"/>
                <a:gd name="T13" fmla="*/ 85 h 232"/>
                <a:gd name="T14" fmla="*/ 0 w 544"/>
                <a:gd name="T15" fmla="*/ 75 h 232"/>
                <a:gd name="T16" fmla="*/ 0 w 544"/>
                <a:gd name="T17" fmla="*/ 1 h 232"/>
                <a:gd name="T18" fmla="*/ 8 w 544"/>
                <a:gd name="T19" fmla="*/ 10 h 232"/>
                <a:gd name="T20" fmla="*/ 51 w 544"/>
                <a:gd name="T21" fmla="*/ 35 h 232"/>
                <a:gd name="T22" fmla="*/ 51 w 544"/>
                <a:gd name="T23" fmla="*/ 35 h 232"/>
                <a:gd name="T24" fmla="*/ 251 w 544"/>
                <a:gd name="T25" fmla="*/ 151 h 232"/>
                <a:gd name="T26" fmla="*/ 297 w 544"/>
                <a:gd name="T27" fmla="*/ 149 h 232"/>
                <a:gd name="T28" fmla="*/ 533 w 544"/>
                <a:gd name="T29" fmla="*/ 12 h 232"/>
                <a:gd name="T30" fmla="*/ 544 w 544"/>
                <a:gd name="T31" fmla="*/ 0 h 232"/>
                <a:gd name="T32" fmla="*/ 544 w 544"/>
                <a:gd name="T33" fmla="*/ 1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4" h="232">
                  <a:moveTo>
                    <a:pt x="544" y="1"/>
                  </a:moveTo>
                  <a:cubicBezTo>
                    <a:pt x="544" y="72"/>
                    <a:pt x="544" y="72"/>
                    <a:pt x="544" y="72"/>
                  </a:cubicBezTo>
                  <a:cubicBezTo>
                    <a:pt x="544" y="72"/>
                    <a:pt x="544" y="72"/>
                    <a:pt x="544" y="72"/>
                  </a:cubicBezTo>
                  <a:cubicBezTo>
                    <a:pt x="544" y="77"/>
                    <a:pt x="540" y="82"/>
                    <a:pt x="533" y="87"/>
                  </a:cubicBezTo>
                  <a:cubicBezTo>
                    <a:pt x="297" y="223"/>
                    <a:pt x="297" y="223"/>
                    <a:pt x="297" y="223"/>
                  </a:cubicBezTo>
                  <a:cubicBezTo>
                    <a:pt x="283" y="231"/>
                    <a:pt x="262" y="232"/>
                    <a:pt x="251" y="225"/>
                  </a:cubicBezTo>
                  <a:cubicBezTo>
                    <a:pt x="8" y="85"/>
                    <a:pt x="8" y="85"/>
                    <a:pt x="8" y="85"/>
                  </a:cubicBezTo>
                  <a:cubicBezTo>
                    <a:pt x="3" y="82"/>
                    <a:pt x="1" y="79"/>
                    <a:pt x="0" y="75"/>
                  </a:cubicBezTo>
                  <a:cubicBezTo>
                    <a:pt x="0" y="1"/>
                    <a:pt x="0" y="1"/>
                    <a:pt x="0" y="1"/>
                  </a:cubicBezTo>
                  <a:cubicBezTo>
                    <a:pt x="1" y="4"/>
                    <a:pt x="3" y="8"/>
                    <a:pt x="8" y="10"/>
                  </a:cubicBezTo>
                  <a:cubicBezTo>
                    <a:pt x="51" y="35"/>
                    <a:pt x="51" y="35"/>
                    <a:pt x="51" y="35"/>
                  </a:cubicBezTo>
                  <a:cubicBezTo>
                    <a:pt x="51" y="35"/>
                    <a:pt x="51" y="35"/>
                    <a:pt x="51" y="35"/>
                  </a:cubicBezTo>
                  <a:cubicBezTo>
                    <a:pt x="251" y="151"/>
                    <a:pt x="251" y="151"/>
                    <a:pt x="251" y="151"/>
                  </a:cubicBezTo>
                  <a:cubicBezTo>
                    <a:pt x="262" y="157"/>
                    <a:pt x="283" y="157"/>
                    <a:pt x="297" y="149"/>
                  </a:cubicBezTo>
                  <a:cubicBezTo>
                    <a:pt x="533" y="12"/>
                    <a:pt x="533" y="12"/>
                    <a:pt x="533" y="12"/>
                  </a:cubicBezTo>
                  <a:cubicBezTo>
                    <a:pt x="539" y="9"/>
                    <a:pt x="542" y="5"/>
                    <a:pt x="544" y="0"/>
                  </a:cubicBezTo>
                  <a:lnTo>
                    <a:pt x="544" y="1"/>
                  </a:lnTo>
                  <a:close/>
                </a:path>
              </a:pathLst>
            </a:custGeom>
            <a:solidFill>
              <a:srgbClr val="102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29" name="Freeform 96">
              <a:extLst>
                <a:ext uri="{FF2B5EF4-FFF2-40B4-BE49-F238E27FC236}">
                  <a16:creationId xmlns:a16="http://schemas.microsoft.com/office/drawing/2014/main" id="{52A61DF8-38C5-2C66-5263-D9AED7FAA972}"/>
                </a:ext>
              </a:extLst>
            </p:cNvPr>
            <p:cNvSpPr>
              <a:spLocks/>
            </p:cNvSpPr>
            <p:nvPr/>
          </p:nvSpPr>
          <p:spPr bwMode="auto">
            <a:xfrm>
              <a:off x="12857163" y="7551738"/>
              <a:ext cx="388938" cy="284163"/>
            </a:xfrm>
            <a:custGeom>
              <a:avLst/>
              <a:gdLst>
                <a:gd name="T0" fmla="*/ 131 w 141"/>
                <a:gd name="T1" fmla="*/ 30 h 103"/>
                <a:gd name="T2" fmla="*/ 10 w 141"/>
                <a:gd name="T3" fmla="*/ 100 h 103"/>
                <a:gd name="T4" fmla="*/ 0 w 141"/>
                <a:gd name="T5" fmla="*/ 93 h 103"/>
                <a:gd name="T6" fmla="*/ 0 w 141"/>
                <a:gd name="T7" fmla="*/ 93 h 103"/>
                <a:gd name="T8" fmla="*/ 10 w 141"/>
                <a:gd name="T9" fmla="*/ 73 h 103"/>
                <a:gd name="T10" fmla="*/ 131 w 141"/>
                <a:gd name="T11" fmla="*/ 4 h 103"/>
                <a:gd name="T12" fmla="*/ 141 w 141"/>
                <a:gd name="T13" fmla="*/ 11 h 103"/>
                <a:gd name="T14" fmla="*/ 141 w 141"/>
                <a:gd name="T15" fmla="*/ 11 h 103"/>
                <a:gd name="T16" fmla="*/ 131 w 141"/>
                <a:gd name="T17" fmla="*/ 3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30"/>
                  </a:moveTo>
                  <a:cubicBezTo>
                    <a:pt x="10" y="100"/>
                    <a:pt x="10" y="100"/>
                    <a:pt x="10" y="100"/>
                  </a:cubicBezTo>
                  <a:cubicBezTo>
                    <a:pt x="5" y="103"/>
                    <a:pt x="0" y="100"/>
                    <a:pt x="0" y="93"/>
                  </a:cubicBezTo>
                  <a:cubicBezTo>
                    <a:pt x="0" y="93"/>
                    <a:pt x="0" y="93"/>
                    <a:pt x="0" y="93"/>
                  </a:cubicBezTo>
                  <a:cubicBezTo>
                    <a:pt x="0" y="85"/>
                    <a:pt x="5" y="77"/>
                    <a:pt x="10" y="73"/>
                  </a:cubicBezTo>
                  <a:cubicBezTo>
                    <a:pt x="131" y="4"/>
                    <a:pt x="131" y="4"/>
                    <a:pt x="131" y="4"/>
                  </a:cubicBezTo>
                  <a:cubicBezTo>
                    <a:pt x="137" y="0"/>
                    <a:pt x="141" y="4"/>
                    <a:pt x="141" y="11"/>
                  </a:cubicBezTo>
                  <a:cubicBezTo>
                    <a:pt x="141" y="11"/>
                    <a:pt x="141" y="11"/>
                    <a:pt x="141" y="11"/>
                  </a:cubicBezTo>
                  <a:cubicBezTo>
                    <a:pt x="141" y="18"/>
                    <a:pt x="137" y="27"/>
                    <a:pt x="131" y="3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30" name="Freeform 97">
              <a:extLst>
                <a:ext uri="{FF2B5EF4-FFF2-40B4-BE49-F238E27FC236}">
                  <a16:creationId xmlns:a16="http://schemas.microsoft.com/office/drawing/2014/main" id="{4BD1420D-CB07-4C74-DA30-4C68A854F224}"/>
                </a:ext>
              </a:extLst>
            </p:cNvPr>
            <p:cNvSpPr>
              <a:spLocks/>
            </p:cNvSpPr>
            <p:nvPr/>
          </p:nvSpPr>
          <p:spPr bwMode="auto">
            <a:xfrm>
              <a:off x="12030076" y="7570788"/>
              <a:ext cx="388938" cy="284163"/>
            </a:xfrm>
            <a:custGeom>
              <a:avLst/>
              <a:gdLst>
                <a:gd name="T0" fmla="*/ 131 w 141"/>
                <a:gd name="T1" fmla="*/ 100 h 103"/>
                <a:gd name="T2" fmla="*/ 10 w 141"/>
                <a:gd name="T3" fmla="*/ 30 h 103"/>
                <a:gd name="T4" fmla="*/ 0 w 141"/>
                <a:gd name="T5" fmla="*/ 11 h 103"/>
                <a:gd name="T6" fmla="*/ 0 w 141"/>
                <a:gd name="T7" fmla="*/ 11 h 103"/>
                <a:gd name="T8" fmla="*/ 10 w 141"/>
                <a:gd name="T9" fmla="*/ 3 h 103"/>
                <a:gd name="T10" fmla="*/ 131 w 141"/>
                <a:gd name="T11" fmla="*/ 73 h 103"/>
                <a:gd name="T12" fmla="*/ 141 w 141"/>
                <a:gd name="T13" fmla="*/ 92 h 103"/>
                <a:gd name="T14" fmla="*/ 141 w 141"/>
                <a:gd name="T15" fmla="*/ 92 h 103"/>
                <a:gd name="T16" fmla="*/ 131 w 141"/>
                <a:gd name="T17"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03">
                  <a:moveTo>
                    <a:pt x="131" y="100"/>
                  </a:moveTo>
                  <a:cubicBezTo>
                    <a:pt x="10" y="30"/>
                    <a:pt x="10" y="30"/>
                    <a:pt x="10" y="30"/>
                  </a:cubicBezTo>
                  <a:cubicBezTo>
                    <a:pt x="5" y="27"/>
                    <a:pt x="0" y="18"/>
                    <a:pt x="0" y="11"/>
                  </a:cubicBezTo>
                  <a:cubicBezTo>
                    <a:pt x="0" y="11"/>
                    <a:pt x="0" y="11"/>
                    <a:pt x="0" y="11"/>
                  </a:cubicBezTo>
                  <a:cubicBezTo>
                    <a:pt x="0" y="3"/>
                    <a:pt x="5" y="0"/>
                    <a:pt x="10" y="3"/>
                  </a:cubicBezTo>
                  <a:cubicBezTo>
                    <a:pt x="131" y="73"/>
                    <a:pt x="131" y="73"/>
                    <a:pt x="131" y="73"/>
                  </a:cubicBezTo>
                  <a:cubicBezTo>
                    <a:pt x="137" y="76"/>
                    <a:pt x="141" y="85"/>
                    <a:pt x="141" y="92"/>
                  </a:cubicBezTo>
                  <a:cubicBezTo>
                    <a:pt x="141" y="92"/>
                    <a:pt x="141" y="92"/>
                    <a:pt x="141" y="92"/>
                  </a:cubicBezTo>
                  <a:cubicBezTo>
                    <a:pt x="141" y="100"/>
                    <a:pt x="137" y="103"/>
                    <a:pt x="131" y="10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31" name="Freeform 98">
              <a:extLst>
                <a:ext uri="{FF2B5EF4-FFF2-40B4-BE49-F238E27FC236}">
                  <a16:creationId xmlns:a16="http://schemas.microsoft.com/office/drawing/2014/main" id="{CBFC8018-1724-69AD-D69A-1CAF93BD8FBE}"/>
                </a:ext>
              </a:extLst>
            </p:cNvPr>
            <p:cNvSpPr>
              <a:spLocks/>
            </p:cNvSpPr>
            <p:nvPr/>
          </p:nvSpPr>
          <p:spPr bwMode="auto">
            <a:xfrm>
              <a:off x="12760326" y="7794625"/>
              <a:ext cx="66675" cy="96838"/>
            </a:xfrm>
            <a:custGeom>
              <a:avLst/>
              <a:gdLst>
                <a:gd name="T0" fmla="*/ 24 w 24"/>
                <a:gd name="T1" fmla="*/ 10 h 35"/>
                <a:gd name="T2" fmla="*/ 12 w 24"/>
                <a:gd name="T3" fmla="*/ 31 h 35"/>
                <a:gd name="T4" fmla="*/ 0 w 24"/>
                <a:gd name="T5" fmla="*/ 24 h 35"/>
                <a:gd name="T6" fmla="*/ 12 w 24"/>
                <a:gd name="T7" fmla="*/ 4 h 35"/>
                <a:gd name="T8" fmla="*/ 24 w 24"/>
                <a:gd name="T9" fmla="*/ 10 h 35"/>
              </a:gdLst>
              <a:ahLst/>
              <a:cxnLst>
                <a:cxn ang="0">
                  <a:pos x="T0" y="T1"/>
                </a:cxn>
                <a:cxn ang="0">
                  <a:pos x="T2" y="T3"/>
                </a:cxn>
                <a:cxn ang="0">
                  <a:pos x="T4" y="T5"/>
                </a:cxn>
                <a:cxn ang="0">
                  <a:pos x="T6" y="T7"/>
                </a:cxn>
                <a:cxn ang="0">
                  <a:pos x="T8" y="T9"/>
                </a:cxn>
              </a:cxnLst>
              <a:rect l="0" t="0" r="r" b="b"/>
              <a:pathLst>
                <a:path w="24" h="35">
                  <a:moveTo>
                    <a:pt x="24" y="10"/>
                  </a:moveTo>
                  <a:cubicBezTo>
                    <a:pt x="24" y="18"/>
                    <a:pt x="18" y="27"/>
                    <a:pt x="12" y="31"/>
                  </a:cubicBezTo>
                  <a:cubicBezTo>
                    <a:pt x="5" y="35"/>
                    <a:pt x="0" y="32"/>
                    <a:pt x="0" y="24"/>
                  </a:cubicBezTo>
                  <a:cubicBezTo>
                    <a:pt x="0" y="17"/>
                    <a:pt x="5" y="7"/>
                    <a:pt x="12" y="4"/>
                  </a:cubicBezTo>
                  <a:cubicBezTo>
                    <a:pt x="18" y="0"/>
                    <a:pt x="24" y="3"/>
                    <a:pt x="24" y="10"/>
                  </a:cubicBezTo>
                  <a:close/>
                </a:path>
              </a:pathLst>
            </a:custGeom>
            <a:solidFill>
              <a:srgbClr val="203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32" name="Freeform 365">
              <a:extLst>
                <a:ext uri="{FF2B5EF4-FFF2-40B4-BE49-F238E27FC236}">
                  <a16:creationId xmlns:a16="http://schemas.microsoft.com/office/drawing/2014/main" id="{016A4A29-0A6B-BDC6-5BC5-65D5B72CA08B}"/>
                </a:ext>
              </a:extLst>
            </p:cNvPr>
            <p:cNvSpPr>
              <a:spLocks/>
            </p:cNvSpPr>
            <p:nvPr/>
          </p:nvSpPr>
          <p:spPr bwMode="auto">
            <a:xfrm>
              <a:off x="13361988" y="7250113"/>
              <a:ext cx="25400" cy="14288"/>
            </a:xfrm>
            <a:custGeom>
              <a:avLst/>
              <a:gdLst>
                <a:gd name="T0" fmla="*/ 0 w 16"/>
                <a:gd name="T1" fmla="*/ 0 h 9"/>
                <a:gd name="T2" fmla="*/ 16 w 16"/>
                <a:gd name="T3" fmla="*/ 9 h 9"/>
                <a:gd name="T4" fmla="*/ 0 w 16"/>
                <a:gd name="T5" fmla="*/ 0 h 9"/>
              </a:gdLst>
              <a:ahLst/>
              <a:cxnLst>
                <a:cxn ang="0">
                  <a:pos x="T0" y="T1"/>
                </a:cxn>
                <a:cxn ang="0">
                  <a:pos x="T2" y="T3"/>
                </a:cxn>
                <a:cxn ang="0">
                  <a:pos x="T4" y="T5"/>
                </a:cxn>
              </a:cxnLst>
              <a:rect l="0" t="0" r="r" b="b"/>
              <a:pathLst>
                <a:path w="16" h="9">
                  <a:moveTo>
                    <a:pt x="0" y="0"/>
                  </a:moveTo>
                  <a:lnTo>
                    <a:pt x="16" y="9"/>
                  </a:lnTo>
                  <a:lnTo>
                    <a:pt x="0" y="0"/>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33" name="Line 366">
              <a:extLst>
                <a:ext uri="{FF2B5EF4-FFF2-40B4-BE49-F238E27FC236}">
                  <a16:creationId xmlns:a16="http://schemas.microsoft.com/office/drawing/2014/main" id="{55A10944-42C8-7D42-D08D-519F4552AE42}"/>
                </a:ext>
              </a:extLst>
            </p:cNvPr>
            <p:cNvSpPr>
              <a:spLocks noChangeShapeType="1"/>
            </p:cNvSpPr>
            <p:nvPr/>
          </p:nvSpPr>
          <p:spPr bwMode="auto">
            <a:xfrm>
              <a:off x="13361988" y="7250113"/>
              <a:ext cx="25400" cy="142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34" name="Freeform 367">
              <a:extLst>
                <a:ext uri="{FF2B5EF4-FFF2-40B4-BE49-F238E27FC236}">
                  <a16:creationId xmlns:a16="http://schemas.microsoft.com/office/drawing/2014/main" id="{1C4BA79D-A687-0B08-7116-25A9386DFB17}"/>
                </a:ext>
              </a:extLst>
            </p:cNvPr>
            <p:cNvSpPr>
              <a:spLocks/>
            </p:cNvSpPr>
            <p:nvPr/>
          </p:nvSpPr>
          <p:spPr bwMode="auto">
            <a:xfrm>
              <a:off x="13373100" y="7245350"/>
              <a:ext cx="0" cy="26988"/>
            </a:xfrm>
            <a:custGeom>
              <a:avLst/>
              <a:gdLst>
                <a:gd name="T0" fmla="*/ 17 h 17"/>
                <a:gd name="T1" fmla="*/ 0 h 17"/>
                <a:gd name="T2" fmla="*/ 17 h 17"/>
              </a:gdLst>
              <a:ahLst/>
              <a:cxnLst>
                <a:cxn ang="0">
                  <a:pos x="0" y="T0"/>
                </a:cxn>
                <a:cxn ang="0">
                  <a:pos x="0" y="T1"/>
                </a:cxn>
                <a:cxn ang="0">
                  <a:pos x="0" y="T2"/>
                </a:cxn>
              </a:cxnLst>
              <a:rect l="0" t="0" r="r" b="b"/>
              <a:pathLst>
                <a:path h="17">
                  <a:moveTo>
                    <a:pt x="0" y="17"/>
                  </a:moveTo>
                  <a:lnTo>
                    <a:pt x="0" y="0"/>
                  </a:lnTo>
                  <a:lnTo>
                    <a:pt x="0" y="17"/>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35" name="Line 368">
              <a:extLst>
                <a:ext uri="{FF2B5EF4-FFF2-40B4-BE49-F238E27FC236}">
                  <a16:creationId xmlns:a16="http://schemas.microsoft.com/office/drawing/2014/main" id="{F56C3D6D-136D-4477-53BF-D50ED47E3899}"/>
                </a:ext>
              </a:extLst>
            </p:cNvPr>
            <p:cNvSpPr>
              <a:spLocks noChangeShapeType="1"/>
            </p:cNvSpPr>
            <p:nvPr/>
          </p:nvSpPr>
          <p:spPr bwMode="auto">
            <a:xfrm flipV="1">
              <a:off x="13373100" y="7245350"/>
              <a:ext cx="0" cy="269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grpSp>
      <p:grpSp>
        <p:nvGrpSpPr>
          <p:cNvPr id="2336" name="Group 2335">
            <a:extLst>
              <a:ext uri="{FF2B5EF4-FFF2-40B4-BE49-F238E27FC236}">
                <a16:creationId xmlns:a16="http://schemas.microsoft.com/office/drawing/2014/main" id="{53F780D5-A90D-798E-02EA-52D6D0EB72C0}"/>
              </a:ext>
            </a:extLst>
          </p:cNvPr>
          <p:cNvGrpSpPr/>
          <p:nvPr/>
        </p:nvGrpSpPr>
        <p:grpSpPr>
          <a:xfrm>
            <a:off x="4136408" y="2913753"/>
            <a:ext cx="214130" cy="298637"/>
            <a:chOff x="12388850" y="6935788"/>
            <a:chExt cx="474663" cy="661988"/>
          </a:xfrm>
        </p:grpSpPr>
        <p:sp>
          <p:nvSpPr>
            <p:cNvPr id="2337" name="Freeform 360">
              <a:extLst>
                <a:ext uri="{FF2B5EF4-FFF2-40B4-BE49-F238E27FC236}">
                  <a16:creationId xmlns:a16="http://schemas.microsoft.com/office/drawing/2014/main" id="{A9A36644-70E3-B7D2-13B3-56F09FC35EBF}"/>
                </a:ext>
              </a:extLst>
            </p:cNvPr>
            <p:cNvSpPr>
              <a:spLocks/>
            </p:cNvSpPr>
            <p:nvPr/>
          </p:nvSpPr>
          <p:spPr bwMode="auto">
            <a:xfrm>
              <a:off x="12465050" y="6935788"/>
              <a:ext cx="398463" cy="649288"/>
            </a:xfrm>
            <a:custGeom>
              <a:avLst/>
              <a:gdLst>
                <a:gd name="T0" fmla="*/ 116 w 144"/>
                <a:gd name="T1" fmla="*/ 226 h 235"/>
                <a:gd name="T2" fmla="*/ 28 w 144"/>
                <a:gd name="T3" fmla="*/ 175 h 235"/>
                <a:gd name="T4" fmla="*/ 0 w 144"/>
                <a:gd name="T5" fmla="*/ 122 h 235"/>
                <a:gd name="T6" fmla="*/ 0 w 144"/>
                <a:gd name="T7" fmla="*/ 30 h 235"/>
                <a:gd name="T8" fmla="*/ 28 w 144"/>
                <a:gd name="T9" fmla="*/ 9 h 235"/>
                <a:gd name="T10" fmla="*/ 116 w 144"/>
                <a:gd name="T11" fmla="*/ 60 h 235"/>
                <a:gd name="T12" fmla="*/ 144 w 144"/>
                <a:gd name="T13" fmla="*/ 113 h 235"/>
                <a:gd name="T14" fmla="*/ 144 w 144"/>
                <a:gd name="T15" fmla="*/ 205 h 235"/>
                <a:gd name="T16" fmla="*/ 116 w 144"/>
                <a:gd name="T17" fmla="*/ 22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235">
                  <a:moveTo>
                    <a:pt x="116" y="226"/>
                  </a:moveTo>
                  <a:cubicBezTo>
                    <a:pt x="28" y="175"/>
                    <a:pt x="28" y="175"/>
                    <a:pt x="28" y="175"/>
                  </a:cubicBezTo>
                  <a:cubicBezTo>
                    <a:pt x="12" y="166"/>
                    <a:pt x="0" y="142"/>
                    <a:pt x="0" y="122"/>
                  </a:cubicBezTo>
                  <a:cubicBezTo>
                    <a:pt x="0" y="30"/>
                    <a:pt x="0" y="30"/>
                    <a:pt x="0" y="30"/>
                  </a:cubicBezTo>
                  <a:cubicBezTo>
                    <a:pt x="0" y="10"/>
                    <a:pt x="12" y="0"/>
                    <a:pt x="28" y="9"/>
                  </a:cubicBezTo>
                  <a:cubicBezTo>
                    <a:pt x="116" y="60"/>
                    <a:pt x="116" y="60"/>
                    <a:pt x="116" y="60"/>
                  </a:cubicBezTo>
                  <a:cubicBezTo>
                    <a:pt x="131" y="69"/>
                    <a:pt x="144" y="93"/>
                    <a:pt x="144" y="113"/>
                  </a:cubicBezTo>
                  <a:cubicBezTo>
                    <a:pt x="144" y="205"/>
                    <a:pt x="144" y="205"/>
                    <a:pt x="144" y="205"/>
                  </a:cubicBezTo>
                  <a:cubicBezTo>
                    <a:pt x="144" y="225"/>
                    <a:pt x="131" y="235"/>
                    <a:pt x="116" y="226"/>
                  </a:cubicBezTo>
                  <a:close/>
                </a:path>
              </a:pathLst>
            </a:custGeom>
            <a:solidFill>
              <a:srgbClr val="DBE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38" name="Freeform 361">
              <a:extLst>
                <a:ext uri="{FF2B5EF4-FFF2-40B4-BE49-F238E27FC236}">
                  <a16:creationId xmlns:a16="http://schemas.microsoft.com/office/drawing/2014/main" id="{0DCF4792-B7BD-AF5B-8783-8270B568E36C}"/>
                </a:ext>
              </a:extLst>
            </p:cNvPr>
            <p:cNvSpPr>
              <a:spLocks/>
            </p:cNvSpPr>
            <p:nvPr/>
          </p:nvSpPr>
          <p:spPr bwMode="auto">
            <a:xfrm>
              <a:off x="12388850" y="6951663"/>
              <a:ext cx="396875" cy="646113"/>
            </a:xfrm>
            <a:custGeom>
              <a:avLst/>
              <a:gdLst>
                <a:gd name="T0" fmla="*/ 116 w 144"/>
                <a:gd name="T1" fmla="*/ 225 h 234"/>
                <a:gd name="T2" fmla="*/ 28 w 144"/>
                <a:gd name="T3" fmla="*/ 175 h 234"/>
                <a:gd name="T4" fmla="*/ 0 w 144"/>
                <a:gd name="T5" fmla="*/ 121 h 234"/>
                <a:gd name="T6" fmla="*/ 0 w 144"/>
                <a:gd name="T7" fmla="*/ 30 h 234"/>
                <a:gd name="T8" fmla="*/ 28 w 144"/>
                <a:gd name="T9" fmla="*/ 9 h 234"/>
                <a:gd name="T10" fmla="*/ 116 w 144"/>
                <a:gd name="T11" fmla="*/ 59 h 234"/>
                <a:gd name="T12" fmla="*/ 144 w 144"/>
                <a:gd name="T13" fmla="*/ 113 h 234"/>
                <a:gd name="T14" fmla="*/ 144 w 144"/>
                <a:gd name="T15" fmla="*/ 204 h 234"/>
                <a:gd name="T16" fmla="*/ 116 w 144"/>
                <a:gd name="T17" fmla="*/ 225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234">
                  <a:moveTo>
                    <a:pt x="116" y="225"/>
                  </a:moveTo>
                  <a:cubicBezTo>
                    <a:pt x="28" y="175"/>
                    <a:pt x="28" y="175"/>
                    <a:pt x="28" y="175"/>
                  </a:cubicBezTo>
                  <a:cubicBezTo>
                    <a:pt x="13" y="166"/>
                    <a:pt x="0" y="142"/>
                    <a:pt x="0" y="121"/>
                  </a:cubicBezTo>
                  <a:cubicBezTo>
                    <a:pt x="0" y="30"/>
                    <a:pt x="0" y="30"/>
                    <a:pt x="0" y="30"/>
                  </a:cubicBezTo>
                  <a:cubicBezTo>
                    <a:pt x="0" y="9"/>
                    <a:pt x="13" y="0"/>
                    <a:pt x="28" y="9"/>
                  </a:cubicBezTo>
                  <a:cubicBezTo>
                    <a:pt x="116" y="59"/>
                    <a:pt x="116" y="59"/>
                    <a:pt x="116" y="59"/>
                  </a:cubicBezTo>
                  <a:cubicBezTo>
                    <a:pt x="132" y="68"/>
                    <a:pt x="144" y="92"/>
                    <a:pt x="144" y="113"/>
                  </a:cubicBezTo>
                  <a:cubicBezTo>
                    <a:pt x="144" y="204"/>
                    <a:pt x="144" y="204"/>
                    <a:pt x="144" y="204"/>
                  </a:cubicBezTo>
                  <a:cubicBezTo>
                    <a:pt x="144" y="225"/>
                    <a:pt x="132" y="234"/>
                    <a:pt x="116" y="225"/>
                  </a:cubicBezTo>
                  <a:close/>
                </a:path>
              </a:pathLst>
            </a:custGeom>
            <a:solidFill>
              <a:srgbClr val="B0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39" name="Freeform 362">
              <a:extLst>
                <a:ext uri="{FF2B5EF4-FFF2-40B4-BE49-F238E27FC236}">
                  <a16:creationId xmlns:a16="http://schemas.microsoft.com/office/drawing/2014/main" id="{7001A882-E28F-A1B7-7043-20AA26ADE3C1}"/>
                </a:ext>
              </a:extLst>
            </p:cNvPr>
            <p:cNvSpPr>
              <a:spLocks noEditPoints="1"/>
            </p:cNvSpPr>
            <p:nvPr/>
          </p:nvSpPr>
          <p:spPr bwMode="auto">
            <a:xfrm>
              <a:off x="12442825" y="7096125"/>
              <a:ext cx="268288" cy="265113"/>
            </a:xfrm>
            <a:custGeom>
              <a:avLst/>
              <a:gdLst>
                <a:gd name="T0" fmla="*/ 5 w 97"/>
                <a:gd name="T1" fmla="*/ 95 h 96"/>
                <a:gd name="T2" fmla="*/ 3 w 97"/>
                <a:gd name="T3" fmla="*/ 94 h 96"/>
                <a:gd name="T4" fmla="*/ 0 w 97"/>
                <a:gd name="T5" fmla="*/ 87 h 96"/>
                <a:gd name="T6" fmla="*/ 0 w 97"/>
                <a:gd name="T7" fmla="*/ 49 h 96"/>
                <a:gd name="T8" fmla="*/ 1 w 97"/>
                <a:gd name="T9" fmla="*/ 48 h 96"/>
                <a:gd name="T10" fmla="*/ 3 w 97"/>
                <a:gd name="T11" fmla="*/ 51 h 96"/>
                <a:gd name="T12" fmla="*/ 3 w 97"/>
                <a:gd name="T13" fmla="*/ 89 h 96"/>
                <a:gd name="T14" fmla="*/ 4 w 97"/>
                <a:gd name="T15" fmla="*/ 91 h 96"/>
                <a:gd name="T16" fmla="*/ 6 w 97"/>
                <a:gd name="T17" fmla="*/ 92 h 96"/>
                <a:gd name="T18" fmla="*/ 7 w 97"/>
                <a:gd name="T19" fmla="*/ 94 h 96"/>
                <a:gd name="T20" fmla="*/ 7 w 97"/>
                <a:gd name="T21" fmla="*/ 96 h 96"/>
                <a:gd name="T22" fmla="*/ 5 w 97"/>
                <a:gd name="T23" fmla="*/ 95 h 96"/>
                <a:gd name="T24" fmla="*/ 1 w 97"/>
                <a:gd name="T25" fmla="*/ 47 h 96"/>
                <a:gd name="T26" fmla="*/ 0 w 97"/>
                <a:gd name="T27" fmla="*/ 45 h 96"/>
                <a:gd name="T28" fmla="*/ 1 w 97"/>
                <a:gd name="T29" fmla="*/ 44 h 96"/>
                <a:gd name="T30" fmla="*/ 3 w 97"/>
                <a:gd name="T31" fmla="*/ 46 h 96"/>
                <a:gd name="T32" fmla="*/ 1 w 97"/>
                <a:gd name="T33" fmla="*/ 47 h 96"/>
                <a:gd name="T34" fmla="*/ 1 w 97"/>
                <a:gd name="T35" fmla="*/ 42 h 96"/>
                <a:gd name="T36" fmla="*/ 0 w 97"/>
                <a:gd name="T37" fmla="*/ 40 h 96"/>
                <a:gd name="T38" fmla="*/ 0 w 97"/>
                <a:gd name="T39" fmla="*/ 12 h 96"/>
                <a:gd name="T40" fmla="*/ 13 w 97"/>
                <a:gd name="T41" fmla="*/ 4 h 96"/>
                <a:gd name="T42" fmla="*/ 19 w 97"/>
                <a:gd name="T43" fmla="*/ 7 h 96"/>
                <a:gd name="T44" fmla="*/ 30 w 97"/>
                <a:gd name="T45" fmla="*/ 20 h 96"/>
                <a:gd name="T46" fmla="*/ 36 w 97"/>
                <a:gd name="T47" fmla="*/ 33 h 96"/>
                <a:gd name="T48" fmla="*/ 57 w 97"/>
                <a:gd name="T49" fmla="*/ 46 h 96"/>
                <a:gd name="T50" fmla="*/ 59 w 97"/>
                <a:gd name="T51" fmla="*/ 48 h 96"/>
                <a:gd name="T52" fmla="*/ 57 w 97"/>
                <a:gd name="T53" fmla="*/ 49 h 96"/>
                <a:gd name="T54" fmla="*/ 35 w 97"/>
                <a:gd name="T55" fmla="*/ 36 h 96"/>
                <a:gd name="T56" fmla="*/ 34 w 97"/>
                <a:gd name="T57" fmla="*/ 34 h 96"/>
                <a:gd name="T58" fmla="*/ 28 w 97"/>
                <a:gd name="T59" fmla="*/ 21 h 96"/>
                <a:gd name="T60" fmla="*/ 19 w 97"/>
                <a:gd name="T61" fmla="*/ 11 h 96"/>
                <a:gd name="T62" fmla="*/ 13 w 97"/>
                <a:gd name="T63" fmla="*/ 7 h 96"/>
                <a:gd name="T64" fmla="*/ 3 w 97"/>
                <a:gd name="T65" fmla="*/ 13 h 96"/>
                <a:gd name="T66" fmla="*/ 3 w 97"/>
                <a:gd name="T67" fmla="*/ 41 h 96"/>
                <a:gd name="T68" fmla="*/ 1 w 97"/>
                <a:gd name="T69" fmla="*/ 42 h 96"/>
                <a:gd name="T70" fmla="*/ 96 w 97"/>
                <a:gd name="T71" fmla="*/ 82 h 96"/>
                <a:gd name="T72" fmla="*/ 95 w 97"/>
                <a:gd name="T73" fmla="*/ 80 h 96"/>
                <a:gd name="T74" fmla="*/ 95 w 97"/>
                <a:gd name="T75" fmla="*/ 80 h 96"/>
                <a:gd name="T76" fmla="*/ 86 w 97"/>
                <a:gd name="T77" fmla="*/ 65 h 96"/>
                <a:gd name="T78" fmla="*/ 61 w 97"/>
                <a:gd name="T79" fmla="*/ 51 h 96"/>
                <a:gd name="T80" fmla="*/ 60 w 97"/>
                <a:gd name="T81" fmla="*/ 49 h 96"/>
                <a:gd name="T82" fmla="*/ 61 w 97"/>
                <a:gd name="T83" fmla="*/ 48 h 96"/>
                <a:gd name="T84" fmla="*/ 86 w 97"/>
                <a:gd name="T85" fmla="*/ 62 h 96"/>
                <a:gd name="T86" fmla="*/ 97 w 97"/>
                <a:gd name="T87" fmla="*/ 81 h 96"/>
                <a:gd name="T88" fmla="*/ 97 w 97"/>
                <a:gd name="T89" fmla="*/ 81 h 96"/>
                <a:gd name="T90" fmla="*/ 97 w 97"/>
                <a:gd name="T91" fmla="*/ 81 h 96"/>
                <a:gd name="T92" fmla="*/ 96 w 97"/>
                <a:gd name="T93" fmla="*/ 8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7" h="96">
                  <a:moveTo>
                    <a:pt x="5" y="95"/>
                  </a:moveTo>
                  <a:cubicBezTo>
                    <a:pt x="4" y="95"/>
                    <a:pt x="3" y="94"/>
                    <a:pt x="3" y="94"/>
                  </a:cubicBezTo>
                  <a:cubicBezTo>
                    <a:pt x="1" y="92"/>
                    <a:pt x="0" y="89"/>
                    <a:pt x="0" y="87"/>
                  </a:cubicBezTo>
                  <a:cubicBezTo>
                    <a:pt x="0" y="49"/>
                    <a:pt x="0" y="49"/>
                    <a:pt x="0" y="49"/>
                  </a:cubicBezTo>
                  <a:cubicBezTo>
                    <a:pt x="0" y="48"/>
                    <a:pt x="1" y="48"/>
                    <a:pt x="1" y="48"/>
                  </a:cubicBezTo>
                  <a:cubicBezTo>
                    <a:pt x="2" y="49"/>
                    <a:pt x="3" y="50"/>
                    <a:pt x="3" y="51"/>
                  </a:cubicBezTo>
                  <a:cubicBezTo>
                    <a:pt x="3" y="89"/>
                    <a:pt x="3" y="89"/>
                    <a:pt x="3" y="89"/>
                  </a:cubicBezTo>
                  <a:cubicBezTo>
                    <a:pt x="3" y="90"/>
                    <a:pt x="3" y="91"/>
                    <a:pt x="4" y="91"/>
                  </a:cubicBezTo>
                  <a:cubicBezTo>
                    <a:pt x="4" y="92"/>
                    <a:pt x="5" y="93"/>
                    <a:pt x="6" y="92"/>
                  </a:cubicBezTo>
                  <a:cubicBezTo>
                    <a:pt x="6" y="92"/>
                    <a:pt x="7" y="93"/>
                    <a:pt x="7" y="94"/>
                  </a:cubicBezTo>
                  <a:cubicBezTo>
                    <a:pt x="8" y="95"/>
                    <a:pt x="8" y="96"/>
                    <a:pt x="7" y="96"/>
                  </a:cubicBezTo>
                  <a:cubicBezTo>
                    <a:pt x="6" y="96"/>
                    <a:pt x="6" y="96"/>
                    <a:pt x="5" y="95"/>
                  </a:cubicBezTo>
                  <a:close/>
                  <a:moveTo>
                    <a:pt x="1" y="47"/>
                  </a:moveTo>
                  <a:cubicBezTo>
                    <a:pt x="1" y="46"/>
                    <a:pt x="0" y="45"/>
                    <a:pt x="0" y="45"/>
                  </a:cubicBezTo>
                  <a:cubicBezTo>
                    <a:pt x="0" y="44"/>
                    <a:pt x="1" y="43"/>
                    <a:pt x="1" y="44"/>
                  </a:cubicBezTo>
                  <a:cubicBezTo>
                    <a:pt x="2" y="44"/>
                    <a:pt x="3" y="45"/>
                    <a:pt x="3" y="46"/>
                  </a:cubicBezTo>
                  <a:cubicBezTo>
                    <a:pt x="3" y="47"/>
                    <a:pt x="2" y="47"/>
                    <a:pt x="1" y="47"/>
                  </a:cubicBezTo>
                  <a:close/>
                  <a:moveTo>
                    <a:pt x="1" y="42"/>
                  </a:moveTo>
                  <a:cubicBezTo>
                    <a:pt x="1" y="42"/>
                    <a:pt x="0" y="41"/>
                    <a:pt x="0" y="40"/>
                  </a:cubicBezTo>
                  <a:cubicBezTo>
                    <a:pt x="0" y="12"/>
                    <a:pt x="0" y="12"/>
                    <a:pt x="0" y="12"/>
                  </a:cubicBezTo>
                  <a:cubicBezTo>
                    <a:pt x="0" y="3"/>
                    <a:pt x="6" y="0"/>
                    <a:pt x="13" y="4"/>
                  </a:cubicBezTo>
                  <a:cubicBezTo>
                    <a:pt x="19" y="7"/>
                    <a:pt x="19" y="7"/>
                    <a:pt x="19" y="7"/>
                  </a:cubicBezTo>
                  <a:cubicBezTo>
                    <a:pt x="23" y="10"/>
                    <a:pt x="27" y="15"/>
                    <a:pt x="30" y="20"/>
                  </a:cubicBezTo>
                  <a:cubicBezTo>
                    <a:pt x="36" y="33"/>
                    <a:pt x="36" y="33"/>
                    <a:pt x="36" y="33"/>
                  </a:cubicBezTo>
                  <a:cubicBezTo>
                    <a:pt x="57" y="46"/>
                    <a:pt x="57" y="46"/>
                    <a:pt x="57" y="46"/>
                  </a:cubicBezTo>
                  <a:cubicBezTo>
                    <a:pt x="58" y="46"/>
                    <a:pt x="59" y="47"/>
                    <a:pt x="59" y="48"/>
                  </a:cubicBezTo>
                  <a:cubicBezTo>
                    <a:pt x="59" y="49"/>
                    <a:pt x="58" y="49"/>
                    <a:pt x="57" y="49"/>
                  </a:cubicBezTo>
                  <a:cubicBezTo>
                    <a:pt x="35" y="36"/>
                    <a:pt x="35" y="36"/>
                    <a:pt x="35" y="36"/>
                  </a:cubicBezTo>
                  <a:cubicBezTo>
                    <a:pt x="35" y="35"/>
                    <a:pt x="34" y="35"/>
                    <a:pt x="34" y="34"/>
                  </a:cubicBezTo>
                  <a:cubicBezTo>
                    <a:pt x="28" y="21"/>
                    <a:pt x="28" y="21"/>
                    <a:pt x="28" y="21"/>
                  </a:cubicBezTo>
                  <a:cubicBezTo>
                    <a:pt x="26" y="16"/>
                    <a:pt x="23" y="12"/>
                    <a:pt x="19" y="11"/>
                  </a:cubicBezTo>
                  <a:cubicBezTo>
                    <a:pt x="13" y="7"/>
                    <a:pt x="13" y="7"/>
                    <a:pt x="13" y="7"/>
                  </a:cubicBezTo>
                  <a:cubicBezTo>
                    <a:pt x="7" y="4"/>
                    <a:pt x="3" y="6"/>
                    <a:pt x="3" y="13"/>
                  </a:cubicBezTo>
                  <a:cubicBezTo>
                    <a:pt x="3" y="41"/>
                    <a:pt x="3" y="41"/>
                    <a:pt x="3" y="41"/>
                  </a:cubicBezTo>
                  <a:cubicBezTo>
                    <a:pt x="3" y="42"/>
                    <a:pt x="2" y="43"/>
                    <a:pt x="1" y="42"/>
                  </a:cubicBezTo>
                  <a:close/>
                  <a:moveTo>
                    <a:pt x="96" y="82"/>
                  </a:moveTo>
                  <a:cubicBezTo>
                    <a:pt x="95" y="82"/>
                    <a:pt x="95" y="81"/>
                    <a:pt x="95" y="80"/>
                  </a:cubicBezTo>
                  <a:cubicBezTo>
                    <a:pt x="95" y="80"/>
                    <a:pt x="95" y="80"/>
                    <a:pt x="95" y="80"/>
                  </a:cubicBezTo>
                  <a:cubicBezTo>
                    <a:pt x="95" y="74"/>
                    <a:pt x="91" y="68"/>
                    <a:pt x="86" y="65"/>
                  </a:cubicBezTo>
                  <a:cubicBezTo>
                    <a:pt x="61" y="51"/>
                    <a:pt x="61" y="51"/>
                    <a:pt x="61" y="51"/>
                  </a:cubicBezTo>
                  <a:cubicBezTo>
                    <a:pt x="61" y="50"/>
                    <a:pt x="60" y="49"/>
                    <a:pt x="60" y="49"/>
                  </a:cubicBezTo>
                  <a:cubicBezTo>
                    <a:pt x="60" y="48"/>
                    <a:pt x="61" y="47"/>
                    <a:pt x="61" y="48"/>
                  </a:cubicBezTo>
                  <a:cubicBezTo>
                    <a:pt x="86" y="62"/>
                    <a:pt x="86" y="62"/>
                    <a:pt x="86" y="62"/>
                  </a:cubicBezTo>
                  <a:cubicBezTo>
                    <a:pt x="92" y="66"/>
                    <a:pt x="97" y="74"/>
                    <a:pt x="97" y="81"/>
                  </a:cubicBezTo>
                  <a:cubicBezTo>
                    <a:pt x="97" y="81"/>
                    <a:pt x="97" y="81"/>
                    <a:pt x="97" y="81"/>
                  </a:cubicBezTo>
                  <a:cubicBezTo>
                    <a:pt x="97" y="81"/>
                    <a:pt x="97" y="81"/>
                    <a:pt x="97" y="81"/>
                  </a:cubicBezTo>
                  <a:cubicBezTo>
                    <a:pt x="97" y="82"/>
                    <a:pt x="97" y="83"/>
                    <a:pt x="96" y="82"/>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40" name="Freeform 363">
              <a:extLst>
                <a:ext uri="{FF2B5EF4-FFF2-40B4-BE49-F238E27FC236}">
                  <a16:creationId xmlns:a16="http://schemas.microsoft.com/office/drawing/2014/main" id="{209EBB4A-97C7-1855-BACA-063351AC5315}"/>
                </a:ext>
              </a:extLst>
            </p:cNvPr>
            <p:cNvSpPr>
              <a:spLocks noEditPoints="1"/>
            </p:cNvSpPr>
            <p:nvPr/>
          </p:nvSpPr>
          <p:spPr bwMode="auto">
            <a:xfrm>
              <a:off x="12460288" y="7208838"/>
              <a:ext cx="287338" cy="295275"/>
            </a:xfrm>
            <a:custGeom>
              <a:avLst/>
              <a:gdLst>
                <a:gd name="T0" fmla="*/ 84 w 104"/>
                <a:gd name="T1" fmla="*/ 104 h 107"/>
                <a:gd name="T2" fmla="*/ 84 w 104"/>
                <a:gd name="T3" fmla="*/ 101 h 107"/>
                <a:gd name="T4" fmla="*/ 89 w 104"/>
                <a:gd name="T5" fmla="*/ 102 h 107"/>
                <a:gd name="T6" fmla="*/ 99 w 104"/>
                <a:gd name="T7" fmla="*/ 79 h 107"/>
                <a:gd name="T8" fmla="*/ 99 w 104"/>
                <a:gd name="T9" fmla="*/ 81 h 107"/>
                <a:gd name="T10" fmla="*/ 88 w 104"/>
                <a:gd name="T11" fmla="*/ 106 h 107"/>
                <a:gd name="T12" fmla="*/ 2 w 104"/>
                <a:gd name="T13" fmla="*/ 54 h 107"/>
                <a:gd name="T14" fmla="*/ 0 w 104"/>
                <a:gd name="T15" fmla="*/ 52 h 107"/>
                <a:gd name="T16" fmla="*/ 0 w 104"/>
                <a:gd name="T17" fmla="*/ 51 h 107"/>
                <a:gd name="T18" fmla="*/ 0 w 104"/>
                <a:gd name="T19" fmla="*/ 51 h 107"/>
                <a:gd name="T20" fmla="*/ 0 w 104"/>
                <a:gd name="T21" fmla="*/ 51 h 107"/>
                <a:gd name="T22" fmla="*/ 15 w 104"/>
                <a:gd name="T23" fmla="*/ 6 h 107"/>
                <a:gd name="T24" fmla="*/ 15 w 104"/>
                <a:gd name="T25" fmla="*/ 6 h 107"/>
                <a:gd name="T26" fmla="*/ 15 w 104"/>
                <a:gd name="T27" fmla="*/ 6 h 107"/>
                <a:gd name="T28" fmla="*/ 15 w 104"/>
                <a:gd name="T29" fmla="*/ 6 h 107"/>
                <a:gd name="T30" fmla="*/ 15 w 104"/>
                <a:gd name="T31" fmla="*/ 5 h 107"/>
                <a:gd name="T32" fmla="*/ 23 w 104"/>
                <a:gd name="T33" fmla="*/ 1 h 107"/>
                <a:gd name="T34" fmla="*/ 23 w 104"/>
                <a:gd name="T35" fmla="*/ 1 h 107"/>
                <a:gd name="T36" fmla="*/ 23 w 104"/>
                <a:gd name="T37" fmla="*/ 1 h 107"/>
                <a:gd name="T38" fmla="*/ 23 w 104"/>
                <a:gd name="T39" fmla="*/ 1 h 107"/>
                <a:gd name="T40" fmla="*/ 28 w 104"/>
                <a:gd name="T41" fmla="*/ 2 h 107"/>
                <a:gd name="T42" fmla="*/ 90 w 104"/>
                <a:gd name="T43" fmla="*/ 38 h 107"/>
                <a:gd name="T44" fmla="*/ 104 w 104"/>
                <a:gd name="T45" fmla="*/ 68 h 107"/>
                <a:gd name="T46" fmla="*/ 100 w 104"/>
                <a:gd name="T47" fmla="*/ 74 h 107"/>
                <a:gd name="T48" fmla="*/ 99 w 104"/>
                <a:gd name="T49" fmla="*/ 72 h 107"/>
                <a:gd name="T50" fmla="*/ 102 w 104"/>
                <a:gd name="T51" fmla="*/ 62 h 107"/>
                <a:gd name="T52" fmla="*/ 29 w 104"/>
                <a:gd name="T53" fmla="*/ 6 h 107"/>
                <a:gd name="T54" fmla="*/ 28 w 104"/>
                <a:gd name="T55" fmla="*/ 5 h 107"/>
                <a:gd name="T56" fmla="*/ 18 w 104"/>
                <a:gd name="T57" fmla="*/ 8 h 107"/>
                <a:gd name="T58" fmla="*/ 17 w 104"/>
                <a:gd name="T59" fmla="*/ 9 h 107"/>
                <a:gd name="T60" fmla="*/ 17 w 104"/>
                <a:gd name="T61" fmla="*/ 9 h 107"/>
                <a:gd name="T62" fmla="*/ 9 w 104"/>
                <a:gd name="T63" fmla="*/ 35 h 107"/>
                <a:gd name="T64" fmla="*/ 3 w 104"/>
                <a:gd name="T65" fmla="*/ 53 h 107"/>
                <a:gd name="T66" fmla="*/ 3 w 104"/>
                <a:gd name="T67" fmla="*/ 53 h 107"/>
                <a:gd name="T68" fmla="*/ 2 w 104"/>
                <a:gd name="T69" fmla="*/ 54 h 107"/>
                <a:gd name="T70" fmla="*/ 99 w 104"/>
                <a:gd name="T71" fmla="*/ 78 h 107"/>
                <a:gd name="T72" fmla="*/ 98 w 104"/>
                <a:gd name="T73" fmla="*/ 75 h 107"/>
                <a:gd name="T74" fmla="*/ 101 w 104"/>
                <a:gd name="T75" fmla="*/ 76 h 107"/>
                <a:gd name="T76" fmla="*/ 99 w 104"/>
                <a:gd name="T77" fmla="*/ 7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 h="107">
                  <a:moveTo>
                    <a:pt x="84" y="104"/>
                  </a:moveTo>
                  <a:cubicBezTo>
                    <a:pt x="84" y="104"/>
                    <a:pt x="84" y="104"/>
                    <a:pt x="84" y="104"/>
                  </a:cubicBezTo>
                  <a:cubicBezTo>
                    <a:pt x="83" y="103"/>
                    <a:pt x="83" y="102"/>
                    <a:pt x="83" y="101"/>
                  </a:cubicBezTo>
                  <a:cubicBezTo>
                    <a:pt x="83" y="100"/>
                    <a:pt x="83" y="100"/>
                    <a:pt x="84" y="101"/>
                  </a:cubicBezTo>
                  <a:cubicBezTo>
                    <a:pt x="88" y="103"/>
                    <a:pt x="88" y="103"/>
                    <a:pt x="88" y="103"/>
                  </a:cubicBezTo>
                  <a:cubicBezTo>
                    <a:pt x="88" y="103"/>
                    <a:pt x="89" y="103"/>
                    <a:pt x="89" y="102"/>
                  </a:cubicBezTo>
                  <a:cubicBezTo>
                    <a:pt x="97" y="79"/>
                    <a:pt x="97" y="79"/>
                    <a:pt x="97" y="79"/>
                  </a:cubicBezTo>
                  <a:cubicBezTo>
                    <a:pt x="97" y="78"/>
                    <a:pt x="98" y="78"/>
                    <a:pt x="99" y="79"/>
                  </a:cubicBezTo>
                  <a:cubicBezTo>
                    <a:pt x="99" y="79"/>
                    <a:pt x="99" y="80"/>
                    <a:pt x="99" y="80"/>
                  </a:cubicBezTo>
                  <a:cubicBezTo>
                    <a:pt x="100" y="81"/>
                    <a:pt x="100" y="81"/>
                    <a:pt x="99" y="81"/>
                  </a:cubicBezTo>
                  <a:cubicBezTo>
                    <a:pt x="92" y="104"/>
                    <a:pt x="92" y="104"/>
                    <a:pt x="92" y="104"/>
                  </a:cubicBezTo>
                  <a:cubicBezTo>
                    <a:pt x="91" y="106"/>
                    <a:pt x="90" y="107"/>
                    <a:pt x="88" y="106"/>
                  </a:cubicBezTo>
                  <a:lnTo>
                    <a:pt x="84" y="104"/>
                  </a:lnTo>
                  <a:close/>
                  <a:moveTo>
                    <a:pt x="2" y="54"/>
                  </a:moveTo>
                  <a:cubicBezTo>
                    <a:pt x="1" y="54"/>
                    <a:pt x="1" y="53"/>
                    <a:pt x="1" y="53"/>
                  </a:cubicBezTo>
                  <a:cubicBezTo>
                    <a:pt x="1" y="53"/>
                    <a:pt x="0" y="53"/>
                    <a:pt x="0" y="52"/>
                  </a:cubicBezTo>
                  <a:cubicBezTo>
                    <a:pt x="0" y="52"/>
                    <a:pt x="0" y="52"/>
                    <a:pt x="0" y="51"/>
                  </a:cubicBezTo>
                  <a:cubicBezTo>
                    <a:pt x="0" y="51"/>
                    <a:pt x="0" y="51"/>
                    <a:pt x="0" y="51"/>
                  </a:cubicBezTo>
                  <a:cubicBezTo>
                    <a:pt x="0" y="51"/>
                    <a:pt x="0" y="51"/>
                    <a:pt x="0" y="51"/>
                  </a:cubicBezTo>
                  <a:cubicBezTo>
                    <a:pt x="0" y="51"/>
                    <a:pt x="0" y="51"/>
                    <a:pt x="0" y="51"/>
                  </a:cubicBezTo>
                  <a:cubicBezTo>
                    <a:pt x="0" y="51"/>
                    <a:pt x="0" y="51"/>
                    <a:pt x="0" y="51"/>
                  </a:cubicBezTo>
                  <a:cubicBezTo>
                    <a:pt x="0" y="51"/>
                    <a:pt x="0" y="51"/>
                    <a:pt x="0" y="51"/>
                  </a:cubicBezTo>
                  <a:cubicBezTo>
                    <a:pt x="0" y="51"/>
                    <a:pt x="0" y="51"/>
                    <a:pt x="0" y="51"/>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5"/>
                    <a:pt x="15" y="5"/>
                    <a:pt x="15" y="5"/>
                  </a:cubicBezTo>
                  <a:cubicBezTo>
                    <a:pt x="15" y="5"/>
                    <a:pt x="15" y="5"/>
                    <a:pt x="15" y="5"/>
                  </a:cubicBezTo>
                  <a:cubicBezTo>
                    <a:pt x="15" y="5"/>
                    <a:pt x="15" y="5"/>
                    <a:pt x="15" y="5"/>
                  </a:cubicBezTo>
                  <a:cubicBezTo>
                    <a:pt x="17" y="2"/>
                    <a:pt x="19" y="0"/>
                    <a:pt x="23" y="1"/>
                  </a:cubicBezTo>
                  <a:cubicBezTo>
                    <a:pt x="23" y="1"/>
                    <a:pt x="23" y="1"/>
                    <a:pt x="23" y="1"/>
                  </a:cubicBezTo>
                  <a:cubicBezTo>
                    <a:pt x="23" y="1"/>
                    <a:pt x="23" y="1"/>
                    <a:pt x="23" y="1"/>
                  </a:cubicBezTo>
                  <a:cubicBezTo>
                    <a:pt x="23" y="1"/>
                    <a:pt x="23" y="1"/>
                    <a:pt x="23" y="1"/>
                  </a:cubicBezTo>
                  <a:cubicBezTo>
                    <a:pt x="23" y="1"/>
                    <a:pt x="23" y="1"/>
                    <a:pt x="23" y="1"/>
                  </a:cubicBezTo>
                  <a:cubicBezTo>
                    <a:pt x="23" y="1"/>
                    <a:pt x="23" y="1"/>
                    <a:pt x="23" y="1"/>
                  </a:cubicBezTo>
                  <a:cubicBezTo>
                    <a:pt x="23" y="1"/>
                    <a:pt x="23" y="1"/>
                    <a:pt x="23" y="1"/>
                  </a:cubicBezTo>
                  <a:cubicBezTo>
                    <a:pt x="25" y="1"/>
                    <a:pt x="26" y="1"/>
                    <a:pt x="27" y="2"/>
                  </a:cubicBezTo>
                  <a:cubicBezTo>
                    <a:pt x="27" y="2"/>
                    <a:pt x="28" y="2"/>
                    <a:pt x="28" y="2"/>
                  </a:cubicBezTo>
                  <a:cubicBezTo>
                    <a:pt x="28" y="2"/>
                    <a:pt x="28" y="2"/>
                    <a:pt x="29" y="3"/>
                  </a:cubicBezTo>
                  <a:cubicBezTo>
                    <a:pt x="90" y="38"/>
                    <a:pt x="90" y="38"/>
                    <a:pt x="90" y="38"/>
                  </a:cubicBezTo>
                  <a:cubicBezTo>
                    <a:pt x="98" y="43"/>
                    <a:pt x="104" y="54"/>
                    <a:pt x="104" y="63"/>
                  </a:cubicBezTo>
                  <a:cubicBezTo>
                    <a:pt x="104" y="65"/>
                    <a:pt x="104" y="67"/>
                    <a:pt x="104" y="68"/>
                  </a:cubicBezTo>
                  <a:cubicBezTo>
                    <a:pt x="102" y="74"/>
                    <a:pt x="102" y="74"/>
                    <a:pt x="102" y="74"/>
                  </a:cubicBezTo>
                  <a:cubicBezTo>
                    <a:pt x="102" y="75"/>
                    <a:pt x="101" y="75"/>
                    <a:pt x="100" y="74"/>
                  </a:cubicBezTo>
                  <a:cubicBezTo>
                    <a:pt x="100" y="74"/>
                    <a:pt x="100" y="73"/>
                    <a:pt x="99" y="73"/>
                  </a:cubicBezTo>
                  <a:cubicBezTo>
                    <a:pt x="99" y="72"/>
                    <a:pt x="99" y="72"/>
                    <a:pt x="99" y="72"/>
                  </a:cubicBezTo>
                  <a:cubicBezTo>
                    <a:pt x="101" y="66"/>
                    <a:pt x="101" y="66"/>
                    <a:pt x="101" y="66"/>
                  </a:cubicBezTo>
                  <a:cubicBezTo>
                    <a:pt x="102" y="64"/>
                    <a:pt x="102" y="63"/>
                    <a:pt x="102" y="62"/>
                  </a:cubicBezTo>
                  <a:cubicBezTo>
                    <a:pt x="102" y="54"/>
                    <a:pt x="96" y="45"/>
                    <a:pt x="90" y="41"/>
                  </a:cubicBezTo>
                  <a:cubicBezTo>
                    <a:pt x="29" y="6"/>
                    <a:pt x="29" y="6"/>
                    <a:pt x="29" y="6"/>
                  </a:cubicBezTo>
                  <a:cubicBezTo>
                    <a:pt x="28" y="6"/>
                    <a:pt x="28" y="5"/>
                    <a:pt x="28" y="5"/>
                  </a:cubicBezTo>
                  <a:cubicBezTo>
                    <a:pt x="28" y="5"/>
                    <a:pt x="28" y="5"/>
                    <a:pt x="28" y="5"/>
                  </a:cubicBezTo>
                  <a:cubicBezTo>
                    <a:pt x="23" y="3"/>
                    <a:pt x="19" y="4"/>
                    <a:pt x="18" y="8"/>
                  </a:cubicBezTo>
                  <a:cubicBezTo>
                    <a:pt x="18" y="8"/>
                    <a:pt x="18" y="8"/>
                    <a:pt x="18" y="8"/>
                  </a:cubicBezTo>
                  <a:cubicBezTo>
                    <a:pt x="17" y="8"/>
                    <a:pt x="17" y="8"/>
                    <a:pt x="17" y="8"/>
                  </a:cubicBezTo>
                  <a:cubicBezTo>
                    <a:pt x="17" y="9"/>
                    <a:pt x="17" y="9"/>
                    <a:pt x="17" y="9"/>
                  </a:cubicBezTo>
                  <a:cubicBezTo>
                    <a:pt x="17" y="9"/>
                    <a:pt x="17" y="9"/>
                    <a:pt x="17" y="9"/>
                  </a:cubicBezTo>
                  <a:cubicBezTo>
                    <a:pt x="17" y="9"/>
                    <a:pt x="17" y="9"/>
                    <a:pt x="17" y="9"/>
                  </a:cubicBezTo>
                  <a:cubicBezTo>
                    <a:pt x="9" y="35"/>
                    <a:pt x="9" y="35"/>
                    <a:pt x="9" y="35"/>
                  </a:cubicBezTo>
                  <a:cubicBezTo>
                    <a:pt x="9" y="35"/>
                    <a:pt x="9" y="35"/>
                    <a:pt x="9" y="35"/>
                  </a:cubicBezTo>
                  <a:cubicBezTo>
                    <a:pt x="3" y="53"/>
                    <a:pt x="3" y="53"/>
                    <a:pt x="3" y="53"/>
                  </a:cubicBezTo>
                  <a:cubicBezTo>
                    <a:pt x="3" y="53"/>
                    <a:pt x="3" y="53"/>
                    <a:pt x="3" y="53"/>
                  </a:cubicBezTo>
                  <a:cubicBezTo>
                    <a:pt x="3" y="53"/>
                    <a:pt x="3" y="53"/>
                    <a:pt x="3" y="53"/>
                  </a:cubicBezTo>
                  <a:cubicBezTo>
                    <a:pt x="3" y="53"/>
                    <a:pt x="3" y="53"/>
                    <a:pt x="3" y="53"/>
                  </a:cubicBezTo>
                  <a:cubicBezTo>
                    <a:pt x="3" y="54"/>
                    <a:pt x="2" y="54"/>
                    <a:pt x="2" y="54"/>
                  </a:cubicBezTo>
                  <a:cubicBezTo>
                    <a:pt x="2" y="54"/>
                    <a:pt x="2" y="54"/>
                    <a:pt x="2" y="54"/>
                  </a:cubicBezTo>
                  <a:close/>
                  <a:moveTo>
                    <a:pt x="99" y="78"/>
                  </a:moveTo>
                  <a:cubicBezTo>
                    <a:pt x="99" y="78"/>
                    <a:pt x="99" y="78"/>
                    <a:pt x="99" y="78"/>
                  </a:cubicBezTo>
                  <a:cubicBezTo>
                    <a:pt x="99" y="77"/>
                    <a:pt x="98" y="77"/>
                    <a:pt x="98" y="76"/>
                  </a:cubicBezTo>
                  <a:cubicBezTo>
                    <a:pt x="98" y="76"/>
                    <a:pt x="98" y="76"/>
                    <a:pt x="98" y="75"/>
                  </a:cubicBezTo>
                  <a:cubicBezTo>
                    <a:pt x="98" y="75"/>
                    <a:pt x="99" y="75"/>
                    <a:pt x="100" y="75"/>
                  </a:cubicBezTo>
                  <a:cubicBezTo>
                    <a:pt x="100" y="76"/>
                    <a:pt x="100" y="76"/>
                    <a:pt x="101" y="76"/>
                  </a:cubicBezTo>
                  <a:cubicBezTo>
                    <a:pt x="101" y="77"/>
                    <a:pt x="101" y="77"/>
                    <a:pt x="101" y="78"/>
                  </a:cubicBezTo>
                  <a:cubicBezTo>
                    <a:pt x="100" y="78"/>
                    <a:pt x="100" y="78"/>
                    <a:pt x="99" y="78"/>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41" name="Freeform 364">
              <a:extLst>
                <a:ext uri="{FF2B5EF4-FFF2-40B4-BE49-F238E27FC236}">
                  <a16:creationId xmlns:a16="http://schemas.microsoft.com/office/drawing/2014/main" id="{5DF7C8D1-9C3C-885A-4401-840BE3FC7005}"/>
                </a:ext>
              </a:extLst>
            </p:cNvPr>
            <p:cNvSpPr>
              <a:spLocks/>
            </p:cNvSpPr>
            <p:nvPr/>
          </p:nvSpPr>
          <p:spPr bwMode="auto">
            <a:xfrm>
              <a:off x="12452350" y="7350125"/>
              <a:ext cx="57150" cy="38100"/>
            </a:xfrm>
            <a:custGeom>
              <a:avLst/>
              <a:gdLst>
                <a:gd name="T0" fmla="*/ 19 w 21"/>
                <a:gd name="T1" fmla="*/ 13 h 14"/>
                <a:gd name="T2" fmla="*/ 2 w 21"/>
                <a:gd name="T3" fmla="*/ 3 h 14"/>
                <a:gd name="T4" fmla="*/ 0 w 21"/>
                <a:gd name="T5" fmla="*/ 1 h 14"/>
                <a:gd name="T6" fmla="*/ 2 w 21"/>
                <a:gd name="T7" fmla="*/ 0 h 14"/>
                <a:gd name="T8" fmla="*/ 19 w 21"/>
                <a:gd name="T9" fmla="*/ 10 h 14"/>
                <a:gd name="T10" fmla="*/ 19 w 21"/>
                <a:gd name="T11" fmla="*/ 10 h 14"/>
                <a:gd name="T12" fmla="*/ 21 w 21"/>
                <a:gd name="T13" fmla="*/ 13 h 14"/>
                <a:gd name="T14" fmla="*/ 19 w 21"/>
                <a:gd name="T15" fmla="*/ 1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4">
                  <a:moveTo>
                    <a:pt x="19" y="13"/>
                  </a:moveTo>
                  <a:cubicBezTo>
                    <a:pt x="2" y="3"/>
                    <a:pt x="2" y="3"/>
                    <a:pt x="2" y="3"/>
                  </a:cubicBezTo>
                  <a:cubicBezTo>
                    <a:pt x="1" y="3"/>
                    <a:pt x="0" y="2"/>
                    <a:pt x="0" y="1"/>
                  </a:cubicBezTo>
                  <a:cubicBezTo>
                    <a:pt x="0" y="0"/>
                    <a:pt x="1" y="0"/>
                    <a:pt x="2" y="0"/>
                  </a:cubicBezTo>
                  <a:cubicBezTo>
                    <a:pt x="19" y="10"/>
                    <a:pt x="19" y="10"/>
                    <a:pt x="19" y="10"/>
                  </a:cubicBezTo>
                  <a:cubicBezTo>
                    <a:pt x="19" y="10"/>
                    <a:pt x="19" y="10"/>
                    <a:pt x="19" y="10"/>
                  </a:cubicBezTo>
                  <a:cubicBezTo>
                    <a:pt x="20" y="11"/>
                    <a:pt x="21" y="12"/>
                    <a:pt x="21" y="13"/>
                  </a:cubicBezTo>
                  <a:cubicBezTo>
                    <a:pt x="21" y="14"/>
                    <a:pt x="20" y="14"/>
                    <a:pt x="19" y="13"/>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42" name="Freeform 369">
              <a:extLst>
                <a:ext uri="{FF2B5EF4-FFF2-40B4-BE49-F238E27FC236}">
                  <a16:creationId xmlns:a16="http://schemas.microsoft.com/office/drawing/2014/main" id="{9C7DFB8E-D3AF-B9CA-4C7C-0F187193ED70}"/>
                </a:ext>
              </a:extLst>
            </p:cNvPr>
            <p:cNvSpPr>
              <a:spLocks/>
            </p:cNvSpPr>
            <p:nvPr/>
          </p:nvSpPr>
          <p:spPr bwMode="auto">
            <a:xfrm>
              <a:off x="12609513" y="7172325"/>
              <a:ext cx="19050" cy="25400"/>
            </a:xfrm>
            <a:custGeom>
              <a:avLst/>
              <a:gdLst>
                <a:gd name="T0" fmla="*/ 7 w 7"/>
                <a:gd name="T1" fmla="*/ 6 h 9"/>
                <a:gd name="T2" fmla="*/ 4 w 7"/>
                <a:gd name="T3" fmla="*/ 8 h 9"/>
                <a:gd name="T4" fmla="*/ 0 w 7"/>
                <a:gd name="T5" fmla="*/ 3 h 9"/>
                <a:gd name="T6" fmla="*/ 4 w 7"/>
                <a:gd name="T7" fmla="*/ 1 h 9"/>
                <a:gd name="T8" fmla="*/ 7 w 7"/>
                <a:gd name="T9" fmla="*/ 6 h 9"/>
              </a:gdLst>
              <a:ahLst/>
              <a:cxnLst>
                <a:cxn ang="0">
                  <a:pos x="T0" y="T1"/>
                </a:cxn>
                <a:cxn ang="0">
                  <a:pos x="T2" y="T3"/>
                </a:cxn>
                <a:cxn ang="0">
                  <a:pos x="T4" y="T5"/>
                </a:cxn>
                <a:cxn ang="0">
                  <a:pos x="T6" y="T7"/>
                </a:cxn>
                <a:cxn ang="0">
                  <a:pos x="T8" y="T9"/>
                </a:cxn>
              </a:cxnLst>
              <a:rect l="0" t="0" r="r" b="b"/>
              <a:pathLst>
                <a:path w="7" h="9">
                  <a:moveTo>
                    <a:pt x="7" y="6"/>
                  </a:moveTo>
                  <a:cubicBezTo>
                    <a:pt x="7" y="9"/>
                    <a:pt x="6" y="9"/>
                    <a:pt x="4" y="8"/>
                  </a:cubicBezTo>
                  <a:cubicBezTo>
                    <a:pt x="2" y="7"/>
                    <a:pt x="0" y="5"/>
                    <a:pt x="0" y="3"/>
                  </a:cubicBezTo>
                  <a:cubicBezTo>
                    <a:pt x="0" y="1"/>
                    <a:pt x="2" y="0"/>
                    <a:pt x="4" y="1"/>
                  </a:cubicBezTo>
                  <a:cubicBezTo>
                    <a:pt x="6" y="2"/>
                    <a:pt x="7" y="4"/>
                    <a:pt x="7" y="6"/>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43" name="Freeform 370">
              <a:extLst>
                <a:ext uri="{FF2B5EF4-FFF2-40B4-BE49-F238E27FC236}">
                  <a16:creationId xmlns:a16="http://schemas.microsoft.com/office/drawing/2014/main" id="{939A43D6-A4AB-355E-2C81-4D9BDF6ECC43}"/>
                </a:ext>
              </a:extLst>
            </p:cNvPr>
            <p:cNvSpPr>
              <a:spLocks/>
            </p:cNvSpPr>
            <p:nvPr/>
          </p:nvSpPr>
          <p:spPr bwMode="auto">
            <a:xfrm>
              <a:off x="12661900" y="7170738"/>
              <a:ext cx="30163" cy="41275"/>
            </a:xfrm>
            <a:custGeom>
              <a:avLst/>
              <a:gdLst>
                <a:gd name="T0" fmla="*/ 11 w 11"/>
                <a:gd name="T1" fmla="*/ 9 h 15"/>
                <a:gd name="T2" fmla="*/ 6 w 11"/>
                <a:gd name="T3" fmla="*/ 14 h 15"/>
                <a:gd name="T4" fmla="*/ 0 w 11"/>
                <a:gd name="T5" fmla="*/ 5 h 15"/>
                <a:gd name="T6" fmla="*/ 5 w 11"/>
                <a:gd name="T7" fmla="*/ 1 h 15"/>
                <a:gd name="T8" fmla="*/ 11 w 11"/>
                <a:gd name="T9" fmla="*/ 9 h 15"/>
              </a:gdLst>
              <a:ahLst/>
              <a:cxnLst>
                <a:cxn ang="0">
                  <a:pos x="T0" y="T1"/>
                </a:cxn>
                <a:cxn ang="0">
                  <a:pos x="T2" y="T3"/>
                </a:cxn>
                <a:cxn ang="0">
                  <a:pos x="T4" y="T5"/>
                </a:cxn>
                <a:cxn ang="0">
                  <a:pos x="T6" y="T7"/>
                </a:cxn>
                <a:cxn ang="0">
                  <a:pos x="T8" y="T9"/>
                </a:cxn>
              </a:cxnLst>
              <a:rect l="0" t="0" r="r" b="b"/>
              <a:pathLst>
                <a:path w="11" h="15">
                  <a:moveTo>
                    <a:pt x="11" y="9"/>
                  </a:moveTo>
                  <a:cubicBezTo>
                    <a:pt x="11" y="13"/>
                    <a:pt x="9" y="15"/>
                    <a:pt x="6" y="14"/>
                  </a:cubicBezTo>
                  <a:cubicBezTo>
                    <a:pt x="4" y="13"/>
                    <a:pt x="1" y="9"/>
                    <a:pt x="0" y="5"/>
                  </a:cubicBezTo>
                  <a:cubicBezTo>
                    <a:pt x="0" y="2"/>
                    <a:pt x="2" y="0"/>
                    <a:pt x="5" y="1"/>
                  </a:cubicBezTo>
                  <a:cubicBezTo>
                    <a:pt x="7" y="2"/>
                    <a:pt x="10" y="6"/>
                    <a:pt x="11" y="9"/>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sp>
          <p:nvSpPr>
            <p:cNvPr id="2344" name="Freeform 371">
              <a:extLst>
                <a:ext uri="{FF2B5EF4-FFF2-40B4-BE49-F238E27FC236}">
                  <a16:creationId xmlns:a16="http://schemas.microsoft.com/office/drawing/2014/main" id="{2ABCBEC5-E1BD-17B4-80B5-46A8FD4B2C0C}"/>
                </a:ext>
              </a:extLst>
            </p:cNvPr>
            <p:cNvSpPr>
              <a:spLocks noEditPoints="1"/>
            </p:cNvSpPr>
            <p:nvPr/>
          </p:nvSpPr>
          <p:spPr bwMode="auto">
            <a:xfrm>
              <a:off x="12515850" y="7331075"/>
              <a:ext cx="161925" cy="179388"/>
            </a:xfrm>
            <a:custGeom>
              <a:avLst/>
              <a:gdLst>
                <a:gd name="T0" fmla="*/ 48 w 59"/>
                <a:gd name="T1" fmla="*/ 61 h 65"/>
                <a:gd name="T2" fmla="*/ 11 w 59"/>
                <a:gd name="T3" fmla="*/ 41 h 65"/>
                <a:gd name="T4" fmla="*/ 0 w 59"/>
                <a:gd name="T5" fmla="*/ 20 h 65"/>
                <a:gd name="T6" fmla="*/ 10 w 59"/>
                <a:gd name="T7" fmla="*/ 13 h 65"/>
                <a:gd name="T8" fmla="*/ 10 w 59"/>
                <a:gd name="T9" fmla="*/ 10 h 65"/>
                <a:gd name="T10" fmla="*/ 22 w 59"/>
                <a:gd name="T11" fmla="*/ 3 h 65"/>
                <a:gd name="T12" fmla="*/ 31 w 59"/>
                <a:gd name="T13" fmla="*/ 13 h 65"/>
                <a:gd name="T14" fmla="*/ 35 w 59"/>
                <a:gd name="T15" fmla="*/ 15 h 65"/>
                <a:gd name="T16" fmla="*/ 46 w 59"/>
                <a:gd name="T17" fmla="*/ 34 h 65"/>
                <a:gd name="T18" fmla="*/ 48 w 59"/>
                <a:gd name="T19" fmla="*/ 34 h 65"/>
                <a:gd name="T20" fmla="*/ 59 w 59"/>
                <a:gd name="T21" fmla="*/ 55 h 65"/>
                <a:gd name="T22" fmla="*/ 48 w 59"/>
                <a:gd name="T23" fmla="*/ 62 h 65"/>
                <a:gd name="T24" fmla="*/ 48 w 59"/>
                <a:gd name="T25" fmla="*/ 61 h 65"/>
                <a:gd name="T26" fmla="*/ 11 w 59"/>
                <a:gd name="T27" fmla="*/ 17 h 65"/>
                <a:gd name="T28" fmla="*/ 2 w 59"/>
                <a:gd name="T29" fmla="*/ 22 h 65"/>
                <a:gd name="T30" fmla="*/ 11 w 59"/>
                <a:gd name="T31" fmla="*/ 37 h 65"/>
                <a:gd name="T32" fmla="*/ 48 w 59"/>
                <a:gd name="T33" fmla="*/ 58 h 65"/>
                <a:gd name="T34" fmla="*/ 48 w 59"/>
                <a:gd name="T35" fmla="*/ 58 h 65"/>
                <a:gd name="T36" fmla="*/ 57 w 59"/>
                <a:gd name="T37" fmla="*/ 53 h 65"/>
                <a:gd name="T38" fmla="*/ 48 w 59"/>
                <a:gd name="T39" fmla="*/ 37 h 65"/>
                <a:gd name="T40" fmla="*/ 45 w 59"/>
                <a:gd name="T41" fmla="*/ 36 h 65"/>
                <a:gd name="T42" fmla="*/ 44 w 59"/>
                <a:gd name="T43" fmla="*/ 35 h 65"/>
                <a:gd name="T44" fmla="*/ 44 w 59"/>
                <a:gd name="T45" fmla="*/ 34 h 65"/>
                <a:gd name="T46" fmla="*/ 44 w 59"/>
                <a:gd name="T47" fmla="*/ 34 h 65"/>
                <a:gd name="T48" fmla="*/ 35 w 59"/>
                <a:gd name="T49" fmla="*/ 18 h 65"/>
                <a:gd name="T50" fmla="*/ 31 w 59"/>
                <a:gd name="T51" fmla="*/ 17 h 65"/>
                <a:gd name="T52" fmla="*/ 29 w 59"/>
                <a:gd name="T53" fmla="*/ 15 h 65"/>
                <a:gd name="T54" fmla="*/ 22 w 59"/>
                <a:gd name="T55" fmla="*/ 6 h 65"/>
                <a:gd name="T56" fmla="*/ 12 w 59"/>
                <a:gd name="T57" fmla="*/ 12 h 65"/>
                <a:gd name="T58" fmla="*/ 13 w 59"/>
                <a:gd name="T59" fmla="*/ 15 h 65"/>
                <a:gd name="T60" fmla="*/ 13 w 59"/>
                <a:gd name="T61" fmla="*/ 17 h 65"/>
                <a:gd name="T62" fmla="*/ 12 w 59"/>
                <a:gd name="T63" fmla="*/ 17 h 65"/>
                <a:gd name="T64" fmla="*/ 11 w 59"/>
                <a:gd name="T65"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 h="65">
                  <a:moveTo>
                    <a:pt x="48" y="61"/>
                  </a:moveTo>
                  <a:cubicBezTo>
                    <a:pt x="11" y="41"/>
                    <a:pt x="11" y="41"/>
                    <a:pt x="11" y="41"/>
                  </a:cubicBezTo>
                  <a:cubicBezTo>
                    <a:pt x="5" y="37"/>
                    <a:pt x="0" y="28"/>
                    <a:pt x="0" y="20"/>
                  </a:cubicBezTo>
                  <a:cubicBezTo>
                    <a:pt x="0" y="13"/>
                    <a:pt x="4" y="10"/>
                    <a:pt x="10" y="13"/>
                  </a:cubicBezTo>
                  <a:cubicBezTo>
                    <a:pt x="10" y="12"/>
                    <a:pt x="10" y="11"/>
                    <a:pt x="10" y="10"/>
                  </a:cubicBezTo>
                  <a:cubicBezTo>
                    <a:pt x="10" y="3"/>
                    <a:pt x="15" y="0"/>
                    <a:pt x="22" y="3"/>
                  </a:cubicBezTo>
                  <a:cubicBezTo>
                    <a:pt x="25" y="5"/>
                    <a:pt x="28" y="9"/>
                    <a:pt x="31" y="13"/>
                  </a:cubicBezTo>
                  <a:cubicBezTo>
                    <a:pt x="32" y="14"/>
                    <a:pt x="33" y="14"/>
                    <a:pt x="35" y="15"/>
                  </a:cubicBezTo>
                  <a:cubicBezTo>
                    <a:pt x="41" y="18"/>
                    <a:pt x="46" y="27"/>
                    <a:pt x="46" y="34"/>
                  </a:cubicBezTo>
                  <a:cubicBezTo>
                    <a:pt x="47" y="34"/>
                    <a:pt x="47" y="34"/>
                    <a:pt x="48" y="34"/>
                  </a:cubicBezTo>
                  <a:cubicBezTo>
                    <a:pt x="54" y="38"/>
                    <a:pt x="59" y="47"/>
                    <a:pt x="59" y="55"/>
                  </a:cubicBezTo>
                  <a:cubicBezTo>
                    <a:pt x="59" y="62"/>
                    <a:pt x="54" y="65"/>
                    <a:pt x="48" y="62"/>
                  </a:cubicBezTo>
                  <a:cubicBezTo>
                    <a:pt x="48" y="62"/>
                    <a:pt x="48" y="62"/>
                    <a:pt x="48" y="61"/>
                  </a:cubicBezTo>
                  <a:close/>
                  <a:moveTo>
                    <a:pt x="11" y="17"/>
                  </a:moveTo>
                  <a:cubicBezTo>
                    <a:pt x="6" y="14"/>
                    <a:pt x="2" y="16"/>
                    <a:pt x="2" y="22"/>
                  </a:cubicBezTo>
                  <a:cubicBezTo>
                    <a:pt x="2" y="28"/>
                    <a:pt x="6" y="35"/>
                    <a:pt x="11" y="37"/>
                  </a:cubicBezTo>
                  <a:cubicBezTo>
                    <a:pt x="48" y="58"/>
                    <a:pt x="48" y="58"/>
                    <a:pt x="48" y="58"/>
                  </a:cubicBezTo>
                  <a:cubicBezTo>
                    <a:pt x="48" y="58"/>
                    <a:pt x="48" y="58"/>
                    <a:pt x="48" y="58"/>
                  </a:cubicBezTo>
                  <a:cubicBezTo>
                    <a:pt x="53" y="61"/>
                    <a:pt x="57" y="59"/>
                    <a:pt x="57" y="53"/>
                  </a:cubicBezTo>
                  <a:cubicBezTo>
                    <a:pt x="57" y="47"/>
                    <a:pt x="53" y="40"/>
                    <a:pt x="48" y="37"/>
                  </a:cubicBezTo>
                  <a:cubicBezTo>
                    <a:pt x="47" y="37"/>
                    <a:pt x="46" y="37"/>
                    <a:pt x="45" y="36"/>
                  </a:cubicBezTo>
                  <a:cubicBezTo>
                    <a:pt x="45" y="36"/>
                    <a:pt x="44" y="36"/>
                    <a:pt x="44" y="35"/>
                  </a:cubicBezTo>
                  <a:cubicBezTo>
                    <a:pt x="44" y="35"/>
                    <a:pt x="44" y="34"/>
                    <a:pt x="44" y="34"/>
                  </a:cubicBezTo>
                  <a:cubicBezTo>
                    <a:pt x="44" y="34"/>
                    <a:pt x="44" y="34"/>
                    <a:pt x="44" y="34"/>
                  </a:cubicBezTo>
                  <a:cubicBezTo>
                    <a:pt x="44" y="28"/>
                    <a:pt x="40" y="21"/>
                    <a:pt x="35" y="18"/>
                  </a:cubicBezTo>
                  <a:cubicBezTo>
                    <a:pt x="33" y="17"/>
                    <a:pt x="32" y="17"/>
                    <a:pt x="31" y="17"/>
                  </a:cubicBezTo>
                  <a:cubicBezTo>
                    <a:pt x="30" y="17"/>
                    <a:pt x="29" y="16"/>
                    <a:pt x="29" y="15"/>
                  </a:cubicBezTo>
                  <a:cubicBezTo>
                    <a:pt x="27" y="11"/>
                    <a:pt x="25" y="8"/>
                    <a:pt x="22" y="6"/>
                  </a:cubicBezTo>
                  <a:cubicBezTo>
                    <a:pt x="17" y="3"/>
                    <a:pt x="12" y="6"/>
                    <a:pt x="12" y="12"/>
                  </a:cubicBezTo>
                  <a:cubicBezTo>
                    <a:pt x="12" y="13"/>
                    <a:pt x="13" y="14"/>
                    <a:pt x="13" y="15"/>
                  </a:cubicBezTo>
                  <a:cubicBezTo>
                    <a:pt x="13" y="16"/>
                    <a:pt x="13" y="17"/>
                    <a:pt x="13" y="17"/>
                  </a:cubicBezTo>
                  <a:cubicBezTo>
                    <a:pt x="13" y="17"/>
                    <a:pt x="12" y="17"/>
                    <a:pt x="12" y="17"/>
                  </a:cubicBezTo>
                  <a:cubicBezTo>
                    <a:pt x="12" y="17"/>
                    <a:pt x="12" y="17"/>
                    <a:pt x="11" y="17"/>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pPr defTabSz="171450">
                <a:buClrTx/>
                <a:defRPr/>
              </a:pPr>
              <a:endParaRPr lang="en-US" sz="675" kern="1200">
                <a:solidFill>
                  <a:srgbClr val="172144"/>
                </a:solidFill>
                <a:latin typeface="Open Sans Light"/>
                <a:ea typeface="+mn-ea"/>
                <a:cs typeface="+mn-cs"/>
              </a:endParaRPr>
            </a:p>
          </p:txBody>
        </p:sp>
      </p:grpSp>
      <p:sp>
        <p:nvSpPr>
          <p:cNvPr id="2345" name="Google Shape;2032;p48">
            <a:extLst>
              <a:ext uri="{FF2B5EF4-FFF2-40B4-BE49-F238E27FC236}">
                <a16:creationId xmlns:a16="http://schemas.microsoft.com/office/drawing/2014/main" id="{9DBCC1E2-A84E-2A63-11D2-4A2C6E8EB22D}"/>
              </a:ext>
            </a:extLst>
          </p:cNvPr>
          <p:cNvSpPr txBox="1">
            <a:spLocks/>
          </p:cNvSpPr>
          <p:nvPr/>
        </p:nvSpPr>
        <p:spPr>
          <a:xfrm>
            <a:off x="6590643" y="3258026"/>
            <a:ext cx="2287397" cy="1684407"/>
          </a:xfrm>
          <a:prstGeom prst="rect">
            <a:avLst/>
          </a:prstGeom>
          <a:ln/>
        </p:spPr>
        <p:style>
          <a:lnRef idx="1">
            <a:schemeClr val="accent4"/>
          </a:lnRef>
          <a:fillRef idx="3">
            <a:schemeClr val="accent4"/>
          </a:fillRef>
          <a:effectRef idx="2">
            <a:schemeClr val="accent4"/>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just"/>
            <a:r>
              <a:rPr lang="en-US" sz="1800" dirty="0">
                <a:latin typeface="Sitka Subheading" panose="02000505000000020004" pitchFamily="2" charset="0"/>
              </a:rPr>
              <a:t>- </a:t>
            </a:r>
            <a:r>
              <a:rPr lang="en-US" sz="1800" dirty="0" err="1">
                <a:latin typeface="Sitka Subheading" panose="02000505000000020004" pitchFamily="2" charset="0"/>
              </a:rPr>
              <a:t>Các</a:t>
            </a:r>
            <a:r>
              <a:rPr lang="en-US" sz="1800" dirty="0">
                <a:latin typeface="Sitka Subheading" panose="02000505000000020004" pitchFamily="2" charset="0"/>
              </a:rPr>
              <a:t> </a:t>
            </a:r>
            <a:r>
              <a:rPr lang="en-US" sz="1800" dirty="0" err="1">
                <a:latin typeface="Sitka Subheading" panose="02000505000000020004" pitchFamily="2" charset="0"/>
              </a:rPr>
              <a:t>máy</a:t>
            </a:r>
            <a:r>
              <a:rPr lang="en-US" sz="1800" dirty="0">
                <a:latin typeface="Sitka Subheading" panose="02000505000000020004" pitchFamily="2" charset="0"/>
              </a:rPr>
              <a:t> </a:t>
            </a:r>
            <a:r>
              <a:rPr lang="en-US" sz="1800" dirty="0" err="1">
                <a:latin typeface="Sitka Subheading" panose="02000505000000020004" pitchFamily="2" charset="0"/>
              </a:rPr>
              <a:t>bị</a:t>
            </a:r>
            <a:r>
              <a:rPr lang="en-US" sz="1800" dirty="0">
                <a:latin typeface="Sitka Subheading" panose="02000505000000020004" pitchFamily="2" charset="0"/>
              </a:rPr>
              <a:t> </a:t>
            </a:r>
            <a:r>
              <a:rPr lang="en-US" sz="1800" dirty="0" err="1">
                <a:latin typeface="Sitka Subheading" panose="02000505000000020004" pitchFamily="2" charset="0"/>
              </a:rPr>
              <a:t>chiếm</a:t>
            </a:r>
            <a:r>
              <a:rPr lang="en-US" sz="1800" dirty="0">
                <a:latin typeface="Sitka Subheading" panose="02000505000000020004" pitchFamily="2" charset="0"/>
              </a:rPr>
              <a:t> </a:t>
            </a:r>
            <a:r>
              <a:rPr lang="en-US" sz="1800" dirty="0" err="1">
                <a:latin typeface="Sitka Subheading" panose="02000505000000020004" pitchFamily="2" charset="0"/>
              </a:rPr>
              <a:t>quyền</a:t>
            </a:r>
            <a:r>
              <a:rPr lang="en-US" sz="1800" dirty="0">
                <a:latin typeface="Sitka Subheading" panose="02000505000000020004" pitchFamily="2" charset="0"/>
              </a:rPr>
              <a:t> </a:t>
            </a:r>
            <a:r>
              <a:rPr lang="en-US" sz="1800" dirty="0" err="1">
                <a:latin typeface="Sitka Subheading" panose="02000505000000020004" pitchFamily="2" charset="0"/>
              </a:rPr>
              <a:t>điều</a:t>
            </a:r>
            <a:r>
              <a:rPr lang="en-US" sz="1800" dirty="0">
                <a:latin typeface="Sitka Subheading" panose="02000505000000020004" pitchFamily="2" charset="0"/>
              </a:rPr>
              <a:t> </a:t>
            </a:r>
            <a:r>
              <a:rPr lang="en-US" sz="1800" dirty="0" err="1">
                <a:latin typeface="Sitka Subheading" panose="02000505000000020004" pitchFamily="2" charset="0"/>
              </a:rPr>
              <a:t>khiển</a:t>
            </a:r>
            <a:r>
              <a:rPr lang="en-US" sz="1800" dirty="0">
                <a:latin typeface="Sitka Subheading" panose="02000505000000020004" pitchFamily="2" charset="0"/>
              </a:rPr>
              <a:t> </a:t>
            </a:r>
            <a:r>
              <a:rPr lang="en-US" sz="1800" dirty="0" err="1">
                <a:latin typeface="Sitka Subheading" panose="02000505000000020004" pitchFamily="2" charset="0"/>
              </a:rPr>
              <a:t>hình</a:t>
            </a:r>
            <a:r>
              <a:rPr lang="en-US" sz="1800" dirty="0">
                <a:latin typeface="Sitka Subheading" panose="02000505000000020004" pitchFamily="2" charset="0"/>
              </a:rPr>
              <a:t> </a:t>
            </a:r>
            <a:r>
              <a:rPr lang="en-US" sz="1800" dirty="0" err="1">
                <a:latin typeface="Sitka Subheading" panose="02000505000000020004" pitchFamily="2" charset="0"/>
              </a:rPr>
              <a:t>thành</a:t>
            </a:r>
            <a:r>
              <a:rPr lang="en-US" sz="1800" dirty="0">
                <a:latin typeface="Sitka Subheading" panose="02000505000000020004" pitchFamily="2" charset="0"/>
              </a:rPr>
              <a:t> </a:t>
            </a:r>
            <a:r>
              <a:rPr lang="en-US" sz="1800" dirty="0" err="1">
                <a:latin typeface="Sitka Subheading" panose="02000505000000020004" pitchFamily="2" charset="0"/>
              </a:rPr>
              <a:t>mạng</a:t>
            </a:r>
            <a:r>
              <a:rPr lang="en-US" sz="1800" dirty="0">
                <a:latin typeface="Sitka Subheading" panose="02000505000000020004" pitchFamily="2" charset="0"/>
              </a:rPr>
              <a:t> </a:t>
            </a:r>
            <a:r>
              <a:rPr lang="en-US" sz="1800" dirty="0" err="1">
                <a:latin typeface="Sitka Subheading" panose="02000505000000020004" pitchFamily="2" charset="0"/>
              </a:rPr>
              <a:t>máy</a:t>
            </a:r>
            <a:r>
              <a:rPr lang="en-US" sz="1800" dirty="0">
                <a:latin typeface="Sitka Subheading" panose="02000505000000020004" pitchFamily="2" charset="0"/>
              </a:rPr>
              <a:t> </a:t>
            </a:r>
            <a:r>
              <a:rPr lang="en-US" sz="1800" dirty="0" err="1">
                <a:latin typeface="Sitka Subheading" panose="02000505000000020004" pitchFamily="2" charset="0"/>
              </a:rPr>
              <a:t>tính</a:t>
            </a:r>
            <a:r>
              <a:rPr lang="en-US" sz="1800" dirty="0">
                <a:latin typeface="Sitka Subheading" panose="02000505000000020004" pitchFamily="2" charset="0"/>
              </a:rPr>
              <a:t> ma</a:t>
            </a:r>
          </a:p>
        </p:txBody>
      </p:sp>
    </p:spTree>
    <p:extLst>
      <p:ext uri="{BB962C8B-B14F-4D97-AF65-F5344CB8AC3E}">
        <p14:creationId xmlns:p14="http://schemas.microsoft.com/office/powerpoint/2010/main" val="39299497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1000" fill="hold"/>
                                        <p:tgtEl>
                                          <p:spTgt spid="2050"/>
                                        </p:tgtEl>
                                        <p:attrNameLst>
                                          <p:attrName>ppt_x</p:attrName>
                                        </p:attrNameLst>
                                      </p:cBhvr>
                                      <p:tavLst>
                                        <p:tav tm="0">
                                          <p:val>
                                            <p:strVal val="#ppt_x"/>
                                          </p:val>
                                        </p:tav>
                                        <p:tav tm="100000">
                                          <p:val>
                                            <p:strVal val="#ppt_x"/>
                                          </p:val>
                                        </p:tav>
                                      </p:tavLst>
                                    </p:anim>
                                    <p:anim calcmode="lin" valueType="num">
                                      <p:cBhvr additive="base">
                                        <p:cTn id="8" dur="1000" fill="hold"/>
                                        <p:tgtEl>
                                          <p:spTgt spid="2050"/>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100"/>
                                  </p:stCondLst>
                                  <p:childTnLst>
                                    <p:set>
                                      <p:cBhvr>
                                        <p:cTn id="10" dur="1" fill="hold">
                                          <p:stCondLst>
                                            <p:cond delay="0"/>
                                          </p:stCondLst>
                                        </p:cTn>
                                        <p:tgtEl>
                                          <p:spTgt spid="2182"/>
                                        </p:tgtEl>
                                        <p:attrNameLst>
                                          <p:attrName>style.visibility</p:attrName>
                                        </p:attrNameLst>
                                      </p:cBhvr>
                                      <p:to>
                                        <p:strVal val="visible"/>
                                      </p:to>
                                    </p:set>
                                    <p:anim calcmode="lin" valueType="num">
                                      <p:cBhvr additive="base">
                                        <p:cTn id="11" dur="1000" fill="hold"/>
                                        <p:tgtEl>
                                          <p:spTgt spid="2182"/>
                                        </p:tgtEl>
                                        <p:attrNameLst>
                                          <p:attrName>ppt_x</p:attrName>
                                        </p:attrNameLst>
                                      </p:cBhvr>
                                      <p:tavLst>
                                        <p:tav tm="0">
                                          <p:val>
                                            <p:strVal val="#ppt_x"/>
                                          </p:val>
                                        </p:tav>
                                        <p:tav tm="100000">
                                          <p:val>
                                            <p:strVal val="#ppt_x"/>
                                          </p:val>
                                        </p:tav>
                                      </p:tavLst>
                                    </p:anim>
                                    <p:anim calcmode="lin" valueType="num">
                                      <p:cBhvr additive="base">
                                        <p:cTn id="12" dur="1000" fill="hold"/>
                                        <p:tgtEl>
                                          <p:spTgt spid="2182"/>
                                        </p:tgtEl>
                                        <p:attrNameLst>
                                          <p:attrName>ppt_y</p:attrName>
                                        </p:attrNameLst>
                                      </p:cBhvr>
                                      <p:tavLst>
                                        <p:tav tm="0">
                                          <p:val>
                                            <p:strVal val="0-#ppt_h/2"/>
                                          </p:val>
                                        </p:tav>
                                        <p:tav tm="100000">
                                          <p:val>
                                            <p:strVal val="#ppt_y"/>
                                          </p:val>
                                        </p:tav>
                                      </p:tavLst>
                                    </p:anim>
                                  </p:childTnLst>
                                </p:cTn>
                              </p:par>
                              <p:par>
                                <p:cTn id="13" presetID="2" presetClass="entr" presetSubtype="1" decel="100000" fill="hold" nodeType="withEffect">
                                  <p:stCondLst>
                                    <p:cond delay="200"/>
                                  </p:stCondLst>
                                  <p:childTnLst>
                                    <p:set>
                                      <p:cBhvr>
                                        <p:cTn id="14" dur="1" fill="hold">
                                          <p:stCondLst>
                                            <p:cond delay="0"/>
                                          </p:stCondLst>
                                        </p:cTn>
                                        <p:tgtEl>
                                          <p:spTgt spid="2179"/>
                                        </p:tgtEl>
                                        <p:attrNameLst>
                                          <p:attrName>style.visibility</p:attrName>
                                        </p:attrNameLst>
                                      </p:cBhvr>
                                      <p:to>
                                        <p:strVal val="visible"/>
                                      </p:to>
                                    </p:set>
                                    <p:anim calcmode="lin" valueType="num">
                                      <p:cBhvr additive="base">
                                        <p:cTn id="15" dur="1000" fill="hold"/>
                                        <p:tgtEl>
                                          <p:spTgt spid="2179"/>
                                        </p:tgtEl>
                                        <p:attrNameLst>
                                          <p:attrName>ppt_x</p:attrName>
                                        </p:attrNameLst>
                                      </p:cBhvr>
                                      <p:tavLst>
                                        <p:tav tm="0">
                                          <p:val>
                                            <p:strVal val="#ppt_x"/>
                                          </p:val>
                                        </p:tav>
                                        <p:tav tm="100000">
                                          <p:val>
                                            <p:strVal val="#ppt_x"/>
                                          </p:val>
                                        </p:tav>
                                      </p:tavLst>
                                    </p:anim>
                                    <p:anim calcmode="lin" valueType="num">
                                      <p:cBhvr additive="base">
                                        <p:cTn id="16" dur="1000" fill="hold"/>
                                        <p:tgtEl>
                                          <p:spTgt spid="2179"/>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300"/>
                                  </p:stCondLst>
                                  <p:childTnLst>
                                    <p:set>
                                      <p:cBhvr>
                                        <p:cTn id="18" dur="1" fill="hold">
                                          <p:stCondLst>
                                            <p:cond delay="0"/>
                                          </p:stCondLst>
                                        </p:cTn>
                                        <p:tgtEl>
                                          <p:spTgt spid="2176"/>
                                        </p:tgtEl>
                                        <p:attrNameLst>
                                          <p:attrName>style.visibility</p:attrName>
                                        </p:attrNameLst>
                                      </p:cBhvr>
                                      <p:to>
                                        <p:strVal val="visible"/>
                                      </p:to>
                                    </p:set>
                                    <p:anim calcmode="lin" valueType="num">
                                      <p:cBhvr additive="base">
                                        <p:cTn id="19" dur="1000" fill="hold"/>
                                        <p:tgtEl>
                                          <p:spTgt spid="2176"/>
                                        </p:tgtEl>
                                        <p:attrNameLst>
                                          <p:attrName>ppt_x</p:attrName>
                                        </p:attrNameLst>
                                      </p:cBhvr>
                                      <p:tavLst>
                                        <p:tav tm="0">
                                          <p:val>
                                            <p:strVal val="#ppt_x"/>
                                          </p:val>
                                        </p:tav>
                                        <p:tav tm="100000">
                                          <p:val>
                                            <p:strVal val="#ppt_x"/>
                                          </p:val>
                                        </p:tav>
                                      </p:tavLst>
                                    </p:anim>
                                    <p:anim calcmode="lin" valueType="num">
                                      <p:cBhvr additive="base">
                                        <p:cTn id="20" dur="1000" fill="hold"/>
                                        <p:tgtEl>
                                          <p:spTgt spid="2176"/>
                                        </p:tgtEl>
                                        <p:attrNameLst>
                                          <p:attrName>ppt_y</p:attrName>
                                        </p:attrNameLst>
                                      </p:cBhvr>
                                      <p:tavLst>
                                        <p:tav tm="0">
                                          <p:val>
                                            <p:strVal val="0-#ppt_h/2"/>
                                          </p:val>
                                        </p:tav>
                                        <p:tav tm="100000">
                                          <p:val>
                                            <p:strVal val="#ppt_y"/>
                                          </p:val>
                                        </p:tav>
                                      </p:tavLst>
                                    </p:anim>
                                  </p:childTnLst>
                                </p:cTn>
                              </p:par>
                              <p:par>
                                <p:cTn id="21" presetID="2" presetClass="entr" presetSubtype="1" decel="100000" fill="hold" nodeType="withEffect">
                                  <p:stCondLst>
                                    <p:cond delay="400"/>
                                  </p:stCondLst>
                                  <p:childTnLst>
                                    <p:set>
                                      <p:cBhvr>
                                        <p:cTn id="22" dur="1" fill="hold">
                                          <p:stCondLst>
                                            <p:cond delay="0"/>
                                          </p:stCondLst>
                                        </p:cTn>
                                        <p:tgtEl>
                                          <p:spTgt spid="2173"/>
                                        </p:tgtEl>
                                        <p:attrNameLst>
                                          <p:attrName>style.visibility</p:attrName>
                                        </p:attrNameLst>
                                      </p:cBhvr>
                                      <p:to>
                                        <p:strVal val="visible"/>
                                      </p:to>
                                    </p:set>
                                    <p:anim calcmode="lin" valueType="num">
                                      <p:cBhvr additive="base">
                                        <p:cTn id="23" dur="1000" fill="hold"/>
                                        <p:tgtEl>
                                          <p:spTgt spid="2173"/>
                                        </p:tgtEl>
                                        <p:attrNameLst>
                                          <p:attrName>ppt_x</p:attrName>
                                        </p:attrNameLst>
                                      </p:cBhvr>
                                      <p:tavLst>
                                        <p:tav tm="0">
                                          <p:val>
                                            <p:strVal val="#ppt_x"/>
                                          </p:val>
                                        </p:tav>
                                        <p:tav tm="100000">
                                          <p:val>
                                            <p:strVal val="#ppt_x"/>
                                          </p:val>
                                        </p:tav>
                                      </p:tavLst>
                                    </p:anim>
                                    <p:anim calcmode="lin" valueType="num">
                                      <p:cBhvr additive="base">
                                        <p:cTn id="24" dur="1000" fill="hold"/>
                                        <p:tgtEl>
                                          <p:spTgt spid="2173"/>
                                        </p:tgtEl>
                                        <p:attrNameLst>
                                          <p:attrName>ppt_y</p:attrName>
                                        </p:attrNameLst>
                                      </p:cBhvr>
                                      <p:tavLst>
                                        <p:tav tm="0">
                                          <p:val>
                                            <p:strVal val="0-#ppt_h/2"/>
                                          </p:val>
                                        </p:tav>
                                        <p:tav tm="100000">
                                          <p:val>
                                            <p:strVal val="#ppt_y"/>
                                          </p:val>
                                        </p:tav>
                                      </p:tavLst>
                                    </p:anim>
                                  </p:childTnLst>
                                </p:cTn>
                              </p:par>
                              <p:par>
                                <p:cTn id="25" presetID="22" presetClass="entr" presetSubtype="8" fill="hold" grpId="0" nodeType="withEffect">
                                  <p:stCondLst>
                                    <p:cond delay="80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par>
                                <p:cTn id="28" presetID="22" presetClass="entr" presetSubtype="8" fill="hold" grpId="0" nodeType="withEffect">
                                  <p:stCondLst>
                                    <p:cond delay="90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par>
                                <p:cTn id="31" presetID="22" presetClass="entr" presetSubtype="8" fill="hold" grpId="0" nodeType="withEffect">
                                  <p:stCondLst>
                                    <p:cond delay="1000"/>
                                  </p:stCondLst>
                                  <p:childTnLst>
                                    <p:set>
                                      <p:cBhvr>
                                        <p:cTn id="32" dur="1" fill="hold">
                                          <p:stCondLst>
                                            <p:cond delay="0"/>
                                          </p:stCondLst>
                                        </p:cTn>
                                        <p:tgtEl>
                                          <p:spTgt spid="20"/>
                                        </p:tgtEl>
                                        <p:attrNameLst>
                                          <p:attrName>style.visibility</p:attrName>
                                        </p:attrNameLst>
                                      </p:cBhvr>
                                      <p:to>
                                        <p:strVal val="visible"/>
                                      </p:to>
                                    </p:set>
                                    <p:animEffect transition="in" filter="wipe(left)">
                                      <p:cBhvr>
                                        <p:cTn id="33" dur="500"/>
                                        <p:tgtEl>
                                          <p:spTgt spid="20"/>
                                        </p:tgtEl>
                                      </p:cBhvr>
                                    </p:animEffect>
                                  </p:childTnLst>
                                </p:cTn>
                              </p:par>
                              <p:par>
                                <p:cTn id="34" presetID="22" presetClass="entr" presetSubtype="1" fill="hold" grpId="0" nodeType="withEffect">
                                  <p:stCondLst>
                                    <p:cond delay="1100"/>
                                  </p:stCondLst>
                                  <p:childTnLst>
                                    <p:set>
                                      <p:cBhvr>
                                        <p:cTn id="35" dur="1" fill="hold">
                                          <p:stCondLst>
                                            <p:cond delay="0"/>
                                          </p:stCondLst>
                                        </p:cTn>
                                        <p:tgtEl>
                                          <p:spTgt spid="25"/>
                                        </p:tgtEl>
                                        <p:attrNameLst>
                                          <p:attrName>style.visibility</p:attrName>
                                        </p:attrNameLst>
                                      </p:cBhvr>
                                      <p:to>
                                        <p:strVal val="visible"/>
                                      </p:to>
                                    </p:set>
                                    <p:animEffect transition="in" filter="wipe(up)">
                                      <p:cBhvr>
                                        <p:cTn id="36" dur="500"/>
                                        <p:tgtEl>
                                          <p:spTgt spid="25"/>
                                        </p:tgtEl>
                                      </p:cBhvr>
                                    </p:animEffect>
                                  </p:childTnLst>
                                </p:cTn>
                              </p:par>
                              <p:par>
                                <p:cTn id="37" presetID="22" presetClass="entr" presetSubtype="2" fill="hold" grpId="0" nodeType="withEffect">
                                  <p:stCondLst>
                                    <p:cond delay="1200"/>
                                  </p:stCondLst>
                                  <p:childTnLst>
                                    <p:set>
                                      <p:cBhvr>
                                        <p:cTn id="38" dur="1" fill="hold">
                                          <p:stCondLst>
                                            <p:cond delay="0"/>
                                          </p:stCondLst>
                                        </p:cTn>
                                        <p:tgtEl>
                                          <p:spTgt spid="21"/>
                                        </p:tgtEl>
                                        <p:attrNameLst>
                                          <p:attrName>style.visibility</p:attrName>
                                        </p:attrNameLst>
                                      </p:cBhvr>
                                      <p:to>
                                        <p:strVal val="visible"/>
                                      </p:to>
                                    </p:set>
                                    <p:animEffect transition="in" filter="wipe(right)">
                                      <p:cBhvr>
                                        <p:cTn id="39" dur="500"/>
                                        <p:tgtEl>
                                          <p:spTgt spid="21"/>
                                        </p:tgtEl>
                                      </p:cBhvr>
                                    </p:animEffect>
                                  </p:childTnLst>
                                </p:cTn>
                              </p:par>
                              <p:par>
                                <p:cTn id="40" presetID="22" presetClass="entr" presetSubtype="2" fill="hold" grpId="0" nodeType="withEffect">
                                  <p:stCondLst>
                                    <p:cond delay="1300"/>
                                  </p:stCondLst>
                                  <p:childTnLst>
                                    <p:set>
                                      <p:cBhvr>
                                        <p:cTn id="41" dur="1" fill="hold">
                                          <p:stCondLst>
                                            <p:cond delay="0"/>
                                          </p:stCondLst>
                                        </p:cTn>
                                        <p:tgtEl>
                                          <p:spTgt spid="23"/>
                                        </p:tgtEl>
                                        <p:attrNameLst>
                                          <p:attrName>style.visibility</p:attrName>
                                        </p:attrNameLst>
                                      </p:cBhvr>
                                      <p:to>
                                        <p:strVal val="visible"/>
                                      </p:to>
                                    </p:set>
                                    <p:animEffect transition="in" filter="wipe(right)">
                                      <p:cBhvr>
                                        <p:cTn id="42" dur="500"/>
                                        <p:tgtEl>
                                          <p:spTgt spid="23"/>
                                        </p:tgtEl>
                                      </p:cBhvr>
                                    </p:animEffect>
                                  </p:childTnLst>
                                </p:cTn>
                              </p:par>
                              <p:par>
                                <p:cTn id="43" presetID="22" presetClass="entr" presetSubtype="2" fill="hold" grpId="0" nodeType="withEffect">
                                  <p:stCondLst>
                                    <p:cond delay="1400"/>
                                  </p:stCondLst>
                                  <p:childTnLst>
                                    <p:set>
                                      <p:cBhvr>
                                        <p:cTn id="44" dur="1" fill="hold">
                                          <p:stCondLst>
                                            <p:cond delay="0"/>
                                          </p:stCondLst>
                                        </p:cTn>
                                        <p:tgtEl>
                                          <p:spTgt spid="26"/>
                                        </p:tgtEl>
                                        <p:attrNameLst>
                                          <p:attrName>style.visibility</p:attrName>
                                        </p:attrNameLst>
                                      </p:cBhvr>
                                      <p:to>
                                        <p:strVal val="visible"/>
                                      </p:to>
                                    </p:set>
                                    <p:animEffect transition="in" filter="wipe(right)">
                                      <p:cBhvr>
                                        <p:cTn id="45" dur="500"/>
                                        <p:tgtEl>
                                          <p:spTgt spid="26"/>
                                        </p:tgtEl>
                                      </p:cBhvr>
                                    </p:animEffect>
                                  </p:childTnLst>
                                </p:cTn>
                              </p:par>
                              <p:par>
                                <p:cTn id="46" presetID="2" presetClass="entr" presetSubtype="1" decel="100000" fill="hold" nodeType="withEffect">
                                  <p:stCondLst>
                                    <p:cond delay="0"/>
                                  </p:stCondLst>
                                  <p:childTnLst>
                                    <p:set>
                                      <p:cBhvr>
                                        <p:cTn id="47" dur="1" fill="hold">
                                          <p:stCondLst>
                                            <p:cond delay="0"/>
                                          </p:stCondLst>
                                        </p:cTn>
                                        <p:tgtEl>
                                          <p:spTgt spid="2109"/>
                                        </p:tgtEl>
                                        <p:attrNameLst>
                                          <p:attrName>style.visibility</p:attrName>
                                        </p:attrNameLst>
                                      </p:cBhvr>
                                      <p:to>
                                        <p:strVal val="visible"/>
                                      </p:to>
                                    </p:set>
                                    <p:anim calcmode="lin" valueType="num">
                                      <p:cBhvr additive="base">
                                        <p:cTn id="48" dur="1000" fill="hold"/>
                                        <p:tgtEl>
                                          <p:spTgt spid="2109"/>
                                        </p:tgtEl>
                                        <p:attrNameLst>
                                          <p:attrName>ppt_x</p:attrName>
                                        </p:attrNameLst>
                                      </p:cBhvr>
                                      <p:tavLst>
                                        <p:tav tm="0">
                                          <p:val>
                                            <p:strVal val="#ppt_x"/>
                                          </p:val>
                                        </p:tav>
                                        <p:tav tm="100000">
                                          <p:val>
                                            <p:strVal val="#ppt_x"/>
                                          </p:val>
                                        </p:tav>
                                      </p:tavLst>
                                    </p:anim>
                                    <p:anim calcmode="lin" valueType="num">
                                      <p:cBhvr additive="base">
                                        <p:cTn id="49" dur="1000" fill="hold"/>
                                        <p:tgtEl>
                                          <p:spTgt spid="2109"/>
                                        </p:tgtEl>
                                        <p:attrNameLst>
                                          <p:attrName>ppt_y</p:attrName>
                                        </p:attrNameLst>
                                      </p:cBhvr>
                                      <p:tavLst>
                                        <p:tav tm="0">
                                          <p:val>
                                            <p:strVal val="0-#ppt_h/2"/>
                                          </p:val>
                                        </p:tav>
                                        <p:tav tm="100000">
                                          <p:val>
                                            <p:strVal val="#ppt_y"/>
                                          </p:val>
                                        </p:tav>
                                      </p:tavLst>
                                    </p:anim>
                                  </p:childTnLst>
                                </p:cTn>
                              </p:par>
                              <p:par>
                                <p:cTn id="50" presetID="2" presetClass="entr" presetSubtype="1" decel="100000" fill="hold" nodeType="withEffect">
                                  <p:stCondLst>
                                    <p:cond delay="100"/>
                                  </p:stCondLst>
                                  <p:childTnLst>
                                    <p:set>
                                      <p:cBhvr>
                                        <p:cTn id="51" dur="1" fill="hold">
                                          <p:stCondLst>
                                            <p:cond delay="0"/>
                                          </p:stCondLst>
                                        </p:cTn>
                                        <p:tgtEl>
                                          <p:spTgt spid="1932"/>
                                        </p:tgtEl>
                                        <p:attrNameLst>
                                          <p:attrName>style.visibility</p:attrName>
                                        </p:attrNameLst>
                                      </p:cBhvr>
                                      <p:to>
                                        <p:strVal val="visible"/>
                                      </p:to>
                                    </p:set>
                                    <p:anim calcmode="lin" valueType="num">
                                      <p:cBhvr additive="base">
                                        <p:cTn id="52" dur="1000" fill="hold"/>
                                        <p:tgtEl>
                                          <p:spTgt spid="1932"/>
                                        </p:tgtEl>
                                        <p:attrNameLst>
                                          <p:attrName>ppt_x</p:attrName>
                                        </p:attrNameLst>
                                      </p:cBhvr>
                                      <p:tavLst>
                                        <p:tav tm="0">
                                          <p:val>
                                            <p:strVal val="#ppt_x"/>
                                          </p:val>
                                        </p:tav>
                                        <p:tav tm="100000">
                                          <p:val>
                                            <p:strVal val="#ppt_x"/>
                                          </p:val>
                                        </p:tav>
                                      </p:tavLst>
                                    </p:anim>
                                    <p:anim calcmode="lin" valueType="num">
                                      <p:cBhvr additive="base">
                                        <p:cTn id="53" dur="1000" fill="hold"/>
                                        <p:tgtEl>
                                          <p:spTgt spid="1932"/>
                                        </p:tgtEl>
                                        <p:attrNameLst>
                                          <p:attrName>ppt_y</p:attrName>
                                        </p:attrNameLst>
                                      </p:cBhvr>
                                      <p:tavLst>
                                        <p:tav tm="0">
                                          <p:val>
                                            <p:strVal val="0-#ppt_h/2"/>
                                          </p:val>
                                        </p:tav>
                                        <p:tav tm="100000">
                                          <p:val>
                                            <p:strVal val="#ppt_y"/>
                                          </p:val>
                                        </p:tav>
                                      </p:tavLst>
                                    </p:anim>
                                  </p:childTnLst>
                                </p:cTn>
                              </p:par>
                              <p:par>
                                <p:cTn id="54" presetID="2" presetClass="entr" presetSubtype="1" decel="100000" fill="hold" nodeType="withEffect">
                                  <p:stCondLst>
                                    <p:cond delay="200"/>
                                  </p:stCondLst>
                                  <p:childTnLst>
                                    <p:set>
                                      <p:cBhvr>
                                        <p:cTn id="55" dur="1" fill="hold">
                                          <p:stCondLst>
                                            <p:cond delay="0"/>
                                          </p:stCondLst>
                                        </p:cTn>
                                        <p:tgtEl>
                                          <p:spTgt spid="2310"/>
                                        </p:tgtEl>
                                        <p:attrNameLst>
                                          <p:attrName>style.visibility</p:attrName>
                                        </p:attrNameLst>
                                      </p:cBhvr>
                                      <p:to>
                                        <p:strVal val="visible"/>
                                      </p:to>
                                    </p:set>
                                    <p:anim calcmode="lin" valueType="num">
                                      <p:cBhvr additive="base">
                                        <p:cTn id="56" dur="1000" fill="hold"/>
                                        <p:tgtEl>
                                          <p:spTgt spid="2310"/>
                                        </p:tgtEl>
                                        <p:attrNameLst>
                                          <p:attrName>ppt_x</p:attrName>
                                        </p:attrNameLst>
                                      </p:cBhvr>
                                      <p:tavLst>
                                        <p:tav tm="0">
                                          <p:val>
                                            <p:strVal val="#ppt_x"/>
                                          </p:val>
                                        </p:tav>
                                        <p:tav tm="100000">
                                          <p:val>
                                            <p:strVal val="#ppt_x"/>
                                          </p:val>
                                        </p:tav>
                                      </p:tavLst>
                                    </p:anim>
                                    <p:anim calcmode="lin" valueType="num">
                                      <p:cBhvr additive="base">
                                        <p:cTn id="57" dur="1000" fill="hold"/>
                                        <p:tgtEl>
                                          <p:spTgt spid="2310"/>
                                        </p:tgtEl>
                                        <p:attrNameLst>
                                          <p:attrName>ppt_y</p:attrName>
                                        </p:attrNameLst>
                                      </p:cBhvr>
                                      <p:tavLst>
                                        <p:tav tm="0">
                                          <p:val>
                                            <p:strVal val="0-#ppt_h/2"/>
                                          </p:val>
                                        </p:tav>
                                        <p:tav tm="100000">
                                          <p:val>
                                            <p:strVal val="#ppt_y"/>
                                          </p:val>
                                        </p:tav>
                                      </p:tavLst>
                                    </p:anim>
                                  </p:childTnLst>
                                </p:cTn>
                              </p:par>
                              <p:par>
                                <p:cTn id="58" presetID="2" presetClass="entr" presetSubtype="1" decel="100000" fill="hold" nodeType="withEffect">
                                  <p:stCondLst>
                                    <p:cond delay="300"/>
                                  </p:stCondLst>
                                  <p:childTnLst>
                                    <p:set>
                                      <p:cBhvr>
                                        <p:cTn id="59" dur="1" fill="hold">
                                          <p:stCondLst>
                                            <p:cond delay="0"/>
                                          </p:stCondLst>
                                        </p:cTn>
                                        <p:tgtEl>
                                          <p:spTgt spid="2141"/>
                                        </p:tgtEl>
                                        <p:attrNameLst>
                                          <p:attrName>style.visibility</p:attrName>
                                        </p:attrNameLst>
                                      </p:cBhvr>
                                      <p:to>
                                        <p:strVal val="visible"/>
                                      </p:to>
                                    </p:set>
                                    <p:anim calcmode="lin" valueType="num">
                                      <p:cBhvr additive="base">
                                        <p:cTn id="60" dur="1000" fill="hold"/>
                                        <p:tgtEl>
                                          <p:spTgt spid="2141"/>
                                        </p:tgtEl>
                                        <p:attrNameLst>
                                          <p:attrName>ppt_x</p:attrName>
                                        </p:attrNameLst>
                                      </p:cBhvr>
                                      <p:tavLst>
                                        <p:tav tm="0">
                                          <p:val>
                                            <p:strVal val="#ppt_x"/>
                                          </p:val>
                                        </p:tav>
                                        <p:tav tm="100000">
                                          <p:val>
                                            <p:strVal val="#ppt_x"/>
                                          </p:val>
                                        </p:tav>
                                      </p:tavLst>
                                    </p:anim>
                                    <p:anim calcmode="lin" valueType="num">
                                      <p:cBhvr additive="base">
                                        <p:cTn id="61" dur="1000" fill="hold"/>
                                        <p:tgtEl>
                                          <p:spTgt spid="2141"/>
                                        </p:tgtEl>
                                        <p:attrNameLst>
                                          <p:attrName>ppt_y</p:attrName>
                                        </p:attrNameLst>
                                      </p:cBhvr>
                                      <p:tavLst>
                                        <p:tav tm="0">
                                          <p:val>
                                            <p:strVal val="0-#ppt_h/2"/>
                                          </p:val>
                                        </p:tav>
                                        <p:tav tm="100000">
                                          <p:val>
                                            <p:strVal val="#ppt_y"/>
                                          </p:val>
                                        </p:tav>
                                      </p:tavLst>
                                    </p:anim>
                                  </p:childTnLst>
                                </p:cTn>
                              </p:par>
                              <p:par>
                                <p:cTn id="62" presetID="2" presetClass="entr" presetSubtype="1" decel="100000" fill="hold" nodeType="withEffect">
                                  <p:stCondLst>
                                    <p:cond delay="400"/>
                                  </p:stCondLst>
                                  <p:childTnLst>
                                    <p:set>
                                      <p:cBhvr>
                                        <p:cTn id="63" dur="1" fill="hold">
                                          <p:stCondLst>
                                            <p:cond delay="0"/>
                                          </p:stCondLst>
                                        </p:cTn>
                                        <p:tgtEl>
                                          <p:spTgt spid="2092"/>
                                        </p:tgtEl>
                                        <p:attrNameLst>
                                          <p:attrName>style.visibility</p:attrName>
                                        </p:attrNameLst>
                                      </p:cBhvr>
                                      <p:to>
                                        <p:strVal val="visible"/>
                                      </p:to>
                                    </p:set>
                                    <p:anim calcmode="lin" valueType="num">
                                      <p:cBhvr additive="base">
                                        <p:cTn id="64" dur="1000" fill="hold"/>
                                        <p:tgtEl>
                                          <p:spTgt spid="2092"/>
                                        </p:tgtEl>
                                        <p:attrNameLst>
                                          <p:attrName>ppt_x</p:attrName>
                                        </p:attrNameLst>
                                      </p:cBhvr>
                                      <p:tavLst>
                                        <p:tav tm="0">
                                          <p:val>
                                            <p:strVal val="#ppt_x"/>
                                          </p:val>
                                        </p:tav>
                                        <p:tav tm="100000">
                                          <p:val>
                                            <p:strVal val="#ppt_x"/>
                                          </p:val>
                                        </p:tav>
                                      </p:tavLst>
                                    </p:anim>
                                    <p:anim calcmode="lin" valueType="num">
                                      <p:cBhvr additive="base">
                                        <p:cTn id="65" dur="1000" fill="hold"/>
                                        <p:tgtEl>
                                          <p:spTgt spid="2092"/>
                                        </p:tgtEl>
                                        <p:attrNameLst>
                                          <p:attrName>ppt_y</p:attrName>
                                        </p:attrNameLst>
                                      </p:cBhvr>
                                      <p:tavLst>
                                        <p:tav tm="0">
                                          <p:val>
                                            <p:strVal val="0-#ppt_h/2"/>
                                          </p:val>
                                        </p:tav>
                                        <p:tav tm="100000">
                                          <p:val>
                                            <p:strVal val="#ppt_y"/>
                                          </p:val>
                                        </p:tav>
                                      </p:tavLst>
                                    </p:anim>
                                  </p:childTnLst>
                                </p:cTn>
                              </p:par>
                              <p:par>
                                <p:cTn id="66" presetID="2" presetClass="entr" presetSubtype="1" decel="100000" fill="hold" nodeType="withEffect">
                                  <p:stCondLst>
                                    <p:cond delay="500"/>
                                  </p:stCondLst>
                                  <p:childTnLst>
                                    <p:set>
                                      <p:cBhvr>
                                        <p:cTn id="67" dur="1" fill="hold">
                                          <p:stCondLst>
                                            <p:cond delay="0"/>
                                          </p:stCondLst>
                                        </p:cTn>
                                        <p:tgtEl>
                                          <p:spTgt spid="2035"/>
                                        </p:tgtEl>
                                        <p:attrNameLst>
                                          <p:attrName>style.visibility</p:attrName>
                                        </p:attrNameLst>
                                      </p:cBhvr>
                                      <p:to>
                                        <p:strVal val="visible"/>
                                      </p:to>
                                    </p:set>
                                    <p:anim calcmode="lin" valueType="num">
                                      <p:cBhvr additive="base">
                                        <p:cTn id="68" dur="1000" fill="hold"/>
                                        <p:tgtEl>
                                          <p:spTgt spid="2035"/>
                                        </p:tgtEl>
                                        <p:attrNameLst>
                                          <p:attrName>ppt_x</p:attrName>
                                        </p:attrNameLst>
                                      </p:cBhvr>
                                      <p:tavLst>
                                        <p:tav tm="0">
                                          <p:val>
                                            <p:strVal val="#ppt_x"/>
                                          </p:val>
                                        </p:tav>
                                        <p:tav tm="100000">
                                          <p:val>
                                            <p:strVal val="#ppt_x"/>
                                          </p:val>
                                        </p:tav>
                                      </p:tavLst>
                                    </p:anim>
                                    <p:anim calcmode="lin" valueType="num">
                                      <p:cBhvr additive="base">
                                        <p:cTn id="69" dur="1000" fill="hold"/>
                                        <p:tgtEl>
                                          <p:spTgt spid="2035"/>
                                        </p:tgtEl>
                                        <p:attrNameLst>
                                          <p:attrName>ppt_y</p:attrName>
                                        </p:attrNameLst>
                                      </p:cBhvr>
                                      <p:tavLst>
                                        <p:tav tm="0">
                                          <p:val>
                                            <p:strVal val="0-#ppt_h/2"/>
                                          </p:val>
                                        </p:tav>
                                        <p:tav tm="100000">
                                          <p:val>
                                            <p:strVal val="#ppt_y"/>
                                          </p:val>
                                        </p:tav>
                                      </p:tavLst>
                                    </p:anim>
                                  </p:childTnLst>
                                </p:cTn>
                              </p:par>
                              <p:par>
                                <p:cTn id="70" presetID="2" presetClass="entr" presetSubtype="1" decel="100000" fill="hold" nodeType="withEffect">
                                  <p:stCondLst>
                                    <p:cond delay="600"/>
                                  </p:stCondLst>
                                  <p:childTnLst>
                                    <p:set>
                                      <p:cBhvr>
                                        <p:cTn id="71" dur="1" fill="hold">
                                          <p:stCondLst>
                                            <p:cond delay="0"/>
                                          </p:stCondLst>
                                        </p:cTn>
                                        <p:tgtEl>
                                          <p:spTgt spid="27"/>
                                        </p:tgtEl>
                                        <p:attrNameLst>
                                          <p:attrName>style.visibility</p:attrName>
                                        </p:attrNameLst>
                                      </p:cBhvr>
                                      <p:to>
                                        <p:strVal val="visible"/>
                                      </p:to>
                                    </p:set>
                                    <p:anim calcmode="lin" valueType="num">
                                      <p:cBhvr additive="base">
                                        <p:cTn id="72" dur="1000" fill="hold"/>
                                        <p:tgtEl>
                                          <p:spTgt spid="27"/>
                                        </p:tgtEl>
                                        <p:attrNameLst>
                                          <p:attrName>ppt_x</p:attrName>
                                        </p:attrNameLst>
                                      </p:cBhvr>
                                      <p:tavLst>
                                        <p:tav tm="0">
                                          <p:val>
                                            <p:strVal val="#ppt_x"/>
                                          </p:val>
                                        </p:tav>
                                        <p:tav tm="100000">
                                          <p:val>
                                            <p:strVal val="#ppt_x"/>
                                          </p:val>
                                        </p:tav>
                                      </p:tavLst>
                                    </p:anim>
                                    <p:anim calcmode="lin" valueType="num">
                                      <p:cBhvr additive="base">
                                        <p:cTn id="73" dur="1000" fill="hold"/>
                                        <p:tgtEl>
                                          <p:spTgt spid="27"/>
                                        </p:tgtEl>
                                        <p:attrNameLst>
                                          <p:attrName>ppt_y</p:attrName>
                                        </p:attrNameLst>
                                      </p:cBhvr>
                                      <p:tavLst>
                                        <p:tav tm="0">
                                          <p:val>
                                            <p:strVal val="0-#ppt_h/2"/>
                                          </p:val>
                                        </p:tav>
                                        <p:tav tm="100000">
                                          <p:val>
                                            <p:strVal val="#ppt_y"/>
                                          </p:val>
                                        </p:tav>
                                      </p:tavLst>
                                    </p:anim>
                                  </p:childTnLst>
                                </p:cTn>
                              </p:par>
                              <p:par>
                                <p:cTn id="74" presetID="2" presetClass="entr" presetSubtype="1" decel="100000" fill="hold" nodeType="withEffect">
                                  <p:stCondLst>
                                    <p:cond delay="700"/>
                                  </p:stCondLst>
                                  <p:childTnLst>
                                    <p:set>
                                      <p:cBhvr>
                                        <p:cTn id="75" dur="1" fill="hold">
                                          <p:stCondLst>
                                            <p:cond delay="0"/>
                                          </p:stCondLst>
                                        </p:cTn>
                                        <p:tgtEl>
                                          <p:spTgt spid="3"/>
                                        </p:tgtEl>
                                        <p:attrNameLst>
                                          <p:attrName>style.visibility</p:attrName>
                                        </p:attrNameLst>
                                      </p:cBhvr>
                                      <p:to>
                                        <p:strVal val="visible"/>
                                      </p:to>
                                    </p:set>
                                    <p:anim calcmode="lin" valueType="num">
                                      <p:cBhvr additive="base">
                                        <p:cTn id="76" dur="1000" fill="hold"/>
                                        <p:tgtEl>
                                          <p:spTgt spid="3"/>
                                        </p:tgtEl>
                                        <p:attrNameLst>
                                          <p:attrName>ppt_x</p:attrName>
                                        </p:attrNameLst>
                                      </p:cBhvr>
                                      <p:tavLst>
                                        <p:tav tm="0">
                                          <p:val>
                                            <p:strVal val="#ppt_x"/>
                                          </p:val>
                                        </p:tav>
                                        <p:tav tm="100000">
                                          <p:val>
                                            <p:strVal val="#ppt_x"/>
                                          </p:val>
                                        </p:tav>
                                      </p:tavLst>
                                    </p:anim>
                                    <p:anim calcmode="lin" valueType="num">
                                      <p:cBhvr additive="base">
                                        <p:cTn id="77" dur="1000" fill="hold"/>
                                        <p:tgtEl>
                                          <p:spTgt spid="3"/>
                                        </p:tgtEl>
                                        <p:attrNameLst>
                                          <p:attrName>ppt_y</p:attrName>
                                        </p:attrNameLst>
                                      </p:cBhvr>
                                      <p:tavLst>
                                        <p:tav tm="0">
                                          <p:val>
                                            <p:strVal val="0-#ppt_h/2"/>
                                          </p:val>
                                        </p:tav>
                                        <p:tav tm="100000">
                                          <p:val>
                                            <p:strVal val="#ppt_y"/>
                                          </p:val>
                                        </p:tav>
                                      </p:tavLst>
                                    </p:anim>
                                  </p:childTnLst>
                                </p:cTn>
                              </p:par>
                              <p:par>
                                <p:cTn id="78" presetID="2" presetClass="entr" presetSubtype="1" decel="100000" fill="hold" nodeType="withEffect">
                                  <p:stCondLst>
                                    <p:cond delay="800"/>
                                  </p:stCondLst>
                                  <p:childTnLst>
                                    <p:set>
                                      <p:cBhvr>
                                        <p:cTn id="79" dur="1" fill="hold">
                                          <p:stCondLst>
                                            <p:cond delay="0"/>
                                          </p:stCondLst>
                                        </p:cTn>
                                        <p:tgtEl>
                                          <p:spTgt spid="2204"/>
                                        </p:tgtEl>
                                        <p:attrNameLst>
                                          <p:attrName>style.visibility</p:attrName>
                                        </p:attrNameLst>
                                      </p:cBhvr>
                                      <p:to>
                                        <p:strVal val="visible"/>
                                      </p:to>
                                    </p:set>
                                    <p:anim calcmode="lin" valueType="num">
                                      <p:cBhvr additive="base">
                                        <p:cTn id="80" dur="1000" fill="hold"/>
                                        <p:tgtEl>
                                          <p:spTgt spid="2204"/>
                                        </p:tgtEl>
                                        <p:attrNameLst>
                                          <p:attrName>ppt_x</p:attrName>
                                        </p:attrNameLst>
                                      </p:cBhvr>
                                      <p:tavLst>
                                        <p:tav tm="0">
                                          <p:val>
                                            <p:strVal val="#ppt_x"/>
                                          </p:val>
                                        </p:tav>
                                        <p:tav tm="100000">
                                          <p:val>
                                            <p:strVal val="#ppt_x"/>
                                          </p:val>
                                        </p:tav>
                                      </p:tavLst>
                                    </p:anim>
                                    <p:anim calcmode="lin" valueType="num">
                                      <p:cBhvr additive="base">
                                        <p:cTn id="81" dur="1000" fill="hold"/>
                                        <p:tgtEl>
                                          <p:spTgt spid="2204"/>
                                        </p:tgtEl>
                                        <p:attrNameLst>
                                          <p:attrName>ppt_y</p:attrName>
                                        </p:attrNameLst>
                                      </p:cBhvr>
                                      <p:tavLst>
                                        <p:tav tm="0">
                                          <p:val>
                                            <p:strVal val="0-#ppt_h/2"/>
                                          </p:val>
                                        </p:tav>
                                        <p:tav tm="100000">
                                          <p:val>
                                            <p:strVal val="#ppt_y"/>
                                          </p:val>
                                        </p:tav>
                                      </p:tavLst>
                                    </p:anim>
                                  </p:childTnLst>
                                </p:cTn>
                              </p:par>
                              <p:par>
                                <p:cTn id="82" presetID="2" presetClass="entr" presetSubtype="1" decel="100000" fill="hold" nodeType="withEffect">
                                  <p:stCondLst>
                                    <p:cond delay="900"/>
                                  </p:stCondLst>
                                  <p:childTnLst>
                                    <p:set>
                                      <p:cBhvr>
                                        <p:cTn id="83" dur="1" fill="hold">
                                          <p:stCondLst>
                                            <p:cond delay="0"/>
                                          </p:stCondLst>
                                        </p:cTn>
                                        <p:tgtEl>
                                          <p:spTgt spid="2292"/>
                                        </p:tgtEl>
                                        <p:attrNameLst>
                                          <p:attrName>style.visibility</p:attrName>
                                        </p:attrNameLst>
                                      </p:cBhvr>
                                      <p:to>
                                        <p:strVal val="visible"/>
                                      </p:to>
                                    </p:set>
                                    <p:anim calcmode="lin" valueType="num">
                                      <p:cBhvr additive="base">
                                        <p:cTn id="84" dur="1000" fill="hold"/>
                                        <p:tgtEl>
                                          <p:spTgt spid="2292"/>
                                        </p:tgtEl>
                                        <p:attrNameLst>
                                          <p:attrName>ppt_x</p:attrName>
                                        </p:attrNameLst>
                                      </p:cBhvr>
                                      <p:tavLst>
                                        <p:tav tm="0">
                                          <p:val>
                                            <p:strVal val="#ppt_x"/>
                                          </p:val>
                                        </p:tav>
                                        <p:tav tm="100000">
                                          <p:val>
                                            <p:strVal val="#ppt_x"/>
                                          </p:val>
                                        </p:tav>
                                      </p:tavLst>
                                    </p:anim>
                                    <p:anim calcmode="lin" valueType="num">
                                      <p:cBhvr additive="base">
                                        <p:cTn id="85" dur="1000" fill="hold"/>
                                        <p:tgtEl>
                                          <p:spTgt spid="2292"/>
                                        </p:tgtEl>
                                        <p:attrNameLst>
                                          <p:attrName>ppt_y</p:attrName>
                                        </p:attrNameLst>
                                      </p:cBhvr>
                                      <p:tavLst>
                                        <p:tav tm="0">
                                          <p:val>
                                            <p:strVal val="0-#ppt_h/2"/>
                                          </p:val>
                                        </p:tav>
                                        <p:tav tm="100000">
                                          <p:val>
                                            <p:strVal val="#ppt_y"/>
                                          </p:val>
                                        </p:tav>
                                      </p:tavLst>
                                    </p:anim>
                                  </p:childTnLst>
                                </p:cTn>
                              </p:par>
                              <p:par>
                                <p:cTn id="86" presetID="2" presetClass="entr" presetSubtype="1" decel="100000" fill="hold" nodeType="withEffect">
                                  <p:stCondLst>
                                    <p:cond delay="1000"/>
                                  </p:stCondLst>
                                  <p:childTnLst>
                                    <p:set>
                                      <p:cBhvr>
                                        <p:cTn id="87" dur="1" fill="hold">
                                          <p:stCondLst>
                                            <p:cond delay="0"/>
                                          </p:stCondLst>
                                        </p:cTn>
                                        <p:tgtEl>
                                          <p:spTgt spid="2336"/>
                                        </p:tgtEl>
                                        <p:attrNameLst>
                                          <p:attrName>style.visibility</p:attrName>
                                        </p:attrNameLst>
                                      </p:cBhvr>
                                      <p:to>
                                        <p:strVal val="visible"/>
                                      </p:to>
                                    </p:set>
                                    <p:anim calcmode="lin" valueType="num">
                                      <p:cBhvr additive="base">
                                        <p:cTn id="88" dur="1000" fill="hold"/>
                                        <p:tgtEl>
                                          <p:spTgt spid="2336"/>
                                        </p:tgtEl>
                                        <p:attrNameLst>
                                          <p:attrName>ppt_x</p:attrName>
                                        </p:attrNameLst>
                                      </p:cBhvr>
                                      <p:tavLst>
                                        <p:tav tm="0">
                                          <p:val>
                                            <p:strVal val="#ppt_x"/>
                                          </p:val>
                                        </p:tav>
                                        <p:tav tm="100000">
                                          <p:val>
                                            <p:strVal val="#ppt_x"/>
                                          </p:val>
                                        </p:tav>
                                      </p:tavLst>
                                    </p:anim>
                                    <p:anim calcmode="lin" valueType="num">
                                      <p:cBhvr additive="base">
                                        <p:cTn id="89" dur="1000" fill="hold"/>
                                        <p:tgtEl>
                                          <p:spTgt spid="2336"/>
                                        </p:tgtEl>
                                        <p:attrNameLst>
                                          <p:attrName>ppt_y</p:attrName>
                                        </p:attrNameLst>
                                      </p:cBhvr>
                                      <p:tavLst>
                                        <p:tav tm="0">
                                          <p:val>
                                            <p:strVal val="0-#ppt_h/2"/>
                                          </p:val>
                                        </p:tav>
                                        <p:tav tm="100000">
                                          <p:val>
                                            <p:strVal val="#ppt_y"/>
                                          </p:val>
                                        </p:tav>
                                      </p:tavLst>
                                    </p:anim>
                                  </p:childTnLst>
                                </p:cTn>
                              </p:par>
                              <p:par>
                                <p:cTn id="90" presetID="2" presetClass="entr" presetSubtype="1" decel="100000" fill="hold" nodeType="withEffect">
                                  <p:stCondLst>
                                    <p:cond delay="1100"/>
                                  </p:stCondLst>
                                  <p:childTnLst>
                                    <p:set>
                                      <p:cBhvr>
                                        <p:cTn id="91" dur="1" fill="hold">
                                          <p:stCondLst>
                                            <p:cond delay="0"/>
                                          </p:stCondLst>
                                        </p:cTn>
                                        <p:tgtEl>
                                          <p:spTgt spid="2279"/>
                                        </p:tgtEl>
                                        <p:attrNameLst>
                                          <p:attrName>style.visibility</p:attrName>
                                        </p:attrNameLst>
                                      </p:cBhvr>
                                      <p:to>
                                        <p:strVal val="visible"/>
                                      </p:to>
                                    </p:set>
                                    <p:anim calcmode="lin" valueType="num">
                                      <p:cBhvr additive="base">
                                        <p:cTn id="92" dur="1000" fill="hold"/>
                                        <p:tgtEl>
                                          <p:spTgt spid="2279"/>
                                        </p:tgtEl>
                                        <p:attrNameLst>
                                          <p:attrName>ppt_x</p:attrName>
                                        </p:attrNameLst>
                                      </p:cBhvr>
                                      <p:tavLst>
                                        <p:tav tm="0">
                                          <p:val>
                                            <p:strVal val="#ppt_x"/>
                                          </p:val>
                                        </p:tav>
                                        <p:tav tm="100000">
                                          <p:val>
                                            <p:strVal val="#ppt_x"/>
                                          </p:val>
                                        </p:tav>
                                      </p:tavLst>
                                    </p:anim>
                                    <p:anim calcmode="lin" valueType="num">
                                      <p:cBhvr additive="base">
                                        <p:cTn id="93" dur="1000" fill="hold"/>
                                        <p:tgtEl>
                                          <p:spTgt spid="2279"/>
                                        </p:tgtEl>
                                        <p:attrNameLst>
                                          <p:attrName>ppt_y</p:attrName>
                                        </p:attrNameLst>
                                      </p:cBhvr>
                                      <p:tavLst>
                                        <p:tav tm="0">
                                          <p:val>
                                            <p:strVal val="0-#ppt_h/2"/>
                                          </p:val>
                                        </p:tav>
                                        <p:tav tm="100000">
                                          <p:val>
                                            <p:strVal val="#ppt_y"/>
                                          </p:val>
                                        </p:tav>
                                      </p:tavLst>
                                    </p:anim>
                                  </p:childTnLst>
                                </p:cTn>
                              </p:par>
                              <p:par>
                                <p:cTn id="94" presetID="2" presetClass="entr" presetSubtype="1" decel="100000" fill="hold" nodeType="withEffect">
                                  <p:stCondLst>
                                    <p:cond delay="1200"/>
                                  </p:stCondLst>
                                  <p:childTnLst>
                                    <p:set>
                                      <p:cBhvr>
                                        <p:cTn id="95" dur="1" fill="hold">
                                          <p:stCondLst>
                                            <p:cond delay="0"/>
                                          </p:stCondLst>
                                        </p:cTn>
                                        <p:tgtEl>
                                          <p:spTgt spid="2255"/>
                                        </p:tgtEl>
                                        <p:attrNameLst>
                                          <p:attrName>style.visibility</p:attrName>
                                        </p:attrNameLst>
                                      </p:cBhvr>
                                      <p:to>
                                        <p:strVal val="visible"/>
                                      </p:to>
                                    </p:set>
                                    <p:anim calcmode="lin" valueType="num">
                                      <p:cBhvr additive="base">
                                        <p:cTn id="96" dur="1000" fill="hold"/>
                                        <p:tgtEl>
                                          <p:spTgt spid="2255"/>
                                        </p:tgtEl>
                                        <p:attrNameLst>
                                          <p:attrName>ppt_x</p:attrName>
                                        </p:attrNameLst>
                                      </p:cBhvr>
                                      <p:tavLst>
                                        <p:tav tm="0">
                                          <p:val>
                                            <p:strVal val="#ppt_x"/>
                                          </p:val>
                                        </p:tav>
                                        <p:tav tm="100000">
                                          <p:val>
                                            <p:strVal val="#ppt_x"/>
                                          </p:val>
                                        </p:tav>
                                      </p:tavLst>
                                    </p:anim>
                                    <p:anim calcmode="lin" valueType="num">
                                      <p:cBhvr additive="base">
                                        <p:cTn id="97" dur="1000" fill="hold"/>
                                        <p:tgtEl>
                                          <p:spTgt spid="2255"/>
                                        </p:tgtEl>
                                        <p:attrNameLst>
                                          <p:attrName>ppt_y</p:attrName>
                                        </p:attrNameLst>
                                      </p:cBhvr>
                                      <p:tavLst>
                                        <p:tav tm="0">
                                          <p:val>
                                            <p:strVal val="0-#ppt_h/2"/>
                                          </p:val>
                                        </p:tav>
                                        <p:tav tm="100000">
                                          <p:val>
                                            <p:strVal val="#ppt_y"/>
                                          </p:val>
                                        </p:tav>
                                      </p:tavLst>
                                    </p:anim>
                                  </p:childTnLst>
                                </p:cTn>
                              </p:par>
                              <p:par>
                                <p:cTn id="98" presetID="2" presetClass="entr" presetSubtype="1" decel="100000" fill="hold" nodeType="withEffect">
                                  <p:stCondLst>
                                    <p:cond delay="1300"/>
                                  </p:stCondLst>
                                  <p:childTnLst>
                                    <p:set>
                                      <p:cBhvr>
                                        <p:cTn id="99" dur="1" fill="hold">
                                          <p:stCondLst>
                                            <p:cond delay="0"/>
                                          </p:stCondLst>
                                        </p:cTn>
                                        <p:tgtEl>
                                          <p:spTgt spid="2246"/>
                                        </p:tgtEl>
                                        <p:attrNameLst>
                                          <p:attrName>style.visibility</p:attrName>
                                        </p:attrNameLst>
                                      </p:cBhvr>
                                      <p:to>
                                        <p:strVal val="visible"/>
                                      </p:to>
                                    </p:set>
                                    <p:anim calcmode="lin" valueType="num">
                                      <p:cBhvr additive="base">
                                        <p:cTn id="100" dur="1000" fill="hold"/>
                                        <p:tgtEl>
                                          <p:spTgt spid="2246"/>
                                        </p:tgtEl>
                                        <p:attrNameLst>
                                          <p:attrName>ppt_x</p:attrName>
                                        </p:attrNameLst>
                                      </p:cBhvr>
                                      <p:tavLst>
                                        <p:tav tm="0">
                                          <p:val>
                                            <p:strVal val="#ppt_x"/>
                                          </p:val>
                                        </p:tav>
                                        <p:tav tm="100000">
                                          <p:val>
                                            <p:strVal val="#ppt_x"/>
                                          </p:val>
                                        </p:tav>
                                      </p:tavLst>
                                    </p:anim>
                                    <p:anim calcmode="lin" valueType="num">
                                      <p:cBhvr additive="base">
                                        <p:cTn id="101" dur="1000" fill="hold"/>
                                        <p:tgtEl>
                                          <p:spTgt spid="2246"/>
                                        </p:tgtEl>
                                        <p:attrNameLst>
                                          <p:attrName>ppt_y</p:attrName>
                                        </p:attrNameLst>
                                      </p:cBhvr>
                                      <p:tavLst>
                                        <p:tav tm="0">
                                          <p:val>
                                            <p:strVal val="0-#ppt_h/2"/>
                                          </p:val>
                                        </p:tav>
                                        <p:tav tm="100000">
                                          <p:val>
                                            <p:strVal val="#ppt_y"/>
                                          </p:val>
                                        </p:tav>
                                      </p:tavLst>
                                    </p:anim>
                                  </p:childTnLst>
                                </p:cTn>
                              </p:par>
                              <p:par>
                                <p:cTn id="102" presetID="2" presetClass="entr" presetSubtype="1" decel="100000" fill="hold" nodeType="withEffect">
                                  <p:stCondLst>
                                    <p:cond delay="1400"/>
                                  </p:stCondLst>
                                  <p:childTnLst>
                                    <p:set>
                                      <p:cBhvr>
                                        <p:cTn id="103" dur="1" fill="hold">
                                          <p:stCondLst>
                                            <p:cond delay="0"/>
                                          </p:stCondLst>
                                        </p:cTn>
                                        <p:tgtEl>
                                          <p:spTgt spid="2232"/>
                                        </p:tgtEl>
                                        <p:attrNameLst>
                                          <p:attrName>style.visibility</p:attrName>
                                        </p:attrNameLst>
                                      </p:cBhvr>
                                      <p:to>
                                        <p:strVal val="visible"/>
                                      </p:to>
                                    </p:set>
                                    <p:anim calcmode="lin" valueType="num">
                                      <p:cBhvr additive="base">
                                        <p:cTn id="104" dur="1000" fill="hold"/>
                                        <p:tgtEl>
                                          <p:spTgt spid="2232"/>
                                        </p:tgtEl>
                                        <p:attrNameLst>
                                          <p:attrName>ppt_x</p:attrName>
                                        </p:attrNameLst>
                                      </p:cBhvr>
                                      <p:tavLst>
                                        <p:tav tm="0">
                                          <p:val>
                                            <p:strVal val="#ppt_x"/>
                                          </p:val>
                                        </p:tav>
                                        <p:tav tm="100000">
                                          <p:val>
                                            <p:strVal val="#ppt_x"/>
                                          </p:val>
                                        </p:tav>
                                      </p:tavLst>
                                    </p:anim>
                                    <p:anim calcmode="lin" valueType="num">
                                      <p:cBhvr additive="base">
                                        <p:cTn id="105" dur="1000" fill="hold"/>
                                        <p:tgtEl>
                                          <p:spTgt spid="2232"/>
                                        </p:tgtEl>
                                        <p:attrNameLst>
                                          <p:attrName>ppt_y</p:attrName>
                                        </p:attrNameLst>
                                      </p:cBhvr>
                                      <p:tavLst>
                                        <p:tav tm="0">
                                          <p:val>
                                            <p:strVal val="0-#ppt_h/2"/>
                                          </p:val>
                                        </p:tav>
                                        <p:tav tm="100000">
                                          <p:val>
                                            <p:strVal val="#ppt_y"/>
                                          </p:val>
                                        </p:tav>
                                      </p:tavLst>
                                    </p:anim>
                                  </p:childTnLst>
                                </p:cTn>
                              </p:par>
                              <p:par>
                                <p:cTn id="106" presetID="2" presetClass="entr" presetSubtype="1" decel="100000" fill="hold" nodeType="withEffect">
                                  <p:stCondLst>
                                    <p:cond delay="1500"/>
                                  </p:stCondLst>
                                  <p:childTnLst>
                                    <p:set>
                                      <p:cBhvr>
                                        <p:cTn id="107" dur="1" fill="hold">
                                          <p:stCondLst>
                                            <p:cond delay="0"/>
                                          </p:stCondLst>
                                        </p:cTn>
                                        <p:tgtEl>
                                          <p:spTgt spid="2218"/>
                                        </p:tgtEl>
                                        <p:attrNameLst>
                                          <p:attrName>style.visibility</p:attrName>
                                        </p:attrNameLst>
                                      </p:cBhvr>
                                      <p:to>
                                        <p:strVal val="visible"/>
                                      </p:to>
                                    </p:set>
                                    <p:anim calcmode="lin" valueType="num">
                                      <p:cBhvr additive="base">
                                        <p:cTn id="108" dur="1000" fill="hold"/>
                                        <p:tgtEl>
                                          <p:spTgt spid="2218"/>
                                        </p:tgtEl>
                                        <p:attrNameLst>
                                          <p:attrName>ppt_x</p:attrName>
                                        </p:attrNameLst>
                                      </p:cBhvr>
                                      <p:tavLst>
                                        <p:tav tm="0">
                                          <p:val>
                                            <p:strVal val="#ppt_x"/>
                                          </p:val>
                                        </p:tav>
                                        <p:tav tm="100000">
                                          <p:val>
                                            <p:strVal val="#ppt_x"/>
                                          </p:val>
                                        </p:tav>
                                      </p:tavLst>
                                    </p:anim>
                                    <p:anim calcmode="lin" valueType="num">
                                      <p:cBhvr additive="base">
                                        <p:cTn id="109" dur="1000" fill="hold"/>
                                        <p:tgtEl>
                                          <p:spTgt spid="2218"/>
                                        </p:tgtEl>
                                        <p:attrNameLst>
                                          <p:attrName>ppt_y</p:attrName>
                                        </p:attrNameLst>
                                      </p:cBhvr>
                                      <p:tavLst>
                                        <p:tav tm="0">
                                          <p:val>
                                            <p:strVal val="0-#ppt_h/2"/>
                                          </p:val>
                                        </p:tav>
                                        <p:tav tm="100000">
                                          <p:val>
                                            <p:strVal val="#ppt_y"/>
                                          </p:val>
                                        </p:tav>
                                      </p:tavLst>
                                    </p:anim>
                                  </p:childTnLst>
                                </p:cTn>
                              </p:par>
                              <p:par>
                                <p:cTn id="110" presetID="10" presetClass="entr" presetSubtype="0" fill="hold" grpId="0" nodeType="withEffect">
                                  <p:stCondLst>
                                    <p:cond delay="1500"/>
                                  </p:stCondLst>
                                  <p:childTnLst>
                                    <p:set>
                                      <p:cBhvr>
                                        <p:cTn id="111" dur="1" fill="hold">
                                          <p:stCondLst>
                                            <p:cond delay="0"/>
                                          </p:stCondLst>
                                        </p:cTn>
                                        <p:tgtEl>
                                          <p:spTgt spid="2"/>
                                        </p:tgtEl>
                                        <p:attrNameLst>
                                          <p:attrName>style.visibility</p:attrName>
                                        </p:attrNameLst>
                                      </p:cBhvr>
                                      <p:to>
                                        <p:strVal val="visible"/>
                                      </p:to>
                                    </p:set>
                                    <p:animEffect transition="in" filter="fade">
                                      <p:cBhvr>
                                        <p:cTn id="112" dur="900"/>
                                        <p:tgtEl>
                                          <p:spTgt spid="2"/>
                                        </p:tgtEl>
                                      </p:cBhvr>
                                    </p:animEffect>
                                  </p:childTnLst>
                                </p:cTn>
                              </p:par>
                            </p:childTnLst>
                          </p:cTn>
                        </p:par>
                        <p:par>
                          <p:cTn id="113" fill="hold">
                            <p:stCondLst>
                              <p:cond delay="2500"/>
                            </p:stCondLst>
                            <p:childTnLst>
                              <p:par>
                                <p:cTn id="114" presetID="10" presetClass="entr" presetSubtype="0" fill="hold" grpId="0" nodeType="afterEffect">
                                  <p:stCondLst>
                                    <p:cond delay="0"/>
                                  </p:stCondLst>
                                  <p:childTnLst>
                                    <p:set>
                                      <p:cBhvr>
                                        <p:cTn id="115" dur="1" fill="hold">
                                          <p:stCondLst>
                                            <p:cond delay="0"/>
                                          </p:stCondLst>
                                        </p:cTn>
                                        <p:tgtEl>
                                          <p:spTgt spid="2032"/>
                                        </p:tgtEl>
                                        <p:attrNameLst>
                                          <p:attrName>style.visibility</p:attrName>
                                        </p:attrNameLst>
                                      </p:cBhvr>
                                      <p:to>
                                        <p:strVal val="visible"/>
                                      </p:to>
                                    </p:set>
                                    <p:animEffect transition="in" filter="fade">
                                      <p:cBhvr>
                                        <p:cTn id="116" dur="500"/>
                                        <p:tgtEl>
                                          <p:spTgt spid="2032"/>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2345"/>
                                        </p:tgtEl>
                                        <p:attrNameLst>
                                          <p:attrName>style.visibility</p:attrName>
                                        </p:attrNameLst>
                                      </p:cBhvr>
                                      <p:to>
                                        <p:strVal val="visible"/>
                                      </p:to>
                                    </p:set>
                                    <p:animEffect transition="in" filter="fade">
                                      <p:cBhvr>
                                        <p:cTn id="121" dur="500"/>
                                        <p:tgtEl>
                                          <p:spTgt spid="2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2" grpId="0" animBg="1"/>
      <p:bldP spid="2" grpId="0" animBg="1"/>
      <p:bldP spid="20" grpId="0" animBg="1"/>
      <p:bldP spid="21" grpId="0" animBg="1"/>
      <p:bldP spid="22" grpId="0" animBg="1"/>
      <p:bldP spid="23" grpId="0" animBg="1"/>
      <p:bldP spid="24" grpId="0" animBg="1"/>
      <p:bldP spid="25" grpId="0" animBg="1"/>
      <p:bldP spid="26" grpId="0" animBg="1"/>
      <p:bldP spid="2345" grpId="0" animBg="1"/>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on">
  <a:themeElements>
    <a:clrScheme name="Model X">
      <a:dk1>
        <a:srgbClr val="272E3A"/>
      </a:dk1>
      <a:lt1>
        <a:srgbClr val="FFFFFF"/>
      </a:lt1>
      <a:dk2>
        <a:srgbClr val="00A3DA"/>
      </a:dk2>
      <a:lt2>
        <a:srgbClr val="0CA8DA"/>
      </a:lt2>
      <a:accent1>
        <a:srgbClr val="56CADC"/>
      </a:accent1>
      <a:accent2>
        <a:srgbClr val="49C4DB"/>
      </a:accent2>
      <a:accent3>
        <a:srgbClr val="3DBEDB"/>
      </a:accent3>
      <a:accent4>
        <a:srgbClr val="31B9DB"/>
      </a:accent4>
      <a:accent5>
        <a:srgbClr val="24B3DA"/>
      </a:accent5>
      <a:accent6>
        <a:srgbClr val="18AEDA"/>
      </a:accent6>
      <a:hlink>
        <a:srgbClr val="2F8299"/>
      </a:hlink>
      <a:folHlink>
        <a:srgbClr val="8C8C8C"/>
      </a:folHlink>
    </a:clrScheme>
    <a:fontScheme name="Model X">
      <a:majorFont>
        <a:latin typeface="Open Sans Light"/>
        <a:ea typeface=""/>
        <a:cs typeface=""/>
      </a:majorFont>
      <a:minorFont>
        <a:latin typeface="Open Sans Light"/>
        <a:ea typeface=""/>
        <a:cs typeface=""/>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7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Nova">
    <a:dk1>
      <a:srgbClr val="172144"/>
    </a:dk1>
    <a:lt1>
      <a:srgbClr val="FFFFFF"/>
    </a:lt1>
    <a:dk2>
      <a:srgbClr val="4956E4"/>
    </a:dk2>
    <a:lt2>
      <a:srgbClr val="4D3FBD"/>
    </a:lt2>
    <a:accent1>
      <a:srgbClr val="AAFFA9"/>
    </a:accent1>
    <a:accent2>
      <a:srgbClr val="11FFBD"/>
    </a:accent2>
    <a:accent3>
      <a:srgbClr val="6EE1F5"/>
    </a:accent3>
    <a:accent4>
      <a:srgbClr val="4EE1C5"/>
    </a:accent4>
    <a:accent5>
      <a:srgbClr val="8694FD"/>
    </a:accent5>
    <a:accent6>
      <a:srgbClr val="4D61FC"/>
    </a:accent6>
    <a:hlink>
      <a:srgbClr val="2F8299"/>
    </a:hlink>
    <a:folHlink>
      <a:srgbClr val="8C8C8C"/>
    </a:folHlink>
  </a:clrScheme>
</a:themeOverride>
</file>

<file path=ppt/theme/themeOverride2.xml><?xml version="1.0" encoding="utf-8"?>
<a:themeOverride xmlns:a="http://schemas.openxmlformats.org/drawingml/2006/main">
  <a:clrScheme name="Model X">
    <a:dk1>
      <a:srgbClr val="172144"/>
    </a:dk1>
    <a:lt1>
      <a:srgbClr val="FFFFFF"/>
    </a:lt1>
    <a:dk2>
      <a:srgbClr val="81F5D6"/>
    </a:dk2>
    <a:lt2>
      <a:srgbClr val="A6FFCB"/>
    </a:lt2>
    <a:accent1>
      <a:srgbClr val="1FA2FF"/>
    </a:accent1>
    <a:accent2>
      <a:srgbClr val="1AB4FD"/>
    </a:accent2>
    <a:accent3>
      <a:srgbClr val="16C6FB"/>
    </a:accent3>
    <a:accent4>
      <a:srgbClr val="12D8FA"/>
    </a:accent4>
    <a:accent5>
      <a:srgbClr val="37E1EE"/>
    </a:accent5>
    <a:accent6>
      <a:srgbClr val="5CEBE2"/>
    </a:accent6>
    <a:hlink>
      <a:srgbClr val="2F8299"/>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9Slide.vn</Template>
  <TotalTime>311</TotalTime>
  <Words>729</Words>
  <Application>Microsoft Office PowerPoint</Application>
  <PresentationFormat>On-screen Show (16:9)</PresentationFormat>
  <Paragraphs>65</Paragraphs>
  <Slides>17</Slides>
  <Notes>15</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17</vt:i4>
      </vt:variant>
    </vt:vector>
  </HeadingPairs>
  <TitlesOfParts>
    <vt:vector size="34" baseType="lpstr">
      <vt:lpstr>Sitka Subheading</vt:lpstr>
      <vt:lpstr>Open Sans Light</vt:lpstr>
      <vt:lpstr>Open Sans Extrabold</vt:lpstr>
      <vt:lpstr>Designball-Social-01</vt:lpstr>
      <vt:lpstr>DM Sans</vt:lpstr>
      <vt:lpstr>Viga</vt:lpstr>
      <vt:lpstr>Calibri</vt:lpstr>
      <vt:lpstr>Wingdings 3</vt:lpstr>
      <vt:lpstr>Abadi</vt:lpstr>
      <vt:lpstr>Arial</vt:lpstr>
      <vt:lpstr>Century Gothic</vt:lpstr>
      <vt:lpstr>Cyber Security Business Plan</vt:lpstr>
      <vt:lpstr>Ion</vt:lpstr>
      <vt:lpstr>7_Office Theme</vt:lpstr>
      <vt:lpstr>1_Cyber Security Business Plan</vt:lpstr>
      <vt:lpstr>2_Cyber Security Business Plan</vt:lpstr>
      <vt:lpstr>3_Cyber Security Business Plan</vt:lpstr>
      <vt:lpstr>PowerPoint Presentation</vt:lpstr>
      <vt:lpstr>Thành viên nhóm 4</vt:lpstr>
      <vt:lpstr>PowerPoint Presentation</vt:lpstr>
      <vt:lpstr>Giới thiệu</vt:lpstr>
      <vt:lpstr>Giới thiệu</vt:lpstr>
      <vt:lpstr>Giới thiệu</vt:lpstr>
      <vt:lpstr>DDoS gián tiếp</vt:lpstr>
      <vt:lpstr>Phân loại</vt:lpstr>
      <vt:lpstr>1. Tấn công DDoS trực tiếp</vt:lpstr>
      <vt:lpstr>1. Tấn công DDoS trực tiếp</vt:lpstr>
      <vt:lpstr>1. Tấn công DDoS trực tiếp</vt:lpstr>
      <vt:lpstr>2. Tấn công DDoS gián tiếp</vt:lpstr>
      <vt:lpstr>2. Tấn công DDoS gián tiếp</vt:lpstr>
      <vt:lpstr>2. Tấn công DDoS gián tiếp</vt:lpstr>
      <vt:lpstr>Cách Phòng Chống</vt:lpstr>
      <vt:lpstr>Cách phòng chống</vt:lpstr>
      <vt:lpstr>Thanks for watching!</vt:lpstr>
    </vt:vector>
  </TitlesOfParts>
  <Manager>9Slide.vn</Manager>
  <Company>9Slide.vn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BUSINESS PLAN</dc:title>
  <dc:subject>9Slide.vn</dc:subject>
  <dc:creator>Hoang</dc:creator>
  <dc:description>9Slide.vn</dc:description>
  <cp:lastModifiedBy>MAI HUY HOANG D20CN11</cp:lastModifiedBy>
  <cp:revision>5</cp:revision>
  <dcterms:modified xsi:type="dcterms:W3CDTF">2023-04-09T12:37:28Z</dcterms:modified>
  <cp:category>9Slide.vn</cp:category>
</cp:coreProperties>
</file>