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98" r:id="rId10"/>
    <p:sldId id="276" r:id="rId11"/>
    <p:sldId id="278" r:id="rId12"/>
    <p:sldId id="274" r:id="rId13"/>
    <p:sldId id="273" r:id="rId14"/>
    <p:sldId id="279" r:id="rId15"/>
    <p:sldId id="281" r:id="rId16"/>
    <p:sldId id="282" r:id="rId17"/>
    <p:sldId id="283" r:id="rId18"/>
    <p:sldId id="259" r:id="rId19"/>
    <p:sldId id="285" r:id="rId20"/>
    <p:sldId id="288" r:id="rId21"/>
    <p:sldId id="289" r:id="rId22"/>
    <p:sldId id="291" r:id="rId23"/>
    <p:sldId id="292" r:id="rId24"/>
    <p:sldId id="295" r:id="rId25"/>
    <p:sldId id="297" r:id="rId26"/>
    <p:sldId id="296" r:id="rId27"/>
    <p:sldId id="299" r:id="rId28"/>
    <p:sldId id="308" r:id="rId29"/>
    <p:sldId id="310" r:id="rId30"/>
    <p:sldId id="309" r:id="rId31"/>
    <p:sldId id="318" r:id="rId32"/>
    <p:sldId id="311" r:id="rId33"/>
    <p:sldId id="312" r:id="rId34"/>
    <p:sldId id="315" r:id="rId35"/>
    <p:sldId id="316" r:id="rId36"/>
    <p:sldId id="31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oskardudycz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kardudycz/GoldenEye" TargetMode="External"/><Relationship Id="rId2" Type="http://schemas.openxmlformats.org/officeDocument/2006/relationships/hyperlink" Target="https://github.com/oskardudycz/EventSourcing.Net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136" y="4387359"/>
            <a:ext cx="4187873" cy="24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8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5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1841679"/>
            <a:ext cx="5086879" cy="477074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  <p:pic>
        <p:nvPicPr>
          <p:cNvPr id="5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76994"/>
            <a:ext cx="10820400" cy="32787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4000" b="1" dirty="0" smtClean="0"/>
              <a:t>Przesadzam</a:t>
            </a:r>
            <a:r>
              <a:rPr lang="pl-PL" sz="4000" b="1" dirty="0" smtClean="0"/>
              <a:t>?</a:t>
            </a:r>
          </a:p>
          <a:p>
            <a:pPr marL="0" indent="0" algn="ctr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2194560"/>
            <a:ext cx="7979229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154" y="2194560"/>
            <a:ext cx="814904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2701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5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72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53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64" y="5485583"/>
            <a:ext cx="1229932" cy="1022381"/>
          </a:xfrm>
          <a:prstGeom prst="rect">
            <a:avLst/>
          </a:prstGeom>
        </p:spPr>
      </p:pic>
      <p:pic>
        <p:nvPicPr>
          <p:cNvPr id="9" name="Obraz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  <p:pic>
        <p:nvPicPr>
          <p:cNvPr id="7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1" y="1595445"/>
            <a:ext cx="6991478" cy="5092694"/>
          </a:xfrm>
        </p:spPr>
      </p:pic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  <p:pic>
        <p:nvPicPr>
          <p:cNvPr id="2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0" y="3074017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pic>
        <p:nvPicPr>
          <p:cNvPr id="25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  <p:pic>
        <p:nvPicPr>
          <p:cNvPr id="5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448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6240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https://gist.github.com/OlegIlyenko/a5a9ab1b000ba0b5b1ad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981201"/>
            <a:ext cx="6830128" cy="3886330"/>
          </a:xfrm>
          <a:prstGeom prst="rect">
            <a:avLst/>
          </a:prstGeom>
        </p:spPr>
      </p:pic>
      <p:pic>
        <p:nvPicPr>
          <p:cNvPr id="6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18" y="1352550"/>
            <a:ext cx="6960751" cy="5289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556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https://msdn.microsoft.com/en-us/library/jj591559.aspx</a:t>
            </a:r>
          </a:p>
        </p:txBody>
      </p:sp>
      <p:pic>
        <p:nvPicPr>
          <p:cNvPr id="6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</a:t>
            </a:r>
            <a:r>
              <a:rPr lang="pl-PL" dirty="0" smtClean="0"/>
              <a:t>.</a:t>
            </a:r>
            <a:endParaRPr lang="pl-PL" dirty="0" smtClean="0"/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</a:t>
            </a:r>
            <a:r>
              <a:rPr lang="pl-PL" dirty="0" smtClean="0"/>
              <a:t>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praktyce.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Podsumowanie.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49" y="2193925"/>
            <a:ext cx="6718701" cy="4024313"/>
          </a:xfrm>
        </p:spPr>
      </p:pic>
      <p:sp>
        <p:nvSpPr>
          <p:cNvPr id="5" name="TextBox 4"/>
          <p:cNvSpPr txBox="1"/>
          <p:nvPr/>
        </p:nvSpPr>
        <p:spPr>
          <a:xfrm>
            <a:off x="4930076" y="6334077"/>
            <a:ext cx="6037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http://mikhail.io/2016/11/event-sourcing-and-io-complexity/</a:t>
            </a:r>
          </a:p>
        </p:txBody>
      </p:sp>
      <p:pic>
        <p:nvPicPr>
          <p:cNvPr id="6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02" y="2194560"/>
            <a:ext cx="9115697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Strumień zdarzeń – encja</a:t>
            </a:r>
          </a:p>
          <a:p>
            <a:pPr marL="457200" indent="-457200">
              <a:buAutoNum type="arabicPeriod"/>
            </a:pPr>
            <a:r>
              <a:rPr lang="pl-PL" b="1" dirty="0" err="1" smtClean="0"/>
              <a:t>AccountCreated</a:t>
            </a:r>
            <a:r>
              <a:rPr lang="pl-PL" dirty="0" smtClean="0"/>
              <a:t> { id: 1, </a:t>
            </a:r>
            <a:r>
              <a:rPr lang="pl-PL" dirty="0" err="1" smtClean="0"/>
              <a:t>Number</a:t>
            </a:r>
            <a:r>
              <a:rPr lang="pl-PL" dirty="0" smtClean="0"/>
              <a:t>: „1000 7321(…)”, </a:t>
            </a:r>
            <a:r>
              <a:rPr lang="pl-PL" dirty="0" err="1" smtClean="0"/>
              <a:t>ClientId</a:t>
            </a:r>
            <a:r>
              <a:rPr lang="pl-PL" dirty="0" smtClean="0"/>
              <a:t>: 2394}</a:t>
            </a:r>
          </a:p>
          <a:p>
            <a:pPr marL="457200" indent="-457200">
              <a:buAutoNum type="arabicPeriod"/>
            </a:pPr>
            <a:r>
              <a:rPr lang="pl-PL" b="1" dirty="0" err="1" smtClean="0"/>
              <a:t>InflowRecorded</a:t>
            </a:r>
            <a:r>
              <a:rPr lang="pl-PL" dirty="0" smtClean="0"/>
              <a:t> { </a:t>
            </a:r>
            <a:r>
              <a:rPr lang="pl-PL" dirty="0" err="1" smtClean="0"/>
              <a:t>fromAccountId</a:t>
            </a:r>
            <a:r>
              <a:rPr lang="pl-PL" dirty="0" smtClean="0"/>
              <a:t>: 23, </a:t>
            </a:r>
            <a:r>
              <a:rPr lang="pl-PL" dirty="0" err="1" smtClean="0"/>
              <a:t>Amount</a:t>
            </a:r>
            <a:r>
              <a:rPr lang="pl-PL" dirty="0" smtClean="0"/>
              <a:t>: 299.99}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b="1" dirty="0" err="1"/>
              <a:t>InflowRecorded</a:t>
            </a:r>
            <a:r>
              <a:rPr lang="pl-PL" dirty="0"/>
              <a:t> { </a:t>
            </a:r>
            <a:r>
              <a:rPr lang="pl-PL" dirty="0" err="1" smtClean="0"/>
              <a:t>fromAccountNumber</a:t>
            </a:r>
            <a:r>
              <a:rPr lang="pl-PL" dirty="0" smtClean="0"/>
              <a:t>: „1021 9849(…)”, </a:t>
            </a:r>
            <a:r>
              <a:rPr lang="pl-PL" dirty="0" err="1"/>
              <a:t>Amount</a:t>
            </a:r>
            <a:r>
              <a:rPr lang="pl-PL" dirty="0"/>
              <a:t>: </a:t>
            </a:r>
            <a:r>
              <a:rPr lang="pl-PL" dirty="0" smtClean="0"/>
              <a:t>100.00}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b="1" dirty="0" err="1" smtClean="0"/>
              <a:t>OutflowRecorded</a:t>
            </a:r>
            <a:r>
              <a:rPr lang="pl-PL" dirty="0" smtClean="0"/>
              <a:t> </a:t>
            </a:r>
            <a:r>
              <a:rPr lang="pl-PL" dirty="0"/>
              <a:t>{ </a:t>
            </a:r>
            <a:r>
              <a:rPr lang="pl-PL" dirty="0" err="1" smtClean="0"/>
              <a:t>toAccount</a:t>
            </a:r>
            <a:r>
              <a:rPr lang="pl-PL" dirty="0" err="1"/>
              <a:t>Number</a:t>
            </a:r>
            <a:r>
              <a:rPr lang="pl-PL" dirty="0"/>
              <a:t>: </a:t>
            </a:r>
            <a:r>
              <a:rPr lang="pl-PL" dirty="0" smtClean="0"/>
              <a:t>„3078 1000(…)”, </a:t>
            </a:r>
            <a:r>
              <a:rPr lang="pl-PL" dirty="0" err="1"/>
              <a:t>Amount</a:t>
            </a:r>
            <a:r>
              <a:rPr lang="pl-PL" dirty="0"/>
              <a:t>: </a:t>
            </a:r>
            <a:r>
              <a:rPr lang="pl-PL" dirty="0" smtClean="0"/>
              <a:t>99.00</a:t>
            </a: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Wynik po agregacji:</a:t>
            </a:r>
          </a:p>
          <a:p>
            <a:pPr marL="0" indent="0">
              <a:buNone/>
            </a:pPr>
            <a:r>
              <a:rPr lang="pl-PL" dirty="0" err="1" smtClean="0"/>
              <a:t>Account</a:t>
            </a:r>
            <a:r>
              <a:rPr lang="pl-PL" dirty="0" smtClean="0"/>
              <a:t> { id: 1, </a:t>
            </a:r>
            <a:r>
              <a:rPr lang="pl-PL" dirty="0" err="1" smtClean="0"/>
              <a:t>ClientId</a:t>
            </a:r>
            <a:r>
              <a:rPr lang="pl-PL" dirty="0" smtClean="0"/>
              <a:t>: 2394, </a:t>
            </a:r>
            <a:r>
              <a:rPr lang="pl-PL" dirty="0" err="1" smtClean="0"/>
              <a:t>Balance</a:t>
            </a:r>
            <a:r>
              <a:rPr lang="pl-PL" dirty="0" smtClean="0"/>
              <a:t>: 300.00}</a:t>
            </a:r>
            <a:endParaRPr lang="pl-PL" dirty="0"/>
          </a:p>
        </p:txBody>
      </p:sp>
      <p:sp>
        <p:nvSpPr>
          <p:cNvPr id="4" name="Down Arrow 3"/>
          <p:cNvSpPr/>
          <p:nvPr/>
        </p:nvSpPr>
        <p:spPr>
          <a:xfrm>
            <a:off x="922059" y="2495006"/>
            <a:ext cx="1227909" cy="2613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448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b="1" dirty="0" smtClean="0"/>
              <a:t>Zalety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Kod pokrywa się z faktyczną logiką biznesową</a:t>
            </a:r>
          </a:p>
          <a:p>
            <a:pPr>
              <a:buFontTx/>
              <a:buChar char="-"/>
            </a:pPr>
            <a:r>
              <a:rPr lang="pl-PL" dirty="0" smtClean="0"/>
              <a:t>Elastyczność</a:t>
            </a:r>
          </a:p>
          <a:p>
            <a:pPr>
              <a:buFontTx/>
              <a:buChar char="-"/>
            </a:pPr>
            <a:r>
              <a:rPr lang="pl-PL" dirty="0" smtClean="0"/>
              <a:t>Skalowalność</a:t>
            </a:r>
          </a:p>
          <a:p>
            <a:pPr>
              <a:buFontTx/>
              <a:buChar char="-"/>
            </a:pPr>
            <a:r>
              <a:rPr lang="pl-PL" dirty="0" smtClean="0"/>
              <a:t>Pełna historia zmian</a:t>
            </a:r>
          </a:p>
          <a:p>
            <a:pPr>
              <a:buFontTx/>
              <a:buChar char="-"/>
            </a:pPr>
            <a:r>
              <a:rPr lang="pl-PL" dirty="0" smtClean="0"/>
              <a:t>Integracja z innymi systemami</a:t>
            </a:r>
          </a:p>
          <a:p>
            <a:pPr>
              <a:buFontTx/>
              <a:buChar char="-"/>
            </a:pPr>
            <a:r>
              <a:rPr lang="pl-PL" dirty="0" smtClean="0"/>
              <a:t>Łatwość w modyfikacji oraz poprawie błędów</a:t>
            </a:r>
          </a:p>
          <a:p>
            <a:pPr>
              <a:buFontTx/>
              <a:buChar char="-"/>
            </a:pPr>
            <a:r>
              <a:rPr lang="pl-PL" dirty="0" smtClean="0"/>
              <a:t>Ułatwia procesowanie danych w systemach big data, </a:t>
            </a:r>
            <a:r>
              <a:rPr lang="pl-PL" dirty="0" err="1" smtClean="0"/>
              <a:t>mikroserwisach</a:t>
            </a:r>
            <a:r>
              <a:rPr lang="pl-PL" dirty="0" smtClean="0"/>
              <a:t> itd.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Wady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Eventual</a:t>
            </a:r>
            <a:r>
              <a:rPr lang="pl-PL" dirty="0" smtClean="0"/>
              <a:t> </a:t>
            </a:r>
            <a:r>
              <a:rPr lang="pl-PL" dirty="0" err="1" smtClean="0"/>
              <a:t>consistency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Performance</a:t>
            </a:r>
          </a:p>
          <a:p>
            <a:pPr>
              <a:buFontTx/>
              <a:buChar char="-"/>
            </a:pPr>
            <a:r>
              <a:rPr lang="pl-PL" dirty="0" smtClean="0"/>
              <a:t>Trudniejsze generowanie widoków do odczytu</a:t>
            </a:r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Marten + </a:t>
            </a:r>
            <a:r>
              <a:rPr lang="pl-PL" dirty="0" err="1"/>
              <a:t>MediatR</a:t>
            </a:r>
            <a:r>
              <a:rPr lang="pl-PL" dirty="0"/>
              <a:t> = Teoria w praktyce.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5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Dziękuję za uwagę </a:t>
            </a:r>
            <a:r>
              <a:rPr lang="pl-PL" sz="4000" b="1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>
                <a:sym typeface="Wingdings" panose="05000000000000000000" pitchFamily="2" charset="2"/>
              </a:rPr>
              <a:t>Więcej </a:t>
            </a:r>
            <a:r>
              <a:rPr lang="pl-PL" dirty="0" smtClean="0">
                <a:sym typeface="Wingdings" panose="05000000000000000000" pitchFamily="2" charset="2"/>
              </a:rPr>
              <a:t>przykładów na</a:t>
            </a:r>
            <a:r>
              <a:rPr lang="pl-PL" dirty="0">
                <a:sym typeface="Wingdings" panose="05000000000000000000" pitchFamily="2" charset="2"/>
              </a:rPr>
              <a:t>: </a:t>
            </a:r>
            <a:r>
              <a:rPr lang="pl-PL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2"/>
              </a:rPr>
              <a:t>github.com/oskardudycz/EventSourcing.NetCore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Chętnych do zabawy z Event </a:t>
            </a:r>
            <a:r>
              <a:rPr lang="pl-PL" dirty="0" err="1" smtClean="0">
                <a:sym typeface="Wingdings" panose="05000000000000000000" pitchFamily="2" charset="2"/>
              </a:rPr>
              <a:t>Sourcing</a:t>
            </a:r>
            <a:r>
              <a:rPr lang="pl-PL" dirty="0" smtClean="0">
                <a:sym typeface="Wingdings" panose="05000000000000000000" pitchFamily="2" charset="2"/>
              </a:rPr>
              <a:t>, .NET </a:t>
            </a:r>
            <a:r>
              <a:rPr lang="pl-PL" dirty="0" err="1" smtClean="0">
                <a:sym typeface="Wingdings" panose="05000000000000000000" pitchFamily="2" charset="2"/>
              </a:rPr>
              <a:t>Core</a:t>
            </a:r>
            <a:r>
              <a:rPr lang="pl-PL" dirty="0" smtClean="0">
                <a:sym typeface="Wingdings" panose="05000000000000000000" pitchFamily="2" charset="2"/>
              </a:rPr>
              <a:t>, DDD i innych zapraszam do kontrybucji we </a:t>
            </a:r>
            <a:r>
              <a:rPr lang="pl-PL" dirty="0" err="1" smtClean="0">
                <a:sym typeface="Wingdings" panose="05000000000000000000" pitchFamily="2" charset="2"/>
              </a:rPr>
              <a:t>frameworku</a:t>
            </a:r>
            <a:r>
              <a:rPr lang="pl-PL" dirty="0" smtClean="0">
                <a:sym typeface="Wingdings" panose="05000000000000000000" pitchFamily="2" charset="2"/>
              </a:rPr>
              <a:t>:</a:t>
            </a: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3"/>
              </a:rPr>
              <a:t>github.com/oskardudycz/GoldenEye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pic>
        <p:nvPicPr>
          <p:cNvPr id="13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2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5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  <p:pic>
        <p:nvPicPr>
          <p:cNvPr id="7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426</TotalTime>
  <Words>741</Words>
  <Application>Microsoft Office PowerPoint</Application>
  <PresentationFormat>Widescreen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Magia Event sourcingu</vt:lpstr>
      <vt:lpstr>Magia Event sourcingu</vt:lpstr>
      <vt:lpstr>Magia Event sourcingu</vt:lpstr>
      <vt:lpstr>Magia Event sourcingu</vt:lpstr>
      <vt:lpstr>Magia Event sourcingu</vt:lpstr>
      <vt:lpstr>Magia Event sourcingu</vt:lpstr>
      <vt:lpstr>Marten + MediatR = Teoria w praktyce.</vt:lpstr>
      <vt:lpstr>Podsumowanie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63</cp:revision>
  <dcterms:created xsi:type="dcterms:W3CDTF">2017-02-20T16:19:43Z</dcterms:created>
  <dcterms:modified xsi:type="dcterms:W3CDTF">2017-04-26T20:33:04Z</dcterms:modified>
</cp:coreProperties>
</file>