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3" r:id="rId14"/>
    <p:sldId id="274" r:id="rId15"/>
    <p:sldId id="275" r:id="rId16"/>
    <p:sldId id="298" r:id="rId17"/>
    <p:sldId id="276" r:id="rId18"/>
    <p:sldId id="278" r:id="rId19"/>
    <p:sldId id="279" r:id="rId20"/>
    <p:sldId id="281" r:id="rId21"/>
    <p:sldId id="282" r:id="rId22"/>
    <p:sldId id="283" r:id="rId23"/>
    <p:sldId id="259" r:id="rId24"/>
    <p:sldId id="284" r:id="rId25"/>
    <p:sldId id="285" r:id="rId26"/>
    <p:sldId id="288" r:id="rId27"/>
    <p:sldId id="289" r:id="rId28"/>
    <p:sldId id="291" r:id="rId29"/>
    <p:sldId id="292" r:id="rId30"/>
    <p:sldId id="293" r:id="rId31"/>
    <p:sldId id="294" r:id="rId32"/>
    <p:sldId id="295" r:id="rId33"/>
    <p:sldId id="297" r:id="rId34"/>
    <p:sldId id="296" r:id="rId35"/>
    <p:sldId id="299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10" r:id="rId45"/>
    <p:sldId id="309" r:id="rId46"/>
    <p:sldId id="311" r:id="rId47"/>
    <p:sldId id="312" r:id="rId48"/>
    <p:sldId id="313" r:id="rId49"/>
    <p:sldId id="314" r:id="rId50"/>
    <p:sldId id="315" r:id="rId51"/>
    <p:sldId id="316" r:id="rId52"/>
    <p:sldId id="31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kar Dudycz" initials="OD" lastIdx="1" clrIdx="0">
    <p:extLst>
      <p:ext uri="{19B8F6BF-5375-455C-9EA6-DF929625EA0E}">
        <p15:presenceInfo xmlns:p15="http://schemas.microsoft.com/office/powerpoint/2012/main" userId="S-1-5-21-3624227412-2955519344-4135408192-5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oskar-dudycz.pl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oskar_at_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oskardudycz" TargetMode="External"/><Relationship Id="rId4" Type="http://schemas.openxmlformats.org/officeDocument/2006/relationships/hyperlink" Target="https://www.linkedin.com/in/oskardudycz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kardudycz/GoldenEye" TargetMode="External"/><Relationship Id="rId2" Type="http://schemas.openxmlformats.org/officeDocument/2006/relationships/hyperlink" Target="https://github.com/oskardudycz/EventSourcing.NetC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Przygody z </a:t>
            </a:r>
            <a:r>
              <a:rPr lang="pl-PL" b="1" dirty="0" err="1"/>
              <a:t>EventSourcing</a:t>
            </a:r>
            <a:r>
              <a:rPr lang="pl-PL" b="1" dirty="0"/>
              <a:t> i </a:t>
            </a:r>
            <a:r>
              <a:rPr lang="pl-PL" b="1" dirty="0" smtClean="0"/>
              <a:t>CQRS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/>
              <a:t>Czyli </a:t>
            </a:r>
            <a:r>
              <a:rPr lang="pl-PL" b="1" dirty="0"/>
              <a:t>jak to </a:t>
            </a:r>
            <a:r>
              <a:rPr lang="pl-PL" b="1" dirty="0" smtClean="0"/>
              <a:t>się </a:t>
            </a:r>
            <a:r>
              <a:rPr lang="pl-PL" b="1" dirty="0"/>
              <a:t>w praktyce robi w świecie </a:t>
            </a:r>
            <a:r>
              <a:rPr lang="pl-PL" b="1" dirty="0" err="1"/>
              <a:t>dotNet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70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6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2" y="1841679"/>
            <a:ext cx="5086879" cy="47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326605" y="2921000"/>
            <a:ext cx="116798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/>
              <a:t>A co gdy przy dodaniu ma się dodać od razu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w ramach promocji ma pójść od razu 50zł przelewu na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jeszcze ma pójść mail do niego z informacją aktywującą?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948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800637" y="2413000"/>
            <a:ext cx="88841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smtClean="0"/>
              <a:t>Typowe reakcje: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Co ten klient znowu wymyślił?</a:t>
            </a:r>
            <a:endParaRPr lang="pl-PL" sz="2400" dirty="0"/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Gdzie ja to upchnę?</a:t>
            </a:r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Czemu on nie rozumie, że w tej architekturze się to nie da?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Przecież kod będzie brzydko wyglądał…</a:t>
            </a:r>
          </a:p>
        </p:txBody>
      </p:sp>
    </p:spTree>
    <p:extLst>
      <p:ext uri="{BB962C8B-B14F-4D97-AF65-F5344CB8AC3E}">
        <p14:creationId xmlns:p14="http://schemas.microsoft.com/office/powerpoint/2010/main" val="112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217601"/>
            <a:ext cx="7112000" cy="2454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4520741"/>
            <a:ext cx="1019317" cy="1019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2424297"/>
            <a:ext cx="7112000" cy="2454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41" y="2727437"/>
            <a:ext cx="1019317" cy="1019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18" y="4312875"/>
            <a:ext cx="7112000" cy="245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959" y="4616015"/>
            <a:ext cx="1019317" cy="1019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9" y="1938385"/>
            <a:ext cx="7112000" cy="2454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0" y="2241525"/>
            <a:ext cx="1019317" cy="1019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1" y="4457705"/>
            <a:ext cx="7112000" cy="2454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2" y="4760845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6900"/>
            <a:ext cx="10820400" cy="3081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 smtClean="0"/>
              <a:t>Jak inni radzą sobie z układaniem</a:t>
            </a:r>
          </a:p>
          <a:p>
            <a:pPr marL="0" indent="0" algn="ctr">
              <a:buNone/>
            </a:pPr>
            <a:r>
              <a:rPr lang="pl-PL" sz="4000" dirty="0" smtClean="0"/>
              <a:t>tych klocków?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839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8346"/>
            <a:ext cx="10820400" cy="43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            </a:t>
            </a:r>
            <a:r>
              <a:rPr lang="pl-PL" dirty="0" err="1" smtClean="0">
                <a:hlinkClick r:id="rId2"/>
              </a:rPr>
              <a:t>oskar_at_net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3"/>
              </a:rPr>
              <a:t>oskar-dudycz.pl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4"/>
              </a:rPr>
              <a:t>linkedin.com/in/</a:t>
            </a:r>
            <a:r>
              <a:rPr lang="pl-PL" dirty="0" err="1" smtClean="0">
                <a:hlinkClick r:id="rId4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5"/>
              </a:rPr>
              <a:t>github.com/</a:t>
            </a:r>
            <a:r>
              <a:rPr lang="pl-PL" dirty="0" err="1" smtClean="0">
                <a:hlinkClick r:id="rId5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" y="1761184"/>
            <a:ext cx="731132" cy="73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" y="2818833"/>
            <a:ext cx="998918" cy="998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" y="4275790"/>
            <a:ext cx="751754" cy="751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3" y="5485583"/>
            <a:ext cx="1229932" cy="10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Amazon ma drony</a:t>
            </a:r>
            <a:endParaRPr lang="pl-PL" dirty="0"/>
          </a:p>
        </p:txBody>
      </p:sp>
      <p:pic>
        <p:nvPicPr>
          <p:cNvPr id="2050" name="Picture 2" descr="http://www.supplychain247.com/images/article/walmart_testing_warehouses_drones_wide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7" y="3059851"/>
            <a:ext cx="5661025" cy="35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Inni mają gorzej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7" y="2783335"/>
            <a:ext cx="3825731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4000" b="1" dirty="0" smtClean="0"/>
              <a:t>Przesadzam?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Dodajmy do tego:</a:t>
            </a:r>
          </a:p>
          <a:p>
            <a:pPr>
              <a:buFontTx/>
              <a:buChar char="-"/>
            </a:pPr>
            <a:r>
              <a:rPr lang="pl-PL" dirty="0" smtClean="0"/>
              <a:t>Skomplikowaną zależności relacji (relacje wiele do wielu)</a:t>
            </a:r>
          </a:p>
          <a:p>
            <a:pPr>
              <a:buFontTx/>
              <a:buChar char="-"/>
            </a:pPr>
            <a:r>
              <a:rPr lang="pl-PL" dirty="0" smtClean="0"/>
              <a:t>Współgranie modelu odczytu z zapisem</a:t>
            </a:r>
          </a:p>
          <a:p>
            <a:pPr>
              <a:buFontTx/>
              <a:buChar char="-"/>
            </a:pPr>
            <a:r>
              <a:rPr lang="pl-PL" dirty="0" smtClean="0"/>
              <a:t>Migracje schematu bazy oraz samych danych</a:t>
            </a:r>
          </a:p>
          <a:p>
            <a:pPr>
              <a:buFontTx/>
              <a:buChar char="-"/>
            </a:pPr>
            <a:r>
              <a:rPr lang="pl-PL" dirty="0" smtClean="0"/>
              <a:t>Problemy z wydajnością gdy używamy tego samego wielkiego modelu danych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673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1770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4049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6000" b="1" dirty="0" smtClean="0"/>
          </a:p>
          <a:p>
            <a:pPr marL="0" indent="0">
              <a:buNone/>
            </a:pPr>
            <a:r>
              <a:rPr lang="pl-PL" sz="6000" b="1" dirty="0" err="1" smtClean="0"/>
              <a:t>C</a:t>
            </a:r>
            <a:r>
              <a:rPr lang="pl-PL" sz="6000" dirty="0" err="1" smtClean="0"/>
              <a:t>ommand</a:t>
            </a:r>
            <a:endParaRPr lang="pl-PL" sz="6000" dirty="0" smtClean="0"/>
          </a:p>
          <a:p>
            <a:pPr marL="0" indent="0">
              <a:buNone/>
            </a:pPr>
            <a:r>
              <a:rPr lang="pl-PL" sz="6000" b="1" dirty="0" smtClean="0"/>
              <a:t>Q</a:t>
            </a:r>
            <a:r>
              <a:rPr lang="pl-PL" sz="6000" dirty="0" smtClean="0"/>
              <a:t>uery</a:t>
            </a:r>
          </a:p>
        </p:txBody>
      </p:sp>
    </p:spTree>
    <p:extLst>
      <p:ext uri="{BB962C8B-B14F-4D97-AF65-F5344CB8AC3E}">
        <p14:creationId xmlns:p14="http://schemas.microsoft.com/office/powerpoint/2010/main" val="3311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err="1" smtClean="0"/>
              <a:t>Command</a:t>
            </a:r>
            <a:endParaRPr lang="pl-PL" sz="3600" b="1" dirty="0" smtClean="0"/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Change the state of a system but do not return a value</a:t>
            </a:r>
            <a:r>
              <a:rPr lang="en-US" sz="3600" i="1" dirty="0" smtClean="0"/>
              <a:t>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10789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Query</a:t>
            </a:r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Return a result and do not change the observable state of the system (are free of side effects).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29649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595445"/>
            <a:ext cx="6991478" cy="5092694"/>
          </a:xfrm>
        </p:spPr>
      </p:pic>
      <p:sp>
        <p:nvSpPr>
          <p:cNvPr id="6" name="TextBox 5"/>
          <p:cNvSpPr txBox="1"/>
          <p:nvPr/>
        </p:nvSpPr>
        <p:spPr>
          <a:xfrm>
            <a:off x="7061200" y="6349585"/>
            <a:ext cx="5003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Źródło: https://martinfowler.com/bliki/CQRS.html</a:t>
            </a:r>
          </a:p>
        </p:txBody>
      </p:sp>
    </p:spTree>
    <p:extLst>
      <p:ext uri="{BB962C8B-B14F-4D97-AF65-F5344CB8AC3E}">
        <p14:creationId xmlns:p14="http://schemas.microsoft.com/office/powerpoint/2010/main" val="22215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40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CRUDY na pudy, czyli parę słów o dyskomforcie w programowaniu.</a:t>
            </a:r>
          </a:p>
          <a:p>
            <a:pPr marL="457200" indent="-457200">
              <a:buAutoNum type="arabicPeriod"/>
            </a:pPr>
            <a:r>
              <a:rPr lang="pl-PL" dirty="0" smtClean="0"/>
              <a:t>Czemu CQRS to krok wstecz i dwa do przodu.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Driven</a:t>
            </a:r>
            <a:r>
              <a:rPr lang="pl-PL" dirty="0" smtClean="0"/>
              <a:t> Development na ratunek.</a:t>
            </a:r>
          </a:p>
          <a:p>
            <a:pPr marL="457200" indent="-457200">
              <a:buAutoNum type="arabicPeriod"/>
            </a:pPr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dotNet</a:t>
            </a:r>
            <a:r>
              <a:rPr lang="pl-PL" dirty="0" smtClean="0"/>
              <a:t> </a:t>
            </a:r>
            <a:r>
              <a:rPr lang="pl-PL" dirty="0" err="1" smtClean="0"/>
              <a:t>Core</a:t>
            </a:r>
            <a:r>
              <a:rPr lang="pl-PL" dirty="0" smtClean="0"/>
              <a:t> nie taki straszny.</a:t>
            </a:r>
          </a:p>
          <a:p>
            <a:pPr marL="457200" indent="-457200">
              <a:buAutoNum type="arabicPeriod"/>
            </a:pPr>
            <a:r>
              <a:rPr lang="pl-PL" dirty="0" smtClean="0"/>
              <a:t>Marten + </a:t>
            </a:r>
            <a:r>
              <a:rPr lang="pl-PL" dirty="0" err="1" smtClean="0"/>
              <a:t>MediatR</a:t>
            </a:r>
            <a:r>
              <a:rPr lang="pl-PL" dirty="0" smtClean="0"/>
              <a:t> = Teoria w praktyce.</a:t>
            </a:r>
          </a:p>
          <a:p>
            <a:pPr marL="457200" indent="-457200">
              <a:buAutoNum type="arabicPeriod"/>
            </a:pPr>
            <a:r>
              <a:rPr lang="pl-PL" dirty="0" smtClean="0"/>
              <a:t>Podsumowanie.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20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483564" y="5309555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7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Czemu CQRS to krok wstecz i dwa do przodu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3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66489" y="58306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952552" y="26868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531821" y="4868368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7912214" y="5354781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AccountWriteModel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9994546" y="33968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70542" y="294540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316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38740"/>
            <a:ext cx="5842000" cy="4146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200" y="1674851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Moja pierwsza myśl: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35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To krok wstecz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Upychamy kod w jedno miejsce.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Ryzykujemy, że w złych rękach powstanie spaghetti </a:t>
            </a:r>
            <a:r>
              <a:rPr lang="pl-PL" sz="2000" dirty="0" err="1" smtClean="0"/>
              <a:t>code</a:t>
            </a:r>
            <a:r>
              <a:rPr lang="pl-PL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Powielanie kodu pomiędzy metodami.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Brak ścisłego podziału odpowiedzialności.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33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To dwa kroki do przodu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Kod odpowiedzialny za jedną operację biznesową jest w jednym miejscu.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Zmuszamy do myślenia przy programowaniu i zrozumienia logiki biznesowej.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Zmniejszamy ryzyko kopiuj wklej.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Jest ścisły podział odpowiedzialności.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Skupiamy się na jednej rzeczy na raz:</a:t>
            </a:r>
          </a:p>
          <a:p>
            <a:pPr marL="0" indent="0">
              <a:buNone/>
            </a:pPr>
            <a:r>
              <a:rPr lang="pl-PL" sz="2000" dirty="0" smtClean="0"/>
              <a:t>- Oprogramowując zapis nie skupiamy się na tym jak my potem to odczytamy</a:t>
            </a:r>
          </a:p>
          <a:p>
            <a:pPr marL="0" indent="0">
              <a:buNone/>
            </a:pPr>
            <a:r>
              <a:rPr lang="pl-PL" sz="2000" dirty="0" smtClean="0"/>
              <a:t>- Analogicznie odczyt oprogramowujemy na podstawie dostępnego modelu zapisu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470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3454400"/>
            <a:ext cx="10820400" cy="276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b="1" dirty="0" smtClean="0"/>
              <a:t>PRZYKŁAD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66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03" y="2193925"/>
            <a:ext cx="3261193" cy="4024313"/>
          </a:xfrm>
        </p:spPr>
      </p:pic>
    </p:spTree>
    <p:extLst>
      <p:ext uri="{BB962C8B-B14F-4D97-AF65-F5344CB8AC3E}">
        <p14:creationId xmlns:p14="http://schemas.microsoft.com/office/powerpoint/2010/main" val="30345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 b="1" dirty="0" err="1"/>
              <a:t>Ubiquitous</a:t>
            </a:r>
            <a:r>
              <a:rPr lang="pl-PL" sz="3600" b="1" dirty="0"/>
              <a:t> </a:t>
            </a:r>
            <a:r>
              <a:rPr lang="pl-PL" sz="3600" b="1" dirty="0" smtClean="0"/>
              <a:t>Language</a:t>
            </a:r>
            <a:endParaRPr lang="pl-PL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446785"/>
            <a:ext cx="4772025" cy="377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0076" y="6334077"/>
            <a:ext cx="7261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http://www.userdrivendev.com/p/user-language-inside-source-code.html</a:t>
            </a:r>
          </a:p>
        </p:txBody>
      </p:sp>
    </p:spTree>
    <p:extLst>
      <p:ext uri="{BB962C8B-B14F-4D97-AF65-F5344CB8AC3E}">
        <p14:creationId xmlns:p14="http://schemas.microsoft.com/office/powerpoint/2010/main" val="1071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 b="1" dirty="0" err="1" smtClean="0"/>
              <a:t>Bounded</a:t>
            </a:r>
            <a:r>
              <a:rPr lang="pl-PL" sz="3600" b="1" dirty="0" smtClean="0"/>
              <a:t> </a:t>
            </a:r>
            <a:r>
              <a:rPr lang="pl-PL" sz="3600" b="1" dirty="0" err="1" smtClean="0"/>
              <a:t>Contexts</a:t>
            </a:r>
            <a:endParaRPr lang="pl-PL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0" y="2751585"/>
            <a:ext cx="5981700" cy="346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0076" y="6334077"/>
            <a:ext cx="551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https://www.infoq.com/articles/ddd-contextmapping</a:t>
            </a:r>
          </a:p>
        </p:txBody>
      </p:sp>
    </p:spTree>
    <p:extLst>
      <p:ext uri="{BB962C8B-B14F-4D97-AF65-F5344CB8AC3E}">
        <p14:creationId xmlns:p14="http://schemas.microsoft.com/office/powerpoint/2010/main" val="8080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600" b="1" dirty="0" err="1" smtClean="0"/>
              <a:t>Aggregates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Entities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smtClean="0"/>
              <a:t>Value Objects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22101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600" b="1" dirty="0" smtClean="0"/>
              <a:t>User Interface</a:t>
            </a:r>
          </a:p>
          <a:p>
            <a:pPr marL="0" indent="0" algn="ctr">
              <a:buNone/>
            </a:pPr>
            <a:r>
              <a:rPr lang="pl-PL" sz="3600" b="1" dirty="0" smtClean="0"/>
              <a:t>Application </a:t>
            </a:r>
            <a:r>
              <a:rPr lang="pl-PL" sz="3600" b="1" dirty="0" err="1" smtClean="0"/>
              <a:t>Layer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Domain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Infrastructure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8423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014522" y="2492888"/>
            <a:ext cx="3083721" cy="400508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Rectangle 25"/>
          <p:cNvSpPr/>
          <p:nvPr/>
        </p:nvSpPr>
        <p:spPr>
          <a:xfrm>
            <a:off x="5663291" y="2492888"/>
            <a:ext cx="3155466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ectangle 24"/>
          <p:cNvSpPr/>
          <p:nvPr/>
        </p:nvSpPr>
        <p:spPr>
          <a:xfrm>
            <a:off x="2523544" y="2492888"/>
            <a:ext cx="2740521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/>
          <p:cNvSpPr/>
          <p:nvPr/>
        </p:nvSpPr>
        <p:spPr>
          <a:xfrm>
            <a:off x="186714" y="2492887"/>
            <a:ext cx="2080442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10124047" y="3123734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9123993" y="4606057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UserController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82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AddUserCommandHandler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8616" y="612864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User </a:t>
            </a:r>
            <a:r>
              <a:rPr lang="pl-PL" dirty="0" err="1" smtClean="0">
                <a:solidFill>
                  <a:schemeClr val="bg1"/>
                </a:solidFill>
              </a:rPr>
              <a:t>DbSet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8499" y="253113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User </a:t>
            </a:r>
            <a:r>
              <a:rPr lang="pl-PL" dirty="0" err="1" smtClean="0">
                <a:solidFill>
                  <a:schemeClr val="bg1"/>
                </a:solidFill>
              </a:rPr>
              <a:t>Table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8900000">
            <a:off x="8471170" y="4493823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10242975" y="4133465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310174" y="3131769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7365619" y="3807974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AccountWriteModel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10896246" y="3279281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04167" y="280598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Account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Table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400" y="205740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User Interface</a:t>
            </a:r>
            <a:endParaRPr lang="pl-PL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201988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Application </a:t>
            </a:r>
            <a:r>
              <a:rPr lang="pl-PL" b="1" dirty="0" err="1" smtClean="0"/>
              <a:t>layer</a:t>
            </a:r>
            <a:endParaRPr lang="pl-PL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671587" y="19976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Domain</a:t>
            </a:r>
            <a:endParaRPr lang="pl-PL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028032" y="201192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Infrastructure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809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4930076" y="6334077"/>
            <a:ext cx="6240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https://gist.github.com/OlegIlyenko/a5a9ab1b000ba0b5b1ad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981201"/>
            <a:ext cx="6830128" cy="3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69" y="1352550"/>
            <a:ext cx="6960751" cy="5289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4930076" y="6334077"/>
            <a:ext cx="556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https://msdn.microsoft.com/en-us/library/jj591559.aspx</a:t>
            </a:r>
          </a:p>
        </p:txBody>
      </p:sp>
    </p:spTree>
    <p:extLst>
      <p:ext uri="{BB962C8B-B14F-4D97-AF65-F5344CB8AC3E}">
        <p14:creationId xmlns:p14="http://schemas.microsoft.com/office/powerpoint/2010/main" val="13295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49" y="2193925"/>
            <a:ext cx="6718701" cy="4024313"/>
          </a:xfrm>
        </p:spPr>
      </p:pic>
      <p:sp>
        <p:nvSpPr>
          <p:cNvPr id="5" name="TextBox 4"/>
          <p:cNvSpPr txBox="1"/>
          <p:nvPr/>
        </p:nvSpPr>
        <p:spPr>
          <a:xfrm>
            <a:off x="4930076" y="6334077"/>
            <a:ext cx="6037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http://mikhail.io/2016/11/event-sourcing-and-io-complexity/</a:t>
            </a:r>
          </a:p>
        </p:txBody>
      </p:sp>
    </p:spTree>
    <p:extLst>
      <p:ext uri="{BB962C8B-B14F-4D97-AF65-F5344CB8AC3E}">
        <p14:creationId xmlns:p14="http://schemas.microsoft.com/office/powerpoint/2010/main" val="29883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Magia Event </a:t>
            </a:r>
            <a:r>
              <a:rPr lang="pl-PL" dirty="0" err="1"/>
              <a:t>sourcingu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 smtClean="0"/>
              <a:t>Zalety event </a:t>
            </a:r>
            <a:r>
              <a:rPr lang="pl-PL" sz="2400" b="1" dirty="0" err="1" smtClean="0"/>
              <a:t>sourcingu</a:t>
            </a:r>
            <a:r>
              <a:rPr lang="pl-PL" sz="2400" b="1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Kod pokrywa się z faktyczną logiką biznesową</a:t>
            </a:r>
          </a:p>
          <a:p>
            <a:pPr>
              <a:buFontTx/>
              <a:buChar char="-"/>
            </a:pPr>
            <a:r>
              <a:rPr lang="pl-PL" dirty="0" smtClean="0"/>
              <a:t>Elastyczność</a:t>
            </a:r>
          </a:p>
          <a:p>
            <a:pPr>
              <a:buFontTx/>
              <a:buChar char="-"/>
            </a:pPr>
            <a:r>
              <a:rPr lang="pl-PL" dirty="0" smtClean="0"/>
              <a:t>Skalowalność</a:t>
            </a:r>
          </a:p>
          <a:p>
            <a:pPr>
              <a:buFontTx/>
              <a:buChar char="-"/>
            </a:pPr>
            <a:r>
              <a:rPr lang="pl-PL" dirty="0" smtClean="0"/>
              <a:t>Pełna historia zmian</a:t>
            </a:r>
          </a:p>
          <a:p>
            <a:pPr>
              <a:buFontTx/>
              <a:buChar char="-"/>
            </a:pPr>
            <a:r>
              <a:rPr lang="pl-PL" dirty="0" smtClean="0"/>
              <a:t>Integracja z innymi systemami</a:t>
            </a:r>
          </a:p>
          <a:p>
            <a:pPr>
              <a:buFontTx/>
              <a:buChar char="-"/>
            </a:pPr>
            <a:r>
              <a:rPr lang="pl-PL" dirty="0" smtClean="0"/>
              <a:t>Łatwość w modyfikacji oraz poprawie błędów</a:t>
            </a:r>
          </a:p>
          <a:p>
            <a:pPr>
              <a:buFontTx/>
              <a:buChar char="-"/>
            </a:pPr>
            <a:r>
              <a:rPr lang="pl-PL" dirty="0" smtClean="0"/>
              <a:t>Ułatwia procesowanie danych w systemach big data, </a:t>
            </a:r>
            <a:r>
              <a:rPr lang="pl-PL" dirty="0" err="1" smtClean="0"/>
              <a:t>mikroserwisach</a:t>
            </a:r>
            <a:r>
              <a:rPr lang="pl-PL" dirty="0" smtClean="0"/>
              <a:t> itd.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93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Magia Event </a:t>
            </a:r>
            <a:r>
              <a:rPr lang="pl-PL" dirty="0" err="1"/>
              <a:t>sourcingu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 smtClean="0"/>
              <a:t>Wady event </a:t>
            </a:r>
            <a:r>
              <a:rPr lang="pl-PL" sz="2400" b="1" dirty="0" err="1" smtClean="0"/>
              <a:t>sourcingu</a:t>
            </a:r>
            <a:r>
              <a:rPr lang="pl-PL" sz="2400" b="1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Tx/>
              <a:buChar char="-"/>
            </a:pPr>
            <a:r>
              <a:rPr lang="pl-PL" dirty="0" err="1" smtClean="0"/>
              <a:t>Eventual</a:t>
            </a:r>
            <a:r>
              <a:rPr lang="pl-PL" dirty="0" smtClean="0"/>
              <a:t> </a:t>
            </a:r>
            <a:r>
              <a:rPr lang="pl-PL" dirty="0" err="1" smtClean="0"/>
              <a:t>consistency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Performance</a:t>
            </a:r>
          </a:p>
          <a:p>
            <a:pPr>
              <a:buFontTx/>
              <a:buChar char="-"/>
            </a:pPr>
            <a:r>
              <a:rPr lang="pl-PL" dirty="0" smtClean="0"/>
              <a:t>Trudniejsze generowanie widoków do odczytu</a:t>
            </a:r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71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dotNet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nie taki straszny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5" y="1877061"/>
            <a:ext cx="8221349" cy="4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dotNet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nie taki straszny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5" y="1877061"/>
            <a:ext cx="8221349" cy="4584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5" y="1877061"/>
            <a:ext cx="8342428" cy="4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9996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Marten + </a:t>
            </a:r>
            <a:r>
              <a:rPr lang="pl-PL" dirty="0" err="1"/>
              <a:t>MediatR</a:t>
            </a:r>
            <a:r>
              <a:rPr lang="pl-PL" dirty="0"/>
              <a:t> = Teoria w praktyce.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3454400"/>
            <a:ext cx="10820400" cy="276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b="1" dirty="0" smtClean="0"/>
              <a:t>PRZYKŁAD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123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50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4000" b="1" dirty="0" smtClean="0"/>
              <a:t>Dziękuję za uwagę </a:t>
            </a:r>
            <a:r>
              <a:rPr lang="pl-PL" sz="4000" b="1" dirty="0" smtClean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pl-PL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pl-PL" dirty="0">
                <a:sym typeface="Wingdings" panose="05000000000000000000" pitchFamily="2" charset="2"/>
              </a:rPr>
              <a:t>Więcej </a:t>
            </a:r>
            <a:r>
              <a:rPr lang="pl-PL" dirty="0" smtClean="0">
                <a:sym typeface="Wingdings" panose="05000000000000000000" pitchFamily="2" charset="2"/>
              </a:rPr>
              <a:t>przykładów na</a:t>
            </a:r>
            <a:r>
              <a:rPr lang="pl-PL" dirty="0">
                <a:sym typeface="Wingdings" panose="05000000000000000000" pitchFamily="2" charset="2"/>
              </a:rPr>
              <a:t>: </a:t>
            </a:r>
            <a:r>
              <a:rPr lang="pl-PL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pl-PL" dirty="0" smtClean="0">
                <a:sym typeface="Wingdings" panose="05000000000000000000" pitchFamily="2" charset="2"/>
                <a:hlinkClick r:id="rId2"/>
              </a:rPr>
              <a:t>github.com/oskardudycz/EventSourcing.NetCore</a:t>
            </a:r>
            <a:endParaRPr lang="pl-PL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pl-PL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pl-PL" dirty="0" smtClean="0">
                <a:sym typeface="Wingdings" panose="05000000000000000000" pitchFamily="2" charset="2"/>
              </a:rPr>
              <a:t>Chętnych do zabawy z Event </a:t>
            </a:r>
            <a:r>
              <a:rPr lang="pl-PL" dirty="0" err="1" smtClean="0">
                <a:sym typeface="Wingdings" panose="05000000000000000000" pitchFamily="2" charset="2"/>
              </a:rPr>
              <a:t>Sourcing</a:t>
            </a:r>
            <a:r>
              <a:rPr lang="pl-PL" dirty="0" smtClean="0">
                <a:sym typeface="Wingdings" panose="05000000000000000000" pitchFamily="2" charset="2"/>
              </a:rPr>
              <a:t>, .NET </a:t>
            </a:r>
            <a:r>
              <a:rPr lang="pl-PL" dirty="0" err="1" smtClean="0">
                <a:sym typeface="Wingdings" panose="05000000000000000000" pitchFamily="2" charset="2"/>
              </a:rPr>
              <a:t>Core</a:t>
            </a:r>
            <a:r>
              <a:rPr lang="pl-PL" dirty="0" smtClean="0">
                <a:sym typeface="Wingdings" panose="05000000000000000000" pitchFamily="2" charset="2"/>
              </a:rPr>
              <a:t>, DDD i innych zapraszam do kontrybucji we </a:t>
            </a:r>
            <a:r>
              <a:rPr lang="pl-PL" dirty="0" err="1" smtClean="0">
                <a:sym typeface="Wingdings" panose="05000000000000000000" pitchFamily="2" charset="2"/>
              </a:rPr>
              <a:t>frameworku</a:t>
            </a:r>
            <a:r>
              <a:rPr lang="pl-PL" dirty="0" smtClean="0">
                <a:sym typeface="Wingdings" panose="05000000000000000000" pitchFamily="2" charset="2"/>
              </a:rPr>
              <a:t>:</a:t>
            </a:r>
          </a:p>
          <a:p>
            <a:pPr marL="0" indent="0" algn="ctr">
              <a:buNone/>
            </a:pP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pl-PL" dirty="0" smtClean="0">
                <a:sym typeface="Wingdings" panose="05000000000000000000" pitchFamily="2" charset="2"/>
                <a:hlinkClick r:id="rId3"/>
              </a:rPr>
              <a:t>github.com/oskardudycz/GoldenEye</a:t>
            </a:r>
            <a:endParaRPr lang="pl-PL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0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Dodanie Użytkownika:</a:t>
            </a:r>
          </a:p>
          <a:p>
            <a:pPr marL="457200" indent="-457200">
              <a:buAutoNum type="arabicPeriod"/>
            </a:pPr>
            <a:r>
              <a:rPr lang="pl-PL" dirty="0" smtClean="0"/>
              <a:t>Wołamy </a:t>
            </a:r>
            <a:r>
              <a:rPr lang="pl-PL" dirty="0" err="1" smtClean="0"/>
              <a:t>UserController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UserController</a:t>
            </a:r>
            <a:r>
              <a:rPr lang="pl-PL" dirty="0" smtClean="0"/>
              <a:t> wywołuje User Service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UserService</a:t>
            </a:r>
            <a:r>
              <a:rPr lang="pl-PL" dirty="0" smtClean="0"/>
              <a:t> wywołuje </a:t>
            </a:r>
            <a:r>
              <a:rPr lang="pl-PL" dirty="0" err="1" smtClean="0"/>
              <a:t>UserRepository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UserRepository</a:t>
            </a:r>
            <a:r>
              <a:rPr lang="pl-PL" dirty="0" smtClean="0"/>
              <a:t> wywołuje </a:t>
            </a:r>
            <a:r>
              <a:rPr lang="pl-PL" dirty="0" err="1" smtClean="0"/>
              <a:t>Add</a:t>
            </a:r>
            <a:r>
              <a:rPr lang="pl-PL" dirty="0" smtClean="0"/>
              <a:t> na </a:t>
            </a:r>
            <a:r>
              <a:rPr lang="pl-PL" dirty="0" err="1" smtClean="0"/>
              <a:t>DbSet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EntityFramework</a:t>
            </a:r>
            <a:r>
              <a:rPr lang="pl-PL" dirty="0" smtClean="0"/>
              <a:t> zapisuje zmiany w bazie.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2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70" y="2628900"/>
            <a:ext cx="8516470" cy="3556000"/>
          </a:xfrm>
        </p:spPr>
      </p:pic>
    </p:spTree>
    <p:extLst>
      <p:ext uri="{BB962C8B-B14F-4D97-AF65-F5344CB8AC3E}">
        <p14:creationId xmlns:p14="http://schemas.microsoft.com/office/powerpoint/2010/main" val="2493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532399" y="4252205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50" y="5195621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340</TotalTime>
  <Words>909</Words>
  <Application>Microsoft Office PowerPoint</Application>
  <PresentationFormat>Widescreen</PresentationFormat>
  <Paragraphs>271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Century Gothic</vt:lpstr>
      <vt:lpstr>Wingdings</vt:lpstr>
      <vt:lpstr>Vapor Trail</vt:lpstr>
      <vt:lpstr>Przygody z EventSourcing i CQRS </vt:lpstr>
      <vt:lpstr>O mnie </vt:lpstr>
      <vt:lpstr>Agenda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</vt:lpstr>
      <vt:lpstr>CRUDY na pudy,  czyli parę słów o dyskomforcie w programowaniu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PowerPoint Presentation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Domain Driven Development na ratunek.</vt:lpstr>
      <vt:lpstr>Domain Driven Development na ratunek.</vt:lpstr>
      <vt:lpstr>Domain Driven Development na ratunek.</vt:lpstr>
      <vt:lpstr>Domain Driven Development na ratunek.</vt:lpstr>
      <vt:lpstr>Domain Driven Development na ratunek.</vt:lpstr>
      <vt:lpstr>Domain Driven Development na ratunek.</vt:lpstr>
      <vt:lpstr>Magia Event sourcingu</vt:lpstr>
      <vt:lpstr>Magia Event sourcingu</vt:lpstr>
      <vt:lpstr>Magia Event sourcingu</vt:lpstr>
      <vt:lpstr>Magia Event sourcingu</vt:lpstr>
      <vt:lpstr>Magia Event sourcingu</vt:lpstr>
      <vt:lpstr>dotNet Core nie taki straszny</vt:lpstr>
      <vt:lpstr>dotNet Core nie taki straszny</vt:lpstr>
      <vt:lpstr>Marten + MediatR = Teoria w praktyce.</vt:lpstr>
      <vt:lpstr>Podsumowanie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Przygody z EventSourcing i CQRS</dc:title>
  <dc:creator>Oskar Dudycz</dc:creator>
  <cp:lastModifiedBy>Oskar Dudycz</cp:lastModifiedBy>
  <cp:revision>51</cp:revision>
  <dcterms:created xsi:type="dcterms:W3CDTF">2017-02-20T16:19:43Z</dcterms:created>
  <dcterms:modified xsi:type="dcterms:W3CDTF">2017-02-20T21:59:59Z</dcterms:modified>
</cp:coreProperties>
</file>