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>
        <p:scale>
          <a:sx n="80" d="100"/>
          <a:sy n="80" d="100"/>
        </p:scale>
        <p:origin x="170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F6EB-BE7B-4744-9260-3F2149EA206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6058-888F-CC47-AB3D-1C8681FA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D15E07-967C-C951-51C7-EE6071E97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r="40000"/>
          <a:stretch/>
        </p:blipFill>
        <p:spPr bwMode="auto">
          <a:xfrm>
            <a:off x="1906173" y="368027"/>
            <a:ext cx="1822973" cy="18229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FB0394-3245-837F-6B27-0D6931E28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0" r="60070"/>
          <a:stretch/>
        </p:blipFill>
        <p:spPr bwMode="auto">
          <a:xfrm>
            <a:off x="0" y="368027"/>
            <a:ext cx="1822973" cy="18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613B3-B975-88D7-67AE-ECC49A8C2DA7}"/>
              </a:ext>
            </a:extLst>
          </p:cNvPr>
          <p:cNvSpPr txBox="1"/>
          <p:nvPr/>
        </p:nvSpPr>
        <p:spPr>
          <a:xfrm>
            <a:off x="1906169" y="-64168"/>
            <a:ext cx="18332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+ glasses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3970C1-0211-25A2-98B1-F544124BA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 bwMode="auto">
          <a:xfrm>
            <a:off x="5939178" y="368027"/>
            <a:ext cx="1822973" cy="18229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AC8E41A-FDE5-EB3E-3432-90597C864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t="-155" r="59978" b="155"/>
          <a:stretch/>
        </p:blipFill>
        <p:spPr bwMode="auto">
          <a:xfrm>
            <a:off x="4033007" y="368027"/>
            <a:ext cx="1822973" cy="18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790711-1DD9-4783-3483-0DC0F6CEB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5" t="-1070" r="19955" b="1070"/>
          <a:stretch/>
        </p:blipFill>
        <p:spPr bwMode="auto">
          <a:xfrm>
            <a:off x="1906167" y="2679978"/>
            <a:ext cx="1822973" cy="18229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B0E088B2-DF4D-9D33-732E-1FBEE2879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0" t="-1070" r="60280" b="1070"/>
          <a:stretch/>
        </p:blipFill>
        <p:spPr bwMode="auto">
          <a:xfrm>
            <a:off x="10249" y="2684859"/>
            <a:ext cx="1822973" cy="18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B06831-8E46-775D-1B00-E07601151A7B}"/>
              </a:ext>
            </a:extLst>
          </p:cNvPr>
          <p:cNvSpPr txBox="1"/>
          <p:nvPr/>
        </p:nvSpPr>
        <p:spPr>
          <a:xfrm>
            <a:off x="5928923" y="-64168"/>
            <a:ext cx="18332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+ old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E28059-82A8-E1DA-6D9B-B264040BFC01}"/>
              </a:ext>
            </a:extLst>
          </p:cNvPr>
          <p:cNvSpPr txBox="1"/>
          <p:nvPr/>
        </p:nvSpPr>
        <p:spPr>
          <a:xfrm>
            <a:off x="1906167" y="2283805"/>
            <a:ext cx="18332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+ smile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B8CF333-105D-C233-494B-2FA11D5FE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t="-395" r="60023" b="395"/>
          <a:stretch/>
        </p:blipFill>
        <p:spPr bwMode="auto">
          <a:xfrm>
            <a:off x="4033007" y="2689740"/>
            <a:ext cx="1818092" cy="181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2311F529-16AC-6BC7-4B19-6EE1B24B9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r="39909"/>
          <a:stretch/>
        </p:blipFill>
        <p:spPr bwMode="auto">
          <a:xfrm>
            <a:off x="5944059" y="2684859"/>
            <a:ext cx="1818092" cy="18180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49D4F4-3FD8-B144-F289-A3028EFDCE74}"/>
              </a:ext>
            </a:extLst>
          </p:cNvPr>
          <p:cNvSpPr txBox="1"/>
          <p:nvPr/>
        </p:nvSpPr>
        <p:spPr>
          <a:xfrm>
            <a:off x="5918676" y="2283805"/>
            <a:ext cx="18332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+ male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7C45B7-F83E-9FFC-E9DE-F431E011A9B0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4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80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NGUYEN</dc:creator>
  <cp:lastModifiedBy>THAO NGUYEN</cp:lastModifiedBy>
  <cp:revision>1</cp:revision>
  <dcterms:created xsi:type="dcterms:W3CDTF">2023-02-21T02:50:12Z</dcterms:created>
  <dcterms:modified xsi:type="dcterms:W3CDTF">2023-02-21T03:12:53Z</dcterms:modified>
</cp:coreProperties>
</file>