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92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5781"/>
  </p:normalViewPr>
  <p:slideViewPr>
    <p:cSldViewPr snapToGrid="0">
      <p:cViewPr varScale="1">
        <p:scale>
          <a:sx n="69" d="100"/>
          <a:sy n="69" d="100"/>
        </p:scale>
        <p:origin x="23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95781"/>
            <a:ext cx="10363200" cy="382016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3261"/>
            <a:ext cx="9144000" cy="264921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4886-010C-4A4C-A1DB-73EEEC1B18F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D202-E840-7C47-B083-B69F11F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4886-010C-4A4C-A1DB-73EEEC1B18F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D202-E840-7C47-B083-B69F11F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4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84200"/>
            <a:ext cx="262890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84200"/>
            <a:ext cx="773430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4886-010C-4A4C-A1DB-73EEEC1B18F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D202-E840-7C47-B083-B69F11F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5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4886-010C-4A4C-A1DB-73EEEC1B18F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D202-E840-7C47-B083-B69F11F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35583"/>
            <a:ext cx="10515600" cy="456437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343143"/>
            <a:ext cx="10515600" cy="24002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4886-010C-4A4C-A1DB-73EEEC1B18F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D202-E840-7C47-B083-B69F11F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4886-010C-4A4C-A1DB-73EEEC1B18F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D202-E840-7C47-B083-B69F11F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7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2"/>
            <a:ext cx="105156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89861"/>
            <a:ext cx="5157787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008120"/>
            <a:ext cx="51577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89861"/>
            <a:ext cx="5183188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008120"/>
            <a:ext cx="518318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4886-010C-4A4C-A1DB-73EEEC1B18F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D202-E840-7C47-B083-B69F11F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4886-010C-4A4C-A1DB-73EEEC1B18F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D202-E840-7C47-B083-B69F11F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4886-010C-4A4C-A1DB-73EEEC1B18F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D202-E840-7C47-B083-B69F11F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3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79882"/>
            <a:ext cx="6172200" cy="7797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4886-010C-4A4C-A1DB-73EEEC1B18F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D202-E840-7C47-B083-B69F11F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79882"/>
            <a:ext cx="6172200" cy="77978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4886-010C-4A4C-A1DB-73EEEC1B18F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D202-E840-7C47-B083-B69F11F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4202"/>
            <a:ext cx="105156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21000"/>
            <a:ext cx="105156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4886-010C-4A4C-A1DB-73EEEC1B18F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170162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D202-E840-7C47-B083-B69F11F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1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7D287-E6D7-2054-0155-42938BC9FAB2}"/>
              </a:ext>
            </a:extLst>
          </p:cNvPr>
          <p:cNvSpPr txBox="1"/>
          <p:nvPr/>
        </p:nvSpPr>
        <p:spPr>
          <a:xfrm>
            <a:off x="3040177" y="1969027"/>
            <a:ext cx="2761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+ “glasses”</a:t>
            </a:r>
          </a:p>
        </p:txBody>
      </p:sp>
      <p:pic>
        <p:nvPicPr>
          <p:cNvPr id="12" name="Picture 11" descr="A picture containing person, sky, smiling, outdoor&#10;&#10;Description automatically generated">
            <a:extLst>
              <a:ext uri="{FF2B5EF4-FFF2-40B4-BE49-F238E27FC236}">
                <a16:creationId xmlns:a16="http://schemas.microsoft.com/office/drawing/2014/main" id="{DC24D2BC-B49F-F90D-3568-4B8AB575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48" y="858101"/>
            <a:ext cx="2775857" cy="2775857"/>
          </a:xfrm>
          <a:prstGeom prst="rect">
            <a:avLst/>
          </a:prstGeom>
        </p:spPr>
      </p:pic>
      <p:pic>
        <p:nvPicPr>
          <p:cNvPr id="15" name="Picture 14" descr="A picture containing spectacles&#10;&#10;Description automatically generated">
            <a:extLst>
              <a:ext uri="{FF2B5EF4-FFF2-40B4-BE49-F238E27FC236}">
                <a16:creationId xmlns:a16="http://schemas.microsoft.com/office/drawing/2014/main" id="{8E93603B-EA53-317E-A083-D1F8636B9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30" y="858100"/>
            <a:ext cx="2775857" cy="2775857"/>
          </a:xfrm>
          <a:prstGeom prst="rect">
            <a:avLst/>
          </a:prstGeom>
        </p:spPr>
      </p:pic>
      <p:pic>
        <p:nvPicPr>
          <p:cNvPr id="19" name="Picture 18" descr="A picture containing person, sky, outdoor, smiling&#10;&#10;Description automatically generated">
            <a:extLst>
              <a:ext uri="{FF2B5EF4-FFF2-40B4-BE49-F238E27FC236}">
                <a16:creationId xmlns:a16="http://schemas.microsoft.com/office/drawing/2014/main" id="{93AD73E3-2AC6-26FF-08A2-A1CD79A34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221" y="858099"/>
            <a:ext cx="2775857" cy="2775857"/>
          </a:xfrm>
          <a:prstGeom prst="rect">
            <a:avLst/>
          </a:prstGeom>
        </p:spPr>
      </p:pic>
      <p:pic>
        <p:nvPicPr>
          <p:cNvPr id="21" name="Picture 20" descr="A person with blue hair&#10;&#10;Description automatically generated with medium confidence">
            <a:extLst>
              <a:ext uri="{FF2B5EF4-FFF2-40B4-BE49-F238E27FC236}">
                <a16:creationId xmlns:a16="http://schemas.microsoft.com/office/drawing/2014/main" id="{4CADE26B-624B-5A72-72A5-489F81F87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3220" y="3838065"/>
            <a:ext cx="2775857" cy="2775857"/>
          </a:xfrm>
          <a:prstGeom prst="rect">
            <a:avLst/>
          </a:prstGeom>
        </p:spPr>
      </p:pic>
      <p:pic>
        <p:nvPicPr>
          <p:cNvPr id="25" name="Picture 24" descr="A person with blue eyes&#10;&#10;Description automatically generated with medium confidence">
            <a:extLst>
              <a:ext uri="{FF2B5EF4-FFF2-40B4-BE49-F238E27FC236}">
                <a16:creationId xmlns:a16="http://schemas.microsoft.com/office/drawing/2014/main" id="{3527D784-0707-12E1-0B9D-BD1F77A57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030" y="3838065"/>
            <a:ext cx="2775857" cy="2775857"/>
          </a:xfrm>
          <a:prstGeom prst="rect">
            <a:avLst/>
          </a:prstGeom>
        </p:spPr>
      </p:pic>
      <p:pic>
        <p:nvPicPr>
          <p:cNvPr id="29" name="Picture 28" descr="A person with blue hair&#10;&#10;Description automatically generated">
            <a:extLst>
              <a:ext uri="{FF2B5EF4-FFF2-40B4-BE49-F238E27FC236}">
                <a16:creationId xmlns:a16="http://schemas.microsoft.com/office/drawing/2014/main" id="{35D2B14F-FF6B-0FB7-4903-F739B7932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031" y="8191618"/>
            <a:ext cx="2775857" cy="2775857"/>
          </a:xfrm>
          <a:prstGeom prst="rect">
            <a:avLst/>
          </a:prstGeom>
        </p:spPr>
      </p:pic>
      <p:pic>
        <p:nvPicPr>
          <p:cNvPr id="31" name="Picture 30" descr="A person with blue hair&#10;&#10;Description automatically generated with medium confidence">
            <a:extLst>
              <a:ext uri="{FF2B5EF4-FFF2-40B4-BE49-F238E27FC236}">
                <a16:creationId xmlns:a16="http://schemas.microsoft.com/office/drawing/2014/main" id="{94FAFEA2-3B32-947E-5A99-F5FB0F65CC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3222" y="8191618"/>
            <a:ext cx="2775857" cy="27758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A7D0264-F477-4D17-DB8E-9174AF466FB1}"/>
              </a:ext>
            </a:extLst>
          </p:cNvPr>
          <p:cNvSpPr txBox="1"/>
          <p:nvPr/>
        </p:nvSpPr>
        <p:spPr>
          <a:xfrm>
            <a:off x="3106616" y="4948993"/>
            <a:ext cx="2775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+ “blue hair”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87F551-61AC-693B-AEFF-85B64D3EFBE4}"/>
              </a:ext>
            </a:extLst>
          </p:cNvPr>
          <p:cNvSpPr txBox="1"/>
          <p:nvPr/>
        </p:nvSpPr>
        <p:spPr>
          <a:xfrm>
            <a:off x="3019128" y="8965918"/>
            <a:ext cx="2775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“A photo of</a:t>
            </a:r>
            <a:b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a woman</a:t>
            </a:r>
            <a:b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with blue hair”</a:t>
            </a:r>
          </a:p>
        </p:txBody>
      </p:sp>
      <p:pic>
        <p:nvPicPr>
          <p:cNvPr id="1028" name="Picture 4" descr="No Image Available Stock Photos, Pictures &amp; Royalty-Free Images - iStock">
            <a:extLst>
              <a:ext uri="{FF2B5EF4-FFF2-40B4-BE49-F238E27FC236}">
                <a16:creationId xmlns:a16="http://schemas.microsoft.com/office/drawing/2014/main" id="{E44BBD4C-A7F9-0F80-C54F-823C8FE57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92248" y="8186237"/>
            <a:ext cx="2775857" cy="277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picture containing person, sky, smiling, outdoor&#10;&#10;Description automatically generated">
            <a:extLst>
              <a:ext uri="{FF2B5EF4-FFF2-40B4-BE49-F238E27FC236}">
                <a16:creationId xmlns:a16="http://schemas.microsoft.com/office/drawing/2014/main" id="{34C13532-99C8-C241-2657-F16A724D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48" y="3838067"/>
            <a:ext cx="2775857" cy="27758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ACCC086-59E8-F99D-EE3A-01828BF6C2A3}"/>
              </a:ext>
            </a:extLst>
          </p:cNvPr>
          <p:cNvSpPr txBox="1"/>
          <p:nvPr/>
        </p:nvSpPr>
        <p:spPr>
          <a:xfrm>
            <a:off x="348231" y="10706"/>
            <a:ext cx="1154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a. Image-guided Stable Diffusion Models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3F84B2-0D6F-848D-0504-8D5BD1F16735}"/>
              </a:ext>
            </a:extLst>
          </p:cNvPr>
          <p:cNvCxnSpPr>
            <a:cxnSpLocks/>
          </p:cNvCxnSpPr>
          <p:nvPr/>
        </p:nvCxnSpPr>
        <p:spPr>
          <a:xfrm>
            <a:off x="5882471" y="858101"/>
            <a:ext cx="0" cy="5755823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75ACE5-CA1E-89CB-D696-4B036DBFECA2}"/>
              </a:ext>
            </a:extLst>
          </p:cNvPr>
          <p:cNvCxnSpPr>
            <a:cxnSpLocks/>
          </p:cNvCxnSpPr>
          <p:nvPr/>
        </p:nvCxnSpPr>
        <p:spPr>
          <a:xfrm>
            <a:off x="5879836" y="7891984"/>
            <a:ext cx="0" cy="2928257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C74C11-B221-3BA7-9BC4-B539B8B25F75}"/>
              </a:ext>
            </a:extLst>
          </p:cNvPr>
          <p:cNvSpPr txBox="1"/>
          <p:nvPr/>
        </p:nvSpPr>
        <p:spPr>
          <a:xfrm>
            <a:off x="6249014" y="6603310"/>
            <a:ext cx="2775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Img2Img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0BB245-DDAD-B5FB-7ED1-33434914BE31}"/>
              </a:ext>
            </a:extLst>
          </p:cNvPr>
          <p:cNvSpPr txBox="1"/>
          <p:nvPr/>
        </p:nvSpPr>
        <p:spPr>
          <a:xfrm>
            <a:off x="9175774" y="6607443"/>
            <a:ext cx="289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InstructPix2Pix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60C75D-9393-5FD1-F4DA-CEBE0ABE1A6A}"/>
              </a:ext>
            </a:extLst>
          </p:cNvPr>
          <p:cNvSpPr txBox="1"/>
          <p:nvPr/>
        </p:nvSpPr>
        <p:spPr>
          <a:xfrm>
            <a:off x="348231" y="7405102"/>
            <a:ext cx="1154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b. (Original) Stable Diffusion</a:t>
            </a:r>
          </a:p>
        </p:txBody>
      </p:sp>
    </p:spTree>
    <p:extLst>
      <p:ext uri="{BB962C8B-B14F-4D97-AF65-F5344CB8AC3E}">
        <p14:creationId xmlns:p14="http://schemas.microsoft.com/office/powerpoint/2010/main" val="135268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36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NGUYEN</dc:creator>
  <cp:lastModifiedBy>THAO NGUYEN</cp:lastModifiedBy>
  <cp:revision>3</cp:revision>
  <dcterms:created xsi:type="dcterms:W3CDTF">2023-02-22T18:37:05Z</dcterms:created>
  <dcterms:modified xsi:type="dcterms:W3CDTF">2023-02-22T19:27:20Z</dcterms:modified>
</cp:coreProperties>
</file>