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6" r:id="rId4"/>
    <p:sldId id="290" r:id="rId5"/>
    <p:sldId id="294" r:id="rId6"/>
    <p:sldId id="289" r:id="rId7"/>
    <p:sldId id="288" r:id="rId8"/>
    <p:sldId id="293" r:id="rId9"/>
    <p:sldId id="277" r:id="rId10"/>
    <p:sldId id="297" r:id="rId11"/>
    <p:sldId id="299" r:id="rId12"/>
    <p:sldId id="303" r:id="rId13"/>
    <p:sldId id="304" r:id="rId14"/>
    <p:sldId id="275" r:id="rId15"/>
    <p:sldId id="302" r:id="rId16"/>
    <p:sldId id="305" r:id="rId17"/>
    <p:sldId id="301" r:id="rId18"/>
    <p:sldId id="30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016F"/>
    <a:srgbClr val="1B3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E35F9-2A78-463D-8403-749E5696A84E}" v="934" dt="2021-05-07T02:46:25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a8540bb86d152e9" providerId="LiveId" clId="{08BE35F9-2A78-463D-8403-749E5696A84E}"/>
    <pc:docChg chg="undo custSel addSld delSld modSld sldOrd">
      <pc:chgData name=" " userId="1a8540bb86d152e9" providerId="LiveId" clId="{08BE35F9-2A78-463D-8403-749E5696A84E}" dt="2021-05-07T02:48:10.457" v="7753" actId="14100"/>
      <pc:docMkLst>
        <pc:docMk/>
      </pc:docMkLst>
      <pc:sldChg chg="addSp delSp modSp new del mod setBg">
        <pc:chgData name=" " userId="1a8540bb86d152e9" providerId="LiveId" clId="{08BE35F9-2A78-463D-8403-749E5696A84E}" dt="2021-05-05T19:10:39.587" v="287" actId="2696"/>
        <pc:sldMkLst>
          <pc:docMk/>
          <pc:sldMk cId="2718824124" sldId="256"/>
        </pc:sldMkLst>
        <pc:spChg chg="mod">
          <ac:chgData name=" " userId="1a8540bb86d152e9" providerId="LiveId" clId="{08BE35F9-2A78-463D-8403-749E5696A84E}" dt="2021-05-05T18:57:54.412" v="93" actId="26606"/>
          <ac:spMkLst>
            <pc:docMk/>
            <pc:sldMk cId="2718824124" sldId="256"/>
            <ac:spMk id="2" creationId="{42ABC168-D7AC-43B5-A451-A6C7E44FDF95}"/>
          </ac:spMkLst>
        </pc:spChg>
        <pc:spChg chg="mod">
          <ac:chgData name=" " userId="1a8540bb86d152e9" providerId="LiveId" clId="{08BE35F9-2A78-463D-8403-749E5696A84E}" dt="2021-05-05T18:57:54.412" v="93" actId="26606"/>
          <ac:spMkLst>
            <pc:docMk/>
            <pc:sldMk cId="2718824124" sldId="256"/>
            <ac:spMk id="3" creationId="{1081D812-41C3-4B81-9DED-84217945782F}"/>
          </ac:spMkLst>
        </pc:spChg>
        <pc:spChg chg="add del">
          <ac:chgData name=" " userId="1a8540bb86d152e9" providerId="LiveId" clId="{08BE35F9-2A78-463D-8403-749E5696A84E}" dt="2021-05-05T18:57:54.412" v="93" actId="26606"/>
          <ac:spMkLst>
            <pc:docMk/>
            <pc:sldMk cId="2718824124" sldId="256"/>
            <ac:spMk id="12" creationId="{ECC07320-C2CA-4E29-8481-9D9E143C7788}"/>
          </ac:spMkLst>
        </pc:spChg>
        <pc:picChg chg="add del mod">
          <ac:chgData name=" " userId="1a8540bb86d152e9" providerId="LiveId" clId="{08BE35F9-2A78-463D-8403-749E5696A84E}" dt="2021-05-05T18:56:45.428" v="88" actId="478"/>
          <ac:picMkLst>
            <pc:docMk/>
            <pc:sldMk cId="2718824124" sldId="256"/>
            <ac:picMk id="5" creationId="{AC531DC8-B0FF-484A-8E37-C1ACC190F67B}"/>
          </ac:picMkLst>
        </pc:picChg>
        <pc:picChg chg="add mod">
          <ac:chgData name=" " userId="1a8540bb86d152e9" providerId="LiveId" clId="{08BE35F9-2A78-463D-8403-749E5696A84E}" dt="2021-05-05T19:02:41.916" v="135" actId="1076"/>
          <ac:picMkLst>
            <pc:docMk/>
            <pc:sldMk cId="2718824124" sldId="256"/>
            <ac:picMk id="7" creationId="{31DD8062-1F19-4FF7-B1CE-FDEE290AD2B7}"/>
          </ac:picMkLst>
        </pc:picChg>
      </pc:sldChg>
      <pc:sldChg chg="addSp delSp modSp new mod setBg">
        <pc:chgData name=" " userId="1a8540bb86d152e9" providerId="LiveId" clId="{08BE35F9-2A78-463D-8403-749E5696A84E}" dt="2021-05-05T19:11:10.884" v="289" actId="26606"/>
        <pc:sldMkLst>
          <pc:docMk/>
          <pc:sldMk cId="1342115436" sldId="257"/>
        </pc:sldMkLst>
        <pc:spChg chg="add del mod">
          <ac:chgData name=" " userId="1a8540bb86d152e9" providerId="LiveId" clId="{08BE35F9-2A78-463D-8403-749E5696A84E}" dt="2021-05-05T19:11:10.884" v="289" actId="26606"/>
          <ac:spMkLst>
            <pc:docMk/>
            <pc:sldMk cId="1342115436" sldId="257"/>
            <ac:spMk id="2" creationId="{3870F78B-2F5F-4DEE-96CD-021F52A7B865}"/>
          </ac:spMkLst>
        </pc:spChg>
        <pc:spChg chg="add del">
          <ac:chgData name=" " userId="1a8540bb86d152e9" providerId="LiveId" clId="{08BE35F9-2A78-463D-8403-749E5696A84E}" dt="2021-05-05T18:58:11.821" v="96" actId="931"/>
          <ac:spMkLst>
            <pc:docMk/>
            <pc:sldMk cId="1342115436" sldId="257"/>
            <ac:spMk id="3" creationId="{ABD93F12-12FE-425B-BC48-90BF31858F17}"/>
          </ac:spMkLst>
        </pc:spChg>
        <pc:spChg chg="add del mod">
          <ac:chgData name=" " userId="1a8540bb86d152e9" providerId="LiveId" clId="{08BE35F9-2A78-463D-8403-749E5696A84E}" dt="2021-05-05T19:00:04.761" v="106" actId="931"/>
          <ac:spMkLst>
            <pc:docMk/>
            <pc:sldMk cId="1342115436" sldId="257"/>
            <ac:spMk id="9" creationId="{66B3D807-0A2C-4D92-8D05-8125295D7395}"/>
          </ac:spMkLst>
        </pc:spChg>
        <pc:spChg chg="add del">
          <ac:chgData name=" " userId="1a8540bb86d152e9" providerId="LiveId" clId="{08BE35F9-2A78-463D-8403-749E5696A84E}" dt="2021-05-05T18:50:46.826" v="65" actId="26606"/>
          <ac:spMkLst>
            <pc:docMk/>
            <pc:sldMk cId="1342115436" sldId="257"/>
            <ac:spMk id="10" creationId="{57845966-6EFC-468A-9CC7-BAB4B95854E7}"/>
          </ac:spMkLst>
        </pc:spChg>
        <pc:spChg chg="add del">
          <ac:chgData name=" " userId="1a8540bb86d152e9" providerId="LiveId" clId="{08BE35F9-2A78-463D-8403-749E5696A84E}" dt="2021-05-05T18:50:46.826" v="65" actId="26606"/>
          <ac:spMkLst>
            <pc:docMk/>
            <pc:sldMk cId="1342115436" sldId="257"/>
            <ac:spMk id="14" creationId="{ADAD1991-FFD1-4E94-ABAB-7560D33008E4}"/>
          </ac:spMkLst>
        </pc:spChg>
        <pc:spChg chg="add del">
          <ac:chgData name=" " userId="1a8540bb86d152e9" providerId="LiveId" clId="{08BE35F9-2A78-463D-8403-749E5696A84E}" dt="2021-05-05T19:03:40.159" v="149" actId="478"/>
          <ac:spMkLst>
            <pc:docMk/>
            <pc:sldMk cId="1342115436" sldId="257"/>
            <ac:spMk id="15" creationId="{0583E8C8-6BD1-43DB-B61B-E2B42DCFA788}"/>
          </ac:spMkLst>
        </pc:spChg>
        <pc:spChg chg="add del">
          <ac:chgData name=" " userId="1a8540bb86d152e9" providerId="LiveId" clId="{08BE35F9-2A78-463D-8403-749E5696A84E}" dt="2021-05-05T18:50:50.320" v="67" actId="26606"/>
          <ac:spMkLst>
            <pc:docMk/>
            <pc:sldMk cId="1342115436" sldId="257"/>
            <ac:spMk id="16" creationId="{22F15A2D-2324-487D-A02A-BF46C5C580EB}"/>
          </ac:spMkLst>
        </pc:spChg>
        <pc:spChg chg="add del">
          <ac:chgData name=" " userId="1a8540bb86d152e9" providerId="LiveId" clId="{08BE35F9-2A78-463D-8403-749E5696A84E}" dt="2021-05-05T18:50:50.320" v="67" actId="26606"/>
          <ac:spMkLst>
            <pc:docMk/>
            <pc:sldMk cId="1342115436" sldId="257"/>
            <ac:spMk id="17" creationId="{17A7F34E-D418-47E2-9F86-2C45BBC31210}"/>
          </ac:spMkLst>
        </pc:spChg>
        <pc:spChg chg="add del">
          <ac:chgData name=" " userId="1a8540bb86d152e9" providerId="LiveId" clId="{08BE35F9-2A78-463D-8403-749E5696A84E}" dt="2021-05-05T18:50:50.320" v="67" actId="26606"/>
          <ac:spMkLst>
            <pc:docMk/>
            <pc:sldMk cId="1342115436" sldId="257"/>
            <ac:spMk id="18" creationId="{2AEAFA59-923A-4F54-8B49-44C970BCC323}"/>
          </ac:spMkLst>
        </pc:spChg>
        <pc:spChg chg="add del">
          <ac:chgData name=" " userId="1a8540bb86d152e9" providerId="LiveId" clId="{08BE35F9-2A78-463D-8403-749E5696A84E}" dt="2021-05-05T19:11:10.884" v="289" actId="26606"/>
          <ac:spMkLst>
            <pc:docMk/>
            <pc:sldMk cId="1342115436" sldId="257"/>
            <ac:spMk id="20" creationId="{59A309A7-1751-4ABE-A3C1-EEC40366AD89}"/>
          </ac:spMkLst>
        </pc:spChg>
        <pc:spChg chg="add mod">
          <ac:chgData name=" " userId="1a8540bb86d152e9" providerId="LiveId" clId="{08BE35F9-2A78-463D-8403-749E5696A84E}" dt="2021-05-05T19:11:10.884" v="289" actId="26606"/>
          <ac:spMkLst>
            <pc:docMk/>
            <pc:sldMk cId="1342115436" sldId="257"/>
            <ac:spMk id="21" creationId="{6150EAF9-B7E9-4B1C-B35E-872B51786935}"/>
          </ac:spMkLst>
        </pc:spChg>
        <pc:spChg chg="add del">
          <ac:chgData name=" " userId="1a8540bb86d152e9" providerId="LiveId" clId="{08BE35F9-2A78-463D-8403-749E5696A84E}" dt="2021-05-05T19:11:10.884" v="289" actId="26606"/>
          <ac:spMkLst>
            <pc:docMk/>
            <pc:sldMk cId="1342115436" sldId="257"/>
            <ac:spMk id="22" creationId="{967D8EB6-EAE1-4F9C-B398-83321E287204}"/>
          </ac:spMkLst>
        </pc:spChg>
        <pc:spChg chg="add del">
          <ac:chgData name=" " userId="1a8540bb86d152e9" providerId="LiveId" clId="{08BE35F9-2A78-463D-8403-749E5696A84E}" dt="2021-05-05T19:11:10.884" v="289" actId="26606"/>
          <ac:spMkLst>
            <pc:docMk/>
            <pc:sldMk cId="1342115436" sldId="257"/>
            <ac:spMk id="28" creationId="{59A309A7-1751-4ABE-A3C1-EEC40366AD89}"/>
          </ac:spMkLst>
        </pc:spChg>
        <pc:spChg chg="add del">
          <ac:chgData name=" " userId="1a8540bb86d152e9" providerId="LiveId" clId="{08BE35F9-2A78-463D-8403-749E5696A84E}" dt="2021-05-05T19:11:10.884" v="289" actId="26606"/>
          <ac:spMkLst>
            <pc:docMk/>
            <pc:sldMk cId="1342115436" sldId="257"/>
            <ac:spMk id="30" creationId="{967D8EB6-EAE1-4F9C-B398-83321E287204}"/>
          </ac:spMkLst>
        </pc:spChg>
        <pc:picChg chg="add del mod">
          <ac:chgData name=" " userId="1a8540bb86d152e9" providerId="LiveId" clId="{08BE35F9-2A78-463D-8403-749E5696A84E}" dt="2021-05-05T18:50:50.719" v="69" actId="931"/>
          <ac:picMkLst>
            <pc:docMk/>
            <pc:sldMk cId="1342115436" sldId="257"/>
            <ac:picMk id="5" creationId="{748AA564-6C2D-41FA-8236-72AB1955B2C9}"/>
          </ac:picMkLst>
        </pc:picChg>
        <pc:picChg chg="add del mod">
          <ac:chgData name=" " userId="1a8540bb86d152e9" providerId="LiveId" clId="{08BE35F9-2A78-463D-8403-749E5696A84E}" dt="2021-05-05T18:59:56.515" v="105" actId="478"/>
          <ac:picMkLst>
            <pc:docMk/>
            <pc:sldMk cId="1342115436" sldId="257"/>
            <ac:picMk id="7" creationId="{55C4B192-19B9-42CE-BEF3-3B7477F042E5}"/>
          </ac:picMkLst>
        </pc:picChg>
        <pc:picChg chg="add del">
          <ac:chgData name=" " userId="1a8540bb86d152e9" providerId="LiveId" clId="{08BE35F9-2A78-463D-8403-749E5696A84E}" dt="2021-05-05T18:50:46.826" v="65" actId="26606"/>
          <ac:picMkLst>
            <pc:docMk/>
            <pc:sldMk cId="1342115436" sldId="257"/>
            <ac:picMk id="12" creationId="{75554383-98AF-4A47-BB65-705FAAA4BE6A}"/>
          </ac:picMkLst>
        </pc:picChg>
        <pc:picChg chg="add del mod">
          <ac:chgData name=" " userId="1a8540bb86d152e9" providerId="LiveId" clId="{08BE35F9-2A78-463D-8403-749E5696A84E}" dt="2021-05-05T19:10:33.887" v="286" actId="478"/>
          <ac:picMkLst>
            <pc:docMk/>
            <pc:sldMk cId="1342115436" sldId="257"/>
            <ac:picMk id="13" creationId="{E272CDE2-01E8-471A-9134-4B48C3EABB13}"/>
          </ac:picMkLst>
        </pc:picChg>
        <pc:picChg chg="add mod">
          <ac:chgData name=" " userId="1a8540bb86d152e9" providerId="LiveId" clId="{08BE35F9-2A78-463D-8403-749E5696A84E}" dt="2021-05-05T19:11:10.884" v="289" actId="26606"/>
          <ac:picMkLst>
            <pc:docMk/>
            <pc:sldMk cId="1342115436" sldId="257"/>
            <ac:picMk id="23" creationId="{5760EC19-682A-459F-A861-1B44B26A6E72}"/>
          </ac:picMkLst>
        </pc:picChg>
      </pc:sldChg>
      <pc:sldChg chg="addSp delSp modSp new del mod setBg">
        <pc:chgData name=" " userId="1a8540bb86d152e9" providerId="LiveId" clId="{08BE35F9-2A78-463D-8403-749E5696A84E}" dt="2021-05-06T19:54:32.713" v="4954" actId="2696"/>
        <pc:sldMkLst>
          <pc:docMk/>
          <pc:sldMk cId="1558264312" sldId="258"/>
        </pc:sldMkLst>
        <pc:spChg chg="mod">
          <ac:chgData name=" " userId="1a8540bb86d152e9" providerId="LiveId" clId="{08BE35F9-2A78-463D-8403-749E5696A84E}" dt="2021-05-05T19:14:26.235" v="297" actId="26606"/>
          <ac:spMkLst>
            <pc:docMk/>
            <pc:sldMk cId="1558264312" sldId="258"/>
            <ac:spMk id="2" creationId="{8B011547-41EC-406D-8710-CABE98A549C4}"/>
          </ac:spMkLst>
        </pc:spChg>
        <pc:spChg chg="mod">
          <ac:chgData name=" " userId="1a8540bb86d152e9" providerId="LiveId" clId="{08BE35F9-2A78-463D-8403-749E5696A84E}" dt="2021-05-05T21:42:10.861" v="1105" actId="114"/>
          <ac:spMkLst>
            <pc:docMk/>
            <pc:sldMk cId="1558264312" sldId="258"/>
            <ac:spMk id="3" creationId="{BD7DC8CD-DAE3-4899-8AEA-27923BDCEF55}"/>
          </ac:spMkLst>
        </pc:spChg>
        <pc:spChg chg="add del">
          <ac:chgData name=" " userId="1a8540bb86d152e9" providerId="LiveId" clId="{08BE35F9-2A78-463D-8403-749E5696A84E}" dt="2021-05-05T19:13:36.786" v="293" actId="26606"/>
          <ac:spMkLst>
            <pc:docMk/>
            <pc:sldMk cId="1558264312" sldId="258"/>
            <ac:spMk id="6" creationId="{081EA652-8C6A-4E69-BEB9-170809474553}"/>
          </ac:spMkLst>
        </pc:spChg>
        <pc:spChg chg="add del">
          <ac:chgData name=" " userId="1a8540bb86d152e9" providerId="LiveId" clId="{08BE35F9-2A78-463D-8403-749E5696A84E}" dt="2021-05-05T19:13:36.786" v="293" actId="26606"/>
          <ac:spMkLst>
            <pc:docMk/>
            <pc:sldMk cId="1558264312" sldId="258"/>
            <ac:spMk id="7" creationId="{5298780A-33B9-4EA2-8F67-DE68AD62841B}"/>
          </ac:spMkLst>
        </pc:spChg>
        <pc:spChg chg="add del">
          <ac:chgData name=" " userId="1a8540bb86d152e9" providerId="LiveId" clId="{08BE35F9-2A78-463D-8403-749E5696A84E}" dt="2021-05-05T19:13:36.786" v="293" actId="26606"/>
          <ac:spMkLst>
            <pc:docMk/>
            <pc:sldMk cId="1558264312" sldId="258"/>
            <ac:spMk id="8" creationId="{7F488E8B-4E1E-4402-8935-D4E6C02615C7}"/>
          </ac:spMkLst>
        </pc:spChg>
        <pc:spChg chg="add del">
          <ac:chgData name=" " userId="1a8540bb86d152e9" providerId="LiveId" clId="{08BE35F9-2A78-463D-8403-749E5696A84E}" dt="2021-05-05T19:13:25.240" v="291" actId="26606"/>
          <ac:spMkLst>
            <pc:docMk/>
            <pc:sldMk cId="1558264312" sldId="258"/>
            <ac:spMk id="9" creationId="{FA3C7DEA-BCC2-4295-8850-147993296189}"/>
          </ac:spMkLst>
        </pc:spChg>
        <pc:spChg chg="add del">
          <ac:chgData name=" " userId="1a8540bb86d152e9" providerId="LiveId" clId="{08BE35F9-2A78-463D-8403-749E5696A84E}" dt="2021-05-05T19:13:25.240" v="291" actId="26606"/>
          <ac:spMkLst>
            <pc:docMk/>
            <pc:sldMk cId="1558264312" sldId="258"/>
            <ac:spMk id="11" creationId="{C289949D-B9F6-468A-86FE-2694DC5AE773}"/>
          </ac:spMkLst>
        </pc:spChg>
        <pc:spChg chg="add del">
          <ac:chgData name=" " userId="1a8540bb86d152e9" providerId="LiveId" clId="{08BE35F9-2A78-463D-8403-749E5696A84E}" dt="2021-05-05T19:14:04.196" v="295" actId="26606"/>
          <ac:spMkLst>
            <pc:docMk/>
            <pc:sldMk cId="1558264312" sldId="258"/>
            <ac:spMk id="12" creationId="{17718681-A12E-49D6-9925-DD7C68176D61}"/>
          </ac:spMkLst>
        </pc:spChg>
        <pc:spChg chg="add del">
          <ac:chgData name=" " userId="1a8540bb86d152e9" providerId="LiveId" clId="{08BE35F9-2A78-463D-8403-749E5696A84E}" dt="2021-05-05T19:14:04.196" v="295" actId="26606"/>
          <ac:spMkLst>
            <pc:docMk/>
            <pc:sldMk cId="1558264312" sldId="258"/>
            <ac:spMk id="14" creationId="{FBD77573-9EF2-4C35-8285-A1CF6FBB0EA5}"/>
          </ac:spMkLst>
        </pc:spChg>
        <pc:spChg chg="add del">
          <ac:chgData name=" " userId="1a8540bb86d152e9" providerId="LiveId" clId="{08BE35F9-2A78-463D-8403-749E5696A84E}" dt="2021-05-05T19:14:26.235" v="297" actId="26606"/>
          <ac:spMkLst>
            <pc:docMk/>
            <pc:sldMk cId="1558264312" sldId="258"/>
            <ac:spMk id="15" creationId="{100EDD19-6802-4EC3-95CE-CFFAB042CFD6}"/>
          </ac:spMkLst>
        </pc:spChg>
        <pc:spChg chg="add del">
          <ac:chgData name=" " userId="1a8540bb86d152e9" providerId="LiveId" clId="{08BE35F9-2A78-463D-8403-749E5696A84E}" dt="2021-05-05T19:14:26.235" v="297" actId="26606"/>
          <ac:spMkLst>
            <pc:docMk/>
            <pc:sldMk cId="1558264312" sldId="258"/>
            <ac:spMk id="16" creationId="{DB17E863-922E-4C26-BD64-E8FD41D28661}"/>
          </ac:spMkLst>
        </pc:spChg>
        <pc:grpChg chg="add del">
          <ac:chgData name=" " userId="1a8540bb86d152e9" providerId="LiveId" clId="{08BE35F9-2A78-463D-8403-749E5696A84E}" dt="2021-05-05T19:13:25.240" v="291" actId="26606"/>
          <ac:grpSpMkLst>
            <pc:docMk/>
            <pc:sldMk cId="1558264312" sldId="258"/>
            <ac:grpSpMk id="13" creationId="{E4DF0958-0C87-4C28-9554-2FADC788C2B1}"/>
          </ac:grpSpMkLst>
        </pc:grpChg>
        <pc:picChg chg="add mod">
          <ac:chgData name=" " userId="1a8540bb86d152e9" providerId="LiveId" clId="{08BE35F9-2A78-463D-8403-749E5696A84E}" dt="2021-05-05T19:09:27.142" v="280" actId="14100"/>
          <ac:picMkLst>
            <pc:docMk/>
            <pc:sldMk cId="1558264312" sldId="258"/>
            <ac:picMk id="4" creationId="{0D9F6C9C-78E9-4340-BBFF-581EBDED76AE}"/>
          </ac:picMkLst>
        </pc:picChg>
        <pc:cxnChg chg="add del">
          <ac:chgData name=" " userId="1a8540bb86d152e9" providerId="LiveId" clId="{08BE35F9-2A78-463D-8403-749E5696A84E}" dt="2021-05-05T19:13:36.786" v="293" actId="26606"/>
          <ac:cxnSpMkLst>
            <pc:docMk/>
            <pc:sldMk cId="1558264312" sldId="258"/>
            <ac:cxnSpMk id="10" creationId="{23AAC9B5-8015-485C-ACF9-A750390E9A56}"/>
          </ac:cxnSpMkLst>
        </pc:cxnChg>
      </pc:sldChg>
      <pc:sldChg chg="addSp delSp modSp add del mod ord setBg">
        <pc:chgData name=" " userId="1a8540bb86d152e9" providerId="LiveId" clId="{08BE35F9-2A78-463D-8403-749E5696A84E}" dt="2021-05-06T19:10:32.393" v="4395" actId="2696"/>
        <pc:sldMkLst>
          <pc:docMk/>
          <pc:sldMk cId="1228318411" sldId="259"/>
        </pc:sldMkLst>
        <pc:spChg chg="mod">
          <ac:chgData name=" " userId="1a8540bb86d152e9" providerId="LiveId" clId="{08BE35F9-2A78-463D-8403-749E5696A84E}" dt="2021-05-06T18:27:33.974" v="4051" actId="26606"/>
          <ac:spMkLst>
            <pc:docMk/>
            <pc:sldMk cId="1228318411" sldId="259"/>
            <ac:spMk id="2" creationId="{8B011547-41EC-406D-8710-CABE98A549C4}"/>
          </ac:spMkLst>
        </pc:spChg>
        <pc:spChg chg="add del mod">
          <ac:chgData name=" " userId="1a8540bb86d152e9" providerId="LiveId" clId="{08BE35F9-2A78-463D-8403-749E5696A84E}" dt="2021-05-06T18:27:33.974" v="4051" actId="26606"/>
          <ac:spMkLst>
            <pc:docMk/>
            <pc:sldMk cId="1228318411" sldId="259"/>
            <ac:spMk id="3" creationId="{BD7DC8CD-DAE3-4899-8AEA-27923BDCEF55}"/>
          </ac:spMkLst>
        </pc:spChg>
        <pc:spChg chg="add del">
          <ac:chgData name=" " userId="1a8540bb86d152e9" providerId="LiveId" clId="{08BE35F9-2A78-463D-8403-749E5696A84E}" dt="2021-05-06T18:27:33.974" v="4051" actId="26606"/>
          <ac:spMkLst>
            <pc:docMk/>
            <pc:sldMk cId="1228318411" sldId="259"/>
            <ac:spMk id="10" creationId="{7301F447-EEF7-48F5-AF73-7566EE7F64AD}"/>
          </ac:spMkLst>
        </pc:spChg>
        <pc:spChg chg="add del">
          <ac:chgData name=" " userId="1a8540bb86d152e9" providerId="LiveId" clId="{08BE35F9-2A78-463D-8403-749E5696A84E}" dt="2021-05-06T18:27:33.974" v="4051" actId="26606"/>
          <ac:spMkLst>
            <pc:docMk/>
            <pc:sldMk cId="1228318411" sldId="259"/>
            <ac:spMk id="12" creationId="{F7117410-A2A4-4085-9ADC-46744551DBDE}"/>
          </ac:spMkLst>
        </pc:spChg>
        <pc:spChg chg="add del">
          <ac:chgData name=" " userId="1a8540bb86d152e9" providerId="LiveId" clId="{08BE35F9-2A78-463D-8403-749E5696A84E}" dt="2021-05-06T18:27:33.974" v="4051" actId="26606"/>
          <ac:spMkLst>
            <pc:docMk/>
            <pc:sldMk cId="1228318411" sldId="259"/>
            <ac:spMk id="14" creationId="{99F74EB5-E547-4FB4-95F5-BCC788F3C4A0}"/>
          </ac:spMkLst>
        </pc:spChg>
        <pc:graphicFrameChg chg="add del">
          <ac:chgData name=" " userId="1a8540bb86d152e9" providerId="LiveId" clId="{08BE35F9-2A78-463D-8403-749E5696A84E}" dt="2021-05-06T18:27:33.974" v="4051" actId="26606"/>
          <ac:graphicFrameMkLst>
            <pc:docMk/>
            <pc:sldMk cId="1228318411" sldId="259"/>
            <ac:graphicFrameMk id="6" creationId="{92F2A184-5CD7-4EA3-B890-C6CEEC939F38}"/>
          </ac:graphicFrameMkLst>
        </pc:graphicFrameChg>
      </pc:sldChg>
      <pc:sldChg chg="addSp modSp add del mod modTransition modAnim">
        <pc:chgData name=" " userId="1a8540bb86d152e9" providerId="LiveId" clId="{08BE35F9-2A78-463D-8403-749E5696A84E}" dt="2021-05-06T19:09:35.300" v="4374" actId="2696"/>
        <pc:sldMkLst>
          <pc:docMk/>
          <pc:sldMk cId="3538292601" sldId="260"/>
        </pc:sldMkLst>
        <pc:spChg chg="mod">
          <ac:chgData name=" " userId="1a8540bb86d152e9" providerId="LiveId" clId="{08BE35F9-2A78-463D-8403-749E5696A84E}" dt="2021-05-05T20:50:50.760" v="660" actId="20577"/>
          <ac:spMkLst>
            <pc:docMk/>
            <pc:sldMk cId="3538292601" sldId="260"/>
            <ac:spMk id="2" creationId="{8B011547-41EC-406D-8710-CABE98A549C4}"/>
          </ac:spMkLst>
        </pc:spChg>
        <pc:spChg chg="mod">
          <ac:chgData name=" " userId="1a8540bb86d152e9" providerId="LiveId" clId="{08BE35F9-2A78-463D-8403-749E5696A84E}" dt="2021-05-06T04:04:26.481" v="1647" actId="5793"/>
          <ac:spMkLst>
            <pc:docMk/>
            <pc:sldMk cId="3538292601" sldId="260"/>
            <ac:spMk id="3" creationId="{BD7DC8CD-DAE3-4899-8AEA-27923BDCEF55}"/>
          </ac:spMkLst>
        </pc:spChg>
        <pc:spChg chg="add mod">
          <ac:chgData name=" " userId="1a8540bb86d152e9" providerId="LiveId" clId="{08BE35F9-2A78-463D-8403-749E5696A84E}" dt="2021-05-06T04:06:48.387" v="1673" actId="115"/>
          <ac:spMkLst>
            <pc:docMk/>
            <pc:sldMk cId="3538292601" sldId="260"/>
            <ac:spMk id="7" creationId="{96F5A702-9268-492A-911C-BDE0E3E65607}"/>
          </ac:spMkLst>
        </pc:spChg>
        <pc:picChg chg="add mod">
          <ac:chgData name=" " userId="1a8540bb86d152e9" providerId="LiveId" clId="{08BE35F9-2A78-463D-8403-749E5696A84E}" dt="2021-05-06T03:59:39.413" v="1499" actId="1076"/>
          <ac:picMkLst>
            <pc:docMk/>
            <pc:sldMk cId="3538292601" sldId="260"/>
            <ac:picMk id="6" creationId="{756E33A6-8E30-4C01-89C2-A5565627CD92}"/>
          </ac:picMkLst>
        </pc:picChg>
      </pc:sldChg>
      <pc:sldChg chg="modSp add del mod">
        <pc:chgData name=" " userId="1a8540bb86d152e9" providerId="LiveId" clId="{08BE35F9-2A78-463D-8403-749E5696A84E}" dt="2021-05-06T19:08:43.574" v="4365" actId="2696"/>
        <pc:sldMkLst>
          <pc:docMk/>
          <pc:sldMk cId="4267364734" sldId="261"/>
        </pc:sldMkLst>
        <pc:spChg chg="mod">
          <ac:chgData name=" " userId="1a8540bb86d152e9" providerId="LiveId" clId="{08BE35F9-2A78-463D-8403-749E5696A84E}" dt="2021-05-05T21:49:43.770" v="1181"/>
          <ac:spMkLst>
            <pc:docMk/>
            <pc:sldMk cId="4267364734" sldId="261"/>
            <ac:spMk id="2" creationId="{8B011547-41EC-406D-8710-CABE98A549C4}"/>
          </ac:spMkLst>
        </pc:spChg>
        <pc:spChg chg="mod">
          <ac:chgData name=" " userId="1a8540bb86d152e9" providerId="LiveId" clId="{08BE35F9-2A78-463D-8403-749E5696A84E}" dt="2021-05-06T16:00:08.639" v="2980" actId="20577"/>
          <ac:spMkLst>
            <pc:docMk/>
            <pc:sldMk cId="4267364734" sldId="261"/>
            <ac:spMk id="3" creationId="{BD7DC8CD-DAE3-4899-8AEA-27923BDCEF55}"/>
          </ac:spMkLst>
        </pc:spChg>
      </pc:sldChg>
      <pc:sldChg chg="addSp modSp add del mod modAnim">
        <pc:chgData name=" " userId="1a8540bb86d152e9" providerId="LiveId" clId="{08BE35F9-2A78-463D-8403-749E5696A84E}" dt="2021-05-06T19:08:09.738" v="4360" actId="2696"/>
        <pc:sldMkLst>
          <pc:docMk/>
          <pc:sldMk cId="1702148711" sldId="262"/>
        </pc:sldMkLst>
        <pc:spChg chg="mod">
          <ac:chgData name=" " userId="1a8540bb86d152e9" providerId="LiveId" clId="{08BE35F9-2A78-463D-8403-749E5696A84E}" dt="2021-05-05T21:50:36.278" v="1182"/>
          <ac:spMkLst>
            <pc:docMk/>
            <pc:sldMk cId="1702148711" sldId="262"/>
            <ac:spMk id="2" creationId="{8B011547-41EC-406D-8710-CABE98A549C4}"/>
          </ac:spMkLst>
        </pc:spChg>
        <pc:spChg chg="mod">
          <ac:chgData name=" " userId="1a8540bb86d152e9" providerId="LiveId" clId="{08BE35F9-2A78-463D-8403-749E5696A84E}" dt="2021-05-06T16:16:03.706" v="3371" actId="21"/>
          <ac:spMkLst>
            <pc:docMk/>
            <pc:sldMk cId="1702148711" sldId="262"/>
            <ac:spMk id="3" creationId="{BD7DC8CD-DAE3-4899-8AEA-27923BDCEF55}"/>
          </ac:spMkLst>
        </pc:spChg>
        <pc:spChg chg="add mod">
          <ac:chgData name=" " userId="1a8540bb86d152e9" providerId="LiveId" clId="{08BE35F9-2A78-463D-8403-749E5696A84E}" dt="2021-05-06T16:12:38.200" v="3318" actId="255"/>
          <ac:spMkLst>
            <pc:docMk/>
            <pc:sldMk cId="1702148711" sldId="262"/>
            <ac:spMk id="5" creationId="{1E6D35C8-A4EA-46FC-9991-E25DAA7A6A9F}"/>
          </ac:spMkLst>
        </pc:spChg>
        <pc:spChg chg="add mod">
          <ac:chgData name=" " userId="1a8540bb86d152e9" providerId="LiveId" clId="{08BE35F9-2A78-463D-8403-749E5696A84E}" dt="2021-05-06T16:12:12.065" v="3317" actId="1076"/>
          <ac:spMkLst>
            <pc:docMk/>
            <pc:sldMk cId="1702148711" sldId="262"/>
            <ac:spMk id="6" creationId="{1EA68CE6-97E9-40CA-B323-27B4F0DCD24B}"/>
          </ac:spMkLst>
        </pc:spChg>
        <pc:spChg chg="add mod">
          <ac:chgData name=" " userId="1a8540bb86d152e9" providerId="LiveId" clId="{08BE35F9-2A78-463D-8403-749E5696A84E}" dt="2021-05-06T16:16:43.858" v="3378" actId="14100"/>
          <ac:spMkLst>
            <pc:docMk/>
            <pc:sldMk cId="1702148711" sldId="262"/>
            <ac:spMk id="7" creationId="{00B0D4FA-1E70-4E24-B9EB-4ABBB58524F0}"/>
          </ac:spMkLst>
        </pc:spChg>
      </pc:sldChg>
      <pc:sldChg chg="modSp add del mod">
        <pc:chgData name=" " userId="1a8540bb86d152e9" providerId="LiveId" clId="{08BE35F9-2A78-463D-8403-749E5696A84E}" dt="2021-05-05T22:16:34.401" v="1374" actId="2696"/>
        <pc:sldMkLst>
          <pc:docMk/>
          <pc:sldMk cId="1879047820" sldId="263"/>
        </pc:sldMkLst>
        <pc:spChg chg="mod">
          <ac:chgData name=" " userId="1a8540bb86d152e9" providerId="LiveId" clId="{08BE35F9-2A78-463D-8403-749E5696A84E}" dt="2021-05-05T21:44:40.586" v="1131" actId="20577"/>
          <ac:spMkLst>
            <pc:docMk/>
            <pc:sldMk cId="1879047820" sldId="263"/>
            <ac:spMk id="2" creationId="{8B011547-41EC-406D-8710-CABE98A549C4}"/>
          </ac:spMkLst>
        </pc:spChg>
        <pc:spChg chg="mod">
          <ac:chgData name=" " userId="1a8540bb86d152e9" providerId="LiveId" clId="{08BE35F9-2A78-463D-8403-749E5696A84E}" dt="2021-05-05T21:44:48.750" v="1163" actId="20577"/>
          <ac:spMkLst>
            <pc:docMk/>
            <pc:sldMk cId="1879047820" sldId="263"/>
            <ac:spMk id="3" creationId="{BD7DC8CD-DAE3-4899-8AEA-27923BDCEF55}"/>
          </ac:spMkLst>
        </pc:spChg>
      </pc:sldChg>
      <pc:sldChg chg="addSp delSp modSp add del mod ord setBg">
        <pc:chgData name=" " userId="1a8540bb86d152e9" providerId="LiveId" clId="{08BE35F9-2A78-463D-8403-749E5696A84E}" dt="2021-05-06T19:05:59.970" v="4320" actId="2696"/>
        <pc:sldMkLst>
          <pc:docMk/>
          <pc:sldMk cId="134548634" sldId="264"/>
        </pc:sldMkLst>
        <pc:spChg chg="mod">
          <ac:chgData name=" " userId="1a8540bb86d152e9" providerId="LiveId" clId="{08BE35F9-2A78-463D-8403-749E5696A84E}" dt="2021-05-06T18:28:26.585" v="4053" actId="26606"/>
          <ac:spMkLst>
            <pc:docMk/>
            <pc:sldMk cId="134548634" sldId="264"/>
            <ac:spMk id="2" creationId="{8B011547-41EC-406D-8710-CABE98A549C4}"/>
          </ac:spMkLst>
        </pc:spChg>
        <pc:spChg chg="add del mod">
          <ac:chgData name=" " userId="1a8540bb86d152e9" providerId="LiveId" clId="{08BE35F9-2A78-463D-8403-749E5696A84E}" dt="2021-05-06T18:28:26.585" v="4053" actId="26606"/>
          <ac:spMkLst>
            <pc:docMk/>
            <pc:sldMk cId="134548634" sldId="264"/>
            <ac:spMk id="3" creationId="{BD7DC8CD-DAE3-4899-8AEA-27923BDCEF55}"/>
          </ac:spMkLst>
        </pc:spChg>
        <pc:spChg chg="add del">
          <ac:chgData name=" " userId="1a8540bb86d152e9" providerId="LiveId" clId="{08BE35F9-2A78-463D-8403-749E5696A84E}" dt="2021-05-06T18:28:26.585" v="4053" actId="26606"/>
          <ac:spMkLst>
            <pc:docMk/>
            <pc:sldMk cId="134548634" sldId="264"/>
            <ac:spMk id="10" creationId="{D55CD764-972B-4CA5-A885-53E55C63E174}"/>
          </ac:spMkLst>
        </pc:spChg>
        <pc:spChg chg="add del">
          <ac:chgData name=" " userId="1a8540bb86d152e9" providerId="LiveId" clId="{08BE35F9-2A78-463D-8403-749E5696A84E}" dt="2021-05-06T18:28:26.585" v="4053" actId="26606"/>
          <ac:spMkLst>
            <pc:docMk/>
            <pc:sldMk cId="134548634" sldId="264"/>
            <ac:spMk id="12" creationId="{34165AB3-7006-4430-BCE3-25476BE13322}"/>
          </ac:spMkLst>
        </pc:spChg>
        <pc:spChg chg="add del">
          <ac:chgData name=" " userId="1a8540bb86d152e9" providerId="LiveId" clId="{08BE35F9-2A78-463D-8403-749E5696A84E}" dt="2021-05-06T18:28:26.585" v="4053" actId="26606"/>
          <ac:spMkLst>
            <pc:docMk/>
            <pc:sldMk cId="134548634" sldId="264"/>
            <ac:spMk id="36" creationId="{E3E51905-F374-4E1A-97CF-B741584B74D5}"/>
          </ac:spMkLst>
        </pc:spChg>
        <pc:grpChg chg="add del">
          <ac:chgData name=" " userId="1a8540bb86d152e9" providerId="LiveId" clId="{08BE35F9-2A78-463D-8403-749E5696A84E}" dt="2021-05-06T18:28:26.585" v="4053" actId="26606"/>
          <ac:grpSpMkLst>
            <pc:docMk/>
            <pc:sldMk cId="134548634" sldId="264"/>
            <ac:grpSpMk id="14" creationId="{11999B20-6058-4C55-882E-A1FB050B69DD}"/>
          </ac:grpSpMkLst>
        </pc:grpChg>
        <pc:graphicFrameChg chg="add del">
          <ac:chgData name=" " userId="1a8540bb86d152e9" providerId="LiveId" clId="{08BE35F9-2A78-463D-8403-749E5696A84E}" dt="2021-05-06T18:28:26.585" v="4053" actId="26606"/>
          <ac:graphicFrameMkLst>
            <pc:docMk/>
            <pc:sldMk cId="134548634" sldId="264"/>
            <ac:graphicFrameMk id="6" creationId="{51453052-3DAB-4D3D-B36A-94CEDAD83E5A}"/>
          </ac:graphicFrameMkLst>
        </pc:graphicFrameChg>
      </pc:sldChg>
      <pc:sldChg chg="addSp delSp modSp add del mod ord">
        <pc:chgData name=" " userId="1a8540bb86d152e9" providerId="LiveId" clId="{08BE35F9-2A78-463D-8403-749E5696A84E}" dt="2021-05-06T19:04:08.430" v="4278" actId="2696"/>
        <pc:sldMkLst>
          <pc:docMk/>
          <pc:sldMk cId="1895799962" sldId="265"/>
        </pc:sldMkLst>
        <pc:spChg chg="mod">
          <ac:chgData name=" " userId="1a8540bb86d152e9" providerId="LiveId" clId="{08BE35F9-2A78-463D-8403-749E5696A84E}" dt="2021-05-05T22:20:43.979" v="1448" actId="20577"/>
          <ac:spMkLst>
            <pc:docMk/>
            <pc:sldMk cId="1895799962" sldId="265"/>
            <ac:spMk id="2" creationId="{8B011547-41EC-406D-8710-CABE98A549C4}"/>
          </ac:spMkLst>
        </pc:spChg>
        <pc:spChg chg="del">
          <ac:chgData name=" " userId="1a8540bb86d152e9" providerId="LiveId" clId="{08BE35F9-2A78-463D-8403-749E5696A84E}" dt="2021-05-05T21:46:23.820" v="1164" actId="931"/>
          <ac:spMkLst>
            <pc:docMk/>
            <pc:sldMk cId="1895799962" sldId="265"/>
            <ac:spMk id="3" creationId="{BD7DC8CD-DAE3-4899-8AEA-27923BDCEF55}"/>
          </ac:spMkLst>
        </pc:spChg>
        <pc:picChg chg="add mod">
          <ac:chgData name=" " userId="1a8540bb86d152e9" providerId="LiveId" clId="{08BE35F9-2A78-463D-8403-749E5696A84E}" dt="2021-05-06T19:03:02.901" v="4245" actId="1076"/>
          <ac:picMkLst>
            <pc:docMk/>
            <pc:sldMk cId="1895799962" sldId="265"/>
            <ac:picMk id="6" creationId="{D3910502-7353-482D-A408-C7C8B7CCAB3E}"/>
          </ac:picMkLst>
        </pc:picChg>
      </pc:sldChg>
      <pc:sldChg chg="modSp add del mod">
        <pc:chgData name=" " userId="1a8540bb86d152e9" providerId="LiveId" clId="{08BE35F9-2A78-463D-8403-749E5696A84E}" dt="2021-05-06T19:56:04.832" v="4993" actId="2696"/>
        <pc:sldMkLst>
          <pc:docMk/>
          <pc:sldMk cId="3346106530" sldId="266"/>
        </pc:sldMkLst>
        <pc:spChg chg="mod">
          <ac:chgData name=" " userId="1a8540bb86d152e9" providerId="LiveId" clId="{08BE35F9-2A78-463D-8403-749E5696A84E}" dt="2021-05-05T20:40:22.979" v="632" actId="20577"/>
          <ac:spMkLst>
            <pc:docMk/>
            <pc:sldMk cId="3346106530" sldId="266"/>
            <ac:spMk id="2" creationId="{8B011547-41EC-406D-8710-CABE98A549C4}"/>
          </ac:spMkLst>
        </pc:spChg>
        <pc:spChg chg="mod">
          <ac:chgData name=" " userId="1a8540bb86d152e9" providerId="LiveId" clId="{08BE35F9-2A78-463D-8403-749E5696A84E}" dt="2021-05-06T19:55:44.851" v="4991" actId="20577"/>
          <ac:spMkLst>
            <pc:docMk/>
            <pc:sldMk cId="3346106530" sldId="266"/>
            <ac:spMk id="3" creationId="{BD7DC8CD-DAE3-4899-8AEA-27923BDCEF55}"/>
          </ac:spMkLst>
        </pc:spChg>
      </pc:sldChg>
      <pc:sldChg chg="addSp delSp modSp add del mod ord">
        <pc:chgData name=" " userId="1a8540bb86d152e9" providerId="LiveId" clId="{08BE35F9-2A78-463D-8403-749E5696A84E}" dt="2021-05-06T19:37:08.385" v="4841" actId="2696"/>
        <pc:sldMkLst>
          <pc:docMk/>
          <pc:sldMk cId="4138438641" sldId="267"/>
        </pc:sldMkLst>
        <pc:spChg chg="mod">
          <ac:chgData name=" " userId="1a8540bb86d152e9" providerId="LiveId" clId="{08BE35F9-2A78-463D-8403-749E5696A84E}" dt="2021-05-06T18:37:25.623" v="4171" actId="1076"/>
          <ac:spMkLst>
            <pc:docMk/>
            <pc:sldMk cId="4138438641" sldId="267"/>
            <ac:spMk id="2" creationId="{8B011547-41EC-406D-8710-CABE98A549C4}"/>
          </ac:spMkLst>
        </pc:spChg>
        <pc:spChg chg="mod">
          <ac:chgData name=" " userId="1a8540bb86d152e9" providerId="LiveId" clId="{08BE35F9-2A78-463D-8403-749E5696A84E}" dt="2021-05-06T16:51:02.375" v="3835" actId="20577"/>
          <ac:spMkLst>
            <pc:docMk/>
            <pc:sldMk cId="4138438641" sldId="267"/>
            <ac:spMk id="3" creationId="{BD7DC8CD-DAE3-4899-8AEA-27923BDCEF55}"/>
          </ac:spMkLst>
        </pc:spChg>
        <pc:spChg chg="add del mod">
          <ac:chgData name=" " userId="1a8540bb86d152e9" providerId="LiveId" clId="{08BE35F9-2A78-463D-8403-749E5696A84E}" dt="2021-05-06T04:49:13.334" v="1945" actId="478"/>
          <ac:spMkLst>
            <pc:docMk/>
            <pc:sldMk cId="4138438641" sldId="267"/>
            <ac:spMk id="7" creationId="{DB2F7EBC-61FA-43F0-BEB2-7058D7AF0754}"/>
          </ac:spMkLst>
        </pc:spChg>
        <pc:spChg chg="add mod">
          <ac:chgData name=" " userId="1a8540bb86d152e9" providerId="LiveId" clId="{08BE35F9-2A78-463D-8403-749E5696A84E}" dt="2021-05-06T04:56:46.512" v="2027" actId="1076"/>
          <ac:spMkLst>
            <pc:docMk/>
            <pc:sldMk cId="4138438641" sldId="267"/>
            <ac:spMk id="10" creationId="{D46A1428-C740-4011-B4A3-262C28B15EE1}"/>
          </ac:spMkLst>
        </pc:spChg>
        <pc:spChg chg="add mod">
          <ac:chgData name=" " userId="1a8540bb86d152e9" providerId="LiveId" clId="{08BE35F9-2A78-463D-8403-749E5696A84E}" dt="2021-05-06T04:56:33.202" v="2026" actId="255"/>
          <ac:spMkLst>
            <pc:docMk/>
            <pc:sldMk cId="4138438641" sldId="267"/>
            <ac:spMk id="11" creationId="{A0A903AD-619C-47BD-A220-0A945208CE4D}"/>
          </ac:spMkLst>
        </pc:spChg>
        <pc:spChg chg="add del mod">
          <ac:chgData name=" " userId="1a8540bb86d152e9" providerId="LiveId" clId="{08BE35F9-2A78-463D-8403-749E5696A84E}" dt="2021-05-06T04:58:50.112" v="2063" actId="478"/>
          <ac:spMkLst>
            <pc:docMk/>
            <pc:sldMk cId="4138438641" sldId="267"/>
            <ac:spMk id="13" creationId="{A6555BEC-AF2F-4652-BC9C-1E09C6F12968}"/>
          </ac:spMkLst>
        </pc:spChg>
        <pc:spChg chg="add mod">
          <ac:chgData name=" " userId="1a8540bb86d152e9" providerId="LiveId" clId="{08BE35F9-2A78-463D-8403-749E5696A84E}" dt="2021-05-06T05:17:36.499" v="2404" actId="207"/>
          <ac:spMkLst>
            <pc:docMk/>
            <pc:sldMk cId="4138438641" sldId="267"/>
            <ac:spMk id="15" creationId="{C4E950E5-15A9-4470-A1E8-949C3B83D6D7}"/>
          </ac:spMkLst>
        </pc:spChg>
        <pc:spChg chg="add mod">
          <ac:chgData name=" " userId="1a8540bb86d152e9" providerId="LiveId" clId="{08BE35F9-2A78-463D-8403-749E5696A84E}" dt="2021-05-06T05:17:46" v="2405" actId="207"/>
          <ac:spMkLst>
            <pc:docMk/>
            <pc:sldMk cId="4138438641" sldId="267"/>
            <ac:spMk id="16" creationId="{F6F11F84-9B63-4BA4-8064-7889B5264E89}"/>
          </ac:spMkLst>
        </pc:spChg>
        <pc:spChg chg="add mod">
          <ac:chgData name=" " userId="1a8540bb86d152e9" providerId="LiveId" clId="{08BE35F9-2A78-463D-8403-749E5696A84E}" dt="2021-05-06T05:08:12.399" v="2168" actId="1076"/>
          <ac:spMkLst>
            <pc:docMk/>
            <pc:sldMk cId="4138438641" sldId="267"/>
            <ac:spMk id="17" creationId="{03E6AEC2-5CC6-4D3F-BBB4-99F8FD7CB107}"/>
          </ac:spMkLst>
        </pc:spChg>
        <pc:spChg chg="add mod">
          <ac:chgData name=" " userId="1a8540bb86d152e9" providerId="LiveId" clId="{08BE35F9-2A78-463D-8403-749E5696A84E}" dt="2021-05-06T05:08:20.308" v="2169" actId="14100"/>
          <ac:spMkLst>
            <pc:docMk/>
            <pc:sldMk cId="4138438641" sldId="267"/>
            <ac:spMk id="18" creationId="{C709A332-04B6-4443-BF00-803E102BC4DB}"/>
          </ac:spMkLst>
        </pc:spChg>
        <pc:spChg chg="add mod">
          <ac:chgData name=" " userId="1a8540bb86d152e9" providerId="LiveId" clId="{08BE35F9-2A78-463D-8403-749E5696A84E}" dt="2021-05-06T05:07:52.585" v="2167" actId="1076"/>
          <ac:spMkLst>
            <pc:docMk/>
            <pc:sldMk cId="4138438641" sldId="267"/>
            <ac:spMk id="19" creationId="{CEF80071-F8E3-43FE-80B7-9D03CC0D4D97}"/>
          </ac:spMkLst>
        </pc:spChg>
        <pc:graphicFrameChg chg="add mod modGraphic">
          <ac:chgData name=" " userId="1a8540bb86d152e9" providerId="LiveId" clId="{08BE35F9-2A78-463D-8403-749E5696A84E}" dt="2021-05-06T05:10:09.669" v="2170" actId="207"/>
          <ac:graphicFrameMkLst>
            <pc:docMk/>
            <pc:sldMk cId="4138438641" sldId="267"/>
            <ac:graphicFrameMk id="5" creationId="{5B49836D-93C6-464A-82A0-F7A75E099FB0}"/>
          </ac:graphicFrameMkLst>
        </pc:graphicFrameChg>
        <pc:graphicFrameChg chg="add del mod modGraphic">
          <ac:chgData name=" " userId="1a8540bb86d152e9" providerId="LiveId" clId="{08BE35F9-2A78-463D-8403-749E5696A84E}" dt="2021-05-06T04:55:15.910" v="2017" actId="478"/>
          <ac:graphicFrameMkLst>
            <pc:docMk/>
            <pc:sldMk cId="4138438641" sldId="267"/>
            <ac:graphicFrameMk id="6" creationId="{3C30C2E9-3176-4316-99B7-4BD1F375A2C8}"/>
          </ac:graphicFrameMkLst>
        </pc:graphicFrameChg>
        <pc:graphicFrameChg chg="add del mod">
          <ac:chgData name=" " userId="1a8540bb86d152e9" providerId="LiveId" clId="{08BE35F9-2A78-463D-8403-749E5696A84E}" dt="2021-05-06T04:50:50.285" v="1955" actId="478"/>
          <ac:graphicFrameMkLst>
            <pc:docMk/>
            <pc:sldMk cId="4138438641" sldId="267"/>
            <ac:graphicFrameMk id="8" creationId="{316AEA53-3196-4D7F-9E1D-49F5F48A728B}"/>
          </ac:graphicFrameMkLst>
        </pc:graphicFrameChg>
        <pc:graphicFrameChg chg="add del mod modGraphic">
          <ac:chgData name=" " userId="1a8540bb86d152e9" providerId="LiveId" clId="{08BE35F9-2A78-463D-8403-749E5696A84E}" dt="2021-05-06T04:55:06.339" v="2015" actId="478"/>
          <ac:graphicFrameMkLst>
            <pc:docMk/>
            <pc:sldMk cId="4138438641" sldId="267"/>
            <ac:graphicFrameMk id="9" creationId="{354A1DDA-3301-4086-B7C0-4612271ED166}"/>
          </ac:graphicFrameMkLst>
        </pc:graphicFrameChg>
        <pc:graphicFrameChg chg="add mod modGraphic">
          <ac:chgData name=" " userId="1a8540bb86d152e9" providerId="LiveId" clId="{08BE35F9-2A78-463D-8403-749E5696A84E}" dt="2021-05-06T05:11:42.358" v="2177" actId="207"/>
          <ac:graphicFrameMkLst>
            <pc:docMk/>
            <pc:sldMk cId="4138438641" sldId="267"/>
            <ac:graphicFrameMk id="12" creationId="{D33E1149-25AC-4896-B7F1-6F1685854A49}"/>
          </ac:graphicFrameMkLst>
        </pc:graphicFrameChg>
        <pc:graphicFrameChg chg="add mod modGraphic">
          <ac:chgData name=" " userId="1a8540bb86d152e9" providerId="LiveId" clId="{08BE35F9-2A78-463D-8403-749E5696A84E}" dt="2021-05-06T05:11:23.046" v="2176" actId="207"/>
          <ac:graphicFrameMkLst>
            <pc:docMk/>
            <pc:sldMk cId="4138438641" sldId="267"/>
            <ac:graphicFrameMk id="14" creationId="{EF403519-6D8F-4C67-82E1-81A6E3B20582}"/>
          </ac:graphicFrameMkLst>
        </pc:graphicFrameChg>
      </pc:sldChg>
      <pc:sldChg chg="addSp delSp modSp add del mod setBg modClrScheme chgLayout">
        <pc:chgData name=" " userId="1a8540bb86d152e9" providerId="LiveId" clId="{08BE35F9-2A78-463D-8403-749E5696A84E}" dt="2021-05-06T19:36:57.355" v="4840" actId="2696"/>
        <pc:sldMkLst>
          <pc:docMk/>
          <pc:sldMk cId="3447946898" sldId="268"/>
        </pc:sldMkLst>
        <pc:spChg chg="mod ord">
          <ac:chgData name=" " userId="1a8540bb86d152e9" providerId="LiveId" clId="{08BE35F9-2A78-463D-8403-749E5696A84E}" dt="2021-05-06T16:32:58.506" v="3425" actId="700"/>
          <ac:spMkLst>
            <pc:docMk/>
            <pc:sldMk cId="3447946898" sldId="268"/>
            <ac:spMk id="2" creationId="{8B011547-41EC-406D-8710-CABE98A549C4}"/>
          </ac:spMkLst>
        </pc:spChg>
        <pc:spChg chg="del mod">
          <ac:chgData name=" " userId="1a8540bb86d152e9" providerId="LiveId" clId="{08BE35F9-2A78-463D-8403-749E5696A84E}" dt="2021-05-06T16:30:53.725" v="3383" actId="931"/>
          <ac:spMkLst>
            <pc:docMk/>
            <pc:sldMk cId="3447946898" sldId="268"/>
            <ac:spMk id="3" creationId="{BD7DC8CD-DAE3-4899-8AEA-27923BDCEF55}"/>
          </ac:spMkLst>
        </pc:spChg>
        <pc:spChg chg="add del mod ord">
          <ac:chgData name=" " userId="1a8540bb86d152e9" providerId="LiveId" clId="{08BE35F9-2A78-463D-8403-749E5696A84E}" dt="2021-05-06T16:32:58.506" v="3425" actId="700"/>
          <ac:spMkLst>
            <pc:docMk/>
            <pc:sldMk cId="3447946898" sldId="268"/>
            <ac:spMk id="8" creationId="{4CF1950F-43E7-4890-9BCF-1C67BBEE3608}"/>
          </ac:spMkLst>
        </pc:spChg>
        <pc:spChg chg="add del">
          <ac:chgData name=" " userId="1a8540bb86d152e9" providerId="LiveId" clId="{08BE35F9-2A78-463D-8403-749E5696A84E}" dt="2021-05-06T16:32:07.403" v="3415" actId="26606"/>
          <ac:spMkLst>
            <pc:docMk/>
            <pc:sldMk cId="3447946898" sldId="268"/>
            <ac:spMk id="10" creationId="{4732EE1A-EF0E-434D-B581-8BCC046CB50D}"/>
          </ac:spMkLst>
        </pc:spChg>
        <pc:spChg chg="add mod ord">
          <ac:chgData name=" " userId="1a8540bb86d152e9" providerId="LiveId" clId="{08BE35F9-2A78-463D-8403-749E5696A84E}" dt="2021-05-06T19:13:26.200" v="4406" actId="14100"/>
          <ac:spMkLst>
            <pc:docMk/>
            <pc:sldMk cId="3447946898" sldId="268"/>
            <ac:spMk id="12" creationId="{55A161A2-FE23-4736-900D-6228300C30B5}"/>
          </ac:spMkLst>
        </pc:spChg>
        <pc:spChg chg="add del">
          <ac:chgData name=" " userId="1a8540bb86d152e9" providerId="LiveId" clId="{08BE35F9-2A78-463D-8403-749E5696A84E}" dt="2021-05-06T16:32:07.403" v="3415" actId="26606"/>
          <ac:spMkLst>
            <pc:docMk/>
            <pc:sldMk cId="3447946898" sldId="268"/>
            <ac:spMk id="13" creationId="{2B566528-1B12-4246-9431-5C2D7D081168}"/>
          </ac:spMkLst>
        </pc:spChg>
        <pc:spChg chg="add del mod ord">
          <ac:chgData name=" " userId="1a8540bb86d152e9" providerId="LiveId" clId="{08BE35F9-2A78-463D-8403-749E5696A84E}" dt="2021-05-06T16:33:06.795" v="3426" actId="931"/>
          <ac:spMkLst>
            <pc:docMk/>
            <pc:sldMk cId="3447946898" sldId="268"/>
            <ac:spMk id="14" creationId="{345683E1-5FA8-4966-B586-75F73221CA2B}"/>
          </ac:spMkLst>
        </pc:spChg>
        <pc:spChg chg="add mod">
          <ac:chgData name=" " userId="1a8540bb86d152e9" providerId="LiveId" clId="{08BE35F9-2A78-463D-8403-749E5696A84E}" dt="2021-05-06T16:37:22.268" v="3620" actId="1076"/>
          <ac:spMkLst>
            <pc:docMk/>
            <pc:sldMk cId="3447946898" sldId="268"/>
            <ac:spMk id="23" creationId="{F548EEF4-09B7-410F-96F9-025C0F9B050E}"/>
          </ac:spMkLst>
        </pc:spChg>
        <pc:grpChg chg="add del">
          <ac:chgData name=" " userId="1a8540bb86d152e9" providerId="LiveId" clId="{08BE35F9-2A78-463D-8403-749E5696A84E}" dt="2021-05-06T16:32:07.403" v="3415" actId="26606"/>
          <ac:grpSpMkLst>
            <pc:docMk/>
            <pc:sldMk cId="3447946898" sldId="268"/>
            <ac:grpSpMk id="15" creationId="{828A5161-06F1-46CF-8AD7-844680A59E13}"/>
          </ac:grpSpMkLst>
        </pc:grpChg>
        <pc:grpChg chg="add del">
          <ac:chgData name=" " userId="1a8540bb86d152e9" providerId="LiveId" clId="{08BE35F9-2A78-463D-8403-749E5696A84E}" dt="2021-05-06T16:32:07.403" v="3415" actId="26606"/>
          <ac:grpSpMkLst>
            <pc:docMk/>
            <pc:sldMk cId="3447946898" sldId="268"/>
            <ac:grpSpMk id="19" creationId="{5995D10D-E9C9-47DB-AE7E-801FEF38F5C9}"/>
          </ac:grpSpMkLst>
        </pc:grpChg>
        <pc:picChg chg="add del mod">
          <ac:chgData name=" " userId="1a8540bb86d152e9" providerId="LiveId" clId="{08BE35F9-2A78-463D-8403-749E5696A84E}" dt="2021-05-06T16:32:11.393" v="3416" actId="21"/>
          <ac:picMkLst>
            <pc:docMk/>
            <pc:sldMk cId="3447946898" sldId="268"/>
            <ac:picMk id="6" creationId="{4A51FA50-332D-4981-A246-74C526124F61}"/>
          </ac:picMkLst>
        </pc:picChg>
        <pc:picChg chg="add del mod">
          <ac:chgData name=" " userId="1a8540bb86d152e9" providerId="LiveId" clId="{08BE35F9-2A78-463D-8403-749E5696A84E}" dt="2021-05-06T16:32:36.757" v="3424" actId="931"/>
          <ac:picMkLst>
            <pc:docMk/>
            <pc:sldMk cId="3447946898" sldId="268"/>
            <ac:picMk id="11" creationId="{262DD77A-9400-47A9-9480-D1ACFB6B9D37}"/>
          </ac:picMkLst>
        </pc:picChg>
        <pc:picChg chg="add mod">
          <ac:chgData name=" " userId="1a8540bb86d152e9" providerId="LiveId" clId="{08BE35F9-2A78-463D-8403-749E5696A84E}" dt="2021-05-06T19:12:34.537" v="4401" actId="1076"/>
          <ac:picMkLst>
            <pc:docMk/>
            <pc:sldMk cId="3447946898" sldId="268"/>
            <ac:picMk id="22" creationId="{C51FD8FD-3968-4C7C-A22A-467DB364DD9C}"/>
          </ac:picMkLst>
        </pc:picChg>
      </pc:sldChg>
      <pc:sldChg chg="addSp delSp modSp add del mod ord">
        <pc:chgData name=" " userId="1a8540bb86d152e9" providerId="LiveId" clId="{08BE35F9-2A78-463D-8403-749E5696A84E}" dt="2021-05-06T19:04:44.639" v="4298" actId="2696"/>
        <pc:sldMkLst>
          <pc:docMk/>
          <pc:sldMk cId="3603216546" sldId="269"/>
        </pc:sldMkLst>
        <pc:spChg chg="del mod">
          <ac:chgData name=" " userId="1a8540bb86d152e9" providerId="LiveId" clId="{08BE35F9-2A78-463D-8403-749E5696A84E}" dt="2021-05-06T05:42:37.059" v="2444" actId="931"/>
          <ac:spMkLst>
            <pc:docMk/>
            <pc:sldMk cId="3603216546" sldId="269"/>
            <ac:spMk id="3" creationId="{BD7DC8CD-DAE3-4899-8AEA-27923BDCEF55}"/>
          </ac:spMkLst>
        </pc:spChg>
        <pc:spChg chg="add mod">
          <ac:chgData name=" " userId="1a8540bb86d152e9" providerId="LiveId" clId="{08BE35F9-2A78-463D-8403-749E5696A84E}" dt="2021-05-06T16:38:23.114" v="3642" actId="20577"/>
          <ac:spMkLst>
            <pc:docMk/>
            <pc:sldMk cId="3603216546" sldId="269"/>
            <ac:spMk id="8" creationId="{2543BEB5-8993-4134-ABEE-13E3FCAC5565}"/>
          </ac:spMkLst>
        </pc:spChg>
        <pc:picChg chg="add del mod">
          <ac:chgData name=" " userId="1a8540bb86d152e9" providerId="LiveId" clId="{08BE35F9-2A78-463D-8403-749E5696A84E}" dt="2021-05-06T16:29:25.797" v="3382" actId="478"/>
          <ac:picMkLst>
            <pc:docMk/>
            <pc:sldMk cId="3603216546" sldId="269"/>
            <ac:picMk id="6" creationId="{6AAE7D56-B8AD-4F46-AFD1-F5874A73DB8D}"/>
          </ac:picMkLst>
        </pc:picChg>
      </pc:sldChg>
      <pc:sldChg chg="addSp delSp modSp add del mod ord">
        <pc:chgData name=" " userId="1a8540bb86d152e9" providerId="LiveId" clId="{08BE35F9-2A78-463D-8403-749E5696A84E}" dt="2021-05-06T19:47:39.236" v="4923" actId="47"/>
        <pc:sldMkLst>
          <pc:docMk/>
          <pc:sldMk cId="3925047511" sldId="270"/>
        </pc:sldMkLst>
        <pc:spChg chg="del">
          <ac:chgData name=" " userId="1a8540bb86d152e9" providerId="LiveId" clId="{08BE35F9-2A78-463D-8403-749E5696A84E}" dt="2021-05-06T05:42:15.171" v="2439" actId="931"/>
          <ac:spMkLst>
            <pc:docMk/>
            <pc:sldMk cId="3925047511" sldId="270"/>
            <ac:spMk id="3" creationId="{BD7DC8CD-DAE3-4899-8AEA-27923BDCEF55}"/>
          </ac:spMkLst>
        </pc:spChg>
        <pc:spChg chg="add del mod">
          <ac:chgData name=" " userId="1a8540bb86d152e9" providerId="LiveId" clId="{08BE35F9-2A78-463D-8403-749E5696A84E}" dt="2021-05-06T16:41:36.022" v="3663" actId="931"/>
          <ac:spMkLst>
            <pc:docMk/>
            <pc:sldMk cId="3925047511" sldId="270"/>
            <ac:spMk id="8" creationId="{44F24B49-68BA-421F-ABDD-B849FFE8E62B}"/>
          </ac:spMkLst>
        </pc:spChg>
        <pc:picChg chg="add del mod">
          <ac:chgData name=" " userId="1a8540bb86d152e9" providerId="LiveId" clId="{08BE35F9-2A78-463D-8403-749E5696A84E}" dt="2021-05-06T16:41:25.025" v="3662" actId="478"/>
          <ac:picMkLst>
            <pc:docMk/>
            <pc:sldMk cId="3925047511" sldId="270"/>
            <ac:picMk id="6" creationId="{9F4280D5-21FA-4D6D-B617-591A58C6C9E1}"/>
          </ac:picMkLst>
        </pc:picChg>
        <pc:picChg chg="add mod">
          <ac:chgData name=" " userId="1a8540bb86d152e9" providerId="LiveId" clId="{08BE35F9-2A78-463D-8403-749E5696A84E}" dt="2021-05-06T16:41:38.013" v="3665" actId="962"/>
          <ac:picMkLst>
            <pc:docMk/>
            <pc:sldMk cId="3925047511" sldId="270"/>
            <ac:picMk id="10" creationId="{C6467EB3-5594-4271-BBDD-11B914B1F1FE}"/>
          </ac:picMkLst>
        </pc:picChg>
      </pc:sldChg>
      <pc:sldChg chg="addSp delSp modSp add del mod">
        <pc:chgData name=" " userId="1a8540bb86d152e9" providerId="LiveId" clId="{08BE35F9-2A78-463D-8403-749E5696A84E}" dt="2021-05-06T19:56:55.708" v="5006" actId="2696"/>
        <pc:sldMkLst>
          <pc:docMk/>
          <pc:sldMk cId="404245917" sldId="271"/>
        </pc:sldMkLst>
        <pc:spChg chg="del">
          <ac:chgData name=" " userId="1a8540bb86d152e9" providerId="LiveId" clId="{08BE35F9-2A78-463D-8403-749E5696A84E}" dt="2021-05-05T21:55:17.764" v="1248" actId="931"/>
          <ac:spMkLst>
            <pc:docMk/>
            <pc:sldMk cId="404245917" sldId="271"/>
            <ac:spMk id="3" creationId="{BD7DC8CD-DAE3-4899-8AEA-27923BDCEF55}"/>
          </ac:spMkLst>
        </pc:spChg>
        <pc:spChg chg="add del mod">
          <ac:chgData name=" " userId="1a8540bb86d152e9" providerId="LiveId" clId="{08BE35F9-2A78-463D-8403-749E5696A84E}" dt="2021-05-06T16:41:59.446" v="3667" actId="931"/>
          <ac:spMkLst>
            <pc:docMk/>
            <pc:sldMk cId="404245917" sldId="271"/>
            <ac:spMk id="7" creationId="{BBDF1E81-ADCD-41C2-A4F3-B849C1B01544}"/>
          </ac:spMkLst>
        </pc:spChg>
        <pc:spChg chg="add del mod">
          <ac:chgData name=" " userId="1a8540bb86d152e9" providerId="LiveId" clId="{08BE35F9-2A78-463D-8403-749E5696A84E}" dt="2021-05-06T05:42:50.139" v="2447" actId="931"/>
          <ac:spMkLst>
            <pc:docMk/>
            <pc:sldMk cId="404245917" sldId="271"/>
            <ac:spMk id="8" creationId="{E3857813-F74E-4D32-ACED-46F7986DFA57}"/>
          </ac:spMkLst>
        </pc:spChg>
        <pc:spChg chg="add del mod">
          <ac:chgData name=" " userId="1a8540bb86d152e9" providerId="LiveId" clId="{08BE35F9-2A78-463D-8403-749E5696A84E}" dt="2021-05-06T16:42:19.588" v="3671" actId="931"/>
          <ac:spMkLst>
            <pc:docMk/>
            <pc:sldMk cId="404245917" sldId="271"/>
            <ac:spMk id="12" creationId="{3D551701-6F7E-4E54-A3D3-80A27AA8470C}"/>
          </ac:spMkLst>
        </pc:spChg>
        <pc:spChg chg="add mod">
          <ac:chgData name=" " userId="1a8540bb86d152e9" providerId="LiveId" clId="{08BE35F9-2A78-463D-8403-749E5696A84E}" dt="2021-05-06T19:56:27.726" v="4999" actId="21"/>
          <ac:spMkLst>
            <pc:docMk/>
            <pc:sldMk cId="404245917" sldId="271"/>
            <ac:spMk id="16" creationId="{000BA28C-E2E4-4449-A489-FD71C59682F9}"/>
          </ac:spMkLst>
        </pc:spChg>
        <pc:picChg chg="add del mod">
          <ac:chgData name=" " userId="1a8540bb86d152e9" providerId="LiveId" clId="{08BE35F9-2A78-463D-8403-749E5696A84E}" dt="2021-05-06T16:41:46.773" v="3666" actId="478"/>
          <ac:picMkLst>
            <pc:docMk/>
            <pc:sldMk cId="404245917" sldId="271"/>
            <ac:picMk id="5" creationId="{34AB14FE-8780-4C62-8A4A-BFA8255BC31A}"/>
          </ac:picMkLst>
        </pc:picChg>
        <pc:picChg chg="add del mod">
          <ac:chgData name=" " userId="1a8540bb86d152e9" providerId="LiveId" clId="{08BE35F9-2A78-463D-8403-749E5696A84E}" dt="2021-05-05T21:57:08.292" v="1260" actId="478"/>
          <ac:picMkLst>
            <pc:docMk/>
            <pc:sldMk cId="404245917" sldId="271"/>
            <ac:picMk id="6" creationId="{17808B9A-0B03-46D2-8639-3B91454EB041}"/>
          </ac:picMkLst>
        </pc:picChg>
        <pc:picChg chg="add del mod">
          <ac:chgData name=" " userId="1a8540bb86d152e9" providerId="LiveId" clId="{08BE35F9-2A78-463D-8403-749E5696A84E}" dt="2021-05-06T16:42:08.741" v="3670" actId="478"/>
          <ac:picMkLst>
            <pc:docMk/>
            <pc:sldMk cId="404245917" sldId="271"/>
            <ac:picMk id="10" creationId="{6FC0E734-9FB4-4951-8AD3-16B7BACCC481}"/>
          </ac:picMkLst>
        </pc:picChg>
        <pc:picChg chg="add del mod">
          <ac:chgData name=" " userId="1a8540bb86d152e9" providerId="LiveId" clId="{08BE35F9-2A78-463D-8403-749E5696A84E}" dt="2021-05-06T19:56:27.726" v="4999" actId="21"/>
          <ac:picMkLst>
            <pc:docMk/>
            <pc:sldMk cId="404245917" sldId="271"/>
            <ac:picMk id="14" creationId="{29F88872-716A-4809-B994-9367A0FAE412}"/>
          </ac:picMkLst>
        </pc:picChg>
      </pc:sldChg>
      <pc:sldChg chg="delSp add del setBg delDesignElem">
        <pc:chgData name=" " userId="1a8540bb86d152e9" providerId="LiveId" clId="{08BE35F9-2A78-463D-8403-749E5696A84E}" dt="2021-05-05T21:54:36.380" v="1233" actId="47"/>
        <pc:sldMkLst>
          <pc:docMk/>
          <pc:sldMk cId="1923483492" sldId="272"/>
        </pc:sldMkLst>
        <pc:spChg chg="del">
          <ac:chgData name=" " userId="1a8540bb86d152e9" providerId="LiveId" clId="{08BE35F9-2A78-463D-8403-749E5696A84E}" dt="2021-05-05T21:54:12.786" v="1231"/>
          <ac:spMkLst>
            <pc:docMk/>
            <pc:sldMk cId="1923483492" sldId="272"/>
            <ac:spMk id="20" creationId="{59A309A7-1751-4ABE-A3C1-EEC40366AD89}"/>
          </ac:spMkLst>
        </pc:spChg>
        <pc:spChg chg="del">
          <ac:chgData name=" " userId="1a8540bb86d152e9" providerId="LiveId" clId="{08BE35F9-2A78-463D-8403-749E5696A84E}" dt="2021-05-05T21:54:12.786" v="1231"/>
          <ac:spMkLst>
            <pc:docMk/>
            <pc:sldMk cId="1923483492" sldId="272"/>
            <ac:spMk id="22" creationId="{967D8EB6-EAE1-4F9C-B398-83321E287204}"/>
          </ac:spMkLst>
        </pc:spChg>
      </pc:sldChg>
      <pc:sldChg chg="addSp delSp add del setBg delDesignElem">
        <pc:chgData name=" " userId="1a8540bb86d152e9" providerId="LiveId" clId="{08BE35F9-2A78-463D-8403-749E5696A84E}" dt="2021-05-05T21:54:07.245" v="1229"/>
        <pc:sldMkLst>
          <pc:docMk/>
          <pc:sldMk cId="3649398308" sldId="272"/>
        </pc:sldMkLst>
        <pc:spChg chg="add del">
          <ac:chgData name=" " userId="1a8540bb86d152e9" providerId="LiveId" clId="{08BE35F9-2A78-463D-8403-749E5696A84E}" dt="2021-05-05T21:54:07.245" v="1229"/>
          <ac:spMkLst>
            <pc:docMk/>
            <pc:sldMk cId="3649398308" sldId="272"/>
            <ac:spMk id="20" creationId="{59A309A7-1751-4ABE-A3C1-EEC40366AD89}"/>
          </ac:spMkLst>
        </pc:spChg>
        <pc:spChg chg="add del">
          <ac:chgData name=" " userId="1a8540bb86d152e9" providerId="LiveId" clId="{08BE35F9-2A78-463D-8403-749E5696A84E}" dt="2021-05-05T21:54:07.245" v="1229"/>
          <ac:spMkLst>
            <pc:docMk/>
            <pc:sldMk cId="3649398308" sldId="272"/>
            <ac:spMk id="22" creationId="{967D8EB6-EAE1-4F9C-B398-83321E287204}"/>
          </ac:spMkLst>
        </pc:spChg>
      </pc:sldChg>
      <pc:sldChg chg="add ord">
        <pc:chgData name=" " userId="1a8540bb86d152e9" providerId="LiveId" clId="{08BE35F9-2A78-463D-8403-749E5696A84E}" dt="2021-05-05T21:54:55.532" v="1247"/>
        <pc:sldMkLst>
          <pc:docMk/>
          <pc:sldMk cId="1866982915" sldId="273"/>
        </pc:sldMkLst>
      </pc:sldChg>
      <pc:sldChg chg="addSp delSp modSp add del mod setBg modClrScheme chgLayout">
        <pc:chgData name=" " userId="1a8540bb86d152e9" providerId="LiveId" clId="{08BE35F9-2A78-463D-8403-749E5696A84E}" dt="2021-05-06T18:36:52.355" v="4164" actId="2696"/>
        <pc:sldMkLst>
          <pc:docMk/>
          <pc:sldMk cId="2642376957" sldId="274"/>
        </pc:sldMkLst>
        <pc:spChg chg="mod ord">
          <ac:chgData name=" " userId="1a8540bb86d152e9" providerId="LiveId" clId="{08BE35F9-2A78-463D-8403-749E5696A84E}" dt="2021-05-06T18:31:36.716" v="4063" actId="14100"/>
          <ac:spMkLst>
            <pc:docMk/>
            <pc:sldMk cId="2642376957" sldId="274"/>
            <ac:spMk id="2" creationId="{8B011547-41EC-406D-8710-CABE98A549C4}"/>
          </ac:spMkLst>
        </pc:spChg>
        <pc:spChg chg="add del mod ord">
          <ac:chgData name=" " userId="1a8540bb86d152e9" providerId="LiveId" clId="{08BE35F9-2A78-463D-8403-749E5696A84E}" dt="2021-05-06T18:18:28.537" v="3858" actId="931"/>
          <ac:spMkLst>
            <pc:docMk/>
            <pc:sldMk cId="2642376957" sldId="274"/>
            <ac:spMk id="3" creationId="{0ED3134F-9504-493E-805D-9824662BDDFA}"/>
          </ac:spMkLst>
        </pc:spChg>
        <pc:spChg chg="add del mod ord">
          <ac:chgData name=" " userId="1a8540bb86d152e9" providerId="LiveId" clId="{08BE35F9-2A78-463D-8403-749E5696A84E}" dt="2021-05-06T18:18:56.332" v="3866" actId="931"/>
          <ac:spMkLst>
            <pc:docMk/>
            <pc:sldMk cId="2642376957" sldId="274"/>
            <ac:spMk id="5" creationId="{01B894AF-C495-4B72-80F8-564D26CC4942}"/>
          </ac:spMkLst>
        </pc:spChg>
        <pc:spChg chg="del mod ord">
          <ac:chgData name=" " userId="1a8540bb86d152e9" providerId="LiveId" clId="{08BE35F9-2A78-463D-8403-749E5696A84E}" dt="2021-05-06T18:15:42.562" v="3857" actId="700"/>
          <ac:spMkLst>
            <pc:docMk/>
            <pc:sldMk cId="2642376957" sldId="274"/>
            <ac:spMk id="8" creationId="{2543BEB5-8993-4134-ABEE-13E3FCAC5565}"/>
          </ac:spMkLst>
        </pc:spChg>
        <pc:spChg chg="add mod">
          <ac:chgData name=" " userId="1a8540bb86d152e9" providerId="LiveId" clId="{08BE35F9-2A78-463D-8403-749E5696A84E}" dt="2021-05-06T18:30:27.667" v="4060" actId="26606"/>
          <ac:spMkLst>
            <pc:docMk/>
            <pc:sldMk cId="2642376957" sldId="274"/>
            <ac:spMk id="10" creationId="{DF9E3B1E-D469-4F00-944C-6EF914394BD4}"/>
          </ac:spMkLst>
        </pc:spChg>
        <pc:spChg chg="add del mod">
          <ac:chgData name=" " userId="1a8540bb86d152e9" providerId="LiveId" clId="{08BE35F9-2A78-463D-8403-749E5696A84E}" dt="2021-05-06T18:19:10.872" v="3871" actId="931"/>
          <ac:spMkLst>
            <pc:docMk/>
            <pc:sldMk cId="2642376957" sldId="274"/>
            <ac:spMk id="14" creationId="{8A6E74CA-C14D-4612-A338-A16D9DB91BBE}"/>
          </ac:spMkLst>
        </pc:spChg>
        <pc:spChg chg="add del">
          <ac:chgData name=" " userId="1a8540bb86d152e9" providerId="LiveId" clId="{08BE35F9-2A78-463D-8403-749E5696A84E}" dt="2021-05-06T18:24:56.088" v="4040" actId="26606"/>
          <ac:spMkLst>
            <pc:docMk/>
            <pc:sldMk cId="2642376957" sldId="274"/>
            <ac:spMk id="20" creationId="{385E1BDC-A9B0-4A87-82E3-F3187F69A802}"/>
          </ac:spMkLst>
        </pc:spChg>
        <pc:spChg chg="add del">
          <ac:chgData name=" " userId="1a8540bb86d152e9" providerId="LiveId" clId="{08BE35F9-2A78-463D-8403-749E5696A84E}" dt="2021-05-06T18:26:52.515" v="4049" actId="26606"/>
          <ac:spMkLst>
            <pc:docMk/>
            <pc:sldMk cId="2642376957" sldId="274"/>
            <ac:spMk id="21" creationId="{385E1BDC-A9B0-4A87-82E3-F3187F69A802}"/>
          </ac:spMkLst>
        </pc:spChg>
        <pc:spChg chg="add del">
          <ac:chgData name=" " userId="1a8540bb86d152e9" providerId="LiveId" clId="{08BE35F9-2A78-463D-8403-749E5696A84E}" dt="2021-05-06T18:26:52.515" v="4049" actId="26606"/>
          <ac:spMkLst>
            <pc:docMk/>
            <pc:sldMk cId="2642376957" sldId="274"/>
            <ac:spMk id="22" creationId="{0990C621-3B8B-4820-8328-D47EF7CE823C}"/>
          </ac:spMkLst>
        </pc:spChg>
        <pc:spChg chg="add del">
          <ac:chgData name=" " userId="1a8540bb86d152e9" providerId="LiveId" clId="{08BE35F9-2A78-463D-8403-749E5696A84E}" dt="2021-05-06T18:24:26.252" v="4038" actId="26606"/>
          <ac:spMkLst>
            <pc:docMk/>
            <pc:sldMk cId="2642376957" sldId="274"/>
            <ac:spMk id="23" creationId="{99F1FFA9-D672-408C-9220-ADEEC6ABDD09}"/>
          </ac:spMkLst>
        </pc:spChg>
        <pc:spChg chg="add del">
          <ac:chgData name=" " userId="1a8540bb86d152e9" providerId="LiveId" clId="{08BE35F9-2A78-463D-8403-749E5696A84E}" dt="2021-05-06T18:26:52.515" v="4049" actId="26606"/>
          <ac:spMkLst>
            <pc:docMk/>
            <pc:sldMk cId="2642376957" sldId="274"/>
            <ac:spMk id="24" creationId="{C1A2385B-1D2A-4E17-84FA-6CB7F0AAE473}"/>
          </ac:spMkLst>
        </pc:spChg>
        <pc:spChg chg="add del">
          <ac:chgData name=" " userId="1a8540bb86d152e9" providerId="LiveId" clId="{08BE35F9-2A78-463D-8403-749E5696A84E}" dt="2021-05-06T18:24:56.088" v="4040" actId="26606"/>
          <ac:spMkLst>
            <pc:docMk/>
            <pc:sldMk cId="2642376957" sldId="274"/>
            <ac:spMk id="25" creationId="{0990C621-3B8B-4820-8328-D47EF7CE823C}"/>
          </ac:spMkLst>
        </pc:spChg>
        <pc:spChg chg="add del">
          <ac:chgData name=" " userId="1a8540bb86d152e9" providerId="LiveId" clId="{08BE35F9-2A78-463D-8403-749E5696A84E}" dt="2021-05-06T18:26:52.515" v="4049" actId="26606"/>
          <ac:spMkLst>
            <pc:docMk/>
            <pc:sldMk cId="2642376957" sldId="274"/>
            <ac:spMk id="26" creationId="{5E791F2F-79DB-4CC0-9FA1-001E3E91E8B7}"/>
          </ac:spMkLst>
        </pc:spChg>
        <pc:spChg chg="add del">
          <ac:chgData name=" " userId="1a8540bb86d152e9" providerId="LiveId" clId="{08BE35F9-2A78-463D-8403-749E5696A84E}" dt="2021-05-06T18:24:56.088" v="4040" actId="26606"/>
          <ac:spMkLst>
            <pc:docMk/>
            <pc:sldMk cId="2642376957" sldId="274"/>
            <ac:spMk id="27" creationId="{C1A2385B-1D2A-4E17-84FA-6CB7F0AAE473}"/>
          </ac:spMkLst>
        </pc:spChg>
        <pc:spChg chg="add del">
          <ac:chgData name=" " userId="1a8540bb86d152e9" providerId="LiveId" clId="{08BE35F9-2A78-463D-8403-749E5696A84E}" dt="2021-05-06T18:24:56.088" v="4040" actId="26606"/>
          <ac:spMkLst>
            <pc:docMk/>
            <pc:sldMk cId="2642376957" sldId="274"/>
            <ac:spMk id="29" creationId="{5E791F2F-79DB-4CC0-9FA1-001E3E91E8B7}"/>
          </ac:spMkLst>
        </pc:spChg>
        <pc:spChg chg="add del">
          <ac:chgData name=" " userId="1a8540bb86d152e9" providerId="LiveId" clId="{08BE35F9-2A78-463D-8403-749E5696A84E}" dt="2021-05-06T18:30:27.667" v="4060" actId="26606"/>
          <ac:spMkLst>
            <pc:docMk/>
            <pc:sldMk cId="2642376957" sldId="274"/>
            <ac:spMk id="31" creationId="{5AAE9118-0436-4488-AC4A-C14DF6A7B6B1}"/>
          </ac:spMkLst>
        </pc:spChg>
        <pc:spChg chg="add del">
          <ac:chgData name=" " userId="1a8540bb86d152e9" providerId="LiveId" clId="{08BE35F9-2A78-463D-8403-749E5696A84E}" dt="2021-05-06T18:30:27.667" v="4060" actId="26606"/>
          <ac:spMkLst>
            <pc:docMk/>
            <pc:sldMk cId="2642376957" sldId="274"/>
            <ac:spMk id="33" creationId="{1B10F861-B8F1-49C7-BD58-EAB20CEE7F93}"/>
          </ac:spMkLst>
        </pc:spChg>
        <pc:spChg chg="add del">
          <ac:chgData name=" " userId="1a8540bb86d152e9" providerId="LiveId" clId="{08BE35F9-2A78-463D-8403-749E5696A84E}" dt="2021-05-06T18:30:27.667" v="4060" actId="26606"/>
          <ac:spMkLst>
            <pc:docMk/>
            <pc:sldMk cId="2642376957" sldId="274"/>
            <ac:spMk id="35" creationId="{61F6E425-22AB-4DA2-8FAC-58ADB58EF6C3}"/>
          </ac:spMkLst>
        </pc:spChg>
        <pc:spChg chg="add">
          <ac:chgData name=" " userId="1a8540bb86d152e9" providerId="LiveId" clId="{08BE35F9-2A78-463D-8403-749E5696A84E}" dt="2021-05-06T18:30:27.667" v="4060" actId="26606"/>
          <ac:spMkLst>
            <pc:docMk/>
            <pc:sldMk cId="2642376957" sldId="274"/>
            <ac:spMk id="40" creationId="{385E1BDC-A9B0-4A87-82E3-F3187F69A802}"/>
          </ac:spMkLst>
        </pc:spChg>
        <pc:spChg chg="add">
          <ac:chgData name=" " userId="1a8540bb86d152e9" providerId="LiveId" clId="{08BE35F9-2A78-463D-8403-749E5696A84E}" dt="2021-05-06T18:30:27.667" v="4060" actId="26606"/>
          <ac:spMkLst>
            <pc:docMk/>
            <pc:sldMk cId="2642376957" sldId="274"/>
            <ac:spMk id="42" creationId="{0990C621-3B8B-4820-8328-D47EF7CE823C}"/>
          </ac:spMkLst>
        </pc:spChg>
        <pc:spChg chg="add">
          <ac:chgData name=" " userId="1a8540bb86d152e9" providerId="LiveId" clId="{08BE35F9-2A78-463D-8403-749E5696A84E}" dt="2021-05-06T18:30:27.667" v="4060" actId="26606"/>
          <ac:spMkLst>
            <pc:docMk/>
            <pc:sldMk cId="2642376957" sldId="274"/>
            <ac:spMk id="44" creationId="{C1A2385B-1D2A-4E17-84FA-6CB7F0AAE473}"/>
          </ac:spMkLst>
        </pc:spChg>
        <pc:spChg chg="add">
          <ac:chgData name=" " userId="1a8540bb86d152e9" providerId="LiveId" clId="{08BE35F9-2A78-463D-8403-749E5696A84E}" dt="2021-05-06T18:30:27.667" v="4060" actId="26606"/>
          <ac:spMkLst>
            <pc:docMk/>
            <pc:sldMk cId="2642376957" sldId="274"/>
            <ac:spMk id="46" creationId="{5E791F2F-79DB-4CC0-9FA1-001E3E91E8B7}"/>
          </ac:spMkLst>
        </pc:spChg>
        <pc:picChg chg="ord">
          <ac:chgData name=" " userId="1a8540bb86d152e9" providerId="LiveId" clId="{08BE35F9-2A78-463D-8403-749E5696A84E}" dt="2021-05-06T18:25:33.770" v="4042" actId="26606"/>
          <ac:picMkLst>
            <pc:docMk/>
            <pc:sldMk cId="2642376957" sldId="274"/>
            <ac:picMk id="4" creationId="{0D9F6C9C-78E9-4340-BBFF-581EBDED76AE}"/>
          </ac:picMkLst>
        </pc:picChg>
        <pc:picChg chg="add del mod">
          <ac:chgData name=" " userId="1a8540bb86d152e9" providerId="LiveId" clId="{08BE35F9-2A78-463D-8403-749E5696A84E}" dt="2021-05-06T18:18:39.350" v="3862" actId="478"/>
          <ac:picMkLst>
            <pc:docMk/>
            <pc:sldMk cId="2642376957" sldId="274"/>
            <ac:picMk id="7" creationId="{0061D103-6224-4BB7-B747-57A88F5B4392}"/>
          </ac:picMkLst>
        </pc:picChg>
        <pc:picChg chg="add del mod">
          <ac:chgData name=" " userId="1a8540bb86d152e9" providerId="LiveId" clId="{08BE35F9-2A78-463D-8403-749E5696A84E}" dt="2021-05-06T18:19:04.270" v="3870" actId="478"/>
          <ac:picMkLst>
            <pc:docMk/>
            <pc:sldMk cId="2642376957" sldId="274"/>
            <ac:picMk id="12" creationId="{208D1419-E5D3-4759-AB1F-1C6F10F16B6D}"/>
          </ac:picMkLst>
        </pc:picChg>
        <pc:picChg chg="add mod">
          <ac:chgData name=" " userId="1a8540bb86d152e9" providerId="LiveId" clId="{08BE35F9-2A78-463D-8403-749E5696A84E}" dt="2021-05-06T18:30:27.667" v="4060" actId="26606"/>
          <ac:picMkLst>
            <pc:docMk/>
            <pc:sldMk cId="2642376957" sldId="274"/>
            <ac:picMk id="16" creationId="{1F541E83-CE88-45BB-A285-AD8E5DF7FF19}"/>
          </ac:picMkLst>
        </pc:picChg>
        <pc:picChg chg="add mod">
          <ac:chgData name=" " userId="1a8540bb86d152e9" providerId="LiveId" clId="{08BE35F9-2A78-463D-8403-749E5696A84E}" dt="2021-05-06T18:31:08.427" v="4061" actId="1076"/>
          <ac:picMkLst>
            <pc:docMk/>
            <pc:sldMk cId="2642376957" sldId="274"/>
            <ac:picMk id="18" creationId="{BE867324-051C-4B99-B1EA-12F64666EC2E}"/>
          </ac:picMkLst>
        </pc:picChg>
      </pc:sldChg>
      <pc:sldChg chg="addSp delSp modSp add mod setBg modClrScheme modAnim chgLayout">
        <pc:chgData name=" " userId="1a8540bb86d152e9" providerId="LiveId" clId="{08BE35F9-2A78-463D-8403-749E5696A84E}" dt="2021-05-07T02:09:25.768" v="7089"/>
        <pc:sldMkLst>
          <pc:docMk/>
          <pc:sldMk cId="1199005546" sldId="275"/>
        </pc:sldMkLst>
        <pc:spChg chg="del mod ord">
          <ac:chgData name=" " userId="1a8540bb86d152e9" providerId="LiveId" clId="{08BE35F9-2A78-463D-8403-749E5696A84E}" dt="2021-05-06T18:29:14.742" v="4054" actId="700"/>
          <ac:spMkLst>
            <pc:docMk/>
            <pc:sldMk cId="1199005546" sldId="275"/>
            <ac:spMk id="2" creationId="{8B011547-41EC-406D-8710-CABE98A549C4}"/>
          </ac:spMkLst>
        </pc:spChg>
        <pc:spChg chg="add del mod">
          <ac:chgData name=" " userId="1a8540bb86d152e9" providerId="LiveId" clId="{08BE35F9-2A78-463D-8403-749E5696A84E}" dt="2021-05-06T18:26:24.024" v="4047"/>
          <ac:spMkLst>
            <pc:docMk/>
            <pc:sldMk cId="1199005546" sldId="275"/>
            <ac:spMk id="5" creationId="{4C3EB227-89DE-4664-8E69-946F684DD5A4}"/>
          </ac:spMkLst>
        </pc:spChg>
        <pc:spChg chg="add del mod ord">
          <ac:chgData name=" " userId="1a8540bb86d152e9" providerId="LiveId" clId="{08BE35F9-2A78-463D-8403-749E5696A84E}" dt="2021-05-06T18:29:14.742" v="4054" actId="700"/>
          <ac:spMkLst>
            <pc:docMk/>
            <pc:sldMk cId="1199005546" sldId="275"/>
            <ac:spMk id="8" creationId="{89CAA35E-9087-4F36-B639-1F4DECA6CE28}"/>
          </ac:spMkLst>
        </pc:spChg>
        <pc:spChg chg="add mod ord">
          <ac:chgData name=" " userId="1a8540bb86d152e9" providerId="LiveId" clId="{08BE35F9-2A78-463D-8403-749E5696A84E}" dt="2021-05-07T01:39:07.244" v="6207" actId="255"/>
          <ac:spMkLst>
            <pc:docMk/>
            <pc:sldMk cId="1199005546" sldId="275"/>
            <ac:spMk id="9" creationId="{C298DEEE-C5CF-43E5-8F01-D598F0C56B11}"/>
          </ac:spMkLst>
        </pc:spChg>
        <pc:spChg chg="add mod ord">
          <ac:chgData name=" " userId="1a8540bb86d152e9" providerId="LiveId" clId="{08BE35F9-2A78-463D-8403-749E5696A84E}" dt="2021-05-06T18:34:05.332" v="4111" actId="20577"/>
          <ac:spMkLst>
            <pc:docMk/>
            <pc:sldMk cId="1199005546" sldId="275"/>
            <ac:spMk id="11" creationId="{BD0C95C4-7751-4D35-AA28-E258A6F1E846}"/>
          </ac:spMkLst>
        </pc:spChg>
        <pc:spChg chg="add del mod ord">
          <ac:chgData name=" " userId="1a8540bb86d152e9" providerId="LiveId" clId="{08BE35F9-2A78-463D-8403-749E5696A84E}" dt="2021-05-06T18:29:33.098" v="4057" actId="931"/>
          <ac:spMkLst>
            <pc:docMk/>
            <pc:sldMk cId="1199005546" sldId="275"/>
            <ac:spMk id="12" creationId="{161B7EB4-EA1A-48F6-BCBE-F4E670AE7B9E}"/>
          </ac:spMkLst>
        </pc:spChg>
        <pc:spChg chg="add del mod">
          <ac:chgData name=" " userId="1a8540bb86d152e9" providerId="LiveId" clId="{08BE35F9-2A78-463D-8403-749E5696A84E}" dt="2021-05-06T18:34:26.158" v="4114"/>
          <ac:spMkLst>
            <pc:docMk/>
            <pc:sldMk cId="1199005546" sldId="275"/>
            <ac:spMk id="16" creationId="{6184EE9C-94F8-424F-A764-AD204998E256}"/>
          </ac:spMkLst>
        </pc:spChg>
        <pc:spChg chg="add mod">
          <ac:chgData name=" " userId="1a8540bb86d152e9" providerId="LiveId" clId="{08BE35F9-2A78-463D-8403-749E5696A84E}" dt="2021-05-07T02:06:37.763" v="7071" actId="20577"/>
          <ac:spMkLst>
            <pc:docMk/>
            <pc:sldMk cId="1199005546" sldId="275"/>
            <ac:spMk id="17" creationId="{3FE603A2-77E0-449F-82A2-65935212545A}"/>
          </ac:spMkLst>
        </pc:spChg>
        <pc:spChg chg="add mod">
          <ac:chgData name=" " userId="1a8540bb86d152e9" providerId="LiveId" clId="{08BE35F9-2A78-463D-8403-749E5696A84E}" dt="2021-05-07T00:06:40.916" v="5925" actId="1076"/>
          <ac:spMkLst>
            <pc:docMk/>
            <pc:sldMk cId="1199005546" sldId="275"/>
            <ac:spMk id="18" creationId="{6226A9B0-53D5-4039-A88E-1EDA4B2EE41E}"/>
          </ac:spMkLst>
        </pc:spChg>
        <pc:spChg chg="add del">
          <ac:chgData name=" " userId="1a8540bb86d152e9" providerId="LiveId" clId="{08BE35F9-2A78-463D-8403-749E5696A84E}" dt="2021-05-06T18:33:10.735" v="4067" actId="26606"/>
          <ac:spMkLst>
            <pc:docMk/>
            <pc:sldMk cId="1199005546" sldId="275"/>
            <ac:spMk id="20" creationId="{8761DDFE-071F-4200-B0AA-394476C2D2D6}"/>
          </ac:spMkLst>
        </pc:spChg>
        <pc:spChg chg="add mod">
          <ac:chgData name=" " userId="1a8540bb86d152e9" providerId="LiveId" clId="{08BE35F9-2A78-463D-8403-749E5696A84E}" dt="2021-05-07T00:07:01.940" v="5968" actId="20577"/>
          <ac:spMkLst>
            <pc:docMk/>
            <pc:sldMk cId="1199005546" sldId="275"/>
            <ac:spMk id="24" creationId="{4D39ECB1-D65F-46CD-8D87-040097075D8C}"/>
          </ac:spMkLst>
        </pc:spChg>
        <pc:spChg chg="add">
          <ac:chgData name=" " userId="1a8540bb86d152e9" providerId="LiveId" clId="{08BE35F9-2A78-463D-8403-749E5696A84E}" dt="2021-05-06T18:33:10.735" v="4067" actId="26606"/>
          <ac:spMkLst>
            <pc:docMk/>
            <pc:sldMk cId="1199005546" sldId="275"/>
            <ac:spMk id="25" creationId="{88263A24-0C1F-4677-B43C-4AE14E276B27}"/>
          </ac:spMkLst>
        </pc:spChg>
        <pc:spChg chg="add">
          <ac:chgData name=" " userId="1a8540bb86d152e9" providerId="LiveId" clId="{08BE35F9-2A78-463D-8403-749E5696A84E}" dt="2021-05-06T18:33:10.735" v="4067" actId="26606"/>
          <ac:spMkLst>
            <pc:docMk/>
            <pc:sldMk cId="1199005546" sldId="275"/>
            <ac:spMk id="27" creationId="{0ADDB668-2CA4-4D2B-9C34-3487CA330BA8}"/>
          </ac:spMkLst>
        </pc:spChg>
        <pc:spChg chg="add">
          <ac:chgData name=" " userId="1a8540bb86d152e9" providerId="LiveId" clId="{08BE35F9-2A78-463D-8403-749E5696A84E}" dt="2021-05-06T18:33:10.735" v="4067" actId="26606"/>
          <ac:spMkLst>
            <pc:docMk/>
            <pc:sldMk cId="1199005546" sldId="275"/>
            <ac:spMk id="29" creationId="{2568BC19-F052-4108-93E1-6A3D1DEC072F}"/>
          </ac:spMkLst>
        </pc:spChg>
        <pc:spChg chg="add">
          <ac:chgData name=" " userId="1a8540bb86d152e9" providerId="LiveId" clId="{08BE35F9-2A78-463D-8403-749E5696A84E}" dt="2021-05-06T18:33:10.735" v="4067" actId="26606"/>
          <ac:spMkLst>
            <pc:docMk/>
            <pc:sldMk cId="1199005546" sldId="275"/>
            <ac:spMk id="31" creationId="{D5FD337D-4D6B-4C8B-B6F5-121097E09881}"/>
          </ac:spMkLst>
        </pc:spChg>
        <pc:picChg chg="add del mod">
          <ac:chgData name=" " userId="1a8540bb86d152e9" providerId="LiveId" clId="{08BE35F9-2A78-463D-8403-749E5696A84E}" dt="2021-05-06T18:26:33.229" v="4048" actId="478"/>
          <ac:picMkLst>
            <pc:docMk/>
            <pc:sldMk cId="1199005546" sldId="275"/>
            <ac:picMk id="7" creationId="{3DAEADFE-2181-4E3A-BA81-F81A3037E125}"/>
          </ac:picMkLst>
        </pc:picChg>
        <pc:picChg chg="del">
          <ac:chgData name=" " userId="1a8540bb86d152e9" providerId="LiveId" clId="{08BE35F9-2A78-463D-8403-749E5696A84E}" dt="2021-05-06T18:26:13.726" v="4045" actId="478"/>
          <ac:picMkLst>
            <pc:docMk/>
            <pc:sldMk cId="1199005546" sldId="275"/>
            <ac:picMk id="10" creationId="{C6467EB3-5594-4271-BBDD-11B914B1F1FE}"/>
          </ac:picMkLst>
        </pc:picChg>
        <pc:picChg chg="add mod">
          <ac:chgData name=" " userId="1a8540bb86d152e9" providerId="LiveId" clId="{08BE35F9-2A78-463D-8403-749E5696A84E}" dt="2021-05-06T19:42:33.546" v="4903" actId="14100"/>
          <ac:picMkLst>
            <pc:docMk/>
            <pc:sldMk cId="1199005546" sldId="275"/>
            <ac:picMk id="14" creationId="{C72EEEB4-3941-436E-A063-CE4DCF99A484}"/>
          </ac:picMkLst>
        </pc:picChg>
        <pc:picChg chg="add mod ord">
          <ac:chgData name=" " userId="1a8540bb86d152e9" providerId="LiveId" clId="{08BE35F9-2A78-463D-8403-749E5696A84E}" dt="2021-05-06T18:33:10.735" v="4067" actId="26606"/>
          <ac:picMkLst>
            <pc:docMk/>
            <pc:sldMk cId="1199005546" sldId="275"/>
            <ac:picMk id="15" creationId="{4F2C1762-AB54-44D1-930C-A0EDC095F187}"/>
          </ac:picMkLst>
        </pc:picChg>
      </pc:sldChg>
      <pc:sldChg chg="delSp modSp add del mod ord setBg delDesignElem">
        <pc:chgData name=" " userId="1a8540bb86d152e9" providerId="LiveId" clId="{08BE35F9-2A78-463D-8403-749E5696A84E}" dt="2021-05-06T18:44:55.847" v="4227" actId="47"/>
        <pc:sldMkLst>
          <pc:docMk/>
          <pc:sldMk cId="2830653799" sldId="276"/>
        </pc:sldMkLst>
        <pc:spChg chg="mod">
          <ac:chgData name=" " userId="1a8540bb86d152e9" providerId="LiveId" clId="{08BE35F9-2A78-463D-8403-749E5696A84E}" dt="2021-05-06T18:37:41.425" v="4172" actId="20577"/>
          <ac:spMkLst>
            <pc:docMk/>
            <pc:sldMk cId="2830653799" sldId="276"/>
            <ac:spMk id="9" creationId="{C298DEEE-C5CF-43E5-8F01-D598F0C56B11}"/>
          </ac:spMkLst>
        </pc:spChg>
        <pc:spChg chg="del">
          <ac:chgData name=" " userId="1a8540bb86d152e9" providerId="LiveId" clId="{08BE35F9-2A78-463D-8403-749E5696A84E}" dt="2021-05-06T18:37:10.711" v="4166"/>
          <ac:spMkLst>
            <pc:docMk/>
            <pc:sldMk cId="2830653799" sldId="276"/>
            <ac:spMk id="25" creationId="{88263A24-0C1F-4677-B43C-4AE14E276B27}"/>
          </ac:spMkLst>
        </pc:spChg>
        <pc:spChg chg="del">
          <ac:chgData name=" " userId="1a8540bb86d152e9" providerId="LiveId" clId="{08BE35F9-2A78-463D-8403-749E5696A84E}" dt="2021-05-06T18:37:10.711" v="4166"/>
          <ac:spMkLst>
            <pc:docMk/>
            <pc:sldMk cId="2830653799" sldId="276"/>
            <ac:spMk id="27" creationId="{0ADDB668-2CA4-4D2B-9C34-3487CA330BA8}"/>
          </ac:spMkLst>
        </pc:spChg>
        <pc:spChg chg="del">
          <ac:chgData name=" " userId="1a8540bb86d152e9" providerId="LiveId" clId="{08BE35F9-2A78-463D-8403-749E5696A84E}" dt="2021-05-06T18:37:10.711" v="4166"/>
          <ac:spMkLst>
            <pc:docMk/>
            <pc:sldMk cId="2830653799" sldId="276"/>
            <ac:spMk id="29" creationId="{2568BC19-F052-4108-93E1-6A3D1DEC072F}"/>
          </ac:spMkLst>
        </pc:spChg>
        <pc:spChg chg="del">
          <ac:chgData name=" " userId="1a8540bb86d152e9" providerId="LiveId" clId="{08BE35F9-2A78-463D-8403-749E5696A84E}" dt="2021-05-06T18:37:10.711" v="4166"/>
          <ac:spMkLst>
            <pc:docMk/>
            <pc:sldMk cId="2830653799" sldId="276"/>
            <ac:spMk id="31" creationId="{D5FD337D-4D6B-4C8B-B6F5-121097E09881}"/>
          </ac:spMkLst>
        </pc:spChg>
      </pc:sldChg>
      <pc:sldChg chg="addSp delSp modSp add mod ord modAnim">
        <pc:chgData name=" " userId="1a8540bb86d152e9" providerId="LiveId" clId="{08BE35F9-2A78-463D-8403-749E5696A84E}" dt="2021-05-06T22:27:47.567" v="5744"/>
        <pc:sldMkLst>
          <pc:docMk/>
          <pc:sldMk cId="1688512434" sldId="277"/>
        </pc:sldMkLst>
        <pc:spChg chg="add del mod">
          <ac:chgData name=" " userId="1a8540bb86d152e9" providerId="LiveId" clId="{08BE35F9-2A78-463D-8403-749E5696A84E}" dt="2021-05-06T18:39:57.394" v="4180" actId="478"/>
          <ac:spMkLst>
            <pc:docMk/>
            <pc:sldMk cId="1688512434" sldId="277"/>
            <ac:spMk id="6" creationId="{5716EDA4-31C9-49CC-B302-0A75AE7E4A66}"/>
          </ac:spMkLst>
        </pc:spChg>
        <pc:spChg chg="add del mod">
          <ac:chgData name=" " userId="1a8540bb86d152e9" providerId="LiveId" clId="{08BE35F9-2A78-463D-8403-749E5696A84E}" dt="2021-05-06T18:40:15.482" v="4185" actId="931"/>
          <ac:spMkLst>
            <pc:docMk/>
            <pc:sldMk cId="1688512434" sldId="277"/>
            <ac:spMk id="8" creationId="{0A4A451B-371F-4D92-ABC4-921F0A609F33}"/>
          </ac:spMkLst>
        </pc:spChg>
        <pc:spChg chg="mod">
          <ac:chgData name=" " userId="1a8540bb86d152e9" providerId="LiveId" clId="{08BE35F9-2A78-463D-8403-749E5696A84E}" dt="2021-05-06T22:10:41.515" v="5361" actId="20577"/>
          <ac:spMkLst>
            <pc:docMk/>
            <pc:sldMk cId="1688512434" sldId="277"/>
            <ac:spMk id="9" creationId="{C298DEEE-C5CF-43E5-8F01-D598F0C56B11}"/>
          </ac:spMkLst>
        </pc:spChg>
        <pc:spChg chg="mod">
          <ac:chgData name=" " userId="1a8540bb86d152e9" providerId="LiveId" clId="{08BE35F9-2A78-463D-8403-749E5696A84E}" dt="2021-05-06T22:07:28.084" v="5242" actId="20577"/>
          <ac:spMkLst>
            <pc:docMk/>
            <pc:sldMk cId="1688512434" sldId="277"/>
            <ac:spMk id="11" creationId="{BD0C95C4-7751-4D35-AA28-E258A6F1E846}"/>
          </ac:spMkLst>
        </pc:spChg>
        <pc:spChg chg="mod">
          <ac:chgData name=" " userId="1a8540bb86d152e9" providerId="LiveId" clId="{08BE35F9-2A78-463D-8403-749E5696A84E}" dt="2021-05-06T22:18:10.413" v="5586" actId="20577"/>
          <ac:spMkLst>
            <pc:docMk/>
            <pc:sldMk cId="1688512434" sldId="277"/>
            <ac:spMk id="17" creationId="{3FE603A2-77E0-449F-82A2-65935212545A}"/>
          </ac:spMkLst>
        </pc:spChg>
        <pc:picChg chg="add del mod">
          <ac:chgData name=" " userId="1a8540bb86d152e9" providerId="LiveId" clId="{08BE35F9-2A78-463D-8403-749E5696A84E}" dt="2021-05-06T18:39:59.367" v="4182" actId="931"/>
          <ac:picMkLst>
            <pc:docMk/>
            <pc:sldMk cId="1688512434" sldId="277"/>
            <ac:picMk id="3" creationId="{78D03DB1-7C98-4183-B808-B164DDCBE23D}"/>
          </ac:picMkLst>
        </pc:picChg>
        <pc:picChg chg="add mod">
          <ac:chgData name=" " userId="1a8540bb86d152e9" providerId="LiveId" clId="{08BE35F9-2A78-463D-8403-749E5696A84E}" dt="2021-05-06T20:12:14.774" v="5221" actId="1076"/>
          <ac:picMkLst>
            <pc:docMk/>
            <pc:sldMk cId="1688512434" sldId="277"/>
            <ac:picMk id="12" creationId="{1181FC5D-E451-4D1C-9C0B-04135E430D95}"/>
          </ac:picMkLst>
        </pc:picChg>
        <pc:picChg chg="add del">
          <ac:chgData name=" " userId="1a8540bb86d152e9" providerId="LiveId" clId="{08BE35F9-2A78-463D-8403-749E5696A84E}" dt="2021-05-06T18:40:07.077" v="4184" actId="478"/>
          <ac:picMkLst>
            <pc:docMk/>
            <pc:sldMk cId="1688512434" sldId="277"/>
            <ac:picMk id="14" creationId="{C72EEEB4-3941-436E-A063-CE4DCF99A484}"/>
          </ac:picMkLst>
        </pc:picChg>
        <pc:picChg chg="del">
          <ac:chgData name=" " userId="1a8540bb86d152e9" providerId="LiveId" clId="{08BE35F9-2A78-463D-8403-749E5696A84E}" dt="2021-05-06T18:39:31.297" v="4175" actId="478"/>
          <ac:picMkLst>
            <pc:docMk/>
            <pc:sldMk cId="1688512434" sldId="277"/>
            <ac:picMk id="15" creationId="{4F2C1762-AB54-44D1-930C-A0EDC095F187}"/>
          </ac:picMkLst>
        </pc:picChg>
      </pc:sldChg>
      <pc:sldChg chg="addSp delSp modSp add del mod ord setBg delDesignElem">
        <pc:chgData name=" " userId="1a8540bb86d152e9" providerId="LiveId" clId="{08BE35F9-2A78-463D-8403-749E5696A84E}" dt="2021-05-06T18:46:19.503" v="4241" actId="2696"/>
        <pc:sldMkLst>
          <pc:docMk/>
          <pc:sldMk cId="1824929520" sldId="278"/>
        </pc:sldMkLst>
        <pc:spChg chg="add del mod">
          <ac:chgData name=" " userId="1a8540bb86d152e9" providerId="LiveId" clId="{08BE35F9-2A78-463D-8403-749E5696A84E}" dt="2021-05-06T18:46:14.044" v="4240" actId="478"/>
          <ac:spMkLst>
            <pc:docMk/>
            <pc:sldMk cId="1824929520" sldId="278"/>
            <ac:spMk id="3" creationId="{F432DFB8-31C3-4180-AC5C-9D8C8F585B89}"/>
          </ac:spMkLst>
        </pc:spChg>
        <pc:spChg chg="del mod">
          <ac:chgData name=" " userId="1a8540bb86d152e9" providerId="LiveId" clId="{08BE35F9-2A78-463D-8403-749E5696A84E}" dt="2021-05-06T18:45:59.942" v="4236" actId="478"/>
          <ac:spMkLst>
            <pc:docMk/>
            <pc:sldMk cId="1824929520" sldId="278"/>
            <ac:spMk id="17" creationId="{3FE603A2-77E0-449F-82A2-65935212545A}"/>
          </ac:spMkLst>
        </pc:spChg>
        <pc:spChg chg="del">
          <ac:chgData name=" " userId="1a8540bb86d152e9" providerId="LiveId" clId="{08BE35F9-2A78-463D-8403-749E5696A84E}" dt="2021-05-06T18:45:37.153" v="4229"/>
          <ac:spMkLst>
            <pc:docMk/>
            <pc:sldMk cId="1824929520" sldId="278"/>
            <ac:spMk id="25" creationId="{88263A24-0C1F-4677-B43C-4AE14E276B27}"/>
          </ac:spMkLst>
        </pc:spChg>
        <pc:spChg chg="del">
          <ac:chgData name=" " userId="1a8540bb86d152e9" providerId="LiveId" clId="{08BE35F9-2A78-463D-8403-749E5696A84E}" dt="2021-05-06T18:45:37.153" v="4229"/>
          <ac:spMkLst>
            <pc:docMk/>
            <pc:sldMk cId="1824929520" sldId="278"/>
            <ac:spMk id="27" creationId="{0ADDB668-2CA4-4D2B-9C34-3487CA330BA8}"/>
          </ac:spMkLst>
        </pc:spChg>
        <pc:spChg chg="del">
          <ac:chgData name=" " userId="1a8540bb86d152e9" providerId="LiveId" clId="{08BE35F9-2A78-463D-8403-749E5696A84E}" dt="2021-05-06T18:45:37.153" v="4229"/>
          <ac:spMkLst>
            <pc:docMk/>
            <pc:sldMk cId="1824929520" sldId="278"/>
            <ac:spMk id="29" creationId="{2568BC19-F052-4108-93E1-6A3D1DEC072F}"/>
          </ac:spMkLst>
        </pc:spChg>
        <pc:spChg chg="del">
          <ac:chgData name=" " userId="1a8540bb86d152e9" providerId="LiveId" clId="{08BE35F9-2A78-463D-8403-749E5696A84E}" dt="2021-05-06T18:45:37.153" v="4229"/>
          <ac:spMkLst>
            <pc:docMk/>
            <pc:sldMk cId="1824929520" sldId="278"/>
            <ac:spMk id="31" creationId="{D5FD337D-4D6B-4C8B-B6F5-121097E09881}"/>
          </ac:spMkLst>
        </pc:spChg>
        <pc:picChg chg="del">
          <ac:chgData name=" " userId="1a8540bb86d152e9" providerId="LiveId" clId="{08BE35F9-2A78-463D-8403-749E5696A84E}" dt="2021-05-06T18:45:53.542" v="4234" actId="478"/>
          <ac:picMkLst>
            <pc:docMk/>
            <pc:sldMk cId="1824929520" sldId="278"/>
            <ac:picMk id="12" creationId="{1181FC5D-E451-4D1C-9C0B-04135E430D95}"/>
          </ac:picMkLst>
        </pc:picChg>
        <pc:picChg chg="add mod">
          <ac:chgData name=" " userId="1a8540bb86d152e9" providerId="LiveId" clId="{08BE35F9-2A78-463D-8403-749E5696A84E}" dt="2021-05-06T18:46:12.801" v="4239" actId="1076"/>
          <ac:picMkLst>
            <pc:docMk/>
            <pc:sldMk cId="1824929520" sldId="278"/>
            <ac:picMk id="13" creationId="{D684DD32-F6AA-4C04-88D6-9F1DEA9AB210}"/>
          </ac:picMkLst>
        </pc:picChg>
      </pc:sldChg>
      <pc:sldChg chg="addSp delSp modSp add del mod ord">
        <pc:chgData name=" " userId="1a8540bb86d152e9" providerId="LiveId" clId="{08BE35F9-2A78-463D-8403-749E5696A84E}" dt="2021-05-06T19:15:50.061" v="4416" actId="2696"/>
        <pc:sldMkLst>
          <pc:docMk/>
          <pc:sldMk cId="4217040413" sldId="278"/>
        </pc:sldMkLst>
        <pc:spChg chg="add del mod">
          <ac:chgData name=" " userId="1a8540bb86d152e9" providerId="LiveId" clId="{08BE35F9-2A78-463D-8403-749E5696A84E}" dt="2021-05-06T19:03:26.178" v="4249" actId="478"/>
          <ac:spMkLst>
            <pc:docMk/>
            <pc:sldMk cId="4217040413" sldId="278"/>
            <ac:spMk id="3" creationId="{872398ED-368C-486E-8A49-5705658EA90B}"/>
          </ac:spMkLst>
        </pc:spChg>
        <pc:spChg chg="mod">
          <ac:chgData name=" " userId="1a8540bb86d152e9" providerId="LiveId" clId="{08BE35F9-2A78-463D-8403-749E5696A84E}" dt="2021-05-06T19:04:01.290" v="4277" actId="20577"/>
          <ac:spMkLst>
            <pc:docMk/>
            <pc:sldMk cId="4217040413" sldId="278"/>
            <ac:spMk id="9" creationId="{C298DEEE-C5CF-43E5-8F01-D598F0C56B11}"/>
          </ac:spMkLst>
        </pc:spChg>
        <pc:spChg chg="mod">
          <ac:chgData name=" " userId="1a8540bb86d152e9" providerId="LiveId" clId="{08BE35F9-2A78-463D-8403-749E5696A84E}" dt="2021-05-06T19:03:47.488" v="4254" actId="20577"/>
          <ac:spMkLst>
            <pc:docMk/>
            <pc:sldMk cId="4217040413" sldId="278"/>
            <ac:spMk id="11" creationId="{BD0C95C4-7751-4D35-AA28-E258A6F1E846}"/>
          </ac:spMkLst>
        </pc:spChg>
        <pc:spChg chg="del">
          <ac:chgData name=" " userId="1a8540bb86d152e9" providerId="LiveId" clId="{08BE35F9-2A78-463D-8403-749E5696A84E}" dt="2021-05-06T19:03:33.839" v="4252" actId="478"/>
          <ac:spMkLst>
            <pc:docMk/>
            <pc:sldMk cId="4217040413" sldId="278"/>
            <ac:spMk id="17" creationId="{3FE603A2-77E0-449F-82A2-65935212545A}"/>
          </ac:spMkLst>
        </pc:spChg>
        <pc:picChg chg="del">
          <ac:chgData name=" " userId="1a8540bb86d152e9" providerId="LiveId" clId="{08BE35F9-2A78-463D-8403-749E5696A84E}" dt="2021-05-06T19:03:13.164" v="4248" actId="478"/>
          <ac:picMkLst>
            <pc:docMk/>
            <pc:sldMk cId="4217040413" sldId="278"/>
            <ac:picMk id="12" creationId="{1181FC5D-E451-4D1C-9C0B-04135E430D95}"/>
          </ac:picMkLst>
        </pc:picChg>
        <pc:picChg chg="add mod">
          <ac:chgData name=" " userId="1a8540bb86d152e9" providerId="LiveId" clId="{08BE35F9-2A78-463D-8403-749E5696A84E}" dt="2021-05-06T19:03:40.951" v="4253" actId="1076"/>
          <ac:picMkLst>
            <pc:docMk/>
            <pc:sldMk cId="4217040413" sldId="278"/>
            <ac:picMk id="13" creationId="{D5845D3B-BF1B-46F9-8641-DBA95ED0E72E}"/>
          </ac:picMkLst>
        </pc:picChg>
      </pc:sldChg>
      <pc:sldChg chg="addSp delSp modSp add del mod ord">
        <pc:chgData name=" " userId="1a8540bb86d152e9" providerId="LiveId" clId="{08BE35F9-2A78-463D-8403-749E5696A84E}" dt="2021-05-06T19:36:36.263" v="4839" actId="2696"/>
        <pc:sldMkLst>
          <pc:docMk/>
          <pc:sldMk cId="815852747" sldId="279"/>
        </pc:sldMkLst>
        <pc:spChg chg="mod">
          <ac:chgData name=" " userId="1a8540bb86d152e9" providerId="LiveId" clId="{08BE35F9-2A78-463D-8403-749E5696A84E}" dt="2021-05-06T19:05:19.722" v="4317" actId="20577"/>
          <ac:spMkLst>
            <pc:docMk/>
            <pc:sldMk cId="815852747" sldId="279"/>
            <ac:spMk id="9" creationId="{C298DEEE-C5CF-43E5-8F01-D598F0C56B11}"/>
          </ac:spMkLst>
        </pc:spChg>
        <pc:spChg chg="add del mod">
          <ac:chgData name=" " userId="1a8540bb86d152e9" providerId="LiveId" clId="{08BE35F9-2A78-463D-8403-749E5696A84E}" dt="2021-05-06T19:05:01.138" v="4300"/>
          <ac:spMkLst>
            <pc:docMk/>
            <pc:sldMk cId="815852747" sldId="279"/>
            <ac:spMk id="10" creationId="{ED5776EC-5272-4FAE-B5A7-3AE12837440E}"/>
          </ac:spMkLst>
        </pc:spChg>
        <pc:spChg chg="add mod">
          <ac:chgData name=" " userId="1a8540bb86d152e9" providerId="LiveId" clId="{08BE35F9-2A78-463D-8403-749E5696A84E}" dt="2021-05-06T19:05:39.520" v="4319" actId="14100"/>
          <ac:spMkLst>
            <pc:docMk/>
            <pc:sldMk cId="815852747" sldId="279"/>
            <ac:spMk id="12" creationId="{9036FB32-C995-45FC-A320-141C63CADEDE}"/>
          </ac:spMkLst>
        </pc:spChg>
        <pc:picChg chg="del">
          <ac:chgData name=" " userId="1a8540bb86d152e9" providerId="LiveId" clId="{08BE35F9-2A78-463D-8403-749E5696A84E}" dt="2021-05-06T19:04:24.730" v="4282" actId="478"/>
          <ac:picMkLst>
            <pc:docMk/>
            <pc:sldMk cId="815852747" sldId="279"/>
            <ac:picMk id="13" creationId="{D5845D3B-BF1B-46F9-8641-DBA95ED0E72E}"/>
          </ac:picMkLst>
        </pc:picChg>
      </pc:sldChg>
      <pc:sldChg chg="add del">
        <pc:chgData name=" " userId="1a8540bb86d152e9" providerId="LiveId" clId="{08BE35F9-2A78-463D-8403-749E5696A84E}" dt="2021-05-06T19:15:57.841" v="4417" actId="2696"/>
        <pc:sldMkLst>
          <pc:docMk/>
          <pc:sldMk cId="3822880859" sldId="280"/>
        </pc:sldMkLst>
      </pc:sldChg>
      <pc:sldChg chg="addSp delSp modSp add del mod modAnim">
        <pc:chgData name=" " userId="1a8540bb86d152e9" providerId="LiveId" clId="{08BE35F9-2A78-463D-8403-749E5696A84E}" dt="2021-05-06T19:19:41.395" v="4510" actId="2696"/>
        <pc:sldMkLst>
          <pc:docMk/>
          <pc:sldMk cId="2569654582" sldId="281"/>
        </pc:sldMkLst>
        <pc:spChg chg="mod">
          <ac:chgData name=" " userId="1a8540bb86d152e9" providerId="LiveId" clId="{08BE35F9-2A78-463D-8403-749E5696A84E}" dt="2021-05-06T19:06:23.392" v="4344" actId="20577"/>
          <ac:spMkLst>
            <pc:docMk/>
            <pc:sldMk cId="2569654582" sldId="281"/>
            <ac:spMk id="9" creationId="{C298DEEE-C5CF-43E5-8F01-D598F0C56B11}"/>
          </ac:spMkLst>
        </pc:spChg>
        <pc:spChg chg="add mod">
          <ac:chgData name=" " userId="1a8540bb86d152e9" providerId="LiveId" clId="{08BE35F9-2A78-463D-8403-749E5696A84E}" dt="2021-05-06T19:07:08.312" v="4353" actId="27636"/>
          <ac:spMkLst>
            <pc:docMk/>
            <pc:sldMk cId="2569654582" sldId="281"/>
            <ac:spMk id="10" creationId="{DAB2DD6C-07E9-40C2-8C5D-BF2AE980E4A0}"/>
          </ac:spMkLst>
        </pc:spChg>
        <pc:spChg chg="add del mod">
          <ac:chgData name=" " userId="1a8540bb86d152e9" providerId="LiveId" clId="{08BE35F9-2A78-463D-8403-749E5696A84E}" dt="2021-05-06T19:07:28.576" v="4355"/>
          <ac:spMkLst>
            <pc:docMk/>
            <pc:sldMk cId="2569654582" sldId="281"/>
            <ac:spMk id="12" creationId="{F7246E14-22A1-4990-882C-EE7F5D7D171E}"/>
          </ac:spMkLst>
        </pc:spChg>
        <pc:spChg chg="add mod">
          <ac:chgData name=" " userId="1a8540bb86d152e9" providerId="LiveId" clId="{08BE35F9-2A78-463D-8403-749E5696A84E}" dt="2021-05-06T19:07:43.307" v="4357" actId="1076"/>
          <ac:spMkLst>
            <pc:docMk/>
            <pc:sldMk cId="2569654582" sldId="281"/>
            <ac:spMk id="13" creationId="{32E5FE65-2518-4F73-91B3-F75EC97A7A6E}"/>
          </ac:spMkLst>
        </pc:spChg>
        <pc:spChg chg="add mod">
          <ac:chgData name=" " userId="1a8540bb86d152e9" providerId="LiveId" clId="{08BE35F9-2A78-463D-8403-749E5696A84E}" dt="2021-05-06T19:08:03.660" v="4359" actId="1076"/>
          <ac:spMkLst>
            <pc:docMk/>
            <pc:sldMk cId="2569654582" sldId="281"/>
            <ac:spMk id="14" creationId="{FB01515C-9C8B-4929-9FA0-9B6EEC513649}"/>
          </ac:spMkLst>
        </pc:spChg>
      </pc:sldChg>
      <pc:sldChg chg="modSp add del mod">
        <pc:chgData name=" " userId="1a8540bb86d152e9" providerId="LiveId" clId="{08BE35F9-2A78-463D-8403-749E5696A84E}" dt="2021-05-06T19:39:58.392" v="4861" actId="2696"/>
        <pc:sldMkLst>
          <pc:docMk/>
          <pc:sldMk cId="2663576655" sldId="282"/>
        </pc:sldMkLst>
        <pc:picChg chg="mod">
          <ac:chgData name=" " userId="1a8540bb86d152e9" providerId="LiveId" clId="{08BE35F9-2A78-463D-8403-749E5696A84E}" dt="2021-05-06T19:24:26.958" v="4532" actId="1076"/>
          <ac:picMkLst>
            <pc:docMk/>
            <pc:sldMk cId="2663576655" sldId="282"/>
            <ac:picMk id="4" creationId="{0D9F6C9C-78E9-4340-BBFF-581EBDED76AE}"/>
          </ac:picMkLst>
        </pc:picChg>
      </pc:sldChg>
      <pc:sldChg chg="addSp modSp add del mod ord">
        <pc:chgData name=" " userId="1a8540bb86d152e9" providerId="LiveId" clId="{08BE35F9-2A78-463D-8403-749E5696A84E}" dt="2021-05-06T19:20:51.034" v="4516" actId="2696"/>
        <pc:sldMkLst>
          <pc:docMk/>
          <pc:sldMk cId="1814824795" sldId="283"/>
        </pc:sldMkLst>
        <pc:spChg chg="mod">
          <ac:chgData name=" " userId="1a8540bb86d152e9" providerId="LiveId" clId="{08BE35F9-2A78-463D-8403-749E5696A84E}" dt="2021-05-06T19:10:07.977" v="4392" actId="20577"/>
          <ac:spMkLst>
            <pc:docMk/>
            <pc:sldMk cId="1814824795" sldId="283"/>
            <ac:spMk id="9" creationId="{C298DEEE-C5CF-43E5-8F01-D598F0C56B11}"/>
          </ac:spMkLst>
        </pc:spChg>
        <pc:spChg chg="add mod">
          <ac:chgData name=" " userId="1a8540bb86d152e9" providerId="LiveId" clId="{08BE35F9-2A78-463D-8403-749E5696A84E}" dt="2021-05-06T19:10:26.579" v="4394" actId="1076"/>
          <ac:spMkLst>
            <pc:docMk/>
            <pc:sldMk cId="1814824795" sldId="283"/>
            <ac:spMk id="10" creationId="{48302AE7-541B-42D6-8903-6C8C05A0ED9A}"/>
          </ac:spMkLst>
        </pc:spChg>
      </pc:sldChg>
      <pc:sldChg chg="addSp modSp add del mod ord modAnim">
        <pc:chgData name=" " userId="1a8540bb86d152e9" providerId="LiveId" clId="{08BE35F9-2A78-463D-8403-749E5696A84E}" dt="2021-05-06T19:21:28.104" v="4521" actId="2696"/>
        <pc:sldMkLst>
          <pc:docMk/>
          <pc:sldMk cId="441839516" sldId="284"/>
        </pc:sldMkLst>
        <pc:spChg chg="add mod">
          <ac:chgData name=" " userId="1a8540bb86d152e9" providerId="LiveId" clId="{08BE35F9-2A78-463D-8403-749E5696A84E}" dt="2021-05-06T19:19:34.418" v="4509" actId="1076"/>
          <ac:spMkLst>
            <pc:docMk/>
            <pc:sldMk cId="441839516" sldId="284"/>
            <ac:spMk id="10" creationId="{19445072-DF2A-4723-8095-F2B57C496B14}"/>
          </ac:spMkLst>
        </pc:spChg>
        <pc:spChg chg="add mod">
          <ac:chgData name=" " userId="1a8540bb86d152e9" providerId="LiveId" clId="{08BE35F9-2A78-463D-8403-749E5696A84E}" dt="2021-05-06T19:21:18.672" v="4519" actId="1076"/>
          <ac:spMkLst>
            <pc:docMk/>
            <pc:sldMk cId="441839516" sldId="284"/>
            <ac:spMk id="13" creationId="{3DFC29EE-D8F8-42B5-AE46-14C6F8A01ABA}"/>
          </ac:spMkLst>
        </pc:spChg>
        <pc:picChg chg="add mod">
          <ac:chgData name=" " userId="1a8540bb86d152e9" providerId="LiveId" clId="{08BE35F9-2A78-463D-8403-749E5696A84E}" dt="2021-05-06T19:21:01.942" v="4517" actId="1076"/>
          <ac:picMkLst>
            <pc:docMk/>
            <pc:sldMk cId="441839516" sldId="284"/>
            <ac:picMk id="12" creationId="{1CB07A35-847F-46A4-88F2-FE4A754C2CA9}"/>
          </ac:picMkLst>
        </pc:picChg>
      </pc:sldChg>
      <pc:sldChg chg="addSp modSp add del mod ord">
        <pc:chgData name=" " userId="1a8540bb86d152e9" providerId="LiveId" clId="{08BE35F9-2A78-463D-8403-749E5696A84E}" dt="2021-05-06T19:18:29.490" v="4453" actId="2696"/>
        <pc:sldMkLst>
          <pc:docMk/>
          <pc:sldMk cId="3783238317" sldId="285"/>
        </pc:sldMkLst>
        <pc:spChg chg="add mod">
          <ac:chgData name=" " userId="1a8540bb86d152e9" providerId="LiveId" clId="{08BE35F9-2A78-463D-8403-749E5696A84E}" dt="2021-05-06T19:18:15.534" v="4451" actId="1076"/>
          <ac:spMkLst>
            <pc:docMk/>
            <pc:sldMk cId="3783238317" sldId="285"/>
            <ac:spMk id="10" creationId="{30521485-4658-4BAC-8A2A-F672E34EE61F}"/>
          </ac:spMkLst>
        </pc:spChg>
      </pc:sldChg>
      <pc:sldChg chg="add del">
        <pc:chgData name=" " userId="1a8540bb86d152e9" providerId="LiveId" clId="{08BE35F9-2A78-463D-8403-749E5696A84E}" dt="2021-05-06T19:18:01.612" v="4449" actId="47"/>
        <pc:sldMkLst>
          <pc:docMk/>
          <pc:sldMk cId="801134735" sldId="286"/>
        </pc:sldMkLst>
      </pc:sldChg>
      <pc:sldChg chg="addSp delSp add del setBg delDesignElem">
        <pc:chgData name=" " userId="1a8540bb86d152e9" providerId="LiveId" clId="{08BE35F9-2A78-463D-8403-749E5696A84E}" dt="2021-05-06T19:12:26.707" v="4399"/>
        <pc:sldMkLst>
          <pc:docMk/>
          <pc:sldMk cId="46257812" sldId="287"/>
        </pc:sldMkLst>
        <pc:spChg chg="add del">
          <ac:chgData name=" " userId="1a8540bb86d152e9" providerId="LiveId" clId="{08BE35F9-2A78-463D-8403-749E5696A84E}" dt="2021-05-06T19:12:26.707" v="4399"/>
          <ac:spMkLst>
            <pc:docMk/>
            <pc:sldMk cId="46257812" sldId="287"/>
            <ac:spMk id="25" creationId="{88263A24-0C1F-4677-B43C-4AE14E276B27}"/>
          </ac:spMkLst>
        </pc:spChg>
        <pc:spChg chg="add del">
          <ac:chgData name=" " userId="1a8540bb86d152e9" providerId="LiveId" clId="{08BE35F9-2A78-463D-8403-749E5696A84E}" dt="2021-05-06T19:12:26.707" v="4399"/>
          <ac:spMkLst>
            <pc:docMk/>
            <pc:sldMk cId="46257812" sldId="287"/>
            <ac:spMk id="27" creationId="{0ADDB668-2CA4-4D2B-9C34-3487CA330BA8}"/>
          </ac:spMkLst>
        </pc:spChg>
        <pc:spChg chg="add del">
          <ac:chgData name=" " userId="1a8540bb86d152e9" providerId="LiveId" clId="{08BE35F9-2A78-463D-8403-749E5696A84E}" dt="2021-05-06T19:12:26.707" v="4399"/>
          <ac:spMkLst>
            <pc:docMk/>
            <pc:sldMk cId="46257812" sldId="287"/>
            <ac:spMk id="29" creationId="{2568BC19-F052-4108-93E1-6A3D1DEC072F}"/>
          </ac:spMkLst>
        </pc:spChg>
        <pc:spChg chg="add del">
          <ac:chgData name=" " userId="1a8540bb86d152e9" providerId="LiveId" clId="{08BE35F9-2A78-463D-8403-749E5696A84E}" dt="2021-05-06T19:12:26.707" v="4399"/>
          <ac:spMkLst>
            <pc:docMk/>
            <pc:sldMk cId="46257812" sldId="287"/>
            <ac:spMk id="31" creationId="{D5FD337D-4D6B-4C8B-B6F5-121097E09881}"/>
          </ac:spMkLst>
        </pc:spChg>
      </pc:sldChg>
      <pc:sldChg chg="addSp delSp modSp add del mod">
        <pc:chgData name=" " userId="1a8540bb86d152e9" providerId="LiveId" clId="{08BE35F9-2A78-463D-8403-749E5696A84E}" dt="2021-05-06T19:42:06.039" v="4900" actId="2696"/>
        <pc:sldMkLst>
          <pc:docMk/>
          <pc:sldMk cId="4188173080" sldId="287"/>
        </pc:sldMkLst>
        <pc:spChg chg="add del mod">
          <ac:chgData name=" " userId="1a8540bb86d152e9" providerId="LiveId" clId="{08BE35F9-2A78-463D-8403-749E5696A84E}" dt="2021-05-06T19:12:52.878" v="4403"/>
          <ac:spMkLst>
            <pc:docMk/>
            <pc:sldMk cId="4188173080" sldId="287"/>
            <ac:spMk id="3" creationId="{2B6E4ED5-958E-4A8C-A333-3FDCA57E56F5}"/>
          </ac:spMkLst>
        </pc:spChg>
        <pc:spChg chg="mod">
          <ac:chgData name=" " userId="1a8540bb86d152e9" providerId="LiveId" clId="{08BE35F9-2A78-463D-8403-749E5696A84E}" dt="2021-05-06T19:13:17.942" v="4405" actId="20577"/>
          <ac:spMkLst>
            <pc:docMk/>
            <pc:sldMk cId="4188173080" sldId="287"/>
            <ac:spMk id="11" creationId="{BD0C95C4-7751-4D35-AA28-E258A6F1E846}"/>
          </ac:spMkLst>
        </pc:spChg>
        <pc:spChg chg="add mod">
          <ac:chgData name=" " userId="1a8540bb86d152e9" providerId="LiveId" clId="{08BE35F9-2A78-463D-8403-749E5696A84E}" dt="2021-05-06T19:41:25.347" v="4868" actId="14100"/>
          <ac:spMkLst>
            <pc:docMk/>
            <pc:sldMk cId="4188173080" sldId="287"/>
            <ac:spMk id="14" creationId="{950F873C-45F8-4E41-8F81-9153E68ADAC9}"/>
          </ac:spMkLst>
        </pc:spChg>
        <pc:spChg chg="add mod">
          <ac:chgData name=" " userId="1a8540bb86d152e9" providerId="LiveId" clId="{08BE35F9-2A78-463D-8403-749E5696A84E}" dt="2021-05-06T19:13:44.635" v="4410" actId="14100"/>
          <ac:spMkLst>
            <pc:docMk/>
            <pc:sldMk cId="4188173080" sldId="287"/>
            <ac:spMk id="15" creationId="{8E871473-2D90-46A1-8C24-04E6F8E19957}"/>
          </ac:spMkLst>
        </pc:spChg>
        <pc:spChg chg="del mod">
          <ac:chgData name=" " userId="1a8540bb86d152e9" providerId="LiveId" clId="{08BE35F9-2A78-463D-8403-749E5696A84E}" dt="2021-05-06T19:13:38.767" v="4408" actId="478"/>
          <ac:spMkLst>
            <pc:docMk/>
            <pc:sldMk cId="4188173080" sldId="287"/>
            <ac:spMk id="17" creationId="{3FE603A2-77E0-449F-82A2-65935212545A}"/>
          </ac:spMkLst>
        </pc:spChg>
        <pc:picChg chg="del">
          <ac:chgData name=" " userId="1a8540bb86d152e9" providerId="LiveId" clId="{08BE35F9-2A78-463D-8403-749E5696A84E}" dt="2021-05-06T19:12:41.731" v="4402" actId="478"/>
          <ac:picMkLst>
            <pc:docMk/>
            <pc:sldMk cId="4188173080" sldId="287"/>
            <ac:picMk id="12" creationId="{1181FC5D-E451-4D1C-9C0B-04135E430D95}"/>
          </ac:picMkLst>
        </pc:picChg>
        <pc:picChg chg="add mod">
          <ac:chgData name=" " userId="1a8540bb86d152e9" providerId="LiveId" clId="{08BE35F9-2A78-463D-8403-749E5696A84E}" dt="2021-05-06T19:12:52.878" v="4403"/>
          <ac:picMkLst>
            <pc:docMk/>
            <pc:sldMk cId="4188173080" sldId="287"/>
            <ac:picMk id="13" creationId="{8D0944B0-769C-493F-94E7-F63CCC2CD7B3}"/>
          </ac:picMkLst>
        </pc:picChg>
      </pc:sldChg>
      <pc:sldChg chg="addSp delSp modSp new mod ord setBg">
        <pc:chgData name=" " userId="1a8540bb86d152e9" providerId="LiveId" clId="{08BE35F9-2A78-463D-8403-749E5696A84E}" dt="2021-05-06T19:28:45.414" v="4558" actId="14100"/>
        <pc:sldMkLst>
          <pc:docMk/>
          <pc:sldMk cId="3942382352" sldId="288"/>
        </pc:sldMkLst>
        <pc:spChg chg="mod">
          <ac:chgData name=" " userId="1a8540bb86d152e9" providerId="LiveId" clId="{08BE35F9-2A78-463D-8403-749E5696A84E}" dt="2021-05-06T19:15:44.606" v="4415"/>
          <ac:spMkLst>
            <pc:docMk/>
            <pc:sldMk cId="3942382352" sldId="288"/>
            <ac:spMk id="2" creationId="{25272D47-5591-4481-B420-72D883A43D05}"/>
          </ac:spMkLst>
        </pc:spChg>
        <pc:spChg chg="del mod">
          <ac:chgData name=" " userId="1a8540bb86d152e9" providerId="LiveId" clId="{08BE35F9-2A78-463D-8403-749E5696A84E}" dt="2021-05-06T19:15:35.348" v="4414"/>
          <ac:spMkLst>
            <pc:docMk/>
            <pc:sldMk cId="3942382352" sldId="288"/>
            <ac:spMk id="3" creationId="{740E48C7-761B-4931-AC62-E28ABD04BA55}"/>
          </ac:spMkLst>
        </pc:spChg>
        <pc:spChg chg="add">
          <ac:chgData name=" " userId="1a8540bb86d152e9" providerId="LiveId" clId="{08BE35F9-2A78-463D-8403-749E5696A84E}" dt="2021-05-06T19:15:14.594" v="4413" actId="26606"/>
          <ac:spMkLst>
            <pc:docMk/>
            <pc:sldMk cId="3942382352" sldId="288"/>
            <ac:spMk id="9" creationId="{DAF1966E-FD40-4A4A-B61B-C4DF7FA05F06}"/>
          </ac:spMkLst>
        </pc:spChg>
        <pc:spChg chg="add">
          <ac:chgData name=" " userId="1a8540bb86d152e9" providerId="LiveId" clId="{08BE35F9-2A78-463D-8403-749E5696A84E}" dt="2021-05-06T19:15:14.594" v="4413" actId="26606"/>
          <ac:spMkLst>
            <pc:docMk/>
            <pc:sldMk cId="3942382352" sldId="288"/>
            <ac:spMk id="11" creationId="{047BFA19-D45E-416B-A404-7AF2F3F27017}"/>
          </ac:spMkLst>
        </pc:spChg>
        <pc:spChg chg="add">
          <ac:chgData name=" " userId="1a8540bb86d152e9" providerId="LiveId" clId="{08BE35F9-2A78-463D-8403-749E5696A84E}" dt="2021-05-06T19:15:14.594" v="4413" actId="26606"/>
          <ac:spMkLst>
            <pc:docMk/>
            <pc:sldMk cId="3942382352" sldId="288"/>
            <ac:spMk id="13" creationId="{8E0105E7-23DB-4CF2-8258-FF47C7620F6E}"/>
          </ac:spMkLst>
        </pc:spChg>
        <pc:spChg chg="add">
          <ac:chgData name=" " userId="1a8540bb86d152e9" providerId="LiveId" clId="{08BE35F9-2A78-463D-8403-749E5696A84E}" dt="2021-05-06T19:15:14.594" v="4413" actId="26606"/>
          <ac:spMkLst>
            <pc:docMk/>
            <pc:sldMk cId="3942382352" sldId="288"/>
            <ac:spMk id="15" creationId="{074B4F7D-14B2-478B-8BF5-01E4E0C5D263}"/>
          </ac:spMkLst>
        </pc:spChg>
        <pc:picChg chg="add mod">
          <ac:chgData name=" " userId="1a8540bb86d152e9" providerId="LiveId" clId="{08BE35F9-2A78-463D-8403-749E5696A84E}" dt="2021-05-06T19:15:09.205" v="4412"/>
          <ac:picMkLst>
            <pc:docMk/>
            <pc:sldMk cId="3942382352" sldId="288"/>
            <ac:picMk id="4" creationId="{3B3F1E82-9D0C-48EF-AF81-40412377F93E}"/>
          </ac:picMkLst>
        </pc:picChg>
        <pc:picChg chg="add mod">
          <ac:chgData name=" " userId="1a8540bb86d152e9" providerId="LiveId" clId="{08BE35F9-2A78-463D-8403-749E5696A84E}" dt="2021-05-06T19:28:45.414" v="4558" actId="14100"/>
          <ac:picMkLst>
            <pc:docMk/>
            <pc:sldMk cId="3942382352" sldId="288"/>
            <ac:picMk id="10" creationId="{137D1988-09BA-4087-948D-145BC2A978D5}"/>
          </ac:picMkLst>
        </pc:picChg>
      </pc:sldChg>
      <pc:sldChg chg="addSp delSp modSp add mod ord modAnim">
        <pc:chgData name=" " userId="1a8540bb86d152e9" providerId="LiveId" clId="{08BE35F9-2A78-463D-8403-749E5696A84E}" dt="2021-05-07T02:45:01.494" v="7645" actId="20577"/>
        <pc:sldMkLst>
          <pc:docMk/>
          <pc:sldMk cId="2187431623" sldId="289"/>
        </pc:sldMkLst>
        <pc:spChg chg="mod">
          <ac:chgData name=" " userId="1a8540bb86d152e9" providerId="LiveId" clId="{08BE35F9-2A78-463D-8403-749E5696A84E}" dt="2021-05-06T19:17:30.184" v="4439" actId="20577"/>
          <ac:spMkLst>
            <pc:docMk/>
            <pc:sldMk cId="2187431623" sldId="289"/>
            <ac:spMk id="2" creationId="{25272D47-5591-4481-B420-72D883A43D05}"/>
          </ac:spMkLst>
        </pc:spChg>
        <pc:spChg chg="add del mod">
          <ac:chgData name=" " userId="1a8540bb86d152e9" providerId="LiveId" clId="{08BE35F9-2A78-463D-8403-749E5696A84E}" dt="2021-05-06T19:16:39.454" v="4426" actId="478"/>
          <ac:spMkLst>
            <pc:docMk/>
            <pc:sldMk cId="2187431623" sldId="289"/>
            <ac:spMk id="5" creationId="{00EF2A0C-6978-4B27-A161-07FE0E5FAFAE}"/>
          </ac:spMkLst>
        </pc:spChg>
        <pc:spChg chg="add del mod">
          <ac:chgData name=" " userId="1a8540bb86d152e9" providerId="LiveId" clId="{08BE35F9-2A78-463D-8403-749E5696A84E}" dt="2021-05-06T19:16:32.607" v="4425"/>
          <ac:spMkLst>
            <pc:docMk/>
            <pc:sldMk cId="2187431623" sldId="289"/>
            <ac:spMk id="12" creationId="{FF1BBAC4-58BC-4CE0-8EF8-89764539DA1E}"/>
          </ac:spMkLst>
        </pc:spChg>
        <pc:spChg chg="add mod">
          <ac:chgData name=" " userId="1a8540bb86d152e9" providerId="LiveId" clId="{08BE35F9-2A78-463D-8403-749E5696A84E}" dt="2021-05-07T02:45:01.494" v="7645" actId="20577"/>
          <ac:spMkLst>
            <pc:docMk/>
            <pc:sldMk cId="2187431623" sldId="289"/>
            <ac:spMk id="14" creationId="{4B776B22-2FAC-4408-B21A-65D4F7F74040}"/>
          </ac:spMkLst>
        </pc:spChg>
        <pc:picChg chg="del">
          <ac:chgData name=" " userId="1a8540bb86d152e9" providerId="LiveId" clId="{08BE35F9-2A78-463D-8403-749E5696A84E}" dt="2021-05-06T19:16:27.469" v="4423" actId="478"/>
          <ac:picMkLst>
            <pc:docMk/>
            <pc:sldMk cId="2187431623" sldId="289"/>
            <ac:picMk id="10" creationId="{137D1988-09BA-4087-948D-145BC2A978D5}"/>
          </ac:picMkLst>
        </pc:picChg>
      </pc:sldChg>
      <pc:sldChg chg="addSp delSp modSp add mod ord modAnim">
        <pc:chgData name=" " userId="1a8540bb86d152e9" providerId="LiveId" clId="{08BE35F9-2A78-463D-8403-749E5696A84E}" dt="2021-05-07T02:39:08.589" v="7594" actId="20577"/>
        <pc:sldMkLst>
          <pc:docMk/>
          <pc:sldMk cId="240066635" sldId="290"/>
        </pc:sldMkLst>
        <pc:spChg chg="mod">
          <ac:chgData name=" " userId="1a8540bb86d152e9" providerId="LiveId" clId="{08BE35F9-2A78-463D-8403-749E5696A84E}" dt="2021-05-06T19:19:05.121" v="4481" actId="20577"/>
          <ac:spMkLst>
            <pc:docMk/>
            <pc:sldMk cId="240066635" sldId="290"/>
            <ac:spMk id="2" creationId="{25272D47-5591-4481-B420-72D883A43D05}"/>
          </ac:spMkLst>
        </pc:spChg>
        <pc:spChg chg="add mod">
          <ac:chgData name=" " userId="1a8540bb86d152e9" providerId="LiveId" clId="{08BE35F9-2A78-463D-8403-749E5696A84E}" dt="2021-05-07T02:39:08.589" v="7594" actId="20577"/>
          <ac:spMkLst>
            <pc:docMk/>
            <pc:sldMk cId="240066635" sldId="290"/>
            <ac:spMk id="10" creationId="{AABB99AC-3329-4ED6-B830-C8AE4152D07F}"/>
          </ac:spMkLst>
        </pc:spChg>
        <pc:spChg chg="del">
          <ac:chgData name=" " userId="1a8540bb86d152e9" providerId="LiveId" clId="{08BE35F9-2A78-463D-8403-749E5696A84E}" dt="2021-05-06T19:17:15.745" v="4429" actId="478"/>
          <ac:spMkLst>
            <pc:docMk/>
            <pc:sldMk cId="240066635" sldId="290"/>
            <ac:spMk id="14" creationId="{4B776B22-2FAC-4408-B21A-65D4F7F74040}"/>
          </ac:spMkLst>
        </pc:spChg>
      </pc:sldChg>
      <pc:sldChg chg="add del">
        <pc:chgData name=" " userId="1a8540bb86d152e9" providerId="LiveId" clId="{08BE35F9-2A78-463D-8403-749E5696A84E}" dt="2021-05-06T19:24:22.010" v="4531" actId="2696"/>
        <pc:sldMkLst>
          <pc:docMk/>
          <pc:sldMk cId="3602730578" sldId="291"/>
        </pc:sldMkLst>
      </pc:sldChg>
      <pc:sldChg chg="add del">
        <pc:chgData name=" " userId="1a8540bb86d152e9" providerId="LiveId" clId="{08BE35F9-2A78-463D-8403-749E5696A84E}" dt="2021-05-06T19:24:22.010" v="4531" actId="2696"/>
        <pc:sldMkLst>
          <pc:docMk/>
          <pc:sldMk cId="4050299449" sldId="292"/>
        </pc:sldMkLst>
      </pc:sldChg>
      <pc:sldChg chg="addSp modSp add mod">
        <pc:chgData name=" " userId="1a8540bb86d152e9" providerId="LiveId" clId="{08BE35F9-2A78-463D-8403-749E5696A84E}" dt="2021-05-07T02:48:10.457" v="7753" actId="14100"/>
        <pc:sldMkLst>
          <pc:docMk/>
          <pc:sldMk cId="1249933574" sldId="293"/>
        </pc:sldMkLst>
        <pc:spChg chg="mod">
          <ac:chgData name=" " userId="1a8540bb86d152e9" providerId="LiveId" clId="{08BE35F9-2A78-463D-8403-749E5696A84E}" dt="2021-05-07T02:46:14.277" v="7681" actId="20577"/>
          <ac:spMkLst>
            <pc:docMk/>
            <pc:sldMk cId="1249933574" sldId="293"/>
            <ac:spMk id="2" creationId="{25272D47-5591-4481-B420-72D883A43D05}"/>
          </ac:spMkLst>
        </pc:spChg>
        <pc:spChg chg="add mod">
          <ac:chgData name=" " userId="1a8540bb86d152e9" providerId="LiveId" clId="{08BE35F9-2A78-463D-8403-749E5696A84E}" dt="2021-05-07T02:47:53.242" v="7751" actId="1076"/>
          <ac:spMkLst>
            <pc:docMk/>
            <pc:sldMk cId="1249933574" sldId="293"/>
            <ac:spMk id="6" creationId="{E882FA4E-E5E8-4F83-B04F-93153EA47A0B}"/>
          </ac:spMkLst>
        </pc:spChg>
        <pc:picChg chg="add mod">
          <ac:chgData name=" " userId="1a8540bb86d152e9" providerId="LiveId" clId="{08BE35F9-2A78-463D-8403-749E5696A84E}" dt="2021-05-07T02:48:10.457" v="7753" actId="14100"/>
          <ac:picMkLst>
            <pc:docMk/>
            <pc:sldMk cId="1249933574" sldId="293"/>
            <ac:picMk id="5" creationId="{7597F655-C9FF-45EF-A2DD-33E49CA8CD63}"/>
          </ac:picMkLst>
        </pc:picChg>
      </pc:sldChg>
      <pc:sldChg chg="addSp delSp modSp add mod modAnim">
        <pc:chgData name=" " userId="1a8540bb86d152e9" providerId="LiveId" clId="{08BE35F9-2A78-463D-8403-749E5696A84E}" dt="2021-05-07T01:40:09.079" v="6208" actId="255"/>
        <pc:sldMkLst>
          <pc:docMk/>
          <pc:sldMk cId="1122457905" sldId="294"/>
        </pc:sldMkLst>
        <pc:spChg chg="mod">
          <ac:chgData name=" " userId="1a8540bb86d152e9" providerId="LiveId" clId="{08BE35F9-2A78-463D-8403-749E5696A84E}" dt="2021-05-07T01:40:09.079" v="6208" actId="255"/>
          <ac:spMkLst>
            <pc:docMk/>
            <pc:sldMk cId="1122457905" sldId="294"/>
            <ac:spMk id="2" creationId="{25272D47-5591-4481-B420-72D883A43D05}"/>
          </ac:spMkLst>
        </pc:spChg>
        <pc:spChg chg="add mod">
          <ac:chgData name=" " userId="1a8540bb86d152e9" providerId="LiveId" clId="{08BE35F9-2A78-463D-8403-749E5696A84E}" dt="2021-05-06T20:05:53.246" v="5102" actId="14100"/>
          <ac:spMkLst>
            <pc:docMk/>
            <pc:sldMk cId="1122457905" sldId="294"/>
            <ac:spMk id="3" creationId="{1CABC6A5-36CE-49E9-827B-E3B2598E977A}"/>
          </ac:spMkLst>
        </pc:spChg>
        <pc:spChg chg="add mod">
          <ac:chgData name=" " userId="1a8540bb86d152e9" providerId="LiveId" clId="{08BE35F9-2A78-463D-8403-749E5696A84E}" dt="2021-05-06T20:07:56.071" v="5185" actId="1076"/>
          <ac:spMkLst>
            <pc:docMk/>
            <pc:sldMk cId="1122457905" sldId="294"/>
            <ac:spMk id="5" creationId="{19DC8A5F-4C2F-48BE-812D-A05CF4107CD5}"/>
          </ac:spMkLst>
        </pc:spChg>
        <pc:spChg chg="add del mod">
          <ac:chgData name=" " userId="1a8540bb86d152e9" providerId="LiveId" clId="{08BE35F9-2A78-463D-8403-749E5696A84E}" dt="2021-05-06T19:35:07.662" v="4837" actId="26606"/>
          <ac:spMkLst>
            <pc:docMk/>
            <pc:sldMk cId="1122457905" sldId="294"/>
            <ac:spMk id="8" creationId="{D9E0C1BE-86A3-4715-BE65-8BF98D54F671}"/>
          </ac:spMkLst>
        </pc:spChg>
        <pc:spChg chg="add del">
          <ac:chgData name=" " userId="1a8540bb86d152e9" providerId="LiveId" clId="{08BE35F9-2A78-463D-8403-749E5696A84E}" dt="2021-05-06T19:34:48.212" v="4835" actId="26606"/>
          <ac:spMkLst>
            <pc:docMk/>
            <pc:sldMk cId="1122457905" sldId="294"/>
            <ac:spMk id="9" creationId="{DAF1966E-FD40-4A4A-B61B-C4DF7FA05F06}"/>
          </ac:spMkLst>
        </pc:spChg>
        <pc:spChg chg="add del">
          <ac:chgData name=" " userId="1a8540bb86d152e9" providerId="LiveId" clId="{08BE35F9-2A78-463D-8403-749E5696A84E}" dt="2021-05-06T19:34:48.212" v="4835" actId="26606"/>
          <ac:spMkLst>
            <pc:docMk/>
            <pc:sldMk cId="1122457905" sldId="294"/>
            <ac:spMk id="11" creationId="{047BFA19-D45E-416B-A404-7AF2F3F27017}"/>
          </ac:spMkLst>
        </pc:spChg>
        <pc:spChg chg="add del">
          <ac:chgData name=" " userId="1a8540bb86d152e9" providerId="LiveId" clId="{08BE35F9-2A78-463D-8403-749E5696A84E}" dt="2021-05-06T19:34:48.212" v="4835" actId="26606"/>
          <ac:spMkLst>
            <pc:docMk/>
            <pc:sldMk cId="1122457905" sldId="294"/>
            <ac:spMk id="13" creationId="{8E0105E7-23DB-4CF2-8258-FF47C7620F6E}"/>
          </ac:spMkLst>
        </pc:spChg>
        <pc:spChg chg="add del">
          <ac:chgData name=" " userId="1a8540bb86d152e9" providerId="LiveId" clId="{08BE35F9-2A78-463D-8403-749E5696A84E}" dt="2021-05-06T19:34:48.212" v="4835" actId="26606"/>
          <ac:spMkLst>
            <pc:docMk/>
            <pc:sldMk cId="1122457905" sldId="294"/>
            <ac:spMk id="15" creationId="{074B4F7D-14B2-478B-8BF5-01E4E0C5D263}"/>
          </ac:spMkLst>
        </pc:spChg>
        <pc:spChg chg="add mod">
          <ac:chgData name=" " userId="1a8540bb86d152e9" providerId="LiveId" clId="{08BE35F9-2A78-463D-8403-749E5696A84E}" dt="2021-05-06T20:10:50.112" v="5217" actId="255"/>
          <ac:spMkLst>
            <pc:docMk/>
            <pc:sldMk cId="1122457905" sldId="294"/>
            <ac:spMk id="16" creationId="{A65BBD6A-8437-4B17-AD03-E99576CC14FE}"/>
          </ac:spMkLst>
        </pc:spChg>
        <pc:spChg chg="add del">
          <ac:chgData name=" " userId="1a8540bb86d152e9" providerId="LiveId" clId="{08BE35F9-2A78-463D-8403-749E5696A84E}" dt="2021-05-06T19:34:48.212" v="4835" actId="26606"/>
          <ac:spMkLst>
            <pc:docMk/>
            <pc:sldMk cId="1122457905" sldId="294"/>
            <ac:spMk id="20" creationId="{DAF1966E-FD40-4A4A-B61B-C4DF7FA05F06}"/>
          </ac:spMkLst>
        </pc:spChg>
        <pc:spChg chg="add del">
          <ac:chgData name=" " userId="1a8540bb86d152e9" providerId="LiveId" clId="{08BE35F9-2A78-463D-8403-749E5696A84E}" dt="2021-05-06T19:34:48.212" v="4835" actId="26606"/>
          <ac:spMkLst>
            <pc:docMk/>
            <pc:sldMk cId="1122457905" sldId="294"/>
            <ac:spMk id="22" creationId="{047BFA19-D45E-416B-A404-7AF2F3F27017}"/>
          </ac:spMkLst>
        </pc:spChg>
        <pc:spChg chg="add del">
          <ac:chgData name=" " userId="1a8540bb86d152e9" providerId="LiveId" clId="{08BE35F9-2A78-463D-8403-749E5696A84E}" dt="2021-05-06T19:34:48.212" v="4835" actId="26606"/>
          <ac:spMkLst>
            <pc:docMk/>
            <pc:sldMk cId="1122457905" sldId="294"/>
            <ac:spMk id="24" creationId="{8E0105E7-23DB-4CF2-8258-FF47C7620F6E}"/>
          </ac:spMkLst>
        </pc:spChg>
        <pc:spChg chg="add del">
          <ac:chgData name=" " userId="1a8540bb86d152e9" providerId="LiveId" clId="{08BE35F9-2A78-463D-8403-749E5696A84E}" dt="2021-05-06T19:34:48.212" v="4835" actId="26606"/>
          <ac:spMkLst>
            <pc:docMk/>
            <pc:sldMk cId="1122457905" sldId="294"/>
            <ac:spMk id="26" creationId="{074B4F7D-14B2-478B-8BF5-01E4E0C5D263}"/>
          </ac:spMkLst>
        </pc:spChg>
        <pc:graphicFrameChg chg="add del">
          <ac:chgData name=" " userId="1a8540bb86d152e9" providerId="LiveId" clId="{08BE35F9-2A78-463D-8403-749E5696A84E}" dt="2021-05-06T19:35:07.662" v="4837" actId="26606"/>
          <ac:graphicFrameMkLst>
            <pc:docMk/>
            <pc:sldMk cId="1122457905" sldId="294"/>
            <ac:graphicFrameMk id="17" creationId="{0D9FB590-D9CE-4402-A701-EC2844C4925D}"/>
          </ac:graphicFrameMkLst>
        </pc:graphicFrameChg>
        <pc:picChg chg="ord">
          <ac:chgData name=" " userId="1a8540bb86d152e9" providerId="LiveId" clId="{08BE35F9-2A78-463D-8403-749E5696A84E}" dt="2021-05-06T19:34:48.212" v="4835" actId="26606"/>
          <ac:picMkLst>
            <pc:docMk/>
            <pc:sldMk cId="1122457905" sldId="294"/>
            <ac:picMk id="4" creationId="{3B3F1E82-9D0C-48EF-AF81-40412377F93E}"/>
          </ac:picMkLst>
        </pc:picChg>
      </pc:sldChg>
      <pc:sldChg chg="addSp modSp add mod ord">
        <pc:chgData name=" " userId="1a8540bb86d152e9" providerId="LiveId" clId="{08BE35F9-2A78-463D-8403-749E5696A84E}" dt="2021-05-06T19:22:29.912" v="4525" actId="27636"/>
        <pc:sldMkLst>
          <pc:docMk/>
          <pc:sldMk cId="3551291616" sldId="295"/>
        </pc:sldMkLst>
        <pc:spChg chg="mod">
          <ac:chgData name=" " userId="1a8540bb86d152e9" providerId="LiveId" clId="{08BE35F9-2A78-463D-8403-749E5696A84E}" dt="2021-05-06T19:18:44.114" v="4461" actId="20577"/>
          <ac:spMkLst>
            <pc:docMk/>
            <pc:sldMk cId="3551291616" sldId="295"/>
            <ac:spMk id="2" creationId="{25272D47-5591-4481-B420-72D883A43D05}"/>
          </ac:spMkLst>
        </pc:spChg>
        <pc:spChg chg="add mod">
          <ac:chgData name=" " userId="1a8540bb86d152e9" providerId="LiveId" clId="{08BE35F9-2A78-463D-8403-749E5696A84E}" dt="2021-05-06T19:22:29.912" v="4525" actId="27636"/>
          <ac:spMkLst>
            <pc:docMk/>
            <pc:sldMk cId="3551291616" sldId="295"/>
            <ac:spMk id="8" creationId="{869834FD-6C10-4B67-9C86-E5C71105A9F8}"/>
          </ac:spMkLst>
        </pc:spChg>
      </pc:sldChg>
      <pc:sldChg chg="addSp delSp modSp add mod ord modAnim">
        <pc:chgData name=" " userId="1a8540bb86d152e9" providerId="LiveId" clId="{08BE35F9-2A78-463D-8403-749E5696A84E}" dt="2021-05-06T19:57:19.579" v="5034" actId="20577"/>
        <pc:sldMkLst>
          <pc:docMk/>
          <pc:sldMk cId="3752295501" sldId="296"/>
        </pc:sldMkLst>
        <pc:spChg chg="mod">
          <ac:chgData name=" " userId="1a8540bb86d152e9" providerId="LiveId" clId="{08BE35F9-2A78-463D-8403-749E5696A84E}" dt="2021-05-06T19:57:19.579" v="5034" actId="20577"/>
          <ac:spMkLst>
            <pc:docMk/>
            <pc:sldMk cId="3752295501" sldId="296"/>
            <ac:spMk id="2" creationId="{25272D47-5591-4481-B420-72D883A43D05}"/>
          </ac:spMkLst>
        </pc:spChg>
        <pc:spChg chg="del">
          <ac:chgData name=" " userId="1a8540bb86d152e9" providerId="LiveId" clId="{08BE35F9-2A78-463D-8403-749E5696A84E}" dt="2021-05-06T19:20:05.094" v="4512" actId="478"/>
          <ac:spMkLst>
            <pc:docMk/>
            <pc:sldMk cId="3752295501" sldId="296"/>
            <ac:spMk id="8" creationId="{869834FD-6C10-4B67-9C86-E5C71105A9F8}"/>
          </ac:spMkLst>
        </pc:spChg>
        <pc:spChg chg="add mod">
          <ac:chgData name=" " userId="1a8540bb86d152e9" providerId="LiveId" clId="{08BE35F9-2A78-463D-8403-749E5696A84E}" dt="2021-05-06T19:27:09.669" v="4552" actId="1076"/>
          <ac:spMkLst>
            <pc:docMk/>
            <pc:sldMk cId="3752295501" sldId="296"/>
            <ac:spMk id="10" creationId="{4702A835-B3EA-45DC-B9F7-6415E666C00B}"/>
          </ac:spMkLst>
        </pc:spChg>
        <pc:spChg chg="add mod">
          <ac:chgData name=" " userId="1a8540bb86d152e9" providerId="LiveId" clId="{08BE35F9-2A78-463D-8403-749E5696A84E}" dt="2021-05-06T19:27:22.190" v="4555" actId="1076"/>
          <ac:spMkLst>
            <pc:docMk/>
            <pc:sldMk cId="3752295501" sldId="296"/>
            <ac:spMk id="14" creationId="{342B6F06-1D73-4B24-A5DF-D678DCE70890}"/>
          </ac:spMkLst>
        </pc:spChg>
        <pc:picChg chg="add mod">
          <ac:chgData name=" " userId="1a8540bb86d152e9" providerId="LiveId" clId="{08BE35F9-2A78-463D-8403-749E5696A84E}" dt="2021-05-06T19:27:15.001" v="4554" actId="1076"/>
          <ac:picMkLst>
            <pc:docMk/>
            <pc:sldMk cId="3752295501" sldId="296"/>
            <ac:picMk id="12" creationId="{967D4D9B-0FD5-40CA-A511-E19FF308295C}"/>
          </ac:picMkLst>
        </pc:picChg>
      </pc:sldChg>
      <pc:sldChg chg="addSp modSp add mod ord modAnim">
        <pc:chgData name=" " userId="1a8540bb86d152e9" providerId="LiveId" clId="{08BE35F9-2A78-463D-8403-749E5696A84E}" dt="2021-05-07T00:23:50.866" v="6108" actId="20577"/>
        <pc:sldMkLst>
          <pc:docMk/>
          <pc:sldMk cId="1510994805" sldId="297"/>
        </pc:sldMkLst>
        <pc:spChg chg="mod">
          <ac:chgData name=" " userId="1a8540bb86d152e9" providerId="LiveId" clId="{08BE35F9-2A78-463D-8403-749E5696A84E}" dt="2021-05-07T00:23:50.866" v="6108" actId="20577"/>
          <ac:spMkLst>
            <pc:docMk/>
            <pc:sldMk cId="1510994805" sldId="297"/>
            <ac:spMk id="2" creationId="{25272D47-5591-4481-B420-72D883A43D05}"/>
          </ac:spMkLst>
        </pc:spChg>
        <pc:spChg chg="add mod">
          <ac:chgData name=" " userId="1a8540bb86d152e9" providerId="LiveId" clId="{08BE35F9-2A78-463D-8403-749E5696A84E}" dt="2021-05-06T22:25:01.144" v="5732" actId="14100"/>
          <ac:spMkLst>
            <pc:docMk/>
            <pc:sldMk cId="1510994805" sldId="297"/>
            <ac:spMk id="3" creationId="{7E37B5C7-8DF8-4256-862F-CB647EB15FF4}"/>
          </ac:spMkLst>
        </pc:spChg>
        <pc:spChg chg="add mod">
          <ac:chgData name=" " userId="1a8540bb86d152e9" providerId="LiveId" clId="{08BE35F9-2A78-463D-8403-749E5696A84E}" dt="2021-05-06T22:25:37.817" v="5735" actId="255"/>
          <ac:spMkLst>
            <pc:docMk/>
            <pc:sldMk cId="1510994805" sldId="297"/>
            <ac:spMk id="8" creationId="{4D53FA35-2C7B-48BB-A105-CF6098E33504}"/>
          </ac:spMkLst>
        </pc:spChg>
        <pc:spChg chg="add mod">
          <ac:chgData name=" " userId="1a8540bb86d152e9" providerId="LiveId" clId="{08BE35F9-2A78-463D-8403-749E5696A84E}" dt="2021-05-06T19:41:32.254" v="4869"/>
          <ac:spMkLst>
            <pc:docMk/>
            <pc:sldMk cId="1510994805" sldId="297"/>
            <ac:spMk id="12" creationId="{701B000E-D301-46A5-ACA6-8C6788FF737D}"/>
          </ac:spMkLst>
        </pc:spChg>
        <pc:spChg chg="add mod">
          <ac:chgData name=" " userId="1a8540bb86d152e9" providerId="LiveId" clId="{08BE35F9-2A78-463D-8403-749E5696A84E}" dt="2021-05-06T22:24:55.413" v="5731" actId="255"/>
          <ac:spMkLst>
            <pc:docMk/>
            <pc:sldMk cId="1510994805" sldId="297"/>
            <ac:spMk id="14" creationId="{33B1382C-2CE5-492C-A595-D5C1EA713EEB}"/>
          </ac:spMkLst>
        </pc:spChg>
        <pc:picChg chg="add mod">
          <ac:chgData name=" " userId="1a8540bb86d152e9" providerId="LiveId" clId="{08BE35F9-2A78-463D-8403-749E5696A84E}" dt="2021-05-06T19:41:16.381" v="4867"/>
          <ac:picMkLst>
            <pc:docMk/>
            <pc:sldMk cId="1510994805" sldId="297"/>
            <ac:picMk id="10" creationId="{D74052D4-4238-40C1-ACF2-4D7AA22EAE86}"/>
          </ac:picMkLst>
        </pc:picChg>
      </pc:sldChg>
      <pc:sldChg chg="addSp delSp modSp new del mod setBg">
        <pc:chgData name=" " userId="1a8540bb86d152e9" providerId="LiveId" clId="{08BE35F9-2A78-463D-8403-749E5696A84E}" dt="2021-05-06T19:40:05.215" v="4862" actId="2696"/>
        <pc:sldMkLst>
          <pc:docMk/>
          <pc:sldMk cId="4008242104" sldId="297"/>
        </pc:sldMkLst>
        <pc:spChg chg="mod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2" creationId="{DF0BB660-059B-4D91-A8DB-6096722C6BEF}"/>
          </ac:spMkLst>
        </pc:spChg>
        <pc:spChg chg="mod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3" creationId="{C232AFD9-E256-4C5F-8BC5-E18204CE5E60}"/>
          </ac:spMkLst>
        </pc:spChg>
        <pc:spChg chg="add del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8" creationId="{DAF1966E-FD40-4A4A-B61B-C4DF7FA05F06}"/>
          </ac:spMkLst>
        </pc:spChg>
        <pc:spChg chg="add del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10" creationId="{047BFA19-D45E-416B-A404-7AF2F3F27017}"/>
          </ac:spMkLst>
        </pc:spChg>
        <pc:spChg chg="add del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12" creationId="{8E0105E7-23DB-4CF2-8258-FF47C7620F6E}"/>
          </ac:spMkLst>
        </pc:spChg>
        <pc:spChg chg="add del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14" creationId="{074B4F7D-14B2-478B-8BF5-01E4E0C5D263}"/>
          </ac:spMkLst>
        </pc:spChg>
        <pc:spChg chg="add del">
          <ac:chgData name=" " userId="1a8540bb86d152e9" providerId="LiveId" clId="{08BE35F9-2A78-463D-8403-749E5696A84E}" dt="2021-05-06T19:25:08.211" v="4539" actId="26606"/>
          <ac:spMkLst>
            <pc:docMk/>
            <pc:sldMk cId="4008242104" sldId="297"/>
            <ac:spMk id="19" creationId="{DAF1966E-FD40-4A4A-B61B-C4DF7FA05F06}"/>
          </ac:spMkLst>
        </pc:spChg>
        <pc:spChg chg="add del">
          <ac:chgData name=" " userId="1a8540bb86d152e9" providerId="LiveId" clId="{08BE35F9-2A78-463D-8403-749E5696A84E}" dt="2021-05-06T19:25:08.211" v="4539" actId="26606"/>
          <ac:spMkLst>
            <pc:docMk/>
            <pc:sldMk cId="4008242104" sldId="297"/>
            <ac:spMk id="21" creationId="{047BFA19-D45E-416B-A404-7AF2F3F27017}"/>
          </ac:spMkLst>
        </pc:spChg>
        <pc:spChg chg="add del">
          <ac:chgData name=" " userId="1a8540bb86d152e9" providerId="LiveId" clId="{08BE35F9-2A78-463D-8403-749E5696A84E}" dt="2021-05-06T19:25:08.211" v="4539" actId="26606"/>
          <ac:spMkLst>
            <pc:docMk/>
            <pc:sldMk cId="4008242104" sldId="297"/>
            <ac:spMk id="23" creationId="{8E0105E7-23DB-4CF2-8258-FF47C7620F6E}"/>
          </ac:spMkLst>
        </pc:spChg>
        <pc:spChg chg="add del">
          <ac:chgData name=" " userId="1a8540bb86d152e9" providerId="LiveId" clId="{08BE35F9-2A78-463D-8403-749E5696A84E}" dt="2021-05-06T19:25:08.211" v="4539" actId="26606"/>
          <ac:spMkLst>
            <pc:docMk/>
            <pc:sldMk cId="4008242104" sldId="297"/>
            <ac:spMk id="25" creationId="{074B4F7D-14B2-478B-8BF5-01E4E0C5D263}"/>
          </ac:spMkLst>
        </pc:spChg>
        <pc:spChg chg="add del">
          <ac:chgData name=" " userId="1a8540bb86d152e9" providerId="LiveId" clId="{08BE35F9-2A78-463D-8403-749E5696A84E}" dt="2021-05-06T19:25:18.971" v="4541" actId="26606"/>
          <ac:spMkLst>
            <pc:docMk/>
            <pc:sldMk cId="4008242104" sldId="297"/>
            <ac:spMk id="27" creationId="{2029D5AD-8348-4446-B191-6A9B6FE03F21}"/>
          </ac:spMkLst>
        </pc:spChg>
        <pc:spChg chg="add del">
          <ac:chgData name=" " userId="1a8540bb86d152e9" providerId="LiveId" clId="{08BE35F9-2A78-463D-8403-749E5696A84E}" dt="2021-05-06T19:25:18.971" v="4541" actId="26606"/>
          <ac:spMkLst>
            <pc:docMk/>
            <pc:sldMk cId="4008242104" sldId="297"/>
            <ac:spMk id="28" creationId="{A3F395A2-2B64-4749-BD93-2F159C7E1FB5}"/>
          </ac:spMkLst>
        </pc:spChg>
        <pc:spChg chg="add del">
          <ac:chgData name=" " userId="1a8540bb86d152e9" providerId="LiveId" clId="{08BE35F9-2A78-463D-8403-749E5696A84E}" dt="2021-05-06T19:25:18.971" v="4541" actId="26606"/>
          <ac:spMkLst>
            <pc:docMk/>
            <pc:sldMk cId="4008242104" sldId="297"/>
            <ac:spMk id="29" creationId="{5CF0135B-EAB8-4CA0-896C-2D897ECD28BC}"/>
          </ac:spMkLst>
        </pc:spChg>
        <pc:spChg chg="add del">
          <ac:chgData name=" " userId="1a8540bb86d152e9" providerId="LiveId" clId="{08BE35F9-2A78-463D-8403-749E5696A84E}" dt="2021-05-06T19:25:18.971" v="4541" actId="26606"/>
          <ac:spMkLst>
            <pc:docMk/>
            <pc:sldMk cId="4008242104" sldId="297"/>
            <ac:spMk id="30" creationId="{92C3387C-D24F-4737-8A37-1DC5CFF09CFA}"/>
          </ac:spMkLst>
        </pc:spChg>
        <pc:spChg chg="add del">
          <ac:chgData name=" " userId="1a8540bb86d152e9" providerId="LiveId" clId="{08BE35F9-2A78-463D-8403-749E5696A84E}" dt="2021-05-06T19:25:24.261" v="4543" actId="26606"/>
          <ac:spMkLst>
            <pc:docMk/>
            <pc:sldMk cId="4008242104" sldId="297"/>
            <ac:spMk id="32" creationId="{B6D861F1-F386-4A7D-A4BF-3BEB82DEBA86}"/>
          </ac:spMkLst>
        </pc:spChg>
        <pc:spChg chg="add del">
          <ac:chgData name=" " userId="1a8540bb86d152e9" providerId="LiveId" clId="{08BE35F9-2A78-463D-8403-749E5696A84E}" dt="2021-05-06T19:25:24.261" v="4543" actId="26606"/>
          <ac:spMkLst>
            <pc:docMk/>
            <pc:sldMk cId="4008242104" sldId="297"/>
            <ac:spMk id="33" creationId="{562DFC44-A40C-4573-9230-B3EDB3EC8EEB}"/>
          </ac:spMkLst>
        </pc:spChg>
        <pc:spChg chg="add del">
          <ac:chgData name=" " userId="1a8540bb86d152e9" providerId="LiveId" clId="{08BE35F9-2A78-463D-8403-749E5696A84E}" dt="2021-05-06T19:25:24.261" v="4543" actId="26606"/>
          <ac:spMkLst>
            <pc:docMk/>
            <pc:sldMk cId="4008242104" sldId="297"/>
            <ac:spMk id="34" creationId="{15589D35-CF9F-4DE9-A792-8571A09E9BC9}"/>
          </ac:spMkLst>
        </pc:spChg>
        <pc:spChg chg="add del">
          <ac:chgData name=" " userId="1a8540bb86d152e9" providerId="LiveId" clId="{08BE35F9-2A78-463D-8403-749E5696A84E}" dt="2021-05-06T19:25:32.001" v="4545" actId="26606"/>
          <ac:spMkLst>
            <pc:docMk/>
            <pc:sldMk cId="4008242104" sldId="297"/>
            <ac:spMk id="36" creationId="{DAF1966E-FD40-4A4A-B61B-C4DF7FA05F06}"/>
          </ac:spMkLst>
        </pc:spChg>
        <pc:spChg chg="add del">
          <ac:chgData name=" " userId="1a8540bb86d152e9" providerId="LiveId" clId="{08BE35F9-2A78-463D-8403-749E5696A84E}" dt="2021-05-06T19:25:32.001" v="4545" actId="26606"/>
          <ac:spMkLst>
            <pc:docMk/>
            <pc:sldMk cId="4008242104" sldId="297"/>
            <ac:spMk id="37" creationId="{047BFA19-D45E-416B-A404-7AF2F3F27017}"/>
          </ac:spMkLst>
        </pc:spChg>
        <pc:spChg chg="add del">
          <ac:chgData name=" " userId="1a8540bb86d152e9" providerId="LiveId" clId="{08BE35F9-2A78-463D-8403-749E5696A84E}" dt="2021-05-06T19:25:32.001" v="4545" actId="26606"/>
          <ac:spMkLst>
            <pc:docMk/>
            <pc:sldMk cId="4008242104" sldId="297"/>
            <ac:spMk id="38" creationId="{8E0105E7-23DB-4CF2-8258-FF47C7620F6E}"/>
          </ac:spMkLst>
        </pc:spChg>
        <pc:spChg chg="add del">
          <ac:chgData name=" " userId="1a8540bb86d152e9" providerId="LiveId" clId="{08BE35F9-2A78-463D-8403-749E5696A84E}" dt="2021-05-06T19:25:32.001" v="4545" actId="26606"/>
          <ac:spMkLst>
            <pc:docMk/>
            <pc:sldMk cId="4008242104" sldId="297"/>
            <ac:spMk id="39" creationId="{074B4F7D-14B2-478B-8BF5-01E4E0C5D263}"/>
          </ac:spMkLst>
        </pc:spChg>
        <pc:spChg chg="add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41" creationId="{2029D5AD-8348-4446-B191-6A9B6FE03F21}"/>
          </ac:spMkLst>
        </pc:spChg>
        <pc:spChg chg="add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42" creationId="{A3F395A2-2B64-4749-BD93-2F159C7E1FB5}"/>
          </ac:spMkLst>
        </pc:spChg>
        <pc:spChg chg="add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43" creationId="{5CF0135B-EAB8-4CA0-896C-2D897ECD28BC}"/>
          </ac:spMkLst>
        </pc:spChg>
        <pc:spChg chg="add">
          <ac:chgData name=" " userId="1a8540bb86d152e9" providerId="LiveId" clId="{08BE35F9-2A78-463D-8403-749E5696A84E}" dt="2021-05-06T19:25:32.011" v="4546" actId="26606"/>
          <ac:spMkLst>
            <pc:docMk/>
            <pc:sldMk cId="4008242104" sldId="297"/>
            <ac:spMk id="44" creationId="{92C3387C-D24F-4737-8A37-1DC5CFF09CFA}"/>
          </ac:spMkLst>
        </pc:spChg>
        <pc:picChg chg="add del mod">
          <ac:chgData name=" " userId="1a8540bb86d152e9" providerId="LiveId" clId="{08BE35F9-2A78-463D-8403-749E5696A84E}" dt="2021-05-06T19:24:48.459" v="4535"/>
          <ac:picMkLst>
            <pc:docMk/>
            <pc:sldMk cId="4008242104" sldId="297"/>
            <ac:picMk id="4" creationId="{0570DB8B-BF37-4AF0-AF49-191BA5A28328}"/>
          </ac:picMkLst>
        </pc:picChg>
      </pc:sldChg>
      <pc:sldChg chg="addSp delSp modSp new del mod setBg">
        <pc:chgData name=" " userId="1a8540bb86d152e9" providerId="LiveId" clId="{08BE35F9-2A78-463D-8403-749E5696A84E}" dt="2021-05-06T19:57:05.991" v="5007" actId="2696"/>
        <pc:sldMkLst>
          <pc:docMk/>
          <pc:sldMk cId="128770150" sldId="298"/>
        </pc:sldMkLst>
        <pc:spChg chg="mod">
          <ac:chgData name=" " userId="1a8540bb86d152e9" providerId="LiveId" clId="{08BE35F9-2A78-463D-8403-749E5696A84E}" dt="2021-05-06T19:45:31.584" v="4913" actId="26606"/>
          <ac:spMkLst>
            <pc:docMk/>
            <pc:sldMk cId="128770150" sldId="298"/>
            <ac:spMk id="2" creationId="{97BF55CF-404D-4298-B839-76988711BABD}"/>
          </ac:spMkLst>
        </pc:spChg>
        <pc:spChg chg="mod">
          <ac:chgData name=" " userId="1a8540bb86d152e9" providerId="LiveId" clId="{08BE35F9-2A78-463D-8403-749E5696A84E}" dt="2021-05-06T19:45:31.584" v="4913" actId="26606"/>
          <ac:spMkLst>
            <pc:docMk/>
            <pc:sldMk cId="128770150" sldId="298"/>
            <ac:spMk id="3" creationId="{85716752-FE9B-4B5C-B753-50DA2122FAA5}"/>
          </ac:spMkLst>
        </pc:spChg>
        <pc:spChg chg="add del">
          <ac:chgData name=" " userId="1a8540bb86d152e9" providerId="LiveId" clId="{08BE35F9-2A78-463D-8403-749E5696A84E}" dt="2021-05-06T19:44:54.784" v="4906" actId="26606"/>
          <ac:spMkLst>
            <pc:docMk/>
            <pc:sldMk cId="128770150" sldId="298"/>
            <ac:spMk id="8" creationId="{DAF1966E-FD40-4A4A-B61B-C4DF7FA05F06}"/>
          </ac:spMkLst>
        </pc:spChg>
        <pc:spChg chg="add del">
          <ac:chgData name=" " userId="1a8540bb86d152e9" providerId="LiveId" clId="{08BE35F9-2A78-463D-8403-749E5696A84E}" dt="2021-05-06T19:44:54.784" v="4906" actId="26606"/>
          <ac:spMkLst>
            <pc:docMk/>
            <pc:sldMk cId="128770150" sldId="298"/>
            <ac:spMk id="10" creationId="{047BFA19-D45E-416B-A404-7AF2F3F27017}"/>
          </ac:spMkLst>
        </pc:spChg>
        <pc:spChg chg="add del">
          <ac:chgData name=" " userId="1a8540bb86d152e9" providerId="LiveId" clId="{08BE35F9-2A78-463D-8403-749E5696A84E}" dt="2021-05-06T19:44:54.784" v="4906" actId="26606"/>
          <ac:spMkLst>
            <pc:docMk/>
            <pc:sldMk cId="128770150" sldId="298"/>
            <ac:spMk id="12" creationId="{8E0105E7-23DB-4CF2-8258-FF47C7620F6E}"/>
          </ac:spMkLst>
        </pc:spChg>
        <pc:spChg chg="add del">
          <ac:chgData name=" " userId="1a8540bb86d152e9" providerId="LiveId" clId="{08BE35F9-2A78-463D-8403-749E5696A84E}" dt="2021-05-06T19:44:54.784" v="4906" actId="26606"/>
          <ac:spMkLst>
            <pc:docMk/>
            <pc:sldMk cId="128770150" sldId="298"/>
            <ac:spMk id="14" creationId="{074B4F7D-14B2-478B-8BF5-01E4E0C5D263}"/>
          </ac:spMkLst>
        </pc:spChg>
        <pc:spChg chg="add del">
          <ac:chgData name=" " userId="1a8540bb86d152e9" providerId="LiveId" clId="{08BE35F9-2A78-463D-8403-749E5696A84E}" dt="2021-05-06T19:45:07.006" v="4908" actId="26606"/>
          <ac:spMkLst>
            <pc:docMk/>
            <pc:sldMk cId="128770150" sldId="298"/>
            <ac:spMk id="16" creationId="{2029D5AD-8348-4446-B191-6A9B6FE03F21}"/>
          </ac:spMkLst>
        </pc:spChg>
        <pc:spChg chg="add del">
          <ac:chgData name=" " userId="1a8540bb86d152e9" providerId="LiveId" clId="{08BE35F9-2A78-463D-8403-749E5696A84E}" dt="2021-05-06T19:45:07.006" v="4908" actId="26606"/>
          <ac:spMkLst>
            <pc:docMk/>
            <pc:sldMk cId="128770150" sldId="298"/>
            <ac:spMk id="17" creationId="{A3F395A2-2B64-4749-BD93-2F159C7E1FB5}"/>
          </ac:spMkLst>
        </pc:spChg>
        <pc:spChg chg="add del">
          <ac:chgData name=" " userId="1a8540bb86d152e9" providerId="LiveId" clId="{08BE35F9-2A78-463D-8403-749E5696A84E}" dt="2021-05-06T19:45:07.006" v="4908" actId="26606"/>
          <ac:spMkLst>
            <pc:docMk/>
            <pc:sldMk cId="128770150" sldId="298"/>
            <ac:spMk id="18" creationId="{5CF0135B-EAB8-4CA0-896C-2D897ECD28BC}"/>
          </ac:spMkLst>
        </pc:spChg>
        <pc:spChg chg="add del">
          <ac:chgData name=" " userId="1a8540bb86d152e9" providerId="LiveId" clId="{08BE35F9-2A78-463D-8403-749E5696A84E}" dt="2021-05-06T19:45:07.006" v="4908" actId="26606"/>
          <ac:spMkLst>
            <pc:docMk/>
            <pc:sldMk cId="128770150" sldId="298"/>
            <ac:spMk id="19" creationId="{92C3387C-D24F-4737-8A37-1DC5CFF09CFA}"/>
          </ac:spMkLst>
        </pc:spChg>
        <pc:spChg chg="add del">
          <ac:chgData name=" " userId="1a8540bb86d152e9" providerId="LiveId" clId="{08BE35F9-2A78-463D-8403-749E5696A84E}" dt="2021-05-06T19:45:24.725" v="4910" actId="26606"/>
          <ac:spMkLst>
            <pc:docMk/>
            <pc:sldMk cId="128770150" sldId="298"/>
            <ac:spMk id="21" creationId="{DAF1966E-FD40-4A4A-B61B-C4DF7FA05F06}"/>
          </ac:spMkLst>
        </pc:spChg>
        <pc:spChg chg="add del">
          <ac:chgData name=" " userId="1a8540bb86d152e9" providerId="LiveId" clId="{08BE35F9-2A78-463D-8403-749E5696A84E}" dt="2021-05-06T19:45:24.725" v="4910" actId="26606"/>
          <ac:spMkLst>
            <pc:docMk/>
            <pc:sldMk cId="128770150" sldId="298"/>
            <ac:spMk id="22" creationId="{047BFA19-D45E-416B-A404-7AF2F3F27017}"/>
          </ac:spMkLst>
        </pc:spChg>
        <pc:spChg chg="add del">
          <ac:chgData name=" " userId="1a8540bb86d152e9" providerId="LiveId" clId="{08BE35F9-2A78-463D-8403-749E5696A84E}" dt="2021-05-06T19:45:24.725" v="4910" actId="26606"/>
          <ac:spMkLst>
            <pc:docMk/>
            <pc:sldMk cId="128770150" sldId="298"/>
            <ac:spMk id="23" creationId="{8E0105E7-23DB-4CF2-8258-FF47C7620F6E}"/>
          </ac:spMkLst>
        </pc:spChg>
        <pc:spChg chg="add del">
          <ac:chgData name=" " userId="1a8540bb86d152e9" providerId="LiveId" clId="{08BE35F9-2A78-463D-8403-749E5696A84E}" dt="2021-05-06T19:45:24.725" v="4910" actId="26606"/>
          <ac:spMkLst>
            <pc:docMk/>
            <pc:sldMk cId="128770150" sldId="298"/>
            <ac:spMk id="24" creationId="{074B4F7D-14B2-478B-8BF5-01E4E0C5D263}"/>
          </ac:spMkLst>
        </pc:spChg>
        <pc:spChg chg="add del">
          <ac:chgData name=" " userId="1a8540bb86d152e9" providerId="LiveId" clId="{08BE35F9-2A78-463D-8403-749E5696A84E}" dt="2021-05-06T19:45:31.577" v="4912" actId="26606"/>
          <ac:spMkLst>
            <pc:docMk/>
            <pc:sldMk cId="128770150" sldId="298"/>
            <ac:spMk id="26" creationId="{B6D861F1-F386-4A7D-A4BF-3BEB82DEBA86}"/>
          </ac:spMkLst>
        </pc:spChg>
        <pc:spChg chg="add del">
          <ac:chgData name=" " userId="1a8540bb86d152e9" providerId="LiveId" clId="{08BE35F9-2A78-463D-8403-749E5696A84E}" dt="2021-05-06T19:45:31.577" v="4912" actId="26606"/>
          <ac:spMkLst>
            <pc:docMk/>
            <pc:sldMk cId="128770150" sldId="298"/>
            <ac:spMk id="27" creationId="{562DFC44-A40C-4573-9230-B3EDB3EC8EEB}"/>
          </ac:spMkLst>
        </pc:spChg>
        <pc:spChg chg="add del">
          <ac:chgData name=" " userId="1a8540bb86d152e9" providerId="LiveId" clId="{08BE35F9-2A78-463D-8403-749E5696A84E}" dt="2021-05-06T19:45:31.577" v="4912" actId="26606"/>
          <ac:spMkLst>
            <pc:docMk/>
            <pc:sldMk cId="128770150" sldId="298"/>
            <ac:spMk id="28" creationId="{15589D35-CF9F-4DE9-A792-8571A09E9BC9}"/>
          </ac:spMkLst>
        </pc:spChg>
        <pc:spChg chg="add">
          <ac:chgData name=" " userId="1a8540bb86d152e9" providerId="LiveId" clId="{08BE35F9-2A78-463D-8403-749E5696A84E}" dt="2021-05-06T19:45:31.584" v="4913" actId="26606"/>
          <ac:spMkLst>
            <pc:docMk/>
            <pc:sldMk cId="128770150" sldId="298"/>
            <ac:spMk id="30" creationId="{100EDD19-6802-4EC3-95CE-CFFAB042CFD6}"/>
          </ac:spMkLst>
        </pc:spChg>
        <pc:spChg chg="add">
          <ac:chgData name=" " userId="1a8540bb86d152e9" providerId="LiveId" clId="{08BE35F9-2A78-463D-8403-749E5696A84E}" dt="2021-05-06T19:45:31.584" v="4913" actId="26606"/>
          <ac:spMkLst>
            <pc:docMk/>
            <pc:sldMk cId="128770150" sldId="298"/>
            <ac:spMk id="31" creationId="{DB17E863-922E-4C26-BD64-E8FD41D28661}"/>
          </ac:spMkLst>
        </pc:spChg>
      </pc:sldChg>
      <pc:sldChg chg="addSp delSp modSp add mod ord modAnim">
        <pc:chgData name=" " userId="1a8540bb86d152e9" providerId="LiveId" clId="{08BE35F9-2A78-463D-8403-749E5696A84E}" dt="2021-05-07T02:10:01.858" v="7090"/>
        <pc:sldMkLst>
          <pc:docMk/>
          <pc:sldMk cId="412547726" sldId="299"/>
        </pc:sldMkLst>
        <pc:spChg chg="mod">
          <ac:chgData name=" " userId="1a8540bb86d152e9" providerId="LiveId" clId="{08BE35F9-2A78-463D-8403-749E5696A84E}" dt="2021-05-06T22:09:53.631" v="5330" actId="20577"/>
          <ac:spMkLst>
            <pc:docMk/>
            <pc:sldMk cId="412547726" sldId="299"/>
            <ac:spMk id="2" creationId="{25272D47-5591-4481-B420-72D883A43D05}"/>
          </ac:spMkLst>
        </pc:spChg>
        <pc:spChg chg="add mod">
          <ac:chgData name=" " userId="1a8540bb86d152e9" providerId="LiveId" clId="{08BE35F9-2A78-463D-8403-749E5696A84E}" dt="2021-05-07T02:05:35.204" v="7061" actId="27636"/>
          <ac:spMkLst>
            <pc:docMk/>
            <pc:sldMk cId="412547726" sldId="299"/>
            <ac:spMk id="7" creationId="{F1CA6297-76E9-4903-9943-5F004F45B6CD}"/>
          </ac:spMkLst>
        </pc:spChg>
        <pc:spChg chg="add del">
          <ac:chgData name=" " userId="1a8540bb86d152e9" providerId="LiveId" clId="{08BE35F9-2A78-463D-8403-749E5696A84E}" dt="2021-05-06T19:47:32.845" v="4922" actId="26606"/>
          <ac:spMkLst>
            <pc:docMk/>
            <pc:sldMk cId="412547726" sldId="299"/>
            <ac:spMk id="9" creationId="{DAF1966E-FD40-4A4A-B61B-C4DF7FA05F06}"/>
          </ac:spMkLst>
        </pc:spChg>
        <pc:spChg chg="add del">
          <ac:chgData name=" " userId="1a8540bb86d152e9" providerId="LiveId" clId="{08BE35F9-2A78-463D-8403-749E5696A84E}" dt="2021-05-06T19:47:32.845" v="4922" actId="26606"/>
          <ac:spMkLst>
            <pc:docMk/>
            <pc:sldMk cId="412547726" sldId="299"/>
            <ac:spMk id="11" creationId="{047BFA19-D45E-416B-A404-7AF2F3F27017}"/>
          </ac:spMkLst>
        </pc:spChg>
        <pc:spChg chg="add del">
          <ac:chgData name=" " userId="1a8540bb86d152e9" providerId="LiveId" clId="{08BE35F9-2A78-463D-8403-749E5696A84E}" dt="2021-05-06T19:47:32.845" v="4922" actId="26606"/>
          <ac:spMkLst>
            <pc:docMk/>
            <pc:sldMk cId="412547726" sldId="299"/>
            <ac:spMk id="13" creationId="{8E0105E7-23DB-4CF2-8258-FF47C7620F6E}"/>
          </ac:spMkLst>
        </pc:spChg>
        <pc:spChg chg="add del">
          <ac:chgData name=" " userId="1a8540bb86d152e9" providerId="LiveId" clId="{08BE35F9-2A78-463D-8403-749E5696A84E}" dt="2021-05-06T19:47:32.845" v="4922" actId="26606"/>
          <ac:spMkLst>
            <pc:docMk/>
            <pc:sldMk cId="412547726" sldId="299"/>
            <ac:spMk id="15" creationId="{074B4F7D-14B2-478B-8BF5-01E4E0C5D263}"/>
          </ac:spMkLst>
        </pc:spChg>
        <pc:spChg chg="add del">
          <ac:chgData name=" " userId="1a8540bb86d152e9" providerId="LiveId" clId="{08BE35F9-2A78-463D-8403-749E5696A84E}" dt="2021-05-06T19:47:28.464" v="4919" actId="26606"/>
          <ac:spMkLst>
            <pc:docMk/>
            <pc:sldMk cId="412547726" sldId="299"/>
            <ac:spMk id="19" creationId="{68135C64-18A2-4C1D-8606-195574DEB7B1}"/>
          </ac:spMkLst>
        </pc:spChg>
        <pc:spChg chg="add del">
          <ac:chgData name=" " userId="1a8540bb86d152e9" providerId="LiveId" clId="{08BE35F9-2A78-463D-8403-749E5696A84E}" dt="2021-05-06T19:47:28.464" v="4919" actId="26606"/>
          <ac:spMkLst>
            <pc:docMk/>
            <pc:sldMk cId="412547726" sldId="299"/>
            <ac:spMk id="22" creationId="{84ECDE7A-6944-466D-8FFE-149A29BA6BAE}"/>
          </ac:spMkLst>
        </pc:spChg>
        <pc:spChg chg="add del">
          <ac:chgData name=" " userId="1a8540bb86d152e9" providerId="LiveId" clId="{08BE35F9-2A78-463D-8403-749E5696A84E}" dt="2021-05-06T19:47:28.464" v="4919" actId="26606"/>
          <ac:spMkLst>
            <pc:docMk/>
            <pc:sldMk cId="412547726" sldId="299"/>
            <ac:spMk id="24" creationId="{B3420082-9415-44EC-802E-C77D71D59C57}"/>
          </ac:spMkLst>
        </pc:spChg>
        <pc:spChg chg="add del">
          <ac:chgData name=" " userId="1a8540bb86d152e9" providerId="LiveId" clId="{08BE35F9-2A78-463D-8403-749E5696A84E}" dt="2021-05-06T19:47:28.464" v="4919" actId="26606"/>
          <ac:spMkLst>
            <pc:docMk/>
            <pc:sldMk cId="412547726" sldId="299"/>
            <ac:spMk id="26" creationId="{55A52C45-1FCB-4636-A80F-2849B8226C01}"/>
          </ac:spMkLst>
        </pc:spChg>
        <pc:spChg chg="add del">
          <ac:chgData name=" " userId="1a8540bb86d152e9" providerId="LiveId" clId="{08BE35F9-2A78-463D-8403-749E5696A84E}" dt="2021-05-06T19:47:28.464" v="4919" actId="26606"/>
          <ac:spMkLst>
            <pc:docMk/>
            <pc:sldMk cId="412547726" sldId="299"/>
            <ac:spMk id="28" creationId="{768EB4DD-3704-43AD-92B3-C4E0C6EA92CB}"/>
          </ac:spMkLst>
        </pc:spChg>
        <pc:spChg chg="add del">
          <ac:chgData name=" " userId="1a8540bb86d152e9" providerId="LiveId" clId="{08BE35F9-2A78-463D-8403-749E5696A84E}" dt="2021-05-06T19:47:32.837" v="4921" actId="26606"/>
          <ac:spMkLst>
            <pc:docMk/>
            <pc:sldMk cId="412547726" sldId="299"/>
            <ac:spMk id="30" creationId="{E45CA849-654C-4173-AD99-B3A2528275F5}"/>
          </ac:spMkLst>
        </pc:spChg>
        <pc:spChg chg="add del">
          <ac:chgData name=" " userId="1a8540bb86d152e9" providerId="LiveId" clId="{08BE35F9-2A78-463D-8403-749E5696A84E}" dt="2021-05-06T19:47:32.837" v="4921" actId="26606"/>
          <ac:spMkLst>
            <pc:docMk/>
            <pc:sldMk cId="412547726" sldId="299"/>
            <ac:spMk id="31" creationId="{3E23A947-2D45-4208-AE2B-64948C87A3EB}"/>
          </ac:spMkLst>
        </pc:spChg>
        <pc:spChg chg="add del">
          <ac:chgData name=" " userId="1a8540bb86d152e9" providerId="LiveId" clId="{08BE35F9-2A78-463D-8403-749E5696A84E}" dt="2021-05-06T19:47:32.837" v="4921" actId="26606"/>
          <ac:spMkLst>
            <pc:docMk/>
            <pc:sldMk cId="412547726" sldId="299"/>
            <ac:spMk id="32" creationId="{E5BBB0F9-6A59-4D02-A9C7-A2D6516684CE}"/>
          </ac:spMkLst>
        </pc:spChg>
        <pc:spChg chg="add del">
          <ac:chgData name=" " userId="1a8540bb86d152e9" providerId="LiveId" clId="{08BE35F9-2A78-463D-8403-749E5696A84E}" dt="2021-05-06T19:47:32.837" v="4921" actId="26606"/>
          <ac:spMkLst>
            <pc:docMk/>
            <pc:sldMk cId="412547726" sldId="299"/>
            <ac:spMk id="33" creationId="{E8A96799-C54D-4186-930F-73E3E4FC1E43}"/>
          </ac:spMkLst>
        </pc:spChg>
        <pc:spChg chg="add del">
          <ac:chgData name=" " userId="1a8540bb86d152e9" providerId="LiveId" clId="{08BE35F9-2A78-463D-8403-749E5696A84E}" dt="2021-05-06T20:00:33.843" v="5067" actId="26606"/>
          <ac:spMkLst>
            <pc:docMk/>
            <pc:sldMk cId="412547726" sldId="299"/>
            <ac:spMk id="35" creationId="{84ECDE7A-6944-466D-8FFE-149A29BA6BAE}"/>
          </ac:spMkLst>
        </pc:spChg>
        <pc:spChg chg="add del">
          <ac:chgData name=" " userId="1a8540bb86d152e9" providerId="LiveId" clId="{08BE35F9-2A78-463D-8403-749E5696A84E}" dt="2021-05-06T20:00:33.843" v="5067" actId="26606"/>
          <ac:spMkLst>
            <pc:docMk/>
            <pc:sldMk cId="412547726" sldId="299"/>
            <ac:spMk id="36" creationId="{B3420082-9415-44EC-802E-C77D71D59C57}"/>
          </ac:spMkLst>
        </pc:spChg>
        <pc:spChg chg="add del">
          <ac:chgData name=" " userId="1a8540bb86d152e9" providerId="LiveId" clId="{08BE35F9-2A78-463D-8403-749E5696A84E}" dt="2021-05-06T20:00:33.843" v="5067" actId="26606"/>
          <ac:spMkLst>
            <pc:docMk/>
            <pc:sldMk cId="412547726" sldId="299"/>
            <ac:spMk id="37" creationId="{55A52C45-1FCB-4636-A80F-2849B8226C01}"/>
          </ac:spMkLst>
        </pc:spChg>
        <pc:spChg chg="add del">
          <ac:chgData name=" " userId="1a8540bb86d152e9" providerId="LiveId" clId="{08BE35F9-2A78-463D-8403-749E5696A84E}" dt="2021-05-06T20:00:33.843" v="5067" actId="26606"/>
          <ac:spMkLst>
            <pc:docMk/>
            <pc:sldMk cId="412547726" sldId="299"/>
            <ac:spMk id="38" creationId="{768EB4DD-3704-43AD-92B3-C4E0C6EA92CB}"/>
          </ac:spMkLst>
        </pc:spChg>
        <pc:spChg chg="add del">
          <ac:chgData name=" " userId="1a8540bb86d152e9" providerId="LiveId" clId="{08BE35F9-2A78-463D-8403-749E5696A84E}" dt="2021-05-06T19:59:51.577" v="5060" actId="931"/>
          <ac:spMkLst>
            <pc:docMk/>
            <pc:sldMk cId="412547726" sldId="299"/>
            <ac:spMk id="39" creationId="{68135C64-18A2-4C1D-8606-195574DEB7B1}"/>
          </ac:spMkLst>
        </pc:spChg>
        <pc:spChg chg="add del">
          <ac:chgData name=" " userId="1a8540bb86d152e9" providerId="LiveId" clId="{08BE35F9-2A78-463D-8403-749E5696A84E}" dt="2021-05-06T20:00:33.843" v="5067" actId="26606"/>
          <ac:spMkLst>
            <pc:docMk/>
            <pc:sldMk cId="412547726" sldId="299"/>
            <ac:spMk id="40" creationId="{84ECDE7A-6944-466D-8FFE-149A29BA6BAE}"/>
          </ac:spMkLst>
        </pc:spChg>
        <pc:spChg chg="add del">
          <ac:chgData name=" " userId="1a8540bb86d152e9" providerId="LiveId" clId="{08BE35F9-2A78-463D-8403-749E5696A84E}" dt="2021-05-06T20:00:33.843" v="5067" actId="26606"/>
          <ac:spMkLst>
            <pc:docMk/>
            <pc:sldMk cId="412547726" sldId="299"/>
            <ac:spMk id="41" creationId="{B3420082-9415-44EC-802E-C77D71D59C57}"/>
          </ac:spMkLst>
        </pc:spChg>
        <pc:spChg chg="add del">
          <ac:chgData name=" " userId="1a8540bb86d152e9" providerId="LiveId" clId="{08BE35F9-2A78-463D-8403-749E5696A84E}" dt="2021-05-06T20:00:08.307" v="5064" actId="26606"/>
          <ac:spMkLst>
            <pc:docMk/>
            <pc:sldMk cId="412547726" sldId="299"/>
            <ac:spMk id="42" creationId="{A4956859-17E2-4C20-890A-0D798EE39424}"/>
          </ac:spMkLst>
        </pc:spChg>
        <pc:spChg chg="add del">
          <ac:chgData name=" " userId="1a8540bb86d152e9" providerId="LiveId" clId="{08BE35F9-2A78-463D-8403-749E5696A84E}" dt="2021-05-06T20:00:33.843" v="5067" actId="26606"/>
          <ac:spMkLst>
            <pc:docMk/>
            <pc:sldMk cId="412547726" sldId="299"/>
            <ac:spMk id="43" creationId="{55A52C45-1FCB-4636-A80F-2849B8226C01}"/>
          </ac:spMkLst>
        </pc:spChg>
        <pc:spChg chg="add del">
          <ac:chgData name=" " userId="1a8540bb86d152e9" providerId="LiveId" clId="{08BE35F9-2A78-463D-8403-749E5696A84E}" dt="2021-05-06T20:00:33.843" v="5067" actId="26606"/>
          <ac:spMkLst>
            <pc:docMk/>
            <pc:sldMk cId="412547726" sldId="299"/>
            <ac:spMk id="44" creationId="{0D156B73-E655-415A-B9D2-9FDD8D189AC9}"/>
          </ac:spMkLst>
        </pc:spChg>
        <pc:spChg chg="add del">
          <ac:chgData name=" " userId="1a8540bb86d152e9" providerId="LiveId" clId="{08BE35F9-2A78-463D-8403-749E5696A84E}" dt="2021-05-06T20:00:08.307" v="5064" actId="26606"/>
          <ac:spMkLst>
            <pc:docMk/>
            <pc:sldMk cId="412547726" sldId="299"/>
            <ac:spMk id="45" creationId="{92468898-5A6E-4D55-85EC-308E785EE06C}"/>
          </ac:spMkLst>
        </pc:spChg>
        <pc:spChg chg="add del">
          <ac:chgData name=" " userId="1a8540bb86d152e9" providerId="LiveId" clId="{08BE35F9-2A78-463D-8403-749E5696A84E}" dt="2021-05-06T20:00:08.307" v="5064" actId="26606"/>
          <ac:spMkLst>
            <pc:docMk/>
            <pc:sldMk cId="412547726" sldId="299"/>
            <ac:spMk id="47" creationId="{3E23A947-2D45-4208-AE2B-64948C87A3EB}"/>
          </ac:spMkLst>
        </pc:spChg>
        <pc:spChg chg="add del">
          <ac:chgData name=" " userId="1a8540bb86d152e9" providerId="LiveId" clId="{08BE35F9-2A78-463D-8403-749E5696A84E}" dt="2021-05-06T20:00:08.307" v="5064" actId="26606"/>
          <ac:spMkLst>
            <pc:docMk/>
            <pc:sldMk cId="412547726" sldId="299"/>
            <ac:spMk id="49" creationId="{E5BBB0F9-6A59-4D02-A9C7-A2D6516684CE}"/>
          </ac:spMkLst>
        </pc:spChg>
        <pc:spChg chg="add del">
          <ac:chgData name=" " userId="1a8540bb86d152e9" providerId="LiveId" clId="{08BE35F9-2A78-463D-8403-749E5696A84E}" dt="2021-05-06T20:00:33.843" v="5067" actId="26606"/>
          <ac:spMkLst>
            <pc:docMk/>
            <pc:sldMk cId="412547726" sldId="299"/>
            <ac:spMk id="51" creationId="{768EB4DD-3704-43AD-92B3-C4E0C6EA92CB}"/>
          </ac:spMkLst>
        </pc:spChg>
        <pc:picChg chg="ord">
          <ac:chgData name=" " userId="1a8540bb86d152e9" providerId="LiveId" clId="{08BE35F9-2A78-463D-8403-749E5696A84E}" dt="2021-05-06T19:47:32.845" v="4922" actId="26606"/>
          <ac:picMkLst>
            <pc:docMk/>
            <pc:sldMk cId="412547726" sldId="299"/>
            <ac:picMk id="4" creationId="{3B3F1E82-9D0C-48EF-AF81-40412377F93E}"/>
          </ac:picMkLst>
        </pc:picChg>
        <pc:picChg chg="add del mod">
          <ac:chgData name=" " userId="1a8540bb86d152e9" providerId="LiveId" clId="{08BE35F9-2A78-463D-8403-749E5696A84E}" dt="2021-05-06T20:03:37.045" v="5088" actId="478"/>
          <ac:picMkLst>
            <pc:docMk/>
            <pc:sldMk cId="412547726" sldId="299"/>
            <ac:picMk id="5" creationId="{991789EF-6690-4B0F-B601-F49BEB939F5C}"/>
          </ac:picMkLst>
        </pc:picChg>
        <pc:picChg chg="add del mod">
          <ac:chgData name=" " userId="1a8540bb86d152e9" providerId="LiveId" clId="{08BE35F9-2A78-463D-8403-749E5696A84E}" dt="2021-05-06T19:59:28.527" v="5059" actId="478"/>
          <ac:picMkLst>
            <pc:docMk/>
            <pc:sldMk cId="412547726" sldId="299"/>
            <ac:picMk id="8" creationId="{76CC8236-DA39-4432-8EAE-B7DCA9EE0E0F}"/>
          </ac:picMkLst>
        </pc:picChg>
        <pc:picChg chg="add mod">
          <ac:chgData name=" " userId="1a8540bb86d152e9" providerId="LiveId" clId="{08BE35F9-2A78-463D-8403-749E5696A84E}" dt="2021-05-06T23:20:28.552" v="5842" actId="1076"/>
          <ac:picMkLst>
            <pc:docMk/>
            <pc:sldMk cId="412547726" sldId="299"/>
            <ac:picMk id="34" creationId="{4142E995-A3E3-4005-A33E-FC4FE83343FD}"/>
          </ac:picMkLst>
        </pc:picChg>
      </pc:sldChg>
      <pc:sldChg chg="addSp modSp add mod ord">
        <pc:chgData name=" " userId="1a8540bb86d152e9" providerId="LiveId" clId="{08BE35F9-2A78-463D-8403-749E5696A84E}" dt="2021-05-07T02:07:08.291" v="7073" actId="255"/>
        <pc:sldMkLst>
          <pc:docMk/>
          <pc:sldMk cId="2121688841" sldId="300"/>
        </pc:sldMkLst>
        <pc:spChg chg="mod">
          <ac:chgData name=" " userId="1a8540bb86d152e9" providerId="LiveId" clId="{08BE35F9-2A78-463D-8403-749E5696A84E}" dt="2021-05-06T19:54:23.280" v="4953" actId="20577"/>
          <ac:spMkLst>
            <pc:docMk/>
            <pc:sldMk cId="2121688841" sldId="300"/>
            <ac:spMk id="2" creationId="{25272D47-5591-4481-B420-72D883A43D05}"/>
          </ac:spMkLst>
        </pc:spChg>
        <pc:spChg chg="add mod">
          <ac:chgData name=" " userId="1a8540bb86d152e9" providerId="LiveId" clId="{08BE35F9-2A78-463D-8403-749E5696A84E}" dt="2021-05-07T02:07:08.291" v="7073" actId="255"/>
          <ac:spMkLst>
            <pc:docMk/>
            <pc:sldMk cId="2121688841" sldId="300"/>
            <ac:spMk id="8" creationId="{BCB5A07B-71AD-4EA7-8D8C-8FD78D2A0522}"/>
          </ac:spMkLst>
        </pc:spChg>
      </pc:sldChg>
      <pc:sldChg chg="addSp modSp add mod ord modAnim">
        <pc:chgData name=" " userId="1a8540bb86d152e9" providerId="LiveId" clId="{08BE35F9-2A78-463D-8403-749E5696A84E}" dt="2021-05-07T02:07:52.889" v="7080"/>
        <pc:sldMkLst>
          <pc:docMk/>
          <pc:sldMk cId="3140877504" sldId="301"/>
        </pc:sldMkLst>
        <pc:spChg chg="mod">
          <ac:chgData name=" " userId="1a8540bb86d152e9" providerId="LiveId" clId="{08BE35F9-2A78-463D-8403-749E5696A84E}" dt="2021-05-06T19:54:43.749" v="4970" actId="20577"/>
          <ac:spMkLst>
            <pc:docMk/>
            <pc:sldMk cId="3140877504" sldId="301"/>
            <ac:spMk id="2" creationId="{25272D47-5591-4481-B420-72D883A43D05}"/>
          </ac:spMkLst>
        </pc:spChg>
        <pc:spChg chg="add mod">
          <ac:chgData name=" " userId="1a8540bb86d152e9" providerId="LiveId" clId="{08BE35F9-2A78-463D-8403-749E5696A84E}" dt="2021-05-07T02:07:35.131" v="7078" actId="20577"/>
          <ac:spMkLst>
            <pc:docMk/>
            <pc:sldMk cId="3140877504" sldId="301"/>
            <ac:spMk id="8" creationId="{AE187100-4FFF-465B-9761-EE4EF7C3DAD8}"/>
          </ac:spMkLst>
        </pc:spChg>
      </pc:sldChg>
      <pc:sldChg chg="addSp delSp modSp add mod ord addAnim delAnim modAnim">
        <pc:chgData name=" " userId="1a8540bb86d152e9" providerId="LiveId" clId="{08BE35F9-2A78-463D-8403-749E5696A84E}" dt="2021-05-07T02:20:10.946" v="7241" actId="1076"/>
        <pc:sldMkLst>
          <pc:docMk/>
          <pc:sldMk cId="3303091495" sldId="302"/>
        </pc:sldMkLst>
        <pc:spChg chg="mod">
          <ac:chgData name=" " userId="1a8540bb86d152e9" providerId="LiveId" clId="{08BE35F9-2A78-463D-8403-749E5696A84E}" dt="2021-05-07T00:22:02.903" v="6102" actId="20577"/>
          <ac:spMkLst>
            <pc:docMk/>
            <pc:sldMk cId="3303091495" sldId="302"/>
            <ac:spMk id="2" creationId="{25272D47-5591-4481-B420-72D883A43D05}"/>
          </ac:spMkLst>
        </pc:spChg>
        <pc:spChg chg="add del mod">
          <ac:chgData name=" " userId="1a8540bb86d152e9" providerId="LiveId" clId="{08BE35F9-2A78-463D-8403-749E5696A84E}" dt="2021-05-06T20:02:17.332" v="5078" actId="478"/>
          <ac:spMkLst>
            <pc:docMk/>
            <pc:sldMk cId="3303091495" sldId="302"/>
            <ac:spMk id="7" creationId="{5DE2A6B0-3BBD-480A-B7AB-ACC2C710F186}"/>
          </ac:spMkLst>
        </pc:spChg>
        <pc:spChg chg="add del mod">
          <ac:chgData name=" " userId="1a8540bb86d152e9" providerId="LiveId" clId="{08BE35F9-2A78-463D-8403-749E5696A84E}" dt="2021-05-07T01:59:32.272" v="6914" actId="931"/>
          <ac:spMkLst>
            <pc:docMk/>
            <pc:sldMk cId="3303091495" sldId="302"/>
            <ac:spMk id="11" creationId="{86FD2975-56A2-42E8-BB52-8BC3A5076682}"/>
          </ac:spMkLst>
        </pc:spChg>
        <pc:spChg chg="add mod">
          <ac:chgData name=" " userId="1a8540bb86d152e9" providerId="LiveId" clId="{08BE35F9-2A78-463D-8403-749E5696A84E}" dt="2021-05-07T02:16:41.950" v="7175" actId="14100"/>
          <ac:spMkLst>
            <pc:docMk/>
            <pc:sldMk cId="3303091495" sldId="302"/>
            <ac:spMk id="14" creationId="{AF496F37-D7DD-4D72-A882-95FE12565305}"/>
          </ac:spMkLst>
        </pc:spChg>
        <pc:spChg chg="add del mod">
          <ac:chgData name=" " userId="1a8540bb86d152e9" providerId="LiveId" clId="{08BE35F9-2A78-463D-8403-749E5696A84E}" dt="2021-05-07T02:17:37.240" v="7217" actId="478"/>
          <ac:spMkLst>
            <pc:docMk/>
            <pc:sldMk cId="3303091495" sldId="302"/>
            <ac:spMk id="16" creationId="{04522059-01D3-4212-BF8F-8BF0DFC56888}"/>
          </ac:spMkLst>
        </pc:spChg>
        <pc:spChg chg="add del mod">
          <ac:chgData name=" " userId="1a8540bb86d152e9" providerId="LiveId" clId="{08BE35F9-2A78-463D-8403-749E5696A84E}" dt="2021-05-07T02:18:15.506" v="7222" actId="931"/>
          <ac:spMkLst>
            <pc:docMk/>
            <pc:sldMk cId="3303091495" sldId="302"/>
            <ac:spMk id="18" creationId="{3A2B2177-6F03-488F-AC81-6B8958C05A23}"/>
          </ac:spMkLst>
        </pc:spChg>
        <pc:spChg chg="add mod">
          <ac:chgData name=" " userId="1a8540bb86d152e9" providerId="LiveId" clId="{08BE35F9-2A78-463D-8403-749E5696A84E}" dt="2021-05-07T02:16:55.403" v="7213" actId="20577"/>
          <ac:spMkLst>
            <pc:docMk/>
            <pc:sldMk cId="3303091495" sldId="302"/>
            <ac:spMk id="28" creationId="{62F3C053-F3A7-4515-AC63-8697361A0166}"/>
          </ac:spMkLst>
        </pc:spChg>
        <pc:spChg chg="add del mod">
          <ac:chgData name=" " userId="1a8540bb86d152e9" providerId="LiveId" clId="{08BE35F9-2A78-463D-8403-749E5696A84E}" dt="2021-05-07T02:16:27.328" v="7140" actId="478"/>
          <ac:spMkLst>
            <pc:docMk/>
            <pc:sldMk cId="3303091495" sldId="302"/>
            <ac:spMk id="30" creationId="{9E059B63-E8DE-47A5-A7DC-346960D3A34F}"/>
          </ac:spMkLst>
        </pc:spChg>
        <pc:spChg chg="add del">
          <ac:chgData name=" " userId="1a8540bb86d152e9" providerId="LiveId" clId="{08BE35F9-2A78-463D-8403-749E5696A84E}" dt="2021-05-06T19:56:44.448" v="5004" actId="26606"/>
          <ac:spMkLst>
            <pc:docMk/>
            <pc:sldMk cId="3303091495" sldId="302"/>
            <ac:spMk id="35" creationId="{84ECDE7A-6944-466D-8FFE-149A29BA6BAE}"/>
          </ac:spMkLst>
        </pc:spChg>
        <pc:spChg chg="add del">
          <ac:chgData name=" " userId="1a8540bb86d152e9" providerId="LiveId" clId="{08BE35F9-2A78-463D-8403-749E5696A84E}" dt="2021-05-06T19:56:44.448" v="5004" actId="26606"/>
          <ac:spMkLst>
            <pc:docMk/>
            <pc:sldMk cId="3303091495" sldId="302"/>
            <ac:spMk id="36" creationId="{B3420082-9415-44EC-802E-C77D71D59C57}"/>
          </ac:spMkLst>
        </pc:spChg>
        <pc:spChg chg="add del">
          <ac:chgData name=" " userId="1a8540bb86d152e9" providerId="LiveId" clId="{08BE35F9-2A78-463D-8403-749E5696A84E}" dt="2021-05-06T19:56:44.448" v="5004" actId="26606"/>
          <ac:spMkLst>
            <pc:docMk/>
            <pc:sldMk cId="3303091495" sldId="302"/>
            <ac:spMk id="37" creationId="{55A52C45-1FCB-4636-A80F-2849B8226C01}"/>
          </ac:spMkLst>
        </pc:spChg>
        <pc:spChg chg="add del">
          <ac:chgData name=" " userId="1a8540bb86d152e9" providerId="LiveId" clId="{08BE35F9-2A78-463D-8403-749E5696A84E}" dt="2021-05-06T19:56:44.448" v="5004" actId="26606"/>
          <ac:spMkLst>
            <pc:docMk/>
            <pc:sldMk cId="3303091495" sldId="302"/>
            <ac:spMk id="38" creationId="{768EB4DD-3704-43AD-92B3-C4E0C6EA92CB}"/>
          </ac:spMkLst>
        </pc:spChg>
        <pc:spChg chg="del mod">
          <ac:chgData name=" " userId="1a8540bb86d152e9" providerId="LiveId" clId="{08BE35F9-2A78-463D-8403-749E5696A84E}" dt="2021-05-06T20:01:45.525" v="5068" actId="931"/>
          <ac:spMkLst>
            <pc:docMk/>
            <pc:sldMk cId="3303091495" sldId="302"/>
            <ac:spMk id="39" creationId="{68135C64-18A2-4C1D-8606-195574DEB7B1}"/>
          </ac:spMkLst>
        </pc:spChg>
        <pc:spChg chg="add">
          <ac:chgData name=" " userId="1a8540bb86d152e9" providerId="LiveId" clId="{08BE35F9-2A78-463D-8403-749E5696A84E}" dt="2021-05-06T19:56:44.448" v="5004" actId="26606"/>
          <ac:spMkLst>
            <pc:docMk/>
            <pc:sldMk cId="3303091495" sldId="302"/>
            <ac:spMk id="41" creationId="{84ECDE7A-6944-466D-8FFE-149A29BA6BAE}"/>
          </ac:spMkLst>
        </pc:spChg>
        <pc:spChg chg="add">
          <ac:chgData name=" " userId="1a8540bb86d152e9" providerId="LiveId" clId="{08BE35F9-2A78-463D-8403-749E5696A84E}" dt="2021-05-06T19:56:44.448" v="5004" actId="26606"/>
          <ac:spMkLst>
            <pc:docMk/>
            <pc:sldMk cId="3303091495" sldId="302"/>
            <ac:spMk id="42" creationId="{B3420082-9415-44EC-802E-C77D71D59C57}"/>
          </ac:spMkLst>
        </pc:spChg>
        <pc:spChg chg="add">
          <ac:chgData name=" " userId="1a8540bb86d152e9" providerId="LiveId" clId="{08BE35F9-2A78-463D-8403-749E5696A84E}" dt="2021-05-06T19:56:44.448" v="5004" actId="26606"/>
          <ac:spMkLst>
            <pc:docMk/>
            <pc:sldMk cId="3303091495" sldId="302"/>
            <ac:spMk id="43" creationId="{55A52C45-1FCB-4636-A80F-2849B8226C01}"/>
          </ac:spMkLst>
        </pc:spChg>
        <pc:spChg chg="add del">
          <ac:chgData name=" " userId="1a8540bb86d152e9" providerId="LiveId" clId="{08BE35F9-2A78-463D-8403-749E5696A84E}" dt="2021-05-06T19:56:41.982" v="5003" actId="26606"/>
          <ac:spMkLst>
            <pc:docMk/>
            <pc:sldMk cId="3303091495" sldId="302"/>
            <ac:spMk id="44" creationId="{E45CA849-654C-4173-AD99-B3A2528275F5}"/>
          </ac:spMkLst>
        </pc:spChg>
        <pc:spChg chg="add del">
          <ac:chgData name=" " userId="1a8540bb86d152e9" providerId="LiveId" clId="{08BE35F9-2A78-463D-8403-749E5696A84E}" dt="2021-05-06T19:56:41.982" v="5003" actId="26606"/>
          <ac:spMkLst>
            <pc:docMk/>
            <pc:sldMk cId="3303091495" sldId="302"/>
            <ac:spMk id="46" creationId="{3E23A947-2D45-4208-AE2B-64948C87A3EB}"/>
          </ac:spMkLst>
        </pc:spChg>
        <pc:spChg chg="add del">
          <ac:chgData name=" " userId="1a8540bb86d152e9" providerId="LiveId" clId="{08BE35F9-2A78-463D-8403-749E5696A84E}" dt="2021-05-06T19:56:41.982" v="5003" actId="26606"/>
          <ac:spMkLst>
            <pc:docMk/>
            <pc:sldMk cId="3303091495" sldId="302"/>
            <ac:spMk id="48" creationId="{E5BBB0F9-6A59-4D02-A9C7-A2D6516684CE}"/>
          </ac:spMkLst>
        </pc:spChg>
        <pc:spChg chg="add">
          <ac:chgData name=" " userId="1a8540bb86d152e9" providerId="LiveId" clId="{08BE35F9-2A78-463D-8403-749E5696A84E}" dt="2021-05-06T19:56:44.448" v="5004" actId="26606"/>
          <ac:spMkLst>
            <pc:docMk/>
            <pc:sldMk cId="3303091495" sldId="302"/>
            <ac:spMk id="50" creationId="{768EB4DD-3704-43AD-92B3-C4E0C6EA92CB}"/>
          </ac:spMkLst>
        </pc:spChg>
        <pc:graphicFrameChg chg="add mod">
          <ac:chgData name=" " userId="1a8540bb86d152e9" providerId="LiveId" clId="{08BE35F9-2A78-463D-8403-749E5696A84E}" dt="2021-05-07T02:17:39.498" v="7219"/>
          <ac:graphicFrameMkLst>
            <pc:docMk/>
            <pc:sldMk cId="3303091495" sldId="302"/>
            <ac:graphicFrameMk id="31" creationId="{1B152B37-4351-4E92-869C-59570C4BD2F2}"/>
          </ac:graphicFrameMkLst>
        </pc:graphicFrameChg>
        <pc:picChg chg="add del mod">
          <ac:chgData name=" " userId="1a8540bb86d152e9" providerId="LiveId" clId="{08BE35F9-2A78-463D-8403-749E5696A84E}" dt="2021-05-06T20:02:22.916" v="5080" actId="478"/>
          <ac:picMkLst>
            <pc:docMk/>
            <pc:sldMk cId="3303091495" sldId="302"/>
            <ac:picMk id="5" creationId="{E95E6400-AA32-40B1-849F-A6B9B3B9E532}"/>
          </ac:picMkLst>
        </pc:picChg>
        <pc:picChg chg="del">
          <ac:chgData name=" " userId="1a8540bb86d152e9" providerId="LiveId" clId="{08BE35F9-2A78-463D-8403-749E5696A84E}" dt="2021-05-06T19:56:31.434" v="5000" actId="478"/>
          <ac:picMkLst>
            <pc:docMk/>
            <pc:sldMk cId="3303091495" sldId="302"/>
            <ac:picMk id="8" creationId="{76CC8236-DA39-4432-8EAE-B7DCA9EE0E0F}"/>
          </ac:picMkLst>
        </pc:picChg>
        <pc:picChg chg="add del mod ord">
          <ac:chgData name=" " userId="1a8540bb86d152e9" providerId="LiveId" clId="{08BE35F9-2A78-463D-8403-749E5696A84E}" dt="2021-05-06T20:02:09.644" v="5075" actId="478"/>
          <ac:picMkLst>
            <pc:docMk/>
            <pc:sldMk cId="3303091495" sldId="302"/>
            <ac:picMk id="10" creationId="{AB4DDCB6-C4A8-4BCE-9F48-C46FE29FC68A}"/>
          </ac:picMkLst>
        </pc:picChg>
        <pc:picChg chg="add del mod">
          <ac:chgData name=" " userId="1a8540bb86d152e9" providerId="LiveId" clId="{08BE35F9-2A78-463D-8403-749E5696A84E}" dt="2021-05-07T02:17:46.948" v="7221" actId="478"/>
          <ac:picMkLst>
            <pc:docMk/>
            <pc:sldMk cId="3303091495" sldId="302"/>
            <ac:picMk id="13" creationId="{F1ED7006-806B-41F4-9A02-394F44FC0CDB}"/>
          </ac:picMkLst>
        </pc:picChg>
        <pc:picChg chg="add mod">
          <ac:chgData name=" " userId="1a8540bb86d152e9" providerId="LiveId" clId="{08BE35F9-2A78-463D-8403-749E5696A84E}" dt="2021-05-07T02:20:10.946" v="7241" actId="1076"/>
          <ac:picMkLst>
            <pc:docMk/>
            <pc:sldMk cId="3303091495" sldId="302"/>
            <ac:picMk id="20" creationId="{6217CB4F-B48F-400D-9E31-B0F1DFE373ED}"/>
          </ac:picMkLst>
        </pc:picChg>
        <pc:picChg chg="add mod">
          <ac:chgData name=" " userId="1a8540bb86d152e9" providerId="LiveId" clId="{08BE35F9-2A78-463D-8403-749E5696A84E}" dt="2021-05-07T02:20:02.377" v="7240" actId="1076"/>
          <ac:picMkLst>
            <pc:docMk/>
            <pc:sldMk cId="3303091495" sldId="302"/>
            <ac:picMk id="21" creationId="{9AFD3F8C-D7F9-45D4-85A5-8967B53BA243}"/>
          </ac:picMkLst>
        </pc:picChg>
        <pc:picChg chg="add del mod">
          <ac:chgData name=" " userId="1a8540bb86d152e9" providerId="LiveId" clId="{08BE35F9-2A78-463D-8403-749E5696A84E}" dt="2021-05-07T02:17:43.483" v="7220" actId="478"/>
          <ac:picMkLst>
            <pc:docMk/>
            <pc:sldMk cId="3303091495" sldId="302"/>
            <ac:picMk id="29" creationId="{D7A56383-8E74-452B-9781-897246E20581}"/>
          </ac:picMkLst>
        </pc:picChg>
      </pc:sldChg>
      <pc:sldChg chg="addSp delSp modSp add mod ord">
        <pc:chgData name=" " userId="1a8540bb86d152e9" providerId="LiveId" clId="{08BE35F9-2A78-463D-8403-749E5696A84E}" dt="2021-05-07T00:18:55.760" v="6079"/>
        <pc:sldMkLst>
          <pc:docMk/>
          <pc:sldMk cId="316943789" sldId="303"/>
        </pc:sldMkLst>
        <pc:spChg chg="mod">
          <ac:chgData name=" " userId="1a8540bb86d152e9" providerId="LiveId" clId="{08BE35F9-2A78-463D-8403-749E5696A84E}" dt="2021-05-06T22:11:41.120" v="5395" actId="20577"/>
          <ac:spMkLst>
            <pc:docMk/>
            <pc:sldMk cId="316943789" sldId="303"/>
            <ac:spMk id="2" creationId="{25272D47-5591-4481-B420-72D883A43D05}"/>
          </ac:spMkLst>
        </pc:spChg>
        <pc:spChg chg="del">
          <ac:chgData name=" " userId="1a8540bb86d152e9" providerId="LiveId" clId="{08BE35F9-2A78-463D-8403-749E5696A84E}" dt="2021-05-06T23:09:29.213" v="5747" actId="931"/>
          <ac:spMkLst>
            <pc:docMk/>
            <pc:sldMk cId="316943789" sldId="303"/>
            <ac:spMk id="7" creationId="{F1CA6297-76E9-4903-9943-5F004F45B6CD}"/>
          </ac:spMkLst>
        </pc:spChg>
        <pc:spChg chg="add del mod">
          <ac:chgData name=" " userId="1a8540bb86d152e9" providerId="LiveId" clId="{08BE35F9-2A78-463D-8403-749E5696A84E}" dt="2021-05-06T23:17:12.566" v="5797"/>
          <ac:spMkLst>
            <pc:docMk/>
            <pc:sldMk cId="316943789" sldId="303"/>
            <ac:spMk id="11" creationId="{062799B5-197C-4481-B8EF-70BC3D44A4CD}"/>
          </ac:spMkLst>
        </pc:spChg>
        <pc:spChg chg="add mod">
          <ac:chgData name=" " userId="1a8540bb86d152e9" providerId="LiveId" clId="{08BE35F9-2A78-463D-8403-749E5696A84E}" dt="2021-05-06T23:19:28.666" v="5839" actId="122"/>
          <ac:spMkLst>
            <pc:docMk/>
            <pc:sldMk cId="316943789" sldId="303"/>
            <ac:spMk id="12" creationId="{AED98A21-4954-4C79-A0B6-FD72157AA188}"/>
          </ac:spMkLst>
        </pc:spChg>
        <pc:spChg chg="add mod">
          <ac:chgData name=" " userId="1a8540bb86d152e9" providerId="LiveId" clId="{08BE35F9-2A78-463D-8403-749E5696A84E}" dt="2021-05-06T23:19:32.408" v="5840" actId="122"/>
          <ac:spMkLst>
            <pc:docMk/>
            <pc:sldMk cId="316943789" sldId="303"/>
            <ac:spMk id="18" creationId="{B99CB1C5-91AC-49B6-889A-21F2BF6F4E4F}"/>
          </ac:spMkLst>
        </pc:spChg>
        <pc:spChg chg="add mod">
          <ac:chgData name=" " userId="1a8540bb86d152e9" providerId="LiveId" clId="{08BE35F9-2A78-463D-8403-749E5696A84E}" dt="2021-05-06T23:19:35.787" v="5841" actId="122"/>
          <ac:spMkLst>
            <pc:docMk/>
            <pc:sldMk cId="316943789" sldId="303"/>
            <ac:spMk id="19" creationId="{38C43E52-90EC-482F-9E75-01B81285D931}"/>
          </ac:spMkLst>
        </pc:spChg>
        <pc:picChg chg="add mod">
          <ac:chgData name=" " userId="1a8540bb86d152e9" providerId="LiveId" clId="{08BE35F9-2A78-463D-8403-749E5696A84E}" dt="2021-05-06T23:17:46.672" v="5801" actId="1076"/>
          <ac:picMkLst>
            <pc:docMk/>
            <pc:sldMk cId="316943789" sldId="303"/>
            <ac:picMk id="5" creationId="{58C12BC8-96D3-4701-B84F-2EC598B9FEBE}"/>
          </ac:picMkLst>
        </pc:picChg>
        <pc:picChg chg="add mod">
          <ac:chgData name=" " userId="1a8540bb86d152e9" providerId="LiveId" clId="{08BE35F9-2A78-463D-8403-749E5696A84E}" dt="2021-05-06T23:17:28.678" v="5799" actId="14100"/>
          <ac:picMkLst>
            <pc:docMk/>
            <pc:sldMk cId="316943789" sldId="303"/>
            <ac:picMk id="8" creationId="{8D90D0BC-E81C-4A7C-B763-28B260D23BF8}"/>
          </ac:picMkLst>
        </pc:picChg>
        <pc:picChg chg="add mod">
          <ac:chgData name=" " userId="1a8540bb86d152e9" providerId="LiveId" clId="{08BE35F9-2A78-463D-8403-749E5696A84E}" dt="2021-05-06T23:17:39.001" v="5800" actId="14100"/>
          <ac:picMkLst>
            <pc:docMk/>
            <pc:sldMk cId="316943789" sldId="303"/>
            <ac:picMk id="10" creationId="{8A855A83-2D69-4178-9470-A2537500F46A}"/>
          </ac:picMkLst>
        </pc:picChg>
        <pc:picChg chg="del mod">
          <ac:chgData name=" " userId="1a8540bb86d152e9" providerId="LiveId" clId="{08BE35F9-2A78-463D-8403-749E5696A84E}" dt="2021-05-06T22:08:24.413" v="5245" actId="478"/>
          <ac:picMkLst>
            <pc:docMk/>
            <pc:sldMk cId="316943789" sldId="303"/>
            <ac:picMk id="34" creationId="{4142E995-A3E3-4005-A33E-FC4FE83343FD}"/>
          </ac:picMkLst>
        </pc:picChg>
      </pc:sldChg>
      <pc:sldChg chg="addSp delSp modSp add mod modAnim">
        <pc:chgData name=" " userId="1a8540bb86d152e9" providerId="LiveId" clId="{08BE35F9-2A78-463D-8403-749E5696A84E}" dt="2021-05-07T02:31:14.616" v="7464" actId="255"/>
        <pc:sldMkLst>
          <pc:docMk/>
          <pc:sldMk cId="1080254220" sldId="304"/>
        </pc:sldMkLst>
        <pc:spChg chg="mod">
          <ac:chgData name=" " userId="1a8540bb86d152e9" providerId="LiveId" clId="{08BE35F9-2A78-463D-8403-749E5696A84E}" dt="2021-05-07T00:18:12.921" v="6076" actId="26606"/>
          <ac:spMkLst>
            <pc:docMk/>
            <pc:sldMk cId="1080254220" sldId="304"/>
            <ac:spMk id="2" creationId="{25272D47-5591-4481-B420-72D883A43D05}"/>
          </ac:spMkLst>
        </pc:spChg>
        <pc:spChg chg="del">
          <ac:chgData name=" " userId="1a8540bb86d152e9" providerId="LiveId" clId="{08BE35F9-2A78-463D-8403-749E5696A84E}" dt="2021-05-07T00:17:57.173" v="6072" actId="931"/>
          <ac:spMkLst>
            <pc:docMk/>
            <pc:sldMk cId="1080254220" sldId="304"/>
            <ac:spMk id="7" creationId="{F1CA6297-76E9-4903-9943-5F004F45B6CD}"/>
          </ac:spMkLst>
        </pc:spChg>
        <pc:spChg chg="del">
          <ac:chgData name=" " userId="1a8540bb86d152e9" providerId="LiveId" clId="{08BE35F9-2A78-463D-8403-749E5696A84E}" dt="2021-05-07T00:18:12.921" v="6076" actId="26606"/>
          <ac:spMkLst>
            <pc:docMk/>
            <pc:sldMk cId="1080254220" sldId="304"/>
            <ac:spMk id="35" creationId="{84ECDE7A-6944-466D-8FFE-149A29BA6BAE}"/>
          </ac:spMkLst>
        </pc:spChg>
        <pc:spChg chg="del">
          <ac:chgData name=" " userId="1a8540bb86d152e9" providerId="LiveId" clId="{08BE35F9-2A78-463D-8403-749E5696A84E}" dt="2021-05-07T00:18:12.921" v="6076" actId="26606"/>
          <ac:spMkLst>
            <pc:docMk/>
            <pc:sldMk cId="1080254220" sldId="304"/>
            <ac:spMk id="36" creationId="{B3420082-9415-44EC-802E-C77D71D59C57}"/>
          </ac:spMkLst>
        </pc:spChg>
        <pc:spChg chg="del">
          <ac:chgData name=" " userId="1a8540bb86d152e9" providerId="LiveId" clId="{08BE35F9-2A78-463D-8403-749E5696A84E}" dt="2021-05-07T00:18:12.921" v="6076" actId="26606"/>
          <ac:spMkLst>
            <pc:docMk/>
            <pc:sldMk cId="1080254220" sldId="304"/>
            <ac:spMk id="37" creationId="{55A52C45-1FCB-4636-A80F-2849B8226C01}"/>
          </ac:spMkLst>
        </pc:spChg>
        <pc:spChg chg="del">
          <ac:chgData name=" " userId="1a8540bb86d152e9" providerId="LiveId" clId="{08BE35F9-2A78-463D-8403-749E5696A84E}" dt="2021-05-07T00:18:12.921" v="6076" actId="26606"/>
          <ac:spMkLst>
            <pc:docMk/>
            <pc:sldMk cId="1080254220" sldId="304"/>
            <ac:spMk id="38" creationId="{768EB4DD-3704-43AD-92B3-C4E0C6EA92CB}"/>
          </ac:spMkLst>
        </pc:spChg>
        <pc:spChg chg="add mod">
          <ac:chgData name=" " userId="1a8540bb86d152e9" providerId="LiveId" clId="{08BE35F9-2A78-463D-8403-749E5696A84E}" dt="2021-05-07T02:31:14.616" v="7464" actId="255"/>
          <ac:spMkLst>
            <pc:docMk/>
            <pc:sldMk cId="1080254220" sldId="304"/>
            <ac:spMk id="42" creationId="{41111FC3-25CD-41ED-AB9A-DCAE317218C7}"/>
          </ac:spMkLst>
        </pc:spChg>
        <pc:spChg chg="add">
          <ac:chgData name=" " userId="1a8540bb86d152e9" providerId="LiveId" clId="{08BE35F9-2A78-463D-8403-749E5696A84E}" dt="2021-05-07T00:18:12.921" v="6076" actId="26606"/>
          <ac:spMkLst>
            <pc:docMk/>
            <pc:sldMk cId="1080254220" sldId="304"/>
            <ac:spMk id="45" creationId="{84ECDE7A-6944-466D-8FFE-149A29BA6BAE}"/>
          </ac:spMkLst>
        </pc:spChg>
        <pc:spChg chg="add">
          <ac:chgData name=" " userId="1a8540bb86d152e9" providerId="LiveId" clId="{08BE35F9-2A78-463D-8403-749E5696A84E}" dt="2021-05-07T00:18:12.921" v="6076" actId="26606"/>
          <ac:spMkLst>
            <pc:docMk/>
            <pc:sldMk cId="1080254220" sldId="304"/>
            <ac:spMk id="47" creationId="{B3420082-9415-44EC-802E-C77D71D59C57}"/>
          </ac:spMkLst>
        </pc:spChg>
        <pc:spChg chg="add">
          <ac:chgData name=" " userId="1a8540bb86d152e9" providerId="LiveId" clId="{08BE35F9-2A78-463D-8403-749E5696A84E}" dt="2021-05-07T00:18:12.921" v="6076" actId="26606"/>
          <ac:spMkLst>
            <pc:docMk/>
            <pc:sldMk cId="1080254220" sldId="304"/>
            <ac:spMk id="49" creationId="{55A52C45-1FCB-4636-A80F-2849B8226C01}"/>
          </ac:spMkLst>
        </pc:spChg>
        <pc:spChg chg="add">
          <ac:chgData name=" " userId="1a8540bb86d152e9" providerId="LiveId" clId="{08BE35F9-2A78-463D-8403-749E5696A84E}" dt="2021-05-07T00:18:12.921" v="6076" actId="26606"/>
          <ac:spMkLst>
            <pc:docMk/>
            <pc:sldMk cId="1080254220" sldId="304"/>
            <ac:spMk id="51" creationId="{768EB4DD-3704-43AD-92B3-C4E0C6EA92CB}"/>
          </ac:spMkLst>
        </pc:spChg>
        <pc:picChg chg="ord">
          <ac:chgData name=" " userId="1a8540bb86d152e9" providerId="LiveId" clId="{08BE35F9-2A78-463D-8403-749E5696A84E}" dt="2021-05-07T00:18:12.921" v="6076" actId="26606"/>
          <ac:picMkLst>
            <pc:docMk/>
            <pc:sldMk cId="1080254220" sldId="304"/>
            <ac:picMk id="4" creationId="{3B3F1E82-9D0C-48EF-AF81-40412377F93E}"/>
          </ac:picMkLst>
        </pc:picChg>
        <pc:picChg chg="add mod">
          <ac:chgData name=" " userId="1a8540bb86d152e9" providerId="LiveId" clId="{08BE35F9-2A78-463D-8403-749E5696A84E}" dt="2021-05-07T00:18:35.946" v="6077" actId="1440"/>
          <ac:picMkLst>
            <pc:docMk/>
            <pc:sldMk cId="1080254220" sldId="304"/>
            <ac:picMk id="5" creationId="{E832D2F9-17E2-40AB-A9D9-1A74C08B4470}"/>
          </ac:picMkLst>
        </pc:picChg>
        <pc:picChg chg="del">
          <ac:chgData name=" " userId="1a8540bb86d152e9" providerId="LiveId" clId="{08BE35F9-2A78-463D-8403-749E5696A84E}" dt="2021-05-07T00:18:02.674" v="6075" actId="478"/>
          <ac:picMkLst>
            <pc:docMk/>
            <pc:sldMk cId="1080254220" sldId="304"/>
            <ac:picMk id="34" creationId="{4142E995-A3E3-4005-A33E-FC4FE83343FD}"/>
          </ac:picMkLst>
        </pc:picChg>
      </pc:sldChg>
      <pc:sldChg chg="modSp add mod ord modAnim">
        <pc:chgData name=" " userId="1a8540bb86d152e9" providerId="LiveId" clId="{08BE35F9-2A78-463D-8403-749E5696A84E}" dt="2021-05-07T02:21:56.341" v="7262" actId="20577"/>
        <pc:sldMkLst>
          <pc:docMk/>
          <pc:sldMk cId="991272327" sldId="305"/>
        </pc:sldMkLst>
        <pc:spChg chg="mod">
          <ac:chgData name=" " userId="1a8540bb86d152e9" providerId="LiveId" clId="{08BE35F9-2A78-463D-8403-749E5696A84E}" dt="2021-05-07T01:38:51.832" v="6206" actId="20577"/>
          <ac:spMkLst>
            <pc:docMk/>
            <pc:sldMk cId="991272327" sldId="305"/>
            <ac:spMk id="2" creationId="{25272D47-5591-4481-B420-72D883A43D05}"/>
          </ac:spMkLst>
        </pc:spChg>
        <pc:spChg chg="mod">
          <ac:chgData name=" " userId="1a8540bb86d152e9" providerId="LiveId" clId="{08BE35F9-2A78-463D-8403-749E5696A84E}" dt="2021-05-07T02:21:56.341" v="7262" actId="20577"/>
          <ac:spMkLst>
            <pc:docMk/>
            <pc:sldMk cId="991272327" sldId="305"/>
            <ac:spMk id="8" creationId="{AE187100-4FFF-465B-9761-EE4EF7C3DA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3DC9-EA3B-4D62-875C-A0AC7E6F5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93B28-911A-4407-90B2-DAD33028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1FCC4-ECE6-43CF-A8BD-6DFE9DC4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8A97-1364-4014-B6AA-74622896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5653-3282-4F8C-AAA0-7214FB1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E3D2-FF84-40D5-A624-B2A32AD8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1B46B-730F-4BC1-8508-308F4B8F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A135-3CC9-4B0A-9B77-CC25758F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4688-3674-448C-B6B0-540FDA8D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EDDB-2D6A-47DB-8A18-5FDE68B7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C4001-AF71-4797-BC35-1B46DCD7F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2489D-7AC3-4411-8BDB-F75D7147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368E-BD4C-4677-B42B-2EAF5B09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A600-BEF9-4747-9E24-B4A76484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AF6F-9B94-43D2-B0ED-0EB4365C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CA85-1EE6-4893-B0B5-F2F80FC8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E81A-A280-4743-B688-97415910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98B5-2EA7-4D73-BC2F-58838F0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223D-5177-4842-89AF-F04157D8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C830-58B4-4FCB-A256-AF1B9405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2E28-38CB-4C87-ABA9-16695084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59928-7217-46BB-B05C-F10806F57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60EE-1163-4A4B-8399-C1C33A65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54B8-B570-4484-8696-CA433243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4900-7D57-485B-A5B7-640A792E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D969-EA88-440D-99ED-101FA8FA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2FEF-018E-4B3B-8484-79100F152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8F6DD-D7ED-4028-924E-DB078218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69EF-A135-4F13-8DB0-F9D651A2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9F7A6-DF6C-437A-A635-F8647D5D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65E5-C3C0-4D23-ABEC-8DB760D5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8505-5256-414F-AE55-9C88E24E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51C0-3318-4CBE-8704-0FDB46087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A03DC-C7F4-463B-AE8A-4D0FBC920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6F464-E084-4890-A25D-1345E6C3B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55F8B-3CA2-47B6-B602-A70A11162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B8504-A7BE-4544-83AE-2A77AFF2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9E24A-90DB-4324-9EFE-B0C210E0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4195C-5B90-47A4-A801-1BE8B565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F46E-1C60-4F44-9A24-B4C8AED5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70EF2-F793-40F9-9FDF-B37DAE60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89CCF-A1F8-444B-849D-0EF70576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53AB-4246-4689-94E9-A2079AA3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8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DAD4A-89C7-4B2C-BFDA-CACEF407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BB066-4A03-4DB2-8B68-113435B5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C6DCB-32B1-4BA2-AE8D-770CD287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FB5-5AE5-43F8-8DC9-AFDA43A4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B8F3-BC43-4CE1-A6FA-D7D782C6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86C93-AAF6-43CE-A8E4-F2442A99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168F7-E5EB-4914-9292-12805DB6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8E7AB-FB03-4679-A1F3-89837FC8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99396-218B-4589-B1A5-F6B6ACA3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08DC-63BE-4D2A-B2E2-1D9522A0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B62D6-CF7F-474B-8AA6-15218DFEE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30B9B-3034-4BC9-8437-644D58AF3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36257-E541-4C5F-A9DC-C11217C3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08BD-7B7B-4804-A5E7-6F801A48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B80BE-DBB2-49D1-9668-DFE60B61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FCE8C-87A4-4558-9C01-94DC6356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FF5BA-DDA7-4FFC-B2C7-61CC79F9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9F99-B6A9-46B3-8A27-89EDAF306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DA67-94C8-406F-957F-C59F8259B98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1A50-E776-4990-9C1E-42645AC6C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F503-FCA1-4B2C-AD21-99ED4B30E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3D6A-6E7B-4EB6-B079-E53D40F3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1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F78B-2F5F-4DEE-96CD-021F52A7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86" y="754885"/>
            <a:ext cx="7474172" cy="3516173"/>
          </a:xfrm>
        </p:spPr>
        <p:txBody>
          <a:bodyPr>
            <a:normAutofit/>
          </a:bodyPr>
          <a:lstStyle/>
          <a:p>
            <a:r>
              <a:rPr lang="en-US" sz="5400"/>
              <a:t>GRAPE:</a:t>
            </a:r>
            <a:br>
              <a:rPr lang="en-US"/>
            </a:br>
            <a:r>
              <a:rPr lang="en-US" sz="4000"/>
              <a:t>Handling Missing Data using </a:t>
            </a:r>
            <a:br>
              <a:rPr lang="en-US" sz="4000"/>
            </a:br>
            <a:r>
              <a:rPr lang="en-US" sz="4000"/>
              <a:t>Graph Representation Learning</a:t>
            </a:r>
            <a:endParaRPr lang="en-US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C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FB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150EAF9-B7E9-4B1C-B35E-872B51786935}"/>
              </a:ext>
            </a:extLst>
          </p:cNvPr>
          <p:cNvSpPr txBox="1">
            <a:spLocks/>
          </p:cNvSpPr>
          <p:nvPr/>
        </p:nvSpPr>
        <p:spPr>
          <a:xfrm>
            <a:off x="947086" y="4499085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Rabin Thapa</a:t>
            </a:r>
          </a:p>
          <a:p>
            <a:r>
              <a:rPr lang="en-US" sz="2800"/>
              <a:t>Instructor: Dr. Alina Lazar</a:t>
            </a:r>
            <a:endParaRPr lang="en-US" sz="2800" dirty="0"/>
          </a:p>
        </p:txBody>
      </p:sp>
      <p:pic>
        <p:nvPicPr>
          <p:cNvPr id="23" name="Picture 22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5760EC19-682A-459F-A861-1B44B26A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61" y="2768347"/>
            <a:ext cx="1363249" cy="13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1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Experiment I: </a:t>
            </a:r>
            <a:br>
              <a:rPr lang="en-US" sz="4000" dirty="0"/>
            </a:br>
            <a:r>
              <a:rPr lang="en-US" sz="4000" dirty="0"/>
              <a:t>Datasets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D53FA35-2C7B-48BB-A105-CF6098E33504}"/>
              </a:ext>
            </a:extLst>
          </p:cNvPr>
          <p:cNvSpPr txBox="1">
            <a:spLocks/>
          </p:cNvSpPr>
          <p:nvPr/>
        </p:nvSpPr>
        <p:spPr>
          <a:xfrm>
            <a:off x="1049866" y="2182752"/>
            <a:ext cx="4617156" cy="399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7 datasets from UCI Machine Learning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Datasets are fully observed</a:t>
            </a:r>
          </a:p>
          <a:p>
            <a:pPr lvl="1"/>
            <a:r>
              <a:rPr lang="en-US" sz="2000" dirty="0"/>
              <a:t>So, missing values are randomly introduced</a:t>
            </a:r>
          </a:p>
        </p:txBody>
      </p:sp>
      <p:pic>
        <p:nvPicPr>
          <p:cNvPr id="10" name="Content Placeholder 21" descr="A picture containing air conditioner, building material, grate&#10;&#10;Description automatically generated">
            <a:extLst>
              <a:ext uri="{FF2B5EF4-FFF2-40B4-BE49-F238E27FC236}">
                <a16:creationId xmlns:a16="http://schemas.microsoft.com/office/drawing/2014/main" id="{D74052D4-4238-40C1-ACF2-4D7AA22EA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044"/>
            <a:ext cx="5181600" cy="3238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1B000E-D301-46A5-ACA6-8C6788FF737D}"/>
              </a:ext>
            </a:extLst>
          </p:cNvPr>
          <p:cNvSpPr txBox="1"/>
          <p:nvPr/>
        </p:nvSpPr>
        <p:spPr>
          <a:xfrm>
            <a:off x="6991109" y="5592188"/>
            <a:ext cx="3252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Masked data matrix (concrete) with missing rate 0.3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7B5C7-8DF8-4256-862F-CB647EB15FF4}"/>
              </a:ext>
            </a:extLst>
          </p:cNvPr>
          <p:cNvSpPr txBox="1"/>
          <p:nvPr/>
        </p:nvSpPr>
        <p:spPr>
          <a:xfrm>
            <a:off x="852776" y="3105316"/>
            <a:ext cx="19694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Concrete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Energy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Kin8nm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1382C-2CE5-492C-A595-D5C1EA713EEB}"/>
              </a:ext>
            </a:extLst>
          </p:cNvPr>
          <p:cNvSpPr txBox="1"/>
          <p:nvPr/>
        </p:nvSpPr>
        <p:spPr>
          <a:xfrm>
            <a:off x="2658998" y="3122670"/>
            <a:ext cx="1806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Yacht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Naval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housing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9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Experiment I: </a:t>
            </a:r>
            <a:br>
              <a:rPr lang="en-US" sz="4000" dirty="0"/>
            </a:br>
            <a:r>
              <a:rPr lang="en-US" sz="4000" dirty="0"/>
              <a:t>Feature Imputation at missing rate = 0.3</a:t>
            </a: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pic>
        <p:nvPicPr>
          <p:cNvPr id="34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142E995-A3E3-4005-A33E-FC4FE8334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0" y="2436163"/>
            <a:ext cx="5782519" cy="37408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CA6297-76E9-4903-9943-5F004F45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219" y="2436163"/>
            <a:ext cx="4317581" cy="3740800"/>
          </a:xfrm>
        </p:spPr>
        <p:txBody>
          <a:bodyPr>
            <a:normAutofit/>
          </a:bodyPr>
          <a:lstStyle/>
          <a:p>
            <a:r>
              <a:rPr lang="en-US" sz="2400" dirty="0"/>
              <a:t>Baseline models:</a:t>
            </a:r>
          </a:p>
          <a:p>
            <a:pPr lvl="1"/>
            <a:r>
              <a:rPr lang="en-US" sz="2000" dirty="0"/>
              <a:t>Spectral Regularization Algorithm</a:t>
            </a:r>
          </a:p>
          <a:p>
            <a:pPr lvl="1"/>
            <a:r>
              <a:rPr lang="en-US" sz="2000" dirty="0"/>
              <a:t>Mean imputation</a:t>
            </a:r>
          </a:p>
          <a:p>
            <a:pPr lvl="1"/>
            <a:r>
              <a:rPr lang="en-US" sz="2000" dirty="0"/>
              <a:t>K-Nearest Neighbors</a:t>
            </a:r>
          </a:p>
          <a:p>
            <a:pPr lvl="1"/>
            <a:r>
              <a:rPr lang="en-US" sz="2000" dirty="0"/>
              <a:t>Multivariate Imputation by Chained Equations</a:t>
            </a:r>
          </a:p>
          <a:p>
            <a:pPr lvl="1"/>
            <a:r>
              <a:rPr lang="en-US" sz="2000" dirty="0"/>
              <a:t>Iterative SVD</a:t>
            </a:r>
            <a:endParaRPr lang="en-US" sz="2400" dirty="0"/>
          </a:p>
          <a:p>
            <a:r>
              <a:rPr lang="en-US" sz="2400" dirty="0"/>
              <a:t>GRAPE gives 12% lower average </a:t>
            </a:r>
            <a:r>
              <a:rPr lang="en-US" sz="2400" i="1" dirty="0" err="1"/>
              <a:t>rmse</a:t>
            </a:r>
            <a:r>
              <a:rPr lang="en-US" sz="2400" dirty="0"/>
              <a:t> than the best baseline model (MICE)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54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Experiment I: </a:t>
            </a:r>
            <a:br>
              <a:rPr lang="en-US" sz="4000" dirty="0"/>
            </a:br>
            <a:r>
              <a:rPr lang="en-US" sz="4000" dirty="0"/>
              <a:t>Feature Imputation at different missing rates</a:t>
            </a: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8C12BC8-96D3-4701-B84F-2EC598B9F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3" y="2547941"/>
            <a:ext cx="3949318" cy="2572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D90D0BC-E81C-4A7C-B763-28B260D23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84" y="2547941"/>
            <a:ext cx="3949317" cy="2572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A855A83-2D69-4178-9470-A2537500F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674" y="2547942"/>
            <a:ext cx="3949316" cy="2585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D98A21-4954-4C79-A0B6-FD72157AA188}"/>
              </a:ext>
            </a:extLst>
          </p:cNvPr>
          <p:cNvSpPr txBox="1"/>
          <p:nvPr/>
        </p:nvSpPr>
        <p:spPr>
          <a:xfrm>
            <a:off x="1430944" y="5309268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concrete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CB1C5-91AC-49B6-889A-21F2BF6F4E4F}"/>
              </a:ext>
            </a:extLst>
          </p:cNvPr>
          <p:cNvSpPr txBox="1"/>
          <p:nvPr/>
        </p:nvSpPr>
        <p:spPr>
          <a:xfrm>
            <a:off x="5563024" y="5301465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energy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43E52-90EC-482F-9E75-01B81285D931}"/>
              </a:ext>
            </a:extLst>
          </p:cNvPr>
          <p:cNvSpPr txBox="1"/>
          <p:nvPr/>
        </p:nvSpPr>
        <p:spPr>
          <a:xfrm>
            <a:off x="9458724" y="5304359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housing</a:t>
            </a:r>
          </a:p>
        </p:txBody>
      </p:sp>
    </p:spTree>
    <p:extLst>
      <p:ext uri="{BB962C8B-B14F-4D97-AF65-F5344CB8AC3E}">
        <p14:creationId xmlns:p14="http://schemas.microsoft.com/office/powerpoint/2010/main" val="31694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dirty="0"/>
              <a:t>Experiment I: </a:t>
            </a:r>
            <a:br>
              <a:rPr lang="en-US" sz="3700" dirty="0"/>
            </a:br>
            <a:r>
              <a:rPr lang="en-US" sz="3700" dirty="0"/>
              <a:t>Label prediction using GRAPE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832D2F9-17E2-40AB-A9D9-1A74C08B4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5" b="-6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41111FC3-25CD-41ED-AB9A-DCAE3172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Shows GRAPE’s robustness against different missing data levels</a:t>
            </a:r>
          </a:p>
          <a:p>
            <a:pPr lvl="1"/>
            <a:r>
              <a:rPr lang="en-US" sz="2000" dirty="0"/>
              <a:t>Better handling of data (known and missing values are embedded in graph)</a:t>
            </a:r>
          </a:p>
          <a:p>
            <a:pPr lvl="1"/>
            <a:r>
              <a:rPr lang="en-US" sz="2000" dirty="0"/>
              <a:t>End-to-end training</a:t>
            </a: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298DEEE-C5CF-43E5-8F01-D598F0C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Experiment II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0C95C4-7751-4D35-AA28-E258A6F1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6000 epochs</a:t>
            </a:r>
          </a:p>
          <a:p>
            <a:pPr marL="0" indent="0">
              <a:buNone/>
            </a:pPr>
            <a:r>
              <a:rPr lang="en-US" sz="2400" dirty="0"/>
              <a:t>Activation: RELU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Content Placeholder 15" descr="A picture containing sky, outdoor, city&#10;&#10;Description automatically generated">
            <a:extLst>
              <a:ext uri="{FF2B5EF4-FFF2-40B4-BE49-F238E27FC236}">
                <a16:creationId xmlns:a16="http://schemas.microsoft.com/office/drawing/2014/main" id="{4F2C1762-AB54-44D1-930C-A0EDC095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524018"/>
            <a:ext cx="5431536" cy="3340394"/>
          </a:xfrm>
          <a:prstGeom prst="rect">
            <a:avLst/>
          </a:prstGeom>
        </p:spPr>
      </p:pic>
      <p:pic>
        <p:nvPicPr>
          <p:cNvPr id="14" name="Content Placeholder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72EEEB4-3941-436E-A063-CE4DCF99A4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4352080"/>
            <a:ext cx="5505794" cy="1476389"/>
          </a:xfrm>
          <a:prstGeom prst="rect">
            <a:avLst/>
          </a:prstGeom>
        </p:spPr>
      </p:pic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0D9F6C9C-78E9-4340-BBFF-581EBDED7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E603A2-77E0-449F-82A2-65935212545A}"/>
              </a:ext>
            </a:extLst>
          </p:cNvPr>
          <p:cNvSpPr txBox="1"/>
          <p:nvPr/>
        </p:nvSpPr>
        <p:spPr>
          <a:xfrm>
            <a:off x="6916871" y="2188540"/>
            <a:ext cx="3872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</a:t>
            </a:r>
            <a:r>
              <a:rPr lang="en-US" sz="2800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Time-series data (</a:t>
            </a:r>
            <a:r>
              <a:rPr lang="en-US" sz="2000" dirty="0" err="1"/>
              <a:t>hvac</a:t>
            </a:r>
            <a:r>
              <a:rPr lang="en-US" sz="2000" dirty="0"/>
              <a:t>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Obtained from Lawrence Berkeley National Lab (LBNL)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5000 rows, 5 columns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6A9B0-53D5-4039-A88E-1EDA4B2EE41E}"/>
              </a:ext>
            </a:extLst>
          </p:cNvPr>
          <p:cNvSpPr txBox="1"/>
          <p:nvPr/>
        </p:nvSpPr>
        <p:spPr>
          <a:xfrm>
            <a:off x="7442521" y="5931819"/>
            <a:ext cx="259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 snippet of </a:t>
            </a:r>
            <a:r>
              <a:rPr lang="en-US" u="sng" dirty="0" err="1"/>
              <a:t>hvac</a:t>
            </a:r>
            <a:r>
              <a:rPr lang="en-US" u="sng" dirty="0"/>
              <a:t> 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9ECB1-D65F-46CD-8D87-040097075D8C}"/>
              </a:ext>
            </a:extLst>
          </p:cNvPr>
          <p:cNvSpPr txBox="1"/>
          <p:nvPr/>
        </p:nvSpPr>
        <p:spPr>
          <a:xfrm>
            <a:off x="1968461" y="5931819"/>
            <a:ext cx="259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LBNL Building 59</a:t>
            </a:r>
          </a:p>
        </p:txBody>
      </p:sp>
    </p:spTree>
    <p:extLst>
      <p:ext uri="{BB962C8B-B14F-4D97-AF65-F5344CB8AC3E}">
        <p14:creationId xmlns:p14="http://schemas.microsoft.com/office/powerpoint/2010/main" val="119900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Experiment II: </a:t>
            </a:r>
            <a:br>
              <a:rPr lang="en-US" sz="4000" dirty="0"/>
            </a:br>
            <a:r>
              <a:rPr lang="en-US" sz="4000" dirty="0"/>
              <a:t>Feature Imputation on timeseries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pic>
        <p:nvPicPr>
          <p:cNvPr id="20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217CB4F-B48F-400D-9E31-B0F1DFE37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335983"/>
            <a:ext cx="5111857" cy="37231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496F37-D7DD-4D72-A882-95FE12565305}"/>
              </a:ext>
            </a:extLst>
          </p:cNvPr>
          <p:cNvSpPr txBox="1"/>
          <p:nvPr/>
        </p:nvSpPr>
        <p:spPr>
          <a:xfrm>
            <a:off x="6944296" y="6059114"/>
            <a:ext cx="433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imputation at different missing rates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F3C053-F3A7-4515-AC63-8697361A0166}"/>
              </a:ext>
            </a:extLst>
          </p:cNvPr>
          <p:cNvSpPr txBox="1"/>
          <p:nvPr/>
        </p:nvSpPr>
        <p:spPr>
          <a:xfrm>
            <a:off x="1521783" y="6059114"/>
            <a:ext cx="4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imputation at missing rate 0.3</a:t>
            </a:r>
          </a:p>
        </p:txBody>
      </p:sp>
      <p:pic>
        <p:nvPicPr>
          <p:cNvPr id="21" name="Content Placeholder 20" descr="Chart, line chart&#10;&#10;Description automatically generated">
            <a:extLst>
              <a:ext uri="{FF2B5EF4-FFF2-40B4-BE49-F238E27FC236}">
                <a16:creationId xmlns:a16="http://schemas.microsoft.com/office/drawing/2014/main" id="{9AFD3F8C-D7F9-45D4-85A5-8967B53BA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49" y="2613296"/>
            <a:ext cx="5252359" cy="3155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09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187100-4FFF-465B-9761-EE4EF7C3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032"/>
            <a:ext cx="10515600" cy="4370741"/>
          </a:xfrm>
        </p:spPr>
        <p:txBody>
          <a:bodyPr/>
          <a:lstStyle/>
          <a:p>
            <a:r>
              <a:rPr lang="en-US" dirty="0"/>
              <a:t>GRAPE: graph-based approach to handle missing data</a:t>
            </a:r>
          </a:p>
          <a:p>
            <a:pPr lvl="1"/>
            <a:r>
              <a:rPr lang="en-US" dirty="0"/>
              <a:t>Feature Imputation: Edge-level prediction</a:t>
            </a:r>
          </a:p>
          <a:p>
            <a:pPr lvl="1"/>
            <a:r>
              <a:rPr lang="en-US" dirty="0"/>
              <a:t>Label Prediction: Node-level prediction</a:t>
            </a:r>
          </a:p>
          <a:p>
            <a:r>
              <a:rPr lang="en-US" dirty="0"/>
              <a:t>Experiment I</a:t>
            </a:r>
          </a:p>
          <a:p>
            <a:pPr lvl="1"/>
            <a:r>
              <a:rPr lang="en-US" dirty="0"/>
              <a:t>GRAPE performed better than baselines in feature imputation</a:t>
            </a:r>
          </a:p>
          <a:p>
            <a:pPr lvl="1"/>
            <a:r>
              <a:rPr lang="en-US" dirty="0"/>
              <a:t>GRAPE predicted labels consistently</a:t>
            </a:r>
          </a:p>
          <a:p>
            <a:r>
              <a:rPr lang="en-US" dirty="0"/>
              <a:t>Experiment II</a:t>
            </a:r>
          </a:p>
          <a:p>
            <a:pPr lvl="1"/>
            <a:r>
              <a:rPr lang="en-US" dirty="0"/>
              <a:t>GRAPE imputed timeseries data</a:t>
            </a:r>
          </a:p>
        </p:txBody>
      </p:sp>
    </p:spTree>
    <p:extLst>
      <p:ext uri="{BB962C8B-B14F-4D97-AF65-F5344CB8AC3E}">
        <p14:creationId xmlns:p14="http://schemas.microsoft.com/office/powerpoint/2010/main" val="9912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Acknowledgements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187100-4FFF-465B-9761-EE4EF7C3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032"/>
            <a:ext cx="10515600" cy="4370741"/>
          </a:xfrm>
        </p:spPr>
        <p:txBody>
          <a:bodyPr/>
          <a:lstStyle/>
          <a:p>
            <a:r>
              <a:rPr lang="en-US" dirty="0"/>
              <a:t>Dr. Alina Lazar</a:t>
            </a:r>
          </a:p>
          <a:p>
            <a:r>
              <a:rPr lang="en-US" dirty="0"/>
              <a:t>Ohio Super Computing Center</a:t>
            </a:r>
          </a:p>
          <a:p>
            <a:r>
              <a:rPr lang="en-US" dirty="0"/>
              <a:t>UCI Machine Learning Repository</a:t>
            </a:r>
          </a:p>
          <a:p>
            <a:r>
              <a:rPr lang="en-US" sz="2800" dirty="0"/>
              <a:t>Lawrence Berkeley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7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B5A07B-71AD-4EA7-8D8C-8FD78D2A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27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>
                <a:effectLst/>
              </a:rPr>
              <a:t>Anesthesiol</a:t>
            </a:r>
            <a:r>
              <a:rPr lang="en-US" sz="2000" dirty="0">
                <a:effectLst/>
              </a:rPr>
              <a:t>, K. J. A. (2013, May 1). </a:t>
            </a:r>
            <a:r>
              <a:rPr lang="en-US" sz="2000" i="1" dirty="0">
                <a:effectLst/>
              </a:rPr>
              <a:t>The prevention and handling of the missing data</a:t>
            </a:r>
            <a:r>
              <a:rPr lang="en-US" sz="2000" dirty="0">
                <a:effectLst/>
              </a:rPr>
              <a:t>. PubMed Central (PMC). https://www.ncbi.nlm.nih.gov/pmc/articles/PMC3668100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W. Hamilton, Z. Ying, and J. </a:t>
            </a:r>
            <a:r>
              <a:rPr lang="en-US" sz="2000" dirty="0" err="1">
                <a:cs typeface="Times New Roman" panose="02020603050405020304" pitchFamily="18" charset="0"/>
              </a:rPr>
              <a:t>Leskovec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  <a:r>
              <a:rPr lang="en-US" sz="2000" i="1" dirty="0">
                <a:cs typeface="Times New Roman" panose="02020603050405020304" pitchFamily="18" charset="0"/>
              </a:rPr>
              <a:t>Inductive representation learning on large graphs</a:t>
            </a:r>
            <a:r>
              <a:rPr lang="en-US" sz="2000" dirty="0">
                <a:cs typeface="Times New Roman" panose="02020603050405020304" pitchFamily="18" charset="0"/>
              </a:rPr>
              <a:t>. In Advances in Neural Information Processing Systems (</a:t>
            </a:r>
            <a:r>
              <a:rPr lang="en-US" sz="2000" dirty="0" err="1">
                <a:cs typeface="Times New Roman" panose="02020603050405020304" pitchFamily="18" charset="0"/>
              </a:rPr>
              <a:t>NeurIPS</a:t>
            </a:r>
            <a:r>
              <a:rPr lang="en-US" sz="2000" dirty="0">
                <a:cs typeface="Times New Roman" panose="02020603050405020304" pitchFamily="18" charset="0"/>
              </a:rPr>
              <a:t>), 2017.</a:t>
            </a:r>
            <a:endParaRPr lang="en-US" sz="2000" b="0" i="1" dirty="0">
              <a:effectLst/>
              <a:cs typeface="Times New Roman" panose="02020603050405020304" pitchFamily="18" charset="0"/>
            </a:endParaRPr>
          </a:p>
          <a:p>
            <a:r>
              <a:rPr lang="en-US" sz="2000" b="0" i="0" dirty="0" err="1">
                <a:effectLst/>
                <a:cs typeface="Times New Roman" panose="02020603050405020304" pitchFamily="18" charset="0"/>
              </a:rPr>
              <a:t>Jiaxuan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You, </a:t>
            </a:r>
            <a:r>
              <a:rPr lang="en-US" sz="2000" b="0" i="0" dirty="0" err="1">
                <a:effectLst/>
                <a:cs typeface="Times New Roman" panose="02020603050405020304" pitchFamily="18" charset="0"/>
              </a:rPr>
              <a:t>Xiaobai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Ma, et.al. </a:t>
            </a:r>
            <a:r>
              <a:rPr lang="en-US" sz="2000" b="0" i="1" dirty="0">
                <a:effectLst/>
                <a:cs typeface="Times New Roman" panose="02020603050405020304" pitchFamily="18" charset="0"/>
              </a:rPr>
              <a:t>Handling Missing Data with Graph Representation Learning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effectLst/>
                <a:cs typeface="Times New Roman" panose="02020603050405020304" pitchFamily="18" charset="0"/>
              </a:rPr>
              <a:t>Jiaxuan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You, </a:t>
            </a:r>
            <a:r>
              <a:rPr lang="en-US" sz="2000" b="0" i="0" dirty="0" err="1">
                <a:effectLst/>
                <a:cs typeface="Times New Roman" panose="02020603050405020304" pitchFamily="18" charset="0"/>
              </a:rPr>
              <a:t>Xiaobai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Ma, et.al. Neural Information Processing Systems (</a:t>
            </a:r>
            <a:r>
              <a:rPr lang="en-US" sz="2000" b="0" i="0" dirty="0" err="1">
                <a:effectLst/>
                <a:cs typeface="Times New Roman" panose="02020603050405020304" pitchFamily="18" charset="0"/>
              </a:rPr>
              <a:t>NeurIPS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), 2020</a:t>
            </a:r>
            <a:endParaRPr lang="en-US" sz="2000" dirty="0">
              <a:effectLst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</a:rPr>
              <a:t>Shutterstock. (2021). </a:t>
            </a:r>
            <a:r>
              <a:rPr lang="en-US" sz="2000" i="1" dirty="0">
                <a:effectLst/>
              </a:rPr>
              <a:t>Purple grapes illustration isolated on white background</a:t>
            </a:r>
            <a:r>
              <a:rPr lang="en-US" sz="2000" dirty="0">
                <a:effectLst/>
              </a:rPr>
              <a:t> [Image]. Shutterstock. https://www.shutterstock.com/image-vector/purple-grapes-illustration-isolated-on-white-1388695448</a:t>
            </a:r>
          </a:p>
          <a:p>
            <a:r>
              <a:rPr lang="en-US" sz="2000" dirty="0">
                <a:effectLst/>
              </a:rPr>
              <a:t>SSPS. (n.d.). </a:t>
            </a:r>
            <a:r>
              <a:rPr lang="en-US" sz="2000" i="1" dirty="0">
                <a:effectLst/>
              </a:rPr>
              <a:t>Missing data: the hidden problem</a:t>
            </a:r>
            <a:r>
              <a:rPr lang="en-US" sz="2000" dirty="0">
                <a:effectLst/>
              </a:rPr>
              <a:t>. Https://Www.Bauer.Uh.Edu/. Retrieved February 2021, from https://www.bauer.uh.edu/jhess/documents/2.pdf</a:t>
            </a:r>
          </a:p>
        </p:txBody>
      </p:sp>
    </p:spTree>
    <p:extLst>
      <p:ext uri="{BB962C8B-B14F-4D97-AF65-F5344CB8AC3E}">
        <p14:creationId xmlns:p14="http://schemas.microsoft.com/office/powerpoint/2010/main" val="212168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F78B-2F5F-4DEE-96CD-021F52A7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86" y="754885"/>
            <a:ext cx="7474172" cy="3516173"/>
          </a:xfrm>
        </p:spPr>
        <p:txBody>
          <a:bodyPr>
            <a:normAutofit/>
          </a:bodyPr>
          <a:lstStyle/>
          <a:p>
            <a:r>
              <a:rPr lang="en-US" sz="5400"/>
              <a:t>GRAPE:</a:t>
            </a:r>
            <a:br>
              <a:rPr lang="en-US"/>
            </a:br>
            <a:r>
              <a:rPr lang="en-US" sz="4000"/>
              <a:t>Handling Missing Data using </a:t>
            </a:r>
            <a:br>
              <a:rPr lang="en-US" sz="4000"/>
            </a:br>
            <a:r>
              <a:rPr lang="en-US" sz="4000"/>
              <a:t>Graph Representation Learning</a:t>
            </a:r>
            <a:endParaRPr lang="en-US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C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FB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150EAF9-B7E9-4B1C-B35E-872B51786935}"/>
              </a:ext>
            </a:extLst>
          </p:cNvPr>
          <p:cNvSpPr txBox="1">
            <a:spLocks/>
          </p:cNvSpPr>
          <p:nvPr/>
        </p:nvSpPr>
        <p:spPr>
          <a:xfrm>
            <a:off x="947086" y="4499085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Rabin Thapa</a:t>
            </a:r>
          </a:p>
          <a:p>
            <a:r>
              <a:rPr lang="en-US" sz="2800"/>
              <a:t>Instructor: Dr. Alina Lazar</a:t>
            </a:r>
            <a:endParaRPr lang="en-US" sz="2800" dirty="0"/>
          </a:p>
        </p:txBody>
      </p:sp>
      <p:pic>
        <p:nvPicPr>
          <p:cNvPr id="23" name="Picture 22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5760EC19-682A-459F-A861-1B44B26A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61" y="2768347"/>
            <a:ext cx="1363249" cy="13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9834FD-6C10-4B67-9C86-E5C71105A9F8}"/>
              </a:ext>
            </a:extLst>
          </p:cNvPr>
          <p:cNvSpPr txBox="1">
            <a:spLocks/>
          </p:cNvSpPr>
          <p:nvPr/>
        </p:nvSpPr>
        <p:spPr>
          <a:xfrm>
            <a:off x="857955" y="2178756"/>
            <a:ext cx="10492985" cy="4278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Data: a hidden problem</a:t>
            </a:r>
          </a:p>
          <a:p>
            <a:pPr lvl="1"/>
            <a:r>
              <a:rPr lang="en-US" dirty="0"/>
              <a:t>Reasons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/>
              <a:t>Consequences</a:t>
            </a:r>
          </a:p>
          <a:p>
            <a:r>
              <a:rPr lang="en-US" dirty="0"/>
              <a:t>Existing methods in handling missing data</a:t>
            </a:r>
          </a:p>
          <a:p>
            <a:pPr lvl="1"/>
            <a:r>
              <a:rPr lang="en-US" dirty="0"/>
              <a:t>Limitations in those methods</a:t>
            </a:r>
          </a:p>
          <a:p>
            <a:r>
              <a:rPr lang="en-US" dirty="0"/>
              <a:t>GRAPE Framework</a:t>
            </a:r>
          </a:p>
          <a:p>
            <a:r>
              <a:rPr lang="en-US" dirty="0"/>
              <a:t>Experimental Setup for data imputation</a:t>
            </a:r>
          </a:p>
          <a:p>
            <a:r>
              <a:rPr lang="en-US" dirty="0"/>
              <a:t>Performance of GRAPE</a:t>
            </a:r>
          </a:p>
          <a:p>
            <a:pPr lvl="1"/>
            <a:r>
              <a:rPr lang="en-US" dirty="0"/>
              <a:t>Comparison with other models</a:t>
            </a:r>
          </a:p>
        </p:txBody>
      </p:sp>
    </p:spTree>
    <p:extLst>
      <p:ext uri="{BB962C8B-B14F-4D97-AF65-F5344CB8AC3E}">
        <p14:creationId xmlns:p14="http://schemas.microsoft.com/office/powerpoint/2010/main" val="355129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Missing Data Problem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02A835-B3EA-45DC-B9F7-6415E666C00B}"/>
              </a:ext>
            </a:extLst>
          </p:cNvPr>
          <p:cNvSpPr txBox="1">
            <a:spLocks/>
          </p:cNvSpPr>
          <p:nvPr/>
        </p:nvSpPr>
        <p:spPr>
          <a:xfrm>
            <a:off x="836789" y="2220583"/>
            <a:ext cx="10518422" cy="434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Data: unrecorded data value for a variable in an observation</a:t>
            </a:r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Computational biology, Finance, Economics, Survey research</a:t>
            </a:r>
          </a:p>
          <a:p>
            <a:r>
              <a:rPr lang="en-US" dirty="0"/>
              <a:t>Why does it occur?</a:t>
            </a:r>
          </a:p>
          <a:p>
            <a:pPr lvl="1"/>
            <a:r>
              <a:rPr lang="en-US" dirty="0"/>
              <a:t>Various reasons (missing samples, respondents refusing to answer, …)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967D4D9B-0FD5-40CA-A511-E19FF3082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94" y="4501740"/>
            <a:ext cx="5347504" cy="1665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B6F06-1D73-4B24-A5DF-D678DCE70890}"/>
              </a:ext>
            </a:extLst>
          </p:cNvPr>
          <p:cNvSpPr txBox="1"/>
          <p:nvPr/>
        </p:nvSpPr>
        <p:spPr>
          <a:xfrm>
            <a:off x="4606090" y="6156053"/>
            <a:ext cx="25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Missing data in Ecology</a:t>
            </a:r>
          </a:p>
        </p:txBody>
      </p:sp>
    </p:spTree>
    <p:extLst>
      <p:ext uri="{BB962C8B-B14F-4D97-AF65-F5344CB8AC3E}">
        <p14:creationId xmlns:p14="http://schemas.microsoft.com/office/powerpoint/2010/main" val="37522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Missing Data Problem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BB99AC-3329-4ED6-B830-C8AE4152D07F}"/>
              </a:ext>
            </a:extLst>
          </p:cNvPr>
          <p:cNvSpPr txBox="1">
            <a:spLocks/>
          </p:cNvSpPr>
          <p:nvPr/>
        </p:nvSpPr>
        <p:spPr>
          <a:xfrm>
            <a:off x="959857" y="2276855"/>
            <a:ext cx="10479550" cy="405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Consequences – values missing not at random</a:t>
            </a:r>
          </a:p>
          <a:p>
            <a:pPr lvl="1"/>
            <a:r>
              <a:rPr lang="en-US" dirty="0"/>
              <a:t>Reduces statistical power</a:t>
            </a:r>
          </a:p>
          <a:p>
            <a:pPr lvl="2"/>
            <a:r>
              <a:rPr lang="en-US" dirty="0"/>
              <a:t>Probability of rejecting a null hypothesis when it is false</a:t>
            </a:r>
          </a:p>
          <a:p>
            <a:pPr lvl="1"/>
            <a:r>
              <a:rPr lang="en-US" dirty="0"/>
              <a:t>Bias in estimation of parameters</a:t>
            </a:r>
          </a:p>
          <a:p>
            <a:pPr lvl="2"/>
            <a:r>
              <a:rPr lang="en-US" dirty="0"/>
              <a:t>Values missing in pattern might affect statistic of interest</a:t>
            </a:r>
          </a:p>
          <a:p>
            <a:pPr lvl="1"/>
            <a:r>
              <a:rPr lang="en-US" dirty="0"/>
              <a:t>Reduce representativeness of samples</a:t>
            </a:r>
          </a:p>
          <a:p>
            <a:pPr lvl="2"/>
            <a:r>
              <a:rPr lang="en-US" dirty="0"/>
              <a:t>If values are not missing at random, some samples are under-represented</a:t>
            </a:r>
          </a:p>
          <a:p>
            <a:pPr lvl="1"/>
            <a:r>
              <a:rPr lang="en-US" dirty="0"/>
              <a:t>May complicate further analysis</a:t>
            </a:r>
          </a:p>
          <a:p>
            <a:pPr lvl="2"/>
            <a:r>
              <a:rPr lang="en-US" dirty="0"/>
              <a:t>Like Pairwise deletion does</a:t>
            </a:r>
          </a:p>
        </p:txBody>
      </p:sp>
    </p:spTree>
    <p:extLst>
      <p:ext uri="{BB962C8B-B14F-4D97-AF65-F5344CB8AC3E}">
        <p14:creationId xmlns:p14="http://schemas.microsoft.com/office/powerpoint/2010/main" val="24006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84" y="521208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Methods to Handle Missing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E0C1BE-86A3-4715-BE65-8BF98D54F671}"/>
              </a:ext>
            </a:extLst>
          </p:cNvPr>
          <p:cNvSpPr txBox="1">
            <a:spLocks/>
          </p:cNvSpPr>
          <p:nvPr/>
        </p:nvSpPr>
        <p:spPr>
          <a:xfrm>
            <a:off x="914400" y="2167467"/>
            <a:ext cx="10439400" cy="41918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Listwise or case deletion</a:t>
            </a:r>
          </a:p>
          <a:p>
            <a:pPr lvl="1"/>
            <a:r>
              <a:rPr lang="en-US" dirty="0"/>
              <a:t>Might eliminate big chunk of data</a:t>
            </a:r>
          </a:p>
          <a:p>
            <a:r>
              <a:rPr lang="en-US" dirty="0"/>
              <a:t>Pairwise deletion</a:t>
            </a:r>
          </a:p>
          <a:p>
            <a:pPr lvl="1"/>
            <a:r>
              <a:rPr lang="en-US" dirty="0"/>
              <a:t>Might lead to correlation matrix that is not positive definite</a:t>
            </a:r>
          </a:p>
          <a:p>
            <a:r>
              <a:rPr lang="en-US" dirty="0"/>
              <a:t>Mean substitution</a:t>
            </a:r>
          </a:p>
          <a:p>
            <a:r>
              <a:rPr lang="en-US" dirty="0"/>
              <a:t>Regression Imputation</a:t>
            </a:r>
          </a:p>
          <a:p>
            <a:r>
              <a:rPr lang="en-US" dirty="0"/>
              <a:t>Expectation Maximization</a:t>
            </a:r>
          </a:p>
          <a:p>
            <a:pPr lvl="1"/>
            <a:r>
              <a:rPr lang="en-US" dirty="0"/>
              <a:t>Takes too long to converge</a:t>
            </a:r>
          </a:p>
          <a:p>
            <a:r>
              <a:rPr lang="en-US" dirty="0"/>
              <a:t>Machine Learning Algorithms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BC6A5-36CE-49E9-827B-E3B2598E977A}"/>
              </a:ext>
            </a:extLst>
          </p:cNvPr>
          <p:cNvSpPr txBox="1"/>
          <p:nvPr/>
        </p:nvSpPr>
        <p:spPr>
          <a:xfrm>
            <a:off x="4797777" y="3429000"/>
            <a:ext cx="530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badi Extra Light" panose="020B0604020202020204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C8A5F-4C2F-48BE-812D-A05CF4107CD5}"/>
              </a:ext>
            </a:extLst>
          </p:cNvPr>
          <p:cNvSpPr txBox="1"/>
          <p:nvPr/>
        </p:nvSpPr>
        <p:spPr>
          <a:xfrm>
            <a:off x="5328356" y="3815169"/>
            <a:ext cx="376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novel information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Underestimate standard errors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BBD6A-8437-4B17-AD03-E99576CC14FE}"/>
              </a:ext>
            </a:extLst>
          </p:cNvPr>
          <p:cNvSpPr txBox="1"/>
          <p:nvPr/>
        </p:nvSpPr>
        <p:spPr>
          <a:xfrm>
            <a:off x="5559778" y="5570208"/>
            <a:ext cx="376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Example: GRAPE</a:t>
            </a:r>
          </a:p>
        </p:txBody>
      </p:sp>
    </p:spTree>
    <p:extLst>
      <p:ext uri="{BB962C8B-B14F-4D97-AF65-F5344CB8AC3E}">
        <p14:creationId xmlns:p14="http://schemas.microsoft.com/office/powerpoint/2010/main" val="11224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GRAPE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B776B22-2FAC-4408-B21A-65D4F7F74040}"/>
              </a:ext>
            </a:extLst>
          </p:cNvPr>
          <p:cNvSpPr txBox="1">
            <a:spLocks/>
          </p:cNvSpPr>
          <p:nvPr/>
        </p:nvSpPr>
        <p:spPr>
          <a:xfrm>
            <a:off x="899372" y="2271225"/>
            <a:ext cx="10485120" cy="403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Graph-based framework to solve missing data problem</a:t>
            </a:r>
          </a:p>
          <a:p>
            <a:r>
              <a:rPr lang="en-US" dirty="0"/>
              <a:t>A bipartite graph is constructed from missing feature values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: two partite sets of nodes</a:t>
            </a:r>
          </a:p>
          <a:p>
            <a:pPr lvl="1"/>
            <a:r>
              <a:rPr lang="en-US" dirty="0"/>
              <a:t>Observed values are viewed as weighted edges</a:t>
            </a:r>
          </a:p>
          <a:p>
            <a:r>
              <a:rPr lang="en-US" dirty="0"/>
              <a:t>Solves tasks using Graph Neural Networks (GNN) inspired by </a:t>
            </a:r>
            <a:r>
              <a:rPr lang="en-US" dirty="0" err="1"/>
              <a:t>GraphSAGE</a:t>
            </a:r>
            <a:endParaRPr lang="en-US" dirty="0"/>
          </a:p>
          <a:p>
            <a:pPr lvl="1"/>
            <a:r>
              <a:rPr lang="en-US" dirty="0"/>
              <a:t>Feature imputation: edge-level prediction task</a:t>
            </a:r>
          </a:p>
          <a:p>
            <a:pPr lvl="1"/>
            <a:r>
              <a:rPr lang="en-US" dirty="0"/>
              <a:t>Label prediction: node-level prediction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3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GRAPE: a concise 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pic>
        <p:nvPicPr>
          <p:cNvPr id="10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37D1988-09BA-4087-948D-145BC2A97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32" y="2243442"/>
            <a:ext cx="7238190" cy="42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2D47-5591-4481-B420-72D883A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Graph Neural 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3B3F1E82-9D0C-48EF-AF81-40412377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597F655-C9FF-45EF-A2DD-33E49CA8C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2176041"/>
            <a:ext cx="9249858" cy="3808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2FA4E-E5E8-4F83-B04F-93153EA47A0B}"/>
              </a:ext>
            </a:extLst>
          </p:cNvPr>
          <p:cNvSpPr txBox="1"/>
          <p:nvPr/>
        </p:nvSpPr>
        <p:spPr>
          <a:xfrm>
            <a:off x="3287211" y="6075959"/>
            <a:ext cx="58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Illustration of </a:t>
            </a:r>
            <a:r>
              <a:rPr lang="en-US" u="sng" dirty="0" err="1"/>
              <a:t>GraphSAGE</a:t>
            </a:r>
            <a:r>
              <a:rPr lang="en-US" u="sng" dirty="0"/>
              <a:t> sample and aggregate approach</a:t>
            </a:r>
          </a:p>
        </p:txBody>
      </p:sp>
    </p:spTree>
    <p:extLst>
      <p:ext uri="{BB962C8B-B14F-4D97-AF65-F5344CB8AC3E}">
        <p14:creationId xmlns:p14="http://schemas.microsoft.com/office/powerpoint/2010/main" val="124993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298DEEE-C5CF-43E5-8F01-D598F0C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Experiment I:</a:t>
            </a:r>
            <a:br>
              <a:rPr lang="en-US" sz="3600" dirty="0"/>
            </a:br>
            <a:r>
              <a:rPr lang="en-US" sz="3600" dirty="0"/>
              <a:t>GRAPE Configurations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0C95C4-7751-4D35-AA28-E258A6F1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20000 epochs</a:t>
            </a:r>
          </a:p>
          <a:p>
            <a:pPr marL="0" indent="0">
              <a:buNone/>
            </a:pPr>
            <a:r>
              <a:rPr lang="en-US" sz="2400" dirty="0"/>
              <a:t>Activation: RELU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urple grapes with green leaves&#10;&#10;Description automatically generated with low confidence">
            <a:extLst>
              <a:ext uri="{FF2B5EF4-FFF2-40B4-BE49-F238E27FC236}">
                <a16:creationId xmlns:a16="http://schemas.microsoft.com/office/drawing/2014/main" id="{0D9F6C9C-78E9-4340-BBFF-581EBDED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354" y="1"/>
            <a:ext cx="1367646" cy="1325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E603A2-77E0-449F-82A2-65935212545A}"/>
              </a:ext>
            </a:extLst>
          </p:cNvPr>
          <p:cNvSpPr txBox="1"/>
          <p:nvPr/>
        </p:nvSpPr>
        <p:spPr>
          <a:xfrm>
            <a:off x="622800" y="2101070"/>
            <a:ext cx="52606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Imputation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3-layer GNN with 64-hidden units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mbria Math" panose="02040503050406030204" pitchFamily="18" charset="0"/>
              </a:rPr>
              <a:t>Data matrix: </a:t>
            </a:r>
            <a:r>
              <a:rPr lang="en-US" sz="2400" b="1" dirty="0">
                <a:ea typeface="Cambria Math" panose="02040503050406030204" pitchFamily="18" charset="0"/>
              </a:rPr>
              <a:t>D ∈ </a:t>
            </a: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ℝ</a:t>
            </a:r>
            <a:r>
              <a:rPr lang="en-US" sz="2400" baseline="300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ea typeface="Cambria Math" panose="02040503050406030204" pitchFamily="18" charset="0"/>
                <a:cs typeface="Times New Roman" panose="02020603050405020304" pitchFamily="18" charset="0"/>
              </a:rPr>
              <a:t> × m</a:t>
            </a:r>
            <a:endParaRPr lang="en-US" sz="24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mbria Math" panose="02040503050406030204" pitchFamily="18" charset="0"/>
              </a:rPr>
              <a:t>Mask matrix: </a:t>
            </a:r>
            <a:r>
              <a:rPr lang="en-US" sz="2400" b="1" dirty="0">
                <a:ea typeface="Cambria Math" panose="02040503050406030204" pitchFamily="18" charset="0"/>
              </a:rPr>
              <a:t>M ∈ </a:t>
            </a:r>
            <a:r>
              <a:rPr lang="en-US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{0,1}</a:t>
            </a:r>
            <a:r>
              <a:rPr lang="en-US" sz="2400" baseline="30000" dirty="0">
                <a:ea typeface="Cambria Math" panose="02040503050406030204" pitchFamily="18" charset="0"/>
                <a:cs typeface="Times New Roman" panose="02020603050405020304" pitchFamily="18" charset="0"/>
              </a:rPr>
              <a:t>n × 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Cambria Math" panose="02040503050406030204" pitchFamily="18" charset="0"/>
              </a:rPr>
              <a:t>Missing rate: P(</a:t>
            </a:r>
            <a:r>
              <a:rPr lang="en-US" sz="20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ea typeface="Cambria Math" panose="02040503050406030204" pitchFamily="18" charset="0"/>
                <a:cs typeface="Times New Roman" panose="02020603050405020304" pitchFamily="18" charset="0"/>
              </a:rPr>
              <a:t> = 0) =</a:t>
            </a:r>
            <a:r>
              <a:rPr lang="en-US" sz="20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miss</a:t>
            </a:r>
            <a:endParaRPr lang="en-US" sz="20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Test metric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root mean square error (</a:t>
            </a:r>
            <a:r>
              <a:rPr lang="en-US" sz="2000" i="1" dirty="0" err="1"/>
              <a:t>rmse</a:t>
            </a:r>
            <a:r>
              <a:rPr lang="en-US" sz="20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Label prediction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2-layer GNN with 16-hidden units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Labels randomly split into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70% - training set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30% - test set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12" name="Content Placeholder 11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181FC5D-E451-4D1C-9C0B-04135E430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2101070"/>
            <a:ext cx="4809867" cy="4258232"/>
          </a:xfrm>
        </p:spPr>
      </p:pic>
    </p:spTree>
    <p:extLst>
      <p:ext uri="{BB962C8B-B14F-4D97-AF65-F5344CB8AC3E}">
        <p14:creationId xmlns:p14="http://schemas.microsoft.com/office/powerpoint/2010/main" val="16885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813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Office Theme</vt:lpstr>
      <vt:lpstr>GRAPE: Handling Missing Data using  Graph Representation Learning</vt:lpstr>
      <vt:lpstr>Outline</vt:lpstr>
      <vt:lpstr>Missing Data Problem</vt:lpstr>
      <vt:lpstr>Missing Data Problem</vt:lpstr>
      <vt:lpstr>Methods to Handle Missing Data</vt:lpstr>
      <vt:lpstr>GRAPE Framework</vt:lpstr>
      <vt:lpstr>GRAPE: a concise view</vt:lpstr>
      <vt:lpstr>Graph Neural Network</vt:lpstr>
      <vt:lpstr>Experiment I: GRAPE Configurations</vt:lpstr>
      <vt:lpstr>Experiment I:  Datasets</vt:lpstr>
      <vt:lpstr>Experiment I:  Feature Imputation at missing rate = 0.3</vt:lpstr>
      <vt:lpstr>Experiment I:  Feature Imputation at different missing rates</vt:lpstr>
      <vt:lpstr>Experiment I:  Label prediction using GRAPE</vt:lpstr>
      <vt:lpstr>Experiment II</vt:lpstr>
      <vt:lpstr>Experiment II:  Feature Imputation on timeseries data</vt:lpstr>
      <vt:lpstr>Conclusion</vt:lpstr>
      <vt:lpstr>Acknowledgements</vt:lpstr>
      <vt:lpstr>References</vt:lpstr>
      <vt:lpstr>GRAPE: Handling Missing Data using  Graph Representation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GRAPE: Handling Missing Data using  Graph Representation Learning</dc:title>
  <dc:creator> </dc:creator>
  <cp:lastModifiedBy> </cp:lastModifiedBy>
  <cp:revision>1</cp:revision>
  <dcterms:created xsi:type="dcterms:W3CDTF">2021-05-05T18:33:25Z</dcterms:created>
  <dcterms:modified xsi:type="dcterms:W3CDTF">2021-05-07T02:48:18Z</dcterms:modified>
</cp:coreProperties>
</file>