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ill Sans MT" pitchFamily="34" charset="0"/>
      <p:regular r:id="rId16"/>
      <p:bold r:id="rId17"/>
      <p:italic r:id="rId18"/>
      <p:boldItalic r:id="rId19"/>
    </p:embeddedFont>
    <p:embeddedFont>
      <p:font typeface="Wingdings 2" pitchFamily="18" charset="2"/>
      <p:regular r:id="rId20"/>
    </p:embeddedFont>
    <p:embeddedFont>
      <p:font typeface="Lora Regular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Lora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552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2257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b479903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b479903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b47990367_1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b47990367_1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b47990367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b47990367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47990367_1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47990367_1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b47990367_1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b47990367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b47990367_1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b47990367_1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47990367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b47990367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b47990367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b47990367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b47990367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b47990367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a7990df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a7990df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47990367_1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47990367_1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a7990d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a7990df5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10/2/2020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33678" y="592250"/>
            <a:ext cx="5490600" cy="18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1130"/>
                </a:solidFill>
                <a:latin typeface="Lora Regular"/>
                <a:ea typeface="Lora Regular"/>
                <a:cs typeface="Lora Regular"/>
                <a:sym typeface="Lora Regular"/>
              </a:rPr>
              <a:t>FUSTAL MANAGEMENT SYSTEM</a:t>
            </a:r>
            <a:endParaRPr sz="3800" dirty="0">
              <a:solidFill>
                <a:srgbClr val="4C113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023739" y="2972322"/>
            <a:ext cx="7774200" cy="2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ora Regular"/>
                <a:ea typeface="Lora Regular"/>
                <a:cs typeface="Lora Regular"/>
                <a:sym typeface="Lora Regular"/>
              </a:rPr>
              <a:t>Achyut Thapa (52)</a:t>
            </a:r>
            <a:endParaRPr sz="1600" b="1" dirty="0"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ora Regular"/>
                <a:ea typeface="Lora Regular"/>
                <a:cs typeface="Lora Regular"/>
                <a:sym typeface="Lora Regular"/>
              </a:rPr>
              <a:t>Aadarsha Thapa (51)</a:t>
            </a:r>
            <a:endParaRPr sz="1600" b="1" dirty="0"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ora Regular"/>
                <a:ea typeface="Lora Regular"/>
                <a:cs typeface="Lora Regular"/>
                <a:sym typeface="Lora Regular"/>
              </a:rPr>
              <a:t>Prajwol Manandhar (32)</a:t>
            </a:r>
            <a:endParaRPr sz="1600" b="1" dirty="0"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 Regular"/>
                <a:ea typeface="Lora Regular"/>
                <a:cs typeface="Lora Regular"/>
                <a:sym typeface="Lora Regular"/>
              </a:rPr>
              <a:t>B.E.Computer Engineering</a:t>
            </a:r>
            <a:endParaRPr dirty="0"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 Regular"/>
                <a:ea typeface="Lora Regular"/>
                <a:cs typeface="Lora Regular"/>
                <a:sym typeface="Lora Regular"/>
              </a:rPr>
              <a:t>Kathmandu University</a:t>
            </a:r>
            <a:endParaRPr dirty="0">
              <a:latin typeface="Lora Regular"/>
              <a:ea typeface="Lora Regular"/>
              <a:cs typeface="Lora Regular"/>
              <a:sym typeface="Lora Regula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625" y="78050"/>
            <a:ext cx="1971675" cy="20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013" y="3093813"/>
            <a:ext cx="29337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ctrTitle"/>
          </p:nvPr>
        </p:nvSpPr>
        <p:spPr>
          <a:xfrm>
            <a:off x="311700" y="61050"/>
            <a:ext cx="8520600" cy="11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Limitations</a:t>
            </a:r>
            <a:endParaRPr sz="5000">
              <a:solidFill>
                <a:srgbClr val="98000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1033191" y="1637130"/>
            <a:ext cx="7974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ora"/>
              <a:buAutoNum type="arabicPeriod"/>
            </a:pPr>
            <a:r>
              <a:rPr lang="en" sz="19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 player feedback system</a:t>
            </a:r>
            <a:endParaRPr sz="19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ora"/>
              <a:buAutoNum type="arabicPeriod"/>
            </a:pPr>
            <a:r>
              <a:rPr lang="en" sz="19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It cannot be used on mobile platforms</a:t>
            </a:r>
            <a:endParaRPr sz="19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ora"/>
              <a:buAutoNum type="arabicPeriod"/>
            </a:pPr>
            <a:r>
              <a:rPr lang="en" sz="19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 online bill-payment methods</a:t>
            </a:r>
            <a:endParaRPr sz="19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ora"/>
              <a:buAutoNum type="arabicPeriod"/>
            </a:pPr>
            <a:r>
              <a:rPr lang="en" sz="19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 feature of checking currently playing team and their information</a:t>
            </a:r>
            <a:endParaRPr sz="19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ctrTitle"/>
          </p:nvPr>
        </p:nvSpPr>
        <p:spPr>
          <a:xfrm>
            <a:off x="311700" y="147275"/>
            <a:ext cx="8520600" cy="9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Future Enhancements</a:t>
            </a:r>
            <a:endParaRPr sz="8800">
              <a:solidFill>
                <a:srgbClr val="98000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1006718" y="1629467"/>
            <a:ext cx="7902000" cy="30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ora"/>
              <a:buAutoNum type="arabicPeriod"/>
            </a:pPr>
            <a:r>
              <a:rPr lang="en" sz="2100" dirty="0" smtClean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Making GUI more interactive and user-friendly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ora"/>
              <a:buAutoNum type="arabicPeriod"/>
            </a:pPr>
            <a:r>
              <a:rPr lang="en" sz="21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Online bill payment system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ora"/>
              <a:buAutoNum type="arabicPeriod"/>
            </a:pPr>
            <a:r>
              <a:rPr lang="en" sz="21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Court-booking Online and SMS reminder system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ora"/>
              <a:buAutoNum type="arabicPeriod"/>
            </a:pPr>
            <a:r>
              <a:rPr lang="en" sz="2100" dirty="0" smtClean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Addition of Player </a:t>
            </a:r>
            <a:r>
              <a:rPr lang="en" sz="21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feedback system 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ora"/>
              <a:buAutoNum type="arabicPeriod"/>
            </a:pPr>
            <a:r>
              <a:rPr lang="en" sz="21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Implementation on mobile platforms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561525" y="132900"/>
            <a:ext cx="9353100" cy="34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79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7030A0"/>
                </a:solidFill>
              </a:rPr>
              <a:t>     </a:t>
            </a:r>
            <a:endParaRPr sz="4000" b="1">
              <a:solidFill>
                <a:srgbClr val="7030A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1208050" y="1957550"/>
            <a:ext cx="7183800" cy="18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>
                <a:solidFill>
                  <a:schemeClr val="accent1">
                    <a:lumMod val="75000"/>
                  </a:schemeClr>
                </a:solidFill>
                <a:latin typeface="Lora"/>
                <a:ea typeface="Lora"/>
                <a:cs typeface="Lora"/>
                <a:sym typeface="Lora"/>
              </a:rPr>
              <a:t>PROJECT  DEMONSTRATION</a:t>
            </a:r>
            <a:endParaRPr sz="3900" b="1" dirty="0">
              <a:solidFill>
                <a:schemeClr val="accent1">
                  <a:lumMod val="75000"/>
                </a:schemeClr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0" y="1166648"/>
            <a:ext cx="8520600" cy="16921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 b="1" dirty="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  THANK YOU !</a:t>
            </a:r>
            <a:endParaRPr sz="6100" b="1" dirty="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80300" y="89800"/>
            <a:ext cx="75357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0" b="1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en" sz="5000" b="1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Agenda</a:t>
            </a:r>
            <a:endParaRPr sz="5000" b="1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03" y="1174336"/>
            <a:ext cx="8130597" cy="396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1333200" y="105500"/>
            <a:ext cx="6073500" cy="9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    </a:t>
            </a:r>
            <a:r>
              <a:rPr lang="en" sz="5300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r>
              <a:rPr lang="en" sz="5000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   Introduction</a:t>
            </a:r>
            <a:endParaRPr sz="5000">
              <a:solidFill>
                <a:srgbClr val="98000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994028" y="1154159"/>
            <a:ext cx="8239013" cy="3696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" sz="23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2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Futsal Management System?</a:t>
            </a:r>
            <a:endParaRPr sz="2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● </a:t>
            </a:r>
            <a:r>
              <a:rPr lang="en" sz="1700" dirty="0" smtClean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Futsal </a:t>
            </a:r>
            <a:r>
              <a:rPr lang="en" sz="1700" dirty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Management System is an application software </a:t>
            </a:r>
            <a:r>
              <a:rPr lang="en" sz="1700" dirty="0" smtClean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 developed </a:t>
            </a:r>
            <a:r>
              <a:rPr lang="en" sz="1700" dirty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in  </a:t>
            </a:r>
            <a:r>
              <a:rPr lang="en" sz="1700" dirty="0" smtClean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order </a:t>
            </a:r>
            <a:r>
              <a:rPr lang="en" sz="1700" dirty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to replace the existing futsal'’s register system.</a:t>
            </a:r>
            <a:endParaRPr sz="1700" dirty="0">
              <a:solidFill>
                <a:schemeClr val="tx2">
                  <a:lumMod val="10000"/>
                </a:schemeClr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● </a:t>
            </a:r>
            <a:r>
              <a:rPr lang="en" sz="1700" dirty="0" smtClean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It </a:t>
            </a:r>
            <a:r>
              <a:rPr lang="en" sz="1700" dirty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has  very interactive GUI, easier in billing system and efficient recording  history of futsal.</a:t>
            </a:r>
            <a:endParaRPr sz="1700" dirty="0">
              <a:solidFill>
                <a:schemeClr val="tx2">
                  <a:lumMod val="10000"/>
                </a:schemeClr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●So</a:t>
            </a:r>
            <a:r>
              <a:rPr lang="en" sz="1700" dirty="0">
                <a:solidFill>
                  <a:schemeClr val="tx2">
                    <a:lumMod val="10000"/>
                  </a:schemeClr>
                </a:solidFill>
                <a:latin typeface="Lora"/>
                <a:ea typeface="Lora"/>
                <a:cs typeface="Lora"/>
                <a:sym typeface="Lora"/>
              </a:rPr>
              <a:t>, it makes futsal management systematic and efficient to use.</a:t>
            </a:r>
            <a:endParaRPr sz="1700" dirty="0">
              <a:solidFill>
                <a:schemeClr val="tx2">
                  <a:lumMod val="10000"/>
                </a:schemeClr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3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1004150" y="104175"/>
            <a:ext cx="7136700" cy="9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   </a:t>
            </a:r>
            <a:r>
              <a:rPr lang="en" sz="4700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 Objectives</a:t>
            </a:r>
            <a:endParaRPr sz="4700">
              <a:solidFill>
                <a:srgbClr val="98000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1034020" y="1778554"/>
            <a:ext cx="7772700" cy="28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300"/>
              <a:buFont typeface="Lora"/>
              <a:buChar char="●"/>
            </a:pPr>
            <a:r>
              <a:rPr lang="en" sz="2000" dirty="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To save the time of Futsal owners and players</a:t>
            </a:r>
            <a:endParaRPr sz="2000" dirty="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500"/>
              <a:buFont typeface="Lora"/>
              <a:buChar char="●"/>
            </a:pPr>
            <a:r>
              <a:rPr lang="en" sz="2000" dirty="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To make the Futsal billing system easy</a:t>
            </a:r>
            <a:endParaRPr sz="2000" dirty="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300"/>
              <a:buFont typeface="Lora"/>
              <a:buChar char="●"/>
            </a:pPr>
            <a:r>
              <a:rPr lang="en" sz="2000" dirty="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To grab the attention of players</a:t>
            </a:r>
            <a:endParaRPr sz="2000" dirty="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300"/>
              <a:buFont typeface="Lora"/>
              <a:buChar char="●"/>
            </a:pPr>
            <a:r>
              <a:rPr lang="en" sz="2000" dirty="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Systematic and effective storing of Futsal databases</a:t>
            </a:r>
            <a:endParaRPr sz="2000" dirty="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479575" y="132900"/>
            <a:ext cx="79383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ora Regular"/>
                <a:ea typeface="Lora Regular"/>
                <a:cs typeface="Lora Regular"/>
                <a:sym typeface="Lora Regular"/>
              </a:rPr>
              <a:t>   </a:t>
            </a:r>
            <a:r>
              <a:rPr lang="en">
                <a:solidFill>
                  <a:srgbClr val="4C1130"/>
                </a:solidFill>
                <a:latin typeface="Lora Regular"/>
                <a:ea typeface="Lora Regular"/>
                <a:cs typeface="Lora Regular"/>
                <a:sym typeface="Lora Regular"/>
              </a:rPr>
              <a:t>                    </a:t>
            </a:r>
            <a:r>
              <a:rPr lang="en" sz="5000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   </a:t>
            </a:r>
            <a:r>
              <a:rPr lang="en" sz="5000" b="1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 Features</a:t>
            </a:r>
            <a:endParaRPr sz="5000" b="1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935075" y="1799500"/>
            <a:ext cx="72267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"/>
              <a:buAutoNum type="arabicPeriod"/>
            </a:pPr>
            <a:r>
              <a:rPr lang="en" sz="2100" dirty="0" smtClean="0">
                <a:latin typeface="Lora"/>
                <a:ea typeface="Lora"/>
                <a:cs typeface="Lora"/>
                <a:sym typeface="Lora"/>
              </a:rPr>
              <a:t>Addition of </a:t>
            </a:r>
            <a:r>
              <a:rPr lang="en" sz="2100" dirty="0">
                <a:latin typeface="Lora"/>
                <a:ea typeface="Lora"/>
                <a:cs typeface="Lora"/>
                <a:sym typeface="Lora"/>
              </a:rPr>
              <a:t>m</a:t>
            </a:r>
            <a:r>
              <a:rPr lang="en" sz="2100" dirty="0" smtClean="0">
                <a:latin typeface="Lora"/>
                <a:ea typeface="Lora"/>
                <a:cs typeface="Lora"/>
                <a:sym typeface="Lora"/>
              </a:rPr>
              <a:t>ultiple </a:t>
            </a:r>
            <a:r>
              <a:rPr lang="en" sz="2100" dirty="0">
                <a:latin typeface="Lora"/>
                <a:ea typeface="Lora"/>
                <a:cs typeface="Lora"/>
                <a:sym typeface="Lora"/>
              </a:rPr>
              <a:t>admins and users</a:t>
            </a:r>
            <a:endParaRPr sz="21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"/>
              <a:buAutoNum type="arabicPeriod"/>
            </a:pPr>
            <a:r>
              <a:rPr lang="en" sz="2100" dirty="0">
                <a:latin typeface="Lora"/>
                <a:ea typeface="Lora"/>
                <a:cs typeface="Lora"/>
                <a:sym typeface="Lora"/>
              </a:rPr>
              <a:t>Registration systems  </a:t>
            </a:r>
            <a:r>
              <a:rPr lang="en" sz="2100" dirty="0" smtClean="0">
                <a:latin typeface="Lora"/>
                <a:ea typeface="Lora"/>
                <a:cs typeface="Lora"/>
                <a:sym typeface="Lora"/>
              </a:rPr>
              <a:t>for teams and players</a:t>
            </a:r>
            <a:endParaRPr sz="21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"/>
              <a:buAutoNum type="arabicPeriod"/>
            </a:pPr>
            <a:r>
              <a:rPr lang="en" sz="2100" dirty="0">
                <a:latin typeface="Lora"/>
                <a:ea typeface="Lora"/>
                <a:cs typeface="Lora"/>
                <a:sym typeface="Lora"/>
              </a:rPr>
              <a:t>View information of every team and players</a:t>
            </a:r>
            <a:endParaRPr sz="21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"/>
              <a:buAutoNum type="arabicPeriod"/>
            </a:pPr>
            <a:r>
              <a:rPr lang="en" sz="2100" dirty="0">
                <a:latin typeface="Lora"/>
                <a:ea typeface="Lora"/>
                <a:cs typeface="Lora"/>
                <a:sym typeface="Lora"/>
              </a:rPr>
              <a:t>Stopwatch for managing time of gameplay</a:t>
            </a:r>
            <a:endParaRPr sz="21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"/>
              <a:buAutoNum type="arabicPeriod"/>
            </a:pPr>
            <a:r>
              <a:rPr lang="en" sz="2100" dirty="0">
                <a:latin typeface="Lora"/>
                <a:ea typeface="Lora"/>
                <a:cs typeface="Lora"/>
                <a:sym typeface="Lora"/>
              </a:rPr>
              <a:t>Billing system for Futsal and canteen</a:t>
            </a:r>
            <a:endParaRPr sz="2100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629425" y="0"/>
            <a:ext cx="7688100" cy="8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Tools Used</a:t>
            </a:r>
            <a:endParaRPr sz="4000" b="1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959138" y="1248047"/>
            <a:ext cx="38028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Lora Regular"/>
              <a:buChar char="❏"/>
            </a:pPr>
            <a:r>
              <a:rPr lang="en" sz="2300" dirty="0">
                <a:solidFill>
                  <a:srgbClr val="000000"/>
                </a:solidFill>
                <a:latin typeface="Lora Regular"/>
                <a:ea typeface="Lora Regular"/>
                <a:cs typeface="Lora Regular"/>
                <a:sym typeface="Lora Regular"/>
              </a:rPr>
              <a:t>For Front-End:</a:t>
            </a:r>
            <a:endParaRPr sz="2300" dirty="0">
              <a:solidFill>
                <a:srgbClr val="00000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●"/>
            </a:pPr>
            <a:r>
              <a:rPr lang="en" sz="20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Python</a:t>
            </a:r>
            <a:endParaRPr sz="20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Char char="●"/>
            </a:pPr>
            <a:r>
              <a:rPr lang="en" sz="20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Tkinter</a:t>
            </a:r>
            <a:endParaRPr sz="20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9"/>
          <p:cNvSpPr txBox="1"/>
          <p:nvPr/>
        </p:nvSpPr>
        <p:spPr>
          <a:xfrm>
            <a:off x="988955" y="3200527"/>
            <a:ext cx="31848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Lora Regular"/>
              <a:buChar char="❏"/>
            </a:pPr>
            <a:r>
              <a:rPr lang="en" sz="2300" dirty="0">
                <a:latin typeface="Lora Regular"/>
                <a:ea typeface="Lora Regular"/>
                <a:cs typeface="Lora Regular"/>
                <a:sym typeface="Lora Regular"/>
              </a:rPr>
              <a:t>For Back-End:</a:t>
            </a:r>
            <a:endParaRPr sz="2300" dirty="0">
              <a:latin typeface="Lora Regular"/>
              <a:ea typeface="Lora Regular"/>
              <a:cs typeface="Lora Regular"/>
              <a:sym typeface="Lora Regular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 dirty="0">
                <a:latin typeface="Lora"/>
                <a:ea typeface="Lora"/>
                <a:cs typeface="Lora"/>
                <a:sym typeface="Lora"/>
              </a:rPr>
              <a:t>MySQL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●"/>
            </a:pPr>
            <a:r>
              <a:rPr lang="en" sz="2000" dirty="0">
                <a:latin typeface="Lora"/>
                <a:ea typeface="Lora"/>
                <a:cs typeface="Lora"/>
                <a:sym typeface="Lora"/>
              </a:rPr>
              <a:t>phpMyAdmin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875" y="1168500"/>
            <a:ext cx="1607126" cy="1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164" y="3530150"/>
            <a:ext cx="2557536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0" y="161625"/>
            <a:ext cx="8520600" cy="9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 smtClean="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Tkinter</a:t>
            </a:r>
            <a:endParaRPr sz="5100" b="1" dirty="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997500" y="1686821"/>
            <a:ext cx="8554800" cy="33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ora"/>
              <a:buChar char="●"/>
            </a:pPr>
            <a:r>
              <a:rPr lang="en" sz="21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Tkinter is an inbuilt python module used to create GUI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applications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ora"/>
              <a:buChar char="●"/>
            </a:pPr>
            <a:r>
              <a:rPr lang="en-US" sz="2100" dirty="0" smtClean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</a:t>
            </a:r>
            <a:r>
              <a:rPr lang="en" sz="2100" smtClean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asy implementation of </a:t>
            </a:r>
            <a:r>
              <a:rPr lang="en" sz="21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Tk widgets as Python classes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ora"/>
              <a:buChar char="●"/>
            </a:pPr>
            <a:r>
              <a:rPr lang="en" sz="21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Features : Lightweight module, simpler, efficient  and portability</a:t>
            </a:r>
            <a:endParaRPr sz="21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154550" y="0"/>
            <a:ext cx="8520600" cy="620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9900"/>
                </a:solidFill>
              </a:rPr>
              <a:t>   </a:t>
            </a:r>
            <a:r>
              <a:rPr lang="en" sz="3200" b="1" dirty="0">
                <a:solidFill>
                  <a:srgbClr val="FF9900"/>
                </a:solidFill>
                <a:latin typeface="Lora Regular"/>
                <a:ea typeface="Lora Regular"/>
                <a:cs typeface="Lora Regular"/>
                <a:sym typeface="Lora Regular"/>
              </a:rPr>
              <a:t>      </a:t>
            </a:r>
            <a:r>
              <a:rPr lang="en" sz="3200" b="1" dirty="0">
                <a:solidFill>
                  <a:srgbClr val="980000"/>
                </a:solidFill>
                <a:latin typeface="Lora Regular"/>
                <a:ea typeface="Lora Regular"/>
                <a:cs typeface="Lora Regular"/>
                <a:sym typeface="Lora Regular"/>
              </a:rPr>
              <a:t>        </a:t>
            </a:r>
            <a:r>
              <a:rPr lang="en" sz="3200" b="1" dirty="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   </a:t>
            </a:r>
            <a:r>
              <a:rPr lang="en" sz="3200" b="1" dirty="0" smtClean="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         Flow </a:t>
            </a:r>
            <a:r>
              <a:rPr lang="en" sz="3200" b="1" dirty="0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Chart</a:t>
            </a:r>
            <a:endParaRPr sz="3200" b="1" dirty="0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8" y="578069"/>
            <a:ext cx="6463862" cy="4523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ctrTitle"/>
          </p:nvPr>
        </p:nvSpPr>
        <p:spPr>
          <a:xfrm>
            <a:off x="204550" y="131625"/>
            <a:ext cx="8520600" cy="9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  <a:latin typeface="Lora"/>
                <a:ea typeface="Lora"/>
                <a:cs typeface="Lora"/>
                <a:sym typeface="Lora"/>
              </a:rPr>
              <a:t>Booking Process</a:t>
            </a:r>
            <a:endParaRPr b="1">
              <a:solidFill>
                <a:srgbClr val="98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44" y="1244702"/>
            <a:ext cx="7999125" cy="3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</TotalTime>
  <Words>257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Gill Sans MT</vt:lpstr>
      <vt:lpstr>Wingdings 2</vt:lpstr>
      <vt:lpstr>Lora Regular</vt:lpstr>
      <vt:lpstr>Verdana</vt:lpstr>
      <vt:lpstr>Times New Roman</vt:lpstr>
      <vt:lpstr>Lora</vt:lpstr>
      <vt:lpstr>Solstice</vt:lpstr>
      <vt:lpstr>FUSTAL MANAGEMENT SYSTEM</vt:lpstr>
      <vt:lpstr>   Agenda</vt:lpstr>
      <vt:lpstr>        Introduction</vt:lpstr>
      <vt:lpstr>    Objectives</vt:lpstr>
      <vt:lpstr>PowerPoint Presentation</vt:lpstr>
      <vt:lpstr>Tools Used</vt:lpstr>
      <vt:lpstr>Tkinter</vt:lpstr>
      <vt:lpstr>                             Flow Chart</vt:lpstr>
      <vt:lpstr>Booking Process</vt:lpstr>
      <vt:lpstr>Limitations</vt:lpstr>
      <vt:lpstr>Future Enhancements</vt:lpstr>
      <vt:lpstr>      </vt:lpstr>
      <vt:lpstr>  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FUSTAL MANAGEMENT SYSTEM</dc:title>
  <dc:creator>Dell</dc:creator>
  <cp:lastModifiedBy>Dell</cp:lastModifiedBy>
  <cp:revision>7</cp:revision>
  <dcterms:modified xsi:type="dcterms:W3CDTF">2020-10-02T05:59:50Z</dcterms:modified>
</cp:coreProperties>
</file>