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11de19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11de19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11de191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11de191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11de191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11de191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11de191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11de191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74770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Tree Based</a:t>
            </a: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 Model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 Regression is classification algorithms for predicting Discrete or Categorical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Application: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Employee Churn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chance of mortality in injured patients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whether a tumour is Benign or Malignant (Cancerous or Non-Cancerous)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probability of a person having a heart attack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Analogous to Linear Regression, but tries to predict the Categorical or Discrete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Introduction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311700" y="1177625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 Regression is classification algorithms for predicting Discrete or Categorical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Application: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Employee Churn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chance of mortality in injured patients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whether a tumour is Benign or Malignant (Cancerous or Non-Cancerous)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Predicting probability of a person having a heart attack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Analogous to Linear Regression, but tries to predict the Categorical or Discrete target field.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Algorithms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311700" y="1177625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Choose an attribute from your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Calculate the signitficance of attribute in splitting of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Split the best on the value of the best 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Goto step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