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Montserrat ExtraBold"/>
      <p:bold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ExtraBold-bold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6.xml"/><Relationship Id="rId23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293e0f28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293e0f28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3b62a2a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3b62a2a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3b62a2a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3b62a2a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293e0f28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293e0f28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293e0f28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293e0f28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293e0f28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293e0f28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293e0f28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293e0f28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293e0f28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293e0f28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293e0f28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293e0f28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293e0f28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293e0f28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293e0f28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293e0f28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74770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 False Positive Rate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311700" y="1203675"/>
            <a:ext cx="539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2149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609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34"/>
          <p:cNvSpPr txBox="1"/>
          <p:nvPr/>
        </p:nvSpPr>
        <p:spPr>
          <a:xfrm>
            <a:off x="311700" y="2250375"/>
            <a:ext cx="5396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 positive Rate is the ratio of false positives to the total number of actual negatives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FPR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FP / (TN + FP)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= 0.0619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Useful metrics when the cost of False positives is significant.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Medical Screening, Drug Testing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200" y="1170125"/>
            <a:ext cx="3131400" cy="249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 ROC Curve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311700" y="1083063"/>
            <a:ext cx="5396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Stands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Receiver Operating Characteristics Curve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ROC is curve is the plot between True positive rate (recall) against the false positive rate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various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thresholds.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Higher the AUC score better the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Classifier is.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AUC stands for Area under the Curve.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AUC ranges in between 0 to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 means poor 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means perfect 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375" y="1083075"/>
            <a:ext cx="3883625" cy="278891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/>
          <p:nvPr/>
        </p:nvSpPr>
        <p:spPr>
          <a:xfrm>
            <a:off x="311700" y="4435200"/>
            <a:ext cx="88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Useful: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Imbalance Data, Different thresholds needs to be explored in    decision making.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Motivation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311700" y="1177625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Suppose you have trained your machine learning model, How do you assess performance?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Performance of machine learning model can be assessed with the help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evaluation metrics.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Evaluation metrics helps to figure whether machine learning model is making accurate prediction, or whether it meets the desired objectives.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Choice of evaluation metrics depends on the types of task such as classification, regression, or clustering.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Classification Metrics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311700" y="1177625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Different types of evaluation metrics are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Accuracy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F1-Score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Roc Curve (Receiver Operating Characteristics Curve)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AUC (Area under the ROC Curve)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“Consider Binary Classification problem, where we want to predict the Employee Churn. Let’s evaluate our model using various evaluation metrics”</a:t>
            </a:r>
            <a:endParaRPr b="1" i="1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Confusion Matrix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311700" y="1177625"/>
            <a:ext cx="8832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is a tabular representation that summarizes the performance of a classification model by counting the number of correct and incorrect predictions.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Useful when dealing with binary classification problems.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also be extended to multi-class classification problems.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Recommended for imbalanced datasets.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Confusion matrix consists of four metrics: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True Positives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(TP) → Total positive instances predicted as positive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True Negatives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(TN) → Total negative instances predicted as Negative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False Positives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(FP) → Negative instances incorrectly predicted as +ve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False Negatives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(FN) → Positive instances incorrectly predicted as -ve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Confusion Matrix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9"/>
          <p:cNvSpPr txBox="1"/>
          <p:nvPr/>
        </p:nvSpPr>
        <p:spPr>
          <a:xfrm>
            <a:off x="311700" y="4341850"/>
            <a:ext cx="88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 Positive is also called as Type I 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 Negative is also called as Type II 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375" y="1334575"/>
            <a:ext cx="5038262" cy="26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Accuracy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311700" y="2363400"/>
            <a:ext cx="539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is the ratio of correctly predicted instances to the total instances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Accuracy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(TP + TN) / (TN + FP + FN + TP)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= 0.91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Accuracy is commonly used metric when the class distribution is balanced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311700" y="1203675"/>
            <a:ext cx="539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2149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609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600" y="1322525"/>
            <a:ext cx="3131400" cy="249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 Precision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311700" y="1203675"/>
            <a:ext cx="539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2149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609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31"/>
          <p:cNvSpPr txBox="1"/>
          <p:nvPr/>
        </p:nvSpPr>
        <p:spPr>
          <a:xfrm>
            <a:off x="311700" y="2250375"/>
            <a:ext cx="5396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Precision is a measure of how many of the positive predictions made by the model are actually correct.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Precision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TP / (FP + TP)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0.81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Good choice of metric when you care a lot about False positives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Medical Screening, Drug Testing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200" y="1170125"/>
            <a:ext cx="3131400" cy="249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 Recall / TPR / Sensitivity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311700" y="1203675"/>
            <a:ext cx="539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2149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609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11700" y="2250375"/>
            <a:ext cx="5396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TPR stands for True Positive Rate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Measures the proportion of actual positive instances that 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correctly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identified by the model.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/ (FN + TP)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0.85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Good choice of metric when you care a lot about False Negatives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Fraud Detection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200" y="1170125"/>
            <a:ext cx="3131400" cy="249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 F1-Score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311700" y="1203675"/>
            <a:ext cx="539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Precision = 0.81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Recall = 0.85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311700" y="1819275"/>
            <a:ext cx="5548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F1-Score is the harmonic mean of precision and recall (sensitivity)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Useful when you care about both precision and recall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 in range 0 to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 * (Precision * Recall)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F1-Score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—---------------------------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    Precision + Recall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0.82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200" y="1170125"/>
            <a:ext cx="3131400" cy="249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